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9" r:id="rId2"/>
    <p:sldId id="307" r:id="rId3"/>
    <p:sldId id="30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DC96A-F2D2-4FB2-BCCF-566F0247A337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ADA79-5C9C-4F30-AED2-FBB1593AC5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46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https://git.onap.org/testsuite/tree/robot/testsuites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ADA79-5C9C-4F30-AED2-FBB1593AC52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34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8627-A667-489E-ABC4-D66149394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E2336C-CD0E-48F5-910B-5D104763D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8A13-57F0-41DC-AB6D-DE452C12E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95429-6F96-4694-AF42-EF4373481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DE8BD-AFAD-472E-BA48-155DD5DF3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28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93542-2688-4387-A8DB-CACAA8DBC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12E583-5183-4D23-842B-761F5FEAC8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311E0-6CBE-4CE2-8C0D-CA1718E56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A65D2-E511-4152-BBA2-6C2B163F8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69349-D644-4749-B4DE-AB5888E96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6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FA3706-6446-4B88-A660-C44A6F9DEE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616D9-1FDE-4BF0-82AC-EA49F6ECC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E475D-F270-4D7A-ACD9-8E272DA5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53E25-F679-4589-AD81-6A820080F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D4E68-04C5-4BD5-BDAD-076B95B2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39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33380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1317707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28989-BA81-4D73-9D75-D5A50B10B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2D245-1F00-4B5E-B5BE-6097FCB5E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FA911-C31E-420A-818D-9D4F75FC2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3CF84-9B94-450A-90E5-7F167ADA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7EC2B-9EF7-480A-AF11-E76B24884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6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37A4B-2D23-4F27-A942-624E17C28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595AE-691A-40A7-9BDA-23D317B18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7CDD0-F471-4C6E-A951-7ABF3603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F2FDC-C067-4525-852C-562C94341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36C7E-0697-4A9C-A4FD-8C1D5153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1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FDDB7-6D08-47CA-A799-B355D70F9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365FA-020F-44AB-92D6-1646401B6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3CE2B-3363-4A89-885D-2952B8459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AB6EB-C37C-4E26-9D8A-C79D90795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D5E3E-EB68-42C6-B448-DBC70CBE4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06149-C54A-487E-96D4-379A12E06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5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C6B7C-E433-43D6-8EBC-0F902EAC2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0691E5-E744-4995-A40C-FBD62A031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C62F2-5C71-459B-8D6C-334E436EDA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925CC0-A357-4BCF-9F80-0CFEBFFDEC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4CE4E7-3297-463E-BF4E-BCD7BF8F3C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B1CE17-243D-428C-91D1-F06684880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83A6E8-3A06-448E-9743-05F1B23D8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B0249F-1DFC-4035-993A-766231F54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7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9FC-4BF3-4C06-8221-DD06AA424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E797F3-0F7D-4C10-B97E-985286F5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FDCF8-51BD-4FF7-BC42-08EDE2A61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5F779C-419A-4EF3-B105-DAC2A6915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4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6BB7F6-952E-45FC-8933-22E1F5634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306CD6-3B1D-4594-9C14-F6A9AE8C2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B1A2D-5A93-4A0D-91C3-444F6CE06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0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BD4FA-B8D9-4AC2-B1B0-C15E1FE89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B522-6EF2-41E5-B351-E380AB4D1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4838B-757A-430A-B5DF-912D7017B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01D3A2-AE18-45E7-966E-F5AA4D972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02A42-4874-44AB-936E-390180301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F62E0-0036-421B-A119-C2EB203DC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4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91655-96C7-4EDF-92FE-E942AC82D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F1F6DF-522D-4136-83F2-81208EE91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924ED4-8AE1-43B9-9033-A0CFF1B3E8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D15F0-9346-4F4B-909E-61DF87CCF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8AA65-2A29-4AEA-94FD-F2CA434D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2265E8-6D8F-4DA7-95FD-34E764EBF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8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F71C09-A227-4E96-AEB3-06DAD0F04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81874-A8CF-42F7-B529-4FC8CB7A4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968B7-38DF-4FC3-9237-9FB536C25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09AD4-764E-48CD-9A68-AC01B3833F63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800DB-A9DA-4A98-80F4-54D8E45E6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6E2ED-A0B6-4DCD-B026-2A5FE22BDC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12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23210"/>
            <a:ext cx="10010775" cy="1515110"/>
          </a:xfrm>
        </p:spPr>
        <p:txBody>
          <a:bodyPr>
            <a:normAutofit/>
          </a:bodyPr>
          <a:lstStyle/>
          <a:p>
            <a:r>
              <a:rPr lang="en-US" sz="4800" dirty="0"/>
              <a:t>DCAE Weekly Meeting	</a:t>
            </a:r>
            <a:endParaRPr lang="en-US" altLang="zh-CN" sz="4800" dirty="0"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/>
              <a:t>2019-02-21</a:t>
            </a:r>
          </a:p>
          <a:p>
            <a:r>
              <a:rPr lang="en-US" altLang="zh-CN" dirty="0"/>
              <a:t>(Revised 2019-02</a:t>
            </a:r>
            <a:r>
              <a:rPr lang="en-US" dirty="0"/>
              <a:t>-28)</a:t>
            </a:r>
          </a:p>
        </p:txBody>
      </p:sp>
    </p:spTree>
    <p:extLst>
      <p:ext uri="{BB962C8B-B14F-4D97-AF65-F5344CB8AC3E}">
        <p14:creationId xmlns:p14="http://schemas.microsoft.com/office/powerpoint/2010/main" val="309409445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CSIT related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E31639-979F-4396-B067-B496795B8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638" y="1757339"/>
            <a:ext cx="10009896" cy="444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54583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Repository consolidation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DCAE repository &gt; 30</a:t>
            </a:r>
          </a:p>
          <a:p>
            <a:r>
              <a:rPr lang="en-US" dirty="0"/>
              <a:t>For future release, looking at consolidation on the DCAE repositories. </a:t>
            </a:r>
          </a:p>
          <a:p>
            <a:r>
              <a:rPr lang="en-US" dirty="0"/>
              <a:t>Rather than introducing separate repository for each service component, I’m considering to have multiple MS share a common repository. </a:t>
            </a:r>
          </a:p>
          <a:p>
            <a:r>
              <a:rPr lang="en-US" dirty="0"/>
              <a:t>For </a:t>
            </a:r>
            <a:r>
              <a:rPr lang="en-US" dirty="0" err="1"/>
              <a:t>e.g</a:t>
            </a:r>
            <a:r>
              <a:rPr lang="en-US" dirty="0"/>
              <a:t> – dcaegen2/services repo (currently empty) can be targeted to host multiple </a:t>
            </a:r>
            <a:r>
              <a:rPr lang="en-US" dirty="0" err="1"/>
              <a:t>ms</a:t>
            </a:r>
            <a:r>
              <a:rPr lang="en-US" dirty="0"/>
              <a:t> (under same technology) with below structure.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dcaegen2/services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└── components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├──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datalake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-handler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│   ├── admin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│   └── feeder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├──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bbs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-event-processor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├── microservice2 (future)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└── microservice3 (future)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9337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8844</TotalTime>
  <Words>96</Words>
  <Application>Microsoft Office PowerPoint</Application>
  <PresentationFormat>Widescreen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等线</vt:lpstr>
      <vt:lpstr>等线 Light</vt:lpstr>
      <vt:lpstr>宋体</vt:lpstr>
      <vt:lpstr>Arial</vt:lpstr>
      <vt:lpstr>Calibri</vt:lpstr>
      <vt:lpstr>Calibri Light</vt:lpstr>
      <vt:lpstr>Courier New</vt:lpstr>
      <vt:lpstr>Office Theme</vt:lpstr>
      <vt:lpstr>DCAE Weekly Meeting </vt:lpstr>
      <vt:lpstr>CSIT related updates</vt:lpstr>
      <vt:lpstr>DCAE Repository consolidation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VENKATESH KUMAR, VIJAY</dc:creator>
  <cp:lastModifiedBy>VENKATESH KUMAR, VIJAY</cp:lastModifiedBy>
  <cp:revision>36</cp:revision>
  <dcterms:created xsi:type="dcterms:W3CDTF">2019-02-12T16:24:35Z</dcterms:created>
  <dcterms:modified xsi:type="dcterms:W3CDTF">2019-02-28T17:29:49Z</dcterms:modified>
</cp:coreProperties>
</file>