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9" r:id="rId2"/>
  </p:sldMasterIdLst>
  <p:notesMasterIdLst>
    <p:notesMasterId r:id="rId5"/>
  </p:notesMasterIdLst>
  <p:sldIdLst>
    <p:sldId id="256" r:id="rId3"/>
    <p:sldId id="292" r:id="rId4"/>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CCBE2"/>
    <a:srgbClr val="96D3EA"/>
    <a:srgbClr val="99D9F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805" autoAdjust="0"/>
    <p:restoredTop sz="94013" autoAdjust="0"/>
  </p:normalViewPr>
  <p:slideViewPr>
    <p:cSldViewPr snapToGrid="0">
      <p:cViewPr varScale="1">
        <p:scale>
          <a:sx n="86" d="100"/>
          <a:sy n="86" d="100"/>
        </p:scale>
        <p:origin x="232" y="232"/>
      </p:cViewPr>
      <p:guideLst/>
    </p:cSldViewPr>
  </p:slideViewPr>
  <p:notesTextViewPr>
    <p:cViewPr>
      <p:scale>
        <a:sx n="125" d="100"/>
        <a:sy n="125"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F5520A7-51DD-4A15-8606-D3247AE7B0C5}" type="datetimeFigureOut">
              <a:rPr kumimoji="1" lang="ja-JP" altLang="en-US" smtClean="0"/>
              <a:t>2019/4/1</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10A1D32-998A-4DCE-BFBA-50D414C8B63C}" type="slidenum">
              <a:rPr kumimoji="1" lang="ja-JP" altLang="en-US" smtClean="0"/>
              <a:t>‹#›</a:t>
            </a:fld>
            <a:endParaRPr kumimoji="1" lang="ja-JP" altLang="en-US"/>
          </a:p>
        </p:txBody>
      </p:sp>
    </p:spTree>
    <p:extLst>
      <p:ext uri="{BB962C8B-B14F-4D97-AF65-F5344CB8AC3E}">
        <p14:creationId xmlns:p14="http://schemas.microsoft.com/office/powerpoint/2010/main" val="3004140213"/>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B10A1D32-998A-4DCE-BFBA-50D414C8B63C}" type="slidenum">
              <a:rPr kumimoji="1" lang="ja-JP" altLang="en-US" smtClean="0"/>
              <a:t>1</a:t>
            </a:fld>
            <a:endParaRPr kumimoji="1" lang="ja-JP" altLang="en-US"/>
          </a:p>
        </p:txBody>
      </p:sp>
    </p:spTree>
    <p:extLst>
      <p:ext uri="{BB962C8B-B14F-4D97-AF65-F5344CB8AC3E}">
        <p14:creationId xmlns:p14="http://schemas.microsoft.com/office/powerpoint/2010/main" val="78752331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タイトル スライド">
    <p:spTree>
      <p:nvGrpSpPr>
        <p:cNvPr id="1" name=""/>
        <p:cNvGrpSpPr/>
        <p:nvPr/>
      </p:nvGrpSpPr>
      <p:grpSpPr>
        <a:xfrm>
          <a:off x="0" y="0"/>
          <a:ext cx="0" cy="0"/>
          <a:chOff x="0" y="0"/>
          <a:chExt cx="0" cy="0"/>
        </a:xfrm>
      </p:grpSpPr>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898" y="-9138"/>
            <a:ext cx="12198370" cy="6867137"/>
          </a:xfrm>
          <a:prstGeom prst="rect">
            <a:avLst/>
          </a:prstGeom>
        </p:spPr>
      </p:pic>
      <p:sp>
        <p:nvSpPr>
          <p:cNvPr id="11" name="Rectangle 10"/>
          <p:cNvSpPr/>
          <p:nvPr/>
        </p:nvSpPr>
        <p:spPr>
          <a:xfrm>
            <a:off x="-26898" y="-9137"/>
            <a:ext cx="12208243"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ja-JP" altLang="en-US"/>
              <a:t>マスター タイトルの書式設定</a:t>
            </a:r>
            <a:endParaRPr lang="en-US" dirty="0"/>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マスター サブタイトルの書式設定</a:t>
            </a:r>
            <a:endParaRPr lang="en-US" dirty="0"/>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6522" y="499222"/>
            <a:ext cx="3748642" cy="780686"/>
          </a:xfrm>
          <a:prstGeom prst="rect">
            <a:avLst/>
          </a:prstGeom>
        </p:spPr>
      </p:pic>
    </p:spTree>
    <p:extLst>
      <p:ext uri="{BB962C8B-B14F-4D97-AF65-F5344CB8AC3E}">
        <p14:creationId xmlns:p14="http://schemas.microsoft.com/office/powerpoint/2010/main" val="4169688759"/>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タイトルとコンテンツ">
    <p:spTree>
      <p:nvGrpSpPr>
        <p:cNvPr id="1" name=""/>
        <p:cNvGrpSpPr/>
        <p:nvPr/>
      </p:nvGrpSpPr>
      <p:grpSpPr>
        <a:xfrm>
          <a:off x="0" y="0"/>
          <a:ext cx="0" cy="0"/>
          <a:chOff x="0" y="0"/>
          <a:chExt cx="0" cy="0"/>
        </a:xfrm>
      </p:grpSpPr>
      <p:sp>
        <p:nvSpPr>
          <p:cNvPr id="13" name="Rectangle 12"/>
          <p:cNvSpPr/>
          <p:nvPr/>
        </p:nvSpPr>
        <p:spPr>
          <a:xfrm>
            <a:off x="0" y="-1"/>
            <a:ext cx="12192000" cy="95474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3"/>
          <p:cNvSpPr>
            <a:spLocks noGrp="1"/>
          </p:cNvSpPr>
          <p:nvPr>
            <p:ph type="dt" sz="half" idx="2"/>
          </p:nvPr>
        </p:nvSpPr>
        <p:spPr>
          <a:xfrm>
            <a:off x="72963" y="6489324"/>
            <a:ext cx="3601571" cy="365125"/>
          </a:xfrm>
          <a:prstGeom prst="rect">
            <a:avLst/>
          </a:prstGeom>
        </p:spPr>
        <p:txBody>
          <a:bodyPr/>
          <a:lstStyle>
            <a:lvl1pPr>
              <a:defRPr>
                <a:solidFill>
                  <a:schemeClr val="tx1">
                    <a:alpha val="50000"/>
                  </a:schemeClr>
                </a:solidFill>
              </a:defRPr>
            </a:lvl1pPr>
          </a:lstStyle>
          <a:p>
            <a:fld id="{909BF1F1-8681-4731-A8F5-A5CC4091042E}" type="datetimeFigureOut">
              <a:rPr kumimoji="1" lang="ja-JP" altLang="en-US" smtClean="0"/>
              <a:t>2019/4/1</a:t>
            </a:fld>
            <a:endParaRPr kumimoji="1" lang="ja-JP" altLang="en-US"/>
          </a:p>
        </p:txBody>
      </p:sp>
      <p:sp>
        <p:nvSpPr>
          <p:cNvPr id="6"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385590E5-57D4-4004-8489-08DEED0A8847}" type="slidenum">
              <a:rPr kumimoji="1" lang="ja-JP" altLang="en-US" smtClean="0"/>
              <a:t>‹#›</a:t>
            </a:fld>
            <a:endParaRPr kumimoji="1" lang="ja-JP" altLang="en-US"/>
          </a:p>
        </p:txBody>
      </p:sp>
      <p:sp>
        <p:nvSpPr>
          <p:cNvPr id="9"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12" name="Text Placeholder 11"/>
          <p:cNvSpPr>
            <a:spLocks noGrp="1"/>
          </p:cNvSpPr>
          <p:nvPr>
            <p:ph type="body" sz="quarter" idx="10"/>
          </p:nvPr>
        </p:nvSpPr>
        <p:spPr>
          <a:xfrm>
            <a:off x="314325" y="1138238"/>
            <a:ext cx="11506200" cy="5170487"/>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Tree>
    <p:extLst>
      <p:ext uri="{BB962C8B-B14F-4D97-AF65-F5344CB8AC3E}">
        <p14:creationId xmlns:p14="http://schemas.microsoft.com/office/powerpoint/2010/main" val="1888780726"/>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2 つのコンテンツ">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11480" y="1301190"/>
            <a:ext cx="560832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6172200" y="1301190"/>
            <a:ext cx="567436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6" name="Date Placeholder 3"/>
          <p:cNvSpPr>
            <a:spLocks noGrp="1"/>
          </p:cNvSpPr>
          <p:nvPr>
            <p:ph type="dt" sz="half" idx="10"/>
          </p:nvPr>
        </p:nvSpPr>
        <p:spPr>
          <a:xfrm>
            <a:off x="72963" y="6489324"/>
            <a:ext cx="3601571" cy="365125"/>
          </a:xfrm>
          <a:prstGeom prst="rect">
            <a:avLst/>
          </a:prstGeom>
        </p:spPr>
        <p:txBody>
          <a:bodyPr/>
          <a:lstStyle>
            <a:lvl1pPr>
              <a:defRPr>
                <a:solidFill>
                  <a:schemeClr val="tx1">
                    <a:alpha val="50000"/>
                  </a:schemeClr>
                </a:solidFill>
              </a:defRPr>
            </a:lvl1pPr>
          </a:lstStyle>
          <a:p>
            <a:fld id="{909BF1F1-8681-4731-A8F5-A5CC4091042E}" type="datetimeFigureOut">
              <a:rPr kumimoji="1" lang="ja-JP" altLang="en-US" smtClean="0"/>
              <a:t>2019/4/1</a:t>
            </a:fld>
            <a:endParaRPr kumimoji="1" lang="ja-JP" altLang="en-US"/>
          </a:p>
        </p:txBody>
      </p:sp>
      <p:sp>
        <p:nvSpPr>
          <p:cNvPr id="7"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385590E5-57D4-4004-8489-08DEED0A8847}" type="slidenum">
              <a:rPr kumimoji="1" lang="ja-JP" altLang="en-US" smtClean="0"/>
              <a:t>‹#›</a:t>
            </a:fld>
            <a:endParaRPr kumimoji="1" lang="ja-JP" altLang="en-US"/>
          </a:p>
        </p:txBody>
      </p:sp>
      <p:sp>
        <p:nvSpPr>
          <p:cNvPr id="10" name="Title 1"/>
          <p:cNvSpPr txBox="1">
            <a:spLocks/>
          </p:cNvSpPr>
          <p:nvPr/>
        </p:nvSpPr>
        <p:spPr>
          <a:xfrm>
            <a:off x="411480" y="189286"/>
            <a:ext cx="10922149" cy="5896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en-US" sz="3600" b="0" i="0" dirty="0">
                <a:latin typeface="Arial" panose="020B0604020202020204" pitchFamily="34" charset="0"/>
                <a:cs typeface="Arial" panose="020B0604020202020204" pitchFamily="34" charset="0"/>
              </a:rPr>
              <a:t>Click to edit Master title style</a:t>
            </a:r>
          </a:p>
        </p:txBody>
      </p:sp>
    </p:spTree>
    <p:extLst>
      <p:ext uri="{BB962C8B-B14F-4D97-AF65-F5344CB8AC3E}">
        <p14:creationId xmlns:p14="http://schemas.microsoft.com/office/powerpoint/2010/main" val="606837016"/>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タイトルのみ">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34" y="-9138"/>
            <a:ext cx="12198370" cy="6867137"/>
          </a:xfrm>
          <a:prstGeom prst="rect">
            <a:avLst/>
          </a:prstGeom>
        </p:spPr>
      </p:pic>
      <p:sp>
        <p:nvSpPr>
          <p:cNvPr id="9" name="Rectangle 8"/>
          <p:cNvSpPr/>
          <p:nvPr/>
        </p:nvSpPr>
        <p:spPr>
          <a:xfrm>
            <a:off x="-2" y="1062318"/>
            <a:ext cx="5495774"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s</a:t>
            </a:r>
          </a:p>
        </p:txBody>
      </p:sp>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6300" y="1423410"/>
            <a:ext cx="3810368" cy="793541"/>
          </a:xfrm>
          <a:prstGeom prst="rect">
            <a:avLst/>
          </a:prstGeom>
        </p:spPr>
      </p:pic>
    </p:spTree>
    <p:extLst>
      <p:ext uri="{BB962C8B-B14F-4D97-AF65-F5344CB8AC3E}">
        <p14:creationId xmlns:p14="http://schemas.microsoft.com/office/powerpoint/2010/main" val="2603241625"/>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obj">
  <p:cSld name="1_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31804" y="44460"/>
            <a:ext cx="10752667" cy="782639"/>
          </a:xfrm>
          <a:prstGeom prst="rect">
            <a:avLst/>
          </a:prstGeom>
        </p:spPr>
        <p:txBody>
          <a:bodyPr lIns="87850" tIns="43925" rIns="87850" bIns="43925"/>
          <a:lstStyle/>
          <a:p>
            <a:r>
              <a:rPr lang="ja-JP" altLang="en-US"/>
              <a:t>マスター タイトルの書式設定</a:t>
            </a:r>
            <a:endParaRPr lang="zh-CN" altLang="en-US"/>
          </a:p>
        </p:txBody>
      </p:sp>
      <p:sp>
        <p:nvSpPr>
          <p:cNvPr id="3" name="内容占位符 2"/>
          <p:cNvSpPr>
            <a:spLocks noGrp="1"/>
          </p:cNvSpPr>
          <p:nvPr>
            <p:ph idx="1"/>
          </p:nvPr>
        </p:nvSpPr>
        <p:spPr>
          <a:xfrm>
            <a:off x="527052" y="1052513"/>
            <a:ext cx="10752667" cy="4525963"/>
          </a:xfrm>
          <a:prstGeom prst="rect">
            <a:avLst/>
          </a:prstGeom>
        </p:spPr>
        <p:txBody>
          <a:bodyPr lIns="87850" tIns="43925" rIns="87850" bIns="43925"/>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zh-CN" altLang="en-US"/>
          </a:p>
        </p:txBody>
      </p:sp>
      <p:sp>
        <p:nvSpPr>
          <p:cNvPr id="4" name="Rectangle 10"/>
          <p:cNvSpPr>
            <a:spLocks noGrp="1" noChangeArrowheads="1"/>
          </p:cNvSpPr>
          <p:nvPr>
            <p:ph type="dt" sz="half" idx="10"/>
          </p:nvPr>
        </p:nvSpPr>
        <p:spPr>
          <a:xfrm>
            <a:off x="4656670" y="6256354"/>
            <a:ext cx="1627717" cy="601663"/>
          </a:xfrm>
          <a:prstGeom prst="rect">
            <a:avLst/>
          </a:prstGeom>
          <a:ln/>
        </p:spPr>
        <p:txBody>
          <a:bodyPr lIns="87850" tIns="43925" rIns="87850" bIns="43925"/>
          <a:lstStyle>
            <a:lvl1pPr>
              <a:defRPr/>
            </a:lvl1pPr>
          </a:lstStyle>
          <a:p>
            <a:fld id="{909BF1F1-8681-4731-A8F5-A5CC4091042E}" type="datetimeFigureOut">
              <a:rPr kumimoji="1" lang="ja-JP" altLang="en-US" smtClean="0"/>
              <a:t>2019/4/1</a:t>
            </a:fld>
            <a:endParaRPr kumimoji="1" lang="ja-JP" altLang="en-US"/>
          </a:p>
        </p:txBody>
      </p:sp>
    </p:spTree>
    <p:extLst>
      <p:ext uri="{BB962C8B-B14F-4D97-AF65-F5344CB8AC3E}">
        <p14:creationId xmlns:p14="http://schemas.microsoft.com/office/powerpoint/2010/main" val="17934845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Title +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005840"/>
            <a:ext cx="10972800" cy="5021262"/>
          </a:xfrm>
        </p:spPr>
        <p:txBody>
          <a:bodyPr/>
          <a:lstStyle>
            <a:lvl1pPr>
              <a:defRPr sz="2000"/>
            </a:lvl1pPr>
            <a:lvl2pPr marL="225425" indent="-225425">
              <a:spcBef>
                <a:spcPts val="800"/>
              </a:spcBef>
              <a:buFont typeface="Wingdings" charset="2"/>
              <a:buChar char="§"/>
              <a:defRPr sz="1800"/>
            </a:lvl2pPr>
            <a:lvl3pPr marL="571500" indent="-228600">
              <a:spcBef>
                <a:spcPts val="0"/>
              </a:spcBef>
              <a:buFont typeface="Wingdings" charset="2"/>
              <a:buChar char="§"/>
              <a:defRPr sz="1600"/>
            </a:lvl3pPr>
            <a:lvl4pPr marL="914400" indent="-231775">
              <a:spcBef>
                <a:spcPts val="0"/>
              </a:spcBef>
              <a:buFont typeface="Wingdings" charset="2"/>
              <a:buChar char="§"/>
              <a:defRPr sz="1400"/>
            </a:lvl4pPr>
            <a:lvl5pPr marL="1255713" indent="-230188">
              <a:spcBef>
                <a:spcPts val="0"/>
              </a:spcBef>
              <a:buFont typeface="Wingdings" charset="2"/>
              <a:buChar char="§"/>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10" name="Title 9"/>
          <p:cNvSpPr>
            <a:spLocks noGrp="1"/>
          </p:cNvSpPr>
          <p:nvPr>
            <p:ph type="title"/>
          </p:nvPr>
        </p:nvSpPr>
        <p:spPr>
          <a:xfrm>
            <a:off x="609600" y="231620"/>
            <a:ext cx="10972800" cy="640080"/>
          </a:xfrm>
        </p:spPr>
        <p:txBody>
          <a:bodyPr/>
          <a:lstStyle/>
          <a:p>
            <a:r>
              <a:rPr lang="ja-JP" altLang="en-US"/>
              <a:t>マスター タイトルの書式設定</a:t>
            </a:r>
            <a:endParaRPr lang="en-US" dirty="0"/>
          </a:p>
        </p:txBody>
      </p:sp>
      <p:sp>
        <p:nvSpPr>
          <p:cNvPr id="2" name="Date Placeholder 1"/>
          <p:cNvSpPr>
            <a:spLocks noGrp="1"/>
          </p:cNvSpPr>
          <p:nvPr>
            <p:ph type="dt" sz="half" idx="10"/>
          </p:nvPr>
        </p:nvSpPr>
        <p:spPr>
          <a:xfrm>
            <a:off x="406401" y="6640391"/>
            <a:ext cx="2224505" cy="201567"/>
          </a:xfrm>
          <a:prstGeom prst="rect">
            <a:avLst/>
          </a:prstGeom>
        </p:spPr>
        <p:txBody>
          <a:bodyPr/>
          <a:lstStyle/>
          <a:p>
            <a:fld id="{909BF1F1-8681-4731-A8F5-A5CC4091042E}" type="datetimeFigureOut">
              <a:rPr kumimoji="1" lang="ja-JP" altLang="en-US" smtClean="0"/>
              <a:t>2019/4/1</a:t>
            </a:fld>
            <a:endParaRPr kumimoji="1" lang="ja-JP" altLang="en-US"/>
          </a:p>
        </p:txBody>
      </p:sp>
      <p:sp>
        <p:nvSpPr>
          <p:cNvPr id="5" name="Footer Placeholder 5"/>
          <p:cNvSpPr>
            <a:spLocks noGrp="1"/>
          </p:cNvSpPr>
          <p:nvPr>
            <p:ph type="ftr" sz="quarter" idx="3"/>
          </p:nvPr>
        </p:nvSpPr>
        <p:spPr>
          <a:xfrm>
            <a:off x="8739052" y="6673078"/>
            <a:ext cx="1536192" cy="157162"/>
          </a:xfrm>
          <a:prstGeom prst="rect">
            <a:avLst/>
          </a:prstGeom>
        </p:spPr>
        <p:txBody>
          <a:bodyPr vert="horz" lIns="0" tIns="45720" rIns="0" bIns="45720" rtlCol="0" anchor="ctr"/>
          <a:lstStyle>
            <a:lvl1pPr algn="r" defTabSz="914400" eaLnBrk="1" fontAlgn="auto" hangingPunct="1">
              <a:spcBef>
                <a:spcPts val="0"/>
              </a:spcBef>
              <a:spcAft>
                <a:spcPts val="0"/>
              </a:spcAft>
              <a:defRPr sz="1050" kern="0">
                <a:solidFill>
                  <a:sysClr val="window" lastClr="FFFFFF"/>
                </a:solidFill>
                <a:latin typeface="Intel Clear Light"/>
                <a:ea typeface="Geneva" charset="0"/>
                <a:cs typeface="Intel Clear Light"/>
              </a:defRPr>
            </a:lvl1pPr>
          </a:lstStyle>
          <a:p>
            <a:endParaRPr kumimoji="1" lang="ja-JP" altLang="en-US"/>
          </a:p>
        </p:txBody>
      </p:sp>
    </p:spTree>
    <p:extLst>
      <p:ext uri="{BB962C8B-B14F-4D97-AF65-F5344CB8AC3E}">
        <p14:creationId xmlns:p14="http://schemas.microsoft.com/office/powerpoint/2010/main" val="16056518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2456092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image" Target="../media/image2.emf"/></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theme" Target="../theme/theme2.xml"/><Relationship Id="rId1"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2" name="Rectangle 11"/>
          <p:cNvSpPr/>
          <p:nvPr/>
        </p:nvSpPr>
        <p:spPr>
          <a:xfrm>
            <a:off x="-20171" y="0"/>
            <a:ext cx="12192000" cy="968188"/>
          </a:xfrm>
          <a:prstGeom prst="rect">
            <a:avLst/>
          </a:prstGeom>
          <a:blipFill>
            <a:blip r:embed="rId8"/>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1" y="6479195"/>
            <a:ext cx="12212170"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9" name="Date Placeholder 3"/>
          <p:cNvSpPr>
            <a:spLocks noGrp="1"/>
          </p:cNvSpPr>
          <p:nvPr>
            <p:ph type="dt" sz="half" idx="2"/>
          </p:nvPr>
        </p:nvSpPr>
        <p:spPr>
          <a:xfrm>
            <a:off x="72963" y="6489324"/>
            <a:ext cx="1638997" cy="365125"/>
          </a:xfrm>
          <a:prstGeom prst="rect">
            <a:avLst/>
          </a:prstGeom>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fld id="{909BF1F1-8681-4731-A8F5-A5CC4091042E}" type="datetimeFigureOut">
              <a:rPr kumimoji="1" lang="ja-JP" altLang="en-US" smtClean="0"/>
              <a:t>2019/4/1</a:t>
            </a:fld>
            <a:endParaRPr kumimoji="1" lang="ja-JP" altLang="en-US"/>
          </a:p>
        </p:txBody>
      </p:sp>
      <p:sp>
        <p:nvSpPr>
          <p:cNvPr id="20"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fld id="{385590E5-57D4-4004-8489-08DEED0A8847}" type="slidenum">
              <a:rPr kumimoji="1" lang="ja-JP" altLang="en-US" smtClean="0"/>
              <a:t>‹#›</a:t>
            </a:fld>
            <a:endParaRPr kumimoji="1" lang="ja-JP" altLang="en-US"/>
          </a:p>
        </p:txBody>
      </p:sp>
      <p:pic>
        <p:nvPicPr>
          <p:cNvPr id="21" name="Picture 20"/>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0027522" y="6521843"/>
            <a:ext cx="1494864" cy="311318"/>
          </a:xfrm>
          <a:prstGeom prst="rect">
            <a:avLst/>
          </a:prstGeom>
        </p:spPr>
      </p:pic>
      <p:sp>
        <p:nvSpPr>
          <p:cNvPr id="2"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314961" y="1300480"/>
            <a:ext cx="11506200" cy="48764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Shape 72"/>
          <p:cNvPicPr preferRelativeResize="0"/>
          <p:nvPr/>
        </p:nvPicPr>
        <p:blipFill rotWithShape="1">
          <a:blip r:embed="rId10" cstate="print">
            <a:alphaModFix/>
            <a:extLst>
              <a:ext uri="{28A0092B-C50C-407E-A947-70E740481C1C}">
                <a14:useLocalDpi xmlns:a14="http://schemas.microsoft.com/office/drawing/2010/main"/>
              </a:ext>
            </a:extLst>
          </a:blip>
          <a:srcRect/>
          <a:stretch/>
        </p:blipFill>
        <p:spPr>
          <a:xfrm>
            <a:off x="314961" y="6604615"/>
            <a:ext cx="2595599" cy="154799"/>
          </a:xfrm>
          <a:prstGeom prst="rect">
            <a:avLst/>
          </a:prstGeom>
          <a:noFill/>
          <a:ln>
            <a:noFill/>
          </a:ln>
        </p:spPr>
      </p:pic>
      <p:sp>
        <p:nvSpPr>
          <p:cNvPr id="4" name="Footer Placeholder 3"/>
          <p:cNvSpPr>
            <a:spLocks noGrp="1"/>
          </p:cNvSpPr>
          <p:nvPr>
            <p:ph type="ftr" sz="quarter" idx="3"/>
          </p:nvPr>
        </p:nvSpPr>
        <p:spPr>
          <a:xfrm>
            <a:off x="2062480" y="6521843"/>
            <a:ext cx="7340600" cy="365125"/>
          </a:xfrm>
          <a:prstGeom prst="rect">
            <a:avLst/>
          </a:prstGeom>
        </p:spPr>
        <p:txBody>
          <a:bodyPr vert="horz" lIns="91440" tIns="45720" rIns="91440" bIns="45720" rtlCol="0" anchor="ctr"/>
          <a:lstStyle>
            <a:lvl1pPr algn="ctr">
              <a:defRPr sz="1200" b="0" i="0">
                <a:solidFill>
                  <a:schemeClr val="tx1">
                    <a:tint val="75000"/>
                  </a:schemeClr>
                </a:solidFill>
                <a:latin typeface="Arial" panose="020B0604020202020204" pitchFamily="34" charset="0"/>
                <a:cs typeface="Arial" panose="020B0604020202020204" pitchFamily="34" charset="0"/>
              </a:defRPr>
            </a:lvl1pPr>
          </a:lstStyle>
          <a:p>
            <a:endParaRPr kumimoji="1" lang="ja-JP" altLang="en-US"/>
          </a:p>
        </p:txBody>
      </p:sp>
    </p:spTree>
    <p:extLst>
      <p:ext uri="{BB962C8B-B14F-4D97-AF65-F5344CB8AC3E}">
        <p14:creationId xmlns:p14="http://schemas.microsoft.com/office/powerpoint/2010/main" val="194580763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6" r:id="rId5"/>
    <p:sldLayoutId id="2147483667" r:id="rId6"/>
  </p:sldLayoutIdLst>
  <p:transition>
    <p:wipe dir="r"/>
  </p:transition>
  <p:hf hdr="0" ftr="0" dt="0"/>
  <p:txStyles>
    <p:titleStyle>
      <a:lvl1pPr algn="l" defTabSz="914400" rtl="0" eaLnBrk="1" latinLnBrk="0" hangingPunct="1">
        <a:lnSpc>
          <a:spcPct val="90000"/>
        </a:lnSpc>
        <a:spcBef>
          <a:spcPct val="0"/>
        </a:spcBef>
        <a:buNone/>
        <a:defRPr kumimoji="1" sz="3600" b="0" i="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charset="0"/>
        <a:buChar char="•"/>
        <a:defRPr kumimoji="1"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kumimoji="1"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kumimoji="1"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kumimoji="1"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kumimoji="1"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图片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587" y="794"/>
            <a:ext cx="12188826" cy="6856412"/>
          </a:xfrm>
          <a:prstGeom prst="rect">
            <a:avLst/>
          </a:prstGeom>
        </p:spPr>
      </p:pic>
      <p:grpSp>
        <p:nvGrpSpPr>
          <p:cNvPr id="2" name="组合 2"/>
          <p:cNvGrpSpPr/>
          <p:nvPr/>
        </p:nvGrpSpPr>
        <p:grpSpPr>
          <a:xfrm>
            <a:off x="737613" y="3517315"/>
            <a:ext cx="4777436" cy="2047632"/>
            <a:chOff x="1896389" y="2298415"/>
            <a:chExt cx="4778680" cy="2048105"/>
          </a:xfrm>
        </p:grpSpPr>
        <p:sp>
          <p:nvSpPr>
            <p:cNvPr id="10" name="TextBox 6"/>
            <p:cNvSpPr txBox="1"/>
            <p:nvPr/>
          </p:nvSpPr>
          <p:spPr>
            <a:xfrm>
              <a:off x="2066557" y="3146182"/>
              <a:ext cx="4608512" cy="1200338"/>
            </a:xfrm>
            <a:prstGeom prst="rect">
              <a:avLst/>
            </a:prstGeom>
            <a:noFill/>
          </p:spPr>
          <p:txBody>
            <a:bodyPr wrap="square" lIns="91450" tIns="45725" rIns="91450" bIns="45725">
              <a:spAutoFit/>
            </a:bodyPr>
            <a:lstStyle/>
            <a:p>
              <a:pPr defTabSz="1218540">
                <a:defRPr/>
              </a:pPr>
              <a:r>
                <a:rPr lang="en-US" altLang="zh-CN" sz="900" b="1" dirty="0">
                  <a:solidFill>
                    <a:prstClr val="black">
                      <a:lumMod val="65000"/>
                      <a:lumOff val="35000"/>
                    </a:prstClr>
                  </a:solidFill>
                </a:rPr>
                <a:t>Copyright © 2017 Huawei Technologies Co., Ltd. All Rights Reserved.</a:t>
              </a:r>
            </a:p>
            <a:p>
              <a:pPr defTabSz="1218540">
                <a:defRPr/>
              </a:pPr>
              <a:r>
                <a:rPr lang="en-US" altLang="zh-CN" sz="900" dirty="0">
                  <a:solidFill>
                    <a:prstClr val="black">
                      <a:lumMod val="65000"/>
                      <a:lumOff val="35000"/>
                    </a:prstClr>
                  </a:solidFill>
                </a:rPr>
                <a:t>The information in this document may contain predictive statements including, without limitation, statements regarding the future financial and operating results, future product portfolio, new technology, etc. There are a number of factors that could cause actual results and developments to differ materially from those expressed or implied in the predictive statements. Therefore, such information is provided for reference purpose only and constitutes neither an offer nor an acceptance. Huawei may change the information at any time without notice. </a:t>
              </a:r>
              <a:endParaRPr lang="zh-CN" altLang="zh-CN" sz="900" dirty="0">
                <a:solidFill>
                  <a:prstClr val="black">
                    <a:lumMod val="65000"/>
                    <a:lumOff val="35000"/>
                  </a:prstClr>
                </a:solidFill>
              </a:endParaRPr>
            </a:p>
          </p:txBody>
        </p:sp>
        <p:sp>
          <p:nvSpPr>
            <p:cNvPr id="11" name="TextBox 6"/>
            <p:cNvSpPr txBox="1"/>
            <p:nvPr/>
          </p:nvSpPr>
          <p:spPr>
            <a:xfrm>
              <a:off x="1896389" y="2298415"/>
              <a:ext cx="2873864" cy="677119"/>
            </a:xfrm>
            <a:prstGeom prst="rect">
              <a:avLst/>
            </a:prstGeom>
            <a:noFill/>
          </p:spPr>
          <p:txBody>
            <a:bodyPr wrap="square" lIns="91450" tIns="45725" rIns="91450" bIns="45725">
              <a:spAutoFit/>
            </a:bodyPr>
            <a:lstStyle/>
            <a:p>
              <a:pPr algn="ctr" defTabSz="1218540">
                <a:defRPr/>
              </a:pPr>
              <a:r>
                <a:rPr lang="en-US" altLang="zh-CN" sz="3800" dirty="0">
                  <a:solidFill>
                    <a:prstClr val="black">
                      <a:lumMod val="65000"/>
                      <a:lumOff val="35000"/>
                    </a:prstClr>
                  </a:solidFill>
                </a:rPr>
                <a:t>Thank You.</a:t>
              </a:r>
              <a:endParaRPr lang="zh-CN" altLang="zh-CN" sz="3800" dirty="0">
                <a:solidFill>
                  <a:prstClr val="black">
                    <a:lumMod val="65000"/>
                    <a:lumOff val="35000"/>
                  </a:prstClr>
                </a:solidFill>
              </a:endParaRPr>
            </a:p>
          </p:txBody>
        </p:sp>
      </p:grpSp>
    </p:spTree>
    <p:extLst>
      <p:ext uri="{BB962C8B-B14F-4D97-AF65-F5344CB8AC3E}">
        <p14:creationId xmlns:p14="http://schemas.microsoft.com/office/powerpoint/2010/main" val="502577996"/>
      </p:ext>
    </p:extLst>
  </p:cSld>
  <p:clrMap bg1="lt1" tx1="dk1" bg2="lt2" tx2="dk2" accent1="accent1" accent2="accent2" accent3="accent3" accent4="accent4" accent5="accent5" accent6="accent6" hlink="hlink" folHlink="folHlink"/>
  <p:sldLayoutIdLst>
    <p:sldLayoutId id="2147483670" r:id="rId1"/>
  </p:sldLayoutIdLst>
  <p:txStyles>
    <p:titleStyle>
      <a:lvl1pPr algn="ctr" defTabSz="1218712" rtl="0" eaLnBrk="1" latinLnBrk="0" hangingPunct="1">
        <a:spcBef>
          <a:spcPct val="0"/>
        </a:spcBef>
        <a:buNone/>
        <a:defRPr kumimoji="1" sz="5900" kern="1200">
          <a:solidFill>
            <a:schemeClr val="tx1"/>
          </a:solidFill>
          <a:latin typeface="+mj-lt"/>
          <a:ea typeface="+mj-ea"/>
          <a:cs typeface="+mj-cs"/>
        </a:defRPr>
      </a:lvl1pPr>
    </p:titleStyle>
    <p:bodyStyle>
      <a:lvl1pPr marL="457016" indent="-457016" algn="l" defTabSz="1218712" rtl="0" eaLnBrk="1" latinLnBrk="0" hangingPunct="1">
        <a:spcBef>
          <a:spcPct val="20000"/>
        </a:spcBef>
        <a:buFont typeface="Arial" pitchFamily="34" charset="0"/>
        <a:buChar char="•"/>
        <a:defRPr kumimoji="1" sz="4300" kern="1200">
          <a:solidFill>
            <a:schemeClr val="tx1"/>
          </a:solidFill>
          <a:latin typeface="+mn-lt"/>
          <a:ea typeface="+mn-ea"/>
          <a:cs typeface="+mn-cs"/>
        </a:defRPr>
      </a:lvl1pPr>
      <a:lvl2pPr marL="990204" indent="-380848" algn="l" defTabSz="1218712" rtl="0" eaLnBrk="1" latinLnBrk="0" hangingPunct="1">
        <a:spcBef>
          <a:spcPct val="20000"/>
        </a:spcBef>
        <a:buFont typeface="Arial" pitchFamily="34" charset="0"/>
        <a:buChar char="–"/>
        <a:defRPr kumimoji="1" sz="3700" kern="1200">
          <a:solidFill>
            <a:schemeClr val="tx1"/>
          </a:solidFill>
          <a:latin typeface="+mn-lt"/>
          <a:ea typeface="+mn-ea"/>
          <a:cs typeface="+mn-cs"/>
        </a:defRPr>
      </a:lvl2pPr>
      <a:lvl3pPr marL="1523392" indent="-304680" algn="l" defTabSz="1218712" rtl="0" eaLnBrk="1" latinLnBrk="0" hangingPunct="1">
        <a:spcBef>
          <a:spcPct val="20000"/>
        </a:spcBef>
        <a:buFont typeface="Arial" pitchFamily="34" charset="0"/>
        <a:buChar char="•"/>
        <a:defRPr kumimoji="1" sz="3200" kern="1200">
          <a:solidFill>
            <a:schemeClr val="tx1"/>
          </a:solidFill>
          <a:latin typeface="+mn-lt"/>
          <a:ea typeface="+mn-ea"/>
          <a:cs typeface="+mn-cs"/>
        </a:defRPr>
      </a:lvl3pPr>
      <a:lvl4pPr marL="2132748" indent="-304680" algn="l" defTabSz="1218712" rtl="0" eaLnBrk="1" latinLnBrk="0" hangingPunct="1">
        <a:spcBef>
          <a:spcPct val="20000"/>
        </a:spcBef>
        <a:buFont typeface="Arial" pitchFamily="34" charset="0"/>
        <a:buChar char="–"/>
        <a:defRPr kumimoji="1" sz="2700" kern="1200">
          <a:solidFill>
            <a:schemeClr val="tx1"/>
          </a:solidFill>
          <a:latin typeface="+mn-lt"/>
          <a:ea typeface="+mn-ea"/>
          <a:cs typeface="+mn-cs"/>
        </a:defRPr>
      </a:lvl4pPr>
      <a:lvl5pPr marL="2742103" indent="-304680" algn="l" defTabSz="1218712" rtl="0" eaLnBrk="1" latinLnBrk="0" hangingPunct="1">
        <a:spcBef>
          <a:spcPct val="20000"/>
        </a:spcBef>
        <a:buFont typeface="Arial" pitchFamily="34" charset="0"/>
        <a:buChar char="»"/>
        <a:defRPr kumimoji="1" sz="2700" kern="1200">
          <a:solidFill>
            <a:schemeClr val="tx1"/>
          </a:solidFill>
          <a:latin typeface="+mn-lt"/>
          <a:ea typeface="+mn-ea"/>
          <a:cs typeface="+mn-cs"/>
        </a:defRPr>
      </a:lvl5pPr>
      <a:lvl6pPr marL="3351457" indent="-304680" algn="l" defTabSz="1218712" rtl="0" eaLnBrk="1" latinLnBrk="0" hangingPunct="1">
        <a:spcBef>
          <a:spcPct val="20000"/>
        </a:spcBef>
        <a:buFont typeface="Arial" pitchFamily="34" charset="0"/>
        <a:buChar char="•"/>
        <a:defRPr kumimoji="1" sz="2700" kern="1200">
          <a:solidFill>
            <a:schemeClr val="tx1"/>
          </a:solidFill>
          <a:latin typeface="+mn-lt"/>
          <a:ea typeface="+mn-ea"/>
          <a:cs typeface="+mn-cs"/>
        </a:defRPr>
      </a:lvl6pPr>
      <a:lvl7pPr marL="3960812" indent="-304680" algn="l" defTabSz="1218712" rtl="0" eaLnBrk="1" latinLnBrk="0" hangingPunct="1">
        <a:spcBef>
          <a:spcPct val="20000"/>
        </a:spcBef>
        <a:buFont typeface="Arial" pitchFamily="34" charset="0"/>
        <a:buChar char="•"/>
        <a:defRPr kumimoji="1" sz="2700" kern="1200">
          <a:solidFill>
            <a:schemeClr val="tx1"/>
          </a:solidFill>
          <a:latin typeface="+mn-lt"/>
          <a:ea typeface="+mn-ea"/>
          <a:cs typeface="+mn-cs"/>
        </a:defRPr>
      </a:lvl7pPr>
      <a:lvl8pPr marL="4570169" indent="-304680" algn="l" defTabSz="1218712" rtl="0" eaLnBrk="1" latinLnBrk="0" hangingPunct="1">
        <a:spcBef>
          <a:spcPct val="20000"/>
        </a:spcBef>
        <a:buFont typeface="Arial" pitchFamily="34" charset="0"/>
        <a:buChar char="•"/>
        <a:defRPr kumimoji="1" sz="2700" kern="1200">
          <a:solidFill>
            <a:schemeClr val="tx1"/>
          </a:solidFill>
          <a:latin typeface="+mn-lt"/>
          <a:ea typeface="+mn-ea"/>
          <a:cs typeface="+mn-cs"/>
        </a:defRPr>
      </a:lvl8pPr>
      <a:lvl9pPr marL="5179526" indent="-304680" algn="l" defTabSz="1218712" rtl="0" eaLnBrk="1" latinLnBrk="0" hangingPunct="1">
        <a:spcBef>
          <a:spcPct val="20000"/>
        </a:spcBef>
        <a:buFont typeface="Arial" pitchFamily="34" charset="0"/>
        <a:buChar char="•"/>
        <a:defRPr kumimoji="1" sz="2700" kern="1200">
          <a:solidFill>
            <a:schemeClr val="tx1"/>
          </a:solidFill>
          <a:latin typeface="+mn-lt"/>
          <a:ea typeface="+mn-ea"/>
          <a:cs typeface="+mn-cs"/>
        </a:defRPr>
      </a:lvl9pPr>
    </p:bodyStyle>
    <p:otherStyle>
      <a:defPPr>
        <a:defRPr lang="zh-CN"/>
      </a:defPPr>
      <a:lvl1pPr marL="0" algn="l" defTabSz="1218712" rtl="0" eaLnBrk="1" latinLnBrk="0" hangingPunct="1">
        <a:defRPr kumimoji="1" sz="2400" kern="1200">
          <a:solidFill>
            <a:schemeClr val="tx1"/>
          </a:solidFill>
          <a:latin typeface="+mn-lt"/>
          <a:ea typeface="+mn-ea"/>
          <a:cs typeface="+mn-cs"/>
        </a:defRPr>
      </a:lvl1pPr>
      <a:lvl2pPr marL="609356" algn="l" defTabSz="1218712" rtl="0" eaLnBrk="1" latinLnBrk="0" hangingPunct="1">
        <a:defRPr kumimoji="1" sz="2400" kern="1200">
          <a:solidFill>
            <a:schemeClr val="tx1"/>
          </a:solidFill>
          <a:latin typeface="+mn-lt"/>
          <a:ea typeface="+mn-ea"/>
          <a:cs typeface="+mn-cs"/>
        </a:defRPr>
      </a:lvl2pPr>
      <a:lvl3pPr marL="1218712" algn="l" defTabSz="1218712" rtl="0" eaLnBrk="1" latinLnBrk="0" hangingPunct="1">
        <a:defRPr kumimoji="1" sz="2400" kern="1200">
          <a:solidFill>
            <a:schemeClr val="tx1"/>
          </a:solidFill>
          <a:latin typeface="+mn-lt"/>
          <a:ea typeface="+mn-ea"/>
          <a:cs typeface="+mn-cs"/>
        </a:defRPr>
      </a:lvl3pPr>
      <a:lvl4pPr marL="1828068" algn="l" defTabSz="1218712" rtl="0" eaLnBrk="1" latinLnBrk="0" hangingPunct="1">
        <a:defRPr kumimoji="1" sz="2400" kern="1200">
          <a:solidFill>
            <a:schemeClr val="tx1"/>
          </a:solidFill>
          <a:latin typeface="+mn-lt"/>
          <a:ea typeface="+mn-ea"/>
          <a:cs typeface="+mn-cs"/>
        </a:defRPr>
      </a:lvl4pPr>
      <a:lvl5pPr marL="2437425" algn="l" defTabSz="1218712" rtl="0" eaLnBrk="1" latinLnBrk="0" hangingPunct="1">
        <a:defRPr kumimoji="1" sz="2400" kern="1200">
          <a:solidFill>
            <a:schemeClr val="tx1"/>
          </a:solidFill>
          <a:latin typeface="+mn-lt"/>
          <a:ea typeface="+mn-ea"/>
          <a:cs typeface="+mn-cs"/>
        </a:defRPr>
      </a:lvl5pPr>
      <a:lvl6pPr marL="3046781" algn="l" defTabSz="1218712" rtl="0" eaLnBrk="1" latinLnBrk="0" hangingPunct="1">
        <a:defRPr kumimoji="1" sz="2400" kern="1200">
          <a:solidFill>
            <a:schemeClr val="tx1"/>
          </a:solidFill>
          <a:latin typeface="+mn-lt"/>
          <a:ea typeface="+mn-ea"/>
          <a:cs typeface="+mn-cs"/>
        </a:defRPr>
      </a:lvl6pPr>
      <a:lvl7pPr marL="3656137" algn="l" defTabSz="1218712" rtl="0" eaLnBrk="1" latinLnBrk="0" hangingPunct="1">
        <a:defRPr kumimoji="1" sz="2400" kern="1200">
          <a:solidFill>
            <a:schemeClr val="tx1"/>
          </a:solidFill>
          <a:latin typeface="+mn-lt"/>
          <a:ea typeface="+mn-ea"/>
          <a:cs typeface="+mn-cs"/>
        </a:defRPr>
      </a:lvl7pPr>
      <a:lvl8pPr marL="4265492" algn="l" defTabSz="1218712" rtl="0" eaLnBrk="1" latinLnBrk="0" hangingPunct="1">
        <a:defRPr kumimoji="1" sz="2400" kern="1200">
          <a:solidFill>
            <a:schemeClr val="tx1"/>
          </a:solidFill>
          <a:latin typeface="+mn-lt"/>
          <a:ea typeface="+mn-ea"/>
          <a:cs typeface="+mn-cs"/>
        </a:defRPr>
      </a:lvl8pPr>
      <a:lvl9pPr marL="4874848" algn="l" defTabSz="1218712" rtl="0" eaLnBrk="1" latinLnBrk="0" hangingPunct="1">
        <a:defRPr kumimoji="1"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650420" y="3122285"/>
            <a:ext cx="12501966" cy="1514822"/>
          </a:xfrm>
        </p:spPr>
        <p:txBody>
          <a:bodyPr/>
          <a:lstStyle/>
          <a:p>
            <a:pPr algn="ctr"/>
            <a:r>
              <a:rPr lang="en-US" altLang="zh-Hans" dirty="0"/>
              <a:t>CCVPN</a:t>
            </a:r>
            <a:r>
              <a:rPr lang="zh-Hans" altLang="en-US" dirty="0"/>
              <a:t> </a:t>
            </a:r>
            <a:r>
              <a:rPr lang="en-US" altLang="zh-Hans" dirty="0"/>
              <a:t>EI Initial Proposal</a:t>
            </a:r>
            <a:endParaRPr kumimoji="1" lang="ja-JP" altLang="en-US" dirty="0"/>
          </a:p>
        </p:txBody>
      </p:sp>
      <p:sp>
        <p:nvSpPr>
          <p:cNvPr id="4" name="文本框 3">
            <a:extLst>
              <a:ext uri="{FF2B5EF4-FFF2-40B4-BE49-F238E27FC236}">
                <a16:creationId xmlns:a16="http://schemas.microsoft.com/office/drawing/2014/main" id="{E5AD3239-D137-214A-AB8A-B158C2430D58}"/>
              </a:ext>
            </a:extLst>
          </p:cNvPr>
          <p:cNvSpPr txBox="1"/>
          <p:nvPr/>
        </p:nvSpPr>
        <p:spPr>
          <a:xfrm>
            <a:off x="9863528" y="5801193"/>
            <a:ext cx="1053494" cy="369332"/>
          </a:xfrm>
          <a:prstGeom prst="rect">
            <a:avLst/>
          </a:prstGeom>
          <a:noFill/>
        </p:spPr>
        <p:txBody>
          <a:bodyPr wrap="none" rtlCol="0">
            <a:spAutoFit/>
          </a:bodyPr>
          <a:lstStyle/>
          <a:p>
            <a:r>
              <a:rPr kumimoji="1" lang="en-US" altLang="zh-CN" dirty="0"/>
              <a:t>Lin Meng</a:t>
            </a:r>
            <a:endParaRPr kumimoji="1" lang="zh-CN" altLang="en-US" dirty="0"/>
          </a:p>
        </p:txBody>
      </p:sp>
    </p:spTree>
    <p:extLst>
      <p:ext uri="{BB962C8B-B14F-4D97-AF65-F5344CB8AC3E}">
        <p14:creationId xmlns:p14="http://schemas.microsoft.com/office/powerpoint/2010/main" val="3664450270"/>
      </p:ext>
    </p:extLst>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スライド番号プレースホルダー 9"/>
          <p:cNvSpPr>
            <a:spLocks noGrp="1"/>
          </p:cNvSpPr>
          <p:nvPr>
            <p:ph type="sldNum" sz="quarter" idx="4"/>
          </p:nvPr>
        </p:nvSpPr>
        <p:spPr/>
        <p:txBody>
          <a:bodyPr/>
          <a:lstStyle/>
          <a:p>
            <a:fld id="{385590E5-57D4-4004-8489-08DEED0A8847}" type="slidenum">
              <a:rPr kumimoji="1" lang="ja-JP" altLang="en-US" smtClean="0"/>
              <a:t>2</a:t>
            </a:fld>
            <a:endParaRPr kumimoji="1" lang="ja-JP" altLang="en-US"/>
          </a:p>
        </p:txBody>
      </p:sp>
      <p:sp>
        <p:nvSpPr>
          <p:cNvPr id="3" name="标题 2">
            <a:extLst>
              <a:ext uri="{FF2B5EF4-FFF2-40B4-BE49-F238E27FC236}">
                <a16:creationId xmlns:a16="http://schemas.microsoft.com/office/drawing/2014/main" id="{0F3DDD74-182A-D344-AB4A-AA02C5B71949}"/>
              </a:ext>
            </a:extLst>
          </p:cNvPr>
          <p:cNvSpPr>
            <a:spLocks noGrp="1"/>
          </p:cNvSpPr>
          <p:nvPr>
            <p:ph type="title"/>
          </p:nvPr>
        </p:nvSpPr>
        <p:spPr/>
        <p:txBody>
          <a:bodyPr>
            <a:normAutofit fontScale="90000"/>
          </a:bodyPr>
          <a:lstStyle/>
          <a:p>
            <a:r>
              <a:rPr lang="en-US" altLang="zh-CN" dirty="0"/>
              <a:t>Extended Functions</a:t>
            </a:r>
            <a:endParaRPr lang="zh-CN" altLang="en-US" dirty="0"/>
          </a:p>
        </p:txBody>
      </p:sp>
      <p:sp>
        <p:nvSpPr>
          <p:cNvPr id="9" name="文本框 8">
            <a:extLst>
              <a:ext uri="{FF2B5EF4-FFF2-40B4-BE49-F238E27FC236}">
                <a16:creationId xmlns:a16="http://schemas.microsoft.com/office/drawing/2014/main" id="{79742237-A429-3642-AEED-432A5874423B}"/>
              </a:ext>
            </a:extLst>
          </p:cNvPr>
          <p:cNvSpPr txBox="1"/>
          <p:nvPr/>
        </p:nvSpPr>
        <p:spPr>
          <a:xfrm>
            <a:off x="0" y="994992"/>
            <a:ext cx="11582017" cy="5509200"/>
          </a:xfrm>
          <a:prstGeom prst="rect">
            <a:avLst/>
          </a:prstGeom>
          <a:noFill/>
        </p:spPr>
        <p:txBody>
          <a:bodyPr wrap="none" rtlCol="0">
            <a:spAutoFit/>
          </a:bodyPr>
          <a:lstStyle/>
          <a:p>
            <a:pPr marL="514350" indent="-514350">
              <a:buAutoNum type="arabicPeriod"/>
            </a:pPr>
            <a:r>
              <a:rPr lang="en-US" altLang="zh-CN" sz="3200" dirty="0"/>
              <a:t>Complete the unfinished functions which already starts in Dublin </a:t>
            </a:r>
          </a:p>
          <a:p>
            <a:r>
              <a:rPr lang="en-US" altLang="zh-CN" sz="3200" dirty="0"/>
              <a:t>Release:</a:t>
            </a:r>
          </a:p>
          <a:p>
            <a:pPr marL="457200" indent="-457200">
              <a:buFont typeface="Arial" panose="020B0604020202020204" pitchFamily="34" charset="0"/>
              <a:buChar char="•"/>
            </a:pPr>
            <a:r>
              <a:rPr lang="en-US" altLang="zh-CN" sz="3200" dirty="0"/>
              <a:t>E-LAN Service</a:t>
            </a:r>
          </a:p>
          <a:p>
            <a:pPr marL="457200" indent="-457200">
              <a:buFont typeface="Arial" panose="020B0604020202020204" pitchFamily="34" charset="0"/>
              <a:buChar char="•"/>
            </a:pPr>
            <a:r>
              <a:rPr kumimoji="1" lang="en-US" altLang="zh-CN" sz="3200" dirty="0"/>
              <a:t>Disaster Re</a:t>
            </a:r>
            <a:r>
              <a:rPr lang="en-US" altLang="zh-CN" sz="3200" dirty="0"/>
              <a:t>covery</a:t>
            </a:r>
          </a:p>
          <a:p>
            <a:pPr marL="457200" indent="-457200">
              <a:buFont typeface="Arial" panose="020B0604020202020204" pitchFamily="34" charset="0"/>
              <a:buChar char="•"/>
            </a:pPr>
            <a:r>
              <a:rPr lang="en-US" altLang="zh-CN" sz="3200" dirty="0"/>
              <a:t>Service creation with </a:t>
            </a:r>
            <a:r>
              <a:rPr lang="en-US" altLang="zh-CN" sz="3200" dirty="0" err="1"/>
              <a:t>vCPE</a:t>
            </a:r>
            <a:r>
              <a:rPr lang="en-US" altLang="zh-CN" sz="3200" dirty="0"/>
              <a:t> deployment</a:t>
            </a:r>
          </a:p>
          <a:p>
            <a:endParaRPr kumimoji="1" lang="en-US" altLang="zh-CN" sz="3200" dirty="0"/>
          </a:p>
          <a:p>
            <a:r>
              <a:rPr lang="en-US" altLang="zh-CN" sz="3200" dirty="0"/>
              <a:t>2. New Functions in EI.</a:t>
            </a:r>
          </a:p>
          <a:p>
            <a:r>
              <a:rPr lang="en-US" altLang="zh-CN" sz="3200" dirty="0"/>
              <a:t>1) Value added Service -- Service Creation and Service Change:</a:t>
            </a:r>
          </a:p>
          <a:p>
            <a:pPr marL="457200" indent="-457200">
              <a:buFont typeface="Arial" panose="020B0604020202020204" pitchFamily="34" charset="0"/>
              <a:buChar char="•"/>
            </a:pPr>
            <a:r>
              <a:rPr kumimoji="1" lang="en-US" altLang="zh-CN" sz="3200" dirty="0"/>
              <a:t>AI APPs</a:t>
            </a:r>
          </a:p>
          <a:p>
            <a:pPr marL="457200" indent="-457200">
              <a:buFont typeface="Arial" panose="020B0604020202020204" pitchFamily="34" charset="0"/>
              <a:buChar char="•"/>
            </a:pPr>
            <a:r>
              <a:rPr lang="en-US" altLang="zh-CN" sz="3200" dirty="0"/>
              <a:t>SFC</a:t>
            </a:r>
          </a:p>
          <a:p>
            <a:r>
              <a:rPr kumimoji="1" lang="en-US" altLang="zh-CN" sz="3200" dirty="0"/>
              <a:t>2) Acceleration management</a:t>
            </a:r>
          </a:p>
        </p:txBody>
      </p:sp>
    </p:spTree>
    <p:extLst>
      <p:ext uri="{BB962C8B-B14F-4D97-AF65-F5344CB8AC3E}">
        <p14:creationId xmlns:p14="http://schemas.microsoft.com/office/powerpoint/2010/main" val="3796796607"/>
      </p:ext>
    </p:extLst>
  </p:cSld>
  <p:clrMapOvr>
    <a:masterClrMapping/>
  </p:clrMapOvr>
  <p:transition>
    <p:wipe dir="r"/>
  </p:transition>
</p:sld>
</file>

<file path=ppt/theme/theme1.xml><?xml version="1.0" encoding="utf-8"?>
<a:theme xmlns:a="http://schemas.openxmlformats.org/drawingml/2006/main" name="onap">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nap" id="{9B78E257-22CD-4D17-8B81-DC14F0F9719C}" vid="{7DAF95C4-B8A7-4443-8836-9C2F1821EE87}"/>
    </a:ext>
  </a:extLst>
</a:theme>
</file>

<file path=ppt/theme/theme2.xml><?xml version="1.0" encoding="utf-8"?>
<a:theme xmlns:a="http://schemas.openxmlformats.org/drawingml/2006/main" name="Thank you">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CW PPT">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onap</Template>
  <TotalTime>1382</TotalTime>
  <Words>56</Words>
  <Application>Microsoft Macintosh PowerPoint</Application>
  <PresentationFormat>宽屏</PresentationFormat>
  <Paragraphs>16</Paragraphs>
  <Slides>2</Slides>
  <Notes>1</Notes>
  <HiddenSlides>0</HiddenSlides>
  <MMClips>0</MMClips>
  <ScaleCrop>false</ScaleCrop>
  <HeadingPairs>
    <vt:vector size="6" baseType="variant">
      <vt:variant>
        <vt:lpstr>已用的字体</vt:lpstr>
      </vt:variant>
      <vt:variant>
        <vt:i4>12</vt:i4>
      </vt:variant>
      <vt:variant>
        <vt:lpstr>主题</vt:lpstr>
      </vt:variant>
      <vt:variant>
        <vt:i4>2</vt:i4>
      </vt:variant>
      <vt:variant>
        <vt:lpstr>幻灯片标题</vt:lpstr>
      </vt:variant>
      <vt:variant>
        <vt:i4>2</vt:i4>
      </vt:variant>
    </vt:vector>
  </HeadingPairs>
  <TitlesOfParts>
    <vt:vector size="16" baseType="lpstr">
      <vt:lpstr>.AppleSystemUIFont</vt:lpstr>
      <vt:lpstr>DengXian</vt:lpstr>
      <vt:lpstr>DengXian Light</vt:lpstr>
      <vt:lpstr>微软雅黑</vt:lpstr>
      <vt:lpstr>Intel Clear Light</vt:lpstr>
      <vt:lpstr>ＭＳ Ｐゴシック</vt:lpstr>
      <vt:lpstr>Yu Gothic</vt:lpstr>
      <vt:lpstr>Yu Gothic Light</vt:lpstr>
      <vt:lpstr>Arial</vt:lpstr>
      <vt:lpstr>Calibri</vt:lpstr>
      <vt:lpstr>Geneva</vt:lpstr>
      <vt:lpstr>Wingdings</vt:lpstr>
      <vt:lpstr>onap</vt:lpstr>
      <vt:lpstr>Thank you</vt:lpstr>
      <vt:lpstr>CCVPN EI Initial Proposal</vt:lpstr>
      <vt:lpstr>Extended Functions</vt:lpstr>
    </vt:vector>
  </TitlesOfParts>
  <Company/>
  <LinksUpToDate>false</LinksUpToDate>
  <SharedDoc>false</SharedDoc>
  <HyperlinksChanged>false</HyperlinksChanged>
  <AppVersion>16.0012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Supporting List type of Inputs</dc:title>
  <dc:creator>Fujii, Satoshi/藤井 理史</dc:creator>
  <cp:lastModifiedBy>LinMeng</cp:lastModifiedBy>
  <cp:revision>97</cp:revision>
  <dcterms:created xsi:type="dcterms:W3CDTF">2019-03-14T06:44:57Z</dcterms:created>
  <dcterms:modified xsi:type="dcterms:W3CDTF">2019-04-01T11:54:07Z</dcterms:modified>
</cp:coreProperties>
</file>