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86" r:id="rId4"/>
    <p:sldId id="294" r:id="rId5"/>
    <p:sldId id="291" r:id="rId6"/>
    <p:sldId id="295" r:id="rId7"/>
    <p:sldId id="297" r:id="rId8"/>
    <p:sldId id="28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995" autoAdjust="0"/>
    <p:restoredTop sz="81566" autoAdjust="0"/>
  </p:normalViewPr>
  <p:slideViewPr>
    <p:cSldViewPr snapToGrid="0" snapToObjects="1">
      <p:cViewPr>
        <p:scale>
          <a:sx n="75" d="100"/>
          <a:sy n="75" d="100"/>
        </p:scale>
        <p:origin x="-264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VF-C+Dublin:+Deliverable+for+Code+Freeze+Milestone+Checklist+Templ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Dublin+Release+Platform+Maturity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VFC-1208" TargetMode="External"/><Relationship Id="rId13" Type="http://schemas.openxmlformats.org/officeDocument/2006/relationships/hyperlink" Target="https://jira.onap.org/browse/VFC-1247" TargetMode="External"/><Relationship Id="rId3" Type="http://schemas.openxmlformats.org/officeDocument/2006/relationships/hyperlink" Target="https://jira.onap.org/browse/VFC-1203" TargetMode="External"/><Relationship Id="rId7" Type="http://schemas.openxmlformats.org/officeDocument/2006/relationships/hyperlink" Target="https://jira.onap.org/browse/VFC-1207" TargetMode="External"/><Relationship Id="rId12" Type="http://schemas.openxmlformats.org/officeDocument/2006/relationships/hyperlink" Target="https://jira.onap.org/browse/VFC-124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VFC-1206" TargetMode="External"/><Relationship Id="rId11" Type="http://schemas.openxmlformats.org/officeDocument/2006/relationships/hyperlink" Target="https://jira.onap.org/browse/VFC-1210" TargetMode="External"/><Relationship Id="rId5" Type="http://schemas.openxmlformats.org/officeDocument/2006/relationships/hyperlink" Target="https://jira.onap.org/browse/VFC-1205" TargetMode="External"/><Relationship Id="rId15" Type="http://schemas.openxmlformats.org/officeDocument/2006/relationships/hyperlink" Target="https://jira.onap.org/browse/VFC-1239" TargetMode="External"/><Relationship Id="rId10" Type="http://schemas.openxmlformats.org/officeDocument/2006/relationships/hyperlink" Target="https://jira.onap.org/browse/VFC-1227" TargetMode="External"/><Relationship Id="rId4" Type="http://schemas.openxmlformats.org/officeDocument/2006/relationships/hyperlink" Target="https://jira.onap.org/browse/VFC-1204" TargetMode="External"/><Relationship Id="rId9" Type="http://schemas.openxmlformats.org/officeDocument/2006/relationships/hyperlink" Target="https://jira.onap.org/browse/VFC-1209" TargetMode="External"/><Relationship Id="rId14" Type="http://schemas.openxmlformats.org/officeDocument/2006/relationships/hyperlink" Target="https://jira.onap.org/browse/VFC-124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VF-C+Dublin:+Deliverable+for+Code+Freeze+Milestone+Checklist+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pages/viewpage.action?pageId=5128255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nap.org/en/latest/submodules/vfc/nfvo/lcm.git/docs/platform/APIs/NSLCM_API/index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nap.org/en/latest/submodules/vfc/nfvo/lcm.git/docs/index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VF-C Weekly Meeting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Yan Yang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April  </a:t>
            </a:r>
            <a:r>
              <a:rPr lang="en-US" dirty="0" smtClean="0"/>
              <a:t>15,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Agenda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VF-C Project Status (Yan) </a:t>
            </a:r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M4 checklist: </a:t>
            </a:r>
            <a:r>
              <a:rPr lang="en-US" altLang="zh-CN" dirty="0" smtClean="0">
                <a:hlinkClick r:id="rId3"/>
              </a:rPr>
              <a:t>https://wiki.onap.org/display/DW/VF-C+Dublin%3A+Deliverable+for+Code+Freeze+Milestone+Checklist+Template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Platform Maturity: </a:t>
            </a:r>
            <a:r>
              <a:rPr lang="en-US" altLang="zh-CN" dirty="0" smtClean="0">
                <a:hlinkClick r:id="rId4"/>
              </a:rPr>
              <a:t>https://wiki.onap.org/display/DW/Dublin+Release+Platform+Maturity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</a:p>
          <a:p>
            <a:r>
              <a:rPr lang="en-US" altLang="zh-CN" dirty="0" smtClean="0"/>
              <a:t>Other topics</a:t>
            </a:r>
          </a:p>
          <a:p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Project Status(1/5)</a:t>
            </a:r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04800" y="1054100"/>
          <a:ext cx="11263903" cy="5963740"/>
        </p:xfrm>
        <a:graphic>
          <a:graphicData uri="http://schemas.openxmlformats.org/drawingml/2006/table">
            <a:tbl>
              <a:tblPr/>
              <a:tblGrid>
                <a:gridCol w="692637"/>
                <a:gridCol w="2541444"/>
                <a:gridCol w="6163919"/>
                <a:gridCol w="1865903"/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ID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/>
                        <a:t>catalog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err="1" smtClean="0"/>
                        <a:t>Jira</a:t>
                      </a:r>
                      <a:r>
                        <a:rPr lang="en-US" sz="1400" baseline="0" dirty="0" smtClean="0"/>
                        <a:t> ticket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/>
                        <a:t>Progress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858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NF1.1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/>
                        <a:t>S3P-security</a:t>
                      </a:r>
                    </a:p>
                    <a:p>
                      <a:pPr algn="l" fontAlgn="t"/>
                      <a:r>
                        <a:rPr lang="en-US" altLang="zh-CN" sz="1400" dirty="0" smtClean="0"/>
                        <a:t>https://wiki.onap.org/pages/viewpage.action?pageId=51282550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smtClean="0">
                          <a:solidFill>
                            <a:srgbClr val="0052CC"/>
                          </a:solidFill>
                          <a:hlinkClick r:id="rId3"/>
                        </a:rPr>
                        <a:t>VFC-1203</a:t>
                      </a:r>
                      <a:r>
                        <a:rPr lang="en-US" sz="1400" dirty="0"/>
                        <a:t> - Fix </a:t>
                      </a:r>
                      <a:r>
                        <a:rPr lang="en-US" sz="1400" dirty="0" err="1"/>
                        <a:t>Emsdriver</a:t>
                      </a:r>
                      <a:r>
                        <a:rPr lang="en-US" sz="1400" dirty="0"/>
                        <a:t> Security Issue </a:t>
                      </a:r>
                      <a:r>
                        <a:rPr lang="en-US" sz="1400" b="1" u="none" strike="noStrike" cap="all" dirty="0">
                          <a:solidFill>
                            <a:srgbClr val="42526E"/>
                          </a:solidFill>
                        </a:rPr>
                        <a:t>OPEN</a:t>
                      </a:r>
                      <a:endParaRPr lang="en-US" sz="1400" dirty="0"/>
                    </a:p>
                    <a:p>
                      <a:pPr algn="l" fontAlgn="t"/>
                      <a:r>
                        <a:rPr lang="en-US" sz="1400" u="none" strike="noStrike" dirty="0">
                          <a:solidFill>
                            <a:srgbClr val="0052CC"/>
                          </a:solidFill>
                          <a:hlinkClick r:id="rId4"/>
                        </a:rPr>
                        <a:t>VFC-1204</a:t>
                      </a:r>
                      <a:r>
                        <a:rPr lang="en-US" sz="1400" dirty="0"/>
                        <a:t> - </a:t>
                      </a:r>
                      <a:r>
                        <a:rPr lang="en-US" sz="1400" dirty="0" smtClean="0"/>
                        <a:t>Fix </a:t>
                      </a:r>
                      <a:r>
                        <a:rPr lang="en-US" sz="1400" dirty="0" err="1" smtClean="0"/>
                        <a:t>huawei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/>
                        <a:t>related component security issue </a:t>
                      </a:r>
                      <a:r>
                        <a:rPr lang="en-US" sz="1400" b="1" u="none" strike="noStrike" cap="all" dirty="0" smtClean="0">
                          <a:solidFill>
                            <a:srgbClr val="42526E"/>
                          </a:solidFill>
                        </a:rPr>
                        <a:t>OPEN</a:t>
                      </a:r>
                    </a:p>
                    <a:p>
                      <a:pPr algn="l" fontAlgn="t"/>
                      <a:r>
                        <a:rPr lang="en-US" sz="1400" dirty="0" smtClean="0"/>
                        <a:t>VFC- 1299- Fix nokiav2 security Issue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400" baseline="0" dirty="0" smtClean="0"/>
                    </a:p>
                    <a:p>
                      <a:pPr algn="l" fontAlgn="t"/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Nokia and </a:t>
                      </a:r>
                      <a:r>
                        <a:rPr lang="en-US" sz="1400" baseline="0" dirty="0" err="1" smtClean="0">
                          <a:solidFill>
                            <a:srgbClr val="FF0000"/>
                          </a:solidFill>
                        </a:rPr>
                        <a:t>emsdriver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have finished </a:t>
                      </a:r>
                    </a:p>
                    <a:p>
                      <a:pPr algn="l" fontAlgn="t"/>
                      <a:r>
                        <a:rPr lang="en-US" sz="1400" baseline="0" dirty="0" err="1" smtClean="0">
                          <a:solidFill>
                            <a:srgbClr val="FF0000"/>
                          </a:solidFill>
                        </a:rPr>
                        <a:t>Huawei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 WIP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630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NF1.2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S3P-scalability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hlinkClick r:id="rId5"/>
                        </a:rPr>
                        <a:t>VFC-1205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 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 Support platform Maturity Requirements-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Scalability</a:t>
                      </a:r>
                      <a:r>
                        <a:rPr lang="en-US" sz="1400" b="1" u="none" strike="noStrike" cap="all" dirty="0" err="1">
                          <a:solidFill>
                            <a:schemeClr val="tx1"/>
                          </a:solidFill>
                        </a:rPr>
                        <a:t>OPEN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Code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has submitted, waiting OOM team to merge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754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/>
                        <a:t>NF1.3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Remaining issue during Integration Testing-configuration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CMCC</a:t>
                      </a:r>
                    </a:p>
                    <a:p>
                      <a:pPr algn="l" fontAlgn="t"/>
                      <a:r>
                        <a:rPr lang="en-US" sz="1400" strike="sngStrike" dirty="0">
                          <a:solidFill>
                            <a:srgbClr val="0052CC"/>
                          </a:solidFill>
                          <a:hlinkClick r:id="rId6"/>
                        </a:rPr>
                        <a:t>VFC-1206</a:t>
                      </a:r>
                      <a:r>
                        <a:rPr lang="en-US" sz="1400" dirty="0"/>
                        <a:t> - VF-C configuration can be automatically injected to </a:t>
                      </a:r>
                      <a:r>
                        <a:rPr lang="en-US" sz="1400" dirty="0" err="1"/>
                        <a:t>oom</a:t>
                      </a:r>
                      <a:r>
                        <a:rPr lang="en-US" sz="1400" dirty="0"/>
                        <a:t> charts </a:t>
                      </a:r>
                      <a:r>
                        <a:rPr lang="en-US" sz="1400" b="1" u="none" strike="noStrike" cap="all" dirty="0">
                          <a:solidFill>
                            <a:srgbClr val="42526E"/>
                          </a:solidFill>
                        </a:rPr>
                        <a:t>OPEN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784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/>
                        <a:t>NF1.4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Documentation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CMCC</a:t>
                      </a:r>
                    </a:p>
                    <a:p>
                      <a:pPr algn="l" fontAlgn="t"/>
                      <a:r>
                        <a:rPr lang="en-US" sz="1400" u="none" strike="noStrike" dirty="0">
                          <a:solidFill>
                            <a:srgbClr val="0052CC"/>
                          </a:solidFill>
                          <a:hlinkClick r:id="rId7"/>
                        </a:rPr>
                        <a:t>VFC-1207</a:t>
                      </a:r>
                      <a:r>
                        <a:rPr lang="en-US" sz="1400" dirty="0"/>
                        <a:t> - Support platform Maturity Requirements- Usability Level 1 </a:t>
                      </a:r>
                      <a:r>
                        <a:rPr lang="en-US" sz="1400" b="1" u="none" strike="noStrike" cap="all" dirty="0">
                          <a:solidFill>
                            <a:srgbClr val="42526E"/>
                          </a:solidFill>
                        </a:rPr>
                        <a:t>OPEN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812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/>
                        <a:t>NF1.5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Including VF-C to daily building testing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>
                          <a:solidFill>
                            <a:srgbClr val="0052CC"/>
                          </a:solidFill>
                          <a:hlinkClick r:id="rId8"/>
                        </a:rPr>
                        <a:t>VFC-1208</a:t>
                      </a:r>
                      <a:r>
                        <a:rPr lang="en-US" sz="1400" dirty="0"/>
                        <a:t> - Add VF-C to daily building testing </a:t>
                      </a:r>
                      <a:r>
                        <a:rPr lang="en-US" sz="1400" b="1" u="none" strike="noStrike" cap="all" dirty="0">
                          <a:solidFill>
                            <a:srgbClr val="42526E"/>
                          </a:solidFill>
                        </a:rPr>
                        <a:t>OPEN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/>
                        <a:t>Postpone</a:t>
                      </a:r>
                      <a:r>
                        <a:rPr lang="en-US" sz="1400" baseline="0" dirty="0" smtClean="0"/>
                        <a:t> to E release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0752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/>
                        <a:t>F1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Centralized Representation and Consistent ID of Cloud Regions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CMCC</a:t>
                      </a:r>
                    </a:p>
                    <a:p>
                      <a:pPr algn="l" fontAlgn="t"/>
                      <a:r>
                        <a:rPr lang="en-US" sz="1400" u="none" strike="noStrike" dirty="0">
                          <a:solidFill>
                            <a:srgbClr val="0052CC"/>
                          </a:solidFill>
                          <a:hlinkClick r:id="rId9"/>
                        </a:rPr>
                        <a:t>VFC-1209</a:t>
                      </a:r>
                      <a:r>
                        <a:rPr lang="en-US" sz="1400" dirty="0"/>
                        <a:t> - Centralized Representation and consistent ID of Cloud Regions </a:t>
                      </a:r>
                      <a:r>
                        <a:rPr lang="en-US" sz="1400" b="1" u="none" strike="noStrike" cap="all" dirty="0">
                          <a:solidFill>
                            <a:srgbClr val="42526E"/>
                          </a:solidFill>
                        </a:rPr>
                        <a:t>OPEN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784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/>
                        <a:t>F2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HPA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Intel / ZTE /CMCC</a:t>
                      </a:r>
                    </a:p>
                    <a:p>
                      <a:pPr algn="l" fontAlgn="t"/>
                      <a:r>
                        <a:rPr lang="en-US" sz="1400" u="none" strike="noStrike" dirty="0">
                          <a:solidFill>
                            <a:srgbClr val="0052CC"/>
                          </a:solidFill>
                          <a:hlinkClick r:id="rId10"/>
                        </a:rPr>
                        <a:t>VFC-1227</a:t>
                      </a:r>
                      <a:r>
                        <a:rPr lang="en-US" sz="1400" dirty="0"/>
                        <a:t> - HPA optimization in VF-C </a:t>
                      </a:r>
                      <a:r>
                        <a:rPr lang="en-US" sz="1400" b="1" u="none" strike="noStrike" cap="all" dirty="0">
                          <a:solidFill>
                            <a:srgbClr val="42526E"/>
                          </a:solidFill>
                        </a:rPr>
                        <a:t>OPEN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3155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O1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SOL005 interface alignment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strike="sngStrike" dirty="0" smtClean="0">
                          <a:solidFill>
                            <a:srgbClr val="0052CC"/>
                          </a:solidFill>
                          <a:hlinkClick r:id="rId11"/>
                        </a:rPr>
                        <a:t>VFC-1210</a:t>
                      </a:r>
                      <a:r>
                        <a:rPr lang="en-US" sz="1400" dirty="0"/>
                        <a:t> - SOL005 </a:t>
                      </a:r>
                      <a:r>
                        <a:rPr lang="en-US" sz="1400" dirty="0" err="1"/>
                        <a:t>alignment</a:t>
                      </a:r>
                      <a:r>
                        <a:rPr lang="en-US" sz="1400" b="1" u="none" strike="noStrike" cap="all" dirty="0" err="1">
                          <a:solidFill>
                            <a:srgbClr val="42526E"/>
                          </a:solidFill>
                        </a:rPr>
                        <a:t>OPEN</a:t>
                      </a:r>
                      <a:endParaRPr lang="en-US" sz="1400" dirty="0"/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608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O2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SOL003 interface alignment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 smtClean="0">
                          <a:solidFill>
                            <a:srgbClr val="FF0000"/>
                          </a:solidFill>
                          <a:hlinkClick r:id="rId12"/>
                        </a:rPr>
                        <a:t>VFC-1243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 - SOL003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alignment</a:t>
                      </a:r>
                      <a:r>
                        <a:rPr lang="en-US" sz="1400" b="1" u="none" strike="noStrike" cap="all" dirty="0" err="1">
                          <a:solidFill>
                            <a:srgbClr val="FF0000"/>
                          </a:solidFill>
                        </a:rPr>
                        <a:t>OPEN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WIP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O3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Align R4 DM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hlinkClick r:id="rId13"/>
                        </a:rPr>
                        <a:t>VFC-1247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 - R4 Data Model Alignment </a:t>
                      </a:r>
                      <a:r>
                        <a:rPr lang="en-US" sz="1400" b="1" u="none" strike="noStrike" cap="all" dirty="0">
                          <a:solidFill>
                            <a:srgbClr val="FF0000"/>
                          </a:solidFill>
                        </a:rPr>
                        <a:t>OPEN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en-US" altLang="zh-CN" sz="1400" baseline="0" dirty="0" smtClean="0">
                          <a:solidFill>
                            <a:srgbClr val="FF0000"/>
                          </a:solidFill>
                        </a:rPr>
                        <a:t> work</a:t>
                      </a:r>
                      <a:endParaRPr lang="en-US" altLang="zh-CN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025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O4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NS instance model mapping to A&amp;AI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strike="sngStrike" dirty="0">
                          <a:solidFill>
                            <a:srgbClr val="FF0000"/>
                          </a:solidFill>
                          <a:hlinkClick r:id="rId14"/>
                        </a:rPr>
                        <a:t>VFC-1242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 - NS instance model mapping to A&amp;AI Service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model</a:t>
                      </a:r>
                      <a:r>
                        <a:rPr lang="en-US" sz="1400" b="1" u="none" strike="noStrike" cap="all" dirty="0" err="1">
                          <a:solidFill>
                            <a:srgbClr val="FF0000"/>
                          </a:solidFill>
                        </a:rPr>
                        <a:t>OPEN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Post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pone to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E release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0681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O5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/>
                        <a:t>VF-C workflow Optimization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strike="sngStrike" dirty="0">
                          <a:solidFill>
                            <a:srgbClr val="0052CC"/>
                          </a:solidFill>
                          <a:hlinkClick r:id="rId15"/>
                        </a:rPr>
                        <a:t>VFC-1239</a:t>
                      </a:r>
                      <a:r>
                        <a:rPr lang="en-US" sz="1400" dirty="0"/>
                        <a:t> - VF-C workflow </a:t>
                      </a: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Post</a:t>
                      </a: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</a:rPr>
                        <a:t>pone to E release</a:t>
                      </a:r>
                      <a:endParaRPr lang="en-US" altLang="zh-CN" sz="1400" dirty="0">
                        <a:solidFill>
                          <a:schemeClr val="tx1"/>
                        </a:solidFill>
                      </a:endParaRPr>
                    </a:p>
                  </a:txBody>
                  <a:tcPr marL="8465" marR="8465" marT="5926" marB="5926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49" name="AutoShape 1" descr="https://jira.onap.org/secure/viewavatar?size=xsmall&amp;avatarId=10318&amp;avatarType=issuetyp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0" name="AutoShape 2" descr="https://jira.onap.org/secure/viewavatar?size=xsmall&amp;avatarId=10318&amp;avatarType=issuetyp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1" name="AutoShape 3" descr="https://jira.onap.org/images/icons/issuetypes/epic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2" name="AutoShape 4" descr="https://jira.onap.org/secure/viewavatar?size=xsmall&amp;avatarId=10318&amp;avatarType=issuetyp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3" name="AutoShape 5" descr="https://jira.onap.org/images/icons/issuetypes/epic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4" name="AutoShape 6" descr="https://jira.onap.org/images/icons/issuetypes/epic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5" name="AutoShape 7" descr="https://jira.onap.org/images/icons/issuetypes/epic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6" name="AutoShape 8" descr="https://jira.onap.org/images/icons/issuetypes/epic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7" name="AutoShape 9" descr="https://jira.onap.org/images/icons/issuetypes/epic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8" name="AutoShape 10" descr="https://jira.onap.org/images/icons/issuetypes/story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9" name="AutoShape 11" descr="https://jira.onap.org/images/icons/issuetypes/story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0" name="AutoShape 12" descr="https://jira.onap.org/images/icons/issuetypes/story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1" name="AutoShape 13" descr="https://jira.onap.org/images/icons/issuetypes/epic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2" name="AutoShape 14" descr="https://jira.onap.org/images/icons/issuetypes/epic.sv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Project Status(2/5)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/>
              <a:t>M4 summary: </a:t>
            </a:r>
            <a:r>
              <a:rPr lang="en-US" altLang="zh-CN" dirty="0" smtClean="0">
                <a:hlinkClick r:id="rId3"/>
              </a:rPr>
              <a:t>https://wiki.onap.org/display/DW/VF-C+Dublin%3A+Deliverable+for+Code+Freeze+Milestone+Checklist+Template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Nokia V1 deprecated </a:t>
            </a:r>
            <a:endParaRPr lang="en-US" altLang="zh-CN" dirty="0" smtClean="0"/>
          </a:p>
          <a:p>
            <a:pPr lvl="1">
              <a:buFont typeface="Arial" pitchFamily="34" charset="0"/>
              <a:buChar char="•"/>
            </a:pPr>
            <a:r>
              <a:rPr lang="en-US" altLang="zh-CN" dirty="0" smtClean="0"/>
              <a:t>   remove </a:t>
            </a:r>
            <a:r>
              <a:rPr lang="en-US" altLang="zh-CN" dirty="0" err="1" smtClean="0"/>
              <a:t>jenkins</a:t>
            </a:r>
            <a:r>
              <a:rPr lang="en-US" altLang="zh-CN" dirty="0" smtClean="0"/>
              <a:t> job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 smtClean="0"/>
              <a:t> </a:t>
            </a:r>
            <a:r>
              <a:rPr lang="en-US" altLang="zh-CN" dirty="0" smtClean="0"/>
              <a:t>  remove health check script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 smtClean="0"/>
              <a:t> </a:t>
            </a:r>
            <a:r>
              <a:rPr lang="en-US" altLang="zh-CN" dirty="0" smtClean="0"/>
              <a:t>  update I</a:t>
            </a:r>
            <a:r>
              <a:rPr lang="en-US" altLang="zh-CN" dirty="0" smtClean="0"/>
              <a:t>ntegration </a:t>
            </a:r>
            <a:r>
              <a:rPr lang="en-US" altLang="zh-CN" dirty="0" smtClean="0"/>
              <a:t>artifact/</a:t>
            </a:r>
            <a:r>
              <a:rPr lang="en-US" altLang="zh-CN" dirty="0" err="1" smtClean="0"/>
              <a:t>docker</a:t>
            </a:r>
            <a:r>
              <a:rPr lang="en-US" altLang="zh-CN" dirty="0" smtClean="0"/>
              <a:t> list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Security vulnerability</a:t>
            </a:r>
          </a:p>
          <a:p>
            <a:pPr>
              <a:buNone/>
            </a:pPr>
            <a:r>
              <a:rPr lang="en-US" altLang="zh-CN" dirty="0" smtClean="0">
                <a:hlinkClick r:id="rId4"/>
              </a:rPr>
              <a:t>https://wiki.onap.org/pages/viewpage.action?pageId=51282550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Project Status(3/5)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36595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Secured-communication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Python-based can utilize the https feature of </a:t>
            </a:r>
            <a:r>
              <a:rPr lang="en-US" altLang="zh-CN" dirty="0" err="1" smtClean="0"/>
              <a:t>uwsgi:https</a:t>
            </a:r>
            <a:r>
              <a:rPr lang="en-US" altLang="zh-CN" dirty="0" smtClean="0"/>
              <a:t>://</a:t>
            </a:r>
            <a:r>
              <a:rPr lang="en-US" altLang="zh-CN" dirty="0" err="1" smtClean="0"/>
              <a:t>uwsgi-docs.readthedocs.io</a:t>
            </a:r>
            <a:r>
              <a:rPr lang="en-US" altLang="zh-CN" dirty="0" smtClean="0"/>
              <a:t>/en/latest/</a:t>
            </a:r>
            <a:r>
              <a:rPr lang="en-US" altLang="zh-CN" dirty="0" err="1" smtClean="0"/>
              <a:t>HTTPS.html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work have done for </a:t>
            </a:r>
            <a:r>
              <a:rPr lang="en-US" altLang="zh-CN" dirty="0" err="1" smtClean="0"/>
              <a:t>nslcm</a:t>
            </a:r>
            <a:r>
              <a:rPr lang="en-US" altLang="zh-CN" dirty="0" smtClean="0"/>
              <a:t>, catalog, </a:t>
            </a:r>
            <a:r>
              <a:rPr lang="en-US" altLang="zh-CN" dirty="0" err="1" smtClean="0"/>
              <a:t>vnflcm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vnfmgr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vnfres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 All containers run as a non-root user </a:t>
            </a:r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en-US" altLang="zh-CN" dirty="0" smtClean="0"/>
              <a:t>work have done for </a:t>
            </a:r>
            <a:r>
              <a:rPr lang="en-US" altLang="zh-CN" dirty="0" err="1" smtClean="0"/>
              <a:t>nslcm</a:t>
            </a:r>
            <a:r>
              <a:rPr lang="en-US" altLang="zh-CN" dirty="0" smtClean="0"/>
              <a:t>, catalog, </a:t>
            </a:r>
            <a:r>
              <a:rPr lang="en-US" altLang="zh-CN" dirty="0" err="1" smtClean="0"/>
              <a:t>vnflcm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vnfmgr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vnfres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 </a:t>
            </a:r>
            <a:r>
              <a:rPr lang="en-US" altLang="zh-CN" dirty="0" err="1" smtClean="0"/>
              <a:t>Docker</a:t>
            </a:r>
            <a:r>
              <a:rPr lang="en-US" altLang="zh-CN" dirty="0" smtClean="0"/>
              <a:t> image </a:t>
            </a:r>
            <a:r>
              <a:rPr lang="en-US" altLang="zh-CN" dirty="0" smtClean="0"/>
              <a:t>optimization(WIP)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Project Status(4/5)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36595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Documentation Optimization </a:t>
            </a:r>
          </a:p>
          <a:p>
            <a:pPr>
              <a:buNone/>
            </a:pPr>
            <a:r>
              <a:rPr lang="en-US" altLang="zh-CN" dirty="0" smtClean="0"/>
              <a:t>  swagger </a:t>
            </a:r>
            <a:r>
              <a:rPr lang="en-US" altLang="zh-CN" dirty="0" err="1" smtClean="0"/>
              <a:t>api</a:t>
            </a:r>
            <a:r>
              <a:rPr lang="en-US" altLang="zh-CN" dirty="0" smtClean="0"/>
              <a:t> file couldn’t be shown in </a:t>
            </a:r>
            <a:r>
              <a:rPr lang="en-US" altLang="zh-CN" dirty="0" smtClean="0">
                <a:hlinkClick r:id="rId3"/>
              </a:rPr>
              <a:t>https://docs.onap.org/en/latest/submodules/vfc/nfvo/lcm.git/docs/platform/APIs/NSLCM_API/index.html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OOM Version(WIP)</a:t>
            </a:r>
          </a:p>
          <a:p>
            <a:pPr>
              <a:buNone/>
            </a:pPr>
            <a:r>
              <a:rPr lang="en-US" altLang="zh-CN" dirty="0" smtClean="0"/>
              <a:t>  Update OOM Version with the staging-latest version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Project Status(5/5)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36595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 </a:t>
            </a:r>
            <a:r>
              <a:rPr lang="en-US" altLang="zh-CN" dirty="0" err="1" smtClean="0"/>
              <a:t>Info.yaml</a:t>
            </a:r>
            <a:r>
              <a:rPr lang="en-US" altLang="zh-CN" dirty="0" smtClean="0"/>
              <a:t> verify job</a:t>
            </a:r>
          </a:p>
          <a:p>
            <a:pPr>
              <a:buNone/>
            </a:pPr>
            <a:r>
              <a:rPr lang="en-US" altLang="zh-CN" dirty="0" smtClean="0"/>
              <a:t>   The verify job for </a:t>
            </a:r>
            <a:r>
              <a:rPr lang="en-US" altLang="zh-CN" dirty="0" err="1" smtClean="0"/>
              <a:t>INFO.yaml</a:t>
            </a:r>
            <a:r>
              <a:rPr lang="en-US" altLang="zh-CN" dirty="0" smtClean="0"/>
              <a:t> files expects that changes to this file are done in a commit on its own with no other file changes. </a:t>
            </a:r>
            <a:endParaRPr lang="zh-CN" altLang="zh-CN" dirty="0" smtClean="0"/>
          </a:p>
          <a:p>
            <a:pPr>
              <a:buNone/>
            </a:pPr>
            <a:r>
              <a:rPr lang="en-US" altLang="zh-CN" dirty="0" smtClean="0"/>
              <a:t>   If you have a commit with several file changes including the </a:t>
            </a:r>
            <a:r>
              <a:rPr lang="en-US" altLang="zh-CN" dirty="0" err="1" smtClean="0"/>
              <a:t>INFO.yaml</a:t>
            </a:r>
            <a:r>
              <a:rPr lang="en-US" altLang="zh-CN" dirty="0" smtClean="0"/>
              <a:t> file, make sure the commit with file changes to </a:t>
            </a:r>
            <a:r>
              <a:rPr lang="en-US" altLang="zh-CN" dirty="0" err="1" smtClean="0"/>
              <a:t>INFO.yaml</a:t>
            </a:r>
            <a:r>
              <a:rPr lang="en-US" altLang="zh-CN" dirty="0" smtClean="0"/>
              <a:t> go in a commit on its own. </a:t>
            </a:r>
            <a:endParaRPr lang="zh-CN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Other Topics</a:t>
            </a:r>
            <a:endParaRPr lang="zh-CN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314960" y="1574800"/>
            <a:ext cx="11253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0700" y="1358900"/>
            <a:ext cx="113004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Doc optimization – welcome comments</a:t>
            </a:r>
          </a:p>
          <a:p>
            <a:endParaRPr lang="en-US" altLang="zh-CN" sz="2800" dirty="0" smtClean="0"/>
          </a:p>
          <a:p>
            <a:r>
              <a:rPr lang="en-US" altLang="zh-CN" sz="2800" dirty="0" smtClean="0">
                <a:hlinkClick r:id="rId3"/>
              </a:rPr>
              <a:t>https://docs.onap.org/en/latest/submodules/vfc/nfvo/lcm.git/docs/index.html</a:t>
            </a:r>
            <a:endParaRPr lang="en-US" altLang="zh-CN" sz="2800" dirty="0" smtClean="0"/>
          </a:p>
          <a:p>
            <a:endParaRPr lang="en-US" altLang="zh-CN" sz="2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4209</TotalTime>
  <Words>359</Words>
  <Application>Microsoft Office PowerPoint</Application>
  <PresentationFormat>自定义</PresentationFormat>
  <Paragraphs>157</Paragraphs>
  <Slides>8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Theme</vt:lpstr>
      <vt:lpstr>VF-C Weekly Meeting  Yan Yang</vt:lpstr>
      <vt:lpstr>Agenda</vt:lpstr>
      <vt:lpstr>VF-C Project Status(1/5)</vt:lpstr>
      <vt:lpstr>VF-C Project Status(2/5)</vt:lpstr>
      <vt:lpstr>VF-C Project Status(3/5)</vt:lpstr>
      <vt:lpstr>VF-C Project Status(4/5)</vt:lpstr>
      <vt:lpstr>VF-C Project Status(5/5)</vt:lpstr>
      <vt:lpstr>Other Topics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</cp:lastModifiedBy>
  <cp:revision>197</cp:revision>
  <dcterms:created xsi:type="dcterms:W3CDTF">2017-02-27T16:23:08Z</dcterms:created>
  <dcterms:modified xsi:type="dcterms:W3CDTF">2019-04-15T08:51:49Z</dcterms:modified>
</cp:coreProperties>
</file>