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ar Kapadia" initials="AK" lastIdx="3" clrIdx="0">
    <p:extLst>
      <p:ext uri="{19B8F6BF-5375-455C-9EA6-DF929625EA0E}">
        <p15:presenceInfo xmlns:p15="http://schemas.microsoft.com/office/powerpoint/2012/main" userId="S::akapadia@mirantis.onmicrosoft.com::a4fd8ee8-6865-48df-9573-46e2985ca7d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78"/>
  </p:normalViewPr>
  <p:slideViewPr>
    <p:cSldViewPr snapToGrid="0" snapToObjects="1">
      <p:cViewPr varScale="1">
        <p:scale>
          <a:sx n="90" d="100"/>
          <a:sy n="90" d="100"/>
        </p:scale>
        <p:origin x="232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5-10T11:25:19.002" idx="3">
    <p:pos x="2528" y="800"/>
    <p:text>What is this?</p:text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E6E6DB-0564-6A4E-97E5-097B59BF40AF}" type="datetimeFigureOut">
              <a:rPr lang="en-US" smtClean="0"/>
              <a:t>5/29/19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B563C-672F-094D-947A-87781685E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296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572030f3cc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572030f3cc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12762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BA048-0BF0-B44F-92AD-FCBD8D53B2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FF2449-D17C-D347-AEC6-F2BBAC5AA1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49727C-0B22-2F41-91A7-125B064EF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BFFC-7AAB-0C48-AEBF-FDAD83D99E15}" type="datetimeFigureOut">
              <a:rPr lang="en-US" smtClean="0"/>
              <a:t>5/29/19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A4C20-C3F9-DE44-AD8E-4DB20D501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1AF6C4-757D-0242-BF49-DA297F7EC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F2C2D-3308-4C41-9887-37B6A505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303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65D7F-8CF7-FF4E-8762-12D3CCF1F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06062B-0743-1446-BE3A-8BA0A5FCEB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3101F2-BB27-4144-AF2E-591B6D987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BFFC-7AAB-0C48-AEBF-FDAD83D99E15}" type="datetimeFigureOut">
              <a:rPr lang="en-US" smtClean="0"/>
              <a:t>5/29/19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65F41E-0BCD-8247-AC2C-BE6988CA5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C055C8-AEAD-B14C-99AF-D65EDCE84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F2C2D-3308-4C41-9887-37B6A505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612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EE8361-BA0E-7745-B483-F898DAA920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A1A697-FA95-034D-AB36-714B981F7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4ECBB-05E8-A04D-8D66-5EF6F124D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BFFC-7AAB-0C48-AEBF-FDAD83D99E15}" type="datetimeFigureOut">
              <a:rPr lang="en-US" smtClean="0"/>
              <a:t>5/29/19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6C18D-73DD-4742-BF47-767551882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DF654F-6CCA-F645-A7B9-941586D6A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F2C2D-3308-4C41-9887-37B6A505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05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80774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14BD9-B0C6-334F-AB95-12BCC6B3F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BF63FA-80B3-0D4F-BC02-15FE79A9D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9A61E1-D4AE-8748-9048-AC29FFBEE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BFFC-7AAB-0C48-AEBF-FDAD83D99E15}" type="datetimeFigureOut">
              <a:rPr lang="en-US" smtClean="0"/>
              <a:t>5/29/19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60D19-9555-3C40-B763-6FFBAD7B6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F6457-9A50-8546-B382-570834C1A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F2C2D-3308-4C41-9887-37B6A505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566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39653-7A5D-8446-BEB4-0911ED84C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4F2E09-6D1D-3A4F-B4A3-216E817F58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AEDDFC-CC4E-3641-AAE7-C24C84DCB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BFFC-7AAB-0C48-AEBF-FDAD83D99E15}" type="datetimeFigureOut">
              <a:rPr lang="en-US" smtClean="0"/>
              <a:t>5/29/19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FEC38C-C921-9944-8832-3892FC94B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14F90-5596-ED40-BD81-30C8CC0F1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F2C2D-3308-4C41-9887-37B6A505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165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0382A-2580-184A-84CF-9C4013F11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15FDFD-0FFD-4C4C-AD0B-C9E7917B60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F26C03-A74C-384B-B0D5-84F294E253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84B1BD-50F5-B34C-8D2F-34719A40D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BFFC-7AAB-0C48-AEBF-FDAD83D99E15}" type="datetimeFigureOut">
              <a:rPr lang="en-US" smtClean="0"/>
              <a:t>5/29/19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B7C4FF-C8F4-404D-B80A-8F258FC8B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0315F8-0BA9-A646-87C0-00A4572AF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F2C2D-3308-4C41-9887-37B6A505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61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C83C5-B0BC-5A48-803E-8EC12839C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887C8F-103A-F44B-B14E-7BF58491BF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A9820A-37B6-3840-9FFA-3D7D9E646E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7857E4-AFA0-5C49-A0F9-E4F87EE365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B3E5C3-6244-A84D-B036-88AD4CF939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150C39-B96A-D24B-925A-0295B595F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BFFC-7AAB-0C48-AEBF-FDAD83D99E15}" type="datetimeFigureOut">
              <a:rPr lang="en-US" smtClean="0"/>
              <a:t>5/29/19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B59300-584F-D84D-9D53-ECF8D8224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D96260-62AA-084E-97EC-CA4941C00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F2C2D-3308-4C41-9887-37B6A505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2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6DEB6-E80E-3F40-BD8A-0FCC2D264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5E34E4-993E-CF4D-A2C0-7C5078A37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BFFC-7AAB-0C48-AEBF-FDAD83D99E15}" type="datetimeFigureOut">
              <a:rPr lang="en-US" smtClean="0"/>
              <a:t>5/29/19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7BA225-B7EA-154D-A483-912EBB4A2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8A8B6E-83CE-E841-983D-C29B2379B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F2C2D-3308-4C41-9887-37B6A505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190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A809F1-4AFF-FE4F-95BF-633A896D6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BFFC-7AAB-0C48-AEBF-FDAD83D99E15}" type="datetimeFigureOut">
              <a:rPr lang="en-US" smtClean="0"/>
              <a:t>5/29/19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7FD9FA-CCD3-0D4F-8B23-00115C0A4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6B5DCB-7529-954C-8B0D-6FF75F791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F2C2D-3308-4C41-9887-37B6A505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92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6BFC7-08FE-9F4E-BFC4-C270FACE1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8E800B-5DF4-BA4F-9861-E38F970161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7C35A8-7B08-8A43-8A4B-4E30FEC9CB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F0916-4310-6341-A883-B93C2C698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BFFC-7AAB-0C48-AEBF-FDAD83D99E15}" type="datetimeFigureOut">
              <a:rPr lang="en-US" smtClean="0"/>
              <a:t>5/29/19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995DFE-8C16-114B-8CC9-B439DF051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0061E1-43D2-6849-814F-560C29BA2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F2C2D-3308-4C41-9887-37B6A505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353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10963-38D7-8244-8802-215598D95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3057C9-168C-0041-9565-A440923509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E18277-FB40-854D-AC01-AF7BC402DF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E09B63-848B-FC43-AD0B-2B4A48127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BFFC-7AAB-0C48-AEBF-FDAD83D99E15}" type="datetimeFigureOut">
              <a:rPr lang="en-US" smtClean="0"/>
              <a:t>5/29/19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006499-A5CD-654E-9363-1542FE312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7FEA1E-9303-2E46-A654-901AB95B5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F2C2D-3308-4C41-9887-37B6A505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34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9EDD98-D7D5-584D-839F-550AF3443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87A159-756B-1B49-B62B-3C19EDFAC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E5C890-994B-7943-819C-95FDF40A32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2BFFC-7AAB-0C48-AEBF-FDAD83D99E15}" type="datetimeFigureOut">
              <a:rPr lang="en-US" smtClean="0"/>
              <a:t>5/29/19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11A2BD-2C0A-3E40-90F1-59F3931EC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5191E-5F64-B446-BD02-460D1D6E90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F2C2D-3308-4C41-9887-37B6A5051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23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9"/>
          <p:cNvSpPr txBox="1">
            <a:spLocks noGrp="1"/>
          </p:cNvSpPr>
          <p:nvPr>
            <p:ph type="title"/>
          </p:nvPr>
        </p:nvSpPr>
        <p:spPr>
          <a:xfrm>
            <a:off x="415600" y="95600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dirty="0"/>
              <a:t>OOF</a:t>
            </a:r>
            <a:endParaRPr dirty="0"/>
          </a:p>
        </p:txBody>
      </p:sp>
      <p:sp>
        <p:nvSpPr>
          <p:cNvPr id="278" name="Google Shape;278;p49"/>
          <p:cNvSpPr txBox="1">
            <a:spLocks noGrp="1"/>
          </p:cNvSpPr>
          <p:nvPr>
            <p:ph type="body" idx="1"/>
          </p:nvPr>
        </p:nvSpPr>
        <p:spPr>
          <a:xfrm>
            <a:off x="348633" y="1151400"/>
            <a:ext cx="11118400" cy="455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lnSpc>
                <a:spcPct val="100000"/>
              </a:lnSpc>
              <a:buClr>
                <a:srgbClr val="172B4D"/>
              </a:buClr>
            </a:pPr>
            <a:r>
              <a:rPr lang="en" dirty="0"/>
              <a:t>Extend Homing/Placement optimization workflows to Traffic Distribution optimization required by the change management use case. </a:t>
            </a:r>
          </a:p>
          <a:p>
            <a:pPr lvl="1">
              <a:lnSpc>
                <a:spcPct val="100000"/>
              </a:lnSpc>
              <a:buClr>
                <a:srgbClr val="172B4D"/>
              </a:buClr>
            </a:pPr>
            <a:r>
              <a:rPr lang="en" dirty="0"/>
              <a:t>This also opens up opportunities for placement to happen at the granularities of VF Modules, and integration with Fine Grained Placement Service (F-GPS) </a:t>
            </a:r>
            <a:r>
              <a:rPr lang="en"/>
              <a:t>in subsequent releases.</a:t>
            </a:r>
            <a:endParaRPr dirty="0"/>
          </a:p>
          <a:p>
            <a:pPr>
              <a:lnSpc>
                <a:spcPct val="100000"/>
              </a:lnSpc>
              <a:buClr>
                <a:srgbClr val="172B4D"/>
              </a:buClr>
            </a:pPr>
            <a:r>
              <a:rPr lang="en" dirty="0"/>
              <a:t>Extend PCI (Physical Cell ID) optimization to include optimization for ANR (Automated Neighbor Relations)</a:t>
            </a:r>
          </a:p>
        </p:txBody>
      </p:sp>
    </p:spTree>
    <p:extLst>
      <p:ext uri="{BB962C8B-B14F-4D97-AF65-F5344CB8AC3E}">
        <p14:creationId xmlns:p14="http://schemas.microsoft.com/office/powerpoint/2010/main" val="448082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67</Words>
  <Application>Microsoft Macintosh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OOF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OOF</dc:title>
  <dc:creator>PUZHAVAKATH NARAYANAN, SHANKARANARAYANAN</dc:creator>
  <cp:lastModifiedBy>PUZHAVAKATH NARAYANAN, SHANKARANARAYANAN</cp:lastModifiedBy>
  <cp:revision>2</cp:revision>
  <dcterms:created xsi:type="dcterms:W3CDTF">2019-05-29T15:38:03Z</dcterms:created>
  <dcterms:modified xsi:type="dcterms:W3CDTF">2019-05-29T15:43:33Z</dcterms:modified>
</cp:coreProperties>
</file>