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5" r:id="rId3"/>
    <p:sldId id="272" r:id="rId4"/>
    <p:sldId id="273" r:id="rId5"/>
    <p:sldId id="274" r:id="rId6"/>
    <p:sldId id="257" r:id="rId7"/>
    <p:sldId id="271" r:id="rId8"/>
    <p:sldId id="258" r:id="rId9"/>
    <p:sldId id="269" r:id="rId10"/>
    <p:sldId id="270" r:id="rId11"/>
    <p:sldId id="266" r:id="rId12"/>
    <p:sldId id="267" r:id="rId13"/>
    <p:sldId id="268" r:id="rId14"/>
    <p:sldId id="259" r:id="rId15"/>
    <p:sldId id="260" r:id="rId16"/>
    <p:sldId id="261" r:id="rId17"/>
    <p:sldId id="262" r:id="rId18"/>
    <p:sldId id="263" r:id="rId19"/>
    <p:sldId id="264" r:id="rId20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3E6"/>
    <a:srgbClr val="0A3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65" autoAdjust="0"/>
    <p:restoredTop sz="95223" autoAdjust="0"/>
  </p:normalViewPr>
  <p:slideViewPr>
    <p:cSldViewPr snapToGrid="0">
      <p:cViewPr varScale="1">
        <p:scale>
          <a:sx n="90" d="100"/>
          <a:sy n="90" d="100"/>
        </p:scale>
        <p:origin x="3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4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45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495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6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6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11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112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53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02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4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4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116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34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435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7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8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2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820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2BE37D-5567-4C91-ABCB-849513A37FD0}" type="datetimeFigureOut">
              <a:rPr lang="en-US" smtClean="0"/>
              <a:t>5/29/2019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DC594-222D-478B-951E-6F31675C91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125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8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7.emf"/><Relationship Id="rId7" Type="http://schemas.openxmlformats.org/officeDocument/2006/relationships/image" Target="../media/image27.png"/><Relationship Id="rId12" Type="http://schemas.openxmlformats.org/officeDocument/2006/relationships/image" Target="../media/image12.png"/><Relationship Id="rId17" Type="http://schemas.openxmlformats.org/officeDocument/2006/relationships/image" Target="../media/image19.png"/><Relationship Id="rId2" Type="http://schemas.openxmlformats.org/officeDocument/2006/relationships/image" Target="../media/image6.jp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23.png"/><Relationship Id="rId5" Type="http://schemas.openxmlformats.org/officeDocument/2006/relationships/image" Target="../media/image26.png"/><Relationship Id="rId15" Type="http://schemas.openxmlformats.org/officeDocument/2006/relationships/image" Target="../media/image3.png"/><Relationship Id="rId10" Type="http://schemas.openxmlformats.org/officeDocument/2006/relationships/image" Target="../media/image24.png"/><Relationship Id="rId4" Type="http://schemas.openxmlformats.org/officeDocument/2006/relationships/image" Target="../media/image8.png"/><Relationship Id="rId9" Type="http://schemas.openxmlformats.org/officeDocument/2006/relationships/image" Target="../media/image28.png"/><Relationship Id="rId1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3.png"/><Relationship Id="rId3" Type="http://schemas.openxmlformats.org/officeDocument/2006/relationships/image" Target="../media/image7.emf"/><Relationship Id="rId7" Type="http://schemas.openxmlformats.org/officeDocument/2006/relationships/image" Target="../media/image27.png"/><Relationship Id="rId12" Type="http://schemas.openxmlformats.org/officeDocument/2006/relationships/image" Target="../media/image12.png"/><Relationship Id="rId17" Type="http://schemas.openxmlformats.org/officeDocument/2006/relationships/image" Target="../media/image17.png"/><Relationship Id="rId2" Type="http://schemas.openxmlformats.org/officeDocument/2006/relationships/image" Target="../media/image6.jpg"/><Relationship Id="rId16" Type="http://schemas.openxmlformats.org/officeDocument/2006/relationships/image" Target="../media/image30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23.png"/><Relationship Id="rId5" Type="http://schemas.openxmlformats.org/officeDocument/2006/relationships/image" Target="../media/image26.png"/><Relationship Id="rId15" Type="http://schemas.openxmlformats.org/officeDocument/2006/relationships/image" Target="../media/image29.png"/><Relationship Id="rId10" Type="http://schemas.openxmlformats.org/officeDocument/2006/relationships/image" Target="../media/image24.png"/><Relationship Id="rId19" Type="http://schemas.openxmlformats.org/officeDocument/2006/relationships/image" Target="../media/image19.png"/><Relationship Id="rId4" Type="http://schemas.openxmlformats.org/officeDocument/2006/relationships/image" Target="../media/image8.png"/><Relationship Id="rId9" Type="http://schemas.openxmlformats.org/officeDocument/2006/relationships/image" Target="../media/image28.png"/><Relationship Id="rId1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9.png"/><Relationship Id="rId3" Type="http://schemas.openxmlformats.org/officeDocument/2006/relationships/image" Target="../media/image7.emf"/><Relationship Id="rId7" Type="http://schemas.openxmlformats.org/officeDocument/2006/relationships/image" Target="../media/image3.png"/><Relationship Id="rId12" Type="http://schemas.openxmlformats.org/officeDocument/2006/relationships/image" Target="../media/image1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7.png"/><Relationship Id="rId5" Type="http://schemas.openxmlformats.org/officeDocument/2006/relationships/image" Target="../media/image9.png"/><Relationship Id="rId10" Type="http://schemas.openxmlformats.org/officeDocument/2006/relationships/image" Target="../media/image15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7.emf"/><Relationship Id="rId7" Type="http://schemas.openxmlformats.org/officeDocument/2006/relationships/image" Target="../media/image27.png"/><Relationship Id="rId12" Type="http://schemas.openxmlformats.org/officeDocument/2006/relationships/image" Target="../media/image1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23.png"/><Relationship Id="rId5" Type="http://schemas.openxmlformats.org/officeDocument/2006/relationships/image" Target="../media/image26.png"/><Relationship Id="rId10" Type="http://schemas.openxmlformats.org/officeDocument/2006/relationships/image" Target="../media/image24.png"/><Relationship Id="rId4" Type="http://schemas.openxmlformats.org/officeDocument/2006/relationships/image" Target="../media/image8.png"/><Relationship Id="rId9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~ajmayer" TargetMode="External"/><Relationship Id="rId2" Type="http://schemas.openxmlformats.org/officeDocument/2006/relationships/hyperlink" Target="https://wiki.onap.org/display/DW/Proposed+ONAP+Release+Process+Updates+for+Information+and+Data+Modelin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iki.onap.org/display/DW/Proposed+ONAP+Release+Process+Updates+for+Information+and+Data+Modeling#page-metadata-start" TargetMode="External"/><Relationship Id="rId5" Type="http://schemas.openxmlformats.org/officeDocument/2006/relationships/hyperlink" Target="https://wiki.onap.org/pages/diffpagesbyversion.action?pageId=25441897&amp;selectedPageVersions=2&amp;selectedPageVersions=3" TargetMode="External"/><Relationship Id="rId4" Type="http://schemas.openxmlformats.org/officeDocument/2006/relationships/hyperlink" Target="https://wiki.onap.org/display/~ks0567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7.emf"/><Relationship Id="rId7" Type="http://schemas.openxmlformats.org/officeDocument/2006/relationships/image" Target="../media/image3.png"/><Relationship Id="rId12" Type="http://schemas.openxmlformats.org/officeDocument/2006/relationships/image" Target="../media/image15.png"/><Relationship Id="rId2" Type="http://schemas.openxmlformats.org/officeDocument/2006/relationships/image" Target="../media/image6.jpg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4.png"/><Relationship Id="rId5" Type="http://schemas.openxmlformats.org/officeDocument/2006/relationships/image" Target="../media/image9.png"/><Relationship Id="rId15" Type="http://schemas.openxmlformats.org/officeDocument/2006/relationships/image" Target="../media/image18.pn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0.png"/><Relationship Id="rId7" Type="http://schemas.openxmlformats.org/officeDocument/2006/relationships/image" Target="../media/image6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21.png"/><Relationship Id="rId7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emf"/><Relationship Id="rId4" Type="http://schemas.openxmlformats.org/officeDocument/2006/relationships/image" Target="../media/image6.jpg"/><Relationship Id="rId9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3.png"/><Relationship Id="rId3" Type="http://schemas.openxmlformats.org/officeDocument/2006/relationships/image" Target="../media/image7.emf"/><Relationship Id="rId7" Type="http://schemas.openxmlformats.org/officeDocument/2006/relationships/image" Target="../media/image14.png"/><Relationship Id="rId12" Type="http://schemas.openxmlformats.org/officeDocument/2006/relationships/image" Target="../media/image2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11" Type="http://schemas.openxmlformats.org/officeDocument/2006/relationships/image" Target="../media/image28.png"/><Relationship Id="rId5" Type="http://schemas.openxmlformats.org/officeDocument/2006/relationships/image" Target="../media/image3.png"/><Relationship Id="rId15" Type="http://schemas.openxmlformats.org/officeDocument/2006/relationships/image" Target="../media/image18.png"/><Relationship Id="rId10" Type="http://schemas.openxmlformats.org/officeDocument/2006/relationships/image" Target="../media/image27.png"/><Relationship Id="rId4" Type="http://schemas.openxmlformats.org/officeDocument/2006/relationships/image" Target="../media/image8.png"/><Relationship Id="rId9" Type="http://schemas.openxmlformats.org/officeDocument/2006/relationships/image" Target="../media/image11.png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9.png"/><Relationship Id="rId3" Type="http://schemas.openxmlformats.org/officeDocument/2006/relationships/image" Target="../media/image7.emf"/><Relationship Id="rId7" Type="http://schemas.openxmlformats.org/officeDocument/2006/relationships/image" Target="../media/image13.png"/><Relationship Id="rId12" Type="http://schemas.openxmlformats.org/officeDocument/2006/relationships/image" Target="../media/image23.png"/><Relationship Id="rId2" Type="http://schemas.openxmlformats.org/officeDocument/2006/relationships/image" Target="../media/image6.jpg"/><Relationship Id="rId16" Type="http://schemas.openxmlformats.org/officeDocument/2006/relationships/image" Target="../media/image3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11" Type="http://schemas.openxmlformats.org/officeDocument/2006/relationships/image" Target="../media/image28.png"/><Relationship Id="rId5" Type="http://schemas.openxmlformats.org/officeDocument/2006/relationships/image" Target="../media/image3.png"/><Relationship Id="rId15" Type="http://schemas.openxmlformats.org/officeDocument/2006/relationships/image" Target="../media/image18.png"/><Relationship Id="rId10" Type="http://schemas.openxmlformats.org/officeDocument/2006/relationships/image" Target="../media/image27.png"/><Relationship Id="rId4" Type="http://schemas.openxmlformats.org/officeDocument/2006/relationships/image" Target="../media/image8.png"/><Relationship Id="rId9" Type="http://schemas.openxmlformats.org/officeDocument/2006/relationships/image" Target="../media/image11.png"/><Relationship Id="rId1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8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emf"/><Relationship Id="rId5" Type="http://schemas.openxmlformats.org/officeDocument/2006/relationships/image" Target="../media/image6.jp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EBC9197-F088-4BBF-B002-F7B1C40B938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52641"/>
            <a:ext cx="9144000" cy="4905359"/>
          </a:xfrm>
          <a:prstGeom prst="rect">
            <a:avLst/>
          </a:prstGeom>
        </p:spPr>
      </p:pic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69C6202C-A138-473E-A07C-6CC45E4B3F5C}"/>
              </a:ext>
            </a:extLst>
          </p:cNvPr>
          <p:cNvSpPr txBox="1">
            <a:spLocks/>
          </p:cNvSpPr>
          <p:nvPr/>
        </p:nvSpPr>
        <p:spPr>
          <a:xfrm>
            <a:off x="295065" y="1952641"/>
            <a:ext cx="8302835" cy="15148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Modeling, Use Case and Architecture Process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BAA5B80D-CD64-4251-AD11-46D3CCB45C51}"/>
              </a:ext>
            </a:extLst>
          </p:cNvPr>
          <p:cNvSpPr txBox="1">
            <a:spLocks/>
          </p:cNvSpPr>
          <p:nvPr/>
        </p:nvSpPr>
        <p:spPr>
          <a:xfrm>
            <a:off x="295065" y="4554030"/>
            <a:ext cx="5292191" cy="8932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ONAP Way of Working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9FF74C5-5133-4138-A4E8-2CDDBF1D4752}"/>
              </a:ext>
            </a:extLst>
          </p:cNvPr>
          <p:cNvGrpSpPr/>
          <p:nvPr/>
        </p:nvGrpSpPr>
        <p:grpSpPr>
          <a:xfrm>
            <a:off x="152158" y="407934"/>
            <a:ext cx="3669840" cy="811305"/>
            <a:chOff x="1524814" y="5809921"/>
            <a:chExt cx="945329" cy="20898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F3DEE05-1764-4F1E-A0D8-572C496EB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36719" y="5819389"/>
              <a:ext cx="933424" cy="19951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ED385B3-ADA7-4547-995D-C002F1A9C0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814" y="5809921"/>
              <a:ext cx="933424" cy="199519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0FA7DFE2-D72B-4444-BA53-944CD6956D1C}"/>
              </a:ext>
            </a:extLst>
          </p:cNvPr>
          <p:cNvSpPr txBox="1"/>
          <p:nvPr/>
        </p:nvSpPr>
        <p:spPr>
          <a:xfrm>
            <a:off x="346522" y="6395136"/>
            <a:ext cx="18789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May 06, 2019 version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EB405B-BAD7-4AD6-AE26-2AAC3F36E5ED}"/>
              </a:ext>
            </a:extLst>
          </p:cNvPr>
          <p:cNvSpPr txBox="1"/>
          <p:nvPr/>
        </p:nvSpPr>
        <p:spPr>
          <a:xfrm>
            <a:off x="346521" y="6086160"/>
            <a:ext cx="18553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Benjamin Cheung, PhD</a:t>
            </a:r>
          </a:p>
        </p:txBody>
      </p:sp>
      <p:pic>
        <p:nvPicPr>
          <p:cNvPr id="10" name="Picture 2" descr="C:\Users\cheung\AppData\Local\Temp\SNAGHTML31cda19.PNG">
            <a:extLst>
              <a:ext uri="{FF2B5EF4-FFF2-40B4-BE49-F238E27FC236}">
                <a16:creationId xmlns:a16="http://schemas.microsoft.com/office/drawing/2014/main" id="{0EB165C1-157F-47BE-8395-CF79CB3EB8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521" y="2941927"/>
            <a:ext cx="1468184" cy="1479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C:\Users\cheung\AppData\Local\Temp\SNAGHTML224c3c67.PNG">
            <a:extLst>
              <a:ext uri="{FF2B5EF4-FFF2-40B4-BE49-F238E27FC236}">
                <a16:creationId xmlns:a16="http://schemas.microsoft.com/office/drawing/2014/main" id="{1CB092FF-40FE-4F59-B185-75432FBF85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186" y="2941927"/>
            <a:ext cx="1468185" cy="1468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cheung\AppData\Local\Temp\SNAGHTML225242ed.PNG">
            <a:extLst>
              <a:ext uri="{FF2B5EF4-FFF2-40B4-BE49-F238E27FC236}">
                <a16:creationId xmlns:a16="http://schemas.microsoft.com/office/drawing/2014/main" id="{B9E8E332-8ED5-4A2C-BEE0-1F021152F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554" y="2941927"/>
            <a:ext cx="1468184" cy="147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9249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465E0E6-27E6-460C-8373-992DD1FF2F2D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363A7DF-D774-4F32-81B0-83EC63580D5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74F6852-81B5-48FF-A58B-6D535728693A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AF097A-134C-45FE-9E71-7F9DD76F0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68F09A7E-D439-4301-AD1B-110BE9E1DF8F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E40C0A2-8E06-4173-9D30-0E4532236BFD}"/>
              </a:ext>
            </a:extLst>
          </p:cNvPr>
          <p:cNvSpPr/>
          <p:nvPr/>
        </p:nvSpPr>
        <p:spPr>
          <a:xfrm>
            <a:off x="241729" y="-2880"/>
            <a:ext cx="61302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&amp; Use Case Development</a:t>
            </a:r>
            <a:endParaRPr lang="en-US" sz="3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4CFAC2-63E7-46FF-967A-AC3CA5FBF437}"/>
              </a:ext>
            </a:extLst>
          </p:cNvPr>
          <p:cNvSpPr/>
          <p:nvPr/>
        </p:nvSpPr>
        <p:spPr>
          <a:xfrm rot="16200000" flipV="1">
            <a:off x="-844310" y="5146640"/>
            <a:ext cx="1932203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69B4CB-FE4C-4941-8548-365356353EDA}"/>
              </a:ext>
            </a:extLst>
          </p:cNvPr>
          <p:cNvSpPr txBox="1"/>
          <p:nvPr/>
        </p:nvSpPr>
        <p:spPr>
          <a:xfrm rot="16200000">
            <a:off x="-897879" y="5078122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MODELING </a:t>
            </a:r>
            <a:r>
              <a:rPr lang="en-US" sz="1600" b="1" dirty="0">
                <a:solidFill>
                  <a:schemeClr val="bg1"/>
                </a:solidFill>
              </a:rPr>
              <a:t>Timeline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D91317-2B2A-4AB1-9412-D53029998E70}"/>
              </a:ext>
            </a:extLst>
          </p:cNvPr>
          <p:cNvSpPr/>
          <p:nvPr/>
        </p:nvSpPr>
        <p:spPr>
          <a:xfrm rot="16200000" flipV="1">
            <a:off x="-792786" y="3243653"/>
            <a:ext cx="1820861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C85A21-8223-469D-948C-5354C5FC04BD}"/>
              </a:ext>
            </a:extLst>
          </p:cNvPr>
          <p:cNvSpPr txBox="1"/>
          <p:nvPr/>
        </p:nvSpPr>
        <p:spPr>
          <a:xfrm rot="16200000">
            <a:off x="-818670" y="3137934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USE CASE </a:t>
            </a:r>
            <a:r>
              <a:rPr lang="en-US" sz="1600" b="1" dirty="0">
                <a:solidFill>
                  <a:schemeClr val="bg1"/>
                </a:solidFill>
              </a:rPr>
              <a:t>Timeline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6C0D9C-2193-4AE6-9146-414FFFF4A707}"/>
              </a:ext>
            </a:extLst>
          </p:cNvPr>
          <p:cNvSpPr/>
          <p:nvPr/>
        </p:nvSpPr>
        <p:spPr>
          <a:xfrm rot="16200000" flipV="1">
            <a:off x="-738923" y="1452087"/>
            <a:ext cx="1713708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35A0D7-0E6A-42D3-BBFF-5081CBD1E665}"/>
              </a:ext>
            </a:extLst>
          </p:cNvPr>
          <p:cNvSpPr txBox="1"/>
          <p:nvPr/>
        </p:nvSpPr>
        <p:spPr>
          <a:xfrm rot="16200000">
            <a:off x="-577870" y="1593971"/>
            <a:ext cx="1396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MILESTONES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1B965C-DC81-48B7-989C-2D787B559843}"/>
              </a:ext>
            </a:extLst>
          </p:cNvPr>
          <p:cNvGrpSpPr/>
          <p:nvPr/>
        </p:nvGrpSpPr>
        <p:grpSpPr>
          <a:xfrm>
            <a:off x="266712" y="2442251"/>
            <a:ext cx="1710752" cy="449316"/>
            <a:chOff x="311373" y="5829052"/>
            <a:chExt cx="2120363" cy="449316"/>
          </a:xfrm>
        </p:grpSpPr>
        <p:sp>
          <p:nvSpPr>
            <p:cNvPr id="15" name="Arrow: Pentagon 14">
              <a:extLst>
                <a:ext uri="{FF2B5EF4-FFF2-40B4-BE49-F238E27FC236}">
                  <a16:creationId xmlns:a16="http://schemas.microsoft.com/office/drawing/2014/main" id="{384214A5-348C-400E-9753-8EB295C548FD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547408EC-5289-4929-A0EA-E905C06BB03E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CF3B08-73FC-483F-920C-A06E095FF52B}"/>
              </a:ext>
            </a:extLst>
          </p:cNvPr>
          <p:cNvGrpSpPr/>
          <p:nvPr/>
        </p:nvGrpSpPr>
        <p:grpSpPr>
          <a:xfrm>
            <a:off x="3824401" y="2441355"/>
            <a:ext cx="1710752" cy="449316"/>
            <a:chOff x="311373" y="5829052"/>
            <a:chExt cx="2120363" cy="449316"/>
          </a:xfrm>
        </p:grpSpPr>
        <p:sp>
          <p:nvSpPr>
            <p:cNvPr id="18" name="Arrow: Pentagon 17">
              <a:extLst>
                <a:ext uri="{FF2B5EF4-FFF2-40B4-BE49-F238E27FC236}">
                  <a16:creationId xmlns:a16="http://schemas.microsoft.com/office/drawing/2014/main" id="{1DC376D2-EC1D-4621-ADEE-C7D03153AE2F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id="{F04A407C-F398-46AD-BAFC-BE67B11F9F2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7B24B67-9E8E-4A54-9320-F81066C6EE9B}"/>
              </a:ext>
            </a:extLst>
          </p:cNvPr>
          <p:cNvGrpSpPr/>
          <p:nvPr/>
        </p:nvGrpSpPr>
        <p:grpSpPr>
          <a:xfrm>
            <a:off x="5614280" y="2440459"/>
            <a:ext cx="1710752" cy="449316"/>
            <a:chOff x="311373" y="5829052"/>
            <a:chExt cx="2120363" cy="449316"/>
          </a:xfrm>
        </p:grpSpPr>
        <p:sp>
          <p:nvSpPr>
            <p:cNvPr id="21" name="Arrow: Pentagon 20">
              <a:extLst>
                <a:ext uri="{FF2B5EF4-FFF2-40B4-BE49-F238E27FC236}">
                  <a16:creationId xmlns:a16="http://schemas.microsoft.com/office/drawing/2014/main" id="{3D9B73B6-7AC3-4AEC-93ED-ABA7309C601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2" name="Arrow: Chevron 21">
              <a:extLst>
                <a:ext uri="{FF2B5EF4-FFF2-40B4-BE49-F238E27FC236}">
                  <a16:creationId xmlns:a16="http://schemas.microsoft.com/office/drawing/2014/main" id="{EF5FB874-CB5D-422F-AE16-78CBF177D8F3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9C144D0A-30C6-4ADF-85E4-7DA82DA7DA5F}"/>
              </a:ext>
            </a:extLst>
          </p:cNvPr>
          <p:cNvSpPr/>
          <p:nvPr/>
        </p:nvSpPr>
        <p:spPr>
          <a:xfrm>
            <a:off x="256690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D8FC6C-3439-48F1-8A8C-41B809E5291D}"/>
              </a:ext>
            </a:extLst>
          </p:cNvPr>
          <p:cNvSpPr/>
          <p:nvPr/>
        </p:nvSpPr>
        <p:spPr>
          <a:xfrm>
            <a:off x="380926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035C26F-E781-4BA2-80D3-ACB8494C14E9}"/>
              </a:ext>
            </a:extLst>
          </p:cNvPr>
          <p:cNvSpPr/>
          <p:nvPr/>
        </p:nvSpPr>
        <p:spPr>
          <a:xfrm>
            <a:off x="560282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F7AAFA0-CA73-452E-89B4-D569177072EE}"/>
              </a:ext>
            </a:extLst>
          </p:cNvPr>
          <p:cNvSpPr/>
          <p:nvPr/>
        </p:nvSpPr>
        <p:spPr>
          <a:xfrm>
            <a:off x="7385235" y="6179794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5E79722-7AA2-4B89-8C81-AD5DE6964230}"/>
              </a:ext>
            </a:extLst>
          </p:cNvPr>
          <p:cNvSpPr/>
          <p:nvPr/>
        </p:nvSpPr>
        <p:spPr>
          <a:xfrm>
            <a:off x="7380982" y="2441355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2103DF0-2F2B-4955-BDC5-AB4D71487D0C}"/>
              </a:ext>
            </a:extLst>
          </p:cNvPr>
          <p:cNvSpPr/>
          <p:nvPr/>
        </p:nvSpPr>
        <p:spPr>
          <a:xfrm>
            <a:off x="256690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906F1DB-4724-4C22-B0C1-0AB79DC741C9}"/>
              </a:ext>
            </a:extLst>
          </p:cNvPr>
          <p:cNvSpPr/>
          <p:nvPr/>
        </p:nvSpPr>
        <p:spPr>
          <a:xfrm>
            <a:off x="3811915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D781A0-E2A7-4603-8880-62DA25192D85}"/>
              </a:ext>
            </a:extLst>
          </p:cNvPr>
          <p:cNvSpPr/>
          <p:nvPr/>
        </p:nvSpPr>
        <p:spPr>
          <a:xfrm>
            <a:off x="5605476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0F1683-981E-4142-8E7F-3BEA001DEB72}"/>
              </a:ext>
            </a:extLst>
          </p:cNvPr>
          <p:cNvSpPr/>
          <p:nvPr/>
        </p:nvSpPr>
        <p:spPr>
          <a:xfrm>
            <a:off x="7387888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B927E3-71CF-4143-9517-979A4A7A0633}"/>
              </a:ext>
            </a:extLst>
          </p:cNvPr>
          <p:cNvSpPr/>
          <p:nvPr/>
        </p:nvSpPr>
        <p:spPr>
          <a:xfrm>
            <a:off x="256690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2D2EB98-71C0-46F8-86AC-DFADD9D22800}"/>
              </a:ext>
            </a:extLst>
          </p:cNvPr>
          <p:cNvSpPr/>
          <p:nvPr/>
        </p:nvSpPr>
        <p:spPr>
          <a:xfrm>
            <a:off x="3811913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13CDEB4-8D4E-4CC0-A383-B0DC10F4B3C3}"/>
              </a:ext>
            </a:extLst>
          </p:cNvPr>
          <p:cNvSpPr/>
          <p:nvPr/>
        </p:nvSpPr>
        <p:spPr>
          <a:xfrm>
            <a:off x="5605474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B6029E6-786E-4552-B26F-F4235C2F11B5}"/>
              </a:ext>
            </a:extLst>
          </p:cNvPr>
          <p:cNvSpPr/>
          <p:nvPr/>
        </p:nvSpPr>
        <p:spPr>
          <a:xfrm>
            <a:off x="7387883" y="730099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F856D8A-5805-4A12-BAD4-56FE07B946F4}"/>
              </a:ext>
            </a:extLst>
          </p:cNvPr>
          <p:cNvSpPr txBox="1"/>
          <p:nvPr/>
        </p:nvSpPr>
        <p:spPr>
          <a:xfrm>
            <a:off x="274023" y="771451"/>
            <a:ext cx="957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M0 Kickoff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CA0BCF0-1677-4F2D-8797-DB764FC2112C}"/>
              </a:ext>
            </a:extLst>
          </p:cNvPr>
          <p:cNvSpPr txBox="1"/>
          <p:nvPr/>
        </p:nvSpPr>
        <p:spPr>
          <a:xfrm>
            <a:off x="3774506" y="771451"/>
            <a:ext cx="1420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M2 Functionality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53308EA-8FA3-4A24-A1E6-349CB57A2B78}"/>
              </a:ext>
            </a:extLst>
          </p:cNvPr>
          <p:cNvSpPr txBox="1"/>
          <p:nvPr/>
        </p:nvSpPr>
        <p:spPr>
          <a:xfrm>
            <a:off x="5580764" y="695251"/>
            <a:ext cx="13611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M3 API Freeze</a:t>
            </a:r>
          </a:p>
          <a:p>
            <a:r>
              <a:rPr lang="en-US" sz="1400" dirty="0">
                <a:solidFill>
                  <a:schemeClr val="bg1"/>
                </a:solidFill>
              </a:rPr>
              <a:t>M4 Code Freeze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68EBCC-F788-43C6-918E-4313037212E8}"/>
              </a:ext>
            </a:extLst>
          </p:cNvPr>
          <p:cNvSpPr txBox="1"/>
          <p:nvPr/>
        </p:nvSpPr>
        <p:spPr>
          <a:xfrm>
            <a:off x="7405664" y="771451"/>
            <a:ext cx="13154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RC0 Integration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0C50E07-E37A-4A78-B01F-CBC029BDEA7E}"/>
              </a:ext>
            </a:extLst>
          </p:cNvPr>
          <p:cNvSpPr txBox="1"/>
          <p:nvPr/>
        </p:nvSpPr>
        <p:spPr>
          <a:xfrm>
            <a:off x="267122" y="2496143"/>
            <a:ext cx="1274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Proposal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708A92-021A-4F47-918E-886291C80FAE}"/>
              </a:ext>
            </a:extLst>
          </p:cNvPr>
          <p:cNvSpPr txBox="1"/>
          <p:nvPr/>
        </p:nvSpPr>
        <p:spPr>
          <a:xfrm>
            <a:off x="3767607" y="2496143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Design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F5F383-3021-4070-B99A-1418978EE3D1}"/>
              </a:ext>
            </a:extLst>
          </p:cNvPr>
          <p:cNvSpPr txBox="1"/>
          <p:nvPr/>
        </p:nvSpPr>
        <p:spPr>
          <a:xfrm>
            <a:off x="5573865" y="2496143"/>
            <a:ext cx="12348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Develop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6749D1-3285-4D0C-B493-AA518FF734EA}"/>
              </a:ext>
            </a:extLst>
          </p:cNvPr>
          <p:cNvSpPr txBox="1"/>
          <p:nvPr/>
        </p:nvSpPr>
        <p:spPr>
          <a:xfrm>
            <a:off x="7398763" y="2496143"/>
            <a:ext cx="880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Test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4351A3-C6E9-44E3-9FFD-DFD154D57CEC}"/>
              </a:ext>
            </a:extLst>
          </p:cNvPr>
          <p:cNvSpPr txBox="1"/>
          <p:nvPr/>
        </p:nvSpPr>
        <p:spPr>
          <a:xfrm>
            <a:off x="271373" y="6184098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336ABE-24D8-44ED-BC5F-AC25548DC924}"/>
              </a:ext>
            </a:extLst>
          </p:cNvPr>
          <p:cNvSpPr txBox="1"/>
          <p:nvPr/>
        </p:nvSpPr>
        <p:spPr>
          <a:xfrm>
            <a:off x="3771858" y="6146950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9BA89B3-E5F5-4E3D-9FDA-77D14F05F05C}"/>
              </a:ext>
            </a:extLst>
          </p:cNvPr>
          <p:cNvSpPr txBox="1"/>
          <p:nvPr/>
        </p:nvSpPr>
        <p:spPr>
          <a:xfrm>
            <a:off x="5578115" y="6146950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E3C1349-6153-4A77-BB66-A41C166AD2D2}"/>
              </a:ext>
            </a:extLst>
          </p:cNvPr>
          <p:cNvSpPr txBox="1"/>
          <p:nvPr/>
        </p:nvSpPr>
        <p:spPr>
          <a:xfrm>
            <a:off x="7403015" y="6146950"/>
            <a:ext cx="2433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65AB8C-80C2-4212-BA4E-0A57B7178642}"/>
              </a:ext>
            </a:extLst>
          </p:cNvPr>
          <p:cNvSpPr txBox="1"/>
          <p:nvPr/>
        </p:nvSpPr>
        <p:spPr>
          <a:xfrm>
            <a:off x="3828975" y="2070769"/>
            <a:ext cx="989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Design,</a:t>
            </a:r>
          </a:p>
          <a:p>
            <a:r>
              <a:rPr lang="en-US" sz="1100" dirty="0"/>
              <a:t>Platform S/W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D1BA50-5758-4D7B-839C-6C72A6B68887}"/>
              </a:ext>
            </a:extLst>
          </p:cNvPr>
          <p:cNvSpPr txBox="1"/>
          <p:nvPr/>
        </p:nvSpPr>
        <p:spPr>
          <a:xfrm>
            <a:off x="2060341" y="2210709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Definition</a:t>
            </a:r>
          </a:p>
        </p:txBody>
      </p:sp>
      <p:sp>
        <p:nvSpPr>
          <p:cNvPr id="58" name="Arrow: Chevron 57">
            <a:extLst>
              <a:ext uri="{FF2B5EF4-FFF2-40B4-BE49-F238E27FC236}">
                <a16:creationId xmlns:a16="http://schemas.microsoft.com/office/drawing/2014/main" id="{609F47B5-0148-4266-9267-C7613D0EE607}"/>
              </a:ext>
            </a:extLst>
          </p:cNvPr>
          <p:cNvSpPr/>
          <p:nvPr/>
        </p:nvSpPr>
        <p:spPr>
          <a:xfrm>
            <a:off x="5338391" y="324230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9" name="Arrow: Chevron 58">
            <a:extLst>
              <a:ext uri="{FF2B5EF4-FFF2-40B4-BE49-F238E27FC236}">
                <a16:creationId xmlns:a16="http://schemas.microsoft.com/office/drawing/2014/main" id="{7209688A-E9C5-49CE-A1CE-B552FCAEDA08}"/>
              </a:ext>
            </a:extLst>
          </p:cNvPr>
          <p:cNvSpPr/>
          <p:nvPr/>
        </p:nvSpPr>
        <p:spPr>
          <a:xfrm>
            <a:off x="7117120" y="324140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1F78738-9728-4D7D-9CE1-E84186A0E433}"/>
              </a:ext>
            </a:extLst>
          </p:cNvPr>
          <p:cNvSpPr/>
          <p:nvPr/>
        </p:nvSpPr>
        <p:spPr>
          <a:xfrm>
            <a:off x="5220256" y="3245251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0EEE6310-0BE6-4B85-9791-9661D82BB539}"/>
              </a:ext>
            </a:extLst>
          </p:cNvPr>
          <p:cNvSpPr/>
          <p:nvPr/>
        </p:nvSpPr>
        <p:spPr>
          <a:xfrm>
            <a:off x="7019403" y="3245251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22FE9D4-F4C5-41A8-96C6-D8E56D3BC649}"/>
              </a:ext>
            </a:extLst>
          </p:cNvPr>
          <p:cNvGrpSpPr/>
          <p:nvPr/>
        </p:nvGrpSpPr>
        <p:grpSpPr>
          <a:xfrm>
            <a:off x="2046631" y="2442869"/>
            <a:ext cx="1710752" cy="449316"/>
            <a:chOff x="311373" y="5829052"/>
            <a:chExt cx="2120363" cy="449316"/>
          </a:xfrm>
        </p:grpSpPr>
        <p:sp>
          <p:nvSpPr>
            <p:cNvPr id="63" name="Arrow: Pentagon 62">
              <a:extLst>
                <a:ext uri="{FF2B5EF4-FFF2-40B4-BE49-F238E27FC236}">
                  <a16:creationId xmlns:a16="http://schemas.microsoft.com/office/drawing/2014/main" id="{DF4683B1-F309-4C21-A1CD-440CC4B0C10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4" name="Arrow: Chevron 63">
              <a:extLst>
                <a:ext uri="{FF2B5EF4-FFF2-40B4-BE49-F238E27FC236}">
                  <a16:creationId xmlns:a16="http://schemas.microsoft.com/office/drawing/2014/main" id="{635A3CEB-3582-41FA-A85D-2F2FC363C3F5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9653F603-C4D9-4658-8AC7-127938C95099}"/>
              </a:ext>
            </a:extLst>
          </p:cNvPr>
          <p:cNvSpPr/>
          <p:nvPr/>
        </p:nvSpPr>
        <p:spPr>
          <a:xfrm>
            <a:off x="2031496" y="6173867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10065C0-90D6-421A-8029-DAD7F5D34B25}"/>
              </a:ext>
            </a:extLst>
          </p:cNvPr>
          <p:cNvSpPr/>
          <p:nvPr/>
        </p:nvSpPr>
        <p:spPr>
          <a:xfrm>
            <a:off x="2034145" y="722276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7653313-53D4-41C8-8EF0-F34F840447AD}"/>
              </a:ext>
            </a:extLst>
          </p:cNvPr>
          <p:cNvSpPr/>
          <p:nvPr/>
        </p:nvSpPr>
        <p:spPr>
          <a:xfrm>
            <a:off x="2034143" y="722276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8AA9BE3-3E21-494F-A654-F34AB508C646}"/>
              </a:ext>
            </a:extLst>
          </p:cNvPr>
          <p:cNvSpPr txBox="1"/>
          <p:nvPr/>
        </p:nvSpPr>
        <p:spPr>
          <a:xfrm>
            <a:off x="1996737" y="771451"/>
            <a:ext cx="1101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M1 Planning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22297EE-B333-42DB-B08C-E20700135697}"/>
              </a:ext>
            </a:extLst>
          </p:cNvPr>
          <p:cNvSpPr txBox="1"/>
          <p:nvPr/>
        </p:nvSpPr>
        <p:spPr>
          <a:xfrm>
            <a:off x="1989837" y="2496143"/>
            <a:ext cx="1372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Definition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BC76D8C-A9C0-4E56-8F66-3DCF013D5DA6}"/>
              </a:ext>
            </a:extLst>
          </p:cNvPr>
          <p:cNvSpPr txBox="1"/>
          <p:nvPr/>
        </p:nvSpPr>
        <p:spPr>
          <a:xfrm>
            <a:off x="1994088" y="6148464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3" name="Arrow: Chevron 72">
            <a:extLst>
              <a:ext uri="{FF2B5EF4-FFF2-40B4-BE49-F238E27FC236}">
                <a16:creationId xmlns:a16="http://schemas.microsoft.com/office/drawing/2014/main" id="{76D00081-0749-45D5-9EF8-10B5DD421C13}"/>
              </a:ext>
            </a:extLst>
          </p:cNvPr>
          <p:cNvSpPr/>
          <p:nvPr/>
        </p:nvSpPr>
        <p:spPr>
          <a:xfrm>
            <a:off x="3560622" y="324381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4" name="Arrow: Pentagon 73">
            <a:extLst>
              <a:ext uri="{FF2B5EF4-FFF2-40B4-BE49-F238E27FC236}">
                <a16:creationId xmlns:a16="http://schemas.microsoft.com/office/drawing/2014/main" id="{12643F82-A2E7-4DD7-8729-21958A4E9CB2}"/>
              </a:ext>
            </a:extLst>
          </p:cNvPr>
          <p:cNvSpPr/>
          <p:nvPr/>
        </p:nvSpPr>
        <p:spPr>
          <a:xfrm>
            <a:off x="3431336" y="324676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5" name="Arrow: Pentagon 74">
            <a:extLst>
              <a:ext uri="{FF2B5EF4-FFF2-40B4-BE49-F238E27FC236}">
                <a16:creationId xmlns:a16="http://schemas.microsoft.com/office/drawing/2014/main" id="{4515576C-5E1B-4CFE-8199-956F801F7009}"/>
              </a:ext>
            </a:extLst>
          </p:cNvPr>
          <p:cNvSpPr/>
          <p:nvPr/>
        </p:nvSpPr>
        <p:spPr>
          <a:xfrm>
            <a:off x="1677032" y="3257951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6" name="Arrow: Chevron 75">
            <a:extLst>
              <a:ext uri="{FF2B5EF4-FFF2-40B4-BE49-F238E27FC236}">
                <a16:creationId xmlns:a16="http://schemas.microsoft.com/office/drawing/2014/main" id="{D1D15AD5-095E-40EE-A291-7DE96DE77E71}"/>
              </a:ext>
            </a:extLst>
          </p:cNvPr>
          <p:cNvSpPr/>
          <p:nvPr/>
        </p:nvSpPr>
        <p:spPr>
          <a:xfrm>
            <a:off x="1798285" y="3255901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DB60477-AD6B-47BB-955F-A0CE2FF401EE}"/>
              </a:ext>
            </a:extLst>
          </p:cNvPr>
          <p:cNvSpPr txBox="1"/>
          <p:nvPr/>
        </p:nvSpPr>
        <p:spPr>
          <a:xfrm>
            <a:off x="5639012" y="2204784"/>
            <a:ext cx="1407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API, S/W deliverables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8A69704-A7A0-4706-9CD1-E807E6BF98E3}"/>
              </a:ext>
            </a:extLst>
          </p:cNvPr>
          <p:cNvSpPr txBox="1"/>
          <p:nvPr/>
        </p:nvSpPr>
        <p:spPr>
          <a:xfrm>
            <a:off x="218137" y="2197344"/>
            <a:ext cx="9877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Proposals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C01259-11F7-45AE-B30D-A7E0930FFE08}"/>
              </a:ext>
            </a:extLst>
          </p:cNvPr>
          <p:cNvSpPr txBox="1"/>
          <p:nvPr/>
        </p:nvSpPr>
        <p:spPr>
          <a:xfrm>
            <a:off x="7423999" y="2206003"/>
            <a:ext cx="1114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Test/Integration</a:t>
            </a:r>
          </a:p>
        </p:txBody>
      </p:sp>
      <p:pic>
        <p:nvPicPr>
          <p:cNvPr id="107" name="Picture 6" descr="C:\Users\cheung\AppData\Local\Temp\SNAGHTML2e6ea537.PNG">
            <a:extLst>
              <a:ext uri="{FF2B5EF4-FFF2-40B4-BE49-F238E27FC236}">
                <a16:creationId xmlns:a16="http://schemas.microsoft.com/office/drawing/2014/main" id="{AF7F5E3B-3BE7-4EA8-B6C4-9CA0DE064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031" y="1148871"/>
            <a:ext cx="1025812" cy="102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08" descr="C:\Users\cheung\AppData\Local\Temp\SNAGHTML27c1b3b5.PNG">
            <a:extLst>
              <a:ext uri="{FF2B5EF4-FFF2-40B4-BE49-F238E27FC236}">
                <a16:creationId xmlns:a16="http://schemas.microsoft.com/office/drawing/2014/main" id="{3287DF37-AF72-4B05-B67C-8B328A265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34" y="1177718"/>
            <a:ext cx="994334" cy="99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cheung\AppData\Local\Temp\SNAGHTML281eb2ec.PNG">
            <a:extLst>
              <a:ext uri="{FF2B5EF4-FFF2-40B4-BE49-F238E27FC236}">
                <a16:creationId xmlns:a16="http://schemas.microsoft.com/office/drawing/2014/main" id="{41E440D4-2B1F-4C70-B0B1-22E518498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802" y="1184132"/>
            <a:ext cx="994334" cy="98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cheung\AppData\Local\Temp\SNAGHTML2f5ccbf.PNG">
            <a:extLst>
              <a:ext uri="{FF2B5EF4-FFF2-40B4-BE49-F238E27FC236}">
                <a16:creationId xmlns:a16="http://schemas.microsoft.com/office/drawing/2014/main" id="{0F53F226-6B8E-40D9-9E01-A42D5F1A0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873" y="1177718"/>
            <a:ext cx="994334" cy="99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2" descr="C:\Users\cheung\AppData\Local\Temp\SNAGHTML330565a1.PNG">
            <a:extLst>
              <a:ext uri="{FF2B5EF4-FFF2-40B4-BE49-F238E27FC236}">
                <a16:creationId xmlns:a16="http://schemas.microsoft.com/office/drawing/2014/main" id="{FCB7CB2E-3A60-4843-9BE1-780530946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913" y="1146240"/>
            <a:ext cx="1025812" cy="102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TextBox 107">
            <a:extLst>
              <a:ext uri="{FF2B5EF4-FFF2-40B4-BE49-F238E27FC236}">
                <a16:creationId xmlns:a16="http://schemas.microsoft.com/office/drawing/2014/main" id="{E82C29B9-DCAF-4DB1-B7BA-88373D4466DE}"/>
              </a:ext>
            </a:extLst>
          </p:cNvPr>
          <p:cNvSpPr txBox="1"/>
          <p:nvPr/>
        </p:nvSpPr>
        <p:spPr>
          <a:xfrm>
            <a:off x="3828975" y="3953998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Design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CF38774-F8CF-4A1D-860E-B8AA6D11CCFD}"/>
              </a:ext>
            </a:extLst>
          </p:cNvPr>
          <p:cNvSpPr txBox="1"/>
          <p:nvPr/>
        </p:nvSpPr>
        <p:spPr>
          <a:xfrm>
            <a:off x="2060341" y="3953998"/>
            <a:ext cx="1000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Definition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4F115EC-41AF-452B-951E-BDAE2E011C23}"/>
              </a:ext>
            </a:extLst>
          </p:cNvPr>
          <p:cNvSpPr txBox="1"/>
          <p:nvPr/>
        </p:nvSpPr>
        <p:spPr>
          <a:xfrm>
            <a:off x="5639012" y="3953998"/>
            <a:ext cx="14029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S/W deliverables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65F52B8-49A7-4855-9D28-1C0549C62C1D}"/>
              </a:ext>
            </a:extLst>
          </p:cNvPr>
          <p:cNvSpPr txBox="1"/>
          <p:nvPr/>
        </p:nvSpPr>
        <p:spPr>
          <a:xfrm>
            <a:off x="281934" y="3985896"/>
            <a:ext cx="9877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Proposals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E8B7B9B-87CD-4E9D-95F3-BF39562DDA12}"/>
              </a:ext>
            </a:extLst>
          </p:cNvPr>
          <p:cNvSpPr txBox="1"/>
          <p:nvPr/>
        </p:nvSpPr>
        <p:spPr>
          <a:xfrm>
            <a:off x="7423999" y="3953998"/>
            <a:ext cx="13660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Test/Integration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C7095F64-F222-43BA-8B1C-92E39F988DC6}"/>
              </a:ext>
            </a:extLst>
          </p:cNvPr>
          <p:cNvGrpSpPr/>
          <p:nvPr/>
        </p:nvGrpSpPr>
        <p:grpSpPr>
          <a:xfrm>
            <a:off x="596509" y="2977931"/>
            <a:ext cx="1039232" cy="1029144"/>
            <a:chOff x="596509" y="3155731"/>
            <a:chExt cx="1039232" cy="1029144"/>
          </a:xfrm>
        </p:grpSpPr>
        <p:pic>
          <p:nvPicPr>
            <p:cNvPr id="142" name="Picture 141" descr="C:\Users\cheung\AppData\Local\Temp\SNAGHTML27c1b3b5.PNG">
              <a:extLst>
                <a:ext uri="{FF2B5EF4-FFF2-40B4-BE49-F238E27FC236}">
                  <a16:creationId xmlns:a16="http://schemas.microsoft.com/office/drawing/2014/main" id="{44879B0A-936A-47B4-AD73-1747B0F890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509" y="3155731"/>
              <a:ext cx="994334" cy="994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DB617D9E-A638-4935-A430-B1B888C839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2834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61AC372F-AD1C-4196-BD49-65BB11DC8E3D}"/>
              </a:ext>
            </a:extLst>
          </p:cNvPr>
          <p:cNvGrpSpPr/>
          <p:nvPr/>
        </p:nvGrpSpPr>
        <p:grpSpPr>
          <a:xfrm>
            <a:off x="2230996" y="2949570"/>
            <a:ext cx="1108464" cy="1057505"/>
            <a:chOff x="2230996" y="3127370"/>
            <a:chExt cx="1108464" cy="1057505"/>
          </a:xfrm>
        </p:grpSpPr>
        <p:pic>
          <p:nvPicPr>
            <p:cNvPr id="145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0C96978D-BD04-4764-A333-74A4763D89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0996" y="3127370"/>
              <a:ext cx="1078283" cy="1002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6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9089B140-444C-4A11-B97B-53C08C1980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6553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F840F005-BAE3-42FF-AF09-34544E038BB0}"/>
              </a:ext>
            </a:extLst>
          </p:cNvPr>
          <p:cNvGrpSpPr/>
          <p:nvPr/>
        </p:nvGrpSpPr>
        <p:grpSpPr>
          <a:xfrm>
            <a:off x="4021513" y="2950418"/>
            <a:ext cx="1193116" cy="1056657"/>
            <a:chOff x="4021513" y="3128218"/>
            <a:chExt cx="1193116" cy="1056657"/>
          </a:xfrm>
        </p:grpSpPr>
        <p:pic>
          <p:nvPicPr>
            <p:cNvPr id="148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99703434-1928-4BAF-A977-CBF7DB0A59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1513" y="3128218"/>
              <a:ext cx="1160412" cy="1024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9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4A54E753-8471-4434-84F5-4B22192BC2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722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FD5A3C5F-49C6-475F-94C2-74AB91C351BA}"/>
              </a:ext>
            </a:extLst>
          </p:cNvPr>
          <p:cNvGrpSpPr/>
          <p:nvPr/>
        </p:nvGrpSpPr>
        <p:grpSpPr>
          <a:xfrm>
            <a:off x="5865324" y="2967453"/>
            <a:ext cx="1072074" cy="1039622"/>
            <a:chOff x="5865324" y="3145253"/>
            <a:chExt cx="1072074" cy="1039622"/>
          </a:xfrm>
        </p:grpSpPr>
        <p:pic>
          <p:nvPicPr>
            <p:cNvPr id="151" name="Picture 2" descr="C:\Users\cheung\AppData\Local\Temp\SNAGHTML27c3ad5f.PNG">
              <a:extLst>
                <a:ext uri="{FF2B5EF4-FFF2-40B4-BE49-F238E27FC236}">
                  <a16:creationId xmlns:a16="http://schemas.microsoft.com/office/drawing/2014/main" id="{36CB7C85-C3CF-41E4-85EC-0E380813D8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5324" y="3145253"/>
              <a:ext cx="991948" cy="994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2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993F593B-795C-4DD5-B6B7-8AEA3AA5D1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4491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E04B09BB-ECE4-43A2-8693-D2DB7E4C3B42}"/>
              </a:ext>
            </a:extLst>
          </p:cNvPr>
          <p:cNvGrpSpPr/>
          <p:nvPr/>
        </p:nvGrpSpPr>
        <p:grpSpPr>
          <a:xfrm>
            <a:off x="7707223" y="2953871"/>
            <a:ext cx="1124393" cy="1053204"/>
            <a:chOff x="7707223" y="3131671"/>
            <a:chExt cx="1124393" cy="1053204"/>
          </a:xfrm>
        </p:grpSpPr>
        <p:pic>
          <p:nvPicPr>
            <p:cNvPr id="154" name="Picture 2" descr="C:\Users\cheung\AppData\Local\Temp\SNAGHTML141a1196.PNG">
              <a:extLst>
                <a:ext uri="{FF2B5EF4-FFF2-40B4-BE49-F238E27FC236}">
                  <a16:creationId xmlns:a16="http://schemas.microsoft.com/office/drawing/2014/main" id="{A76F0980-3DA8-45BB-B024-9411B244F6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223" y="3131671"/>
              <a:ext cx="1055502" cy="1014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5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671554D1-08B0-4E30-AFDC-5627B6CF2F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8709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019D9B5E-5348-42B7-B49B-F6241CCBA71D}"/>
              </a:ext>
            </a:extLst>
          </p:cNvPr>
          <p:cNvGrpSpPr/>
          <p:nvPr/>
        </p:nvGrpSpPr>
        <p:grpSpPr>
          <a:xfrm>
            <a:off x="266712" y="4263375"/>
            <a:ext cx="1710752" cy="449316"/>
            <a:chOff x="311373" y="5829052"/>
            <a:chExt cx="2120363" cy="449316"/>
          </a:xfrm>
        </p:grpSpPr>
        <p:sp>
          <p:nvSpPr>
            <p:cNvPr id="157" name="Arrow: Pentagon 156">
              <a:extLst>
                <a:ext uri="{FF2B5EF4-FFF2-40B4-BE49-F238E27FC236}">
                  <a16:creationId xmlns:a16="http://schemas.microsoft.com/office/drawing/2014/main" id="{61E4DCAF-6A0E-42DA-B8F9-D782DAE2AFBC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58" name="Arrow: Chevron 157">
              <a:extLst>
                <a:ext uri="{FF2B5EF4-FFF2-40B4-BE49-F238E27FC236}">
                  <a16:creationId xmlns:a16="http://schemas.microsoft.com/office/drawing/2014/main" id="{DDC9F810-8CC4-4234-8D8C-AD96B0183995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DF42F77F-03EF-4C9F-9E37-D6A6514220B1}"/>
              </a:ext>
            </a:extLst>
          </p:cNvPr>
          <p:cNvGrpSpPr/>
          <p:nvPr/>
        </p:nvGrpSpPr>
        <p:grpSpPr>
          <a:xfrm>
            <a:off x="3824401" y="4262479"/>
            <a:ext cx="1710752" cy="449316"/>
            <a:chOff x="311373" y="5829052"/>
            <a:chExt cx="2120363" cy="449316"/>
          </a:xfrm>
        </p:grpSpPr>
        <p:sp>
          <p:nvSpPr>
            <p:cNvPr id="160" name="Arrow: Pentagon 159">
              <a:extLst>
                <a:ext uri="{FF2B5EF4-FFF2-40B4-BE49-F238E27FC236}">
                  <a16:creationId xmlns:a16="http://schemas.microsoft.com/office/drawing/2014/main" id="{3E845BAB-4C2F-4574-A8C5-1C79ECD56E39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1" name="Arrow: Chevron 160">
              <a:extLst>
                <a:ext uri="{FF2B5EF4-FFF2-40B4-BE49-F238E27FC236}">
                  <a16:creationId xmlns:a16="http://schemas.microsoft.com/office/drawing/2014/main" id="{9A6917A0-48A9-4DA3-8D7E-8BC397E5F72C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2C2AD38E-F63D-4C54-8B3D-85F90ABDB276}"/>
              </a:ext>
            </a:extLst>
          </p:cNvPr>
          <p:cNvGrpSpPr/>
          <p:nvPr/>
        </p:nvGrpSpPr>
        <p:grpSpPr>
          <a:xfrm>
            <a:off x="5614280" y="4261583"/>
            <a:ext cx="1710752" cy="449316"/>
            <a:chOff x="311373" y="5829052"/>
            <a:chExt cx="2120363" cy="449316"/>
          </a:xfrm>
        </p:grpSpPr>
        <p:sp>
          <p:nvSpPr>
            <p:cNvPr id="163" name="Arrow: Pentagon 162">
              <a:extLst>
                <a:ext uri="{FF2B5EF4-FFF2-40B4-BE49-F238E27FC236}">
                  <a16:creationId xmlns:a16="http://schemas.microsoft.com/office/drawing/2014/main" id="{6D7020A4-EDFD-4D65-AA4D-97CDFF5BC4A0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4" name="Arrow: Chevron 163">
              <a:extLst>
                <a:ext uri="{FF2B5EF4-FFF2-40B4-BE49-F238E27FC236}">
                  <a16:creationId xmlns:a16="http://schemas.microsoft.com/office/drawing/2014/main" id="{A1D81896-F216-44E0-BE82-2B53CF40750D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5" name="Rectangle 164">
            <a:extLst>
              <a:ext uri="{FF2B5EF4-FFF2-40B4-BE49-F238E27FC236}">
                <a16:creationId xmlns:a16="http://schemas.microsoft.com/office/drawing/2014/main" id="{9745BD0D-B9A4-422A-8CD6-C1B11563B77D}"/>
              </a:ext>
            </a:extLst>
          </p:cNvPr>
          <p:cNvSpPr/>
          <p:nvPr/>
        </p:nvSpPr>
        <p:spPr>
          <a:xfrm>
            <a:off x="7380982" y="4262479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271B1561-D3D3-4383-8CC2-73BC050D8163}"/>
              </a:ext>
            </a:extLst>
          </p:cNvPr>
          <p:cNvSpPr txBox="1"/>
          <p:nvPr/>
        </p:nvSpPr>
        <p:spPr>
          <a:xfrm>
            <a:off x="267122" y="4298215"/>
            <a:ext cx="1641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Discussion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A849F6CC-55BC-43F0-A0C1-824AB105F0D6}"/>
              </a:ext>
            </a:extLst>
          </p:cNvPr>
          <p:cNvSpPr txBox="1"/>
          <p:nvPr/>
        </p:nvSpPr>
        <p:spPr>
          <a:xfrm>
            <a:off x="3767607" y="4189822"/>
            <a:ext cx="15660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Refine, Approve,</a:t>
            </a:r>
          </a:p>
          <a:p>
            <a:r>
              <a:rPr lang="en-US" sz="1600" dirty="0">
                <a:solidFill>
                  <a:schemeClr val="bg1"/>
                </a:solidFill>
              </a:rPr>
              <a:t>Employ Model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3E65440-4323-46D5-9A6C-72BB04A2FCE6}"/>
              </a:ext>
            </a:extLst>
          </p:cNvPr>
          <p:cNvSpPr txBox="1"/>
          <p:nvPr/>
        </p:nvSpPr>
        <p:spPr>
          <a:xfrm>
            <a:off x="5573865" y="4298215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449526D-544C-4AB7-96F0-235FBA4AC077}"/>
              </a:ext>
            </a:extLst>
          </p:cNvPr>
          <p:cNvSpPr txBox="1"/>
          <p:nvPr/>
        </p:nvSpPr>
        <p:spPr>
          <a:xfrm>
            <a:off x="7398763" y="4298215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779B55B-7CD5-467F-8A06-BC829643C564}"/>
              </a:ext>
            </a:extLst>
          </p:cNvPr>
          <p:cNvGrpSpPr/>
          <p:nvPr/>
        </p:nvGrpSpPr>
        <p:grpSpPr>
          <a:xfrm>
            <a:off x="2046631" y="4263993"/>
            <a:ext cx="1710752" cy="449316"/>
            <a:chOff x="311373" y="5829052"/>
            <a:chExt cx="2120363" cy="449316"/>
          </a:xfrm>
        </p:grpSpPr>
        <p:sp>
          <p:nvSpPr>
            <p:cNvPr id="175" name="Arrow: Pentagon 174">
              <a:extLst>
                <a:ext uri="{FF2B5EF4-FFF2-40B4-BE49-F238E27FC236}">
                  <a16:creationId xmlns:a16="http://schemas.microsoft.com/office/drawing/2014/main" id="{CB607A73-F94B-4D02-B862-3E062CB63AD6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76" name="Arrow: Chevron 175">
              <a:extLst>
                <a:ext uri="{FF2B5EF4-FFF2-40B4-BE49-F238E27FC236}">
                  <a16:creationId xmlns:a16="http://schemas.microsoft.com/office/drawing/2014/main" id="{FD87FC16-FE96-467E-8778-1166551C64B3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77" name="TextBox 176">
            <a:extLst>
              <a:ext uri="{FF2B5EF4-FFF2-40B4-BE49-F238E27FC236}">
                <a16:creationId xmlns:a16="http://schemas.microsoft.com/office/drawing/2014/main" id="{6CCA48E4-C17E-4516-9198-F28CCCE4B486}"/>
              </a:ext>
            </a:extLst>
          </p:cNvPr>
          <p:cNvSpPr txBox="1"/>
          <p:nvPr/>
        </p:nvSpPr>
        <p:spPr>
          <a:xfrm>
            <a:off x="1989837" y="4299729"/>
            <a:ext cx="1593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Definition</a:t>
            </a:r>
          </a:p>
        </p:txBody>
      </p:sp>
      <p:sp>
        <p:nvSpPr>
          <p:cNvPr id="178" name="Arrow: Chevron 177">
            <a:extLst>
              <a:ext uri="{FF2B5EF4-FFF2-40B4-BE49-F238E27FC236}">
                <a16:creationId xmlns:a16="http://schemas.microsoft.com/office/drawing/2014/main" id="{934414FC-D701-418C-BC15-2DB13A1B329A}"/>
              </a:ext>
            </a:extLst>
          </p:cNvPr>
          <p:cNvSpPr/>
          <p:nvPr/>
        </p:nvSpPr>
        <p:spPr>
          <a:xfrm>
            <a:off x="3560622" y="509076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79" name="Arrow: Pentagon 178">
            <a:extLst>
              <a:ext uri="{FF2B5EF4-FFF2-40B4-BE49-F238E27FC236}">
                <a16:creationId xmlns:a16="http://schemas.microsoft.com/office/drawing/2014/main" id="{753CB19C-CC0D-492A-90C7-F34C6FC29F9B}"/>
              </a:ext>
            </a:extLst>
          </p:cNvPr>
          <p:cNvSpPr/>
          <p:nvPr/>
        </p:nvSpPr>
        <p:spPr>
          <a:xfrm>
            <a:off x="3431336" y="509370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80" name="Arrow: Pentagon 179">
            <a:extLst>
              <a:ext uri="{FF2B5EF4-FFF2-40B4-BE49-F238E27FC236}">
                <a16:creationId xmlns:a16="http://schemas.microsoft.com/office/drawing/2014/main" id="{C19BA0B9-16BB-43F6-9EE3-81AB44A39260}"/>
              </a:ext>
            </a:extLst>
          </p:cNvPr>
          <p:cNvSpPr/>
          <p:nvPr/>
        </p:nvSpPr>
        <p:spPr>
          <a:xfrm>
            <a:off x="1677032" y="51048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81" name="Arrow: Chevron 180">
            <a:extLst>
              <a:ext uri="{FF2B5EF4-FFF2-40B4-BE49-F238E27FC236}">
                <a16:creationId xmlns:a16="http://schemas.microsoft.com/office/drawing/2014/main" id="{F9B80016-7BB5-438A-90AC-9DB145AECFE7}"/>
              </a:ext>
            </a:extLst>
          </p:cNvPr>
          <p:cNvSpPr/>
          <p:nvPr/>
        </p:nvSpPr>
        <p:spPr>
          <a:xfrm>
            <a:off x="1798285" y="510284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9D7B52-8720-4B82-AECB-E43ED6623D5F}"/>
              </a:ext>
            </a:extLst>
          </p:cNvPr>
          <p:cNvGrpSpPr/>
          <p:nvPr/>
        </p:nvGrpSpPr>
        <p:grpSpPr>
          <a:xfrm>
            <a:off x="1896516" y="616784"/>
            <a:ext cx="5580299" cy="1476052"/>
            <a:chOff x="1896516" y="616784"/>
            <a:chExt cx="5580299" cy="1476052"/>
          </a:xfrm>
        </p:grpSpPr>
        <p:grpSp>
          <p:nvGrpSpPr>
            <p:cNvPr id="134" name="Group 133">
              <a:extLst>
                <a:ext uri="{FF2B5EF4-FFF2-40B4-BE49-F238E27FC236}">
                  <a16:creationId xmlns:a16="http://schemas.microsoft.com/office/drawing/2014/main" id="{458BAB6D-24D2-4E3F-9CEB-7868838B9F9D}"/>
                </a:ext>
              </a:extLst>
            </p:cNvPr>
            <p:cNvGrpSpPr/>
            <p:nvPr/>
          </p:nvGrpSpPr>
          <p:grpSpPr>
            <a:xfrm>
              <a:off x="1959121" y="686916"/>
              <a:ext cx="5467314" cy="1405920"/>
              <a:chOff x="1959121" y="686916"/>
              <a:chExt cx="5467314" cy="1405920"/>
            </a:xfrm>
          </p:grpSpPr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6D608F32-75C4-4050-BAA8-D0B73EB4A499}"/>
                  </a:ext>
                </a:extLst>
              </p:cNvPr>
              <p:cNvSpPr/>
              <p:nvPr/>
            </p:nvSpPr>
            <p:spPr>
              <a:xfrm>
                <a:off x="195912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4E086066-45C0-4E2E-8221-374A52BB89AB}"/>
                  </a:ext>
                </a:extLst>
              </p:cNvPr>
              <p:cNvSpPr/>
              <p:nvPr/>
            </p:nvSpPr>
            <p:spPr>
              <a:xfrm>
                <a:off x="374393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Rectangle 169">
                <a:extLst>
                  <a:ext uri="{FF2B5EF4-FFF2-40B4-BE49-F238E27FC236}">
                    <a16:creationId xmlns:a16="http://schemas.microsoft.com/office/drawing/2014/main" id="{2AB5CC69-4EB5-4FC1-8F2D-18DFB22B2BDA}"/>
                  </a:ext>
                </a:extLst>
              </p:cNvPr>
              <p:cNvSpPr/>
              <p:nvPr/>
            </p:nvSpPr>
            <p:spPr>
              <a:xfrm>
                <a:off x="552874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Rectangle 170">
                <a:extLst>
                  <a:ext uri="{FF2B5EF4-FFF2-40B4-BE49-F238E27FC236}">
                    <a16:creationId xmlns:a16="http://schemas.microsoft.com/office/drawing/2014/main" id="{EE1BF3DA-11A1-418A-8E33-C4DFABEA1FC2}"/>
                  </a:ext>
                </a:extLst>
              </p:cNvPr>
              <p:cNvSpPr/>
              <p:nvPr/>
            </p:nvSpPr>
            <p:spPr>
              <a:xfrm>
                <a:off x="731355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912C40D8-6855-48E8-BAF6-66A932C61174}"/>
                </a:ext>
              </a:extLst>
            </p:cNvPr>
            <p:cNvSpPr txBox="1"/>
            <p:nvPr/>
          </p:nvSpPr>
          <p:spPr>
            <a:xfrm rot="16200000">
              <a:off x="3372555" y="924948"/>
              <a:ext cx="8354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M1 Planning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508E9916-D7B3-4483-A795-0FC06EC3E149}"/>
                </a:ext>
              </a:extLst>
            </p:cNvPr>
            <p:cNvSpPr txBox="1"/>
            <p:nvPr/>
          </p:nvSpPr>
          <p:spPr>
            <a:xfrm rot="16200000">
              <a:off x="5042481" y="1025229"/>
              <a:ext cx="1063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M2 Functionality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6A7D6C28-D261-40A5-B2B9-6F05979B23BA}"/>
                </a:ext>
              </a:extLst>
            </p:cNvPr>
            <p:cNvSpPr txBox="1"/>
            <p:nvPr/>
          </p:nvSpPr>
          <p:spPr>
            <a:xfrm rot="16200000">
              <a:off x="6823752" y="1044637"/>
              <a:ext cx="1059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M3 API M4 Code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3750F0EF-1147-4061-BD2E-BFE28F7095ED}"/>
                </a:ext>
              </a:extLst>
            </p:cNvPr>
            <p:cNvSpPr txBox="1"/>
            <p:nvPr/>
          </p:nvSpPr>
          <p:spPr>
            <a:xfrm rot="16200000">
              <a:off x="1649173" y="921480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M0 Kickoff</a:t>
              </a:r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C5295F98-6581-4C16-AEA2-F954BED4D46A}"/>
              </a:ext>
            </a:extLst>
          </p:cNvPr>
          <p:cNvGrpSpPr/>
          <p:nvPr/>
        </p:nvGrpSpPr>
        <p:grpSpPr>
          <a:xfrm>
            <a:off x="514616" y="4865505"/>
            <a:ext cx="1047185" cy="1020017"/>
            <a:chOff x="516147" y="3133022"/>
            <a:chExt cx="1047185" cy="1020017"/>
          </a:xfrm>
        </p:grpSpPr>
        <p:pic>
          <p:nvPicPr>
            <p:cNvPr id="173" name="Picture 6" descr="C:\Users\cheung\AppData\Local\Temp\SNAGHTML27af390a.PNG">
              <a:extLst>
                <a:ext uri="{FF2B5EF4-FFF2-40B4-BE49-F238E27FC236}">
                  <a16:creationId xmlns:a16="http://schemas.microsoft.com/office/drawing/2014/main" id="{A4843CC6-2A1F-4EA0-A221-4D5E51D3F0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147" y="3133022"/>
              <a:ext cx="1002615" cy="998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6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0A3E4059-271D-440E-95D4-5509F9DC56A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5654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C12774CD-2B26-4159-8362-4D757E4DC937}"/>
              </a:ext>
            </a:extLst>
          </p:cNvPr>
          <p:cNvGrpSpPr/>
          <p:nvPr/>
        </p:nvGrpSpPr>
        <p:grpSpPr>
          <a:xfrm>
            <a:off x="2196652" y="4861593"/>
            <a:ext cx="1168254" cy="1023929"/>
            <a:chOff x="2198183" y="3129110"/>
            <a:chExt cx="1168254" cy="1023929"/>
          </a:xfrm>
        </p:grpSpPr>
        <p:pic>
          <p:nvPicPr>
            <p:cNvPr id="198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2208051B-5437-462C-96E5-CC68811A21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8183" y="3129110"/>
              <a:ext cx="997743" cy="1005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9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2C79C026-AA33-4447-A114-5040C7C161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8759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0" name="Group 199">
            <a:extLst>
              <a:ext uri="{FF2B5EF4-FFF2-40B4-BE49-F238E27FC236}">
                <a16:creationId xmlns:a16="http://schemas.microsoft.com/office/drawing/2014/main" id="{542875CD-8897-4A8A-A8EA-D31F8FBCB74D}"/>
              </a:ext>
            </a:extLst>
          </p:cNvPr>
          <p:cNvGrpSpPr/>
          <p:nvPr/>
        </p:nvGrpSpPr>
        <p:grpSpPr>
          <a:xfrm>
            <a:off x="3845214" y="4756493"/>
            <a:ext cx="668982" cy="625359"/>
            <a:chOff x="4083569" y="3137881"/>
            <a:chExt cx="1085973" cy="1015158"/>
          </a:xfrm>
        </p:grpSpPr>
        <p:pic>
          <p:nvPicPr>
            <p:cNvPr id="201" name="Picture 2" descr="C:\Users\cheung\AppData\Local\Temp\SNAGHTMLfcea3b0.PNG">
              <a:extLst>
                <a:ext uri="{FF2B5EF4-FFF2-40B4-BE49-F238E27FC236}">
                  <a16:creationId xmlns:a16="http://schemas.microsoft.com/office/drawing/2014/main" id="{50F563CC-5C91-4AE5-8E2D-D4B4AEBDDD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3569" y="3137881"/>
              <a:ext cx="990431" cy="994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2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D26F38D3-7785-475C-B235-E24CF8CD95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864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28AE789A-AD8F-4882-A272-2F15871AF667}"/>
              </a:ext>
            </a:extLst>
          </p:cNvPr>
          <p:cNvGrpSpPr/>
          <p:nvPr/>
        </p:nvGrpSpPr>
        <p:grpSpPr>
          <a:xfrm>
            <a:off x="4242810" y="5112198"/>
            <a:ext cx="664372" cy="629184"/>
            <a:chOff x="5894159" y="3131671"/>
            <a:chExt cx="1078488" cy="1021368"/>
          </a:xfrm>
        </p:grpSpPr>
        <p:pic>
          <p:nvPicPr>
            <p:cNvPr id="204" name="Picture 2" descr="C:\Users\cheung\AppData\Local\Temp\SNAGHTML141a1196.PNG">
              <a:extLst>
                <a:ext uri="{FF2B5EF4-FFF2-40B4-BE49-F238E27FC236}">
                  <a16:creationId xmlns:a16="http://schemas.microsoft.com/office/drawing/2014/main" id="{F10226FB-DEC4-49D5-A086-5C14B49AF4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4159" y="3131671"/>
              <a:ext cx="1055502" cy="1014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F34E8BFE-F410-4952-80D4-76E12C4489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4969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E10C5FB5-A864-4C47-A317-7A46D90798A2}"/>
              </a:ext>
            </a:extLst>
          </p:cNvPr>
          <p:cNvGrpSpPr/>
          <p:nvPr/>
        </p:nvGrpSpPr>
        <p:grpSpPr>
          <a:xfrm>
            <a:off x="4726023" y="5484674"/>
            <a:ext cx="686161" cy="624877"/>
            <a:chOff x="7661894" y="3138664"/>
            <a:chExt cx="1113859" cy="1014375"/>
          </a:xfrm>
        </p:grpSpPr>
        <p:pic>
          <p:nvPicPr>
            <p:cNvPr id="207" name="Picture 2" descr="C:\Users\cheung\AppData\Local\Temp\SNAGHTMLaff501c.PNG">
              <a:extLst>
                <a:ext uri="{FF2B5EF4-FFF2-40B4-BE49-F238E27FC236}">
                  <a16:creationId xmlns:a16="http://schemas.microsoft.com/office/drawing/2014/main" id="{84064404-6AD2-4B33-822C-7A3528602A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1894" y="3138664"/>
              <a:ext cx="1062403" cy="1008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8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2501528D-8B50-40B9-8249-9DED0F25CA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8075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44" name="Multiplication Sign 43">
            <a:extLst>
              <a:ext uri="{FF2B5EF4-FFF2-40B4-BE49-F238E27FC236}">
                <a16:creationId xmlns:a16="http://schemas.microsoft.com/office/drawing/2014/main" id="{CD15716B-413A-44E7-A54E-A561B7E133CC}"/>
              </a:ext>
            </a:extLst>
          </p:cNvPr>
          <p:cNvSpPr/>
          <p:nvPr/>
        </p:nvSpPr>
        <p:spPr>
          <a:xfrm>
            <a:off x="-187786" y="-1596571"/>
            <a:ext cx="9827618" cy="10180132"/>
          </a:xfrm>
          <a:prstGeom prst="mathMultiply">
            <a:avLst>
              <a:gd name="adj1" fmla="val 2861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419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465E0E6-27E6-460C-8373-992DD1FF2F2D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363A7DF-D774-4F32-81B0-83EC63580D5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74F6852-81B5-48FF-A58B-6D535728693A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AF097A-134C-45FE-9E71-7F9DD76F0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68F09A7E-D439-4301-AD1B-110BE9E1DF8F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E40C0A2-8E06-4173-9D30-0E4532236BFD}"/>
              </a:ext>
            </a:extLst>
          </p:cNvPr>
          <p:cNvSpPr/>
          <p:nvPr/>
        </p:nvSpPr>
        <p:spPr>
          <a:xfrm>
            <a:off x="241729" y="-2880"/>
            <a:ext cx="61302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&amp; Use Case Development</a:t>
            </a:r>
            <a:endParaRPr lang="en-US" sz="3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4CFAC2-63E7-46FF-967A-AC3CA5FBF437}"/>
              </a:ext>
            </a:extLst>
          </p:cNvPr>
          <p:cNvSpPr/>
          <p:nvPr/>
        </p:nvSpPr>
        <p:spPr>
          <a:xfrm rot="16200000" flipV="1">
            <a:off x="-596763" y="4229216"/>
            <a:ext cx="1437110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69B4CB-FE4C-4941-8548-365356353EDA}"/>
              </a:ext>
            </a:extLst>
          </p:cNvPr>
          <p:cNvSpPr txBox="1"/>
          <p:nvPr/>
        </p:nvSpPr>
        <p:spPr>
          <a:xfrm rot="16200000">
            <a:off x="-505144" y="4297751"/>
            <a:ext cx="12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MODELING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D91317-2B2A-4AB1-9412-D53029998E70}"/>
              </a:ext>
            </a:extLst>
          </p:cNvPr>
          <p:cNvSpPr/>
          <p:nvPr/>
        </p:nvSpPr>
        <p:spPr>
          <a:xfrm rot="16200000" flipV="1">
            <a:off x="-617474" y="2749351"/>
            <a:ext cx="1470237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C85A21-8223-469D-948C-5354C5FC04BD}"/>
              </a:ext>
            </a:extLst>
          </p:cNvPr>
          <p:cNvSpPr txBox="1"/>
          <p:nvPr/>
        </p:nvSpPr>
        <p:spPr>
          <a:xfrm rot="16200000">
            <a:off x="-729701" y="2644319"/>
            <a:ext cx="1699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USE CASE </a:t>
            </a:r>
            <a:r>
              <a:rPr lang="en-US" sz="1100" b="1" dirty="0">
                <a:solidFill>
                  <a:schemeClr val="bg1"/>
                </a:solidFill>
              </a:rPr>
              <a:t>Timeline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6C0D9C-2193-4AE6-9146-414FFFF4A707}"/>
              </a:ext>
            </a:extLst>
          </p:cNvPr>
          <p:cNvSpPr/>
          <p:nvPr/>
        </p:nvSpPr>
        <p:spPr>
          <a:xfrm rot="16200000" flipV="1">
            <a:off x="-580273" y="1305934"/>
            <a:ext cx="1396408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35A0D7-0E6A-42D3-BBFF-5081CBD1E665}"/>
              </a:ext>
            </a:extLst>
          </p:cNvPr>
          <p:cNvSpPr txBox="1"/>
          <p:nvPr/>
        </p:nvSpPr>
        <p:spPr>
          <a:xfrm rot="16200000">
            <a:off x="-577870" y="1284403"/>
            <a:ext cx="1396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MILESTONES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1B965C-DC81-48B7-989C-2D787B559843}"/>
              </a:ext>
            </a:extLst>
          </p:cNvPr>
          <p:cNvGrpSpPr/>
          <p:nvPr/>
        </p:nvGrpSpPr>
        <p:grpSpPr>
          <a:xfrm>
            <a:off x="266712" y="2123261"/>
            <a:ext cx="1710752" cy="449316"/>
            <a:chOff x="311373" y="5829052"/>
            <a:chExt cx="2120363" cy="449316"/>
          </a:xfrm>
        </p:grpSpPr>
        <p:sp>
          <p:nvSpPr>
            <p:cNvPr id="15" name="Arrow: Pentagon 14">
              <a:extLst>
                <a:ext uri="{FF2B5EF4-FFF2-40B4-BE49-F238E27FC236}">
                  <a16:creationId xmlns:a16="http://schemas.microsoft.com/office/drawing/2014/main" id="{384214A5-348C-400E-9753-8EB295C548FD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547408EC-5289-4929-A0EA-E905C06BB03E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CF3B08-73FC-483F-920C-A06E095FF52B}"/>
              </a:ext>
            </a:extLst>
          </p:cNvPr>
          <p:cNvGrpSpPr/>
          <p:nvPr/>
        </p:nvGrpSpPr>
        <p:grpSpPr>
          <a:xfrm>
            <a:off x="3824401" y="2122365"/>
            <a:ext cx="1710752" cy="449316"/>
            <a:chOff x="311373" y="5829052"/>
            <a:chExt cx="2120363" cy="449316"/>
          </a:xfrm>
        </p:grpSpPr>
        <p:sp>
          <p:nvSpPr>
            <p:cNvPr id="18" name="Arrow: Pentagon 17">
              <a:extLst>
                <a:ext uri="{FF2B5EF4-FFF2-40B4-BE49-F238E27FC236}">
                  <a16:creationId xmlns:a16="http://schemas.microsoft.com/office/drawing/2014/main" id="{1DC376D2-EC1D-4621-ADEE-C7D03153AE2F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id="{F04A407C-F398-46AD-BAFC-BE67B11F9F2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7B24B67-9E8E-4A54-9320-F81066C6EE9B}"/>
              </a:ext>
            </a:extLst>
          </p:cNvPr>
          <p:cNvGrpSpPr/>
          <p:nvPr/>
        </p:nvGrpSpPr>
        <p:grpSpPr>
          <a:xfrm>
            <a:off x="5614280" y="2121469"/>
            <a:ext cx="1710752" cy="449316"/>
            <a:chOff x="311373" y="5829052"/>
            <a:chExt cx="2120363" cy="449316"/>
          </a:xfrm>
        </p:grpSpPr>
        <p:sp>
          <p:nvSpPr>
            <p:cNvPr id="21" name="Arrow: Pentagon 20">
              <a:extLst>
                <a:ext uri="{FF2B5EF4-FFF2-40B4-BE49-F238E27FC236}">
                  <a16:creationId xmlns:a16="http://schemas.microsoft.com/office/drawing/2014/main" id="{3D9B73B6-7AC3-4AEC-93ED-ABA7309C601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2" name="Arrow: Chevron 21">
              <a:extLst>
                <a:ext uri="{FF2B5EF4-FFF2-40B4-BE49-F238E27FC236}">
                  <a16:creationId xmlns:a16="http://schemas.microsoft.com/office/drawing/2014/main" id="{EF5FB874-CB5D-422F-AE16-78CBF177D8F3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E5E79722-7AA2-4B89-8C81-AD5DE6964230}"/>
              </a:ext>
            </a:extLst>
          </p:cNvPr>
          <p:cNvSpPr/>
          <p:nvPr/>
        </p:nvSpPr>
        <p:spPr>
          <a:xfrm>
            <a:off x="7380982" y="2122365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2103DF0-2F2B-4955-BDC5-AB4D71487D0C}"/>
              </a:ext>
            </a:extLst>
          </p:cNvPr>
          <p:cNvSpPr/>
          <p:nvPr/>
        </p:nvSpPr>
        <p:spPr>
          <a:xfrm>
            <a:off x="256690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906F1DB-4724-4C22-B0C1-0AB79DC741C9}"/>
              </a:ext>
            </a:extLst>
          </p:cNvPr>
          <p:cNvSpPr/>
          <p:nvPr/>
        </p:nvSpPr>
        <p:spPr>
          <a:xfrm>
            <a:off x="3811915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D781A0-E2A7-4603-8880-62DA25192D85}"/>
              </a:ext>
            </a:extLst>
          </p:cNvPr>
          <p:cNvSpPr/>
          <p:nvPr/>
        </p:nvSpPr>
        <p:spPr>
          <a:xfrm>
            <a:off x="5605476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0F1683-981E-4142-8E7F-3BEA001DEB72}"/>
              </a:ext>
            </a:extLst>
          </p:cNvPr>
          <p:cNvSpPr/>
          <p:nvPr/>
        </p:nvSpPr>
        <p:spPr>
          <a:xfrm>
            <a:off x="7387888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B927E3-71CF-4143-9517-979A4A7A0633}"/>
              </a:ext>
            </a:extLst>
          </p:cNvPr>
          <p:cNvSpPr/>
          <p:nvPr/>
        </p:nvSpPr>
        <p:spPr>
          <a:xfrm>
            <a:off x="256690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2D2EB98-71C0-46F8-86AC-DFADD9D22800}"/>
              </a:ext>
            </a:extLst>
          </p:cNvPr>
          <p:cNvSpPr/>
          <p:nvPr/>
        </p:nvSpPr>
        <p:spPr>
          <a:xfrm>
            <a:off x="3811913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13CDEB4-8D4E-4CC0-A383-B0DC10F4B3C3}"/>
              </a:ext>
            </a:extLst>
          </p:cNvPr>
          <p:cNvSpPr/>
          <p:nvPr/>
        </p:nvSpPr>
        <p:spPr>
          <a:xfrm>
            <a:off x="5605474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B6029E6-786E-4552-B26F-F4235C2F11B5}"/>
              </a:ext>
            </a:extLst>
          </p:cNvPr>
          <p:cNvSpPr/>
          <p:nvPr/>
        </p:nvSpPr>
        <p:spPr>
          <a:xfrm>
            <a:off x="7387883" y="730099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F856D8A-5805-4A12-BAD4-56FE07B946F4}"/>
              </a:ext>
            </a:extLst>
          </p:cNvPr>
          <p:cNvSpPr txBox="1"/>
          <p:nvPr/>
        </p:nvSpPr>
        <p:spPr>
          <a:xfrm>
            <a:off x="274023" y="771451"/>
            <a:ext cx="89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Proposals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CA0BCF0-1677-4F2D-8797-DB764FC2112C}"/>
              </a:ext>
            </a:extLst>
          </p:cNvPr>
          <p:cNvSpPr txBox="1"/>
          <p:nvPr/>
        </p:nvSpPr>
        <p:spPr>
          <a:xfrm>
            <a:off x="3805328" y="771451"/>
            <a:ext cx="16546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Functionality Define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53308EA-8FA3-4A24-A1E6-349CB57A2B78}"/>
              </a:ext>
            </a:extLst>
          </p:cNvPr>
          <p:cNvSpPr txBox="1"/>
          <p:nvPr/>
        </p:nvSpPr>
        <p:spPr>
          <a:xfrm>
            <a:off x="5611586" y="664429"/>
            <a:ext cx="10668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API Develop</a:t>
            </a:r>
          </a:p>
          <a:p>
            <a:r>
              <a:rPr lang="en-US" sz="1400" dirty="0">
                <a:solidFill>
                  <a:schemeClr val="bg1"/>
                </a:solidFill>
              </a:rPr>
              <a:t>S/W Coding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68EBCC-F788-43C6-918E-4313037212E8}"/>
              </a:ext>
            </a:extLst>
          </p:cNvPr>
          <p:cNvSpPr txBox="1"/>
          <p:nvPr/>
        </p:nvSpPr>
        <p:spPr>
          <a:xfrm>
            <a:off x="7405664" y="771451"/>
            <a:ext cx="9916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Integration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0C50E07-E37A-4A78-B01F-CBC029BDEA7E}"/>
              </a:ext>
            </a:extLst>
          </p:cNvPr>
          <p:cNvSpPr txBox="1"/>
          <p:nvPr/>
        </p:nvSpPr>
        <p:spPr>
          <a:xfrm>
            <a:off x="267122" y="2177153"/>
            <a:ext cx="1274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Proposal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708A92-021A-4F47-918E-886291C80FAE}"/>
              </a:ext>
            </a:extLst>
          </p:cNvPr>
          <p:cNvSpPr txBox="1"/>
          <p:nvPr/>
        </p:nvSpPr>
        <p:spPr>
          <a:xfrm>
            <a:off x="3767607" y="2177153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Design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F5F383-3021-4070-B99A-1418978EE3D1}"/>
              </a:ext>
            </a:extLst>
          </p:cNvPr>
          <p:cNvSpPr txBox="1"/>
          <p:nvPr/>
        </p:nvSpPr>
        <p:spPr>
          <a:xfrm>
            <a:off x="5573865" y="2177153"/>
            <a:ext cx="12348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Develop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6749D1-3285-4D0C-B493-AA518FF734EA}"/>
              </a:ext>
            </a:extLst>
          </p:cNvPr>
          <p:cNvSpPr txBox="1"/>
          <p:nvPr/>
        </p:nvSpPr>
        <p:spPr>
          <a:xfrm>
            <a:off x="7398763" y="2177153"/>
            <a:ext cx="880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Test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65AB8C-80C2-4212-BA4E-0A57B7178642}"/>
              </a:ext>
            </a:extLst>
          </p:cNvPr>
          <p:cNvSpPr txBox="1"/>
          <p:nvPr/>
        </p:nvSpPr>
        <p:spPr>
          <a:xfrm>
            <a:off x="3828975" y="1751779"/>
            <a:ext cx="989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Design,</a:t>
            </a:r>
          </a:p>
          <a:p>
            <a:r>
              <a:rPr lang="en-US" sz="1100" dirty="0"/>
              <a:t>Platform S/W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D1BA50-5758-4D7B-839C-6C72A6B68887}"/>
              </a:ext>
            </a:extLst>
          </p:cNvPr>
          <p:cNvSpPr txBox="1"/>
          <p:nvPr/>
        </p:nvSpPr>
        <p:spPr>
          <a:xfrm>
            <a:off x="2060341" y="1891719"/>
            <a:ext cx="74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Definition</a:t>
            </a:r>
          </a:p>
        </p:txBody>
      </p:sp>
      <p:sp>
        <p:nvSpPr>
          <p:cNvPr id="58" name="Arrow: Chevron 57">
            <a:extLst>
              <a:ext uri="{FF2B5EF4-FFF2-40B4-BE49-F238E27FC236}">
                <a16:creationId xmlns:a16="http://schemas.microsoft.com/office/drawing/2014/main" id="{609F47B5-0148-4266-9267-C7613D0EE607}"/>
              </a:ext>
            </a:extLst>
          </p:cNvPr>
          <p:cNvSpPr/>
          <p:nvPr/>
        </p:nvSpPr>
        <p:spPr>
          <a:xfrm>
            <a:off x="5338391" y="292331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9" name="Arrow: Chevron 58">
            <a:extLst>
              <a:ext uri="{FF2B5EF4-FFF2-40B4-BE49-F238E27FC236}">
                <a16:creationId xmlns:a16="http://schemas.microsoft.com/office/drawing/2014/main" id="{7209688A-E9C5-49CE-A1CE-B552FCAEDA08}"/>
              </a:ext>
            </a:extLst>
          </p:cNvPr>
          <p:cNvSpPr/>
          <p:nvPr/>
        </p:nvSpPr>
        <p:spPr>
          <a:xfrm>
            <a:off x="7117120" y="292241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1F78738-9728-4D7D-9CE1-E84186A0E433}"/>
              </a:ext>
            </a:extLst>
          </p:cNvPr>
          <p:cNvSpPr/>
          <p:nvPr/>
        </p:nvSpPr>
        <p:spPr>
          <a:xfrm>
            <a:off x="5220256" y="2926261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0EEE6310-0BE6-4B85-9791-9661D82BB539}"/>
              </a:ext>
            </a:extLst>
          </p:cNvPr>
          <p:cNvSpPr/>
          <p:nvPr/>
        </p:nvSpPr>
        <p:spPr>
          <a:xfrm>
            <a:off x="7019403" y="2926261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22FE9D4-F4C5-41A8-96C6-D8E56D3BC649}"/>
              </a:ext>
            </a:extLst>
          </p:cNvPr>
          <p:cNvGrpSpPr/>
          <p:nvPr/>
        </p:nvGrpSpPr>
        <p:grpSpPr>
          <a:xfrm>
            <a:off x="2046631" y="2123879"/>
            <a:ext cx="1710752" cy="449316"/>
            <a:chOff x="311373" y="5829052"/>
            <a:chExt cx="2120363" cy="449316"/>
          </a:xfrm>
        </p:grpSpPr>
        <p:sp>
          <p:nvSpPr>
            <p:cNvPr id="63" name="Arrow: Pentagon 62">
              <a:extLst>
                <a:ext uri="{FF2B5EF4-FFF2-40B4-BE49-F238E27FC236}">
                  <a16:creationId xmlns:a16="http://schemas.microsoft.com/office/drawing/2014/main" id="{DF4683B1-F309-4C21-A1CD-440CC4B0C10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4" name="Arrow: Chevron 63">
              <a:extLst>
                <a:ext uri="{FF2B5EF4-FFF2-40B4-BE49-F238E27FC236}">
                  <a16:creationId xmlns:a16="http://schemas.microsoft.com/office/drawing/2014/main" id="{635A3CEB-3582-41FA-A85D-2F2FC363C3F5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0065C0-90D6-421A-8029-DAD7F5D34B25}"/>
              </a:ext>
            </a:extLst>
          </p:cNvPr>
          <p:cNvSpPr/>
          <p:nvPr/>
        </p:nvSpPr>
        <p:spPr>
          <a:xfrm>
            <a:off x="2034145" y="722276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7653313-53D4-41C8-8EF0-F34F840447AD}"/>
              </a:ext>
            </a:extLst>
          </p:cNvPr>
          <p:cNvSpPr/>
          <p:nvPr/>
        </p:nvSpPr>
        <p:spPr>
          <a:xfrm>
            <a:off x="2034143" y="722276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8AA9BE3-3E21-494F-A654-F34AB508C646}"/>
              </a:ext>
            </a:extLst>
          </p:cNvPr>
          <p:cNvSpPr txBox="1"/>
          <p:nvPr/>
        </p:nvSpPr>
        <p:spPr>
          <a:xfrm>
            <a:off x="2048107" y="771451"/>
            <a:ext cx="8162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Planning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22297EE-B333-42DB-B08C-E20700135697}"/>
              </a:ext>
            </a:extLst>
          </p:cNvPr>
          <p:cNvSpPr txBox="1"/>
          <p:nvPr/>
        </p:nvSpPr>
        <p:spPr>
          <a:xfrm>
            <a:off x="1989837" y="2177153"/>
            <a:ext cx="1372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Definition</a:t>
            </a:r>
          </a:p>
        </p:txBody>
      </p:sp>
      <p:sp>
        <p:nvSpPr>
          <p:cNvPr id="73" name="Arrow: Chevron 72">
            <a:extLst>
              <a:ext uri="{FF2B5EF4-FFF2-40B4-BE49-F238E27FC236}">
                <a16:creationId xmlns:a16="http://schemas.microsoft.com/office/drawing/2014/main" id="{76D00081-0749-45D5-9EF8-10B5DD421C13}"/>
              </a:ext>
            </a:extLst>
          </p:cNvPr>
          <p:cNvSpPr/>
          <p:nvPr/>
        </p:nvSpPr>
        <p:spPr>
          <a:xfrm>
            <a:off x="3560622" y="292482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4" name="Arrow: Pentagon 73">
            <a:extLst>
              <a:ext uri="{FF2B5EF4-FFF2-40B4-BE49-F238E27FC236}">
                <a16:creationId xmlns:a16="http://schemas.microsoft.com/office/drawing/2014/main" id="{12643F82-A2E7-4DD7-8729-21958A4E9CB2}"/>
              </a:ext>
            </a:extLst>
          </p:cNvPr>
          <p:cNvSpPr/>
          <p:nvPr/>
        </p:nvSpPr>
        <p:spPr>
          <a:xfrm>
            <a:off x="3431336" y="292777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5" name="Arrow: Pentagon 74">
            <a:extLst>
              <a:ext uri="{FF2B5EF4-FFF2-40B4-BE49-F238E27FC236}">
                <a16:creationId xmlns:a16="http://schemas.microsoft.com/office/drawing/2014/main" id="{4515576C-5E1B-4CFE-8199-956F801F7009}"/>
              </a:ext>
            </a:extLst>
          </p:cNvPr>
          <p:cNvSpPr/>
          <p:nvPr/>
        </p:nvSpPr>
        <p:spPr>
          <a:xfrm>
            <a:off x="1677032" y="2938961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6" name="Arrow: Chevron 75">
            <a:extLst>
              <a:ext uri="{FF2B5EF4-FFF2-40B4-BE49-F238E27FC236}">
                <a16:creationId xmlns:a16="http://schemas.microsoft.com/office/drawing/2014/main" id="{D1D15AD5-095E-40EE-A291-7DE96DE77E71}"/>
              </a:ext>
            </a:extLst>
          </p:cNvPr>
          <p:cNvSpPr/>
          <p:nvPr/>
        </p:nvSpPr>
        <p:spPr>
          <a:xfrm>
            <a:off x="1798285" y="2936911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DB60477-AD6B-47BB-955F-A0CE2FF401EE}"/>
              </a:ext>
            </a:extLst>
          </p:cNvPr>
          <p:cNvSpPr txBox="1"/>
          <p:nvPr/>
        </p:nvSpPr>
        <p:spPr>
          <a:xfrm>
            <a:off x="5639012" y="1885794"/>
            <a:ext cx="140775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API, S/W deliverables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8A69704-A7A0-4706-9CD1-E807E6BF98E3}"/>
              </a:ext>
            </a:extLst>
          </p:cNvPr>
          <p:cNvSpPr txBox="1"/>
          <p:nvPr/>
        </p:nvSpPr>
        <p:spPr>
          <a:xfrm>
            <a:off x="218137" y="1878354"/>
            <a:ext cx="9877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Proposals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C01259-11F7-45AE-B30D-A7E0930FFE08}"/>
              </a:ext>
            </a:extLst>
          </p:cNvPr>
          <p:cNvSpPr txBox="1"/>
          <p:nvPr/>
        </p:nvSpPr>
        <p:spPr>
          <a:xfrm>
            <a:off x="7423999" y="1887013"/>
            <a:ext cx="11144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Test/Integration</a:t>
            </a:r>
          </a:p>
        </p:txBody>
      </p:sp>
      <p:pic>
        <p:nvPicPr>
          <p:cNvPr id="107" name="Picture 6" descr="C:\Users\cheung\AppData\Local\Temp\SNAGHTML2e6ea537.PNG">
            <a:extLst>
              <a:ext uri="{FF2B5EF4-FFF2-40B4-BE49-F238E27FC236}">
                <a16:creationId xmlns:a16="http://schemas.microsoft.com/office/drawing/2014/main" id="{AF7F5E3B-3BE7-4EA8-B6C4-9CA0DE064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031" y="1148871"/>
            <a:ext cx="735704" cy="733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08" descr="C:\Users\cheung\AppData\Local\Temp\SNAGHTML27c1b3b5.PNG">
            <a:extLst>
              <a:ext uri="{FF2B5EF4-FFF2-40B4-BE49-F238E27FC236}">
                <a16:creationId xmlns:a16="http://schemas.microsoft.com/office/drawing/2014/main" id="{3287DF37-AF72-4B05-B67C-8B328A265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34" y="1177718"/>
            <a:ext cx="713128" cy="71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cheung\AppData\Local\Temp\SNAGHTML281eb2ec.PNG">
            <a:extLst>
              <a:ext uri="{FF2B5EF4-FFF2-40B4-BE49-F238E27FC236}">
                <a16:creationId xmlns:a16="http://schemas.microsoft.com/office/drawing/2014/main" id="{41E440D4-2B1F-4C70-B0B1-22E518498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802" y="1184132"/>
            <a:ext cx="713128" cy="70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cheung\AppData\Local\Temp\SNAGHTML2f5ccbf.PNG">
            <a:extLst>
              <a:ext uri="{FF2B5EF4-FFF2-40B4-BE49-F238E27FC236}">
                <a16:creationId xmlns:a16="http://schemas.microsoft.com/office/drawing/2014/main" id="{0F53F226-6B8E-40D9-9E01-A42D5F1A0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873" y="1177718"/>
            <a:ext cx="713128" cy="713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2" descr="C:\Users\cheung\AppData\Local\Temp\SNAGHTML330565a1.PNG">
            <a:extLst>
              <a:ext uri="{FF2B5EF4-FFF2-40B4-BE49-F238E27FC236}">
                <a16:creationId xmlns:a16="http://schemas.microsoft.com/office/drawing/2014/main" id="{FCB7CB2E-3A60-4843-9BE1-780530946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913" y="1146240"/>
            <a:ext cx="735704" cy="735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8" name="TextBox 107">
            <a:extLst>
              <a:ext uri="{FF2B5EF4-FFF2-40B4-BE49-F238E27FC236}">
                <a16:creationId xmlns:a16="http://schemas.microsoft.com/office/drawing/2014/main" id="{E82C29B9-DCAF-4DB1-B7BA-88373D4466DE}"/>
              </a:ext>
            </a:extLst>
          </p:cNvPr>
          <p:cNvSpPr txBox="1"/>
          <p:nvPr/>
        </p:nvSpPr>
        <p:spPr>
          <a:xfrm>
            <a:off x="3828975" y="3369845"/>
            <a:ext cx="81945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Design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CF38774-F8CF-4A1D-860E-B8AA6D11CCFD}"/>
              </a:ext>
            </a:extLst>
          </p:cNvPr>
          <p:cNvSpPr txBox="1"/>
          <p:nvPr/>
        </p:nvSpPr>
        <p:spPr>
          <a:xfrm>
            <a:off x="2060341" y="3369845"/>
            <a:ext cx="10005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Definition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4F115EC-41AF-452B-951E-BDAE2E011C23}"/>
              </a:ext>
            </a:extLst>
          </p:cNvPr>
          <p:cNvSpPr txBox="1"/>
          <p:nvPr/>
        </p:nvSpPr>
        <p:spPr>
          <a:xfrm>
            <a:off x="5639012" y="3369845"/>
            <a:ext cx="14029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S/W deliverables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D65F52B8-49A7-4855-9D28-1C0549C62C1D}"/>
              </a:ext>
            </a:extLst>
          </p:cNvPr>
          <p:cNvSpPr txBox="1"/>
          <p:nvPr/>
        </p:nvSpPr>
        <p:spPr>
          <a:xfrm>
            <a:off x="218137" y="3369845"/>
            <a:ext cx="9877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Proposals</a:t>
            </a:r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DE8B7B9B-87CD-4E9D-95F3-BF39562DDA12}"/>
              </a:ext>
            </a:extLst>
          </p:cNvPr>
          <p:cNvSpPr txBox="1"/>
          <p:nvPr/>
        </p:nvSpPr>
        <p:spPr>
          <a:xfrm>
            <a:off x="7423999" y="3369845"/>
            <a:ext cx="13660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Test/Integration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C7095F64-F222-43BA-8B1C-92E39F988DC6}"/>
              </a:ext>
            </a:extLst>
          </p:cNvPr>
          <p:cNvGrpSpPr/>
          <p:nvPr/>
        </p:nvGrpSpPr>
        <p:grpSpPr>
          <a:xfrm>
            <a:off x="596509" y="2658941"/>
            <a:ext cx="745329" cy="738094"/>
            <a:chOff x="596509" y="3155731"/>
            <a:chExt cx="1039232" cy="1029144"/>
          </a:xfrm>
        </p:grpSpPr>
        <p:pic>
          <p:nvPicPr>
            <p:cNvPr id="142" name="Picture 141" descr="C:\Users\cheung\AppData\Local\Temp\SNAGHTML27c1b3b5.PNG">
              <a:extLst>
                <a:ext uri="{FF2B5EF4-FFF2-40B4-BE49-F238E27FC236}">
                  <a16:creationId xmlns:a16="http://schemas.microsoft.com/office/drawing/2014/main" id="{44879B0A-936A-47B4-AD73-1747B0F890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509" y="3155731"/>
              <a:ext cx="994334" cy="994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3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DB617D9E-A638-4935-A430-B1B888C839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2834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61AC372F-AD1C-4196-BD49-65BB11DC8E3D}"/>
              </a:ext>
            </a:extLst>
          </p:cNvPr>
          <p:cNvGrpSpPr/>
          <p:nvPr/>
        </p:nvGrpSpPr>
        <p:grpSpPr>
          <a:xfrm>
            <a:off x="2230996" y="2630581"/>
            <a:ext cx="794981" cy="758434"/>
            <a:chOff x="2230996" y="3127370"/>
            <a:chExt cx="1108464" cy="1057505"/>
          </a:xfrm>
        </p:grpSpPr>
        <p:pic>
          <p:nvPicPr>
            <p:cNvPr id="145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0C96978D-BD04-4764-A333-74A4763D89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0996" y="3127370"/>
              <a:ext cx="1078283" cy="1002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6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9089B140-444C-4A11-B97B-53C08C1980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6553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F840F005-BAE3-42FF-AF09-34544E038BB0}"/>
              </a:ext>
            </a:extLst>
          </p:cNvPr>
          <p:cNvGrpSpPr/>
          <p:nvPr/>
        </p:nvGrpSpPr>
        <p:grpSpPr>
          <a:xfrm>
            <a:off x="4021513" y="2631429"/>
            <a:ext cx="855693" cy="757826"/>
            <a:chOff x="4021513" y="3128218"/>
            <a:chExt cx="1193116" cy="1056657"/>
          </a:xfrm>
        </p:grpSpPr>
        <p:pic>
          <p:nvPicPr>
            <p:cNvPr id="148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99703434-1928-4BAF-A977-CBF7DB0A59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1513" y="3128218"/>
              <a:ext cx="1160412" cy="1024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9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4A54E753-8471-4434-84F5-4B22192BC2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722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FD5A3C5F-49C6-475F-94C2-74AB91C351BA}"/>
              </a:ext>
            </a:extLst>
          </p:cNvPr>
          <p:cNvGrpSpPr/>
          <p:nvPr/>
        </p:nvGrpSpPr>
        <p:grpSpPr>
          <a:xfrm>
            <a:off x="5865324" y="2648463"/>
            <a:ext cx="768883" cy="745609"/>
            <a:chOff x="5865324" y="3145253"/>
            <a:chExt cx="1072074" cy="1039622"/>
          </a:xfrm>
        </p:grpSpPr>
        <p:pic>
          <p:nvPicPr>
            <p:cNvPr id="151" name="Picture 2" descr="C:\Users\cheung\AppData\Local\Temp\SNAGHTML27c3ad5f.PNG">
              <a:extLst>
                <a:ext uri="{FF2B5EF4-FFF2-40B4-BE49-F238E27FC236}">
                  <a16:creationId xmlns:a16="http://schemas.microsoft.com/office/drawing/2014/main" id="{36CB7C85-C3CF-41E4-85EC-0E380813D8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5324" y="3145253"/>
              <a:ext cx="991948" cy="994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2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993F593B-795C-4DD5-B6B7-8AEA3AA5D16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4491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E04B09BB-ECE4-43A2-8693-D2DB7E4C3B42}"/>
              </a:ext>
            </a:extLst>
          </p:cNvPr>
          <p:cNvGrpSpPr/>
          <p:nvPr/>
        </p:nvGrpSpPr>
        <p:grpSpPr>
          <a:xfrm>
            <a:off x="7707223" y="2634881"/>
            <a:ext cx="806405" cy="755349"/>
            <a:chOff x="7707223" y="3131671"/>
            <a:chExt cx="1124393" cy="1053204"/>
          </a:xfrm>
        </p:grpSpPr>
        <p:pic>
          <p:nvPicPr>
            <p:cNvPr id="154" name="Picture 2" descr="C:\Users\cheung\AppData\Local\Temp\SNAGHTML141a1196.PNG">
              <a:extLst>
                <a:ext uri="{FF2B5EF4-FFF2-40B4-BE49-F238E27FC236}">
                  <a16:creationId xmlns:a16="http://schemas.microsoft.com/office/drawing/2014/main" id="{A76F0980-3DA8-45BB-B024-9411B244F6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223" y="3131671"/>
              <a:ext cx="1055502" cy="1014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5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671554D1-08B0-4E30-AFDC-5627B6CF2F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8709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019D9B5E-5348-42B7-B49B-F6241CCBA71D}"/>
              </a:ext>
            </a:extLst>
          </p:cNvPr>
          <p:cNvGrpSpPr/>
          <p:nvPr/>
        </p:nvGrpSpPr>
        <p:grpSpPr>
          <a:xfrm>
            <a:off x="266712" y="3593497"/>
            <a:ext cx="1710752" cy="449316"/>
            <a:chOff x="311373" y="5829052"/>
            <a:chExt cx="2120363" cy="449316"/>
          </a:xfrm>
        </p:grpSpPr>
        <p:sp>
          <p:nvSpPr>
            <p:cNvPr id="157" name="Arrow: Pentagon 156">
              <a:extLst>
                <a:ext uri="{FF2B5EF4-FFF2-40B4-BE49-F238E27FC236}">
                  <a16:creationId xmlns:a16="http://schemas.microsoft.com/office/drawing/2014/main" id="{61E4DCAF-6A0E-42DA-B8F9-D782DAE2AFBC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58" name="Arrow: Chevron 157">
              <a:extLst>
                <a:ext uri="{FF2B5EF4-FFF2-40B4-BE49-F238E27FC236}">
                  <a16:creationId xmlns:a16="http://schemas.microsoft.com/office/drawing/2014/main" id="{DDC9F810-8CC4-4234-8D8C-AD96B0183995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DF42F77F-03EF-4C9F-9E37-D6A6514220B1}"/>
              </a:ext>
            </a:extLst>
          </p:cNvPr>
          <p:cNvGrpSpPr/>
          <p:nvPr/>
        </p:nvGrpSpPr>
        <p:grpSpPr>
          <a:xfrm>
            <a:off x="3824401" y="3592601"/>
            <a:ext cx="1710752" cy="449316"/>
            <a:chOff x="311373" y="5829052"/>
            <a:chExt cx="2120363" cy="449316"/>
          </a:xfrm>
        </p:grpSpPr>
        <p:sp>
          <p:nvSpPr>
            <p:cNvPr id="160" name="Arrow: Pentagon 159">
              <a:extLst>
                <a:ext uri="{FF2B5EF4-FFF2-40B4-BE49-F238E27FC236}">
                  <a16:creationId xmlns:a16="http://schemas.microsoft.com/office/drawing/2014/main" id="{3E845BAB-4C2F-4574-A8C5-1C79ECD56E39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1" name="Arrow: Chevron 160">
              <a:extLst>
                <a:ext uri="{FF2B5EF4-FFF2-40B4-BE49-F238E27FC236}">
                  <a16:creationId xmlns:a16="http://schemas.microsoft.com/office/drawing/2014/main" id="{9A6917A0-48A9-4DA3-8D7E-8BC397E5F72C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2C2AD38E-F63D-4C54-8B3D-85F90ABDB276}"/>
              </a:ext>
            </a:extLst>
          </p:cNvPr>
          <p:cNvGrpSpPr/>
          <p:nvPr/>
        </p:nvGrpSpPr>
        <p:grpSpPr>
          <a:xfrm>
            <a:off x="5614280" y="3591705"/>
            <a:ext cx="1710752" cy="449316"/>
            <a:chOff x="311373" y="5829052"/>
            <a:chExt cx="2120363" cy="449316"/>
          </a:xfrm>
        </p:grpSpPr>
        <p:sp>
          <p:nvSpPr>
            <p:cNvPr id="163" name="Arrow: Pentagon 162">
              <a:extLst>
                <a:ext uri="{FF2B5EF4-FFF2-40B4-BE49-F238E27FC236}">
                  <a16:creationId xmlns:a16="http://schemas.microsoft.com/office/drawing/2014/main" id="{6D7020A4-EDFD-4D65-AA4D-97CDFF5BC4A0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4" name="Arrow: Chevron 163">
              <a:extLst>
                <a:ext uri="{FF2B5EF4-FFF2-40B4-BE49-F238E27FC236}">
                  <a16:creationId xmlns:a16="http://schemas.microsoft.com/office/drawing/2014/main" id="{A1D81896-F216-44E0-BE82-2B53CF40750D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65" name="Rectangle 164">
            <a:extLst>
              <a:ext uri="{FF2B5EF4-FFF2-40B4-BE49-F238E27FC236}">
                <a16:creationId xmlns:a16="http://schemas.microsoft.com/office/drawing/2014/main" id="{9745BD0D-B9A4-422A-8CD6-C1B11563B77D}"/>
              </a:ext>
            </a:extLst>
          </p:cNvPr>
          <p:cNvSpPr/>
          <p:nvPr/>
        </p:nvSpPr>
        <p:spPr>
          <a:xfrm>
            <a:off x="7380982" y="3592601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271B1561-D3D3-4383-8CC2-73BC050D8163}"/>
              </a:ext>
            </a:extLst>
          </p:cNvPr>
          <p:cNvSpPr txBox="1"/>
          <p:nvPr/>
        </p:nvSpPr>
        <p:spPr>
          <a:xfrm>
            <a:off x="267122" y="3628337"/>
            <a:ext cx="16417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Discussion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A849F6CC-55BC-43F0-A0C1-824AB105F0D6}"/>
              </a:ext>
            </a:extLst>
          </p:cNvPr>
          <p:cNvSpPr txBox="1"/>
          <p:nvPr/>
        </p:nvSpPr>
        <p:spPr>
          <a:xfrm>
            <a:off x="3767607" y="3519944"/>
            <a:ext cx="15660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Refine, Approve,</a:t>
            </a:r>
          </a:p>
          <a:p>
            <a:r>
              <a:rPr lang="en-US" sz="1600" dirty="0">
                <a:solidFill>
                  <a:schemeClr val="bg1"/>
                </a:solidFill>
              </a:rPr>
              <a:t>Employ Model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3E65440-4323-46D5-9A6C-72BB04A2FCE6}"/>
              </a:ext>
            </a:extLst>
          </p:cNvPr>
          <p:cNvSpPr txBox="1"/>
          <p:nvPr/>
        </p:nvSpPr>
        <p:spPr>
          <a:xfrm>
            <a:off x="5573865" y="3628337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449526D-544C-4AB7-96F0-235FBA4AC077}"/>
              </a:ext>
            </a:extLst>
          </p:cNvPr>
          <p:cNvSpPr txBox="1"/>
          <p:nvPr/>
        </p:nvSpPr>
        <p:spPr>
          <a:xfrm>
            <a:off x="7398763" y="3628337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D779B55B-7CD5-467F-8A06-BC829643C564}"/>
              </a:ext>
            </a:extLst>
          </p:cNvPr>
          <p:cNvGrpSpPr/>
          <p:nvPr/>
        </p:nvGrpSpPr>
        <p:grpSpPr>
          <a:xfrm>
            <a:off x="2046631" y="3594115"/>
            <a:ext cx="1710752" cy="449316"/>
            <a:chOff x="311373" y="5829052"/>
            <a:chExt cx="2120363" cy="449316"/>
          </a:xfrm>
        </p:grpSpPr>
        <p:sp>
          <p:nvSpPr>
            <p:cNvPr id="175" name="Arrow: Pentagon 174">
              <a:extLst>
                <a:ext uri="{FF2B5EF4-FFF2-40B4-BE49-F238E27FC236}">
                  <a16:creationId xmlns:a16="http://schemas.microsoft.com/office/drawing/2014/main" id="{CB607A73-F94B-4D02-B862-3E062CB63AD6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76" name="Arrow: Chevron 175">
              <a:extLst>
                <a:ext uri="{FF2B5EF4-FFF2-40B4-BE49-F238E27FC236}">
                  <a16:creationId xmlns:a16="http://schemas.microsoft.com/office/drawing/2014/main" id="{FD87FC16-FE96-467E-8778-1166551C64B3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77" name="TextBox 176">
            <a:extLst>
              <a:ext uri="{FF2B5EF4-FFF2-40B4-BE49-F238E27FC236}">
                <a16:creationId xmlns:a16="http://schemas.microsoft.com/office/drawing/2014/main" id="{6CCA48E4-C17E-4516-9198-F28CCCE4B486}"/>
              </a:ext>
            </a:extLst>
          </p:cNvPr>
          <p:cNvSpPr txBox="1"/>
          <p:nvPr/>
        </p:nvSpPr>
        <p:spPr>
          <a:xfrm>
            <a:off x="1989837" y="3629851"/>
            <a:ext cx="15935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Definition</a:t>
            </a:r>
          </a:p>
        </p:txBody>
      </p:sp>
      <p:sp>
        <p:nvSpPr>
          <p:cNvPr id="178" name="Arrow: Chevron 177">
            <a:extLst>
              <a:ext uri="{FF2B5EF4-FFF2-40B4-BE49-F238E27FC236}">
                <a16:creationId xmlns:a16="http://schemas.microsoft.com/office/drawing/2014/main" id="{934414FC-D701-418C-BC15-2DB13A1B329A}"/>
              </a:ext>
            </a:extLst>
          </p:cNvPr>
          <p:cNvSpPr/>
          <p:nvPr/>
        </p:nvSpPr>
        <p:spPr>
          <a:xfrm>
            <a:off x="3560622" y="442088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79" name="Arrow: Pentagon 178">
            <a:extLst>
              <a:ext uri="{FF2B5EF4-FFF2-40B4-BE49-F238E27FC236}">
                <a16:creationId xmlns:a16="http://schemas.microsoft.com/office/drawing/2014/main" id="{753CB19C-CC0D-492A-90C7-F34C6FC29F9B}"/>
              </a:ext>
            </a:extLst>
          </p:cNvPr>
          <p:cNvSpPr/>
          <p:nvPr/>
        </p:nvSpPr>
        <p:spPr>
          <a:xfrm>
            <a:off x="3431336" y="4423831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80" name="Arrow: Pentagon 179">
            <a:extLst>
              <a:ext uri="{FF2B5EF4-FFF2-40B4-BE49-F238E27FC236}">
                <a16:creationId xmlns:a16="http://schemas.microsoft.com/office/drawing/2014/main" id="{C19BA0B9-16BB-43F6-9EE3-81AB44A39260}"/>
              </a:ext>
            </a:extLst>
          </p:cNvPr>
          <p:cNvSpPr/>
          <p:nvPr/>
        </p:nvSpPr>
        <p:spPr>
          <a:xfrm>
            <a:off x="1677032" y="4435017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81" name="Arrow: Chevron 180">
            <a:extLst>
              <a:ext uri="{FF2B5EF4-FFF2-40B4-BE49-F238E27FC236}">
                <a16:creationId xmlns:a16="http://schemas.microsoft.com/office/drawing/2014/main" id="{F9B80016-7BB5-438A-90AC-9DB145AECFE7}"/>
              </a:ext>
            </a:extLst>
          </p:cNvPr>
          <p:cNvSpPr/>
          <p:nvPr/>
        </p:nvSpPr>
        <p:spPr>
          <a:xfrm>
            <a:off x="1798285" y="4432967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53CB15EA-B5D1-4B92-AEB6-16D67A0B012A}"/>
              </a:ext>
            </a:extLst>
          </p:cNvPr>
          <p:cNvGrpSpPr/>
          <p:nvPr/>
        </p:nvGrpSpPr>
        <p:grpSpPr>
          <a:xfrm>
            <a:off x="270763" y="5101178"/>
            <a:ext cx="1710752" cy="449316"/>
            <a:chOff x="311373" y="5829052"/>
            <a:chExt cx="2120363" cy="449316"/>
          </a:xfrm>
        </p:grpSpPr>
        <p:sp>
          <p:nvSpPr>
            <p:cNvPr id="135" name="Arrow: Pentagon 134">
              <a:extLst>
                <a:ext uri="{FF2B5EF4-FFF2-40B4-BE49-F238E27FC236}">
                  <a16:creationId xmlns:a16="http://schemas.microsoft.com/office/drawing/2014/main" id="{0C2AE14F-113A-443D-B84D-0B97C92368A4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36" name="Arrow: Chevron 135">
              <a:extLst>
                <a:ext uri="{FF2B5EF4-FFF2-40B4-BE49-F238E27FC236}">
                  <a16:creationId xmlns:a16="http://schemas.microsoft.com/office/drawing/2014/main" id="{BE42374D-8F97-4A3E-9166-E803A10D14C8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F885CD60-B2A3-4838-9931-95083AA9BBCB}"/>
              </a:ext>
            </a:extLst>
          </p:cNvPr>
          <p:cNvGrpSpPr/>
          <p:nvPr/>
        </p:nvGrpSpPr>
        <p:grpSpPr>
          <a:xfrm>
            <a:off x="3828452" y="5100282"/>
            <a:ext cx="1710752" cy="449316"/>
            <a:chOff x="311373" y="5829052"/>
            <a:chExt cx="2120363" cy="449316"/>
          </a:xfrm>
        </p:grpSpPr>
        <p:sp>
          <p:nvSpPr>
            <p:cNvPr id="138" name="Arrow: Pentagon 137">
              <a:extLst>
                <a:ext uri="{FF2B5EF4-FFF2-40B4-BE49-F238E27FC236}">
                  <a16:creationId xmlns:a16="http://schemas.microsoft.com/office/drawing/2014/main" id="{BE0058A5-8B9F-4005-9BBF-A495619EDCB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39" name="Arrow: Chevron 138">
              <a:extLst>
                <a:ext uri="{FF2B5EF4-FFF2-40B4-BE49-F238E27FC236}">
                  <a16:creationId xmlns:a16="http://schemas.microsoft.com/office/drawing/2014/main" id="{453B7A22-1FFE-4FFB-9A79-22387EAFA7DB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717F032D-3446-4FF8-93C7-9BD6F24314D6}"/>
              </a:ext>
            </a:extLst>
          </p:cNvPr>
          <p:cNvGrpSpPr/>
          <p:nvPr/>
        </p:nvGrpSpPr>
        <p:grpSpPr>
          <a:xfrm>
            <a:off x="5618331" y="5099386"/>
            <a:ext cx="1710752" cy="449316"/>
            <a:chOff x="311373" y="5829052"/>
            <a:chExt cx="2120363" cy="449316"/>
          </a:xfrm>
        </p:grpSpPr>
        <p:sp>
          <p:nvSpPr>
            <p:cNvPr id="170" name="Arrow: Pentagon 169">
              <a:extLst>
                <a:ext uri="{FF2B5EF4-FFF2-40B4-BE49-F238E27FC236}">
                  <a16:creationId xmlns:a16="http://schemas.microsoft.com/office/drawing/2014/main" id="{DC2A961E-4B48-48F1-AAA7-C1378FDA3869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71" name="Arrow: Chevron 170">
              <a:extLst>
                <a:ext uri="{FF2B5EF4-FFF2-40B4-BE49-F238E27FC236}">
                  <a16:creationId xmlns:a16="http://schemas.microsoft.com/office/drawing/2014/main" id="{B8EC5EB7-677C-445C-9F43-DF25845C961F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72" name="Rectangle 171">
            <a:extLst>
              <a:ext uri="{FF2B5EF4-FFF2-40B4-BE49-F238E27FC236}">
                <a16:creationId xmlns:a16="http://schemas.microsoft.com/office/drawing/2014/main" id="{6FBFFC57-A884-4C7D-809A-562ABE9D75E2}"/>
              </a:ext>
            </a:extLst>
          </p:cNvPr>
          <p:cNvSpPr/>
          <p:nvPr/>
        </p:nvSpPr>
        <p:spPr>
          <a:xfrm>
            <a:off x="7385033" y="5100282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684A94D-30F7-4924-B375-9E4625054170}"/>
              </a:ext>
            </a:extLst>
          </p:cNvPr>
          <p:cNvSpPr txBox="1"/>
          <p:nvPr/>
        </p:nvSpPr>
        <p:spPr>
          <a:xfrm>
            <a:off x="271173" y="5136018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5BA4F49B-9AE8-44D4-8C26-85C5295A0729}"/>
              </a:ext>
            </a:extLst>
          </p:cNvPr>
          <p:cNvSpPr txBox="1"/>
          <p:nvPr/>
        </p:nvSpPr>
        <p:spPr>
          <a:xfrm>
            <a:off x="3771658" y="5137532"/>
            <a:ext cx="1424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Arch Approved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5A6D80C5-1B87-44AA-B2CA-05F4374D2533}"/>
              </a:ext>
            </a:extLst>
          </p:cNvPr>
          <p:cNvSpPr txBox="1"/>
          <p:nvPr/>
        </p:nvSpPr>
        <p:spPr>
          <a:xfrm>
            <a:off x="5577916" y="5137532"/>
            <a:ext cx="1422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API Doc Freeze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E0DCC3D1-E615-42A3-B9CD-C292B4CC5261}"/>
              </a:ext>
            </a:extLst>
          </p:cNvPr>
          <p:cNvSpPr txBox="1"/>
          <p:nvPr/>
        </p:nvSpPr>
        <p:spPr>
          <a:xfrm>
            <a:off x="7402814" y="5136018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46D95EA6-9BD1-4137-B27D-08C21F896521}"/>
              </a:ext>
            </a:extLst>
          </p:cNvPr>
          <p:cNvGrpSpPr/>
          <p:nvPr/>
        </p:nvGrpSpPr>
        <p:grpSpPr>
          <a:xfrm>
            <a:off x="2050682" y="5101796"/>
            <a:ext cx="1710752" cy="449316"/>
            <a:chOff x="311373" y="5829052"/>
            <a:chExt cx="2120363" cy="449316"/>
          </a:xfrm>
        </p:grpSpPr>
        <p:sp>
          <p:nvSpPr>
            <p:cNvPr id="200" name="Arrow: Pentagon 199">
              <a:extLst>
                <a:ext uri="{FF2B5EF4-FFF2-40B4-BE49-F238E27FC236}">
                  <a16:creationId xmlns:a16="http://schemas.microsoft.com/office/drawing/2014/main" id="{A4E1DA7E-3BFE-4B2F-8490-CBD64EFCEBAB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01" name="Arrow: Chevron 200">
              <a:extLst>
                <a:ext uri="{FF2B5EF4-FFF2-40B4-BE49-F238E27FC236}">
                  <a16:creationId xmlns:a16="http://schemas.microsoft.com/office/drawing/2014/main" id="{BC2DF74D-D25B-4B86-BF07-B9729DA9047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DDA05517-A446-4A62-8087-8914A8DE9241}"/>
              </a:ext>
            </a:extLst>
          </p:cNvPr>
          <p:cNvSpPr txBox="1"/>
          <p:nvPr/>
        </p:nvSpPr>
        <p:spPr>
          <a:xfrm>
            <a:off x="1993888" y="5031206"/>
            <a:ext cx="10567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Functional</a:t>
            </a:r>
          </a:p>
          <a:p>
            <a:r>
              <a:rPr lang="en-US" sz="1600" dirty="0">
                <a:solidFill>
                  <a:schemeClr val="bg1"/>
                </a:solidFill>
              </a:rPr>
              <a:t>Arch. Def</a:t>
            </a:r>
          </a:p>
        </p:txBody>
      </p:sp>
      <p:sp>
        <p:nvSpPr>
          <p:cNvPr id="203" name="Rectangle 202">
            <a:extLst>
              <a:ext uri="{FF2B5EF4-FFF2-40B4-BE49-F238E27FC236}">
                <a16:creationId xmlns:a16="http://schemas.microsoft.com/office/drawing/2014/main" id="{803C255B-07D2-4E5F-9B94-06843DB36EBF}"/>
              </a:ext>
            </a:extLst>
          </p:cNvPr>
          <p:cNvSpPr/>
          <p:nvPr/>
        </p:nvSpPr>
        <p:spPr>
          <a:xfrm rot="16200000" flipV="1">
            <a:off x="-593095" y="5710703"/>
            <a:ext cx="1437109" cy="214474"/>
          </a:xfrm>
          <a:prstGeom prst="rect">
            <a:avLst/>
          </a:prstGeom>
          <a:solidFill>
            <a:srgbClr val="0A3B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AD5BE467-450C-4D15-84A0-D72CDDF93A25}"/>
              </a:ext>
            </a:extLst>
          </p:cNvPr>
          <p:cNvSpPr txBox="1"/>
          <p:nvPr/>
        </p:nvSpPr>
        <p:spPr>
          <a:xfrm rot="16200000">
            <a:off x="-605819" y="5662759"/>
            <a:ext cx="1474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ARCHITECTURE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E9B17E4-AD2C-4962-9F08-1BE696C9BA09}"/>
              </a:ext>
            </a:extLst>
          </p:cNvPr>
          <p:cNvSpPr/>
          <p:nvPr/>
        </p:nvSpPr>
        <p:spPr>
          <a:xfrm>
            <a:off x="1959121" y="686916"/>
            <a:ext cx="112884" cy="14059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A6D9181E-BC11-4A57-A3F0-1CC210437D2E}"/>
              </a:ext>
            </a:extLst>
          </p:cNvPr>
          <p:cNvSpPr/>
          <p:nvPr/>
        </p:nvSpPr>
        <p:spPr>
          <a:xfrm>
            <a:off x="3743931" y="686916"/>
            <a:ext cx="112884" cy="14059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9245D196-DFE6-44B7-9AB2-C23DEC49FCB4}"/>
              </a:ext>
            </a:extLst>
          </p:cNvPr>
          <p:cNvSpPr/>
          <p:nvPr/>
        </p:nvSpPr>
        <p:spPr>
          <a:xfrm>
            <a:off x="5528741" y="686916"/>
            <a:ext cx="112884" cy="14059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id="{783293E1-A39A-4F7B-9983-E9B6B6FAD22D}"/>
              </a:ext>
            </a:extLst>
          </p:cNvPr>
          <p:cNvSpPr txBox="1"/>
          <p:nvPr/>
        </p:nvSpPr>
        <p:spPr>
          <a:xfrm rot="16200000">
            <a:off x="3372555" y="924948"/>
            <a:ext cx="8354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M1 Planning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7AC90FE3-15AB-41FC-ADE9-B14706FEA912}"/>
              </a:ext>
            </a:extLst>
          </p:cNvPr>
          <p:cNvSpPr txBox="1"/>
          <p:nvPr/>
        </p:nvSpPr>
        <p:spPr>
          <a:xfrm rot="16200000">
            <a:off x="5042481" y="1025229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M2 Functionality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3555BB7-69C9-4BBC-B453-41649FEDFBC7}"/>
              </a:ext>
            </a:extLst>
          </p:cNvPr>
          <p:cNvGrpSpPr/>
          <p:nvPr/>
        </p:nvGrpSpPr>
        <p:grpSpPr>
          <a:xfrm>
            <a:off x="7230594" y="637795"/>
            <a:ext cx="246221" cy="1455041"/>
            <a:chOff x="7230594" y="637795"/>
            <a:chExt cx="246221" cy="1455041"/>
          </a:xfrm>
        </p:grpSpPr>
        <p:sp>
          <p:nvSpPr>
            <p:cNvPr id="211" name="Rectangle 210">
              <a:extLst>
                <a:ext uri="{FF2B5EF4-FFF2-40B4-BE49-F238E27FC236}">
                  <a16:creationId xmlns:a16="http://schemas.microsoft.com/office/drawing/2014/main" id="{1E8D0B9C-212A-4EA4-896C-39246E2B8C49}"/>
                </a:ext>
              </a:extLst>
            </p:cNvPr>
            <p:cNvSpPr/>
            <p:nvPr/>
          </p:nvSpPr>
          <p:spPr>
            <a:xfrm>
              <a:off x="7313551" y="686916"/>
              <a:ext cx="112884" cy="14059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TextBox 207">
              <a:extLst>
                <a:ext uri="{FF2B5EF4-FFF2-40B4-BE49-F238E27FC236}">
                  <a16:creationId xmlns:a16="http://schemas.microsoft.com/office/drawing/2014/main" id="{B6ECE0C2-7A14-4782-A3E1-D5498B0B7A6A}"/>
                </a:ext>
              </a:extLst>
            </p:cNvPr>
            <p:cNvSpPr txBox="1"/>
            <p:nvPr/>
          </p:nvSpPr>
          <p:spPr>
            <a:xfrm rot="16200000">
              <a:off x="6823752" y="1044637"/>
              <a:ext cx="1059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M3 API M4 Code</a:t>
              </a:r>
            </a:p>
          </p:txBody>
        </p:sp>
      </p:grpSp>
      <p:sp>
        <p:nvSpPr>
          <p:cNvPr id="205" name="TextBox 204">
            <a:extLst>
              <a:ext uri="{FF2B5EF4-FFF2-40B4-BE49-F238E27FC236}">
                <a16:creationId xmlns:a16="http://schemas.microsoft.com/office/drawing/2014/main" id="{71088B96-B924-4A3A-A36A-DC9233680C3B}"/>
              </a:ext>
            </a:extLst>
          </p:cNvPr>
          <p:cNvSpPr txBox="1"/>
          <p:nvPr/>
        </p:nvSpPr>
        <p:spPr>
          <a:xfrm rot="16200000">
            <a:off x="1649173" y="921480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M0 Kickoff</a:t>
            </a:r>
          </a:p>
        </p:txBody>
      </p:sp>
      <p:pic>
        <p:nvPicPr>
          <p:cNvPr id="212" name="Picture 12" descr="C:\Users\cheung\AppData\Local\Temp\SNAGHTML30848b2.PNG">
            <a:extLst>
              <a:ext uri="{FF2B5EF4-FFF2-40B4-BE49-F238E27FC236}">
                <a16:creationId xmlns:a16="http://schemas.microsoft.com/office/drawing/2014/main" id="{B3F5DB61-4CDD-49EE-88C8-435F8BE2F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870" y="5582183"/>
            <a:ext cx="817714" cy="704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3" name="Picture 12" descr="C:\Users\cheung\AppData\Local\Temp\SNAGHTML27cc8a26.PNG">
            <a:extLst>
              <a:ext uri="{FF2B5EF4-FFF2-40B4-BE49-F238E27FC236}">
                <a16:creationId xmlns:a16="http://schemas.microsoft.com/office/drawing/2014/main" id="{804A2D91-22D2-417F-8FB8-B640DB7A74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9441" y="6061086"/>
            <a:ext cx="279423" cy="26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0" name="Group 69">
            <a:extLst>
              <a:ext uri="{FF2B5EF4-FFF2-40B4-BE49-F238E27FC236}">
                <a16:creationId xmlns:a16="http://schemas.microsoft.com/office/drawing/2014/main" id="{10A1C47D-BB72-4351-A07B-D69D1A8191B1}"/>
              </a:ext>
            </a:extLst>
          </p:cNvPr>
          <p:cNvGrpSpPr/>
          <p:nvPr/>
        </p:nvGrpSpPr>
        <p:grpSpPr>
          <a:xfrm>
            <a:off x="3988628" y="5578259"/>
            <a:ext cx="775763" cy="744252"/>
            <a:chOff x="3633028" y="5528831"/>
            <a:chExt cx="775763" cy="744252"/>
          </a:xfrm>
        </p:grpSpPr>
        <p:pic>
          <p:nvPicPr>
            <p:cNvPr id="214" name="Picture 2" descr="C:\Users\cheung\AppData\Local\Temp\SNAGHTMLf511277.PNG">
              <a:extLst>
                <a:ext uri="{FF2B5EF4-FFF2-40B4-BE49-F238E27FC236}">
                  <a16:creationId xmlns:a16="http://schemas.microsoft.com/office/drawing/2014/main" id="{C8D83E57-A84E-4E89-809B-FB8E7832A6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33028" y="5528831"/>
              <a:ext cx="762348" cy="708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5" name="Picture 12" descr="C:\Users\cheung\AppData\Local\Temp\SNAGHTML27cc8a26.PNG">
              <a:extLst>
                <a:ext uri="{FF2B5EF4-FFF2-40B4-BE49-F238E27FC236}">
                  <a16:creationId xmlns:a16="http://schemas.microsoft.com/office/drawing/2014/main" id="{0D98BD38-0556-43D2-8AEE-D2A3C21469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9368" y="6011658"/>
              <a:ext cx="279423" cy="261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18" name="TextBox 217">
            <a:extLst>
              <a:ext uri="{FF2B5EF4-FFF2-40B4-BE49-F238E27FC236}">
                <a16:creationId xmlns:a16="http://schemas.microsoft.com/office/drawing/2014/main" id="{C2A84EBE-AEDD-4884-937C-C1AF29410213}"/>
              </a:ext>
            </a:extLst>
          </p:cNvPr>
          <p:cNvSpPr txBox="1"/>
          <p:nvPr/>
        </p:nvSpPr>
        <p:spPr>
          <a:xfrm>
            <a:off x="3855120" y="6274885"/>
            <a:ext cx="160332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Architecture Approved</a:t>
            </a:r>
          </a:p>
          <a:p>
            <a:r>
              <a:rPr lang="en-US" sz="1100" dirty="0"/>
              <a:t>Component Architecture</a:t>
            </a: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C0929E5B-6147-40BD-BFC1-77F260E2F390}"/>
              </a:ext>
            </a:extLst>
          </p:cNvPr>
          <p:cNvSpPr txBox="1"/>
          <p:nvPr/>
        </p:nvSpPr>
        <p:spPr>
          <a:xfrm>
            <a:off x="2086486" y="6274885"/>
            <a:ext cx="16450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Func</a:t>
            </a:r>
            <a:r>
              <a:rPr lang="en-US" sz="1100" dirty="0"/>
              <a:t>. Architecture Define</a:t>
            </a:r>
          </a:p>
          <a:p>
            <a:r>
              <a:rPr lang="en-US" sz="1100" dirty="0"/>
              <a:t>Component Architecture</a:t>
            </a:r>
          </a:p>
        </p:txBody>
      </p:sp>
      <p:pic>
        <p:nvPicPr>
          <p:cNvPr id="220" name="Picture 4" descr="C:\Users\cheung\AppData\Local\Temp\SNAGHTMLf59eb87.PNG">
            <a:extLst>
              <a:ext uri="{FF2B5EF4-FFF2-40B4-BE49-F238E27FC236}">
                <a16:creationId xmlns:a16="http://schemas.microsoft.com/office/drawing/2014/main" id="{E6EE45EE-9541-4A5B-BD9F-5B7422D46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6540" y="5584403"/>
            <a:ext cx="704459" cy="70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" name="Picture 12" descr="C:\Users\cheung\AppData\Local\Temp\SNAGHTML27cc8a26.PNG">
            <a:extLst>
              <a:ext uri="{FF2B5EF4-FFF2-40B4-BE49-F238E27FC236}">
                <a16:creationId xmlns:a16="http://schemas.microsoft.com/office/drawing/2014/main" id="{B5EF5856-EC1B-448B-A2DF-D8357FE1AA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416" y="6098838"/>
            <a:ext cx="279423" cy="261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2" name="TextBox 221">
            <a:extLst>
              <a:ext uri="{FF2B5EF4-FFF2-40B4-BE49-F238E27FC236}">
                <a16:creationId xmlns:a16="http://schemas.microsoft.com/office/drawing/2014/main" id="{7D794603-E293-49C9-9C95-B4BD2733AEA9}"/>
              </a:ext>
            </a:extLst>
          </p:cNvPr>
          <p:cNvSpPr txBox="1"/>
          <p:nvPr/>
        </p:nvSpPr>
        <p:spPr>
          <a:xfrm>
            <a:off x="5674119" y="6267072"/>
            <a:ext cx="147027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API Documents Freeze</a:t>
            </a:r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411787EB-D680-4C95-8728-6BDCF31F7FB1}"/>
              </a:ext>
            </a:extLst>
          </p:cNvPr>
          <p:cNvGrpSpPr/>
          <p:nvPr/>
        </p:nvGrpSpPr>
        <p:grpSpPr>
          <a:xfrm>
            <a:off x="3871408" y="4069257"/>
            <a:ext cx="575860" cy="538309"/>
            <a:chOff x="4083569" y="3137881"/>
            <a:chExt cx="1085973" cy="1015158"/>
          </a:xfrm>
        </p:grpSpPr>
        <p:pic>
          <p:nvPicPr>
            <p:cNvPr id="227" name="Picture 2" descr="C:\Users\cheung\AppData\Local\Temp\SNAGHTMLfcea3b0.PNG">
              <a:extLst>
                <a:ext uri="{FF2B5EF4-FFF2-40B4-BE49-F238E27FC236}">
                  <a16:creationId xmlns:a16="http://schemas.microsoft.com/office/drawing/2014/main" id="{5C6382E7-EC64-419E-9B02-7697547BF9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3569" y="3137881"/>
              <a:ext cx="990431" cy="994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8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9395F6D2-4E10-4520-8F40-C59517C97E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864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436C957D-6E51-4694-8C19-A3D1C6B9E92C}"/>
              </a:ext>
            </a:extLst>
          </p:cNvPr>
          <p:cNvGrpSpPr/>
          <p:nvPr/>
        </p:nvGrpSpPr>
        <p:grpSpPr>
          <a:xfrm>
            <a:off x="4321676" y="4204333"/>
            <a:ext cx="571892" cy="541602"/>
            <a:chOff x="5894159" y="3131671"/>
            <a:chExt cx="1078488" cy="1021368"/>
          </a:xfrm>
        </p:grpSpPr>
        <p:pic>
          <p:nvPicPr>
            <p:cNvPr id="230" name="Picture 2" descr="C:\Users\cheung\AppData\Local\Temp\SNAGHTML141a1196.PNG">
              <a:extLst>
                <a:ext uri="{FF2B5EF4-FFF2-40B4-BE49-F238E27FC236}">
                  <a16:creationId xmlns:a16="http://schemas.microsoft.com/office/drawing/2014/main" id="{661DBB9F-401C-47FA-B977-BCF506C7F9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4159" y="3131671"/>
              <a:ext cx="1055502" cy="1014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1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B8CF6088-B02E-40D0-B53B-D709E0E24B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4969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E6B75821-7E64-48EE-97A6-0FE3E403D484}"/>
              </a:ext>
            </a:extLst>
          </p:cNvPr>
          <p:cNvGrpSpPr/>
          <p:nvPr/>
        </p:nvGrpSpPr>
        <p:grpSpPr>
          <a:xfrm>
            <a:off x="4812104" y="4361206"/>
            <a:ext cx="590647" cy="537894"/>
            <a:chOff x="7661894" y="3138664"/>
            <a:chExt cx="1113859" cy="1014375"/>
          </a:xfrm>
        </p:grpSpPr>
        <p:pic>
          <p:nvPicPr>
            <p:cNvPr id="233" name="Picture 2" descr="C:\Users\cheung\AppData\Local\Temp\SNAGHTMLaff501c.PNG">
              <a:extLst>
                <a:ext uri="{FF2B5EF4-FFF2-40B4-BE49-F238E27FC236}">
                  <a16:creationId xmlns:a16="http://schemas.microsoft.com/office/drawing/2014/main" id="{8D1DB0CE-D2CB-4FF4-965C-5D79382FD8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1894" y="3138664"/>
              <a:ext cx="1062403" cy="1008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4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61FA811B-C194-4E2A-9CDD-8ABB468428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8075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96BADD11-69AE-4D81-95CC-384913AC2D39}"/>
              </a:ext>
            </a:extLst>
          </p:cNvPr>
          <p:cNvGrpSpPr/>
          <p:nvPr/>
        </p:nvGrpSpPr>
        <p:grpSpPr>
          <a:xfrm>
            <a:off x="591345" y="4095217"/>
            <a:ext cx="750825" cy="731346"/>
            <a:chOff x="516147" y="3133022"/>
            <a:chExt cx="1047185" cy="1020017"/>
          </a:xfrm>
        </p:grpSpPr>
        <p:pic>
          <p:nvPicPr>
            <p:cNvPr id="236" name="Picture 6" descr="C:\Users\cheung\AppData\Local\Temp\SNAGHTML27af390a.PNG">
              <a:extLst>
                <a:ext uri="{FF2B5EF4-FFF2-40B4-BE49-F238E27FC236}">
                  <a16:creationId xmlns:a16="http://schemas.microsoft.com/office/drawing/2014/main" id="{EE753640-7929-4E6B-9D06-E93AEF2F82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147" y="3133022"/>
              <a:ext cx="1002615" cy="998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7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1F3B6E71-EAF1-4B13-970C-71F0164015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5654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C81733FD-071A-42F1-9637-35D5D5A45C30}"/>
              </a:ext>
            </a:extLst>
          </p:cNvPr>
          <p:cNvGrpSpPr/>
          <p:nvPr/>
        </p:nvGrpSpPr>
        <p:grpSpPr>
          <a:xfrm>
            <a:off x="2273381" y="4091304"/>
            <a:ext cx="837631" cy="734151"/>
            <a:chOff x="2198183" y="3129110"/>
            <a:chExt cx="1168254" cy="1023929"/>
          </a:xfrm>
        </p:grpSpPr>
        <p:pic>
          <p:nvPicPr>
            <p:cNvPr id="239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D8589F13-3A56-4223-8E22-281C972905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8183" y="3129110"/>
              <a:ext cx="997743" cy="1005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0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863049A1-CB97-4F8B-915D-D5FC95C30C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8759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2" name="TextBox 181">
            <a:extLst>
              <a:ext uri="{FF2B5EF4-FFF2-40B4-BE49-F238E27FC236}">
                <a16:creationId xmlns:a16="http://schemas.microsoft.com/office/drawing/2014/main" id="{BEC98664-8AC4-4CA9-B416-AA672D832758}"/>
              </a:ext>
            </a:extLst>
          </p:cNvPr>
          <p:cNvSpPr txBox="1"/>
          <p:nvPr/>
        </p:nvSpPr>
        <p:spPr>
          <a:xfrm>
            <a:off x="2321872" y="4847338"/>
            <a:ext cx="1181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Discussion Model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962B17A8-533B-4359-8B15-30DA56345053}"/>
              </a:ext>
            </a:extLst>
          </p:cNvPr>
          <p:cNvSpPr txBox="1"/>
          <p:nvPr/>
        </p:nvSpPr>
        <p:spPr>
          <a:xfrm>
            <a:off x="1992038" y="4701315"/>
            <a:ext cx="881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Input model</a:t>
            </a:r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446FCF07-0C2F-47E6-AB62-4A11BE5EE6EC}"/>
              </a:ext>
            </a:extLst>
          </p:cNvPr>
          <p:cNvSpPr txBox="1"/>
          <p:nvPr/>
        </p:nvSpPr>
        <p:spPr>
          <a:xfrm>
            <a:off x="3815959" y="4809044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Clean Model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E164F412-2BC7-424A-8528-740A49BC4942}"/>
              </a:ext>
            </a:extLst>
          </p:cNvPr>
          <p:cNvSpPr txBox="1"/>
          <p:nvPr/>
        </p:nvSpPr>
        <p:spPr>
          <a:xfrm>
            <a:off x="390843" y="4774675"/>
            <a:ext cx="10775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Model Planning</a:t>
            </a:r>
          </a:p>
        </p:txBody>
      </p: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41822F99-69CE-44A7-B4D2-371B7C0234B5}"/>
              </a:ext>
            </a:extLst>
          </p:cNvPr>
          <p:cNvGrpSpPr/>
          <p:nvPr/>
        </p:nvGrpSpPr>
        <p:grpSpPr>
          <a:xfrm>
            <a:off x="8957796" y="686916"/>
            <a:ext cx="246221" cy="1405920"/>
            <a:chOff x="7230596" y="686916"/>
            <a:chExt cx="246221" cy="1405920"/>
          </a:xfrm>
        </p:grpSpPr>
        <p:sp>
          <p:nvSpPr>
            <p:cNvPr id="188" name="Rectangle 187">
              <a:extLst>
                <a:ext uri="{FF2B5EF4-FFF2-40B4-BE49-F238E27FC236}">
                  <a16:creationId xmlns:a16="http://schemas.microsoft.com/office/drawing/2014/main" id="{0CC3D47A-B7BF-4F17-B3AF-BDC14598AEF3}"/>
                </a:ext>
              </a:extLst>
            </p:cNvPr>
            <p:cNvSpPr/>
            <p:nvPr/>
          </p:nvSpPr>
          <p:spPr>
            <a:xfrm>
              <a:off x="7313551" y="686916"/>
              <a:ext cx="112884" cy="140592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37CFB0C4-992A-45B1-94BE-399C2C7DC910}"/>
                </a:ext>
              </a:extLst>
            </p:cNvPr>
            <p:cNvSpPr txBox="1"/>
            <p:nvPr/>
          </p:nvSpPr>
          <p:spPr>
            <a:xfrm rot="16200000">
              <a:off x="6895087" y="1044637"/>
              <a:ext cx="91723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RC0, RC1, RC2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11659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465E0E6-27E6-460C-8373-992DD1FF2F2D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363A7DF-D774-4F32-81B0-83EC63580D5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74F6852-81B5-48FF-A58B-6D535728693A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AF097A-134C-45FE-9E71-7F9DD76F0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68F09A7E-D439-4301-AD1B-110BE9E1DF8F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E40C0A2-8E06-4173-9D30-0E4532236BFD}"/>
              </a:ext>
            </a:extLst>
          </p:cNvPr>
          <p:cNvSpPr/>
          <p:nvPr/>
        </p:nvSpPr>
        <p:spPr>
          <a:xfrm>
            <a:off x="241729" y="-2880"/>
            <a:ext cx="34419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Process</a:t>
            </a:r>
            <a:endParaRPr lang="en-US" sz="32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FF8D081-8A59-488E-B57B-722824B46779}"/>
              </a:ext>
            </a:extLst>
          </p:cNvPr>
          <p:cNvGrpSpPr/>
          <p:nvPr/>
        </p:nvGrpSpPr>
        <p:grpSpPr>
          <a:xfrm>
            <a:off x="8436562" y="-13187"/>
            <a:ext cx="666855" cy="669260"/>
            <a:chOff x="3463654" y="1425953"/>
            <a:chExt cx="4024961" cy="403947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0BA3751-CF37-48F9-A358-89EFED084A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5184" y="1471999"/>
              <a:ext cx="3993431" cy="3993431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7A77001-FDA8-4069-96D7-3FBB50F3D5B4}"/>
                </a:ext>
              </a:extLst>
            </p:cNvPr>
            <p:cNvSpPr/>
            <p:nvPr/>
          </p:nvSpPr>
          <p:spPr>
            <a:xfrm>
              <a:off x="4079832" y="1602850"/>
              <a:ext cx="1007268" cy="1052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A99064F-B805-4F8C-B86A-D260BA72E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654" y="1425953"/>
              <a:ext cx="3993431" cy="3993431"/>
            </a:xfrm>
            <a:prstGeom prst="rect">
              <a:avLst/>
            </a:prstGeom>
          </p:spPr>
        </p:pic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7F8CABF5-C6CD-4559-AA5E-EB4806870E24}"/>
                </a:ext>
              </a:extLst>
            </p:cNvPr>
            <p:cNvSpPr/>
            <p:nvPr/>
          </p:nvSpPr>
          <p:spPr>
            <a:xfrm>
              <a:off x="5060156" y="1959417"/>
              <a:ext cx="674237" cy="281340"/>
            </a:xfrm>
            <a:prstGeom prst="rightArrow">
              <a:avLst>
                <a:gd name="adj1" fmla="val 50000"/>
                <a:gd name="adj2" fmla="val 89764"/>
              </a:avLst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FB8FBD2A-F699-4086-B9ED-3BA40B082961}"/>
                </a:ext>
              </a:extLst>
            </p:cNvPr>
            <p:cNvSpPr/>
            <p:nvPr/>
          </p:nvSpPr>
          <p:spPr>
            <a:xfrm rot="5400000">
              <a:off x="6104176" y="3846805"/>
              <a:ext cx="342223" cy="279720"/>
            </a:xfrm>
            <a:prstGeom prst="rightArrow">
              <a:avLst>
                <a:gd name="adj1" fmla="val 50000"/>
                <a:gd name="adj2" fmla="val 70103"/>
              </a:avLst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9EF0F0D2-5012-4D4A-9E14-4AB48CBE64FF}"/>
                </a:ext>
              </a:extLst>
            </p:cNvPr>
            <p:cNvSpPr/>
            <p:nvPr/>
          </p:nvSpPr>
          <p:spPr>
            <a:xfrm rot="5400000">
              <a:off x="6100981" y="2672325"/>
              <a:ext cx="342223" cy="279720"/>
            </a:xfrm>
            <a:prstGeom prst="rightArrow">
              <a:avLst>
                <a:gd name="adj1" fmla="val 50000"/>
                <a:gd name="adj2" fmla="val 64504"/>
              </a:avLst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7BA7CB8-CDC6-45C1-BE7A-8835BDBB4014}"/>
              </a:ext>
            </a:extLst>
          </p:cNvPr>
          <p:cNvSpPr/>
          <p:nvPr/>
        </p:nvSpPr>
        <p:spPr>
          <a:xfrm rot="16200000" flipV="1">
            <a:off x="-844310" y="5099015"/>
            <a:ext cx="1932203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D5EC54-4F7C-4D8B-BE82-4D291DA39733}"/>
              </a:ext>
            </a:extLst>
          </p:cNvPr>
          <p:cNvSpPr txBox="1"/>
          <p:nvPr/>
        </p:nvSpPr>
        <p:spPr>
          <a:xfrm rot="16200000">
            <a:off x="-670607" y="5207708"/>
            <a:ext cx="1589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 DETAILS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DF1C0E-3AE5-4E9E-8598-B5A3AFE41E07}"/>
              </a:ext>
            </a:extLst>
          </p:cNvPr>
          <p:cNvSpPr/>
          <p:nvPr/>
        </p:nvSpPr>
        <p:spPr>
          <a:xfrm rot="16200000" flipV="1">
            <a:off x="-699259" y="3306967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70720E-D0DC-4387-8598-0F4E6829F5BD}"/>
              </a:ext>
            </a:extLst>
          </p:cNvPr>
          <p:cNvSpPr txBox="1"/>
          <p:nvPr/>
        </p:nvSpPr>
        <p:spPr>
          <a:xfrm rot="16200000">
            <a:off x="-720891" y="3209405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WHEN Timeline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9062AD-2C8D-4CDC-99F4-9F01287207A4}"/>
              </a:ext>
            </a:extLst>
          </p:cNvPr>
          <p:cNvSpPr/>
          <p:nvPr/>
        </p:nvSpPr>
        <p:spPr>
          <a:xfrm rot="16200000" flipV="1">
            <a:off x="-823293" y="1536456"/>
            <a:ext cx="1882447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464B96-8402-471F-AAE6-A00121CD89F9}"/>
              </a:ext>
            </a:extLst>
          </p:cNvPr>
          <p:cNvSpPr txBox="1"/>
          <p:nvPr/>
        </p:nvSpPr>
        <p:spPr>
          <a:xfrm rot="16200000">
            <a:off x="-267565" y="1988520"/>
            <a:ext cx="77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1D69A2B-C8E7-4725-9C0C-43A71C522E08}"/>
              </a:ext>
            </a:extLst>
          </p:cNvPr>
          <p:cNvGrpSpPr/>
          <p:nvPr/>
        </p:nvGrpSpPr>
        <p:grpSpPr>
          <a:xfrm>
            <a:off x="266712" y="2612375"/>
            <a:ext cx="1710752" cy="449316"/>
            <a:chOff x="311373" y="5829052"/>
            <a:chExt cx="2120363" cy="449316"/>
          </a:xfrm>
        </p:grpSpPr>
        <p:sp>
          <p:nvSpPr>
            <p:cNvPr id="22" name="Arrow: Pentagon 21">
              <a:extLst>
                <a:ext uri="{FF2B5EF4-FFF2-40B4-BE49-F238E27FC236}">
                  <a16:creationId xmlns:a16="http://schemas.microsoft.com/office/drawing/2014/main" id="{053C3ABE-E84F-40EB-9E3A-09A6CDCDC0DB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3" name="Arrow: Chevron 22">
              <a:extLst>
                <a:ext uri="{FF2B5EF4-FFF2-40B4-BE49-F238E27FC236}">
                  <a16:creationId xmlns:a16="http://schemas.microsoft.com/office/drawing/2014/main" id="{776C63BC-29D9-4B79-8C97-EF5E66C093C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95CA7D3-43EA-4A82-83C0-58733A48306E}"/>
              </a:ext>
            </a:extLst>
          </p:cNvPr>
          <p:cNvGrpSpPr/>
          <p:nvPr/>
        </p:nvGrpSpPr>
        <p:grpSpPr>
          <a:xfrm>
            <a:off x="3824401" y="2611479"/>
            <a:ext cx="1710752" cy="449316"/>
            <a:chOff x="311373" y="5829052"/>
            <a:chExt cx="2120363" cy="449316"/>
          </a:xfrm>
        </p:grpSpPr>
        <p:sp>
          <p:nvSpPr>
            <p:cNvPr id="25" name="Arrow: Pentagon 24">
              <a:extLst>
                <a:ext uri="{FF2B5EF4-FFF2-40B4-BE49-F238E27FC236}">
                  <a16:creationId xmlns:a16="http://schemas.microsoft.com/office/drawing/2014/main" id="{55638D59-871E-4C57-B455-A1252652925B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6" name="Arrow: Chevron 25">
              <a:extLst>
                <a:ext uri="{FF2B5EF4-FFF2-40B4-BE49-F238E27FC236}">
                  <a16:creationId xmlns:a16="http://schemas.microsoft.com/office/drawing/2014/main" id="{5199E7DD-9266-487B-8536-B78D9B9B83F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7579CF6-90B2-4548-8679-61CBD7CAA047}"/>
              </a:ext>
            </a:extLst>
          </p:cNvPr>
          <p:cNvGrpSpPr/>
          <p:nvPr/>
        </p:nvGrpSpPr>
        <p:grpSpPr>
          <a:xfrm>
            <a:off x="5614280" y="2610583"/>
            <a:ext cx="1710752" cy="449316"/>
            <a:chOff x="311373" y="5829052"/>
            <a:chExt cx="2120363" cy="449316"/>
          </a:xfrm>
        </p:grpSpPr>
        <p:sp>
          <p:nvSpPr>
            <p:cNvPr id="28" name="Arrow: Pentagon 27">
              <a:extLst>
                <a:ext uri="{FF2B5EF4-FFF2-40B4-BE49-F238E27FC236}">
                  <a16:creationId xmlns:a16="http://schemas.microsoft.com/office/drawing/2014/main" id="{31AAA110-4C4F-43CC-8916-A94DF15368CE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9" name="Arrow: Chevron 28">
              <a:extLst>
                <a:ext uri="{FF2B5EF4-FFF2-40B4-BE49-F238E27FC236}">
                  <a16:creationId xmlns:a16="http://schemas.microsoft.com/office/drawing/2014/main" id="{7F1DC46C-9D84-4BE7-A6B2-3E88256D3124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FB491463-AE4C-48B6-A37F-0605E70B10D5}"/>
              </a:ext>
            </a:extLst>
          </p:cNvPr>
          <p:cNvSpPr/>
          <p:nvPr/>
        </p:nvSpPr>
        <p:spPr>
          <a:xfrm>
            <a:off x="7380982" y="2611479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E9B09541-990C-4527-BE47-5DE7B1EA68DF}"/>
              </a:ext>
            </a:extLst>
          </p:cNvPr>
          <p:cNvSpPr/>
          <p:nvPr/>
        </p:nvSpPr>
        <p:spPr>
          <a:xfrm>
            <a:off x="256690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246FA3D3-632A-4F0F-A612-76DF1C43B073}"/>
              </a:ext>
            </a:extLst>
          </p:cNvPr>
          <p:cNvSpPr/>
          <p:nvPr/>
        </p:nvSpPr>
        <p:spPr>
          <a:xfrm>
            <a:off x="3811915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FF6DB47C-68E7-4F88-B732-B247AB2695FB}"/>
              </a:ext>
            </a:extLst>
          </p:cNvPr>
          <p:cNvSpPr/>
          <p:nvPr/>
        </p:nvSpPr>
        <p:spPr>
          <a:xfrm>
            <a:off x="5605476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6EA61A8-EDE9-4C8C-B547-880E1A034CA1}"/>
              </a:ext>
            </a:extLst>
          </p:cNvPr>
          <p:cNvSpPr/>
          <p:nvPr/>
        </p:nvSpPr>
        <p:spPr>
          <a:xfrm>
            <a:off x="7387888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476E437-D533-4806-89CC-7E1867AD8E77}"/>
              </a:ext>
            </a:extLst>
          </p:cNvPr>
          <p:cNvSpPr/>
          <p:nvPr/>
        </p:nvSpPr>
        <p:spPr>
          <a:xfrm>
            <a:off x="256690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EDE9D42-DDAE-44E4-A303-4CF1E6B74DE4}"/>
              </a:ext>
            </a:extLst>
          </p:cNvPr>
          <p:cNvSpPr/>
          <p:nvPr/>
        </p:nvSpPr>
        <p:spPr>
          <a:xfrm>
            <a:off x="3811913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01D1861-D58B-4822-B5CF-3A993D603B97}"/>
              </a:ext>
            </a:extLst>
          </p:cNvPr>
          <p:cNvSpPr/>
          <p:nvPr/>
        </p:nvSpPr>
        <p:spPr>
          <a:xfrm>
            <a:off x="5605474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68148A5-F7A6-4324-A5C6-5887F2EE0236}"/>
              </a:ext>
            </a:extLst>
          </p:cNvPr>
          <p:cNvSpPr/>
          <p:nvPr/>
        </p:nvSpPr>
        <p:spPr>
          <a:xfrm>
            <a:off x="7387883" y="730099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FAC8DAF-FBE9-44E7-989E-6BE041EBA4BE}"/>
              </a:ext>
            </a:extLst>
          </p:cNvPr>
          <p:cNvSpPr txBox="1"/>
          <p:nvPr/>
        </p:nvSpPr>
        <p:spPr>
          <a:xfrm>
            <a:off x="274023" y="771451"/>
            <a:ext cx="14186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Discussion Notes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AF85FBD-CCCA-4188-88F3-3957998205C5}"/>
              </a:ext>
            </a:extLst>
          </p:cNvPr>
          <p:cNvSpPr txBox="1"/>
          <p:nvPr/>
        </p:nvSpPr>
        <p:spPr>
          <a:xfrm>
            <a:off x="3774506" y="771451"/>
            <a:ext cx="17876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Discussion Info Model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2EEE52B-1C3B-4E46-99F6-71E2C6842D41}"/>
              </a:ext>
            </a:extLst>
          </p:cNvPr>
          <p:cNvSpPr txBox="1"/>
          <p:nvPr/>
        </p:nvSpPr>
        <p:spPr>
          <a:xfrm>
            <a:off x="5580764" y="771451"/>
            <a:ext cx="14318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Clean Info Model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456D01D-910A-4DBF-8050-AD62CBE21B2E}"/>
              </a:ext>
            </a:extLst>
          </p:cNvPr>
          <p:cNvSpPr txBox="1"/>
          <p:nvPr/>
        </p:nvSpPr>
        <p:spPr>
          <a:xfrm>
            <a:off x="7405664" y="771451"/>
            <a:ext cx="1410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Approved 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07B143-EC8D-4CB8-A18C-B43233F6AC42}"/>
              </a:ext>
            </a:extLst>
          </p:cNvPr>
          <p:cNvSpPr txBox="1"/>
          <p:nvPr/>
        </p:nvSpPr>
        <p:spPr>
          <a:xfrm>
            <a:off x="267122" y="2647215"/>
            <a:ext cx="2012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Info Model Discussion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FAB65C-AC85-4FC0-BF4C-6D962B27EFC0}"/>
              </a:ext>
            </a:extLst>
          </p:cNvPr>
          <p:cNvSpPr txBox="1"/>
          <p:nvPr/>
        </p:nvSpPr>
        <p:spPr>
          <a:xfrm>
            <a:off x="3767607" y="2647215"/>
            <a:ext cx="16709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Refine Info Model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DFBE9B2-34F6-424C-B3A4-97FFD81AB0AE}"/>
              </a:ext>
            </a:extLst>
          </p:cNvPr>
          <p:cNvSpPr txBox="1"/>
          <p:nvPr/>
        </p:nvSpPr>
        <p:spPr>
          <a:xfrm>
            <a:off x="5573865" y="2647215"/>
            <a:ext cx="1735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Info Model Launch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E0713AF-DB59-46B3-9F35-C14941EAE60B}"/>
              </a:ext>
            </a:extLst>
          </p:cNvPr>
          <p:cNvSpPr txBox="1"/>
          <p:nvPr/>
        </p:nvSpPr>
        <p:spPr>
          <a:xfrm>
            <a:off x="7398763" y="2647215"/>
            <a:ext cx="13906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Employ Model</a:t>
            </a:r>
          </a:p>
        </p:txBody>
      </p:sp>
      <p:sp>
        <p:nvSpPr>
          <p:cNvPr id="65" name="Arrow: Chevron 64">
            <a:extLst>
              <a:ext uri="{FF2B5EF4-FFF2-40B4-BE49-F238E27FC236}">
                <a16:creationId xmlns:a16="http://schemas.microsoft.com/office/drawing/2014/main" id="{9E146881-5DCC-4F51-B1B7-7E9974E6BAEF}"/>
              </a:ext>
            </a:extLst>
          </p:cNvPr>
          <p:cNvSpPr/>
          <p:nvPr/>
        </p:nvSpPr>
        <p:spPr>
          <a:xfrm>
            <a:off x="5338391" y="343824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6" name="Arrow: Chevron 65">
            <a:extLst>
              <a:ext uri="{FF2B5EF4-FFF2-40B4-BE49-F238E27FC236}">
                <a16:creationId xmlns:a16="http://schemas.microsoft.com/office/drawing/2014/main" id="{7DA98CC7-6FA8-4D1E-AAE3-C41CA10FF75F}"/>
              </a:ext>
            </a:extLst>
          </p:cNvPr>
          <p:cNvSpPr/>
          <p:nvPr/>
        </p:nvSpPr>
        <p:spPr>
          <a:xfrm>
            <a:off x="7117120" y="343735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7" name="Arrow: Pentagon 66">
            <a:extLst>
              <a:ext uri="{FF2B5EF4-FFF2-40B4-BE49-F238E27FC236}">
                <a16:creationId xmlns:a16="http://schemas.microsoft.com/office/drawing/2014/main" id="{D7492F74-0FDD-40C7-8D34-1ABFFC759C78}"/>
              </a:ext>
            </a:extLst>
          </p:cNvPr>
          <p:cNvSpPr/>
          <p:nvPr/>
        </p:nvSpPr>
        <p:spPr>
          <a:xfrm>
            <a:off x="5220256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8" name="Arrow: Pentagon 67">
            <a:extLst>
              <a:ext uri="{FF2B5EF4-FFF2-40B4-BE49-F238E27FC236}">
                <a16:creationId xmlns:a16="http://schemas.microsoft.com/office/drawing/2014/main" id="{18B3D016-DC26-43D6-AC06-4CDAEC077C66}"/>
              </a:ext>
            </a:extLst>
          </p:cNvPr>
          <p:cNvSpPr/>
          <p:nvPr/>
        </p:nvSpPr>
        <p:spPr>
          <a:xfrm>
            <a:off x="7019403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F0658B8-6135-494E-9C38-53779DA4A336}"/>
              </a:ext>
            </a:extLst>
          </p:cNvPr>
          <p:cNvGrpSpPr/>
          <p:nvPr/>
        </p:nvGrpSpPr>
        <p:grpSpPr>
          <a:xfrm>
            <a:off x="2046631" y="2612993"/>
            <a:ext cx="1710752" cy="449316"/>
            <a:chOff x="311373" y="5829052"/>
            <a:chExt cx="2120363" cy="449316"/>
          </a:xfrm>
        </p:grpSpPr>
        <p:sp>
          <p:nvSpPr>
            <p:cNvPr id="70" name="Arrow: Pentagon 69">
              <a:extLst>
                <a:ext uri="{FF2B5EF4-FFF2-40B4-BE49-F238E27FC236}">
                  <a16:creationId xmlns:a16="http://schemas.microsoft.com/office/drawing/2014/main" id="{E8C9F954-4EEF-4578-9F28-C9FE306ECB6E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1" name="Arrow: Chevron 70">
              <a:extLst>
                <a:ext uri="{FF2B5EF4-FFF2-40B4-BE49-F238E27FC236}">
                  <a16:creationId xmlns:a16="http://schemas.microsoft.com/office/drawing/2014/main" id="{4A808BDE-2B7E-4F38-9AA5-685BA2F4EC82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73" name="Rectangle 72">
            <a:extLst>
              <a:ext uri="{FF2B5EF4-FFF2-40B4-BE49-F238E27FC236}">
                <a16:creationId xmlns:a16="http://schemas.microsoft.com/office/drawing/2014/main" id="{951F12E4-3D00-488B-B635-3FC70BA3CEDA}"/>
              </a:ext>
            </a:extLst>
          </p:cNvPr>
          <p:cNvSpPr/>
          <p:nvPr/>
        </p:nvSpPr>
        <p:spPr>
          <a:xfrm>
            <a:off x="2034145" y="722276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0C522849-740D-4874-9753-5F5614F3A699}"/>
              </a:ext>
            </a:extLst>
          </p:cNvPr>
          <p:cNvSpPr/>
          <p:nvPr/>
        </p:nvSpPr>
        <p:spPr>
          <a:xfrm>
            <a:off x="2034143" y="722276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AC785A8-79B7-4C8A-81CC-95C1C6FB1B29}"/>
              </a:ext>
            </a:extLst>
          </p:cNvPr>
          <p:cNvSpPr txBox="1"/>
          <p:nvPr/>
        </p:nvSpPr>
        <p:spPr>
          <a:xfrm>
            <a:off x="1996737" y="771451"/>
            <a:ext cx="1412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Input Info Model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31D5387-0F25-4634-8C9C-C0B187A7A28A}"/>
              </a:ext>
            </a:extLst>
          </p:cNvPr>
          <p:cNvSpPr txBox="1"/>
          <p:nvPr/>
        </p:nvSpPr>
        <p:spPr>
          <a:xfrm>
            <a:off x="1989837" y="2648729"/>
            <a:ext cx="19647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Info Model Definition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134101A2-1EAE-4BC3-A1FC-2CE59EF80FCC}"/>
              </a:ext>
            </a:extLst>
          </p:cNvPr>
          <p:cNvGrpSpPr/>
          <p:nvPr/>
        </p:nvGrpSpPr>
        <p:grpSpPr>
          <a:xfrm>
            <a:off x="267117" y="4236587"/>
            <a:ext cx="8849520" cy="95111"/>
            <a:chOff x="267117" y="4236587"/>
            <a:chExt cx="8849520" cy="307705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6D4BBB88-7307-433E-87AF-518049B59866}"/>
                </a:ext>
              </a:extLst>
            </p:cNvPr>
            <p:cNvSpPr/>
            <p:nvPr/>
          </p:nvSpPr>
          <p:spPr>
            <a:xfrm>
              <a:off x="267117" y="4236587"/>
              <a:ext cx="1745477" cy="298368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6DA4FD9-8148-4382-9A1C-59F429BAFCCD}"/>
                </a:ext>
              </a:extLst>
            </p:cNvPr>
            <p:cNvSpPr/>
            <p:nvPr/>
          </p:nvSpPr>
          <p:spPr>
            <a:xfrm>
              <a:off x="3829246" y="4236587"/>
              <a:ext cx="1713861" cy="298368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38826920-E912-4938-A626-9326B05DBDF0}"/>
                </a:ext>
              </a:extLst>
            </p:cNvPr>
            <p:cNvSpPr/>
            <p:nvPr/>
          </p:nvSpPr>
          <p:spPr>
            <a:xfrm>
              <a:off x="5622807" y="4236587"/>
              <a:ext cx="1713945" cy="298368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99ED67CE-2F9C-402A-9809-A933EF565217}"/>
                </a:ext>
              </a:extLst>
            </p:cNvPr>
            <p:cNvSpPr/>
            <p:nvPr/>
          </p:nvSpPr>
          <p:spPr>
            <a:xfrm>
              <a:off x="7387883" y="4245924"/>
              <a:ext cx="1728754" cy="298368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CEB0D4C6-1957-4A53-B674-C133BAB70EBA}"/>
                </a:ext>
              </a:extLst>
            </p:cNvPr>
            <p:cNvSpPr/>
            <p:nvPr/>
          </p:nvSpPr>
          <p:spPr>
            <a:xfrm>
              <a:off x="2051476" y="4238101"/>
              <a:ext cx="1713861" cy="298368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80" name="Arrow: Chevron 79">
            <a:extLst>
              <a:ext uri="{FF2B5EF4-FFF2-40B4-BE49-F238E27FC236}">
                <a16:creationId xmlns:a16="http://schemas.microsoft.com/office/drawing/2014/main" id="{BEEBE110-19BF-480C-8CAD-BEAA9670B928}"/>
              </a:ext>
            </a:extLst>
          </p:cNvPr>
          <p:cNvSpPr/>
          <p:nvPr/>
        </p:nvSpPr>
        <p:spPr>
          <a:xfrm>
            <a:off x="3560622" y="343976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1" name="Arrow: Pentagon 80">
            <a:extLst>
              <a:ext uri="{FF2B5EF4-FFF2-40B4-BE49-F238E27FC236}">
                <a16:creationId xmlns:a16="http://schemas.microsoft.com/office/drawing/2014/main" id="{8255D384-A76C-4BDF-954B-0EAD0C702051}"/>
              </a:ext>
            </a:extLst>
          </p:cNvPr>
          <p:cNvSpPr/>
          <p:nvPr/>
        </p:nvSpPr>
        <p:spPr>
          <a:xfrm>
            <a:off x="3431336" y="344270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2" name="Arrow: Pentagon 81">
            <a:extLst>
              <a:ext uri="{FF2B5EF4-FFF2-40B4-BE49-F238E27FC236}">
                <a16:creationId xmlns:a16="http://schemas.microsoft.com/office/drawing/2014/main" id="{40EF59FA-C2AA-4716-A0BA-B73CD56C4A3B}"/>
              </a:ext>
            </a:extLst>
          </p:cNvPr>
          <p:cNvSpPr/>
          <p:nvPr/>
        </p:nvSpPr>
        <p:spPr>
          <a:xfrm>
            <a:off x="1677032" y="34538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3" name="Arrow: Chevron 82">
            <a:extLst>
              <a:ext uri="{FF2B5EF4-FFF2-40B4-BE49-F238E27FC236}">
                <a16:creationId xmlns:a16="http://schemas.microsoft.com/office/drawing/2014/main" id="{58B17ED2-CBE8-4DFB-A716-7B57601D1B90}"/>
              </a:ext>
            </a:extLst>
          </p:cNvPr>
          <p:cNvSpPr/>
          <p:nvPr/>
        </p:nvSpPr>
        <p:spPr>
          <a:xfrm>
            <a:off x="1798285" y="345184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107" name="Picture 106" descr="C:\Users\cheung\AppData\Local\Temp\SNAGHTML27d24173.PNG">
            <a:extLst>
              <a:ext uri="{FF2B5EF4-FFF2-40B4-BE49-F238E27FC236}">
                <a16:creationId xmlns:a16="http://schemas.microsoft.com/office/drawing/2014/main" id="{8823E01D-BA27-48A4-8D1E-9641785F6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47" y="1242378"/>
            <a:ext cx="1003155" cy="99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2" descr="C:\Users\cheung\AppData\Local\Temp\SNAGHTML31cda19.PNG">
            <a:extLst>
              <a:ext uri="{FF2B5EF4-FFF2-40B4-BE49-F238E27FC236}">
                <a16:creationId xmlns:a16="http://schemas.microsoft.com/office/drawing/2014/main" id="{07090997-A233-470D-97D3-84AFBE07C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632" y="1231846"/>
            <a:ext cx="995324" cy="100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08" descr="C:\Users\cheung\AppData\Local\Temp\SNAGHTML27c1b3b5.PNG">
            <a:extLst>
              <a:ext uri="{FF2B5EF4-FFF2-40B4-BE49-F238E27FC236}">
                <a16:creationId xmlns:a16="http://schemas.microsoft.com/office/drawing/2014/main" id="{73D9EFFE-8776-4EA5-8076-10CF77ADB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282" y="1240208"/>
            <a:ext cx="994334" cy="99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cheung\AppData\Local\Temp\SNAGHTML27c3ad5f.PNG">
            <a:extLst>
              <a:ext uri="{FF2B5EF4-FFF2-40B4-BE49-F238E27FC236}">
                <a16:creationId xmlns:a16="http://schemas.microsoft.com/office/drawing/2014/main" id="{00B19EC9-407B-4F10-A090-66D446CA1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318" y="1240334"/>
            <a:ext cx="991948" cy="99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2" descr="C:\Users\cheung\AppData\Local\Temp\SNAGHTML31cda19.PNG">
            <a:extLst>
              <a:ext uri="{FF2B5EF4-FFF2-40B4-BE49-F238E27FC236}">
                <a16:creationId xmlns:a16="http://schemas.microsoft.com/office/drawing/2014/main" id="{9F4B010A-54F4-4B60-9605-CDA9DA961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973" y="1231846"/>
            <a:ext cx="995324" cy="100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8" name="TextBox 87">
            <a:extLst>
              <a:ext uri="{FF2B5EF4-FFF2-40B4-BE49-F238E27FC236}">
                <a16:creationId xmlns:a16="http://schemas.microsoft.com/office/drawing/2014/main" id="{6EB8A3AF-EDE0-4F95-9495-234C9A46BE9C}"/>
              </a:ext>
            </a:extLst>
          </p:cNvPr>
          <p:cNvSpPr txBox="1"/>
          <p:nvPr/>
        </p:nvSpPr>
        <p:spPr>
          <a:xfrm>
            <a:off x="284018" y="4359895"/>
            <a:ext cx="15026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- Add “High Level </a:t>
            </a:r>
            <a:r>
              <a:rPr lang="en-US" sz="1000" dirty="0" err="1"/>
              <a:t>Infomodel</a:t>
            </a:r>
            <a:r>
              <a:rPr lang="en-US" sz="1000" dirty="0"/>
              <a:t> Requirements”</a:t>
            </a:r>
          </a:p>
          <a:p>
            <a:pPr marL="171450" indent="-171450">
              <a:buFontTx/>
              <a:buChar char="-"/>
            </a:pPr>
            <a:r>
              <a:rPr lang="en-US" sz="1000" dirty="0"/>
              <a:t>Engage Use Case Team (evaluating U/C proposals)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BAC0BDF1-DE8F-4F76-A4BD-6884D111AF6D}"/>
              </a:ext>
            </a:extLst>
          </p:cNvPr>
          <p:cNvSpPr txBox="1"/>
          <p:nvPr/>
        </p:nvSpPr>
        <p:spPr>
          <a:xfrm>
            <a:off x="2035285" y="4359895"/>
            <a:ext cx="150261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00" dirty="0"/>
              <a:t>Add “</a:t>
            </a:r>
            <a:r>
              <a:rPr lang="en-US" altLang="en-US" sz="1000" dirty="0" err="1"/>
              <a:t>Infomodel</a:t>
            </a:r>
            <a:r>
              <a:rPr lang="en-US" altLang="en-US" sz="1000" dirty="0"/>
              <a:t> Plan Established”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000" dirty="0"/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en-US" sz="1000" dirty="0"/>
              <a:t>Note:  Info model Updates Begin / Data Model Refinements Begin (M1.5)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Model Requirements”</a:t>
            </a:r>
          </a:p>
          <a:p>
            <a:endParaRPr lang="en-US" sz="1000" dirty="0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0D17551-FCB4-4EDB-B1AC-37D96C7F46E1}"/>
              </a:ext>
            </a:extLst>
          </p:cNvPr>
          <p:cNvGrpSpPr/>
          <p:nvPr/>
        </p:nvGrpSpPr>
        <p:grpSpPr>
          <a:xfrm>
            <a:off x="516147" y="3133022"/>
            <a:ext cx="1047185" cy="1020017"/>
            <a:chOff x="516147" y="3133022"/>
            <a:chExt cx="1047185" cy="1020017"/>
          </a:xfrm>
        </p:grpSpPr>
        <p:pic>
          <p:nvPicPr>
            <p:cNvPr id="112" name="Picture 6" descr="C:\Users\cheung\AppData\Local\Temp\SNAGHTML27af390a.PNG">
              <a:extLst>
                <a:ext uri="{FF2B5EF4-FFF2-40B4-BE49-F238E27FC236}">
                  <a16:creationId xmlns:a16="http://schemas.microsoft.com/office/drawing/2014/main" id="{B7AA5DF0-70D5-4789-AFC8-8B80FDFD31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147" y="3133022"/>
              <a:ext cx="1002615" cy="998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3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06DADECA-53EA-4974-A0C0-5C6846F1E1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5654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DED68F95-E76D-4D0F-81FA-6E45AB18C360}"/>
              </a:ext>
            </a:extLst>
          </p:cNvPr>
          <p:cNvGrpSpPr/>
          <p:nvPr/>
        </p:nvGrpSpPr>
        <p:grpSpPr>
          <a:xfrm>
            <a:off x="2198183" y="3129110"/>
            <a:ext cx="1168254" cy="1023929"/>
            <a:chOff x="2198183" y="3129110"/>
            <a:chExt cx="1168254" cy="1023929"/>
          </a:xfrm>
        </p:grpSpPr>
        <p:pic>
          <p:nvPicPr>
            <p:cNvPr id="115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78BC50E1-83F3-4908-A1A5-74EE0E54EA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8183" y="3129110"/>
              <a:ext cx="997743" cy="1005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B186CEE2-1DA7-4709-9E6C-2EA3561D3A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8759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99B494C4-2F57-48CC-82FF-45087FDFFFE5}"/>
              </a:ext>
            </a:extLst>
          </p:cNvPr>
          <p:cNvGrpSpPr/>
          <p:nvPr/>
        </p:nvGrpSpPr>
        <p:grpSpPr>
          <a:xfrm>
            <a:off x="4083569" y="3137881"/>
            <a:ext cx="1085973" cy="1015158"/>
            <a:chOff x="4083569" y="3137881"/>
            <a:chExt cx="1085973" cy="1015158"/>
          </a:xfrm>
        </p:grpSpPr>
        <p:pic>
          <p:nvPicPr>
            <p:cNvPr id="118" name="Picture 2" descr="C:\Users\cheung\AppData\Local\Temp\SNAGHTMLfcea3b0.PNG">
              <a:extLst>
                <a:ext uri="{FF2B5EF4-FFF2-40B4-BE49-F238E27FC236}">
                  <a16:creationId xmlns:a16="http://schemas.microsoft.com/office/drawing/2014/main" id="{5345A937-6B11-4B69-AA53-5D622F0D0F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3569" y="3137881"/>
              <a:ext cx="990431" cy="994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9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41FA1900-8B40-47E8-9A7B-001695792C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864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EDB5C896-AF41-4BBB-B2E2-887970A55153}"/>
              </a:ext>
            </a:extLst>
          </p:cNvPr>
          <p:cNvGrpSpPr/>
          <p:nvPr/>
        </p:nvGrpSpPr>
        <p:grpSpPr>
          <a:xfrm>
            <a:off x="5894159" y="3131671"/>
            <a:ext cx="1078488" cy="1021368"/>
            <a:chOff x="5894159" y="3131671"/>
            <a:chExt cx="1078488" cy="1021368"/>
          </a:xfrm>
        </p:grpSpPr>
        <p:pic>
          <p:nvPicPr>
            <p:cNvPr id="121" name="Picture 2" descr="C:\Users\cheung\AppData\Local\Temp\SNAGHTML141a1196.PNG">
              <a:extLst>
                <a:ext uri="{FF2B5EF4-FFF2-40B4-BE49-F238E27FC236}">
                  <a16:creationId xmlns:a16="http://schemas.microsoft.com/office/drawing/2014/main" id="{CA14BE33-0569-4846-8B51-45A959E734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4159" y="3131671"/>
              <a:ext cx="1055502" cy="1014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2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D113324F-C6F2-42B6-8E4A-7B28B963E3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94969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2B4AFBE-A8F8-4887-9E07-8E25B63BA3AA}"/>
              </a:ext>
            </a:extLst>
          </p:cNvPr>
          <p:cNvGrpSpPr/>
          <p:nvPr/>
        </p:nvGrpSpPr>
        <p:grpSpPr>
          <a:xfrm>
            <a:off x="7661894" y="3138664"/>
            <a:ext cx="1113859" cy="1014375"/>
            <a:chOff x="7661894" y="3138664"/>
            <a:chExt cx="1113859" cy="1014375"/>
          </a:xfrm>
        </p:grpSpPr>
        <p:pic>
          <p:nvPicPr>
            <p:cNvPr id="124" name="Picture 2" descr="C:\Users\cheung\AppData\Local\Temp\SNAGHTMLaff501c.PNG">
              <a:extLst>
                <a:ext uri="{FF2B5EF4-FFF2-40B4-BE49-F238E27FC236}">
                  <a16:creationId xmlns:a16="http://schemas.microsoft.com/office/drawing/2014/main" id="{52C6122D-9064-49F6-A711-8BB4BE94AE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1894" y="3138664"/>
              <a:ext cx="1062403" cy="1008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5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C3079F39-288F-4A6E-8718-7C5E74A0D6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98075" y="3772564"/>
              <a:ext cx="377678" cy="3804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6" name="Rectangle 105">
            <a:extLst>
              <a:ext uri="{FF2B5EF4-FFF2-40B4-BE49-F238E27FC236}">
                <a16:creationId xmlns:a16="http://schemas.microsoft.com/office/drawing/2014/main" id="{CA52C44B-B842-4E76-9330-A467EB893B29}"/>
              </a:ext>
            </a:extLst>
          </p:cNvPr>
          <p:cNvSpPr/>
          <p:nvPr/>
        </p:nvSpPr>
        <p:spPr>
          <a:xfrm>
            <a:off x="256690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ADF44384-22FB-4023-A988-4A10B3EABD8E}"/>
              </a:ext>
            </a:extLst>
          </p:cNvPr>
          <p:cNvSpPr/>
          <p:nvPr/>
        </p:nvSpPr>
        <p:spPr>
          <a:xfrm>
            <a:off x="380926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31327230-3F40-46D3-A7BA-A1C6368FFE6D}"/>
              </a:ext>
            </a:extLst>
          </p:cNvPr>
          <p:cNvSpPr/>
          <p:nvPr/>
        </p:nvSpPr>
        <p:spPr>
          <a:xfrm>
            <a:off x="560282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F75AA8E9-B619-427E-971E-908DA1A1791C}"/>
              </a:ext>
            </a:extLst>
          </p:cNvPr>
          <p:cNvSpPr/>
          <p:nvPr/>
        </p:nvSpPr>
        <p:spPr>
          <a:xfrm>
            <a:off x="7385235" y="6179794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DD6985BA-BA3C-4495-B99F-4E5756459C2E}"/>
              </a:ext>
            </a:extLst>
          </p:cNvPr>
          <p:cNvSpPr txBox="1"/>
          <p:nvPr/>
        </p:nvSpPr>
        <p:spPr>
          <a:xfrm>
            <a:off x="271373" y="6120300"/>
            <a:ext cx="1008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Before M0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M0 Kickoff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8933B7B3-BE39-46D0-B6F1-21B35BC3EE3D}"/>
              </a:ext>
            </a:extLst>
          </p:cNvPr>
          <p:cNvSpPr txBox="1"/>
          <p:nvPr/>
        </p:nvSpPr>
        <p:spPr>
          <a:xfrm>
            <a:off x="3771858" y="6146950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CBF683E-F35F-44CA-BD27-7566D5B740D1}"/>
              </a:ext>
            </a:extLst>
          </p:cNvPr>
          <p:cNvSpPr txBox="1"/>
          <p:nvPr/>
        </p:nvSpPr>
        <p:spPr>
          <a:xfrm>
            <a:off x="5578115" y="6125684"/>
            <a:ext cx="1682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M1 Project Planning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M2 Functionality Freeze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5FCE2BD2-FD72-422D-907F-3909E7414AB6}"/>
              </a:ext>
            </a:extLst>
          </p:cNvPr>
          <p:cNvSpPr txBox="1"/>
          <p:nvPr/>
        </p:nvSpPr>
        <p:spPr>
          <a:xfrm>
            <a:off x="7349850" y="6115051"/>
            <a:ext cx="1849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M2 Functionality Freeze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M3 API M4 Code Freeze</a:t>
            </a: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F63635DC-B9FF-4C36-A327-718C74C6947C}"/>
              </a:ext>
            </a:extLst>
          </p:cNvPr>
          <p:cNvSpPr/>
          <p:nvPr/>
        </p:nvSpPr>
        <p:spPr>
          <a:xfrm>
            <a:off x="2031496" y="6173867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42B243BD-38E3-403A-9778-99FA32917E65}"/>
              </a:ext>
            </a:extLst>
          </p:cNvPr>
          <p:cNvSpPr txBox="1"/>
          <p:nvPr/>
        </p:nvSpPr>
        <p:spPr>
          <a:xfrm>
            <a:off x="1994088" y="6127198"/>
            <a:ext cx="1445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From M0 Kickoff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M1 Project Planning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83A6D913-A498-47A6-BB82-A893DF219DA9}"/>
              </a:ext>
            </a:extLst>
          </p:cNvPr>
          <p:cNvSpPr txBox="1"/>
          <p:nvPr/>
        </p:nvSpPr>
        <p:spPr>
          <a:xfrm>
            <a:off x="5579442" y="4359895"/>
            <a:ext cx="1691113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Info Model is Launched.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Info Model is reviewed and approved (Clean Info Model)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Info Model Frozen (Clean Info Model)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Working w/ Project teams’ Data Model to approve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Modeling S/C reviews of Data Models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Joint Arch S/C + Model S/C API Review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6B4EC46A-DFB4-4093-8658-D37DF28524C0}"/>
              </a:ext>
            </a:extLst>
          </p:cNvPr>
          <p:cNvSpPr txBox="1"/>
          <p:nvPr/>
        </p:nvSpPr>
        <p:spPr>
          <a:xfrm>
            <a:off x="7447200" y="4359895"/>
            <a:ext cx="15026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Post-M3 Model updates can happen but are very limited. (Jira Tickets)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Updates to the Data Model (project/ U/C teams) as needed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Feed into API Model Freeze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17497B10-A883-434E-AB11-DDBD543C84DF}"/>
              </a:ext>
            </a:extLst>
          </p:cNvPr>
          <p:cNvSpPr txBox="1"/>
          <p:nvPr/>
        </p:nvSpPr>
        <p:spPr>
          <a:xfrm>
            <a:off x="4020412" y="2321886"/>
            <a:ext cx="1181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Discussion Model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4B38BAC9-0195-4E95-9E8C-264E30B0726C}"/>
              </a:ext>
            </a:extLst>
          </p:cNvPr>
          <p:cNvSpPr txBox="1"/>
          <p:nvPr/>
        </p:nvSpPr>
        <p:spPr>
          <a:xfrm>
            <a:off x="2267691" y="2321886"/>
            <a:ext cx="881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Input model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726819F-B128-493A-9C86-9C0937991C3E}"/>
              </a:ext>
            </a:extLst>
          </p:cNvPr>
          <p:cNvSpPr txBox="1"/>
          <p:nvPr/>
        </p:nvSpPr>
        <p:spPr>
          <a:xfrm>
            <a:off x="5706069" y="2321886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Clean Model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F9E6A1EB-6A00-4E0E-8634-4B32AE895010}"/>
              </a:ext>
            </a:extLst>
          </p:cNvPr>
          <p:cNvSpPr txBox="1"/>
          <p:nvPr/>
        </p:nvSpPr>
        <p:spPr>
          <a:xfrm>
            <a:off x="433704" y="2321886"/>
            <a:ext cx="10775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Model Planning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A605FABD-65EF-45E6-B8B1-3BC66D4D3E9D}"/>
              </a:ext>
            </a:extLst>
          </p:cNvPr>
          <p:cNvSpPr txBox="1"/>
          <p:nvPr/>
        </p:nvSpPr>
        <p:spPr>
          <a:xfrm>
            <a:off x="7421678" y="2230446"/>
            <a:ext cx="17123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Refinements /update from</a:t>
            </a:r>
          </a:p>
          <a:p>
            <a:r>
              <a:rPr lang="en-US" sz="1100" dirty="0"/>
              <a:t>Build team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3E0A19F1-8246-4E48-95A2-85E13D89FDA9}"/>
              </a:ext>
            </a:extLst>
          </p:cNvPr>
          <p:cNvSpPr txBox="1"/>
          <p:nvPr/>
        </p:nvSpPr>
        <p:spPr>
          <a:xfrm>
            <a:off x="3859372" y="4359895"/>
            <a:ext cx="169111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Arch S/C engaged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Use Case Project, Platform Teams review Model impacts.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Discussion Info Model &amp; Data model development with input from the Model S/C.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Reviews of Data Model with Project Teams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00" dirty="0"/>
              <a:t>Info Model changes/ updates can happen</a:t>
            </a: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sz="1000" dirty="0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AE7581FE-1134-4369-8728-5496C581B71A}"/>
              </a:ext>
            </a:extLst>
          </p:cNvPr>
          <p:cNvGrpSpPr/>
          <p:nvPr/>
        </p:nvGrpSpPr>
        <p:grpSpPr>
          <a:xfrm>
            <a:off x="1894233" y="986082"/>
            <a:ext cx="7304325" cy="1693411"/>
            <a:chOff x="1894233" y="986082"/>
            <a:chExt cx="7304325" cy="1693411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9B3A56EE-FA24-46E2-85F8-9C356792CCE4}"/>
                </a:ext>
              </a:extLst>
            </p:cNvPr>
            <p:cNvGrpSpPr/>
            <p:nvPr/>
          </p:nvGrpSpPr>
          <p:grpSpPr>
            <a:xfrm>
              <a:off x="3674430" y="1009165"/>
              <a:ext cx="246221" cy="1670328"/>
              <a:chOff x="3674430" y="1009165"/>
              <a:chExt cx="246221" cy="1670328"/>
            </a:xfrm>
          </p:grpSpPr>
          <p:sp>
            <p:nvSpPr>
              <p:cNvPr id="157" name="Rectangle 156">
                <a:extLst>
                  <a:ext uri="{FF2B5EF4-FFF2-40B4-BE49-F238E27FC236}">
                    <a16:creationId xmlns:a16="http://schemas.microsoft.com/office/drawing/2014/main" id="{46B97D26-C91F-4730-82FC-B20505488589}"/>
                  </a:ext>
                </a:extLst>
              </p:cNvPr>
              <p:cNvSpPr/>
              <p:nvPr/>
            </p:nvSpPr>
            <p:spPr>
              <a:xfrm>
                <a:off x="3741648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TextBox 157">
                <a:extLst>
                  <a:ext uri="{FF2B5EF4-FFF2-40B4-BE49-F238E27FC236}">
                    <a16:creationId xmlns:a16="http://schemas.microsoft.com/office/drawing/2014/main" id="{9E92920E-8E93-4BFE-A4D3-ADA44222D3F8}"/>
                  </a:ext>
                </a:extLst>
              </p:cNvPr>
              <p:cNvSpPr txBox="1"/>
              <p:nvPr/>
            </p:nvSpPr>
            <p:spPr>
              <a:xfrm rot="16200000">
                <a:off x="3379798" y="1303797"/>
                <a:ext cx="83548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M1 Planning</a:t>
                </a:r>
              </a:p>
            </p:txBody>
          </p:sp>
        </p:grpSp>
        <p:grpSp>
          <p:nvGrpSpPr>
            <p:cNvPr id="145" name="Group 144">
              <a:extLst>
                <a:ext uri="{FF2B5EF4-FFF2-40B4-BE49-F238E27FC236}">
                  <a16:creationId xmlns:a16="http://schemas.microsoft.com/office/drawing/2014/main" id="{9EB184A3-6A58-4D14-B5C5-5D5C45B564D9}"/>
                </a:ext>
              </a:extLst>
            </p:cNvPr>
            <p:cNvGrpSpPr/>
            <p:nvPr/>
          </p:nvGrpSpPr>
          <p:grpSpPr>
            <a:xfrm>
              <a:off x="7234581" y="995633"/>
              <a:ext cx="246221" cy="1683860"/>
              <a:chOff x="7234581" y="995633"/>
              <a:chExt cx="246221" cy="1683860"/>
            </a:xfrm>
          </p:grpSpPr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34221DFF-280E-47A9-AD02-1E25349C5448}"/>
                  </a:ext>
                </a:extLst>
              </p:cNvPr>
              <p:cNvSpPr/>
              <p:nvPr/>
            </p:nvSpPr>
            <p:spPr>
              <a:xfrm>
                <a:off x="7307633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TextBox 155">
                <a:extLst>
                  <a:ext uri="{FF2B5EF4-FFF2-40B4-BE49-F238E27FC236}">
                    <a16:creationId xmlns:a16="http://schemas.microsoft.com/office/drawing/2014/main" id="{2273C05D-5152-4C4A-AD0C-210AF4EB5FC8}"/>
                  </a:ext>
                </a:extLst>
              </p:cNvPr>
              <p:cNvSpPr txBox="1"/>
              <p:nvPr/>
            </p:nvSpPr>
            <p:spPr>
              <a:xfrm rot="16200000">
                <a:off x="6826136" y="1404078"/>
                <a:ext cx="1063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M2 Functionality</a:t>
                </a:r>
              </a:p>
            </p:txBody>
          </p:sp>
        </p:grpSp>
        <p:grpSp>
          <p:nvGrpSpPr>
            <p:cNvPr id="146" name="Group 145">
              <a:extLst>
                <a:ext uri="{FF2B5EF4-FFF2-40B4-BE49-F238E27FC236}">
                  <a16:creationId xmlns:a16="http://schemas.microsoft.com/office/drawing/2014/main" id="{E3C46ED0-EA94-4212-AD3F-3D444B6B7D5B}"/>
                </a:ext>
              </a:extLst>
            </p:cNvPr>
            <p:cNvGrpSpPr/>
            <p:nvPr/>
          </p:nvGrpSpPr>
          <p:grpSpPr>
            <a:xfrm>
              <a:off x="8952337" y="1019628"/>
              <a:ext cx="246221" cy="1659865"/>
              <a:chOff x="8952337" y="1019628"/>
              <a:chExt cx="246221" cy="1659865"/>
            </a:xfrm>
          </p:grpSpPr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2BE79B7A-B847-4721-B7BA-0E291F394A4B}"/>
                  </a:ext>
                </a:extLst>
              </p:cNvPr>
              <p:cNvSpPr/>
              <p:nvPr/>
            </p:nvSpPr>
            <p:spPr>
              <a:xfrm>
                <a:off x="9019418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TextBox 153">
                <a:extLst>
                  <a:ext uri="{FF2B5EF4-FFF2-40B4-BE49-F238E27FC236}">
                    <a16:creationId xmlns:a16="http://schemas.microsoft.com/office/drawing/2014/main" id="{5311D879-14D7-4949-B258-3D64777B341B}"/>
                  </a:ext>
                </a:extLst>
              </p:cNvPr>
              <p:cNvSpPr txBox="1"/>
              <p:nvPr/>
            </p:nvSpPr>
            <p:spPr>
              <a:xfrm rot="16200000">
                <a:off x="8607210" y="1364755"/>
                <a:ext cx="93647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M3 API Freeze</a:t>
                </a:r>
              </a:p>
            </p:txBody>
          </p:sp>
        </p:grpSp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78B255D7-50DD-4A9E-AC98-53AEC741FCF9}"/>
                </a:ext>
              </a:extLst>
            </p:cNvPr>
            <p:cNvGrpSpPr/>
            <p:nvPr/>
          </p:nvGrpSpPr>
          <p:grpSpPr>
            <a:xfrm>
              <a:off x="1894233" y="1052986"/>
              <a:ext cx="246221" cy="1626507"/>
              <a:chOff x="1894233" y="1052986"/>
              <a:chExt cx="246221" cy="1626507"/>
            </a:xfrm>
          </p:grpSpPr>
          <p:sp>
            <p:nvSpPr>
              <p:cNvPr id="151" name="Rectangle 150">
                <a:extLst>
                  <a:ext uri="{FF2B5EF4-FFF2-40B4-BE49-F238E27FC236}">
                    <a16:creationId xmlns:a16="http://schemas.microsoft.com/office/drawing/2014/main" id="{DD12207D-4BAB-4936-A57B-633EDB796997}"/>
                  </a:ext>
                </a:extLst>
              </p:cNvPr>
              <p:cNvSpPr/>
              <p:nvPr/>
            </p:nvSpPr>
            <p:spPr>
              <a:xfrm>
                <a:off x="1956838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TextBox 151">
                <a:extLst>
                  <a:ext uri="{FF2B5EF4-FFF2-40B4-BE49-F238E27FC236}">
                    <a16:creationId xmlns:a16="http://schemas.microsoft.com/office/drawing/2014/main" id="{1047D0A9-3FCF-4D14-BE29-56AAA4430272}"/>
                  </a:ext>
                </a:extLst>
              </p:cNvPr>
              <p:cNvSpPr txBox="1"/>
              <p:nvPr/>
            </p:nvSpPr>
            <p:spPr>
              <a:xfrm rot="16200000">
                <a:off x="1646890" y="1300329"/>
                <a:ext cx="7409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M0 Kickoff</a:t>
                </a:r>
              </a:p>
            </p:txBody>
          </p:sp>
        </p:grpSp>
        <p:grpSp>
          <p:nvGrpSpPr>
            <p:cNvPr id="148" name="Group 147">
              <a:extLst>
                <a:ext uri="{FF2B5EF4-FFF2-40B4-BE49-F238E27FC236}">
                  <a16:creationId xmlns:a16="http://schemas.microsoft.com/office/drawing/2014/main" id="{07D36011-03D1-43FF-B747-4ED914C45653}"/>
                </a:ext>
              </a:extLst>
            </p:cNvPr>
            <p:cNvGrpSpPr/>
            <p:nvPr/>
          </p:nvGrpSpPr>
          <p:grpSpPr>
            <a:xfrm>
              <a:off x="5449374" y="986082"/>
              <a:ext cx="246221" cy="1683860"/>
              <a:chOff x="5449374" y="986082"/>
              <a:chExt cx="246221" cy="1683860"/>
            </a:xfrm>
          </p:grpSpPr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5B642938-C813-485F-8969-D4A88AE8BC13}"/>
                  </a:ext>
                </a:extLst>
              </p:cNvPr>
              <p:cNvSpPr/>
              <p:nvPr/>
            </p:nvSpPr>
            <p:spPr>
              <a:xfrm>
                <a:off x="5522426" y="1056214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id="{D626EDB4-D9CC-407E-993A-7EF3A49C7ECE}"/>
                  </a:ext>
                </a:extLst>
              </p:cNvPr>
              <p:cNvSpPr txBox="1"/>
              <p:nvPr/>
            </p:nvSpPr>
            <p:spPr>
              <a:xfrm rot="16200000">
                <a:off x="5040929" y="1394527"/>
                <a:ext cx="1063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M2 Functionality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52607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465E0E6-27E6-460C-8373-992DD1FF2F2D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363A7DF-D774-4F32-81B0-83EC63580D5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74F6852-81B5-48FF-A58B-6D535728693A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AF097A-134C-45FE-9E71-7F9DD76F0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68F09A7E-D439-4301-AD1B-110BE9E1DF8F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E40C0A2-8E06-4173-9D30-0E4532236BFD}"/>
              </a:ext>
            </a:extLst>
          </p:cNvPr>
          <p:cNvSpPr/>
          <p:nvPr/>
        </p:nvSpPr>
        <p:spPr>
          <a:xfrm>
            <a:off x="241729" y="-2880"/>
            <a:ext cx="46730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Case (U/C) Process</a:t>
            </a:r>
            <a:endParaRPr lang="en-US" sz="3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4CFAC2-63E7-46FF-967A-AC3CA5FBF437}"/>
              </a:ext>
            </a:extLst>
          </p:cNvPr>
          <p:cNvSpPr/>
          <p:nvPr/>
        </p:nvSpPr>
        <p:spPr>
          <a:xfrm rot="16200000" flipV="1">
            <a:off x="-844310" y="5099015"/>
            <a:ext cx="1932203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69B4CB-FE4C-4941-8548-365356353EDA}"/>
              </a:ext>
            </a:extLst>
          </p:cNvPr>
          <p:cNvSpPr txBox="1"/>
          <p:nvPr/>
        </p:nvSpPr>
        <p:spPr>
          <a:xfrm rot="16200000">
            <a:off x="-670608" y="5239604"/>
            <a:ext cx="1589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 DETAILS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D91317-2B2A-4AB1-9412-D53029998E70}"/>
              </a:ext>
            </a:extLst>
          </p:cNvPr>
          <p:cNvSpPr/>
          <p:nvPr/>
        </p:nvSpPr>
        <p:spPr>
          <a:xfrm rot="16200000" flipV="1">
            <a:off x="-699259" y="3306967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C85A21-8223-469D-948C-5354C5FC04BD}"/>
              </a:ext>
            </a:extLst>
          </p:cNvPr>
          <p:cNvSpPr txBox="1"/>
          <p:nvPr/>
        </p:nvSpPr>
        <p:spPr>
          <a:xfrm rot="16200000">
            <a:off x="-720891" y="3241305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WHEN Timeline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6C0D9C-2193-4AE6-9146-414FFFF4A707}"/>
              </a:ext>
            </a:extLst>
          </p:cNvPr>
          <p:cNvSpPr/>
          <p:nvPr/>
        </p:nvSpPr>
        <p:spPr>
          <a:xfrm rot="16200000" flipV="1">
            <a:off x="-823293" y="1536456"/>
            <a:ext cx="1882447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35A0D7-0E6A-42D3-BBFF-5081CBD1E665}"/>
              </a:ext>
            </a:extLst>
          </p:cNvPr>
          <p:cNvSpPr txBox="1"/>
          <p:nvPr/>
        </p:nvSpPr>
        <p:spPr>
          <a:xfrm rot="16200000">
            <a:off x="-267565" y="1988520"/>
            <a:ext cx="77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1B965C-DC81-48B7-989C-2D787B559843}"/>
              </a:ext>
            </a:extLst>
          </p:cNvPr>
          <p:cNvGrpSpPr/>
          <p:nvPr/>
        </p:nvGrpSpPr>
        <p:grpSpPr>
          <a:xfrm>
            <a:off x="266712" y="2612375"/>
            <a:ext cx="1710752" cy="449316"/>
            <a:chOff x="311373" y="5829052"/>
            <a:chExt cx="2120363" cy="449316"/>
          </a:xfrm>
        </p:grpSpPr>
        <p:sp>
          <p:nvSpPr>
            <p:cNvPr id="15" name="Arrow: Pentagon 14">
              <a:extLst>
                <a:ext uri="{FF2B5EF4-FFF2-40B4-BE49-F238E27FC236}">
                  <a16:creationId xmlns:a16="http://schemas.microsoft.com/office/drawing/2014/main" id="{384214A5-348C-400E-9753-8EB295C548FD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547408EC-5289-4929-A0EA-E905C06BB03E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CF3B08-73FC-483F-920C-A06E095FF52B}"/>
              </a:ext>
            </a:extLst>
          </p:cNvPr>
          <p:cNvGrpSpPr/>
          <p:nvPr/>
        </p:nvGrpSpPr>
        <p:grpSpPr>
          <a:xfrm>
            <a:off x="3824401" y="2611479"/>
            <a:ext cx="1710752" cy="449316"/>
            <a:chOff x="311373" y="5829052"/>
            <a:chExt cx="2120363" cy="449316"/>
          </a:xfrm>
        </p:grpSpPr>
        <p:sp>
          <p:nvSpPr>
            <p:cNvPr id="18" name="Arrow: Pentagon 17">
              <a:extLst>
                <a:ext uri="{FF2B5EF4-FFF2-40B4-BE49-F238E27FC236}">
                  <a16:creationId xmlns:a16="http://schemas.microsoft.com/office/drawing/2014/main" id="{1DC376D2-EC1D-4621-ADEE-C7D03153AE2F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id="{F04A407C-F398-46AD-BAFC-BE67B11F9F2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7B24B67-9E8E-4A54-9320-F81066C6EE9B}"/>
              </a:ext>
            </a:extLst>
          </p:cNvPr>
          <p:cNvGrpSpPr/>
          <p:nvPr/>
        </p:nvGrpSpPr>
        <p:grpSpPr>
          <a:xfrm>
            <a:off x="5614280" y="2610583"/>
            <a:ext cx="1710752" cy="449316"/>
            <a:chOff x="311373" y="5829052"/>
            <a:chExt cx="2120363" cy="449316"/>
          </a:xfrm>
        </p:grpSpPr>
        <p:sp>
          <p:nvSpPr>
            <p:cNvPr id="21" name="Arrow: Pentagon 20">
              <a:extLst>
                <a:ext uri="{FF2B5EF4-FFF2-40B4-BE49-F238E27FC236}">
                  <a16:creationId xmlns:a16="http://schemas.microsoft.com/office/drawing/2014/main" id="{3D9B73B6-7AC3-4AEC-93ED-ABA7309C601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2" name="Arrow: Chevron 21">
              <a:extLst>
                <a:ext uri="{FF2B5EF4-FFF2-40B4-BE49-F238E27FC236}">
                  <a16:creationId xmlns:a16="http://schemas.microsoft.com/office/drawing/2014/main" id="{EF5FB874-CB5D-422F-AE16-78CBF177D8F3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E5E79722-7AA2-4B89-8C81-AD5DE6964230}"/>
              </a:ext>
            </a:extLst>
          </p:cNvPr>
          <p:cNvSpPr/>
          <p:nvPr/>
        </p:nvSpPr>
        <p:spPr>
          <a:xfrm>
            <a:off x="7380982" y="2611479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2103DF0-2F2B-4955-BDC5-AB4D71487D0C}"/>
              </a:ext>
            </a:extLst>
          </p:cNvPr>
          <p:cNvSpPr/>
          <p:nvPr/>
        </p:nvSpPr>
        <p:spPr>
          <a:xfrm>
            <a:off x="256690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906F1DB-4724-4C22-B0C1-0AB79DC741C9}"/>
              </a:ext>
            </a:extLst>
          </p:cNvPr>
          <p:cNvSpPr/>
          <p:nvPr/>
        </p:nvSpPr>
        <p:spPr>
          <a:xfrm>
            <a:off x="3811915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D781A0-E2A7-4603-8880-62DA25192D85}"/>
              </a:ext>
            </a:extLst>
          </p:cNvPr>
          <p:cNvSpPr/>
          <p:nvPr/>
        </p:nvSpPr>
        <p:spPr>
          <a:xfrm>
            <a:off x="5605476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0F1683-981E-4142-8E7F-3BEA001DEB72}"/>
              </a:ext>
            </a:extLst>
          </p:cNvPr>
          <p:cNvSpPr/>
          <p:nvPr/>
        </p:nvSpPr>
        <p:spPr>
          <a:xfrm>
            <a:off x="7387888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B927E3-71CF-4143-9517-979A4A7A0633}"/>
              </a:ext>
            </a:extLst>
          </p:cNvPr>
          <p:cNvSpPr/>
          <p:nvPr/>
        </p:nvSpPr>
        <p:spPr>
          <a:xfrm>
            <a:off x="256690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2D2EB98-71C0-46F8-86AC-DFADD9D22800}"/>
              </a:ext>
            </a:extLst>
          </p:cNvPr>
          <p:cNvSpPr/>
          <p:nvPr/>
        </p:nvSpPr>
        <p:spPr>
          <a:xfrm>
            <a:off x="3811913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13CDEB4-8D4E-4CC0-A383-B0DC10F4B3C3}"/>
              </a:ext>
            </a:extLst>
          </p:cNvPr>
          <p:cNvSpPr/>
          <p:nvPr/>
        </p:nvSpPr>
        <p:spPr>
          <a:xfrm>
            <a:off x="5605474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B6029E6-786E-4552-B26F-F4235C2F11B5}"/>
              </a:ext>
            </a:extLst>
          </p:cNvPr>
          <p:cNvSpPr/>
          <p:nvPr/>
        </p:nvSpPr>
        <p:spPr>
          <a:xfrm>
            <a:off x="7387883" y="730099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F856D8A-5805-4A12-BAD4-56FE07B946F4}"/>
              </a:ext>
            </a:extLst>
          </p:cNvPr>
          <p:cNvSpPr txBox="1"/>
          <p:nvPr/>
        </p:nvSpPr>
        <p:spPr>
          <a:xfrm>
            <a:off x="274023" y="771451"/>
            <a:ext cx="1140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Proposal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CA0BCF0-1677-4F2D-8797-DB764FC2112C}"/>
              </a:ext>
            </a:extLst>
          </p:cNvPr>
          <p:cNvSpPr txBox="1"/>
          <p:nvPr/>
        </p:nvSpPr>
        <p:spPr>
          <a:xfrm>
            <a:off x="3774506" y="77145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53308EA-8FA3-4A24-A1E6-349CB57A2B78}"/>
              </a:ext>
            </a:extLst>
          </p:cNvPr>
          <p:cNvSpPr txBox="1"/>
          <p:nvPr/>
        </p:nvSpPr>
        <p:spPr>
          <a:xfrm>
            <a:off x="5580764" y="771451"/>
            <a:ext cx="1159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Software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68EBCC-F788-43C6-918E-4313037212E8}"/>
              </a:ext>
            </a:extLst>
          </p:cNvPr>
          <p:cNvSpPr txBox="1"/>
          <p:nvPr/>
        </p:nvSpPr>
        <p:spPr>
          <a:xfrm>
            <a:off x="7405664" y="771451"/>
            <a:ext cx="1749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Test Integration Plans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0C50E07-E37A-4A78-B01F-CBC029BDEA7E}"/>
              </a:ext>
            </a:extLst>
          </p:cNvPr>
          <p:cNvSpPr txBox="1"/>
          <p:nvPr/>
        </p:nvSpPr>
        <p:spPr>
          <a:xfrm>
            <a:off x="267122" y="2647215"/>
            <a:ext cx="1274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Proposal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708A92-021A-4F47-918E-886291C80FAE}"/>
              </a:ext>
            </a:extLst>
          </p:cNvPr>
          <p:cNvSpPr txBox="1"/>
          <p:nvPr/>
        </p:nvSpPr>
        <p:spPr>
          <a:xfrm>
            <a:off x="3767607" y="2647215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Design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F5F383-3021-4070-B99A-1418978EE3D1}"/>
              </a:ext>
            </a:extLst>
          </p:cNvPr>
          <p:cNvSpPr txBox="1"/>
          <p:nvPr/>
        </p:nvSpPr>
        <p:spPr>
          <a:xfrm>
            <a:off x="5573865" y="2647215"/>
            <a:ext cx="12348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Develop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6749D1-3285-4D0C-B493-AA518FF734EA}"/>
              </a:ext>
            </a:extLst>
          </p:cNvPr>
          <p:cNvSpPr txBox="1"/>
          <p:nvPr/>
        </p:nvSpPr>
        <p:spPr>
          <a:xfrm>
            <a:off x="7398763" y="2647215"/>
            <a:ext cx="880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Test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65AB8C-80C2-4212-BA4E-0A57B7178642}"/>
              </a:ext>
            </a:extLst>
          </p:cNvPr>
          <p:cNvSpPr txBox="1"/>
          <p:nvPr/>
        </p:nvSpPr>
        <p:spPr>
          <a:xfrm>
            <a:off x="3828975" y="2208994"/>
            <a:ext cx="11769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APIs, S/W design,</a:t>
            </a:r>
          </a:p>
          <a:p>
            <a:r>
              <a:rPr lang="en-US" sz="1100" dirty="0"/>
              <a:t>Platform S/W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D1BA50-5758-4D7B-839C-6C72A6B68887}"/>
              </a:ext>
            </a:extLst>
          </p:cNvPr>
          <p:cNvSpPr txBox="1"/>
          <p:nvPr/>
        </p:nvSpPr>
        <p:spPr>
          <a:xfrm>
            <a:off x="2060341" y="2196534"/>
            <a:ext cx="11464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Epics, Stories, </a:t>
            </a:r>
          </a:p>
          <a:p>
            <a:r>
              <a:rPr lang="en-US" sz="1100" dirty="0"/>
              <a:t>Business Drivers</a:t>
            </a:r>
          </a:p>
        </p:txBody>
      </p:sp>
      <p:sp>
        <p:nvSpPr>
          <p:cNvPr id="58" name="Arrow: Chevron 57">
            <a:extLst>
              <a:ext uri="{FF2B5EF4-FFF2-40B4-BE49-F238E27FC236}">
                <a16:creationId xmlns:a16="http://schemas.microsoft.com/office/drawing/2014/main" id="{609F47B5-0148-4266-9267-C7613D0EE607}"/>
              </a:ext>
            </a:extLst>
          </p:cNvPr>
          <p:cNvSpPr/>
          <p:nvPr/>
        </p:nvSpPr>
        <p:spPr>
          <a:xfrm>
            <a:off x="5338391" y="343824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9" name="Arrow: Chevron 58">
            <a:extLst>
              <a:ext uri="{FF2B5EF4-FFF2-40B4-BE49-F238E27FC236}">
                <a16:creationId xmlns:a16="http://schemas.microsoft.com/office/drawing/2014/main" id="{7209688A-E9C5-49CE-A1CE-B552FCAEDA08}"/>
              </a:ext>
            </a:extLst>
          </p:cNvPr>
          <p:cNvSpPr/>
          <p:nvPr/>
        </p:nvSpPr>
        <p:spPr>
          <a:xfrm>
            <a:off x="7117120" y="343735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1F78738-9728-4D7D-9CE1-E84186A0E433}"/>
              </a:ext>
            </a:extLst>
          </p:cNvPr>
          <p:cNvSpPr/>
          <p:nvPr/>
        </p:nvSpPr>
        <p:spPr>
          <a:xfrm>
            <a:off x="5220256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0EEE6310-0BE6-4B85-9791-9661D82BB539}"/>
              </a:ext>
            </a:extLst>
          </p:cNvPr>
          <p:cNvSpPr/>
          <p:nvPr/>
        </p:nvSpPr>
        <p:spPr>
          <a:xfrm>
            <a:off x="7019403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22FE9D4-F4C5-41A8-96C6-D8E56D3BC649}"/>
              </a:ext>
            </a:extLst>
          </p:cNvPr>
          <p:cNvGrpSpPr/>
          <p:nvPr/>
        </p:nvGrpSpPr>
        <p:grpSpPr>
          <a:xfrm>
            <a:off x="2046631" y="2612993"/>
            <a:ext cx="1710752" cy="449316"/>
            <a:chOff x="311373" y="5829052"/>
            <a:chExt cx="2120363" cy="449316"/>
          </a:xfrm>
        </p:grpSpPr>
        <p:sp>
          <p:nvSpPr>
            <p:cNvPr id="63" name="Arrow: Pentagon 62">
              <a:extLst>
                <a:ext uri="{FF2B5EF4-FFF2-40B4-BE49-F238E27FC236}">
                  <a16:creationId xmlns:a16="http://schemas.microsoft.com/office/drawing/2014/main" id="{DF4683B1-F309-4C21-A1CD-440CC4B0C10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4" name="Arrow: Chevron 63">
              <a:extLst>
                <a:ext uri="{FF2B5EF4-FFF2-40B4-BE49-F238E27FC236}">
                  <a16:creationId xmlns:a16="http://schemas.microsoft.com/office/drawing/2014/main" id="{635A3CEB-3582-41FA-A85D-2F2FC363C3F5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710065C0-90D6-421A-8029-DAD7F5D34B25}"/>
              </a:ext>
            </a:extLst>
          </p:cNvPr>
          <p:cNvSpPr/>
          <p:nvPr/>
        </p:nvSpPr>
        <p:spPr>
          <a:xfrm>
            <a:off x="2034145" y="722276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7653313-53D4-41C8-8EF0-F34F840447AD}"/>
              </a:ext>
            </a:extLst>
          </p:cNvPr>
          <p:cNvSpPr/>
          <p:nvPr/>
        </p:nvSpPr>
        <p:spPr>
          <a:xfrm>
            <a:off x="2034143" y="722276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8AA9BE3-3E21-494F-A654-F34AB508C646}"/>
              </a:ext>
            </a:extLst>
          </p:cNvPr>
          <p:cNvSpPr txBox="1"/>
          <p:nvPr/>
        </p:nvSpPr>
        <p:spPr>
          <a:xfrm>
            <a:off x="1996737" y="771451"/>
            <a:ext cx="1298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Definitions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22297EE-B333-42DB-B08C-E20700135697}"/>
              </a:ext>
            </a:extLst>
          </p:cNvPr>
          <p:cNvSpPr txBox="1"/>
          <p:nvPr/>
        </p:nvSpPr>
        <p:spPr>
          <a:xfrm>
            <a:off x="1989837" y="2648729"/>
            <a:ext cx="1372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Definition</a:t>
            </a:r>
          </a:p>
        </p:txBody>
      </p:sp>
      <p:sp>
        <p:nvSpPr>
          <p:cNvPr id="73" name="Arrow: Chevron 72">
            <a:extLst>
              <a:ext uri="{FF2B5EF4-FFF2-40B4-BE49-F238E27FC236}">
                <a16:creationId xmlns:a16="http://schemas.microsoft.com/office/drawing/2014/main" id="{76D00081-0749-45D5-9EF8-10B5DD421C13}"/>
              </a:ext>
            </a:extLst>
          </p:cNvPr>
          <p:cNvSpPr/>
          <p:nvPr/>
        </p:nvSpPr>
        <p:spPr>
          <a:xfrm>
            <a:off x="3560622" y="343976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4" name="Arrow: Pentagon 73">
            <a:extLst>
              <a:ext uri="{FF2B5EF4-FFF2-40B4-BE49-F238E27FC236}">
                <a16:creationId xmlns:a16="http://schemas.microsoft.com/office/drawing/2014/main" id="{12643F82-A2E7-4DD7-8729-21958A4E9CB2}"/>
              </a:ext>
            </a:extLst>
          </p:cNvPr>
          <p:cNvSpPr/>
          <p:nvPr/>
        </p:nvSpPr>
        <p:spPr>
          <a:xfrm>
            <a:off x="3431336" y="344270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5" name="Arrow: Pentagon 74">
            <a:extLst>
              <a:ext uri="{FF2B5EF4-FFF2-40B4-BE49-F238E27FC236}">
                <a16:creationId xmlns:a16="http://schemas.microsoft.com/office/drawing/2014/main" id="{4515576C-5E1B-4CFE-8199-956F801F7009}"/>
              </a:ext>
            </a:extLst>
          </p:cNvPr>
          <p:cNvSpPr/>
          <p:nvPr/>
        </p:nvSpPr>
        <p:spPr>
          <a:xfrm>
            <a:off x="1677032" y="34538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6" name="Arrow: Chevron 75">
            <a:extLst>
              <a:ext uri="{FF2B5EF4-FFF2-40B4-BE49-F238E27FC236}">
                <a16:creationId xmlns:a16="http://schemas.microsoft.com/office/drawing/2014/main" id="{D1D15AD5-095E-40EE-A291-7DE96DE77E71}"/>
              </a:ext>
            </a:extLst>
          </p:cNvPr>
          <p:cNvSpPr/>
          <p:nvPr/>
        </p:nvSpPr>
        <p:spPr>
          <a:xfrm>
            <a:off x="1798285" y="345184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DB60477-AD6B-47BB-955F-A0CE2FF401EE}"/>
              </a:ext>
            </a:extLst>
          </p:cNvPr>
          <p:cNvSpPr txBox="1"/>
          <p:nvPr/>
        </p:nvSpPr>
        <p:spPr>
          <a:xfrm>
            <a:off x="5639012" y="2343009"/>
            <a:ext cx="14029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S/W deliverables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8A69704-A7A0-4706-9CD1-E807E6BF98E3}"/>
              </a:ext>
            </a:extLst>
          </p:cNvPr>
          <p:cNvSpPr txBox="1"/>
          <p:nvPr/>
        </p:nvSpPr>
        <p:spPr>
          <a:xfrm>
            <a:off x="218137" y="2335569"/>
            <a:ext cx="164500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Proposal &amp; base Wiki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C01259-11F7-45AE-B30D-A7E0930FFE08}"/>
              </a:ext>
            </a:extLst>
          </p:cNvPr>
          <p:cNvSpPr txBox="1"/>
          <p:nvPr/>
        </p:nvSpPr>
        <p:spPr>
          <a:xfrm>
            <a:off x="7423999" y="2344228"/>
            <a:ext cx="14478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Test/Integration plans</a:t>
            </a:r>
          </a:p>
        </p:txBody>
      </p:sp>
      <p:pic>
        <p:nvPicPr>
          <p:cNvPr id="107" name="Picture 6" descr="C:\Users\cheung\AppData\Local\Temp\SNAGHTML2e6ea537.PNG">
            <a:extLst>
              <a:ext uri="{FF2B5EF4-FFF2-40B4-BE49-F238E27FC236}">
                <a16:creationId xmlns:a16="http://schemas.microsoft.com/office/drawing/2014/main" id="{AF7F5E3B-3BE7-4EA8-B6C4-9CA0DE064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031" y="1212371"/>
            <a:ext cx="1025812" cy="102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08" descr="C:\Users\cheung\AppData\Local\Temp\SNAGHTML27c1b3b5.PNG">
            <a:extLst>
              <a:ext uri="{FF2B5EF4-FFF2-40B4-BE49-F238E27FC236}">
                <a16:creationId xmlns:a16="http://schemas.microsoft.com/office/drawing/2014/main" id="{3287DF37-AF72-4B05-B67C-8B328A265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34" y="1241218"/>
            <a:ext cx="994334" cy="99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cheung\AppData\Local\Temp\SNAGHTML281eb2ec.PNG">
            <a:extLst>
              <a:ext uri="{FF2B5EF4-FFF2-40B4-BE49-F238E27FC236}">
                <a16:creationId xmlns:a16="http://schemas.microsoft.com/office/drawing/2014/main" id="{41E440D4-2B1F-4C70-B0B1-22E518498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802" y="1247632"/>
            <a:ext cx="994334" cy="98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cheung\AppData\Local\Temp\SNAGHTML2f5ccbf.PNG">
            <a:extLst>
              <a:ext uri="{FF2B5EF4-FFF2-40B4-BE49-F238E27FC236}">
                <a16:creationId xmlns:a16="http://schemas.microsoft.com/office/drawing/2014/main" id="{0F53F226-6B8E-40D9-9E01-A42D5F1A0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873" y="1241218"/>
            <a:ext cx="994334" cy="99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2" descr="C:\Users\cheung\AppData\Local\Temp\SNAGHTML330565a1.PNG">
            <a:extLst>
              <a:ext uri="{FF2B5EF4-FFF2-40B4-BE49-F238E27FC236}">
                <a16:creationId xmlns:a16="http://schemas.microsoft.com/office/drawing/2014/main" id="{FCB7CB2E-3A60-4843-9BE1-780530946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913" y="1209740"/>
            <a:ext cx="1025812" cy="102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" name="Group 81">
            <a:extLst>
              <a:ext uri="{FF2B5EF4-FFF2-40B4-BE49-F238E27FC236}">
                <a16:creationId xmlns:a16="http://schemas.microsoft.com/office/drawing/2014/main" id="{67894D20-3EC8-4B6D-BC0F-41CC1214E7F8}"/>
              </a:ext>
            </a:extLst>
          </p:cNvPr>
          <p:cNvGrpSpPr/>
          <p:nvPr/>
        </p:nvGrpSpPr>
        <p:grpSpPr>
          <a:xfrm>
            <a:off x="596509" y="3155731"/>
            <a:ext cx="1039232" cy="1029144"/>
            <a:chOff x="596509" y="3155731"/>
            <a:chExt cx="1039232" cy="1029144"/>
          </a:xfrm>
        </p:grpSpPr>
        <p:pic>
          <p:nvPicPr>
            <p:cNvPr id="87" name="Picture 86" descr="C:\Users\cheung\AppData\Local\Temp\SNAGHTML27c1b3b5.PNG">
              <a:extLst>
                <a:ext uri="{FF2B5EF4-FFF2-40B4-BE49-F238E27FC236}">
                  <a16:creationId xmlns:a16="http://schemas.microsoft.com/office/drawing/2014/main" id="{89700F79-1FAA-4F31-BB87-984A77461F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509" y="3155731"/>
              <a:ext cx="994334" cy="994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4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E6EFCB46-947D-49F8-878C-5406ADA86A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2834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78E8AD2-DE15-42B9-ABAA-C132194C3CEF}"/>
              </a:ext>
            </a:extLst>
          </p:cNvPr>
          <p:cNvGrpSpPr/>
          <p:nvPr/>
        </p:nvGrpSpPr>
        <p:grpSpPr>
          <a:xfrm>
            <a:off x="2230996" y="3127370"/>
            <a:ext cx="1108464" cy="1057505"/>
            <a:chOff x="2230996" y="3127370"/>
            <a:chExt cx="1108464" cy="1057505"/>
          </a:xfrm>
        </p:grpSpPr>
        <p:pic>
          <p:nvPicPr>
            <p:cNvPr id="77" name="Picture 12" descr="C:\Users\cheung\AppData\Local\Temp\SNAGHTML30848b2.PNG">
              <a:extLst>
                <a:ext uri="{FF2B5EF4-FFF2-40B4-BE49-F238E27FC236}">
                  <a16:creationId xmlns:a16="http://schemas.microsoft.com/office/drawing/2014/main" id="{C88BF232-ECD5-47BC-9006-413BB6D6F5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0996" y="3127370"/>
              <a:ext cx="1078283" cy="1002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5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51476720-A956-4021-99E7-C9BB39F333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6553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228DE5AF-91A5-467E-8668-6242DB48B4E4}"/>
              </a:ext>
            </a:extLst>
          </p:cNvPr>
          <p:cNvGrpSpPr/>
          <p:nvPr/>
        </p:nvGrpSpPr>
        <p:grpSpPr>
          <a:xfrm>
            <a:off x="4021513" y="3128218"/>
            <a:ext cx="1193116" cy="1056657"/>
            <a:chOff x="4021513" y="3128218"/>
            <a:chExt cx="1193116" cy="1056657"/>
          </a:xfrm>
        </p:grpSpPr>
        <p:pic>
          <p:nvPicPr>
            <p:cNvPr id="83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C5E83049-2A97-4F56-A470-49DAAE66A3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1513" y="3128218"/>
              <a:ext cx="1160412" cy="1024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DEE969A4-4978-4357-961B-4ADBB9812E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722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1F936BEA-4AB0-49A2-9175-8672E8880F41}"/>
              </a:ext>
            </a:extLst>
          </p:cNvPr>
          <p:cNvGrpSpPr/>
          <p:nvPr/>
        </p:nvGrpSpPr>
        <p:grpSpPr>
          <a:xfrm>
            <a:off x="5865324" y="3145253"/>
            <a:ext cx="1072074" cy="1039622"/>
            <a:chOff x="5865324" y="3145253"/>
            <a:chExt cx="1072074" cy="1039622"/>
          </a:xfrm>
        </p:grpSpPr>
        <p:pic>
          <p:nvPicPr>
            <p:cNvPr id="112" name="Picture 2" descr="C:\Users\cheung\AppData\Local\Temp\SNAGHTML27c3ad5f.PNG">
              <a:extLst>
                <a:ext uri="{FF2B5EF4-FFF2-40B4-BE49-F238E27FC236}">
                  <a16:creationId xmlns:a16="http://schemas.microsoft.com/office/drawing/2014/main" id="{DE2C19FD-8991-46D9-AE5F-92A89C7095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5324" y="3145253"/>
              <a:ext cx="991948" cy="994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28C2637C-BF95-4BCD-AE2C-4299CC8954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4491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426966A-8883-45B5-AC16-34D71E9FB484}"/>
              </a:ext>
            </a:extLst>
          </p:cNvPr>
          <p:cNvGrpSpPr/>
          <p:nvPr/>
        </p:nvGrpSpPr>
        <p:grpSpPr>
          <a:xfrm>
            <a:off x="7707223" y="3131671"/>
            <a:ext cx="1124393" cy="1053204"/>
            <a:chOff x="7707223" y="3131671"/>
            <a:chExt cx="1124393" cy="1053204"/>
          </a:xfrm>
        </p:grpSpPr>
        <p:pic>
          <p:nvPicPr>
            <p:cNvPr id="81" name="Picture 2" descr="C:\Users\cheung\AppData\Local\Temp\SNAGHTML141a1196.PNG">
              <a:extLst>
                <a:ext uri="{FF2B5EF4-FFF2-40B4-BE49-F238E27FC236}">
                  <a16:creationId xmlns:a16="http://schemas.microsoft.com/office/drawing/2014/main" id="{CFF2368B-AFE0-483F-AD52-792C685AF3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223" y="3131671"/>
              <a:ext cx="1055502" cy="1014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8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5280AB4A-F84C-4CEC-A421-A218C4D673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8709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D521599C-8281-41FB-93F7-6059AFA032D4}"/>
              </a:ext>
            </a:extLst>
          </p:cNvPr>
          <p:cNvGrpSpPr/>
          <p:nvPr/>
        </p:nvGrpSpPr>
        <p:grpSpPr>
          <a:xfrm>
            <a:off x="267117" y="4236587"/>
            <a:ext cx="8849520" cy="95111"/>
            <a:chOff x="267117" y="4236587"/>
            <a:chExt cx="8849520" cy="307705"/>
          </a:xfrm>
        </p:grpSpPr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545BC9E8-3A4B-4EAF-8888-AC65C7756999}"/>
                </a:ext>
              </a:extLst>
            </p:cNvPr>
            <p:cNvSpPr/>
            <p:nvPr/>
          </p:nvSpPr>
          <p:spPr>
            <a:xfrm>
              <a:off x="267117" y="4236587"/>
              <a:ext cx="1745477" cy="298368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E809005D-6674-4339-AA39-383A252E23CA}"/>
                </a:ext>
              </a:extLst>
            </p:cNvPr>
            <p:cNvSpPr/>
            <p:nvPr/>
          </p:nvSpPr>
          <p:spPr>
            <a:xfrm>
              <a:off x="3829246" y="4236587"/>
              <a:ext cx="1713861" cy="298368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84B1D9A7-464B-437F-ADF6-078C0505D354}"/>
                </a:ext>
              </a:extLst>
            </p:cNvPr>
            <p:cNvSpPr/>
            <p:nvPr/>
          </p:nvSpPr>
          <p:spPr>
            <a:xfrm>
              <a:off x="5622807" y="4236587"/>
              <a:ext cx="1713945" cy="298368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607EF7A4-2590-4B9D-87FF-3A9302A4F051}"/>
                </a:ext>
              </a:extLst>
            </p:cNvPr>
            <p:cNvSpPr/>
            <p:nvPr/>
          </p:nvSpPr>
          <p:spPr>
            <a:xfrm>
              <a:off x="7387883" y="4245924"/>
              <a:ext cx="1728754" cy="298368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945640F6-1C87-40D7-9F89-72943F8DB3B9}"/>
                </a:ext>
              </a:extLst>
            </p:cNvPr>
            <p:cNvSpPr/>
            <p:nvPr/>
          </p:nvSpPr>
          <p:spPr>
            <a:xfrm>
              <a:off x="2051476" y="4238101"/>
              <a:ext cx="1713861" cy="298368"/>
            </a:xfrm>
            <a:prstGeom prst="rect">
              <a:avLst/>
            </a:prstGeom>
            <a:solidFill>
              <a:srgbClr val="124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106" name="Rectangle 105">
            <a:extLst>
              <a:ext uri="{FF2B5EF4-FFF2-40B4-BE49-F238E27FC236}">
                <a16:creationId xmlns:a16="http://schemas.microsoft.com/office/drawing/2014/main" id="{0006796C-05BF-4BF8-83DC-DA5DEA66224B}"/>
              </a:ext>
            </a:extLst>
          </p:cNvPr>
          <p:cNvSpPr/>
          <p:nvPr/>
        </p:nvSpPr>
        <p:spPr>
          <a:xfrm>
            <a:off x="256690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6E3F46E0-E4F1-4E9E-B04A-4CF8E7BF7210}"/>
              </a:ext>
            </a:extLst>
          </p:cNvPr>
          <p:cNvSpPr/>
          <p:nvPr/>
        </p:nvSpPr>
        <p:spPr>
          <a:xfrm>
            <a:off x="380926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5C89703A-4230-4397-8629-03CA04B2000F}"/>
              </a:ext>
            </a:extLst>
          </p:cNvPr>
          <p:cNvSpPr/>
          <p:nvPr/>
        </p:nvSpPr>
        <p:spPr>
          <a:xfrm>
            <a:off x="560282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F4F70CB5-F7EE-4D31-B417-92CF345ADEF9}"/>
              </a:ext>
            </a:extLst>
          </p:cNvPr>
          <p:cNvSpPr/>
          <p:nvPr/>
        </p:nvSpPr>
        <p:spPr>
          <a:xfrm>
            <a:off x="7385235" y="6179794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66CD7DE9-4B0D-4753-8ACF-4BBD9CC7EBC6}"/>
              </a:ext>
            </a:extLst>
          </p:cNvPr>
          <p:cNvSpPr txBox="1"/>
          <p:nvPr/>
        </p:nvSpPr>
        <p:spPr>
          <a:xfrm>
            <a:off x="271373" y="6120303"/>
            <a:ext cx="1008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Before M0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M0 Kickoff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9B4E8D25-8EF5-4D4B-8C0F-CC2A4C7E4467}"/>
              </a:ext>
            </a:extLst>
          </p:cNvPr>
          <p:cNvSpPr txBox="1"/>
          <p:nvPr/>
        </p:nvSpPr>
        <p:spPr>
          <a:xfrm>
            <a:off x="3771858" y="6125684"/>
            <a:ext cx="1682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M1 Project Planning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M2 Functionality Freeze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E2C64794-6B50-429B-A088-E3319DE7E4B6}"/>
              </a:ext>
            </a:extLst>
          </p:cNvPr>
          <p:cNvSpPr txBox="1"/>
          <p:nvPr/>
        </p:nvSpPr>
        <p:spPr>
          <a:xfrm>
            <a:off x="5556849" y="6125684"/>
            <a:ext cx="1849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M2 Functionality Freeze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M3 API M4 Code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3FDA2A8-2921-4902-AE26-42DC2A76D7F7}"/>
              </a:ext>
            </a:extLst>
          </p:cNvPr>
          <p:cNvSpPr txBox="1"/>
          <p:nvPr/>
        </p:nvSpPr>
        <p:spPr>
          <a:xfrm>
            <a:off x="7403015" y="6125684"/>
            <a:ext cx="1406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M3 API M4 Code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RC0 Integration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B592498D-853F-4BCA-A585-B4EE3152FDB8}"/>
              </a:ext>
            </a:extLst>
          </p:cNvPr>
          <p:cNvSpPr/>
          <p:nvPr/>
        </p:nvSpPr>
        <p:spPr>
          <a:xfrm>
            <a:off x="2031496" y="6173867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1A58233-EBCB-4A5A-96B6-E2A53D282FA3}"/>
              </a:ext>
            </a:extLst>
          </p:cNvPr>
          <p:cNvSpPr txBox="1"/>
          <p:nvPr/>
        </p:nvSpPr>
        <p:spPr>
          <a:xfrm>
            <a:off x="1994088" y="6116565"/>
            <a:ext cx="1445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From M0 Kickoff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M1 Project Planning</a:t>
            </a:r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0DC9F605-B367-4CBB-9B6B-D892F819F49D}"/>
              </a:ext>
            </a:extLst>
          </p:cNvPr>
          <p:cNvGrpSpPr/>
          <p:nvPr/>
        </p:nvGrpSpPr>
        <p:grpSpPr>
          <a:xfrm>
            <a:off x="1894233" y="986082"/>
            <a:ext cx="7304325" cy="1693411"/>
            <a:chOff x="1894233" y="986082"/>
            <a:chExt cx="7304325" cy="1693411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79DB71AF-79B1-4358-BD91-7E0B2C66784C}"/>
                </a:ext>
              </a:extLst>
            </p:cNvPr>
            <p:cNvGrpSpPr/>
            <p:nvPr/>
          </p:nvGrpSpPr>
          <p:grpSpPr>
            <a:xfrm>
              <a:off x="3674430" y="1009165"/>
              <a:ext cx="246221" cy="1670328"/>
              <a:chOff x="3674430" y="1009165"/>
              <a:chExt cx="246221" cy="1670328"/>
            </a:xfrm>
          </p:grpSpPr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16E1A185-2A35-4592-B153-C253882F5739}"/>
                  </a:ext>
                </a:extLst>
              </p:cNvPr>
              <p:cNvSpPr/>
              <p:nvPr/>
            </p:nvSpPr>
            <p:spPr>
              <a:xfrm>
                <a:off x="3741648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TextBox 138">
                <a:extLst>
                  <a:ext uri="{FF2B5EF4-FFF2-40B4-BE49-F238E27FC236}">
                    <a16:creationId xmlns:a16="http://schemas.microsoft.com/office/drawing/2014/main" id="{DA44581B-CF25-4222-B647-253A2E219529}"/>
                  </a:ext>
                </a:extLst>
              </p:cNvPr>
              <p:cNvSpPr txBox="1"/>
              <p:nvPr/>
            </p:nvSpPr>
            <p:spPr>
              <a:xfrm rot="16200000">
                <a:off x="3379798" y="1303797"/>
                <a:ext cx="83548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M1 Planning</a:t>
                </a:r>
              </a:p>
            </p:txBody>
          </p:sp>
        </p:grp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AFD12B3A-43D4-4254-A59D-D44CFA950E3A}"/>
                </a:ext>
              </a:extLst>
            </p:cNvPr>
            <p:cNvGrpSpPr/>
            <p:nvPr/>
          </p:nvGrpSpPr>
          <p:grpSpPr>
            <a:xfrm>
              <a:off x="7234581" y="995633"/>
              <a:ext cx="246221" cy="1683860"/>
              <a:chOff x="7234581" y="995633"/>
              <a:chExt cx="246221" cy="1683860"/>
            </a:xfrm>
          </p:grpSpPr>
          <p:sp>
            <p:nvSpPr>
              <p:cNvPr id="136" name="Rectangle 135">
                <a:extLst>
                  <a:ext uri="{FF2B5EF4-FFF2-40B4-BE49-F238E27FC236}">
                    <a16:creationId xmlns:a16="http://schemas.microsoft.com/office/drawing/2014/main" id="{B0121C2F-9743-43F5-AA42-5629C4AC3ACF}"/>
                  </a:ext>
                </a:extLst>
              </p:cNvPr>
              <p:cNvSpPr/>
              <p:nvPr/>
            </p:nvSpPr>
            <p:spPr>
              <a:xfrm>
                <a:off x="7307633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TextBox 136">
                <a:extLst>
                  <a:ext uri="{FF2B5EF4-FFF2-40B4-BE49-F238E27FC236}">
                    <a16:creationId xmlns:a16="http://schemas.microsoft.com/office/drawing/2014/main" id="{4452958F-4395-40A9-9B55-317F1777EABD}"/>
                  </a:ext>
                </a:extLst>
              </p:cNvPr>
              <p:cNvSpPr txBox="1"/>
              <p:nvPr/>
            </p:nvSpPr>
            <p:spPr>
              <a:xfrm rot="16200000">
                <a:off x="6826136" y="1404078"/>
                <a:ext cx="1063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M2 Functionality</a:t>
                </a:r>
              </a:p>
            </p:txBody>
          </p:sp>
        </p:grpSp>
        <p:grpSp>
          <p:nvGrpSpPr>
            <p:cNvPr id="127" name="Group 126">
              <a:extLst>
                <a:ext uri="{FF2B5EF4-FFF2-40B4-BE49-F238E27FC236}">
                  <a16:creationId xmlns:a16="http://schemas.microsoft.com/office/drawing/2014/main" id="{9D5BAA81-397C-4F44-833A-42ACE7F744F8}"/>
                </a:ext>
              </a:extLst>
            </p:cNvPr>
            <p:cNvGrpSpPr/>
            <p:nvPr/>
          </p:nvGrpSpPr>
          <p:grpSpPr>
            <a:xfrm>
              <a:off x="8952337" y="1019628"/>
              <a:ext cx="246221" cy="1659865"/>
              <a:chOff x="8952337" y="1019628"/>
              <a:chExt cx="246221" cy="1659865"/>
            </a:xfrm>
          </p:grpSpPr>
          <p:sp>
            <p:nvSpPr>
              <p:cNvPr id="134" name="Rectangle 133">
                <a:extLst>
                  <a:ext uri="{FF2B5EF4-FFF2-40B4-BE49-F238E27FC236}">
                    <a16:creationId xmlns:a16="http://schemas.microsoft.com/office/drawing/2014/main" id="{BA08B371-347E-4704-8189-24CA872945DB}"/>
                  </a:ext>
                </a:extLst>
              </p:cNvPr>
              <p:cNvSpPr/>
              <p:nvPr/>
            </p:nvSpPr>
            <p:spPr>
              <a:xfrm>
                <a:off x="9019418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5" name="TextBox 134">
                <a:extLst>
                  <a:ext uri="{FF2B5EF4-FFF2-40B4-BE49-F238E27FC236}">
                    <a16:creationId xmlns:a16="http://schemas.microsoft.com/office/drawing/2014/main" id="{FF05C0F0-0454-48A0-A9A5-DF4EF6084B0C}"/>
                  </a:ext>
                </a:extLst>
              </p:cNvPr>
              <p:cNvSpPr txBox="1"/>
              <p:nvPr/>
            </p:nvSpPr>
            <p:spPr>
              <a:xfrm rot="16200000">
                <a:off x="8607210" y="1364755"/>
                <a:ext cx="93647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M3 API Freeze</a:t>
                </a:r>
              </a:p>
            </p:txBody>
          </p:sp>
        </p:grpSp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3877C462-30D3-4E62-A74C-803B39919FFE}"/>
                </a:ext>
              </a:extLst>
            </p:cNvPr>
            <p:cNvGrpSpPr/>
            <p:nvPr/>
          </p:nvGrpSpPr>
          <p:grpSpPr>
            <a:xfrm>
              <a:off x="1894233" y="1052986"/>
              <a:ext cx="246221" cy="1626507"/>
              <a:chOff x="1894233" y="1052986"/>
              <a:chExt cx="246221" cy="1626507"/>
            </a:xfrm>
          </p:grpSpPr>
          <p:sp>
            <p:nvSpPr>
              <p:cNvPr id="132" name="Rectangle 131">
                <a:extLst>
                  <a:ext uri="{FF2B5EF4-FFF2-40B4-BE49-F238E27FC236}">
                    <a16:creationId xmlns:a16="http://schemas.microsoft.com/office/drawing/2014/main" id="{99CBF7DA-CFA6-4A3E-997B-980C1D881C9A}"/>
                  </a:ext>
                </a:extLst>
              </p:cNvPr>
              <p:cNvSpPr/>
              <p:nvPr/>
            </p:nvSpPr>
            <p:spPr>
              <a:xfrm>
                <a:off x="1956838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3" name="TextBox 132">
                <a:extLst>
                  <a:ext uri="{FF2B5EF4-FFF2-40B4-BE49-F238E27FC236}">
                    <a16:creationId xmlns:a16="http://schemas.microsoft.com/office/drawing/2014/main" id="{1DEE9CE5-8450-4431-B24D-7FD860B3908D}"/>
                  </a:ext>
                </a:extLst>
              </p:cNvPr>
              <p:cNvSpPr txBox="1"/>
              <p:nvPr/>
            </p:nvSpPr>
            <p:spPr>
              <a:xfrm rot="16200000">
                <a:off x="1646890" y="1300329"/>
                <a:ext cx="7409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M0 Kickoff</a:t>
                </a:r>
              </a:p>
            </p:txBody>
          </p:sp>
        </p:grp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E28D6B54-86E6-42FE-82F2-942D121CED72}"/>
                </a:ext>
              </a:extLst>
            </p:cNvPr>
            <p:cNvGrpSpPr/>
            <p:nvPr/>
          </p:nvGrpSpPr>
          <p:grpSpPr>
            <a:xfrm>
              <a:off x="5449374" y="986082"/>
              <a:ext cx="246221" cy="1683860"/>
              <a:chOff x="5449374" y="986082"/>
              <a:chExt cx="246221" cy="1683860"/>
            </a:xfrm>
          </p:grpSpPr>
          <p:sp>
            <p:nvSpPr>
              <p:cNvPr id="130" name="Rectangle 129">
                <a:extLst>
                  <a:ext uri="{FF2B5EF4-FFF2-40B4-BE49-F238E27FC236}">
                    <a16:creationId xmlns:a16="http://schemas.microsoft.com/office/drawing/2014/main" id="{94669BDC-AF45-4EAE-A199-173B335D4443}"/>
                  </a:ext>
                </a:extLst>
              </p:cNvPr>
              <p:cNvSpPr/>
              <p:nvPr/>
            </p:nvSpPr>
            <p:spPr>
              <a:xfrm>
                <a:off x="5522426" y="1056214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TextBox 130">
                <a:extLst>
                  <a:ext uri="{FF2B5EF4-FFF2-40B4-BE49-F238E27FC236}">
                    <a16:creationId xmlns:a16="http://schemas.microsoft.com/office/drawing/2014/main" id="{D839CFA6-1EFC-4F01-8331-B23551E23146}"/>
                  </a:ext>
                </a:extLst>
              </p:cNvPr>
              <p:cNvSpPr txBox="1"/>
              <p:nvPr/>
            </p:nvSpPr>
            <p:spPr>
              <a:xfrm rot="16200000">
                <a:off x="5040929" y="1394527"/>
                <a:ext cx="1063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M2 Functionality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117044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89242D5-9AFC-44BC-9177-C966E804D8E7}"/>
              </a:ext>
            </a:extLst>
          </p:cNvPr>
          <p:cNvSpPr txBox="1"/>
          <p:nvPr/>
        </p:nvSpPr>
        <p:spPr>
          <a:xfrm>
            <a:off x="127000" y="254000"/>
            <a:ext cx="6959314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hlinkClick r:id="rId2"/>
              </a:rPr>
              <a:t>https://wiki.onap.org/display/DW/Proposed+ONAP+Release+Process+Updates+for+Information+and+Data+Modeling</a:t>
            </a:r>
            <a:endParaRPr lang="en-US" sz="900" dirty="0"/>
          </a:p>
          <a:p>
            <a:endParaRPr lang="en-US" sz="900" dirty="0"/>
          </a:p>
          <a:p>
            <a:endParaRPr lang="en-US" sz="900" dirty="0"/>
          </a:p>
          <a:p>
            <a:r>
              <a:rPr lang="en-US" sz="1100" dirty="0"/>
              <a:t>Created by </a:t>
            </a:r>
            <a:r>
              <a:rPr lang="en-US" sz="1100" dirty="0">
                <a:hlinkClick r:id="rId3"/>
              </a:rPr>
              <a:t>Andy Mayer</a:t>
            </a:r>
            <a:r>
              <a:rPr lang="en-US" sz="1100" dirty="0"/>
              <a:t>, last modified by </a:t>
            </a:r>
            <a:r>
              <a:rPr lang="en-US" sz="1100" dirty="0">
                <a:hlinkClick r:id="rId4"/>
              </a:rPr>
              <a:t>Kevin </a:t>
            </a:r>
            <a:r>
              <a:rPr lang="en-US" sz="1100" dirty="0" err="1">
                <a:hlinkClick r:id="rId4"/>
              </a:rPr>
              <a:t>Scaggs</a:t>
            </a:r>
            <a:r>
              <a:rPr lang="en-US" sz="1100" dirty="0"/>
              <a:t> on </a:t>
            </a:r>
            <a:r>
              <a:rPr lang="en-US" sz="1100" dirty="0">
                <a:hlinkClick r:id="rId5" tooltip="Show changes"/>
              </a:rPr>
              <a:t>Mar 24, 2018</a:t>
            </a:r>
            <a:r>
              <a:rPr lang="en-US" sz="1100" dirty="0"/>
              <a:t> </a:t>
            </a:r>
          </a:p>
          <a:p>
            <a:r>
              <a:rPr lang="en-US" sz="1100" dirty="0">
                <a:hlinkClick r:id="rId6"/>
              </a:rPr>
              <a:t>Go to start of metadata</a:t>
            </a:r>
            <a:r>
              <a:rPr lang="en-US" sz="1100" dirty="0"/>
              <a:t> </a:t>
            </a:r>
          </a:p>
          <a:p>
            <a:r>
              <a:rPr lang="en-US" sz="1100" dirty="0"/>
              <a:t>Proposed ONAP Process Improvements</a:t>
            </a:r>
          </a:p>
          <a:p>
            <a:r>
              <a:rPr lang="en-US" sz="1100" dirty="0"/>
              <a:t>No Modeling Presence</a:t>
            </a:r>
          </a:p>
          <a:p>
            <a:pPr lvl="1"/>
            <a:r>
              <a:rPr lang="en-US" sz="1100" dirty="0"/>
              <a:t>Add Modeling Swim Lane</a:t>
            </a:r>
          </a:p>
          <a:p>
            <a:pPr lvl="1"/>
            <a:r>
              <a:rPr lang="en-US" sz="1100" dirty="0"/>
              <a:t>Add Modeling Artifacts for appropriate milestones to Modeling Swim Lane</a:t>
            </a:r>
          </a:p>
          <a:p>
            <a:r>
              <a:rPr lang="en-US" sz="1100" dirty="0"/>
              <a:t>MO</a:t>
            </a:r>
          </a:p>
          <a:p>
            <a:pPr lvl="1"/>
            <a:r>
              <a:rPr lang="en-US" sz="1100" dirty="0"/>
              <a:t>Only Item in M0 timeframe is “Open Intent To Participate”</a:t>
            </a:r>
          </a:p>
          <a:p>
            <a:pPr lvl="1"/>
            <a:r>
              <a:rPr lang="en-US" sz="1100" dirty="0"/>
              <a:t>Add “High Level Info model Requirements”</a:t>
            </a:r>
          </a:p>
          <a:p>
            <a:r>
              <a:rPr lang="en-US" sz="1100" dirty="0"/>
              <a:t>M1</a:t>
            </a:r>
          </a:p>
          <a:p>
            <a:pPr lvl="1"/>
            <a:r>
              <a:rPr lang="en-US" sz="1100" dirty="0"/>
              <a:t>Project Planning / Functional Architecture Defined / Architecture Approved</a:t>
            </a:r>
          </a:p>
          <a:p>
            <a:pPr lvl="1"/>
            <a:r>
              <a:rPr lang="en-US" sz="1100" dirty="0"/>
              <a:t>Add “</a:t>
            </a:r>
            <a:r>
              <a:rPr lang="en-US" sz="1100" dirty="0" err="1"/>
              <a:t>Infomodel</a:t>
            </a:r>
            <a:r>
              <a:rPr lang="en-US" sz="1100" dirty="0"/>
              <a:t> Plan Established”</a:t>
            </a:r>
          </a:p>
          <a:p>
            <a:pPr lvl="1"/>
            <a:r>
              <a:rPr lang="en-US" sz="1100" dirty="0"/>
              <a:t>Note:  </a:t>
            </a:r>
            <a:r>
              <a:rPr lang="en-US" sz="1100" dirty="0" err="1"/>
              <a:t>Infomodel</a:t>
            </a:r>
            <a:r>
              <a:rPr lang="en-US" sz="1100" dirty="0"/>
              <a:t> Updates Begin / Data Model Refinements Begin (M1.5)</a:t>
            </a:r>
          </a:p>
          <a:p>
            <a:pPr lvl="1"/>
            <a:r>
              <a:rPr lang="en-US" sz="1100" dirty="0"/>
              <a:t>Note:  Development Commitments for </a:t>
            </a:r>
            <a:r>
              <a:rPr lang="en-US" sz="1100" dirty="0" err="1"/>
              <a:t>Infomodel</a:t>
            </a:r>
            <a:r>
              <a:rPr lang="en-US" sz="1100" dirty="0"/>
              <a:t> Requirements?</a:t>
            </a:r>
          </a:p>
          <a:p>
            <a:r>
              <a:rPr lang="en-US" sz="1100" dirty="0"/>
              <a:t>M2</a:t>
            </a:r>
          </a:p>
          <a:p>
            <a:pPr lvl="1"/>
            <a:r>
              <a:rPr lang="en-US" sz="1100" dirty="0"/>
              <a:t>Functionality Freeze</a:t>
            </a:r>
          </a:p>
          <a:p>
            <a:pPr lvl="1"/>
            <a:r>
              <a:rPr lang="en-US" sz="1100" dirty="0"/>
              <a:t>Add “</a:t>
            </a:r>
            <a:r>
              <a:rPr lang="en-US" sz="1100" dirty="0" err="1"/>
              <a:t>Infomodel</a:t>
            </a:r>
            <a:r>
              <a:rPr lang="en-US" sz="1100" dirty="0"/>
              <a:t> Freeze” (Approval)</a:t>
            </a:r>
          </a:p>
          <a:p>
            <a:pPr lvl="1"/>
            <a:r>
              <a:rPr lang="en-US" sz="1100" dirty="0"/>
              <a:t>Add “Data Model Freeze” (Approval)</a:t>
            </a:r>
          </a:p>
          <a:p>
            <a:pPr lvl="1"/>
            <a:r>
              <a:rPr lang="en-US" sz="1100" dirty="0"/>
              <a:t>Note:  Feed to Data Dictionary??</a:t>
            </a:r>
          </a:p>
          <a:p>
            <a:r>
              <a:rPr lang="en-US" sz="1100" dirty="0"/>
              <a:t>M3</a:t>
            </a:r>
          </a:p>
          <a:p>
            <a:pPr lvl="1"/>
            <a:r>
              <a:rPr lang="en-US" sz="1100" dirty="0"/>
              <a:t>API Freeze</a:t>
            </a:r>
          </a:p>
          <a:p>
            <a:pPr lvl="1"/>
            <a:r>
              <a:rPr lang="en-US" sz="1100" dirty="0"/>
              <a:t>Add “</a:t>
            </a:r>
            <a:r>
              <a:rPr lang="en-US" sz="1100" dirty="0" err="1"/>
              <a:t>Infomodel</a:t>
            </a:r>
            <a:r>
              <a:rPr lang="en-US" sz="1100" dirty="0"/>
              <a:t> Final”</a:t>
            </a:r>
          </a:p>
          <a:p>
            <a:pPr lvl="1"/>
            <a:r>
              <a:rPr lang="en-US" sz="1100" dirty="0"/>
              <a:t>Add “Component Data Model Final” (Approval – Design Level Compliance)</a:t>
            </a:r>
          </a:p>
          <a:p>
            <a:r>
              <a:rPr lang="en-US" sz="1100" dirty="0"/>
              <a:t>M4</a:t>
            </a:r>
          </a:p>
          <a:p>
            <a:pPr lvl="1"/>
            <a:r>
              <a:rPr lang="en-US" sz="1100" dirty="0"/>
              <a:t>Code Freeze</a:t>
            </a:r>
          </a:p>
          <a:p>
            <a:pPr lvl="1"/>
            <a:r>
              <a:rPr lang="en-US" sz="1100" dirty="0"/>
              <a:t>Kickoff Information Model Requirements for Next Release</a:t>
            </a:r>
          </a:p>
          <a:p>
            <a:r>
              <a:rPr lang="en-US" sz="1100" dirty="0" err="1"/>
              <a:t>RCx</a:t>
            </a:r>
            <a:endParaRPr lang="en-US" sz="1100" dirty="0"/>
          </a:p>
          <a:p>
            <a:pPr lvl="1"/>
            <a:r>
              <a:rPr lang="en-US" sz="1100" dirty="0"/>
              <a:t>Runtime Compliance</a:t>
            </a:r>
          </a:p>
          <a:p>
            <a:r>
              <a:rPr lang="en-US" sz="1100" dirty="0"/>
              <a:t>Observations</a:t>
            </a:r>
          </a:p>
          <a:p>
            <a:pPr lvl="1"/>
            <a:r>
              <a:rPr lang="en-US" sz="1100" dirty="0"/>
              <a:t>Establishes and Evolves a Common Model</a:t>
            </a:r>
          </a:p>
          <a:p>
            <a:pPr lvl="1"/>
            <a:r>
              <a:rPr lang="en-US" sz="1100" dirty="0"/>
              <a:t>Project (Component) Team Involvement in Modeling Solution</a:t>
            </a:r>
          </a:p>
          <a:p>
            <a:pPr lvl="1"/>
            <a:r>
              <a:rPr lang="en-US" sz="1100" dirty="0"/>
              <a:t>Governance of Common Model and Corresponding Component Models</a:t>
            </a:r>
          </a:p>
          <a:p>
            <a:pPr lvl="1"/>
            <a:r>
              <a:rPr lang="en-US" sz="1100" dirty="0"/>
              <a:t>Update possible in M3 and M4 (bug fixes) per exception process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25A5AA-31DF-4399-87B0-2908B555A288}"/>
              </a:ext>
            </a:extLst>
          </p:cNvPr>
          <p:cNvSpPr txBox="1"/>
          <p:nvPr/>
        </p:nvSpPr>
        <p:spPr>
          <a:xfrm>
            <a:off x="5705761" y="254000"/>
            <a:ext cx="6959314" cy="681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Artifacts</a:t>
            </a:r>
          </a:p>
          <a:p>
            <a:r>
              <a:rPr lang="en-US" sz="1100" dirty="0"/>
              <a:t>Information Model Artifact Contains</a:t>
            </a:r>
          </a:p>
          <a:p>
            <a:pPr lvl="1"/>
            <a:r>
              <a:rPr lang="en-US" sz="1100" dirty="0"/>
              <a:t>Classes</a:t>
            </a:r>
          </a:p>
          <a:p>
            <a:pPr lvl="1"/>
            <a:r>
              <a:rPr lang="en-US" sz="1100" dirty="0"/>
              <a:t>Relationships with Multiplicity</a:t>
            </a:r>
          </a:p>
          <a:p>
            <a:pPr lvl="1"/>
            <a:r>
              <a:rPr lang="en-US" sz="1100" dirty="0"/>
              <a:t>Important Attributes with Multiplicity </a:t>
            </a:r>
          </a:p>
          <a:p>
            <a:pPr lvl="1"/>
            <a:r>
              <a:rPr lang="en-US" sz="1100" dirty="0"/>
              <a:t>Definitions</a:t>
            </a:r>
          </a:p>
          <a:p>
            <a:pPr lvl="1"/>
            <a:r>
              <a:rPr lang="en-US" sz="1100" dirty="0"/>
              <a:t>Data Types </a:t>
            </a:r>
          </a:p>
          <a:p>
            <a:pPr lvl="1"/>
            <a:r>
              <a:rPr lang="en-US" sz="1100" dirty="0"/>
              <a:t>Feed to Data Dictionary</a:t>
            </a:r>
          </a:p>
          <a:p>
            <a:pPr lvl="1"/>
            <a:r>
              <a:rPr lang="en-US" sz="1100" dirty="0"/>
              <a:t>Tooling - Papyrus with GitHub</a:t>
            </a:r>
          </a:p>
          <a:p>
            <a:r>
              <a:rPr lang="en-US" sz="1100" dirty="0"/>
              <a:t>Component Data Model Artifacts (Implementation Specific)</a:t>
            </a:r>
          </a:p>
          <a:p>
            <a:pPr lvl="1"/>
            <a:r>
              <a:rPr lang="en-US" sz="1100" dirty="0"/>
              <a:t>Component Data Model</a:t>
            </a:r>
          </a:p>
          <a:p>
            <a:pPr lvl="2"/>
            <a:r>
              <a:rPr lang="en-US" sz="1100" dirty="0"/>
              <a:t>Contains objects, attributes, &amp; relationships (more detail than information model)</a:t>
            </a:r>
          </a:p>
          <a:p>
            <a:pPr lvl="1"/>
            <a:r>
              <a:rPr lang="en-US" sz="1100" dirty="0"/>
              <a:t>Mapping to Information Model</a:t>
            </a:r>
          </a:p>
          <a:p>
            <a:pPr lvl="1"/>
            <a:r>
              <a:rPr lang="en-US" sz="1100" dirty="0"/>
              <a:t>Feed to Data Dictionary?</a:t>
            </a:r>
          </a:p>
          <a:p>
            <a:r>
              <a:rPr lang="en-US" sz="1100" dirty="0"/>
              <a:t>API Artifacts</a:t>
            </a:r>
          </a:p>
          <a:p>
            <a:pPr lvl="1"/>
            <a:r>
              <a:rPr lang="en-US" sz="1100" dirty="0"/>
              <a:t>API Model</a:t>
            </a:r>
          </a:p>
          <a:p>
            <a:pPr lvl="1"/>
            <a:r>
              <a:rPr lang="en-US" sz="1100" dirty="0"/>
              <a:t>Mapping to Information Model</a:t>
            </a:r>
          </a:p>
          <a:p>
            <a:r>
              <a:rPr lang="en-US" sz="1100" dirty="0"/>
              <a:t>New Roles – Model Governance</a:t>
            </a:r>
          </a:p>
          <a:p>
            <a:r>
              <a:rPr lang="en-US" sz="1100" dirty="0"/>
              <a:t>Information Model</a:t>
            </a:r>
          </a:p>
          <a:p>
            <a:pPr lvl="1"/>
            <a:r>
              <a:rPr lang="en-US" sz="1100" dirty="0"/>
              <a:t>Internal Committers</a:t>
            </a:r>
          </a:p>
          <a:p>
            <a:pPr lvl="1"/>
            <a:r>
              <a:rPr lang="en-US" sz="1100" dirty="0"/>
              <a:t>Internal Approvers</a:t>
            </a:r>
          </a:p>
          <a:p>
            <a:pPr lvl="1"/>
            <a:r>
              <a:rPr lang="en-US" sz="1100" dirty="0"/>
              <a:t>Impacted Project (Component) Approvers</a:t>
            </a:r>
          </a:p>
          <a:p>
            <a:pPr lvl="1"/>
            <a:r>
              <a:rPr lang="en-US" sz="1100" dirty="0"/>
              <a:t>Impacted API Approvers</a:t>
            </a:r>
          </a:p>
          <a:p>
            <a:pPr lvl="1"/>
            <a:r>
              <a:rPr lang="en-US" sz="1100" dirty="0"/>
              <a:t>Architecture Group Approvers</a:t>
            </a:r>
          </a:p>
          <a:p>
            <a:r>
              <a:rPr lang="en-US" sz="1100" dirty="0"/>
              <a:t>Component Data Models</a:t>
            </a:r>
          </a:p>
          <a:p>
            <a:pPr lvl="1"/>
            <a:r>
              <a:rPr lang="en-US" sz="1100" dirty="0"/>
              <a:t>Internal Committers</a:t>
            </a:r>
          </a:p>
          <a:p>
            <a:pPr lvl="1"/>
            <a:r>
              <a:rPr lang="en-US" sz="1100" dirty="0"/>
              <a:t>Modeling Team Approvers</a:t>
            </a:r>
          </a:p>
          <a:p>
            <a:pPr lvl="1"/>
            <a:r>
              <a:rPr lang="en-US" sz="1100" dirty="0"/>
              <a:t>Architecture Approvers</a:t>
            </a:r>
          </a:p>
          <a:p>
            <a:pPr lvl="1"/>
            <a:r>
              <a:rPr lang="en-US" sz="1100" dirty="0"/>
              <a:t>Impacted API Approvers</a:t>
            </a:r>
          </a:p>
          <a:p>
            <a:r>
              <a:rPr lang="en-US" sz="1100" dirty="0"/>
              <a:t>API Definitions</a:t>
            </a:r>
          </a:p>
          <a:p>
            <a:pPr lvl="1"/>
            <a:r>
              <a:rPr lang="en-US" sz="1100" dirty="0"/>
              <a:t>Modeling Team Approvers</a:t>
            </a:r>
          </a:p>
          <a:p>
            <a:pPr lvl="1"/>
            <a:r>
              <a:rPr lang="en-US" sz="1100" dirty="0"/>
              <a:t>Impacted Project (Component) Approvers</a:t>
            </a:r>
          </a:p>
          <a:p>
            <a:pPr lvl="1"/>
            <a:r>
              <a:rPr lang="en-US" sz="1100" dirty="0"/>
              <a:t>Architecture Approvers</a:t>
            </a:r>
          </a:p>
          <a:p>
            <a:r>
              <a:rPr lang="en-US" sz="1100" dirty="0"/>
              <a:t>Benefits</a:t>
            </a:r>
          </a:p>
          <a:p>
            <a:r>
              <a:rPr lang="en-US" sz="1100" dirty="0"/>
              <a:t>Establishment and Evolution of a Common Model (Model Consistency)</a:t>
            </a:r>
          </a:p>
          <a:p>
            <a:r>
              <a:rPr lang="en-US" sz="1100" dirty="0"/>
              <a:t>Continue Move Toward a Model Driven Design</a:t>
            </a:r>
          </a:p>
          <a:p>
            <a:r>
              <a:rPr lang="en-US" sz="1100" dirty="0"/>
              <a:t>Improve Data Quality</a:t>
            </a:r>
          </a:p>
          <a:p>
            <a:br>
              <a:rPr lang="en-US" sz="1100" dirty="0"/>
            </a:br>
            <a:endParaRPr lang="en-US" sz="1100" dirty="0"/>
          </a:p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498083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7C5122C-EEF0-4D61-9C81-A21DDA9364AE}"/>
              </a:ext>
            </a:extLst>
          </p:cNvPr>
          <p:cNvSpPr txBox="1"/>
          <p:nvPr/>
        </p:nvSpPr>
        <p:spPr>
          <a:xfrm>
            <a:off x="114298" y="41560"/>
            <a:ext cx="8989320" cy="64633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(Failed) in R4 Dublin</a:t>
            </a:r>
          </a:p>
          <a:p>
            <a:r>
              <a:rPr lang="en-US" b="1" i="1" u="sng" dirty="0">
                <a:solidFill>
                  <a:srgbClr val="FF0000"/>
                </a:solidFill>
              </a:rPr>
              <a:t>PNF S/W Model Version </a:t>
            </a:r>
            <a:r>
              <a:rPr lang="en-US" dirty="0"/>
              <a:t>– PNF Resource Model</a:t>
            </a:r>
          </a:p>
          <a:p>
            <a:r>
              <a:rPr lang="en-US" dirty="0"/>
              <a:t>  - M0, M1, M2, M3, M4 (R3) – Defined </a:t>
            </a:r>
          </a:p>
          <a:p>
            <a:r>
              <a:rPr lang="en-US" dirty="0"/>
              <a:t>  - M3 Well-Defined</a:t>
            </a:r>
          </a:p>
          <a:p>
            <a:r>
              <a:rPr lang="en-US" dirty="0"/>
              <a:t>  - M4 – never got approved (not included), Use Case Usage</a:t>
            </a:r>
          </a:p>
          <a:p>
            <a:r>
              <a:rPr lang="en-US" dirty="0"/>
              <a:t>The PNF model was approved WITHOUT the </a:t>
            </a:r>
            <a:r>
              <a:rPr lang="en-US" b="1" u="sng" dirty="0">
                <a:solidFill>
                  <a:srgbClr val="FF0000"/>
                </a:solidFill>
              </a:rPr>
              <a:t>PNF S/W Model Version</a:t>
            </a:r>
          </a:p>
          <a:p>
            <a:r>
              <a:rPr lang="en-US" dirty="0"/>
              <a:t>R4 start of R4 the PNF S/W Upgrade was one scope; and end of R4 change scope</a:t>
            </a:r>
          </a:p>
          <a:p>
            <a:endParaRPr lang="en-US" dirty="0"/>
          </a:p>
          <a:p>
            <a:r>
              <a:rPr lang="en-US" dirty="0"/>
              <a:t>Example A&amp;AI PNF-Name &amp; PNF-ID</a:t>
            </a:r>
          </a:p>
          <a:p>
            <a:r>
              <a:rPr lang="en-US" dirty="0"/>
              <a:t>  - M0, M1, M2, M3, M4 (R3) – Defined </a:t>
            </a:r>
          </a:p>
          <a:p>
            <a:r>
              <a:rPr lang="en-US" dirty="0"/>
              <a:t>  - M3 Well-Defined</a:t>
            </a:r>
          </a:p>
          <a:p>
            <a:r>
              <a:rPr lang="en-US" dirty="0"/>
              <a:t>  - A&amp;AI Schema impact</a:t>
            </a:r>
          </a:p>
          <a:p>
            <a:endParaRPr lang="en-US" dirty="0"/>
          </a:p>
          <a:p>
            <a:r>
              <a:rPr lang="en-US" dirty="0"/>
              <a:t>Example (Worked)</a:t>
            </a:r>
          </a:p>
          <a:p>
            <a:r>
              <a:rPr lang="en-US" dirty="0"/>
              <a:t>PnP</a:t>
            </a:r>
          </a:p>
          <a:p>
            <a:endParaRPr lang="en-US" dirty="0"/>
          </a:p>
          <a:p>
            <a:r>
              <a:rPr lang="en-US" dirty="0"/>
              <a:t>AT&amp;T would like to put License Model wo/ a Use Case.</a:t>
            </a:r>
          </a:p>
          <a:p>
            <a:r>
              <a:rPr lang="en-US" b="1" dirty="0"/>
              <a:t>Case 1 U/C starts before Modeling</a:t>
            </a:r>
          </a:p>
          <a:p>
            <a:r>
              <a:rPr lang="en-US" dirty="0"/>
              <a:t>Case 2 U/C co-evolves</a:t>
            </a:r>
          </a:p>
          <a:p>
            <a:r>
              <a:rPr lang="en-US" dirty="0"/>
              <a:t>Case 3 modeling starting U/C after (5G modeling, multi-release)</a:t>
            </a:r>
          </a:p>
          <a:p>
            <a:endParaRPr lang="en-US" dirty="0"/>
          </a:p>
          <a:p>
            <a:r>
              <a:rPr lang="en-US" dirty="0"/>
              <a:t>Thinh, Michela’s view is that there should be no APPROVED model before a Use Case proposal</a:t>
            </a:r>
          </a:p>
          <a:p>
            <a:r>
              <a:rPr lang="en-US" dirty="0"/>
              <a:t>is approved</a:t>
            </a:r>
          </a:p>
        </p:txBody>
      </p:sp>
    </p:spTree>
    <p:extLst>
      <p:ext uri="{BB962C8B-B14F-4D97-AF65-F5344CB8AC3E}">
        <p14:creationId xmlns:p14="http://schemas.microsoft.com/office/powerpoint/2010/main" val="2334701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1F9E4F-B683-4022-9B89-E57737D3F1F6}"/>
              </a:ext>
            </a:extLst>
          </p:cNvPr>
          <p:cNvSpPr txBox="1"/>
          <p:nvPr/>
        </p:nvSpPr>
        <p:spPr>
          <a:xfrm>
            <a:off x="127000" y="254000"/>
            <a:ext cx="69593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1 U/C – Arch S/C -  Model S/C present SOCIALIZE</a:t>
            </a:r>
          </a:p>
          <a:p>
            <a:r>
              <a:rPr lang="en-US" sz="900" dirty="0"/>
              <a:t>2 Details - </a:t>
            </a:r>
          </a:p>
          <a:p>
            <a:r>
              <a:rPr lang="en-US" sz="900" dirty="0"/>
              <a:t>3 Wiki -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623086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89835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62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8156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465E0E6-27E6-460C-8373-992DD1FF2F2D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363A7DF-D774-4F32-81B0-83EC63580D5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74F6852-81B5-48FF-A58B-6D535728693A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AF097A-134C-45FE-9E71-7F9DD76F0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68F09A7E-D439-4301-AD1B-110BE9E1DF8F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E40C0A2-8E06-4173-9D30-0E4532236BFD}"/>
              </a:ext>
            </a:extLst>
          </p:cNvPr>
          <p:cNvSpPr/>
          <p:nvPr/>
        </p:nvSpPr>
        <p:spPr>
          <a:xfrm>
            <a:off x="241729" y="-2880"/>
            <a:ext cx="34419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Process</a:t>
            </a:r>
            <a:endParaRPr lang="en-US" sz="3200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FF8D081-8A59-488E-B57B-722824B46779}"/>
              </a:ext>
            </a:extLst>
          </p:cNvPr>
          <p:cNvGrpSpPr/>
          <p:nvPr/>
        </p:nvGrpSpPr>
        <p:grpSpPr>
          <a:xfrm>
            <a:off x="8436562" y="-13187"/>
            <a:ext cx="666855" cy="669260"/>
            <a:chOff x="3463654" y="1425953"/>
            <a:chExt cx="4024961" cy="403947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0BA3751-CF37-48F9-A358-89EFED084A8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biLevel thresh="2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5184" y="1471999"/>
              <a:ext cx="3993431" cy="3993431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7A77001-FDA8-4069-96D7-3FBB50F3D5B4}"/>
                </a:ext>
              </a:extLst>
            </p:cNvPr>
            <p:cNvSpPr/>
            <p:nvPr/>
          </p:nvSpPr>
          <p:spPr>
            <a:xfrm>
              <a:off x="4079832" y="1602850"/>
              <a:ext cx="1007268" cy="10525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A99064F-B805-4F8C-B86A-D260BA72E4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63654" y="1425953"/>
              <a:ext cx="3993431" cy="3993431"/>
            </a:xfrm>
            <a:prstGeom prst="rect">
              <a:avLst/>
            </a:prstGeom>
          </p:spPr>
        </p:pic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7F8CABF5-C6CD-4559-AA5E-EB4806870E24}"/>
                </a:ext>
              </a:extLst>
            </p:cNvPr>
            <p:cNvSpPr/>
            <p:nvPr/>
          </p:nvSpPr>
          <p:spPr>
            <a:xfrm>
              <a:off x="5060156" y="1959417"/>
              <a:ext cx="674237" cy="281340"/>
            </a:xfrm>
            <a:prstGeom prst="rightArrow">
              <a:avLst>
                <a:gd name="adj1" fmla="val 50000"/>
                <a:gd name="adj2" fmla="val 89764"/>
              </a:avLst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Arrow: Right 12">
              <a:extLst>
                <a:ext uri="{FF2B5EF4-FFF2-40B4-BE49-F238E27FC236}">
                  <a16:creationId xmlns:a16="http://schemas.microsoft.com/office/drawing/2014/main" id="{FB8FBD2A-F699-4086-B9ED-3BA40B082961}"/>
                </a:ext>
              </a:extLst>
            </p:cNvPr>
            <p:cNvSpPr/>
            <p:nvPr/>
          </p:nvSpPr>
          <p:spPr>
            <a:xfrm rot="5400000">
              <a:off x="6104176" y="3846805"/>
              <a:ext cx="342223" cy="279720"/>
            </a:xfrm>
            <a:prstGeom prst="rightArrow">
              <a:avLst>
                <a:gd name="adj1" fmla="val 50000"/>
                <a:gd name="adj2" fmla="val 70103"/>
              </a:avLst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Arrow: Right 13">
              <a:extLst>
                <a:ext uri="{FF2B5EF4-FFF2-40B4-BE49-F238E27FC236}">
                  <a16:creationId xmlns:a16="http://schemas.microsoft.com/office/drawing/2014/main" id="{9EF0F0D2-5012-4D4A-9E14-4AB48CBE64FF}"/>
                </a:ext>
              </a:extLst>
            </p:cNvPr>
            <p:cNvSpPr/>
            <p:nvPr/>
          </p:nvSpPr>
          <p:spPr>
            <a:xfrm rot="5400000">
              <a:off x="6100981" y="2672325"/>
              <a:ext cx="342223" cy="279720"/>
            </a:xfrm>
            <a:prstGeom prst="rightArrow">
              <a:avLst>
                <a:gd name="adj1" fmla="val 50000"/>
                <a:gd name="adj2" fmla="val 64504"/>
              </a:avLst>
            </a:prstGeom>
            <a:solidFill>
              <a:schemeClr val="bg1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F7BA7CB8-CDC6-45C1-BE7A-8835BDBB4014}"/>
              </a:ext>
            </a:extLst>
          </p:cNvPr>
          <p:cNvSpPr/>
          <p:nvPr/>
        </p:nvSpPr>
        <p:spPr>
          <a:xfrm rot="16200000" flipV="1">
            <a:off x="-844310" y="5099015"/>
            <a:ext cx="1932203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BD5EC54-4F7C-4D8B-BE82-4D291DA39733}"/>
              </a:ext>
            </a:extLst>
          </p:cNvPr>
          <p:cNvSpPr txBox="1"/>
          <p:nvPr/>
        </p:nvSpPr>
        <p:spPr>
          <a:xfrm rot="16200000">
            <a:off x="-223821" y="5664913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WHO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0DF1C0E-3AE5-4E9E-8598-B5A3AFE41E07}"/>
              </a:ext>
            </a:extLst>
          </p:cNvPr>
          <p:cNvSpPr/>
          <p:nvPr/>
        </p:nvSpPr>
        <p:spPr>
          <a:xfrm rot="16200000" flipV="1">
            <a:off x="-699259" y="3306967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A70720E-D0DC-4387-8598-0F4E6829F5BD}"/>
              </a:ext>
            </a:extLst>
          </p:cNvPr>
          <p:cNvSpPr txBox="1"/>
          <p:nvPr/>
        </p:nvSpPr>
        <p:spPr>
          <a:xfrm rot="16200000">
            <a:off x="-720891" y="3209405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WHEN Timeline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9062AD-2C8D-4CDC-99F4-9F01287207A4}"/>
              </a:ext>
            </a:extLst>
          </p:cNvPr>
          <p:cNvSpPr/>
          <p:nvPr/>
        </p:nvSpPr>
        <p:spPr>
          <a:xfrm rot="16200000" flipV="1">
            <a:off x="-823293" y="1536456"/>
            <a:ext cx="1882447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464B96-8402-471F-AAE6-A00121CD89F9}"/>
              </a:ext>
            </a:extLst>
          </p:cNvPr>
          <p:cNvSpPr txBox="1"/>
          <p:nvPr/>
        </p:nvSpPr>
        <p:spPr>
          <a:xfrm rot="16200000">
            <a:off x="-267565" y="1988520"/>
            <a:ext cx="77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1D69A2B-C8E7-4725-9C0C-43A71C522E08}"/>
              </a:ext>
            </a:extLst>
          </p:cNvPr>
          <p:cNvGrpSpPr/>
          <p:nvPr/>
        </p:nvGrpSpPr>
        <p:grpSpPr>
          <a:xfrm>
            <a:off x="266712" y="2612375"/>
            <a:ext cx="1710752" cy="449316"/>
            <a:chOff x="311373" y="5829052"/>
            <a:chExt cx="2120363" cy="449316"/>
          </a:xfrm>
        </p:grpSpPr>
        <p:sp>
          <p:nvSpPr>
            <p:cNvPr id="22" name="Arrow: Pentagon 21">
              <a:extLst>
                <a:ext uri="{FF2B5EF4-FFF2-40B4-BE49-F238E27FC236}">
                  <a16:creationId xmlns:a16="http://schemas.microsoft.com/office/drawing/2014/main" id="{053C3ABE-E84F-40EB-9E3A-09A6CDCDC0DB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3" name="Arrow: Chevron 22">
              <a:extLst>
                <a:ext uri="{FF2B5EF4-FFF2-40B4-BE49-F238E27FC236}">
                  <a16:creationId xmlns:a16="http://schemas.microsoft.com/office/drawing/2014/main" id="{776C63BC-29D9-4B79-8C97-EF5E66C093C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95CA7D3-43EA-4A82-83C0-58733A48306E}"/>
              </a:ext>
            </a:extLst>
          </p:cNvPr>
          <p:cNvGrpSpPr/>
          <p:nvPr/>
        </p:nvGrpSpPr>
        <p:grpSpPr>
          <a:xfrm>
            <a:off x="3824401" y="2611479"/>
            <a:ext cx="1710752" cy="449316"/>
            <a:chOff x="311373" y="5829052"/>
            <a:chExt cx="2120363" cy="449316"/>
          </a:xfrm>
        </p:grpSpPr>
        <p:sp>
          <p:nvSpPr>
            <p:cNvPr id="25" name="Arrow: Pentagon 24">
              <a:extLst>
                <a:ext uri="{FF2B5EF4-FFF2-40B4-BE49-F238E27FC236}">
                  <a16:creationId xmlns:a16="http://schemas.microsoft.com/office/drawing/2014/main" id="{55638D59-871E-4C57-B455-A1252652925B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6" name="Arrow: Chevron 25">
              <a:extLst>
                <a:ext uri="{FF2B5EF4-FFF2-40B4-BE49-F238E27FC236}">
                  <a16:creationId xmlns:a16="http://schemas.microsoft.com/office/drawing/2014/main" id="{5199E7DD-9266-487B-8536-B78D9B9B83F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7579CF6-90B2-4548-8679-61CBD7CAA047}"/>
              </a:ext>
            </a:extLst>
          </p:cNvPr>
          <p:cNvGrpSpPr/>
          <p:nvPr/>
        </p:nvGrpSpPr>
        <p:grpSpPr>
          <a:xfrm>
            <a:off x="5614280" y="2610583"/>
            <a:ext cx="1710752" cy="449316"/>
            <a:chOff x="311373" y="5829052"/>
            <a:chExt cx="2120363" cy="449316"/>
          </a:xfrm>
        </p:grpSpPr>
        <p:sp>
          <p:nvSpPr>
            <p:cNvPr id="28" name="Arrow: Pentagon 27">
              <a:extLst>
                <a:ext uri="{FF2B5EF4-FFF2-40B4-BE49-F238E27FC236}">
                  <a16:creationId xmlns:a16="http://schemas.microsoft.com/office/drawing/2014/main" id="{31AAA110-4C4F-43CC-8916-A94DF15368CE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9" name="Arrow: Chevron 28">
              <a:extLst>
                <a:ext uri="{FF2B5EF4-FFF2-40B4-BE49-F238E27FC236}">
                  <a16:creationId xmlns:a16="http://schemas.microsoft.com/office/drawing/2014/main" id="{7F1DC46C-9D84-4BE7-A6B2-3E88256D3124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31228D83-30BE-4F99-B0FC-91B0BC94DBD7}"/>
              </a:ext>
            </a:extLst>
          </p:cNvPr>
          <p:cNvSpPr/>
          <p:nvPr/>
        </p:nvSpPr>
        <p:spPr>
          <a:xfrm>
            <a:off x="256690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DB2ECF3-45DC-423E-BCD3-59F7DEBDD144}"/>
              </a:ext>
            </a:extLst>
          </p:cNvPr>
          <p:cNvSpPr/>
          <p:nvPr/>
        </p:nvSpPr>
        <p:spPr>
          <a:xfrm>
            <a:off x="380926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370CFBE-CB37-4340-B79B-2A1F57E5B7EA}"/>
              </a:ext>
            </a:extLst>
          </p:cNvPr>
          <p:cNvSpPr/>
          <p:nvPr/>
        </p:nvSpPr>
        <p:spPr>
          <a:xfrm>
            <a:off x="560282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A77D80D-FB45-47B6-9F64-52CDECD3B4C8}"/>
              </a:ext>
            </a:extLst>
          </p:cNvPr>
          <p:cNvSpPr/>
          <p:nvPr/>
        </p:nvSpPr>
        <p:spPr>
          <a:xfrm>
            <a:off x="7385235" y="6179794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FB491463-AE4C-48B6-A37F-0605E70B10D5}"/>
              </a:ext>
            </a:extLst>
          </p:cNvPr>
          <p:cNvSpPr/>
          <p:nvPr/>
        </p:nvSpPr>
        <p:spPr>
          <a:xfrm>
            <a:off x="7380982" y="2611479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476E437-D533-4806-89CC-7E1867AD8E77}"/>
              </a:ext>
            </a:extLst>
          </p:cNvPr>
          <p:cNvSpPr/>
          <p:nvPr/>
        </p:nvSpPr>
        <p:spPr>
          <a:xfrm>
            <a:off x="256690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EDE9D42-DDAE-44E4-A303-4CF1E6B74DE4}"/>
              </a:ext>
            </a:extLst>
          </p:cNvPr>
          <p:cNvSpPr/>
          <p:nvPr/>
        </p:nvSpPr>
        <p:spPr>
          <a:xfrm>
            <a:off x="3811913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01D1861-D58B-4822-B5CF-3A993D603B97}"/>
              </a:ext>
            </a:extLst>
          </p:cNvPr>
          <p:cNvSpPr/>
          <p:nvPr/>
        </p:nvSpPr>
        <p:spPr>
          <a:xfrm>
            <a:off x="5605474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68148A5-F7A6-4324-A5C6-5887F2EE0236}"/>
              </a:ext>
            </a:extLst>
          </p:cNvPr>
          <p:cNvSpPr/>
          <p:nvPr/>
        </p:nvSpPr>
        <p:spPr>
          <a:xfrm>
            <a:off x="7387883" y="730099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FAC8DAF-FBE9-44E7-989E-6BE041EBA4BE}"/>
              </a:ext>
            </a:extLst>
          </p:cNvPr>
          <p:cNvSpPr txBox="1"/>
          <p:nvPr/>
        </p:nvSpPr>
        <p:spPr>
          <a:xfrm>
            <a:off x="231491" y="771451"/>
            <a:ext cx="1767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High Level Model Req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AF85FBD-CCCA-4188-88F3-3957998205C5}"/>
              </a:ext>
            </a:extLst>
          </p:cNvPr>
          <p:cNvSpPr txBox="1"/>
          <p:nvPr/>
        </p:nvSpPr>
        <p:spPr>
          <a:xfrm>
            <a:off x="3774506" y="771451"/>
            <a:ext cx="1536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Preliminary Model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2EEE52B-1C3B-4E46-99F6-71E2C6842D41}"/>
              </a:ext>
            </a:extLst>
          </p:cNvPr>
          <p:cNvSpPr txBox="1"/>
          <p:nvPr/>
        </p:nvSpPr>
        <p:spPr>
          <a:xfrm>
            <a:off x="5580764" y="771451"/>
            <a:ext cx="1410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Approved Model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456D01D-910A-4DBF-8050-AD62CBE21B2E}"/>
              </a:ext>
            </a:extLst>
          </p:cNvPr>
          <p:cNvSpPr txBox="1"/>
          <p:nvPr/>
        </p:nvSpPr>
        <p:spPr>
          <a:xfrm>
            <a:off x="7405664" y="771451"/>
            <a:ext cx="1410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Approved Model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07B143-EC8D-4CB8-A18C-B43233F6AC42}"/>
              </a:ext>
            </a:extLst>
          </p:cNvPr>
          <p:cNvSpPr txBox="1"/>
          <p:nvPr/>
        </p:nvSpPr>
        <p:spPr>
          <a:xfrm>
            <a:off x="224590" y="2544335"/>
            <a:ext cx="1624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High Level Model</a:t>
            </a:r>
          </a:p>
          <a:p>
            <a:r>
              <a:rPr lang="en-US" sz="1600" dirty="0">
                <a:solidFill>
                  <a:schemeClr val="bg1"/>
                </a:solidFill>
              </a:rPr>
              <a:t>Requirements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FAB65C-AC85-4FC0-BF4C-6D962B27EFC0}"/>
              </a:ext>
            </a:extLst>
          </p:cNvPr>
          <p:cNvSpPr txBox="1"/>
          <p:nvPr/>
        </p:nvSpPr>
        <p:spPr>
          <a:xfrm>
            <a:off x="3863302" y="2667968"/>
            <a:ext cx="12997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Refine Model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DFBE9B2-34F6-424C-B3A4-97FFD81AB0AE}"/>
              </a:ext>
            </a:extLst>
          </p:cNvPr>
          <p:cNvSpPr txBox="1"/>
          <p:nvPr/>
        </p:nvSpPr>
        <p:spPr>
          <a:xfrm>
            <a:off x="5573865" y="2551520"/>
            <a:ext cx="1475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Approve Model</a:t>
            </a:r>
          </a:p>
          <a:p>
            <a:r>
              <a:rPr lang="en-US" sz="1600" dirty="0">
                <a:solidFill>
                  <a:schemeClr val="bg1"/>
                </a:solidFill>
              </a:rPr>
              <a:t>Model Launch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E0713AF-DB59-46B3-9F35-C14941EAE60B}"/>
              </a:ext>
            </a:extLst>
          </p:cNvPr>
          <p:cNvSpPr txBox="1"/>
          <p:nvPr/>
        </p:nvSpPr>
        <p:spPr>
          <a:xfrm>
            <a:off x="7398763" y="2561641"/>
            <a:ext cx="13183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Final </a:t>
            </a:r>
          </a:p>
          <a:p>
            <a:r>
              <a:rPr lang="en-US" sz="1600" dirty="0">
                <a:solidFill>
                  <a:schemeClr val="bg1"/>
                </a:solidFill>
              </a:rPr>
              <a:t>Model Freeze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D4BBB88-7307-433E-87AF-518049B59866}"/>
              </a:ext>
            </a:extLst>
          </p:cNvPr>
          <p:cNvSpPr/>
          <p:nvPr/>
        </p:nvSpPr>
        <p:spPr>
          <a:xfrm>
            <a:off x="267117" y="4236586"/>
            <a:ext cx="1745477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6DA4FD9-8148-4382-9A1C-59F429BAFCCD}"/>
              </a:ext>
            </a:extLst>
          </p:cNvPr>
          <p:cNvSpPr/>
          <p:nvPr/>
        </p:nvSpPr>
        <p:spPr>
          <a:xfrm>
            <a:off x="3829246" y="4236586"/>
            <a:ext cx="1713861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8826920-E912-4938-A626-9326B05DBDF0}"/>
              </a:ext>
            </a:extLst>
          </p:cNvPr>
          <p:cNvSpPr/>
          <p:nvPr/>
        </p:nvSpPr>
        <p:spPr>
          <a:xfrm>
            <a:off x="5622807" y="4236586"/>
            <a:ext cx="1713945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99ED67CE-2F9C-402A-9809-A933EF565217}"/>
              </a:ext>
            </a:extLst>
          </p:cNvPr>
          <p:cNvSpPr/>
          <p:nvPr/>
        </p:nvSpPr>
        <p:spPr>
          <a:xfrm>
            <a:off x="7387883" y="4245923"/>
            <a:ext cx="1728754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06D2F58-5396-4B46-A627-54718C158CE6}"/>
              </a:ext>
            </a:extLst>
          </p:cNvPr>
          <p:cNvSpPr txBox="1"/>
          <p:nvPr/>
        </p:nvSpPr>
        <p:spPr>
          <a:xfrm>
            <a:off x="291355" y="4378669"/>
            <a:ext cx="1053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S/C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16C8035-17C7-4ABA-B494-51959DC03BD2}"/>
              </a:ext>
            </a:extLst>
          </p:cNvPr>
          <p:cNvSpPr txBox="1"/>
          <p:nvPr/>
        </p:nvSpPr>
        <p:spPr>
          <a:xfrm>
            <a:off x="3791839" y="4267456"/>
            <a:ext cx="1217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S/C</a:t>
            </a:r>
          </a:p>
          <a:p>
            <a:r>
              <a:rPr lang="en-US" sz="1600" dirty="0">
                <a:solidFill>
                  <a:schemeClr val="bg1"/>
                </a:solidFill>
              </a:rPr>
              <a:t>Architecture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1E12C0D-BF62-4DFB-A55D-8DF7FF402537}"/>
              </a:ext>
            </a:extLst>
          </p:cNvPr>
          <p:cNvSpPr txBox="1"/>
          <p:nvPr/>
        </p:nvSpPr>
        <p:spPr>
          <a:xfrm>
            <a:off x="5598096" y="4378669"/>
            <a:ext cx="10534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S/C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5298B4CC-5B10-4D03-BEFF-439073DEF540}"/>
              </a:ext>
            </a:extLst>
          </p:cNvPr>
          <p:cNvSpPr txBox="1"/>
          <p:nvPr/>
        </p:nvSpPr>
        <p:spPr>
          <a:xfrm>
            <a:off x="7422996" y="4378669"/>
            <a:ext cx="1426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Use Case Team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4314E38-C261-4F70-B794-6B05F7BE258E}"/>
              </a:ext>
            </a:extLst>
          </p:cNvPr>
          <p:cNvSpPr txBox="1"/>
          <p:nvPr/>
        </p:nvSpPr>
        <p:spPr>
          <a:xfrm>
            <a:off x="271373" y="6120300"/>
            <a:ext cx="1008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Before M0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M0 Kickoff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A4CB80A-2FF5-4A30-B5BA-FA91C5A52858}"/>
              </a:ext>
            </a:extLst>
          </p:cNvPr>
          <p:cNvSpPr txBox="1"/>
          <p:nvPr/>
        </p:nvSpPr>
        <p:spPr>
          <a:xfrm>
            <a:off x="3771858" y="6146950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AEEF363-9632-4FCF-92B4-4890B74DFA22}"/>
              </a:ext>
            </a:extLst>
          </p:cNvPr>
          <p:cNvSpPr txBox="1"/>
          <p:nvPr/>
        </p:nvSpPr>
        <p:spPr>
          <a:xfrm>
            <a:off x="5578115" y="6125684"/>
            <a:ext cx="1682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M1 Project Planning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M2 Functionality Freeze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62AE015C-E7EE-4DEA-97BF-A25FDFE601D4}"/>
              </a:ext>
            </a:extLst>
          </p:cNvPr>
          <p:cNvSpPr txBox="1"/>
          <p:nvPr/>
        </p:nvSpPr>
        <p:spPr>
          <a:xfrm>
            <a:off x="7349850" y="6115051"/>
            <a:ext cx="1849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M2 Functionality Freeze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M3 API</a:t>
            </a:r>
          </a:p>
        </p:txBody>
      </p:sp>
      <p:sp>
        <p:nvSpPr>
          <p:cNvPr id="65" name="Arrow: Chevron 64">
            <a:extLst>
              <a:ext uri="{FF2B5EF4-FFF2-40B4-BE49-F238E27FC236}">
                <a16:creationId xmlns:a16="http://schemas.microsoft.com/office/drawing/2014/main" id="{9E146881-5DCC-4F51-B1B7-7E9974E6BAEF}"/>
              </a:ext>
            </a:extLst>
          </p:cNvPr>
          <p:cNvSpPr/>
          <p:nvPr/>
        </p:nvSpPr>
        <p:spPr>
          <a:xfrm>
            <a:off x="5338391" y="343824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6" name="Arrow: Chevron 65">
            <a:extLst>
              <a:ext uri="{FF2B5EF4-FFF2-40B4-BE49-F238E27FC236}">
                <a16:creationId xmlns:a16="http://schemas.microsoft.com/office/drawing/2014/main" id="{7DA98CC7-6FA8-4D1E-AAE3-C41CA10FF75F}"/>
              </a:ext>
            </a:extLst>
          </p:cNvPr>
          <p:cNvSpPr/>
          <p:nvPr/>
        </p:nvSpPr>
        <p:spPr>
          <a:xfrm>
            <a:off x="7117120" y="343735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7" name="Arrow: Pentagon 66">
            <a:extLst>
              <a:ext uri="{FF2B5EF4-FFF2-40B4-BE49-F238E27FC236}">
                <a16:creationId xmlns:a16="http://schemas.microsoft.com/office/drawing/2014/main" id="{D7492F74-0FDD-40C7-8D34-1ABFFC759C78}"/>
              </a:ext>
            </a:extLst>
          </p:cNvPr>
          <p:cNvSpPr/>
          <p:nvPr/>
        </p:nvSpPr>
        <p:spPr>
          <a:xfrm>
            <a:off x="5220256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8" name="Arrow: Pentagon 67">
            <a:extLst>
              <a:ext uri="{FF2B5EF4-FFF2-40B4-BE49-F238E27FC236}">
                <a16:creationId xmlns:a16="http://schemas.microsoft.com/office/drawing/2014/main" id="{18B3D016-DC26-43D6-AC06-4CDAEC077C66}"/>
              </a:ext>
            </a:extLst>
          </p:cNvPr>
          <p:cNvSpPr/>
          <p:nvPr/>
        </p:nvSpPr>
        <p:spPr>
          <a:xfrm>
            <a:off x="7019403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9F0658B8-6135-494E-9C38-53779DA4A336}"/>
              </a:ext>
            </a:extLst>
          </p:cNvPr>
          <p:cNvGrpSpPr/>
          <p:nvPr/>
        </p:nvGrpSpPr>
        <p:grpSpPr>
          <a:xfrm>
            <a:off x="2046631" y="2612993"/>
            <a:ext cx="1710752" cy="449316"/>
            <a:chOff x="311373" y="5829052"/>
            <a:chExt cx="2120363" cy="449316"/>
          </a:xfrm>
        </p:grpSpPr>
        <p:sp>
          <p:nvSpPr>
            <p:cNvPr id="70" name="Arrow: Pentagon 69">
              <a:extLst>
                <a:ext uri="{FF2B5EF4-FFF2-40B4-BE49-F238E27FC236}">
                  <a16:creationId xmlns:a16="http://schemas.microsoft.com/office/drawing/2014/main" id="{E8C9F954-4EEF-4578-9F28-C9FE306ECB6E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1" name="Arrow: Chevron 70">
              <a:extLst>
                <a:ext uri="{FF2B5EF4-FFF2-40B4-BE49-F238E27FC236}">
                  <a16:creationId xmlns:a16="http://schemas.microsoft.com/office/drawing/2014/main" id="{4A808BDE-2B7E-4F38-9AA5-685BA2F4EC82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72" name="Rectangle 71">
            <a:extLst>
              <a:ext uri="{FF2B5EF4-FFF2-40B4-BE49-F238E27FC236}">
                <a16:creationId xmlns:a16="http://schemas.microsoft.com/office/drawing/2014/main" id="{B3096324-39D6-438A-8168-46BC53F96146}"/>
              </a:ext>
            </a:extLst>
          </p:cNvPr>
          <p:cNvSpPr/>
          <p:nvPr/>
        </p:nvSpPr>
        <p:spPr>
          <a:xfrm>
            <a:off x="2031496" y="6173867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CE9A92C-A2B4-4540-8B29-B97028117D87}"/>
              </a:ext>
            </a:extLst>
          </p:cNvPr>
          <p:cNvGrpSpPr/>
          <p:nvPr/>
        </p:nvGrpSpPr>
        <p:grpSpPr>
          <a:xfrm>
            <a:off x="256690" y="720762"/>
            <a:ext cx="8869770" cy="5810644"/>
            <a:chOff x="256690" y="720762"/>
            <a:chExt cx="8869770" cy="581064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9B09541-990C-4527-BE47-5DE7B1EA68DF}"/>
                </a:ext>
              </a:extLst>
            </p:cNvPr>
            <p:cNvSpPr/>
            <p:nvPr/>
          </p:nvSpPr>
          <p:spPr>
            <a:xfrm>
              <a:off x="256690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246FA3D3-632A-4F0F-A612-76DF1C43B073}"/>
                </a:ext>
              </a:extLst>
            </p:cNvPr>
            <p:cNvSpPr/>
            <p:nvPr/>
          </p:nvSpPr>
          <p:spPr>
            <a:xfrm>
              <a:off x="3811915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FF6DB47C-68E7-4F88-B732-B247AB2695FB}"/>
                </a:ext>
              </a:extLst>
            </p:cNvPr>
            <p:cNvSpPr/>
            <p:nvPr/>
          </p:nvSpPr>
          <p:spPr>
            <a:xfrm>
              <a:off x="5605476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6EA61A8-EDE9-4C8C-B547-880E1A034CA1}"/>
                </a:ext>
              </a:extLst>
            </p:cNvPr>
            <p:cNvSpPr/>
            <p:nvPr/>
          </p:nvSpPr>
          <p:spPr>
            <a:xfrm>
              <a:off x="7387888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951F12E4-3D00-488B-B635-3FC70BA3CEDA}"/>
                </a:ext>
              </a:extLst>
            </p:cNvPr>
            <p:cNvSpPr/>
            <p:nvPr/>
          </p:nvSpPr>
          <p:spPr>
            <a:xfrm>
              <a:off x="2034145" y="722276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0C522849-740D-4874-9753-5F5614F3A699}"/>
              </a:ext>
            </a:extLst>
          </p:cNvPr>
          <p:cNvSpPr/>
          <p:nvPr/>
        </p:nvSpPr>
        <p:spPr>
          <a:xfrm>
            <a:off x="2034143" y="722276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2AC785A8-79B7-4C8A-81CC-95C1C6FB1B29}"/>
              </a:ext>
            </a:extLst>
          </p:cNvPr>
          <p:cNvSpPr txBox="1"/>
          <p:nvPr/>
        </p:nvSpPr>
        <p:spPr>
          <a:xfrm>
            <a:off x="1996737" y="771451"/>
            <a:ext cx="16668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Experimental Model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A31D5387-0F25-4634-8C9C-C0B187A7A28A}"/>
              </a:ext>
            </a:extLst>
          </p:cNvPr>
          <p:cNvSpPr txBox="1"/>
          <p:nvPr/>
        </p:nvSpPr>
        <p:spPr>
          <a:xfrm>
            <a:off x="1989837" y="2667968"/>
            <a:ext cx="16235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Plan Work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EB0D4C6-1957-4A53-B674-C133BAB70EBA}"/>
              </a:ext>
            </a:extLst>
          </p:cNvPr>
          <p:cNvSpPr/>
          <p:nvPr/>
        </p:nvSpPr>
        <p:spPr>
          <a:xfrm>
            <a:off x="2051476" y="4238100"/>
            <a:ext cx="1713861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936D06D-C01A-4DA3-B640-60BF6661244E}"/>
              </a:ext>
            </a:extLst>
          </p:cNvPr>
          <p:cNvSpPr txBox="1"/>
          <p:nvPr/>
        </p:nvSpPr>
        <p:spPr>
          <a:xfrm>
            <a:off x="2014070" y="4267456"/>
            <a:ext cx="1426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S/C</a:t>
            </a:r>
          </a:p>
          <a:p>
            <a:r>
              <a:rPr lang="en-US" sz="1600" dirty="0">
                <a:solidFill>
                  <a:schemeClr val="bg1"/>
                </a:solidFill>
              </a:rPr>
              <a:t>Use Case Team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F29A772-A771-4A64-B181-6C802EF4B9AB}"/>
              </a:ext>
            </a:extLst>
          </p:cNvPr>
          <p:cNvSpPr txBox="1"/>
          <p:nvPr/>
        </p:nvSpPr>
        <p:spPr>
          <a:xfrm>
            <a:off x="1994088" y="6127198"/>
            <a:ext cx="1445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From M0 Kickoff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M1 Project Planning</a:t>
            </a:r>
          </a:p>
        </p:txBody>
      </p:sp>
      <p:sp>
        <p:nvSpPr>
          <p:cNvPr id="80" name="Arrow: Chevron 79">
            <a:extLst>
              <a:ext uri="{FF2B5EF4-FFF2-40B4-BE49-F238E27FC236}">
                <a16:creationId xmlns:a16="http://schemas.microsoft.com/office/drawing/2014/main" id="{BEEBE110-19BF-480C-8CAD-BEAA9670B928}"/>
              </a:ext>
            </a:extLst>
          </p:cNvPr>
          <p:cNvSpPr/>
          <p:nvPr/>
        </p:nvSpPr>
        <p:spPr>
          <a:xfrm>
            <a:off x="3546333" y="343976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1" name="Arrow: Pentagon 80">
            <a:extLst>
              <a:ext uri="{FF2B5EF4-FFF2-40B4-BE49-F238E27FC236}">
                <a16:creationId xmlns:a16="http://schemas.microsoft.com/office/drawing/2014/main" id="{8255D384-A76C-4BDF-954B-0EAD0C702051}"/>
              </a:ext>
            </a:extLst>
          </p:cNvPr>
          <p:cNvSpPr/>
          <p:nvPr/>
        </p:nvSpPr>
        <p:spPr>
          <a:xfrm>
            <a:off x="3417047" y="344270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2" name="Arrow: Pentagon 81">
            <a:extLst>
              <a:ext uri="{FF2B5EF4-FFF2-40B4-BE49-F238E27FC236}">
                <a16:creationId xmlns:a16="http://schemas.microsoft.com/office/drawing/2014/main" id="{40EF59FA-C2AA-4716-A0BA-B73CD56C4A3B}"/>
              </a:ext>
            </a:extLst>
          </p:cNvPr>
          <p:cNvSpPr/>
          <p:nvPr/>
        </p:nvSpPr>
        <p:spPr>
          <a:xfrm>
            <a:off x="1643694" y="34538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83" name="Arrow: Chevron 82">
            <a:extLst>
              <a:ext uri="{FF2B5EF4-FFF2-40B4-BE49-F238E27FC236}">
                <a16:creationId xmlns:a16="http://schemas.microsoft.com/office/drawing/2014/main" id="{58B17ED2-CBE8-4DFB-A716-7B57601D1B90}"/>
              </a:ext>
            </a:extLst>
          </p:cNvPr>
          <p:cNvSpPr/>
          <p:nvPr/>
        </p:nvSpPr>
        <p:spPr>
          <a:xfrm>
            <a:off x="1764947" y="345184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DFDD2AC-854E-4D75-8118-04F990B950F0}"/>
              </a:ext>
            </a:extLst>
          </p:cNvPr>
          <p:cNvSpPr txBox="1"/>
          <p:nvPr/>
        </p:nvSpPr>
        <p:spPr>
          <a:xfrm>
            <a:off x="5785415" y="2195658"/>
            <a:ext cx="12682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Data Model Freeze</a:t>
            </a:r>
          </a:p>
        </p:txBody>
      </p:sp>
      <p:pic>
        <p:nvPicPr>
          <p:cNvPr id="107" name="Picture 106" descr="C:\Users\cheung\AppData\Local\Temp\SNAGHTML27d24173.PNG">
            <a:extLst>
              <a:ext uri="{FF2B5EF4-FFF2-40B4-BE49-F238E27FC236}">
                <a16:creationId xmlns:a16="http://schemas.microsoft.com/office/drawing/2014/main" id="{8823E01D-BA27-48A4-8D1E-9641785F62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147" y="1242378"/>
            <a:ext cx="1003155" cy="992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8" name="Picture 2" descr="C:\Users\cheung\AppData\Local\Temp\SNAGHTML31cda19.PNG">
            <a:extLst>
              <a:ext uri="{FF2B5EF4-FFF2-40B4-BE49-F238E27FC236}">
                <a16:creationId xmlns:a16="http://schemas.microsoft.com/office/drawing/2014/main" id="{07090997-A233-470D-97D3-84AFBE07C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632" y="1231846"/>
            <a:ext cx="995324" cy="100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08" descr="C:\Users\cheung\AppData\Local\Temp\SNAGHTML27c1b3b5.PNG">
            <a:extLst>
              <a:ext uri="{FF2B5EF4-FFF2-40B4-BE49-F238E27FC236}">
                <a16:creationId xmlns:a16="http://schemas.microsoft.com/office/drawing/2014/main" id="{73D9EFFE-8776-4EA5-8076-10CF77ADB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282" y="1240208"/>
            <a:ext cx="994334" cy="99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cheung\AppData\Local\Temp\SNAGHTML27c3ad5f.PNG">
            <a:extLst>
              <a:ext uri="{FF2B5EF4-FFF2-40B4-BE49-F238E27FC236}">
                <a16:creationId xmlns:a16="http://schemas.microsoft.com/office/drawing/2014/main" id="{00B19EC9-407B-4F10-A090-66D446CA1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6318" y="1240334"/>
            <a:ext cx="991948" cy="994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2" descr="C:\Users\cheung\AppData\Local\Temp\SNAGHTML31cda19.PNG">
            <a:extLst>
              <a:ext uri="{FF2B5EF4-FFF2-40B4-BE49-F238E27FC236}">
                <a16:creationId xmlns:a16="http://schemas.microsoft.com/office/drawing/2014/main" id="{9F4B010A-54F4-4B60-9605-CDA9DA961F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973" y="1231846"/>
            <a:ext cx="995324" cy="1002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" name="Picture 2" descr="C:\Users\cheung\AppData\Local\Temp\SNAGHTML31cda19.PNG">
            <a:extLst>
              <a:ext uri="{FF2B5EF4-FFF2-40B4-BE49-F238E27FC236}">
                <a16:creationId xmlns:a16="http://schemas.microsoft.com/office/drawing/2014/main" id="{3068B510-6FDC-4F25-B7E7-4D6B1D7423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58" y="4941053"/>
            <a:ext cx="705431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2" descr="C:\Users\cheung\AppData\Local\Temp\SNAGHTML31cda19.PNG">
            <a:extLst>
              <a:ext uri="{FF2B5EF4-FFF2-40B4-BE49-F238E27FC236}">
                <a16:creationId xmlns:a16="http://schemas.microsoft.com/office/drawing/2014/main" id="{85E88735-619C-4293-8871-65BE687D3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614" y="4941053"/>
            <a:ext cx="705431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4" name="Picture 2" descr="C:\Users\cheung\AppData\Local\Temp\SNAGHTML31cda19.PNG">
            <a:extLst>
              <a:ext uri="{FF2B5EF4-FFF2-40B4-BE49-F238E27FC236}">
                <a16:creationId xmlns:a16="http://schemas.microsoft.com/office/drawing/2014/main" id="{1920876C-C8F0-49BC-81AF-1DC2C4D56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267" y="4947278"/>
            <a:ext cx="705431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2" descr="C:\Users\cheung\AppData\Local\Temp\SNAGHTML31cda19.PNG">
            <a:extLst>
              <a:ext uri="{FF2B5EF4-FFF2-40B4-BE49-F238E27FC236}">
                <a16:creationId xmlns:a16="http://schemas.microsoft.com/office/drawing/2014/main" id="{CA5DEB88-82B2-41F8-AA2D-3F9CACA354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9608" y="4932038"/>
            <a:ext cx="705431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6" name="Picture 4" descr="C:\Users\cheung\AppData\Local\Temp\SNAGHTML2f5ccbf.PNG">
            <a:extLst>
              <a:ext uri="{FF2B5EF4-FFF2-40B4-BE49-F238E27FC236}">
                <a16:creationId xmlns:a16="http://schemas.microsoft.com/office/drawing/2014/main" id="{CEBD2320-0E98-46C6-AC77-5CB456351B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1665" y="4969035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7" name="Picture 4" descr="C:\Users\cheung\AppData\Local\Temp\SNAGHTML2f5ccbf.PNG">
            <a:extLst>
              <a:ext uri="{FF2B5EF4-FFF2-40B4-BE49-F238E27FC236}">
                <a16:creationId xmlns:a16="http://schemas.microsoft.com/office/drawing/2014/main" id="{7E9ED925-51C6-4E55-BCBA-BA9282AF25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837" y="4943665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" name="TextBox 117">
            <a:extLst>
              <a:ext uri="{FF2B5EF4-FFF2-40B4-BE49-F238E27FC236}">
                <a16:creationId xmlns:a16="http://schemas.microsoft.com/office/drawing/2014/main" id="{C4C9C863-4D4B-48CE-A098-873B5D777BF8}"/>
              </a:ext>
            </a:extLst>
          </p:cNvPr>
          <p:cNvSpPr txBox="1"/>
          <p:nvPr/>
        </p:nvSpPr>
        <p:spPr>
          <a:xfrm>
            <a:off x="401680" y="5583358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Model S/C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793C3C08-37AD-439D-874F-BD34570734A2}"/>
              </a:ext>
            </a:extLst>
          </p:cNvPr>
          <p:cNvSpPr txBox="1"/>
          <p:nvPr/>
        </p:nvSpPr>
        <p:spPr>
          <a:xfrm>
            <a:off x="2092837" y="5604795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Model S/C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310D002D-4B65-4A4E-B750-6B247A28B45E}"/>
              </a:ext>
            </a:extLst>
          </p:cNvPr>
          <p:cNvSpPr txBox="1"/>
          <p:nvPr/>
        </p:nvSpPr>
        <p:spPr>
          <a:xfrm>
            <a:off x="2801630" y="5650135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Team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BF1753CC-AB2C-4D8F-8F6B-A1BC1DA8EA55}"/>
              </a:ext>
            </a:extLst>
          </p:cNvPr>
          <p:cNvSpPr txBox="1"/>
          <p:nvPr/>
        </p:nvSpPr>
        <p:spPr>
          <a:xfrm>
            <a:off x="3914616" y="5591490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Model S/C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BD99C10-7BF1-44EC-A805-FCD5F6C791CD}"/>
              </a:ext>
            </a:extLst>
          </p:cNvPr>
          <p:cNvSpPr txBox="1"/>
          <p:nvPr/>
        </p:nvSpPr>
        <p:spPr>
          <a:xfrm>
            <a:off x="5736395" y="5578185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Model S/C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1390522-90D9-494E-81FC-2B5AACA10044}"/>
              </a:ext>
            </a:extLst>
          </p:cNvPr>
          <p:cNvSpPr txBox="1"/>
          <p:nvPr/>
        </p:nvSpPr>
        <p:spPr>
          <a:xfrm>
            <a:off x="7422996" y="5599369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Team</a:t>
            </a:r>
          </a:p>
        </p:txBody>
      </p:sp>
      <p:pic>
        <p:nvPicPr>
          <p:cNvPr id="124" name="Picture 12" descr="C:\Users\cheung\AppData\Local\Temp\SNAGHTML27cc8a26.PNG">
            <a:extLst>
              <a:ext uri="{FF2B5EF4-FFF2-40B4-BE49-F238E27FC236}">
                <a16:creationId xmlns:a16="http://schemas.microsoft.com/office/drawing/2014/main" id="{6C169A12-FDCF-4920-874D-6A99F6587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917" y="5227159"/>
            <a:ext cx="704196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5" name="TextBox 124">
            <a:extLst>
              <a:ext uri="{FF2B5EF4-FFF2-40B4-BE49-F238E27FC236}">
                <a16:creationId xmlns:a16="http://schemas.microsoft.com/office/drawing/2014/main" id="{EC7E116F-13E8-4843-99AE-675057E12A5F}"/>
              </a:ext>
            </a:extLst>
          </p:cNvPr>
          <p:cNvSpPr txBox="1"/>
          <p:nvPr/>
        </p:nvSpPr>
        <p:spPr>
          <a:xfrm>
            <a:off x="4630366" y="5887354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Architecture</a:t>
            </a:r>
          </a:p>
        </p:txBody>
      </p:sp>
      <p:pic>
        <p:nvPicPr>
          <p:cNvPr id="133" name="Picture 4" descr="C:\Users\cheung\AppData\Local\Temp\SNAGHTML2f5ccbf.PNG">
            <a:extLst>
              <a:ext uri="{FF2B5EF4-FFF2-40B4-BE49-F238E27FC236}">
                <a16:creationId xmlns:a16="http://schemas.microsoft.com/office/drawing/2014/main" id="{0BBE3AAF-CF20-44E5-BB2B-806D4FF9F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3088" y="5236778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4" name="TextBox 133">
            <a:extLst>
              <a:ext uri="{FF2B5EF4-FFF2-40B4-BE49-F238E27FC236}">
                <a16:creationId xmlns:a16="http://schemas.microsoft.com/office/drawing/2014/main" id="{2981F1AB-F234-4778-B4B6-20F15191FAEE}"/>
              </a:ext>
            </a:extLst>
          </p:cNvPr>
          <p:cNvSpPr txBox="1"/>
          <p:nvPr/>
        </p:nvSpPr>
        <p:spPr>
          <a:xfrm>
            <a:off x="993053" y="5914601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Team</a:t>
            </a:r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D25999BF-27C7-408B-8639-2A492B022EED}"/>
              </a:ext>
            </a:extLst>
          </p:cNvPr>
          <p:cNvSpPr/>
          <p:nvPr/>
        </p:nvSpPr>
        <p:spPr>
          <a:xfrm>
            <a:off x="1959121" y="2626931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9B64DAA0-1121-42AB-A2A4-42E5FC2E1D88}"/>
              </a:ext>
            </a:extLst>
          </p:cNvPr>
          <p:cNvSpPr/>
          <p:nvPr/>
        </p:nvSpPr>
        <p:spPr>
          <a:xfrm>
            <a:off x="3743931" y="2626931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CACAF913-FF2B-42A8-A6EC-D5FF0F79935B}"/>
              </a:ext>
            </a:extLst>
          </p:cNvPr>
          <p:cNvSpPr/>
          <p:nvPr/>
        </p:nvSpPr>
        <p:spPr>
          <a:xfrm>
            <a:off x="7309916" y="2626931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9639B5C2-2BE5-4CDF-81A5-5038305F186A}"/>
              </a:ext>
            </a:extLst>
          </p:cNvPr>
          <p:cNvSpPr/>
          <p:nvPr/>
        </p:nvSpPr>
        <p:spPr>
          <a:xfrm>
            <a:off x="9021701" y="2626931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C8CE988B-0F83-4FF4-9239-ACE7CF27B9D2}"/>
              </a:ext>
            </a:extLst>
          </p:cNvPr>
          <p:cNvSpPr txBox="1"/>
          <p:nvPr/>
        </p:nvSpPr>
        <p:spPr>
          <a:xfrm rot="16200000">
            <a:off x="3382081" y="2864963"/>
            <a:ext cx="8354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M1 Planning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04CB2F09-BC84-4CE0-937C-DF572D05F5B7}"/>
              </a:ext>
            </a:extLst>
          </p:cNvPr>
          <p:cNvSpPr txBox="1"/>
          <p:nvPr/>
        </p:nvSpPr>
        <p:spPr>
          <a:xfrm rot="16200000">
            <a:off x="6828419" y="2965244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M2 Functionality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0138BFEF-AB58-4FF8-9596-4D41A02EFF4C}"/>
              </a:ext>
            </a:extLst>
          </p:cNvPr>
          <p:cNvSpPr txBox="1"/>
          <p:nvPr/>
        </p:nvSpPr>
        <p:spPr>
          <a:xfrm rot="16200000">
            <a:off x="8609493" y="2904658"/>
            <a:ext cx="936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M3 API Freeze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5DB38701-D597-4D42-A150-FC1562AECF42}"/>
              </a:ext>
            </a:extLst>
          </p:cNvPr>
          <p:cNvSpPr txBox="1"/>
          <p:nvPr/>
        </p:nvSpPr>
        <p:spPr>
          <a:xfrm rot="16200000">
            <a:off x="1649173" y="2861495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M0 Kickoff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639DDEE-922E-467B-AA1D-36CF7F528D75}"/>
              </a:ext>
            </a:extLst>
          </p:cNvPr>
          <p:cNvSpPr txBox="1"/>
          <p:nvPr/>
        </p:nvSpPr>
        <p:spPr>
          <a:xfrm>
            <a:off x="2305557" y="5862855"/>
            <a:ext cx="15247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Platform Project Teams</a:t>
            </a:r>
          </a:p>
        </p:txBody>
      </p:sp>
      <p:pic>
        <p:nvPicPr>
          <p:cNvPr id="146" name="Picture 4" descr="C:\Users\cheung\AppData\Local\Temp\SNAGHTML2f5ccbf.PNG">
            <a:extLst>
              <a:ext uri="{FF2B5EF4-FFF2-40B4-BE49-F238E27FC236}">
                <a16:creationId xmlns:a16="http://schemas.microsoft.com/office/drawing/2014/main" id="{1F4E092F-BF2D-4CB6-B9E1-94FC5A2C6E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325" y="5234017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" name="TextBox 152">
            <a:extLst>
              <a:ext uri="{FF2B5EF4-FFF2-40B4-BE49-F238E27FC236}">
                <a16:creationId xmlns:a16="http://schemas.microsoft.com/office/drawing/2014/main" id="{12DFC02A-FE02-4256-82DF-211966023716}"/>
              </a:ext>
            </a:extLst>
          </p:cNvPr>
          <p:cNvSpPr txBox="1"/>
          <p:nvPr/>
        </p:nvSpPr>
        <p:spPr>
          <a:xfrm>
            <a:off x="6320524" y="5889721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Team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9C3490A-4676-44F6-AB19-AE3EF2051553}"/>
              </a:ext>
            </a:extLst>
          </p:cNvPr>
          <p:cNvGrpSpPr/>
          <p:nvPr/>
        </p:nvGrpSpPr>
        <p:grpSpPr>
          <a:xfrm>
            <a:off x="516147" y="3133022"/>
            <a:ext cx="1016127" cy="1016717"/>
            <a:chOff x="516147" y="3133022"/>
            <a:chExt cx="1016127" cy="1016717"/>
          </a:xfrm>
        </p:grpSpPr>
        <p:pic>
          <p:nvPicPr>
            <p:cNvPr id="106" name="Picture 6" descr="C:\Users\cheung\AppData\Local\Temp\SNAGHTML27af390a.PNG">
              <a:extLst>
                <a:ext uri="{FF2B5EF4-FFF2-40B4-BE49-F238E27FC236}">
                  <a16:creationId xmlns:a16="http://schemas.microsoft.com/office/drawing/2014/main" id="{3AA1CDEE-1F29-4D7B-99DB-CDEF6181BA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6147" y="3133022"/>
              <a:ext cx="1002615" cy="9980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6" name="Picture 4" descr="C:\Users\cheung\AppData\Local\Temp\SNAGHTML1f790ffc.PNG">
              <a:extLst>
                <a:ext uri="{FF2B5EF4-FFF2-40B4-BE49-F238E27FC236}">
                  <a16:creationId xmlns:a16="http://schemas.microsoft.com/office/drawing/2014/main" id="{F0EB7752-CCD9-4D01-8BA9-250EE6CE88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54596" y="3771415"/>
              <a:ext cx="377678" cy="378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B367832-3476-4083-8183-46D0E0033DF8}"/>
              </a:ext>
            </a:extLst>
          </p:cNvPr>
          <p:cNvGrpSpPr/>
          <p:nvPr/>
        </p:nvGrpSpPr>
        <p:grpSpPr>
          <a:xfrm>
            <a:off x="2198183" y="3129110"/>
            <a:ext cx="1157104" cy="1020629"/>
            <a:chOff x="2198183" y="3129110"/>
            <a:chExt cx="1157104" cy="1020629"/>
          </a:xfrm>
        </p:grpSpPr>
        <p:pic>
          <p:nvPicPr>
            <p:cNvPr id="145" name="Picture 2" descr="C:\Users\cheung\AppData\Local\Temp\SNAGHTML31cda19.PNG">
              <a:extLst>
                <a:ext uri="{FF2B5EF4-FFF2-40B4-BE49-F238E27FC236}">
                  <a16:creationId xmlns:a16="http://schemas.microsoft.com/office/drawing/2014/main" id="{E6188362-B66F-4232-89D5-A5B8DBAE5D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8183" y="3129110"/>
              <a:ext cx="997743" cy="1005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7" name="Picture 4" descr="C:\Users\cheung\AppData\Local\Temp\SNAGHTML1f790ffc.PNG">
              <a:extLst>
                <a:ext uri="{FF2B5EF4-FFF2-40B4-BE49-F238E27FC236}">
                  <a16:creationId xmlns:a16="http://schemas.microsoft.com/office/drawing/2014/main" id="{B5AC43C6-8716-411D-ACCC-9AD95B21D7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7609" y="3771415"/>
              <a:ext cx="377678" cy="378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2C417FEE-4331-4762-B0CA-1101EA4CDC2D}"/>
              </a:ext>
            </a:extLst>
          </p:cNvPr>
          <p:cNvGrpSpPr/>
          <p:nvPr/>
        </p:nvGrpSpPr>
        <p:grpSpPr>
          <a:xfrm>
            <a:off x="4083569" y="3137881"/>
            <a:ext cx="1094731" cy="1011858"/>
            <a:chOff x="4083569" y="3137881"/>
            <a:chExt cx="1094731" cy="1011858"/>
          </a:xfrm>
        </p:grpSpPr>
        <p:pic>
          <p:nvPicPr>
            <p:cNvPr id="132" name="Picture 2" descr="C:\Users\cheung\AppData\Local\Temp\SNAGHTMLfcea3b0.PNG">
              <a:extLst>
                <a:ext uri="{FF2B5EF4-FFF2-40B4-BE49-F238E27FC236}">
                  <a16:creationId xmlns:a16="http://schemas.microsoft.com/office/drawing/2014/main" id="{FADBDC63-5DF4-4097-96D7-0259216261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3569" y="3137881"/>
              <a:ext cx="990431" cy="9945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8" name="Picture 4" descr="C:\Users\cheung\AppData\Local\Temp\SNAGHTML1f790ffc.PNG">
              <a:extLst>
                <a:ext uri="{FF2B5EF4-FFF2-40B4-BE49-F238E27FC236}">
                  <a16:creationId xmlns:a16="http://schemas.microsoft.com/office/drawing/2014/main" id="{9F413672-9C42-434A-AFCC-C284B05613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22" y="3771415"/>
              <a:ext cx="377678" cy="378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DB18C43-4CC8-441D-924B-9FDAB14044C9}"/>
              </a:ext>
            </a:extLst>
          </p:cNvPr>
          <p:cNvGrpSpPr/>
          <p:nvPr/>
        </p:nvGrpSpPr>
        <p:grpSpPr>
          <a:xfrm>
            <a:off x="5894159" y="3131671"/>
            <a:ext cx="1107154" cy="1018068"/>
            <a:chOff x="5894159" y="3131671"/>
            <a:chExt cx="1107154" cy="1018068"/>
          </a:xfrm>
        </p:grpSpPr>
        <p:pic>
          <p:nvPicPr>
            <p:cNvPr id="103" name="Picture 2" descr="C:\Users\cheung\AppData\Local\Temp\SNAGHTML141a1196.PNG">
              <a:extLst>
                <a:ext uri="{FF2B5EF4-FFF2-40B4-BE49-F238E27FC236}">
                  <a16:creationId xmlns:a16="http://schemas.microsoft.com/office/drawing/2014/main" id="{58CA5F23-E9D2-4EDC-894E-C0C3D29D30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4159" y="3131671"/>
              <a:ext cx="1055502" cy="1014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9" name="Picture 4" descr="C:\Users\cheung\AppData\Local\Temp\SNAGHTML1f790ffc.PNG">
              <a:extLst>
                <a:ext uri="{FF2B5EF4-FFF2-40B4-BE49-F238E27FC236}">
                  <a16:creationId xmlns:a16="http://schemas.microsoft.com/office/drawing/2014/main" id="{45A520FA-321A-464C-89AA-08AD60FB55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23635" y="3771415"/>
              <a:ext cx="377678" cy="378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A87252B-E84B-4580-B63C-6E3900F69D5A}"/>
              </a:ext>
            </a:extLst>
          </p:cNvPr>
          <p:cNvGrpSpPr/>
          <p:nvPr/>
        </p:nvGrpSpPr>
        <p:grpSpPr>
          <a:xfrm>
            <a:off x="7661894" y="3138664"/>
            <a:ext cx="1162430" cy="1011075"/>
            <a:chOff x="7661894" y="3138664"/>
            <a:chExt cx="1162430" cy="1011075"/>
          </a:xfrm>
        </p:grpSpPr>
        <p:pic>
          <p:nvPicPr>
            <p:cNvPr id="104" name="Picture 2" descr="C:\Users\cheung\AppData\Local\Temp\SNAGHTMLaff501c.PNG">
              <a:extLst>
                <a:ext uri="{FF2B5EF4-FFF2-40B4-BE49-F238E27FC236}">
                  <a16:creationId xmlns:a16="http://schemas.microsoft.com/office/drawing/2014/main" id="{B6371AFB-698E-4E2A-94E1-6AAAFC48F0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61894" y="3138664"/>
              <a:ext cx="1062403" cy="10085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0" name="Picture 4" descr="C:\Users\cheung\AppData\Local\Temp\SNAGHTML1f790ffc.PNG">
              <a:extLst>
                <a:ext uri="{FF2B5EF4-FFF2-40B4-BE49-F238E27FC236}">
                  <a16:creationId xmlns:a16="http://schemas.microsoft.com/office/drawing/2014/main" id="{27DBEAAB-5072-4F14-B04A-C3AB2E7780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46646" y="3771415"/>
              <a:ext cx="377678" cy="378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2" name="Picture 4" descr="C:\Users\cheung\AppData\Local\Temp\SNAGHTML2f5ccbf.PNG">
            <a:extLst>
              <a:ext uri="{FF2B5EF4-FFF2-40B4-BE49-F238E27FC236}">
                <a16:creationId xmlns:a16="http://schemas.microsoft.com/office/drawing/2014/main" id="{40A5FE15-E1D5-45F9-A57E-CDE1CB1953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2944" y="3123983"/>
            <a:ext cx="377678" cy="377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7" name="TextBox 146">
            <a:extLst>
              <a:ext uri="{FF2B5EF4-FFF2-40B4-BE49-F238E27FC236}">
                <a16:creationId xmlns:a16="http://schemas.microsoft.com/office/drawing/2014/main" id="{0FDF228C-3D14-49DF-9582-6A740DBB4D7F}"/>
              </a:ext>
            </a:extLst>
          </p:cNvPr>
          <p:cNvSpPr txBox="1"/>
          <p:nvPr/>
        </p:nvSpPr>
        <p:spPr>
          <a:xfrm>
            <a:off x="4020412" y="2321886"/>
            <a:ext cx="1181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Discussion Model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2073C305-0260-4B5C-B609-6E7BF5682329}"/>
              </a:ext>
            </a:extLst>
          </p:cNvPr>
          <p:cNvSpPr txBox="1"/>
          <p:nvPr/>
        </p:nvSpPr>
        <p:spPr>
          <a:xfrm>
            <a:off x="2267691" y="2321886"/>
            <a:ext cx="881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Input model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A2F7BAC9-4978-4EDB-8F18-0657149837CF}"/>
              </a:ext>
            </a:extLst>
          </p:cNvPr>
          <p:cNvSpPr txBox="1"/>
          <p:nvPr/>
        </p:nvSpPr>
        <p:spPr>
          <a:xfrm>
            <a:off x="5787145" y="2321886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Clean Model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1EE0C4A8-2CDA-44CD-A6C2-F57996EEBDD9}"/>
              </a:ext>
            </a:extLst>
          </p:cNvPr>
          <p:cNvSpPr txBox="1"/>
          <p:nvPr/>
        </p:nvSpPr>
        <p:spPr>
          <a:xfrm>
            <a:off x="433704" y="2321886"/>
            <a:ext cx="10775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Model Planning</a:t>
            </a:r>
          </a:p>
        </p:txBody>
      </p:sp>
    </p:spTree>
    <p:extLst>
      <p:ext uri="{BB962C8B-B14F-4D97-AF65-F5344CB8AC3E}">
        <p14:creationId xmlns:p14="http://schemas.microsoft.com/office/powerpoint/2010/main" val="1873808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0" name="Group 159">
            <a:extLst>
              <a:ext uri="{FF2B5EF4-FFF2-40B4-BE49-F238E27FC236}">
                <a16:creationId xmlns:a16="http://schemas.microsoft.com/office/drawing/2014/main" id="{35D45952-CC22-4C7D-8501-EC0194A21FFB}"/>
              </a:ext>
            </a:extLst>
          </p:cNvPr>
          <p:cNvGrpSpPr/>
          <p:nvPr/>
        </p:nvGrpSpPr>
        <p:grpSpPr>
          <a:xfrm>
            <a:off x="256690" y="720762"/>
            <a:ext cx="8869770" cy="5810644"/>
            <a:chOff x="256690" y="720762"/>
            <a:chExt cx="8869770" cy="5810644"/>
          </a:xfrm>
        </p:grpSpPr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DDF70E47-D161-48D3-B31B-D7E85256A35F}"/>
                </a:ext>
              </a:extLst>
            </p:cNvPr>
            <p:cNvSpPr/>
            <p:nvPr/>
          </p:nvSpPr>
          <p:spPr>
            <a:xfrm>
              <a:off x="256690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1AE681E5-75C9-464D-9127-2160F657C0C1}"/>
                </a:ext>
              </a:extLst>
            </p:cNvPr>
            <p:cNvSpPr/>
            <p:nvPr/>
          </p:nvSpPr>
          <p:spPr>
            <a:xfrm>
              <a:off x="3811915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0F36154A-4D09-4555-ACD1-4FEEB2BF0794}"/>
                </a:ext>
              </a:extLst>
            </p:cNvPr>
            <p:cNvSpPr/>
            <p:nvPr/>
          </p:nvSpPr>
          <p:spPr>
            <a:xfrm>
              <a:off x="5605476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31E4A371-21A1-44B4-BE7B-0B0A7664322E}"/>
                </a:ext>
              </a:extLst>
            </p:cNvPr>
            <p:cNvSpPr/>
            <p:nvPr/>
          </p:nvSpPr>
          <p:spPr>
            <a:xfrm>
              <a:off x="7387888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51E2A09C-D9D0-4B2D-BB95-758E75ABA6F5}"/>
                </a:ext>
              </a:extLst>
            </p:cNvPr>
            <p:cNvSpPr/>
            <p:nvPr/>
          </p:nvSpPr>
          <p:spPr>
            <a:xfrm>
              <a:off x="2034145" y="722276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pic>
        <p:nvPicPr>
          <p:cNvPr id="9" name="Picture 4" descr="C:\Users\cheung\AppData\Local\Temp\SNAGHTML1f790ffc.PNG">
            <a:extLst>
              <a:ext uri="{FF2B5EF4-FFF2-40B4-BE49-F238E27FC236}">
                <a16:creationId xmlns:a16="http://schemas.microsoft.com/office/drawing/2014/main" id="{FF754741-B1D8-43A5-A14B-670379F76C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39" y="1537675"/>
            <a:ext cx="997743" cy="99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cheung\AppData\Local\Temp\SNAGHTML1f790ffc.PNG">
            <a:extLst>
              <a:ext uri="{FF2B5EF4-FFF2-40B4-BE49-F238E27FC236}">
                <a16:creationId xmlns:a16="http://schemas.microsoft.com/office/drawing/2014/main" id="{1F7A990E-1B44-4290-A590-86C492825A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780" y="1537675"/>
            <a:ext cx="997743" cy="99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C:\Users\cheung\AppData\Local\Temp\SNAGHTML1f790ffc.PNG">
            <a:extLst>
              <a:ext uri="{FF2B5EF4-FFF2-40B4-BE49-F238E27FC236}">
                <a16:creationId xmlns:a16="http://schemas.microsoft.com/office/drawing/2014/main" id="{DD36D9EC-9453-41B4-9E0E-5C16D00C38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01" y="1537675"/>
            <a:ext cx="997743" cy="99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57B3F847-02A9-49FF-AB59-375E9EED41DE}"/>
              </a:ext>
            </a:extLst>
          </p:cNvPr>
          <p:cNvSpPr/>
          <p:nvPr/>
        </p:nvSpPr>
        <p:spPr>
          <a:xfrm rot="16200000" flipV="1">
            <a:off x="-701542" y="1745801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184279-C8DA-41B2-A22D-B821C97A1AA0}"/>
              </a:ext>
            </a:extLst>
          </p:cNvPr>
          <p:cNvSpPr txBox="1"/>
          <p:nvPr/>
        </p:nvSpPr>
        <p:spPr>
          <a:xfrm rot="16200000">
            <a:off x="-594099" y="1648239"/>
            <a:ext cx="1423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INFO MODEL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2AC6B3A-8267-4BF0-AD49-6C0852943042}"/>
              </a:ext>
            </a:extLst>
          </p:cNvPr>
          <p:cNvGrpSpPr/>
          <p:nvPr/>
        </p:nvGrpSpPr>
        <p:grpSpPr>
          <a:xfrm>
            <a:off x="264429" y="1051209"/>
            <a:ext cx="1710752" cy="449316"/>
            <a:chOff x="311373" y="5829052"/>
            <a:chExt cx="2120363" cy="449316"/>
          </a:xfrm>
        </p:grpSpPr>
        <p:sp>
          <p:nvSpPr>
            <p:cNvPr id="18" name="Arrow: Pentagon 17">
              <a:extLst>
                <a:ext uri="{FF2B5EF4-FFF2-40B4-BE49-F238E27FC236}">
                  <a16:creationId xmlns:a16="http://schemas.microsoft.com/office/drawing/2014/main" id="{8D7866E0-86DA-41D8-AB6C-22600834BF51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id="{B129991A-0FBD-4F57-98C0-876A4E32288C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8506B86-A696-4B16-B9EB-D10919C814E9}"/>
              </a:ext>
            </a:extLst>
          </p:cNvPr>
          <p:cNvGrpSpPr/>
          <p:nvPr/>
        </p:nvGrpSpPr>
        <p:grpSpPr>
          <a:xfrm>
            <a:off x="3822118" y="1050313"/>
            <a:ext cx="1710752" cy="449316"/>
            <a:chOff x="311373" y="5829052"/>
            <a:chExt cx="2120363" cy="449316"/>
          </a:xfrm>
        </p:grpSpPr>
        <p:sp>
          <p:nvSpPr>
            <p:cNvPr id="21" name="Arrow: Pentagon 20">
              <a:extLst>
                <a:ext uri="{FF2B5EF4-FFF2-40B4-BE49-F238E27FC236}">
                  <a16:creationId xmlns:a16="http://schemas.microsoft.com/office/drawing/2014/main" id="{0CBE2C10-21BC-46A2-A4DB-2AE8D7E42222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2" name="Arrow: Chevron 21">
              <a:extLst>
                <a:ext uri="{FF2B5EF4-FFF2-40B4-BE49-F238E27FC236}">
                  <a16:creationId xmlns:a16="http://schemas.microsoft.com/office/drawing/2014/main" id="{56D4E330-F6D7-48F0-ABFA-2ADE4515AB9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4B42FB0-90A0-41E0-BCCB-1F5983C5F9A6}"/>
              </a:ext>
            </a:extLst>
          </p:cNvPr>
          <p:cNvGrpSpPr/>
          <p:nvPr/>
        </p:nvGrpSpPr>
        <p:grpSpPr>
          <a:xfrm>
            <a:off x="5611997" y="1049417"/>
            <a:ext cx="1710752" cy="449316"/>
            <a:chOff x="311373" y="5829052"/>
            <a:chExt cx="2120363" cy="449316"/>
          </a:xfrm>
        </p:grpSpPr>
        <p:sp>
          <p:nvSpPr>
            <p:cNvPr id="24" name="Arrow: Pentagon 23">
              <a:extLst>
                <a:ext uri="{FF2B5EF4-FFF2-40B4-BE49-F238E27FC236}">
                  <a16:creationId xmlns:a16="http://schemas.microsoft.com/office/drawing/2014/main" id="{814BD772-C352-405B-BF20-D0BFD2DE8755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5" name="Arrow: Chevron 24">
              <a:extLst>
                <a:ext uri="{FF2B5EF4-FFF2-40B4-BE49-F238E27FC236}">
                  <a16:creationId xmlns:a16="http://schemas.microsoft.com/office/drawing/2014/main" id="{DE29BCEB-CFE5-46BF-94CA-F219F6D9B893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EFEF15A1-A2DE-47A8-985B-6868003B6C97}"/>
              </a:ext>
            </a:extLst>
          </p:cNvPr>
          <p:cNvSpPr/>
          <p:nvPr/>
        </p:nvSpPr>
        <p:spPr>
          <a:xfrm>
            <a:off x="7378699" y="1050313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044630-6BE4-4CFA-AD4F-048D34AFF83F}"/>
              </a:ext>
            </a:extLst>
          </p:cNvPr>
          <p:cNvSpPr txBox="1"/>
          <p:nvPr/>
        </p:nvSpPr>
        <p:spPr>
          <a:xfrm>
            <a:off x="222307" y="983169"/>
            <a:ext cx="14088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High Level Info</a:t>
            </a:r>
          </a:p>
          <a:p>
            <a:r>
              <a:rPr lang="en-US" sz="1600" dirty="0">
                <a:solidFill>
                  <a:schemeClr val="bg1"/>
                </a:solidFill>
              </a:rPr>
              <a:t>Requirements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D897B5-C391-4969-868A-56A71853D456}"/>
              </a:ext>
            </a:extLst>
          </p:cNvPr>
          <p:cNvSpPr txBox="1"/>
          <p:nvPr/>
        </p:nvSpPr>
        <p:spPr>
          <a:xfrm>
            <a:off x="3861019" y="988466"/>
            <a:ext cx="1096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Refine</a:t>
            </a:r>
          </a:p>
          <a:p>
            <a:r>
              <a:rPr lang="en-US" sz="1600" dirty="0">
                <a:solidFill>
                  <a:schemeClr val="bg1"/>
                </a:solidFill>
              </a:rPr>
              <a:t>Info Model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F7A228-8988-4F37-8DDB-63D6A5335F61}"/>
              </a:ext>
            </a:extLst>
          </p:cNvPr>
          <p:cNvSpPr txBox="1"/>
          <p:nvPr/>
        </p:nvSpPr>
        <p:spPr>
          <a:xfrm>
            <a:off x="5571582" y="990354"/>
            <a:ext cx="11708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Info Model</a:t>
            </a:r>
          </a:p>
          <a:p>
            <a:r>
              <a:rPr lang="en-US" sz="1600" dirty="0">
                <a:solidFill>
                  <a:schemeClr val="bg1"/>
                </a:solidFill>
              </a:rPr>
              <a:t>Freeze Final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EE7C88-87BF-4665-B5CA-81C35AC0DFF6}"/>
              </a:ext>
            </a:extLst>
          </p:cNvPr>
          <p:cNvSpPr txBox="1"/>
          <p:nvPr/>
        </p:nvSpPr>
        <p:spPr>
          <a:xfrm>
            <a:off x="7396480" y="1000475"/>
            <a:ext cx="1096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Tweaks on</a:t>
            </a:r>
          </a:p>
          <a:p>
            <a:r>
              <a:rPr lang="en-US" sz="1600" dirty="0">
                <a:solidFill>
                  <a:schemeClr val="bg1"/>
                </a:solidFill>
              </a:rPr>
              <a:t>Info Model</a:t>
            </a:r>
          </a:p>
        </p:txBody>
      </p:sp>
      <p:sp>
        <p:nvSpPr>
          <p:cNvPr id="31" name="Arrow: Chevron 30">
            <a:extLst>
              <a:ext uri="{FF2B5EF4-FFF2-40B4-BE49-F238E27FC236}">
                <a16:creationId xmlns:a16="http://schemas.microsoft.com/office/drawing/2014/main" id="{AD90AD66-F2EE-4679-B7D8-AEA24391290A}"/>
              </a:ext>
            </a:extLst>
          </p:cNvPr>
          <p:cNvSpPr/>
          <p:nvPr/>
        </p:nvSpPr>
        <p:spPr>
          <a:xfrm>
            <a:off x="5325350" y="187708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2" name="Arrow: Chevron 31">
            <a:extLst>
              <a:ext uri="{FF2B5EF4-FFF2-40B4-BE49-F238E27FC236}">
                <a16:creationId xmlns:a16="http://schemas.microsoft.com/office/drawing/2014/main" id="{B6D69DF0-05C9-40AC-AC94-129192B48923}"/>
              </a:ext>
            </a:extLst>
          </p:cNvPr>
          <p:cNvSpPr/>
          <p:nvPr/>
        </p:nvSpPr>
        <p:spPr>
          <a:xfrm>
            <a:off x="7114837" y="1876187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3" name="Arrow: Pentagon 32">
            <a:extLst>
              <a:ext uri="{FF2B5EF4-FFF2-40B4-BE49-F238E27FC236}">
                <a16:creationId xmlns:a16="http://schemas.microsoft.com/office/drawing/2014/main" id="{73E2981A-D65E-4F82-9B4F-B1370D6CAD8B}"/>
              </a:ext>
            </a:extLst>
          </p:cNvPr>
          <p:cNvSpPr/>
          <p:nvPr/>
        </p:nvSpPr>
        <p:spPr>
          <a:xfrm>
            <a:off x="5207215" y="188002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Arrow: Pentagon 33">
            <a:extLst>
              <a:ext uri="{FF2B5EF4-FFF2-40B4-BE49-F238E27FC236}">
                <a16:creationId xmlns:a16="http://schemas.microsoft.com/office/drawing/2014/main" id="{9298779D-308B-4B98-BF0A-B12AE7232654}"/>
              </a:ext>
            </a:extLst>
          </p:cNvPr>
          <p:cNvSpPr/>
          <p:nvPr/>
        </p:nvSpPr>
        <p:spPr>
          <a:xfrm>
            <a:off x="7017120" y="188002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29BDA12-8461-4269-9AAC-5A62F7EFB952}"/>
              </a:ext>
            </a:extLst>
          </p:cNvPr>
          <p:cNvGrpSpPr/>
          <p:nvPr/>
        </p:nvGrpSpPr>
        <p:grpSpPr>
          <a:xfrm>
            <a:off x="2044348" y="1051827"/>
            <a:ext cx="1710752" cy="449316"/>
            <a:chOff x="311373" y="5829052"/>
            <a:chExt cx="2120363" cy="449316"/>
          </a:xfrm>
        </p:grpSpPr>
        <p:sp>
          <p:nvSpPr>
            <p:cNvPr id="36" name="Arrow: Pentagon 35">
              <a:extLst>
                <a:ext uri="{FF2B5EF4-FFF2-40B4-BE49-F238E27FC236}">
                  <a16:creationId xmlns:a16="http://schemas.microsoft.com/office/drawing/2014/main" id="{460AF371-70C9-48DB-9CC2-49CAD9FA6D2F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7" name="Arrow: Chevron 36">
              <a:extLst>
                <a:ext uri="{FF2B5EF4-FFF2-40B4-BE49-F238E27FC236}">
                  <a16:creationId xmlns:a16="http://schemas.microsoft.com/office/drawing/2014/main" id="{CE9D4F99-D558-42F1-AA7A-BF902237C2E2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02CB3E24-F273-4175-907F-475596538D32}"/>
              </a:ext>
            </a:extLst>
          </p:cNvPr>
          <p:cNvSpPr txBox="1"/>
          <p:nvPr/>
        </p:nvSpPr>
        <p:spPr>
          <a:xfrm>
            <a:off x="2019453" y="984882"/>
            <a:ext cx="1096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Introduce</a:t>
            </a:r>
          </a:p>
          <a:p>
            <a:r>
              <a:rPr lang="en-US" sz="1600" dirty="0">
                <a:solidFill>
                  <a:schemeClr val="bg1"/>
                </a:solidFill>
              </a:rPr>
              <a:t>Info Model</a:t>
            </a:r>
          </a:p>
        </p:txBody>
      </p:sp>
      <p:sp>
        <p:nvSpPr>
          <p:cNvPr id="39" name="Arrow: Chevron 38">
            <a:extLst>
              <a:ext uri="{FF2B5EF4-FFF2-40B4-BE49-F238E27FC236}">
                <a16:creationId xmlns:a16="http://schemas.microsoft.com/office/drawing/2014/main" id="{7B2F67CD-B72B-4A1D-A259-4402B12F78D8}"/>
              </a:ext>
            </a:extLst>
          </p:cNvPr>
          <p:cNvSpPr/>
          <p:nvPr/>
        </p:nvSpPr>
        <p:spPr>
          <a:xfrm>
            <a:off x="3544050" y="1878597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Arrow: Pentagon 39">
            <a:extLst>
              <a:ext uri="{FF2B5EF4-FFF2-40B4-BE49-F238E27FC236}">
                <a16:creationId xmlns:a16="http://schemas.microsoft.com/office/drawing/2014/main" id="{7029E33C-5199-47F0-BCDB-D4E17BB5085B}"/>
              </a:ext>
            </a:extLst>
          </p:cNvPr>
          <p:cNvSpPr/>
          <p:nvPr/>
        </p:nvSpPr>
        <p:spPr>
          <a:xfrm>
            <a:off x="3414764" y="1881543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1" name="Arrow: Pentagon 40">
            <a:extLst>
              <a:ext uri="{FF2B5EF4-FFF2-40B4-BE49-F238E27FC236}">
                <a16:creationId xmlns:a16="http://schemas.microsoft.com/office/drawing/2014/main" id="{93282284-55CD-417D-8748-93EB0C723364}"/>
              </a:ext>
            </a:extLst>
          </p:cNvPr>
          <p:cNvSpPr/>
          <p:nvPr/>
        </p:nvSpPr>
        <p:spPr>
          <a:xfrm>
            <a:off x="1641411" y="189272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2" name="Arrow: Chevron 41">
            <a:extLst>
              <a:ext uri="{FF2B5EF4-FFF2-40B4-BE49-F238E27FC236}">
                <a16:creationId xmlns:a16="http://schemas.microsoft.com/office/drawing/2014/main" id="{2918CFAD-86F6-47C8-9EA7-23AE93FFFFC7}"/>
              </a:ext>
            </a:extLst>
          </p:cNvPr>
          <p:cNvSpPr/>
          <p:nvPr/>
        </p:nvSpPr>
        <p:spPr>
          <a:xfrm>
            <a:off x="1762664" y="189067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F3426FF-75DF-4AB4-8AC2-4E1119BF772A}"/>
              </a:ext>
            </a:extLst>
          </p:cNvPr>
          <p:cNvSpPr txBox="1"/>
          <p:nvPr/>
        </p:nvSpPr>
        <p:spPr>
          <a:xfrm>
            <a:off x="4020412" y="2492009"/>
            <a:ext cx="11817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Discussion Model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5B9C97A-D3EC-4480-A9BD-36856CF7E018}"/>
              </a:ext>
            </a:extLst>
          </p:cNvPr>
          <p:cNvSpPr txBox="1"/>
          <p:nvPr/>
        </p:nvSpPr>
        <p:spPr>
          <a:xfrm>
            <a:off x="2267691" y="2492009"/>
            <a:ext cx="8819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Input model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2B772612-DFF3-4337-B542-146172488217}"/>
              </a:ext>
            </a:extLst>
          </p:cNvPr>
          <p:cNvSpPr/>
          <p:nvPr/>
        </p:nvSpPr>
        <p:spPr>
          <a:xfrm rot="16200000" flipV="1">
            <a:off x="-701542" y="3470770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691B17C-8E0A-4B91-ADE0-032A25BB047C}"/>
              </a:ext>
            </a:extLst>
          </p:cNvPr>
          <p:cNvSpPr txBox="1"/>
          <p:nvPr/>
        </p:nvSpPr>
        <p:spPr>
          <a:xfrm rot="16200000">
            <a:off x="-606217" y="3373208"/>
            <a:ext cx="1447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DATA MODEL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8B45611F-9BF1-4AAB-882F-9DA929023FBA}"/>
              </a:ext>
            </a:extLst>
          </p:cNvPr>
          <p:cNvGrpSpPr/>
          <p:nvPr/>
        </p:nvGrpSpPr>
        <p:grpSpPr>
          <a:xfrm>
            <a:off x="264429" y="2776178"/>
            <a:ext cx="1710752" cy="449316"/>
            <a:chOff x="311373" y="5829052"/>
            <a:chExt cx="2120363" cy="449316"/>
          </a:xfrm>
        </p:grpSpPr>
        <p:sp>
          <p:nvSpPr>
            <p:cNvPr id="120" name="Arrow: Pentagon 119">
              <a:extLst>
                <a:ext uri="{FF2B5EF4-FFF2-40B4-BE49-F238E27FC236}">
                  <a16:creationId xmlns:a16="http://schemas.microsoft.com/office/drawing/2014/main" id="{7DE82450-1D8F-4B01-8699-0BF8544CC5CC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21" name="Arrow: Chevron 120">
              <a:extLst>
                <a:ext uri="{FF2B5EF4-FFF2-40B4-BE49-F238E27FC236}">
                  <a16:creationId xmlns:a16="http://schemas.microsoft.com/office/drawing/2014/main" id="{DDAB6B18-78B7-42EE-B73B-6A6F5829F72A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667F8F1-4643-4736-B81B-FD3C51E33E2E}"/>
              </a:ext>
            </a:extLst>
          </p:cNvPr>
          <p:cNvGrpSpPr/>
          <p:nvPr/>
        </p:nvGrpSpPr>
        <p:grpSpPr>
          <a:xfrm>
            <a:off x="3822118" y="2775282"/>
            <a:ext cx="1710752" cy="449316"/>
            <a:chOff x="311373" y="5829052"/>
            <a:chExt cx="2120363" cy="449316"/>
          </a:xfrm>
        </p:grpSpPr>
        <p:sp>
          <p:nvSpPr>
            <p:cNvPr id="123" name="Arrow: Pentagon 122">
              <a:extLst>
                <a:ext uri="{FF2B5EF4-FFF2-40B4-BE49-F238E27FC236}">
                  <a16:creationId xmlns:a16="http://schemas.microsoft.com/office/drawing/2014/main" id="{E6862A1E-E6A3-46C9-BD54-22B990FE830E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24" name="Arrow: Chevron 123">
              <a:extLst>
                <a:ext uri="{FF2B5EF4-FFF2-40B4-BE49-F238E27FC236}">
                  <a16:creationId xmlns:a16="http://schemas.microsoft.com/office/drawing/2014/main" id="{664B0857-7635-4704-A82C-562FB4BA27B3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08553547-F129-45A6-8708-22E7A8E5158B}"/>
              </a:ext>
            </a:extLst>
          </p:cNvPr>
          <p:cNvGrpSpPr/>
          <p:nvPr/>
        </p:nvGrpSpPr>
        <p:grpSpPr>
          <a:xfrm>
            <a:off x="5611997" y="2774386"/>
            <a:ext cx="1710752" cy="449316"/>
            <a:chOff x="311373" y="5829052"/>
            <a:chExt cx="2120363" cy="449316"/>
          </a:xfrm>
        </p:grpSpPr>
        <p:sp>
          <p:nvSpPr>
            <p:cNvPr id="126" name="Arrow: Pentagon 125">
              <a:extLst>
                <a:ext uri="{FF2B5EF4-FFF2-40B4-BE49-F238E27FC236}">
                  <a16:creationId xmlns:a16="http://schemas.microsoft.com/office/drawing/2014/main" id="{B9EFC1C7-4DAD-4B87-8E34-1016EEC764E4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27" name="Arrow: Chevron 126">
              <a:extLst>
                <a:ext uri="{FF2B5EF4-FFF2-40B4-BE49-F238E27FC236}">
                  <a16:creationId xmlns:a16="http://schemas.microsoft.com/office/drawing/2014/main" id="{963429D0-1996-4D1C-9E76-46335BE7181E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8" name="Rectangle 127">
            <a:extLst>
              <a:ext uri="{FF2B5EF4-FFF2-40B4-BE49-F238E27FC236}">
                <a16:creationId xmlns:a16="http://schemas.microsoft.com/office/drawing/2014/main" id="{3D8F9D48-BA0B-45A1-A1AD-F3CC160FFE26}"/>
              </a:ext>
            </a:extLst>
          </p:cNvPr>
          <p:cNvSpPr/>
          <p:nvPr/>
        </p:nvSpPr>
        <p:spPr>
          <a:xfrm>
            <a:off x="7378699" y="2775282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26EE71D-55FD-4CBC-92AA-31A8F1ABCC76}"/>
              </a:ext>
            </a:extLst>
          </p:cNvPr>
          <p:cNvSpPr txBox="1"/>
          <p:nvPr/>
        </p:nvSpPr>
        <p:spPr>
          <a:xfrm>
            <a:off x="222307" y="2708138"/>
            <a:ext cx="934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Use Case</a:t>
            </a:r>
          </a:p>
          <a:p>
            <a:r>
              <a:rPr lang="en-US" sz="1600" dirty="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018A8B34-D293-4DB1-824E-35D82E2C6C90}"/>
              </a:ext>
            </a:extLst>
          </p:cNvPr>
          <p:cNvSpPr txBox="1"/>
          <p:nvPr/>
        </p:nvSpPr>
        <p:spPr>
          <a:xfrm>
            <a:off x="3861019" y="2724194"/>
            <a:ext cx="11462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Refine Data</a:t>
            </a:r>
          </a:p>
          <a:p>
            <a:r>
              <a:rPr lang="en-US" sz="1600" dirty="0">
                <a:solidFill>
                  <a:schemeClr val="bg1"/>
                </a:solidFill>
              </a:rPr>
              <a:t>Work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8C7BAEA-0020-493B-8C19-014DE021FBE8}"/>
              </a:ext>
            </a:extLst>
          </p:cNvPr>
          <p:cNvSpPr txBox="1"/>
          <p:nvPr/>
        </p:nvSpPr>
        <p:spPr>
          <a:xfrm>
            <a:off x="5571582" y="2715323"/>
            <a:ext cx="11927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Refine Data </a:t>
            </a:r>
          </a:p>
          <a:p>
            <a:r>
              <a:rPr lang="en-US" sz="1600" dirty="0">
                <a:solidFill>
                  <a:schemeClr val="bg1"/>
                </a:solidFill>
              </a:rPr>
              <a:t>Model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DBAAD4A-EC23-4D70-8AC1-F3CE79BB5088}"/>
              </a:ext>
            </a:extLst>
          </p:cNvPr>
          <p:cNvSpPr txBox="1"/>
          <p:nvPr/>
        </p:nvSpPr>
        <p:spPr>
          <a:xfrm>
            <a:off x="7396480" y="2725444"/>
            <a:ext cx="12045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Data Model </a:t>
            </a:r>
          </a:p>
          <a:p>
            <a:r>
              <a:rPr lang="en-US" sz="1600" dirty="0">
                <a:solidFill>
                  <a:schemeClr val="bg1"/>
                </a:solidFill>
              </a:rPr>
              <a:t>Freeze</a:t>
            </a:r>
          </a:p>
        </p:txBody>
      </p:sp>
      <p:sp>
        <p:nvSpPr>
          <p:cNvPr id="133" name="Arrow: Chevron 132">
            <a:extLst>
              <a:ext uri="{FF2B5EF4-FFF2-40B4-BE49-F238E27FC236}">
                <a16:creationId xmlns:a16="http://schemas.microsoft.com/office/drawing/2014/main" id="{B6E0847E-3587-4E1C-8F63-974EDCA5A0CF}"/>
              </a:ext>
            </a:extLst>
          </p:cNvPr>
          <p:cNvSpPr/>
          <p:nvPr/>
        </p:nvSpPr>
        <p:spPr>
          <a:xfrm>
            <a:off x="5325350" y="3602052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4" name="Arrow: Chevron 133">
            <a:extLst>
              <a:ext uri="{FF2B5EF4-FFF2-40B4-BE49-F238E27FC236}">
                <a16:creationId xmlns:a16="http://schemas.microsoft.com/office/drawing/2014/main" id="{FD7398EB-04C7-4A19-9B72-F77BD6EBAB32}"/>
              </a:ext>
            </a:extLst>
          </p:cNvPr>
          <p:cNvSpPr/>
          <p:nvPr/>
        </p:nvSpPr>
        <p:spPr>
          <a:xfrm>
            <a:off x="7114837" y="3601156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5" name="Arrow: Pentagon 134">
            <a:extLst>
              <a:ext uri="{FF2B5EF4-FFF2-40B4-BE49-F238E27FC236}">
                <a16:creationId xmlns:a16="http://schemas.microsoft.com/office/drawing/2014/main" id="{A1D34727-67B3-4920-B585-4BF154B86B3B}"/>
              </a:ext>
            </a:extLst>
          </p:cNvPr>
          <p:cNvSpPr/>
          <p:nvPr/>
        </p:nvSpPr>
        <p:spPr>
          <a:xfrm>
            <a:off x="5207215" y="3604998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6" name="Arrow: Pentagon 135">
            <a:extLst>
              <a:ext uri="{FF2B5EF4-FFF2-40B4-BE49-F238E27FC236}">
                <a16:creationId xmlns:a16="http://schemas.microsoft.com/office/drawing/2014/main" id="{26039FEF-C98D-4AE1-92DD-4888AF1DF3A5}"/>
              </a:ext>
            </a:extLst>
          </p:cNvPr>
          <p:cNvSpPr/>
          <p:nvPr/>
        </p:nvSpPr>
        <p:spPr>
          <a:xfrm>
            <a:off x="7017120" y="3604998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732CE8ED-778B-4AAA-9CA7-8D155D092B4E}"/>
              </a:ext>
            </a:extLst>
          </p:cNvPr>
          <p:cNvGrpSpPr/>
          <p:nvPr/>
        </p:nvGrpSpPr>
        <p:grpSpPr>
          <a:xfrm>
            <a:off x="2044348" y="2776796"/>
            <a:ext cx="1710752" cy="449316"/>
            <a:chOff x="311373" y="5829052"/>
            <a:chExt cx="2120363" cy="449316"/>
          </a:xfrm>
        </p:grpSpPr>
        <p:sp>
          <p:nvSpPr>
            <p:cNvPr id="138" name="Arrow: Pentagon 137">
              <a:extLst>
                <a:ext uri="{FF2B5EF4-FFF2-40B4-BE49-F238E27FC236}">
                  <a16:creationId xmlns:a16="http://schemas.microsoft.com/office/drawing/2014/main" id="{121928AF-563E-42A5-B523-BA155BBA056C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39" name="Arrow: Chevron 138">
              <a:extLst>
                <a:ext uri="{FF2B5EF4-FFF2-40B4-BE49-F238E27FC236}">
                  <a16:creationId xmlns:a16="http://schemas.microsoft.com/office/drawing/2014/main" id="{DC7D5D2D-45CA-479E-8D48-504FEF2A1469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BB9312AD-CAB8-43DC-9A35-31E9F97DED32}"/>
              </a:ext>
            </a:extLst>
          </p:cNvPr>
          <p:cNvSpPr txBox="1"/>
          <p:nvPr/>
        </p:nvSpPr>
        <p:spPr>
          <a:xfrm>
            <a:off x="1987554" y="2831771"/>
            <a:ext cx="1372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Definition</a:t>
            </a:r>
          </a:p>
        </p:txBody>
      </p:sp>
      <p:sp>
        <p:nvSpPr>
          <p:cNvPr id="141" name="Arrow: Chevron 140">
            <a:extLst>
              <a:ext uri="{FF2B5EF4-FFF2-40B4-BE49-F238E27FC236}">
                <a16:creationId xmlns:a16="http://schemas.microsoft.com/office/drawing/2014/main" id="{C8BE523C-A996-4C9C-9B34-8DA66A1261DA}"/>
              </a:ext>
            </a:extLst>
          </p:cNvPr>
          <p:cNvSpPr/>
          <p:nvPr/>
        </p:nvSpPr>
        <p:spPr>
          <a:xfrm>
            <a:off x="3544050" y="3603566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2" name="Arrow: Pentagon 141">
            <a:extLst>
              <a:ext uri="{FF2B5EF4-FFF2-40B4-BE49-F238E27FC236}">
                <a16:creationId xmlns:a16="http://schemas.microsoft.com/office/drawing/2014/main" id="{0BDDB2C9-5E49-4CA7-92C9-1824D41DEF4A}"/>
              </a:ext>
            </a:extLst>
          </p:cNvPr>
          <p:cNvSpPr/>
          <p:nvPr/>
        </p:nvSpPr>
        <p:spPr>
          <a:xfrm>
            <a:off x="3414764" y="3606512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3" name="Arrow: Pentagon 142">
            <a:extLst>
              <a:ext uri="{FF2B5EF4-FFF2-40B4-BE49-F238E27FC236}">
                <a16:creationId xmlns:a16="http://schemas.microsoft.com/office/drawing/2014/main" id="{48E7B5BF-5E31-4EE3-93A4-B4C74FF70871}"/>
              </a:ext>
            </a:extLst>
          </p:cNvPr>
          <p:cNvSpPr/>
          <p:nvPr/>
        </p:nvSpPr>
        <p:spPr>
          <a:xfrm>
            <a:off x="1641411" y="3617698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4" name="Arrow: Chevron 143">
            <a:extLst>
              <a:ext uri="{FF2B5EF4-FFF2-40B4-BE49-F238E27FC236}">
                <a16:creationId xmlns:a16="http://schemas.microsoft.com/office/drawing/2014/main" id="{8813AFBF-649E-466E-AFEC-C02D24F0C8AF}"/>
              </a:ext>
            </a:extLst>
          </p:cNvPr>
          <p:cNvSpPr/>
          <p:nvPr/>
        </p:nvSpPr>
        <p:spPr>
          <a:xfrm>
            <a:off x="1762664" y="3615648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C791DEE0-1DB6-4301-9762-CA414CF09738}"/>
              </a:ext>
            </a:extLst>
          </p:cNvPr>
          <p:cNvSpPr/>
          <p:nvPr/>
        </p:nvSpPr>
        <p:spPr>
          <a:xfrm>
            <a:off x="1956838" y="2790734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33226289-1F4F-43EA-B730-33548444415E}"/>
              </a:ext>
            </a:extLst>
          </p:cNvPr>
          <p:cNvSpPr/>
          <p:nvPr/>
        </p:nvSpPr>
        <p:spPr>
          <a:xfrm>
            <a:off x="3741648" y="2790734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1A6A388C-47FD-49FA-AE81-4FA5BB95C4DC}"/>
              </a:ext>
            </a:extLst>
          </p:cNvPr>
          <p:cNvSpPr/>
          <p:nvPr/>
        </p:nvSpPr>
        <p:spPr>
          <a:xfrm>
            <a:off x="7307633" y="2790734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E42A8FC-03A1-4AFE-A942-631878D9F564}"/>
              </a:ext>
            </a:extLst>
          </p:cNvPr>
          <p:cNvSpPr/>
          <p:nvPr/>
        </p:nvSpPr>
        <p:spPr>
          <a:xfrm>
            <a:off x="9019418" y="2790734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6EC0B474-438A-4C29-92B4-14F9931CE29B}"/>
              </a:ext>
            </a:extLst>
          </p:cNvPr>
          <p:cNvSpPr txBox="1"/>
          <p:nvPr/>
        </p:nvSpPr>
        <p:spPr>
          <a:xfrm rot="16200000">
            <a:off x="3379798" y="3028766"/>
            <a:ext cx="8354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M1 Planning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4097CA74-1595-464D-BA25-3EB64C06F333}"/>
              </a:ext>
            </a:extLst>
          </p:cNvPr>
          <p:cNvSpPr txBox="1"/>
          <p:nvPr/>
        </p:nvSpPr>
        <p:spPr>
          <a:xfrm rot="16200000">
            <a:off x="6826136" y="3129047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M2 Functionality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FF385C6-C7B3-4ECF-A1A7-AB4DEF610FC4}"/>
              </a:ext>
            </a:extLst>
          </p:cNvPr>
          <p:cNvSpPr txBox="1"/>
          <p:nvPr/>
        </p:nvSpPr>
        <p:spPr>
          <a:xfrm rot="16200000">
            <a:off x="8607210" y="3079091"/>
            <a:ext cx="93647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M3 API Freeze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21EAE90-195F-46DB-B34B-87E243E777F2}"/>
              </a:ext>
            </a:extLst>
          </p:cNvPr>
          <p:cNvSpPr txBox="1"/>
          <p:nvPr/>
        </p:nvSpPr>
        <p:spPr>
          <a:xfrm rot="16200000">
            <a:off x="1646890" y="3025298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M0 Kickoff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73F7CAD-EA46-4493-B889-56E42B0A1B29}"/>
              </a:ext>
            </a:extLst>
          </p:cNvPr>
          <p:cNvSpPr txBox="1"/>
          <p:nvPr/>
        </p:nvSpPr>
        <p:spPr>
          <a:xfrm>
            <a:off x="5682399" y="4244775"/>
            <a:ext cx="14814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Discussion Data Model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25F5CCA8-5679-4329-8CF4-50E1D3CBD40C}"/>
              </a:ext>
            </a:extLst>
          </p:cNvPr>
          <p:cNvSpPr txBox="1"/>
          <p:nvPr/>
        </p:nvSpPr>
        <p:spPr>
          <a:xfrm>
            <a:off x="3881494" y="4244775"/>
            <a:ext cx="11897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Input Data Model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0F06D557-EEDB-419D-89A6-98B042D38295}"/>
              </a:ext>
            </a:extLst>
          </p:cNvPr>
          <p:cNvSpPr txBox="1"/>
          <p:nvPr/>
        </p:nvSpPr>
        <p:spPr>
          <a:xfrm>
            <a:off x="7537570" y="4244775"/>
            <a:ext cx="120577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Clean Data Model</a:t>
            </a: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BAC66041-DE40-45AD-B840-9C469987408B}"/>
              </a:ext>
            </a:extLst>
          </p:cNvPr>
          <p:cNvGrpSpPr/>
          <p:nvPr/>
        </p:nvGrpSpPr>
        <p:grpSpPr>
          <a:xfrm>
            <a:off x="4114463" y="3284842"/>
            <a:ext cx="1021029" cy="1007301"/>
            <a:chOff x="489139" y="3284842"/>
            <a:chExt cx="1021029" cy="1007301"/>
          </a:xfrm>
        </p:grpSpPr>
        <p:pic>
          <p:nvPicPr>
            <p:cNvPr id="12" name="Picture 6" descr="C:\Users\cheung\AppData\Local\Temp\SNAGHTML1f7f6f4b.PNG">
              <a:extLst>
                <a:ext uri="{FF2B5EF4-FFF2-40B4-BE49-F238E27FC236}">
                  <a16:creationId xmlns:a16="http://schemas.microsoft.com/office/drawing/2014/main" id="{4847A0B3-C1D1-4A23-9091-EEC041CEF3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139" y="3284842"/>
              <a:ext cx="997743" cy="997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7" name="Picture 4" descr="C:\Users\cheung\AppData\Local\Temp\SNAGHTML2f5ccbf.PNG">
              <a:extLst>
                <a:ext uri="{FF2B5EF4-FFF2-40B4-BE49-F238E27FC236}">
                  <a16:creationId xmlns:a16="http://schemas.microsoft.com/office/drawing/2014/main" id="{A4B0D53F-3168-4228-9660-D9261633D1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5992" y="3927967"/>
              <a:ext cx="364176" cy="364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3" name="Picture 6" descr="C:\Users\cheung\AppData\Local\Temp\SNAGHTML1f7f6f4b.PNG">
            <a:extLst>
              <a:ext uri="{FF2B5EF4-FFF2-40B4-BE49-F238E27FC236}">
                <a16:creationId xmlns:a16="http://schemas.microsoft.com/office/drawing/2014/main" id="{08C30EC9-01AA-4884-B72E-6BBE833B5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347" y="3271993"/>
            <a:ext cx="997743" cy="997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" name="Picture 4" descr="C:\Users\cheung\AppData\Local\Temp\SNAGHTML2f5ccbf.PNG">
            <a:extLst>
              <a:ext uri="{FF2B5EF4-FFF2-40B4-BE49-F238E27FC236}">
                <a16:creationId xmlns:a16="http://schemas.microsoft.com/office/drawing/2014/main" id="{35FE70CA-916B-4CD7-822C-36043571AB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961" y="3927967"/>
            <a:ext cx="364176" cy="36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6" name="Group 175">
            <a:extLst>
              <a:ext uri="{FF2B5EF4-FFF2-40B4-BE49-F238E27FC236}">
                <a16:creationId xmlns:a16="http://schemas.microsoft.com/office/drawing/2014/main" id="{FB41B438-78A5-435D-86A6-9A8408C45C89}"/>
              </a:ext>
            </a:extLst>
          </p:cNvPr>
          <p:cNvGrpSpPr/>
          <p:nvPr/>
        </p:nvGrpSpPr>
        <p:grpSpPr>
          <a:xfrm>
            <a:off x="7641262" y="3292913"/>
            <a:ext cx="1090604" cy="999230"/>
            <a:chOff x="7641262" y="3292913"/>
            <a:chExt cx="1090604" cy="999230"/>
          </a:xfrm>
        </p:grpSpPr>
        <p:pic>
          <p:nvPicPr>
            <p:cNvPr id="14" name="Picture 6" descr="C:\Users\cheung\AppData\Local\Temp\SNAGHTML1f7f6f4b.PNG">
              <a:extLst>
                <a:ext uri="{FF2B5EF4-FFF2-40B4-BE49-F238E27FC236}">
                  <a16:creationId xmlns:a16="http://schemas.microsoft.com/office/drawing/2014/main" id="{4506023A-715F-4CAB-AB37-7D7FA0BDDAF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41262" y="3292913"/>
              <a:ext cx="997743" cy="997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9" name="Picture 4" descr="C:\Users\cheung\AppData\Local\Temp\SNAGHTML2f5ccbf.PNG">
              <a:extLst>
                <a:ext uri="{FF2B5EF4-FFF2-40B4-BE49-F238E27FC236}">
                  <a16:creationId xmlns:a16="http://schemas.microsoft.com/office/drawing/2014/main" id="{1482F387-5DE8-4C84-BA4A-96A0ADED99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7690" y="3927967"/>
              <a:ext cx="364176" cy="364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66" name="Picture 4" descr="C:\Users\cheung\AppData\Local\Temp\SNAGHTML1f790ffc.PNG">
            <a:extLst>
              <a:ext uri="{FF2B5EF4-FFF2-40B4-BE49-F238E27FC236}">
                <a16:creationId xmlns:a16="http://schemas.microsoft.com/office/drawing/2014/main" id="{CAE2FECC-6573-4DA3-B73F-EE7C0C300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226" y="1537675"/>
            <a:ext cx="997743" cy="99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7" name="TextBox 166">
            <a:extLst>
              <a:ext uri="{FF2B5EF4-FFF2-40B4-BE49-F238E27FC236}">
                <a16:creationId xmlns:a16="http://schemas.microsoft.com/office/drawing/2014/main" id="{FC876DD9-0528-4A87-99C8-482B58A93019}"/>
              </a:ext>
            </a:extLst>
          </p:cNvPr>
          <p:cNvSpPr txBox="1"/>
          <p:nvPr/>
        </p:nvSpPr>
        <p:spPr>
          <a:xfrm>
            <a:off x="5787145" y="2492009"/>
            <a:ext cx="9060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Clean Model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06CE38B-C8D5-4A4C-90B2-D84356DF303E}"/>
              </a:ext>
            </a:extLst>
          </p:cNvPr>
          <p:cNvGrpSpPr/>
          <p:nvPr/>
        </p:nvGrpSpPr>
        <p:grpSpPr>
          <a:xfrm>
            <a:off x="1894233" y="986082"/>
            <a:ext cx="7304325" cy="1693411"/>
            <a:chOff x="1894233" y="986082"/>
            <a:chExt cx="7304325" cy="169341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3FAB4F1C-72B1-4110-8420-EBD92116E32A}"/>
                </a:ext>
              </a:extLst>
            </p:cNvPr>
            <p:cNvGrpSpPr/>
            <p:nvPr/>
          </p:nvGrpSpPr>
          <p:grpSpPr>
            <a:xfrm>
              <a:off x="3674430" y="1009165"/>
              <a:ext cx="246221" cy="1670328"/>
              <a:chOff x="3674430" y="1009165"/>
              <a:chExt cx="246221" cy="1670328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BDB7658E-31A5-4781-96C5-05AF46E080F9}"/>
                  </a:ext>
                </a:extLst>
              </p:cNvPr>
              <p:cNvSpPr/>
              <p:nvPr/>
            </p:nvSpPr>
            <p:spPr>
              <a:xfrm>
                <a:off x="3741648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E23ED1AF-FEEE-474A-A7CC-139B8DE29C70}"/>
                  </a:ext>
                </a:extLst>
              </p:cNvPr>
              <p:cNvSpPr txBox="1"/>
              <p:nvPr/>
            </p:nvSpPr>
            <p:spPr>
              <a:xfrm rot="16200000">
                <a:off x="3379798" y="1303797"/>
                <a:ext cx="83548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M1 Planning</a:t>
                </a:r>
              </a:p>
            </p:txBody>
          </p:sp>
        </p:grp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279D1627-642C-4946-BFF4-812CE67DF2BA}"/>
                </a:ext>
              </a:extLst>
            </p:cNvPr>
            <p:cNvGrpSpPr/>
            <p:nvPr/>
          </p:nvGrpSpPr>
          <p:grpSpPr>
            <a:xfrm>
              <a:off x="7234581" y="995633"/>
              <a:ext cx="246221" cy="1683860"/>
              <a:chOff x="7234581" y="995633"/>
              <a:chExt cx="246221" cy="1683860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AFCC8426-808D-4C9A-90E8-AC3F134A0D47}"/>
                  </a:ext>
                </a:extLst>
              </p:cNvPr>
              <p:cNvSpPr/>
              <p:nvPr/>
            </p:nvSpPr>
            <p:spPr>
              <a:xfrm>
                <a:off x="7307633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1D7C6B0C-E0FB-4AC4-B572-671979EE155E}"/>
                  </a:ext>
                </a:extLst>
              </p:cNvPr>
              <p:cNvSpPr txBox="1"/>
              <p:nvPr/>
            </p:nvSpPr>
            <p:spPr>
              <a:xfrm rot="16200000">
                <a:off x="6826136" y="1404078"/>
                <a:ext cx="1063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M2 Functionality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1F9D8D4-4BB9-40A0-A73B-1114C498F25E}"/>
                </a:ext>
              </a:extLst>
            </p:cNvPr>
            <p:cNvGrpSpPr/>
            <p:nvPr/>
          </p:nvGrpSpPr>
          <p:grpSpPr>
            <a:xfrm>
              <a:off x="8952337" y="1019628"/>
              <a:ext cx="246221" cy="1659865"/>
              <a:chOff x="8952337" y="1019628"/>
              <a:chExt cx="246221" cy="1659865"/>
            </a:xfrm>
          </p:grpSpPr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DDEAF579-11FB-4243-943C-C1E88221BEDC}"/>
                  </a:ext>
                </a:extLst>
              </p:cNvPr>
              <p:cNvSpPr/>
              <p:nvPr/>
            </p:nvSpPr>
            <p:spPr>
              <a:xfrm>
                <a:off x="9019418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DB6286DD-F94F-4A96-BA69-83A5A12723FF}"/>
                  </a:ext>
                </a:extLst>
              </p:cNvPr>
              <p:cNvSpPr txBox="1"/>
              <p:nvPr/>
            </p:nvSpPr>
            <p:spPr>
              <a:xfrm rot="16200000">
                <a:off x="8607210" y="1364755"/>
                <a:ext cx="93647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M3 API Freeze</a:t>
                </a:r>
              </a:p>
            </p:txBody>
          </p:sp>
        </p:grp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D64B667-ABD4-4FFA-B900-D6F2EB7606B1}"/>
                </a:ext>
              </a:extLst>
            </p:cNvPr>
            <p:cNvGrpSpPr/>
            <p:nvPr/>
          </p:nvGrpSpPr>
          <p:grpSpPr>
            <a:xfrm>
              <a:off x="1894233" y="1052986"/>
              <a:ext cx="246221" cy="1626507"/>
              <a:chOff x="1894233" y="1052986"/>
              <a:chExt cx="246221" cy="1626507"/>
            </a:xfrm>
          </p:grpSpPr>
          <p:sp>
            <p:nvSpPr>
              <p:cNvPr id="43" name="Rectangle 42">
                <a:extLst>
                  <a:ext uri="{FF2B5EF4-FFF2-40B4-BE49-F238E27FC236}">
                    <a16:creationId xmlns:a16="http://schemas.microsoft.com/office/drawing/2014/main" id="{7769747D-A44E-467F-B8BA-3100F4F5CF17}"/>
                  </a:ext>
                </a:extLst>
              </p:cNvPr>
              <p:cNvSpPr/>
              <p:nvPr/>
            </p:nvSpPr>
            <p:spPr>
              <a:xfrm>
                <a:off x="1956838" y="1065765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A67B7BB6-B258-4F2F-9C46-EBEC4DEB949E}"/>
                  </a:ext>
                </a:extLst>
              </p:cNvPr>
              <p:cNvSpPr txBox="1"/>
              <p:nvPr/>
            </p:nvSpPr>
            <p:spPr>
              <a:xfrm rot="16200000">
                <a:off x="1646890" y="1300329"/>
                <a:ext cx="7409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M0 Kickoff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C4F7F37-9F6C-4D37-9499-C099F65B1955}"/>
                </a:ext>
              </a:extLst>
            </p:cNvPr>
            <p:cNvGrpSpPr/>
            <p:nvPr/>
          </p:nvGrpSpPr>
          <p:grpSpPr>
            <a:xfrm>
              <a:off x="5449374" y="986082"/>
              <a:ext cx="246221" cy="1683860"/>
              <a:chOff x="5449374" y="986082"/>
              <a:chExt cx="246221" cy="1683860"/>
            </a:xfrm>
          </p:grpSpPr>
          <p:sp>
            <p:nvSpPr>
              <p:cNvPr id="169" name="Rectangle 168">
                <a:extLst>
                  <a:ext uri="{FF2B5EF4-FFF2-40B4-BE49-F238E27FC236}">
                    <a16:creationId xmlns:a16="http://schemas.microsoft.com/office/drawing/2014/main" id="{FF38AE8B-3B91-488D-8129-2871F6210F81}"/>
                  </a:ext>
                </a:extLst>
              </p:cNvPr>
              <p:cNvSpPr/>
              <p:nvPr/>
            </p:nvSpPr>
            <p:spPr>
              <a:xfrm>
                <a:off x="5522426" y="1056214"/>
                <a:ext cx="112884" cy="1613728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4520714A-5492-4BB5-8E96-6BA7FDB512FE}"/>
                  </a:ext>
                </a:extLst>
              </p:cNvPr>
              <p:cNvSpPr txBox="1"/>
              <p:nvPr/>
            </p:nvSpPr>
            <p:spPr>
              <a:xfrm rot="16200000">
                <a:off x="5040929" y="1394527"/>
                <a:ext cx="106311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solidFill>
                      <a:schemeClr val="bg1"/>
                    </a:solidFill>
                  </a:rPr>
                  <a:t>M2 Functionality</a:t>
                </a:r>
              </a:p>
            </p:txBody>
          </p:sp>
        </p:grpSp>
      </p:grpSp>
      <p:sp>
        <p:nvSpPr>
          <p:cNvPr id="171" name="Rectangle 170">
            <a:extLst>
              <a:ext uri="{FF2B5EF4-FFF2-40B4-BE49-F238E27FC236}">
                <a16:creationId xmlns:a16="http://schemas.microsoft.com/office/drawing/2014/main" id="{DDD92C23-588B-450A-989E-ABC4A031B600}"/>
              </a:ext>
            </a:extLst>
          </p:cNvPr>
          <p:cNvSpPr/>
          <p:nvPr/>
        </p:nvSpPr>
        <p:spPr>
          <a:xfrm>
            <a:off x="5522426" y="2781183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B8F3A9C-9F27-49A2-BCFB-E623B7F73DB6}"/>
              </a:ext>
            </a:extLst>
          </p:cNvPr>
          <p:cNvSpPr txBox="1"/>
          <p:nvPr/>
        </p:nvSpPr>
        <p:spPr>
          <a:xfrm rot="16200000">
            <a:off x="5040929" y="3119496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M2 Functionality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AFE202C5-5CA4-4086-8AC1-159FE6AA7881}"/>
              </a:ext>
            </a:extLst>
          </p:cNvPr>
          <p:cNvSpPr/>
          <p:nvPr/>
        </p:nvSpPr>
        <p:spPr>
          <a:xfrm rot="16200000" flipV="1">
            <a:off x="-703504" y="5262222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15A36866-98C3-48F4-8400-CA34457C84D9}"/>
              </a:ext>
            </a:extLst>
          </p:cNvPr>
          <p:cNvSpPr txBox="1"/>
          <p:nvPr/>
        </p:nvSpPr>
        <p:spPr>
          <a:xfrm rot="16200000">
            <a:off x="-138436" y="5164660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API</a:t>
            </a: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85D6970-C566-432B-A234-02E559BB9566}"/>
              </a:ext>
            </a:extLst>
          </p:cNvPr>
          <p:cNvGrpSpPr/>
          <p:nvPr/>
        </p:nvGrpSpPr>
        <p:grpSpPr>
          <a:xfrm>
            <a:off x="262467" y="4567630"/>
            <a:ext cx="1710752" cy="449316"/>
            <a:chOff x="311373" y="5829052"/>
            <a:chExt cx="2120363" cy="449316"/>
          </a:xfrm>
        </p:grpSpPr>
        <p:sp>
          <p:nvSpPr>
            <p:cNvPr id="182" name="Arrow: Pentagon 181">
              <a:extLst>
                <a:ext uri="{FF2B5EF4-FFF2-40B4-BE49-F238E27FC236}">
                  <a16:creationId xmlns:a16="http://schemas.microsoft.com/office/drawing/2014/main" id="{6600BD4A-9092-491E-8599-9849DBF9535C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3" name="Arrow: Chevron 182">
              <a:extLst>
                <a:ext uri="{FF2B5EF4-FFF2-40B4-BE49-F238E27FC236}">
                  <a16:creationId xmlns:a16="http://schemas.microsoft.com/office/drawing/2014/main" id="{93953677-F8CC-493F-967D-4A27ABD7534D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71BEFBEF-50C2-4321-A113-003AA4EB6A35}"/>
              </a:ext>
            </a:extLst>
          </p:cNvPr>
          <p:cNvGrpSpPr/>
          <p:nvPr/>
        </p:nvGrpSpPr>
        <p:grpSpPr>
          <a:xfrm>
            <a:off x="3820156" y="4566734"/>
            <a:ext cx="1710752" cy="449316"/>
            <a:chOff x="311373" y="5829052"/>
            <a:chExt cx="2120363" cy="449316"/>
          </a:xfrm>
        </p:grpSpPr>
        <p:sp>
          <p:nvSpPr>
            <p:cNvPr id="185" name="Arrow: Pentagon 184">
              <a:extLst>
                <a:ext uri="{FF2B5EF4-FFF2-40B4-BE49-F238E27FC236}">
                  <a16:creationId xmlns:a16="http://schemas.microsoft.com/office/drawing/2014/main" id="{72E35B3A-3886-4BDB-8824-A7959CBF9213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6" name="Arrow: Chevron 185">
              <a:extLst>
                <a:ext uri="{FF2B5EF4-FFF2-40B4-BE49-F238E27FC236}">
                  <a16:creationId xmlns:a16="http://schemas.microsoft.com/office/drawing/2014/main" id="{5CAA21D4-BB57-4D32-9A2A-D37022DC4135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9167C750-1888-4BB9-B8F0-89D6FDE1680B}"/>
              </a:ext>
            </a:extLst>
          </p:cNvPr>
          <p:cNvGrpSpPr/>
          <p:nvPr/>
        </p:nvGrpSpPr>
        <p:grpSpPr>
          <a:xfrm>
            <a:off x="5610035" y="4565838"/>
            <a:ext cx="1710752" cy="449316"/>
            <a:chOff x="311373" y="5829052"/>
            <a:chExt cx="2120363" cy="449316"/>
          </a:xfrm>
        </p:grpSpPr>
        <p:sp>
          <p:nvSpPr>
            <p:cNvPr id="188" name="Arrow: Pentagon 187">
              <a:extLst>
                <a:ext uri="{FF2B5EF4-FFF2-40B4-BE49-F238E27FC236}">
                  <a16:creationId xmlns:a16="http://schemas.microsoft.com/office/drawing/2014/main" id="{EFDDC919-3498-46B7-9857-F23A1CAF8604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9" name="Arrow: Chevron 188">
              <a:extLst>
                <a:ext uri="{FF2B5EF4-FFF2-40B4-BE49-F238E27FC236}">
                  <a16:creationId xmlns:a16="http://schemas.microsoft.com/office/drawing/2014/main" id="{932676D2-9884-4B66-8944-CCE9195040AA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90" name="Rectangle 189">
            <a:extLst>
              <a:ext uri="{FF2B5EF4-FFF2-40B4-BE49-F238E27FC236}">
                <a16:creationId xmlns:a16="http://schemas.microsoft.com/office/drawing/2014/main" id="{2078B669-EC92-4C45-9C59-8531CE797F05}"/>
              </a:ext>
            </a:extLst>
          </p:cNvPr>
          <p:cNvSpPr/>
          <p:nvPr/>
        </p:nvSpPr>
        <p:spPr>
          <a:xfrm>
            <a:off x="7376737" y="4566734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37905C7-54F4-4884-8943-C9B9A82579FF}"/>
              </a:ext>
            </a:extLst>
          </p:cNvPr>
          <p:cNvSpPr txBox="1"/>
          <p:nvPr/>
        </p:nvSpPr>
        <p:spPr>
          <a:xfrm>
            <a:off x="220345" y="4499590"/>
            <a:ext cx="934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Use Case</a:t>
            </a:r>
          </a:p>
          <a:p>
            <a:r>
              <a:rPr lang="en-US" sz="1600" dirty="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0584693C-C737-4F36-8FB5-0CBE2B455A42}"/>
              </a:ext>
            </a:extLst>
          </p:cNvPr>
          <p:cNvSpPr txBox="1"/>
          <p:nvPr/>
        </p:nvSpPr>
        <p:spPr>
          <a:xfrm>
            <a:off x="3859057" y="4627156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Design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8A2CF38-DF18-4D97-AD78-DC0FD0C254AF}"/>
              </a:ext>
            </a:extLst>
          </p:cNvPr>
          <p:cNvSpPr txBox="1"/>
          <p:nvPr/>
        </p:nvSpPr>
        <p:spPr>
          <a:xfrm>
            <a:off x="5569620" y="4651741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Design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46E0F1BD-C373-4AD2-8F68-F703CC641EFD}"/>
              </a:ext>
            </a:extLst>
          </p:cNvPr>
          <p:cNvSpPr txBox="1"/>
          <p:nvPr/>
        </p:nvSpPr>
        <p:spPr>
          <a:xfrm>
            <a:off x="7394518" y="4516896"/>
            <a:ext cx="121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API Approve</a:t>
            </a:r>
          </a:p>
          <a:p>
            <a:r>
              <a:rPr lang="en-US" sz="1600" dirty="0">
                <a:solidFill>
                  <a:schemeClr val="bg1"/>
                </a:solidFill>
              </a:rPr>
              <a:t>API Freeze</a:t>
            </a:r>
          </a:p>
        </p:txBody>
      </p:sp>
      <p:sp>
        <p:nvSpPr>
          <p:cNvPr id="195" name="Arrow: Chevron 194">
            <a:extLst>
              <a:ext uri="{FF2B5EF4-FFF2-40B4-BE49-F238E27FC236}">
                <a16:creationId xmlns:a16="http://schemas.microsoft.com/office/drawing/2014/main" id="{06F8E93C-C22A-4901-8677-9BC36F49E194}"/>
              </a:ext>
            </a:extLst>
          </p:cNvPr>
          <p:cNvSpPr/>
          <p:nvPr/>
        </p:nvSpPr>
        <p:spPr>
          <a:xfrm>
            <a:off x="5323388" y="5393504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96" name="Arrow: Chevron 195">
            <a:extLst>
              <a:ext uri="{FF2B5EF4-FFF2-40B4-BE49-F238E27FC236}">
                <a16:creationId xmlns:a16="http://schemas.microsoft.com/office/drawing/2014/main" id="{399A667C-8981-4C2C-9D49-D08CE92E38B3}"/>
              </a:ext>
            </a:extLst>
          </p:cNvPr>
          <p:cNvSpPr/>
          <p:nvPr/>
        </p:nvSpPr>
        <p:spPr>
          <a:xfrm>
            <a:off x="7112875" y="5392608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97" name="Arrow: Pentagon 196">
            <a:extLst>
              <a:ext uri="{FF2B5EF4-FFF2-40B4-BE49-F238E27FC236}">
                <a16:creationId xmlns:a16="http://schemas.microsoft.com/office/drawing/2014/main" id="{21A8E5B7-F5A6-42E2-B635-C06852BBA167}"/>
              </a:ext>
            </a:extLst>
          </p:cNvPr>
          <p:cNvSpPr/>
          <p:nvPr/>
        </p:nvSpPr>
        <p:spPr>
          <a:xfrm>
            <a:off x="5205253" y="5396450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98" name="Arrow: Pentagon 197">
            <a:extLst>
              <a:ext uri="{FF2B5EF4-FFF2-40B4-BE49-F238E27FC236}">
                <a16:creationId xmlns:a16="http://schemas.microsoft.com/office/drawing/2014/main" id="{D00AAB7F-E69E-4EF3-977B-51D8FC0CAF00}"/>
              </a:ext>
            </a:extLst>
          </p:cNvPr>
          <p:cNvSpPr/>
          <p:nvPr/>
        </p:nvSpPr>
        <p:spPr>
          <a:xfrm>
            <a:off x="7015158" y="5396450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7921709F-EF76-4003-B124-D28C3AD15419}"/>
              </a:ext>
            </a:extLst>
          </p:cNvPr>
          <p:cNvGrpSpPr/>
          <p:nvPr/>
        </p:nvGrpSpPr>
        <p:grpSpPr>
          <a:xfrm>
            <a:off x="2042386" y="4568248"/>
            <a:ext cx="1710752" cy="449316"/>
            <a:chOff x="311373" y="5829052"/>
            <a:chExt cx="2120363" cy="449316"/>
          </a:xfrm>
        </p:grpSpPr>
        <p:sp>
          <p:nvSpPr>
            <p:cNvPr id="200" name="Arrow: Pentagon 199">
              <a:extLst>
                <a:ext uri="{FF2B5EF4-FFF2-40B4-BE49-F238E27FC236}">
                  <a16:creationId xmlns:a16="http://schemas.microsoft.com/office/drawing/2014/main" id="{D7DB3BD1-9C8C-4227-AD52-229B3778EA3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01" name="Arrow: Chevron 200">
              <a:extLst>
                <a:ext uri="{FF2B5EF4-FFF2-40B4-BE49-F238E27FC236}">
                  <a16:creationId xmlns:a16="http://schemas.microsoft.com/office/drawing/2014/main" id="{D6FBD24B-7D5C-4C0E-8610-A6AD497CE0D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C945F96E-4D89-4425-AB3C-1462BB48A18F}"/>
              </a:ext>
            </a:extLst>
          </p:cNvPr>
          <p:cNvSpPr txBox="1"/>
          <p:nvPr/>
        </p:nvSpPr>
        <p:spPr>
          <a:xfrm>
            <a:off x="1985592" y="4623223"/>
            <a:ext cx="1372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Definition</a:t>
            </a:r>
          </a:p>
        </p:txBody>
      </p:sp>
      <p:sp>
        <p:nvSpPr>
          <p:cNvPr id="203" name="Arrow: Chevron 202">
            <a:extLst>
              <a:ext uri="{FF2B5EF4-FFF2-40B4-BE49-F238E27FC236}">
                <a16:creationId xmlns:a16="http://schemas.microsoft.com/office/drawing/2014/main" id="{B20E22E8-611D-4712-A5D5-E83615DA4CEB}"/>
              </a:ext>
            </a:extLst>
          </p:cNvPr>
          <p:cNvSpPr/>
          <p:nvPr/>
        </p:nvSpPr>
        <p:spPr>
          <a:xfrm>
            <a:off x="3542088" y="5395018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4" name="Arrow: Pentagon 203">
            <a:extLst>
              <a:ext uri="{FF2B5EF4-FFF2-40B4-BE49-F238E27FC236}">
                <a16:creationId xmlns:a16="http://schemas.microsoft.com/office/drawing/2014/main" id="{073A1B30-8BCF-427B-86EF-5E13CB5680B5}"/>
              </a:ext>
            </a:extLst>
          </p:cNvPr>
          <p:cNvSpPr/>
          <p:nvPr/>
        </p:nvSpPr>
        <p:spPr>
          <a:xfrm>
            <a:off x="3412802" y="5397964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05" name="Arrow: Pentagon 204">
            <a:extLst>
              <a:ext uri="{FF2B5EF4-FFF2-40B4-BE49-F238E27FC236}">
                <a16:creationId xmlns:a16="http://schemas.microsoft.com/office/drawing/2014/main" id="{60A8AD17-09CD-4A20-8F96-5878211D5F2E}"/>
              </a:ext>
            </a:extLst>
          </p:cNvPr>
          <p:cNvSpPr/>
          <p:nvPr/>
        </p:nvSpPr>
        <p:spPr>
          <a:xfrm>
            <a:off x="1639449" y="5409150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06" name="Arrow: Chevron 205">
            <a:extLst>
              <a:ext uri="{FF2B5EF4-FFF2-40B4-BE49-F238E27FC236}">
                <a16:creationId xmlns:a16="http://schemas.microsoft.com/office/drawing/2014/main" id="{0BF3EFA8-A4CF-4BC7-A7B8-C061E5E37834}"/>
              </a:ext>
            </a:extLst>
          </p:cNvPr>
          <p:cNvSpPr/>
          <p:nvPr/>
        </p:nvSpPr>
        <p:spPr>
          <a:xfrm>
            <a:off x="1760702" y="5407100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F84BDC14-4291-490C-A916-8A0B388A91BC}"/>
              </a:ext>
            </a:extLst>
          </p:cNvPr>
          <p:cNvSpPr/>
          <p:nvPr/>
        </p:nvSpPr>
        <p:spPr>
          <a:xfrm>
            <a:off x="1954876" y="4582186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F7E0692C-6CF3-4EF8-BD80-310A6F4ABD48}"/>
              </a:ext>
            </a:extLst>
          </p:cNvPr>
          <p:cNvSpPr/>
          <p:nvPr/>
        </p:nvSpPr>
        <p:spPr>
          <a:xfrm>
            <a:off x="3739686" y="4582186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77254301-D82A-449B-95D7-2ED96909B4A5}"/>
              </a:ext>
            </a:extLst>
          </p:cNvPr>
          <p:cNvSpPr/>
          <p:nvPr/>
        </p:nvSpPr>
        <p:spPr>
          <a:xfrm>
            <a:off x="7305671" y="4582186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F4F561F7-F622-4452-A5B2-9E488A1210E9}"/>
              </a:ext>
            </a:extLst>
          </p:cNvPr>
          <p:cNvSpPr/>
          <p:nvPr/>
        </p:nvSpPr>
        <p:spPr>
          <a:xfrm>
            <a:off x="9017456" y="4582186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8280414D-F4E3-4FEB-9608-D2F576411BA9}"/>
              </a:ext>
            </a:extLst>
          </p:cNvPr>
          <p:cNvSpPr txBox="1"/>
          <p:nvPr/>
        </p:nvSpPr>
        <p:spPr>
          <a:xfrm rot="16200000">
            <a:off x="3377836" y="4820218"/>
            <a:ext cx="8354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M1 Planning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9C260DDC-AE86-48E1-A05C-EBD2EF21A7CE}"/>
              </a:ext>
            </a:extLst>
          </p:cNvPr>
          <p:cNvSpPr txBox="1"/>
          <p:nvPr/>
        </p:nvSpPr>
        <p:spPr>
          <a:xfrm rot="16200000">
            <a:off x="6824174" y="4920499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M2 Functionality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E9C07527-D6CE-4629-A3B0-B23934549C36}"/>
              </a:ext>
            </a:extLst>
          </p:cNvPr>
          <p:cNvSpPr txBox="1"/>
          <p:nvPr/>
        </p:nvSpPr>
        <p:spPr>
          <a:xfrm rot="16200000">
            <a:off x="8590821" y="4904819"/>
            <a:ext cx="9653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chemeClr val="bg1"/>
                </a:solidFill>
              </a:rPr>
              <a:t>M3 API Freeze 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30DC13E3-C329-4657-B98F-2FDADD9E9747}"/>
              </a:ext>
            </a:extLst>
          </p:cNvPr>
          <p:cNvSpPr txBox="1"/>
          <p:nvPr/>
        </p:nvSpPr>
        <p:spPr>
          <a:xfrm rot="16200000">
            <a:off x="1644928" y="4816750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M0 Kickoff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13BFFC76-96B1-4572-911B-05D702E4B10D}"/>
              </a:ext>
            </a:extLst>
          </p:cNvPr>
          <p:cNvSpPr txBox="1"/>
          <p:nvPr/>
        </p:nvSpPr>
        <p:spPr>
          <a:xfrm>
            <a:off x="7430252" y="5993311"/>
            <a:ext cx="10615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Preliminary API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02C59B5F-461C-4225-958C-A7FB4424ECBC}"/>
              </a:ext>
            </a:extLst>
          </p:cNvPr>
          <p:cNvSpPr txBox="1"/>
          <p:nvPr/>
        </p:nvSpPr>
        <p:spPr>
          <a:xfrm>
            <a:off x="7430252" y="6180856"/>
            <a:ext cx="37382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API</a:t>
            </a: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2032A7AA-8A25-4E3E-AE2E-F60904ABE7A0}"/>
              </a:ext>
            </a:extLst>
          </p:cNvPr>
          <p:cNvSpPr/>
          <p:nvPr/>
        </p:nvSpPr>
        <p:spPr>
          <a:xfrm>
            <a:off x="5520464" y="4572635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90EED181-BFBF-4A9E-9AB9-AEE044EE42DD}"/>
              </a:ext>
            </a:extLst>
          </p:cNvPr>
          <p:cNvSpPr txBox="1"/>
          <p:nvPr/>
        </p:nvSpPr>
        <p:spPr>
          <a:xfrm rot="16200000">
            <a:off x="5038967" y="4910948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M2 Functionality</a:t>
            </a: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EE224887-75CA-4FAC-B2D0-1033C0DD087D}"/>
              </a:ext>
            </a:extLst>
          </p:cNvPr>
          <p:cNvGrpSpPr/>
          <p:nvPr/>
        </p:nvGrpSpPr>
        <p:grpSpPr>
          <a:xfrm>
            <a:off x="6355661" y="1656981"/>
            <a:ext cx="601594" cy="586004"/>
            <a:chOff x="3229702" y="1261013"/>
            <a:chExt cx="4008120" cy="3904248"/>
          </a:xfrm>
        </p:grpSpPr>
        <p:pic>
          <p:nvPicPr>
            <p:cNvPr id="231" name="Picture 230">
              <a:extLst>
                <a:ext uri="{FF2B5EF4-FFF2-40B4-BE49-F238E27FC236}">
                  <a16:creationId xmlns:a16="http://schemas.microsoft.com/office/drawing/2014/main" id="{332F1DFC-C2A0-4EDF-94EA-DC17A47BA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9702" y="1261013"/>
              <a:ext cx="4008120" cy="3904248"/>
            </a:xfrm>
            <a:prstGeom prst="rect">
              <a:avLst/>
            </a:prstGeom>
          </p:spPr>
        </p:pic>
        <p:pic>
          <p:nvPicPr>
            <p:cNvPr id="232" name="Picture 231">
              <a:extLst>
                <a:ext uri="{FF2B5EF4-FFF2-40B4-BE49-F238E27FC236}">
                  <a16:creationId xmlns:a16="http://schemas.microsoft.com/office/drawing/2014/main" id="{397BB1CD-0E68-4771-B03E-6AAE9DF2B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327" y="1319006"/>
              <a:ext cx="3848100" cy="3690359"/>
            </a:xfrm>
            <a:prstGeom prst="rect">
              <a:avLst/>
            </a:prstGeom>
          </p:spPr>
        </p:pic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C3BA3FB8-4A14-4D28-B4A6-2DEDAA0C1FD8}"/>
              </a:ext>
            </a:extLst>
          </p:cNvPr>
          <p:cNvGrpSpPr/>
          <p:nvPr/>
        </p:nvGrpSpPr>
        <p:grpSpPr>
          <a:xfrm>
            <a:off x="8064253" y="3304680"/>
            <a:ext cx="601594" cy="586004"/>
            <a:chOff x="3229702" y="1261013"/>
            <a:chExt cx="4008120" cy="3904248"/>
          </a:xfrm>
        </p:grpSpPr>
        <p:pic>
          <p:nvPicPr>
            <p:cNvPr id="234" name="Picture 233">
              <a:extLst>
                <a:ext uri="{FF2B5EF4-FFF2-40B4-BE49-F238E27FC236}">
                  <a16:creationId xmlns:a16="http://schemas.microsoft.com/office/drawing/2014/main" id="{0AA90792-D9D5-418E-9C70-2AC7AA3A774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9702" y="1261013"/>
              <a:ext cx="4008120" cy="3904248"/>
            </a:xfrm>
            <a:prstGeom prst="rect">
              <a:avLst/>
            </a:prstGeom>
          </p:spPr>
        </p:pic>
        <p:pic>
          <p:nvPicPr>
            <p:cNvPr id="235" name="Picture 234">
              <a:extLst>
                <a:ext uri="{FF2B5EF4-FFF2-40B4-BE49-F238E27FC236}">
                  <a16:creationId xmlns:a16="http://schemas.microsoft.com/office/drawing/2014/main" id="{6C18885F-D4D8-4A69-8F7A-1BB1B00EF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327" y="1319006"/>
              <a:ext cx="3848100" cy="3690359"/>
            </a:xfrm>
            <a:prstGeom prst="rect">
              <a:avLst/>
            </a:prstGeom>
          </p:spPr>
        </p:pic>
      </p:grpSp>
      <p:pic>
        <p:nvPicPr>
          <p:cNvPr id="236" name="Picture 235" descr="C:\Users\cheung\AppData\Local\Temp\SNAGHTML1f8e6dd5.PNG">
            <a:extLst>
              <a:ext uri="{FF2B5EF4-FFF2-40B4-BE49-F238E27FC236}">
                <a16:creationId xmlns:a16="http://schemas.microsoft.com/office/drawing/2014/main" id="{3BEF42CE-B1F7-4AF9-92AE-2157845458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118" y="5074664"/>
            <a:ext cx="995887" cy="1001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0" name="TextBox 239">
            <a:extLst>
              <a:ext uri="{FF2B5EF4-FFF2-40B4-BE49-F238E27FC236}">
                <a16:creationId xmlns:a16="http://schemas.microsoft.com/office/drawing/2014/main" id="{2BA1F213-B739-4A37-BDAB-13E306F70C47}"/>
              </a:ext>
            </a:extLst>
          </p:cNvPr>
          <p:cNvSpPr txBox="1"/>
          <p:nvPr/>
        </p:nvSpPr>
        <p:spPr>
          <a:xfrm>
            <a:off x="433704" y="2492009"/>
            <a:ext cx="10775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Model Planning</a:t>
            </a:r>
          </a:p>
        </p:txBody>
      </p:sp>
      <p:pic>
        <p:nvPicPr>
          <p:cNvPr id="241" name="Picture 4" descr="C:\Users\cheung\AppData\Local\Temp\SNAGHTML1f790ffc.PNG">
            <a:extLst>
              <a:ext uri="{FF2B5EF4-FFF2-40B4-BE49-F238E27FC236}">
                <a16:creationId xmlns:a16="http://schemas.microsoft.com/office/drawing/2014/main" id="{E203F8E2-7071-4A8F-BABE-D1C8267C8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100" y="1537675"/>
            <a:ext cx="997743" cy="99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2" name="TextBox 241">
            <a:extLst>
              <a:ext uri="{FF2B5EF4-FFF2-40B4-BE49-F238E27FC236}">
                <a16:creationId xmlns:a16="http://schemas.microsoft.com/office/drawing/2014/main" id="{77F3D428-513B-4CE5-B551-57FDE60F46DD}"/>
              </a:ext>
            </a:extLst>
          </p:cNvPr>
          <p:cNvSpPr txBox="1"/>
          <p:nvPr/>
        </p:nvSpPr>
        <p:spPr>
          <a:xfrm>
            <a:off x="7581169" y="2400569"/>
            <a:ext cx="171232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Refinements /update from</a:t>
            </a:r>
          </a:p>
          <a:p>
            <a:r>
              <a:rPr lang="en-US" sz="1100" dirty="0"/>
              <a:t>Build team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5AED3A94-1BE8-4AB0-984D-C6AF638B469A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7FE0E6B1-FB03-4325-BC45-BAAEAB2E0E75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6975D1AD-7AD6-4CC3-8F55-CD62B576BA68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178" name="Picture 177">
              <a:extLst>
                <a:ext uri="{FF2B5EF4-FFF2-40B4-BE49-F238E27FC236}">
                  <a16:creationId xmlns:a16="http://schemas.microsoft.com/office/drawing/2014/main" id="{5F6ECC4C-BE74-4C7D-849A-B50E53D2FD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216" name="Shape 72">
              <a:extLst>
                <a:ext uri="{FF2B5EF4-FFF2-40B4-BE49-F238E27FC236}">
                  <a16:creationId xmlns:a16="http://schemas.microsoft.com/office/drawing/2014/main" id="{412DDAC0-83AA-4693-923B-653EBF431B92}"/>
                </a:ext>
              </a:extLst>
            </p:cNvPr>
            <p:cNvPicPr preferRelativeResize="0"/>
            <p:nvPr/>
          </p:nvPicPr>
          <p:blipFill rotWithShape="1">
            <a:blip r:embed="rId9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8" name="Rectangle 217">
            <a:extLst>
              <a:ext uri="{FF2B5EF4-FFF2-40B4-BE49-F238E27FC236}">
                <a16:creationId xmlns:a16="http://schemas.microsoft.com/office/drawing/2014/main" id="{4437B2C1-0206-4D4B-8528-1292601587A9}"/>
              </a:ext>
            </a:extLst>
          </p:cNvPr>
          <p:cNvSpPr/>
          <p:nvPr/>
        </p:nvSpPr>
        <p:spPr>
          <a:xfrm>
            <a:off x="241729" y="-2880"/>
            <a:ext cx="34419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Modeling Process</a:t>
            </a:r>
            <a:endParaRPr lang="en-US" sz="3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B20D51-2E02-434D-9263-9A87F6713655}"/>
              </a:ext>
            </a:extLst>
          </p:cNvPr>
          <p:cNvSpPr txBox="1"/>
          <p:nvPr/>
        </p:nvSpPr>
        <p:spPr>
          <a:xfrm>
            <a:off x="-430445" y="6514346"/>
            <a:ext cx="107273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/>
              <a:t>eCOMP</a:t>
            </a:r>
            <a:r>
              <a:rPr lang="en-US" sz="1100" dirty="0"/>
              <a:t> Models</a:t>
            </a:r>
          </a:p>
          <a:p>
            <a:endParaRPr lang="en-US" sz="1100" dirty="0"/>
          </a:p>
        </p:txBody>
      </p:sp>
      <p:pic>
        <p:nvPicPr>
          <p:cNvPr id="221" name="Picture 4" descr="C:\Users\cheung\AppData\Local\Temp\SNAGHTML1f790ffc.PNG">
            <a:extLst>
              <a:ext uri="{FF2B5EF4-FFF2-40B4-BE49-F238E27FC236}">
                <a16:creationId xmlns:a16="http://schemas.microsoft.com/office/drawing/2014/main" id="{47677A27-BC58-423B-AE38-422D44924B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568" y="2196862"/>
            <a:ext cx="377678" cy="3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2" name="Picture 4" descr="C:\Users\cheung\AppData\Local\Temp\SNAGHTML1f790ffc.PNG">
            <a:extLst>
              <a:ext uri="{FF2B5EF4-FFF2-40B4-BE49-F238E27FC236}">
                <a16:creationId xmlns:a16="http://schemas.microsoft.com/office/drawing/2014/main" id="{E6F8D894-CA05-4967-81BB-E397DA61B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202" y="2196862"/>
            <a:ext cx="377678" cy="3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3" name="Picture 4" descr="C:\Users\cheung\AppData\Local\Temp\SNAGHTML1f790ffc.PNG">
            <a:extLst>
              <a:ext uri="{FF2B5EF4-FFF2-40B4-BE49-F238E27FC236}">
                <a16:creationId xmlns:a16="http://schemas.microsoft.com/office/drawing/2014/main" id="{6731C682-8A63-43A2-90F5-AD0759C507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836" y="2196862"/>
            <a:ext cx="377678" cy="3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4" name="Picture 4" descr="C:\Users\cheung\AppData\Local\Temp\SNAGHTML1f790ffc.PNG">
            <a:extLst>
              <a:ext uri="{FF2B5EF4-FFF2-40B4-BE49-F238E27FC236}">
                <a16:creationId xmlns:a16="http://schemas.microsoft.com/office/drawing/2014/main" id="{0ACB8504-9454-4814-8402-8E5B9C767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470" y="2196862"/>
            <a:ext cx="377678" cy="3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" name="Picture 4" descr="C:\Users\cheung\AppData\Local\Temp\SNAGHTML1f790ffc.PNG">
            <a:extLst>
              <a:ext uri="{FF2B5EF4-FFF2-40B4-BE49-F238E27FC236}">
                <a16:creationId xmlns:a16="http://schemas.microsoft.com/office/drawing/2014/main" id="{61577427-22ED-4CD3-BC15-80D8E36B74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8103" y="2196862"/>
            <a:ext cx="377678" cy="378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7" name="Picture 4" descr="C:\Users\cheung\AppData\Local\Temp\SNAGHTML2f5ccbf.PNG">
            <a:extLst>
              <a:ext uri="{FF2B5EF4-FFF2-40B4-BE49-F238E27FC236}">
                <a16:creationId xmlns:a16="http://schemas.microsoft.com/office/drawing/2014/main" id="{32A5DF7C-FFEA-4F21-A2B6-DCDBDD0788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8757" y="5737506"/>
            <a:ext cx="364176" cy="36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855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icture 12" descr="C:\Users\cheung\AppData\Local\Temp\SNAGHTML30848b2.PNG">
            <a:extLst>
              <a:ext uri="{FF2B5EF4-FFF2-40B4-BE49-F238E27FC236}">
                <a16:creationId xmlns:a16="http://schemas.microsoft.com/office/drawing/2014/main" id="{1CC9A5AC-7110-444E-BED0-96FA32B7E1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871" y="3252530"/>
            <a:ext cx="935080" cy="86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6" name="Picture 12" descr="C:\Users\cheung\AppData\Local\Temp\SNAGHTML30848b2.PNG">
            <a:extLst>
              <a:ext uri="{FF2B5EF4-FFF2-40B4-BE49-F238E27FC236}">
                <a16:creationId xmlns:a16="http://schemas.microsoft.com/office/drawing/2014/main" id="{CBEC94FA-F059-4DFA-9DE3-1D3B2A93B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474" y="3258286"/>
            <a:ext cx="935080" cy="86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8" name="Picture 12" descr="C:\Users\cheung\AppData\Local\Temp\SNAGHTML30848b2.PNG">
            <a:extLst>
              <a:ext uri="{FF2B5EF4-FFF2-40B4-BE49-F238E27FC236}">
                <a16:creationId xmlns:a16="http://schemas.microsoft.com/office/drawing/2014/main" id="{4990B5CD-BBBA-4D19-99C5-A627FFA46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680" y="3269798"/>
            <a:ext cx="935080" cy="86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" name="Picture 12" descr="C:\Users\cheung\AppData\Local\Temp\SNAGHTML30848b2.PNG">
            <a:extLst>
              <a:ext uri="{FF2B5EF4-FFF2-40B4-BE49-F238E27FC236}">
                <a16:creationId xmlns:a16="http://schemas.microsoft.com/office/drawing/2014/main" id="{33BE4B8C-D464-4A39-87DA-6D65C676C4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077" y="3264042"/>
            <a:ext cx="935080" cy="86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8" name="Picture 12" descr="C:\Users\cheung\AppData\Local\Temp\SNAGHTML30848b2.PNG">
            <a:extLst>
              <a:ext uri="{FF2B5EF4-FFF2-40B4-BE49-F238E27FC236}">
                <a16:creationId xmlns:a16="http://schemas.microsoft.com/office/drawing/2014/main" id="{3C76AA51-E578-406D-BA62-5BB8DE317D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871" y="1515676"/>
            <a:ext cx="935080" cy="86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7" name="Picture 12" descr="C:\Users\cheung\AppData\Local\Temp\SNAGHTML30848b2.PNG">
            <a:extLst>
              <a:ext uri="{FF2B5EF4-FFF2-40B4-BE49-F238E27FC236}">
                <a16:creationId xmlns:a16="http://schemas.microsoft.com/office/drawing/2014/main" id="{4F86E741-C0C3-420D-8AE1-D62708D7A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474" y="1521432"/>
            <a:ext cx="935080" cy="86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0" name="Group 159">
            <a:extLst>
              <a:ext uri="{FF2B5EF4-FFF2-40B4-BE49-F238E27FC236}">
                <a16:creationId xmlns:a16="http://schemas.microsoft.com/office/drawing/2014/main" id="{35D45952-CC22-4C7D-8501-EC0194A21FFB}"/>
              </a:ext>
            </a:extLst>
          </p:cNvPr>
          <p:cNvGrpSpPr/>
          <p:nvPr/>
        </p:nvGrpSpPr>
        <p:grpSpPr>
          <a:xfrm>
            <a:off x="256690" y="720762"/>
            <a:ext cx="8869770" cy="5810644"/>
            <a:chOff x="256690" y="720762"/>
            <a:chExt cx="8869770" cy="5810644"/>
          </a:xfrm>
        </p:grpSpPr>
        <p:sp>
          <p:nvSpPr>
            <p:cNvPr id="161" name="Rectangle 160">
              <a:extLst>
                <a:ext uri="{FF2B5EF4-FFF2-40B4-BE49-F238E27FC236}">
                  <a16:creationId xmlns:a16="http://schemas.microsoft.com/office/drawing/2014/main" id="{DDF70E47-D161-48D3-B31B-D7E85256A35F}"/>
                </a:ext>
              </a:extLst>
            </p:cNvPr>
            <p:cNvSpPr/>
            <p:nvPr/>
          </p:nvSpPr>
          <p:spPr>
            <a:xfrm>
              <a:off x="256690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2" name="Rectangle 161">
              <a:extLst>
                <a:ext uri="{FF2B5EF4-FFF2-40B4-BE49-F238E27FC236}">
                  <a16:creationId xmlns:a16="http://schemas.microsoft.com/office/drawing/2014/main" id="{1AE681E5-75C9-464D-9127-2160F657C0C1}"/>
                </a:ext>
              </a:extLst>
            </p:cNvPr>
            <p:cNvSpPr/>
            <p:nvPr/>
          </p:nvSpPr>
          <p:spPr>
            <a:xfrm>
              <a:off x="3811915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3" name="Rectangle 162">
              <a:extLst>
                <a:ext uri="{FF2B5EF4-FFF2-40B4-BE49-F238E27FC236}">
                  <a16:creationId xmlns:a16="http://schemas.microsoft.com/office/drawing/2014/main" id="{0F36154A-4D09-4555-ACD1-4FEEB2BF0794}"/>
                </a:ext>
              </a:extLst>
            </p:cNvPr>
            <p:cNvSpPr/>
            <p:nvPr/>
          </p:nvSpPr>
          <p:spPr>
            <a:xfrm>
              <a:off x="5605476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4" name="Rectangle 163">
              <a:extLst>
                <a:ext uri="{FF2B5EF4-FFF2-40B4-BE49-F238E27FC236}">
                  <a16:creationId xmlns:a16="http://schemas.microsoft.com/office/drawing/2014/main" id="{31E4A371-21A1-44B4-BE7B-0B0A7664322E}"/>
                </a:ext>
              </a:extLst>
            </p:cNvPr>
            <p:cNvSpPr/>
            <p:nvPr/>
          </p:nvSpPr>
          <p:spPr>
            <a:xfrm>
              <a:off x="7387888" y="720762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5" name="Rectangle 164">
              <a:extLst>
                <a:ext uri="{FF2B5EF4-FFF2-40B4-BE49-F238E27FC236}">
                  <a16:creationId xmlns:a16="http://schemas.microsoft.com/office/drawing/2014/main" id="{51E2A09C-D9D0-4B2D-BB95-758E75ABA6F5}"/>
                </a:ext>
              </a:extLst>
            </p:cNvPr>
            <p:cNvSpPr/>
            <p:nvPr/>
          </p:nvSpPr>
          <p:spPr>
            <a:xfrm>
              <a:off x="2034145" y="722276"/>
              <a:ext cx="1738572" cy="580913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57B3F847-02A9-49FF-AB59-375E9EED41DE}"/>
              </a:ext>
            </a:extLst>
          </p:cNvPr>
          <p:cNvSpPr/>
          <p:nvPr/>
        </p:nvSpPr>
        <p:spPr>
          <a:xfrm rot="16200000" flipV="1">
            <a:off x="-701542" y="1745801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184279-C8DA-41B2-A22D-B821C97A1AA0}"/>
              </a:ext>
            </a:extLst>
          </p:cNvPr>
          <p:cNvSpPr txBox="1"/>
          <p:nvPr/>
        </p:nvSpPr>
        <p:spPr>
          <a:xfrm rot="16200000">
            <a:off x="-720734" y="1648239"/>
            <a:ext cx="1676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Functional Arch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2AC6B3A-8267-4BF0-AD49-6C0852943042}"/>
              </a:ext>
            </a:extLst>
          </p:cNvPr>
          <p:cNvGrpSpPr/>
          <p:nvPr/>
        </p:nvGrpSpPr>
        <p:grpSpPr>
          <a:xfrm>
            <a:off x="264429" y="1051209"/>
            <a:ext cx="1710752" cy="449316"/>
            <a:chOff x="311373" y="5829052"/>
            <a:chExt cx="2120363" cy="449316"/>
          </a:xfrm>
        </p:grpSpPr>
        <p:sp>
          <p:nvSpPr>
            <p:cNvPr id="18" name="Arrow: Pentagon 17">
              <a:extLst>
                <a:ext uri="{FF2B5EF4-FFF2-40B4-BE49-F238E27FC236}">
                  <a16:creationId xmlns:a16="http://schemas.microsoft.com/office/drawing/2014/main" id="{8D7866E0-86DA-41D8-AB6C-22600834BF51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id="{B129991A-0FBD-4F57-98C0-876A4E32288C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8506B86-A696-4B16-B9EB-D10919C814E9}"/>
              </a:ext>
            </a:extLst>
          </p:cNvPr>
          <p:cNvGrpSpPr/>
          <p:nvPr/>
        </p:nvGrpSpPr>
        <p:grpSpPr>
          <a:xfrm>
            <a:off x="3822118" y="1050313"/>
            <a:ext cx="1710752" cy="449316"/>
            <a:chOff x="311373" y="5829052"/>
            <a:chExt cx="2120363" cy="449316"/>
          </a:xfrm>
        </p:grpSpPr>
        <p:sp>
          <p:nvSpPr>
            <p:cNvPr id="21" name="Arrow: Pentagon 20">
              <a:extLst>
                <a:ext uri="{FF2B5EF4-FFF2-40B4-BE49-F238E27FC236}">
                  <a16:creationId xmlns:a16="http://schemas.microsoft.com/office/drawing/2014/main" id="{0CBE2C10-21BC-46A2-A4DB-2AE8D7E42222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2" name="Arrow: Chevron 21">
              <a:extLst>
                <a:ext uri="{FF2B5EF4-FFF2-40B4-BE49-F238E27FC236}">
                  <a16:creationId xmlns:a16="http://schemas.microsoft.com/office/drawing/2014/main" id="{56D4E330-F6D7-48F0-ABFA-2ADE4515AB9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4B42FB0-90A0-41E0-BCCB-1F5983C5F9A6}"/>
              </a:ext>
            </a:extLst>
          </p:cNvPr>
          <p:cNvGrpSpPr/>
          <p:nvPr/>
        </p:nvGrpSpPr>
        <p:grpSpPr>
          <a:xfrm>
            <a:off x="5611997" y="1049417"/>
            <a:ext cx="1710752" cy="449316"/>
            <a:chOff x="311373" y="5829052"/>
            <a:chExt cx="2120363" cy="449316"/>
          </a:xfrm>
        </p:grpSpPr>
        <p:sp>
          <p:nvSpPr>
            <p:cNvPr id="24" name="Arrow: Pentagon 23">
              <a:extLst>
                <a:ext uri="{FF2B5EF4-FFF2-40B4-BE49-F238E27FC236}">
                  <a16:creationId xmlns:a16="http://schemas.microsoft.com/office/drawing/2014/main" id="{814BD772-C352-405B-BF20-D0BFD2DE8755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5" name="Arrow: Chevron 24">
              <a:extLst>
                <a:ext uri="{FF2B5EF4-FFF2-40B4-BE49-F238E27FC236}">
                  <a16:creationId xmlns:a16="http://schemas.microsoft.com/office/drawing/2014/main" id="{DE29BCEB-CFE5-46BF-94CA-F219F6D9B893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EFEF15A1-A2DE-47A8-985B-6868003B6C97}"/>
              </a:ext>
            </a:extLst>
          </p:cNvPr>
          <p:cNvSpPr/>
          <p:nvPr/>
        </p:nvSpPr>
        <p:spPr>
          <a:xfrm>
            <a:off x="7378699" y="1050313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1044630-6BE4-4CFA-AD4F-048D34AFF83F}"/>
              </a:ext>
            </a:extLst>
          </p:cNvPr>
          <p:cNvSpPr txBox="1"/>
          <p:nvPr/>
        </p:nvSpPr>
        <p:spPr>
          <a:xfrm>
            <a:off x="222307" y="1091915"/>
            <a:ext cx="1274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Proposal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3D897B5-C391-4969-868A-56A71853D456}"/>
              </a:ext>
            </a:extLst>
          </p:cNvPr>
          <p:cNvSpPr txBox="1"/>
          <p:nvPr/>
        </p:nvSpPr>
        <p:spPr>
          <a:xfrm>
            <a:off x="3815299" y="996665"/>
            <a:ext cx="1302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Refining </a:t>
            </a:r>
            <a:r>
              <a:rPr lang="en-US" sz="1600" dirty="0" err="1">
                <a:solidFill>
                  <a:schemeClr val="bg1"/>
                </a:solidFill>
              </a:rPr>
              <a:t>Func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Arch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2F7A228-8988-4F37-8DDB-63D6A5335F61}"/>
              </a:ext>
            </a:extLst>
          </p:cNvPr>
          <p:cNvSpPr txBox="1"/>
          <p:nvPr/>
        </p:nvSpPr>
        <p:spPr>
          <a:xfrm>
            <a:off x="5571582" y="987140"/>
            <a:ext cx="12257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Review </a:t>
            </a:r>
            <a:r>
              <a:rPr lang="en-US" sz="1600" dirty="0" err="1">
                <a:solidFill>
                  <a:schemeClr val="bg1"/>
                </a:solidFill>
              </a:rPr>
              <a:t>Func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Arch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4EE7C88-87BF-4665-B5CA-81C35AC0DFF6}"/>
              </a:ext>
            </a:extLst>
          </p:cNvPr>
          <p:cNvSpPr txBox="1"/>
          <p:nvPr/>
        </p:nvSpPr>
        <p:spPr>
          <a:xfrm>
            <a:off x="7396480" y="1091915"/>
            <a:ext cx="1548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Review with TSC</a:t>
            </a:r>
          </a:p>
        </p:txBody>
      </p:sp>
      <p:sp>
        <p:nvSpPr>
          <p:cNvPr id="31" name="Arrow: Chevron 30">
            <a:extLst>
              <a:ext uri="{FF2B5EF4-FFF2-40B4-BE49-F238E27FC236}">
                <a16:creationId xmlns:a16="http://schemas.microsoft.com/office/drawing/2014/main" id="{AD90AD66-F2EE-4679-B7D8-AEA24391290A}"/>
              </a:ext>
            </a:extLst>
          </p:cNvPr>
          <p:cNvSpPr/>
          <p:nvPr/>
        </p:nvSpPr>
        <p:spPr>
          <a:xfrm>
            <a:off x="5325350" y="187708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2" name="Arrow: Chevron 31">
            <a:extLst>
              <a:ext uri="{FF2B5EF4-FFF2-40B4-BE49-F238E27FC236}">
                <a16:creationId xmlns:a16="http://schemas.microsoft.com/office/drawing/2014/main" id="{B6D69DF0-05C9-40AC-AC94-129192B48923}"/>
              </a:ext>
            </a:extLst>
          </p:cNvPr>
          <p:cNvSpPr/>
          <p:nvPr/>
        </p:nvSpPr>
        <p:spPr>
          <a:xfrm>
            <a:off x="7114837" y="1876187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3" name="Arrow: Pentagon 32">
            <a:extLst>
              <a:ext uri="{FF2B5EF4-FFF2-40B4-BE49-F238E27FC236}">
                <a16:creationId xmlns:a16="http://schemas.microsoft.com/office/drawing/2014/main" id="{73E2981A-D65E-4F82-9B4F-B1370D6CAD8B}"/>
              </a:ext>
            </a:extLst>
          </p:cNvPr>
          <p:cNvSpPr/>
          <p:nvPr/>
        </p:nvSpPr>
        <p:spPr>
          <a:xfrm>
            <a:off x="5207215" y="188002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Arrow: Pentagon 33">
            <a:extLst>
              <a:ext uri="{FF2B5EF4-FFF2-40B4-BE49-F238E27FC236}">
                <a16:creationId xmlns:a16="http://schemas.microsoft.com/office/drawing/2014/main" id="{9298779D-308B-4B98-BF0A-B12AE7232654}"/>
              </a:ext>
            </a:extLst>
          </p:cNvPr>
          <p:cNvSpPr/>
          <p:nvPr/>
        </p:nvSpPr>
        <p:spPr>
          <a:xfrm>
            <a:off x="7017120" y="188002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29BDA12-8461-4269-9AAC-5A62F7EFB952}"/>
              </a:ext>
            </a:extLst>
          </p:cNvPr>
          <p:cNvGrpSpPr/>
          <p:nvPr/>
        </p:nvGrpSpPr>
        <p:grpSpPr>
          <a:xfrm>
            <a:off x="2044348" y="1051827"/>
            <a:ext cx="1710752" cy="449316"/>
            <a:chOff x="311373" y="5829052"/>
            <a:chExt cx="2120363" cy="449316"/>
          </a:xfrm>
        </p:grpSpPr>
        <p:sp>
          <p:nvSpPr>
            <p:cNvPr id="36" name="Arrow: Pentagon 35">
              <a:extLst>
                <a:ext uri="{FF2B5EF4-FFF2-40B4-BE49-F238E27FC236}">
                  <a16:creationId xmlns:a16="http://schemas.microsoft.com/office/drawing/2014/main" id="{460AF371-70C9-48DB-9CC2-49CAD9FA6D2F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37" name="Arrow: Chevron 36">
              <a:extLst>
                <a:ext uri="{FF2B5EF4-FFF2-40B4-BE49-F238E27FC236}">
                  <a16:creationId xmlns:a16="http://schemas.microsoft.com/office/drawing/2014/main" id="{CE9D4F99-D558-42F1-AA7A-BF902237C2E2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02CB3E24-F273-4175-907F-475596538D32}"/>
              </a:ext>
            </a:extLst>
          </p:cNvPr>
          <p:cNvSpPr txBox="1"/>
          <p:nvPr/>
        </p:nvSpPr>
        <p:spPr>
          <a:xfrm>
            <a:off x="2021844" y="987140"/>
            <a:ext cx="1299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Drafting </a:t>
            </a:r>
            <a:r>
              <a:rPr lang="en-US" sz="1600" dirty="0" err="1">
                <a:solidFill>
                  <a:schemeClr val="bg1"/>
                </a:solidFill>
              </a:rPr>
              <a:t>Func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Arch</a:t>
            </a:r>
          </a:p>
        </p:txBody>
      </p:sp>
      <p:sp>
        <p:nvSpPr>
          <p:cNvPr id="39" name="Arrow: Chevron 38">
            <a:extLst>
              <a:ext uri="{FF2B5EF4-FFF2-40B4-BE49-F238E27FC236}">
                <a16:creationId xmlns:a16="http://schemas.microsoft.com/office/drawing/2014/main" id="{7B2F67CD-B72B-4A1D-A259-4402B12F78D8}"/>
              </a:ext>
            </a:extLst>
          </p:cNvPr>
          <p:cNvSpPr/>
          <p:nvPr/>
        </p:nvSpPr>
        <p:spPr>
          <a:xfrm>
            <a:off x="3544050" y="1878597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Arrow: Pentagon 39">
            <a:extLst>
              <a:ext uri="{FF2B5EF4-FFF2-40B4-BE49-F238E27FC236}">
                <a16:creationId xmlns:a16="http://schemas.microsoft.com/office/drawing/2014/main" id="{7029E33C-5199-47F0-BCDB-D4E17BB5085B}"/>
              </a:ext>
            </a:extLst>
          </p:cNvPr>
          <p:cNvSpPr/>
          <p:nvPr/>
        </p:nvSpPr>
        <p:spPr>
          <a:xfrm>
            <a:off x="3414764" y="1881543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1" name="Arrow: Pentagon 40">
            <a:extLst>
              <a:ext uri="{FF2B5EF4-FFF2-40B4-BE49-F238E27FC236}">
                <a16:creationId xmlns:a16="http://schemas.microsoft.com/office/drawing/2014/main" id="{93282284-55CD-417D-8748-93EB0C723364}"/>
              </a:ext>
            </a:extLst>
          </p:cNvPr>
          <p:cNvSpPr/>
          <p:nvPr/>
        </p:nvSpPr>
        <p:spPr>
          <a:xfrm>
            <a:off x="1641411" y="189272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2" name="Arrow: Chevron 41">
            <a:extLst>
              <a:ext uri="{FF2B5EF4-FFF2-40B4-BE49-F238E27FC236}">
                <a16:creationId xmlns:a16="http://schemas.microsoft.com/office/drawing/2014/main" id="{2918CFAD-86F6-47C8-9EA7-23AE93FFFFC7}"/>
              </a:ext>
            </a:extLst>
          </p:cNvPr>
          <p:cNvSpPr/>
          <p:nvPr/>
        </p:nvSpPr>
        <p:spPr>
          <a:xfrm>
            <a:off x="1762664" y="189067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769747D-A44E-467F-B8BA-3100F4F5CF17}"/>
              </a:ext>
            </a:extLst>
          </p:cNvPr>
          <p:cNvSpPr/>
          <p:nvPr/>
        </p:nvSpPr>
        <p:spPr>
          <a:xfrm>
            <a:off x="1956838" y="1065765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DB7658E-31A5-4781-96C5-05AF46E080F9}"/>
              </a:ext>
            </a:extLst>
          </p:cNvPr>
          <p:cNvSpPr/>
          <p:nvPr/>
        </p:nvSpPr>
        <p:spPr>
          <a:xfrm>
            <a:off x="3741648" y="1065765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AFCC8426-808D-4C9A-90E8-AC3F134A0D47}"/>
              </a:ext>
            </a:extLst>
          </p:cNvPr>
          <p:cNvSpPr/>
          <p:nvPr/>
        </p:nvSpPr>
        <p:spPr>
          <a:xfrm>
            <a:off x="7307633" y="1065765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DEAF579-11FB-4243-943C-C1E88221BEDC}"/>
              </a:ext>
            </a:extLst>
          </p:cNvPr>
          <p:cNvSpPr/>
          <p:nvPr/>
        </p:nvSpPr>
        <p:spPr>
          <a:xfrm>
            <a:off x="9019418" y="1065765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23ED1AF-FEEE-474A-A7CC-139B8DE29C70}"/>
              </a:ext>
            </a:extLst>
          </p:cNvPr>
          <p:cNvSpPr txBox="1"/>
          <p:nvPr/>
        </p:nvSpPr>
        <p:spPr>
          <a:xfrm rot="16200000">
            <a:off x="3685971" y="1303797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D7C6B0C-E0FB-4AC4-B572-671979EE155E}"/>
              </a:ext>
            </a:extLst>
          </p:cNvPr>
          <p:cNvSpPr txBox="1"/>
          <p:nvPr/>
        </p:nvSpPr>
        <p:spPr>
          <a:xfrm rot="16200000">
            <a:off x="6826136" y="1404078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M2 Functionality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B6286DD-F94F-4A96-BA69-83A5A12723FF}"/>
              </a:ext>
            </a:extLst>
          </p:cNvPr>
          <p:cNvSpPr txBox="1"/>
          <p:nvPr/>
        </p:nvSpPr>
        <p:spPr>
          <a:xfrm rot="16200000">
            <a:off x="8795562" y="1184002"/>
            <a:ext cx="5597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M3 API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7B7BB6-B258-4F2F-9C46-EBEC4DEB949E}"/>
              </a:ext>
            </a:extLst>
          </p:cNvPr>
          <p:cNvSpPr txBox="1"/>
          <p:nvPr/>
        </p:nvSpPr>
        <p:spPr>
          <a:xfrm rot="16200000">
            <a:off x="1599602" y="1300329"/>
            <a:ext cx="8354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M1 Planning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9F3426FF-75DF-4AB4-8AC2-4E1119BF772A}"/>
              </a:ext>
            </a:extLst>
          </p:cNvPr>
          <p:cNvSpPr txBox="1"/>
          <p:nvPr/>
        </p:nvSpPr>
        <p:spPr>
          <a:xfrm>
            <a:off x="3826102" y="2389139"/>
            <a:ext cx="16802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Recommended Functional</a:t>
            </a:r>
          </a:p>
          <a:p>
            <a:r>
              <a:rPr lang="en-US" sz="1100" dirty="0"/>
              <a:t>Architecture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5B9C97A-D3EC-4480-A9BD-36856CF7E018}"/>
              </a:ext>
            </a:extLst>
          </p:cNvPr>
          <p:cNvSpPr txBox="1"/>
          <p:nvPr/>
        </p:nvSpPr>
        <p:spPr>
          <a:xfrm>
            <a:off x="2050521" y="2411999"/>
            <a:ext cx="11384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Draft Functional </a:t>
            </a:r>
          </a:p>
          <a:p>
            <a:r>
              <a:rPr lang="en-US" sz="1100" dirty="0"/>
              <a:t>Architecture</a:t>
            </a: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2B772612-DFF3-4337-B542-146172488217}"/>
              </a:ext>
            </a:extLst>
          </p:cNvPr>
          <p:cNvSpPr/>
          <p:nvPr/>
        </p:nvSpPr>
        <p:spPr>
          <a:xfrm rot="16200000" flipV="1">
            <a:off x="-701542" y="3470770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D691B17C-8E0A-4B91-ADE0-032A25BB047C}"/>
              </a:ext>
            </a:extLst>
          </p:cNvPr>
          <p:cNvSpPr txBox="1"/>
          <p:nvPr/>
        </p:nvSpPr>
        <p:spPr>
          <a:xfrm rot="16200000">
            <a:off x="-779787" y="3373208"/>
            <a:ext cx="1795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Component Arch</a:t>
            </a:r>
          </a:p>
        </p:txBody>
      </p: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8B45611F-9BF1-4AAB-882F-9DA929023FBA}"/>
              </a:ext>
            </a:extLst>
          </p:cNvPr>
          <p:cNvGrpSpPr/>
          <p:nvPr/>
        </p:nvGrpSpPr>
        <p:grpSpPr>
          <a:xfrm>
            <a:off x="264429" y="2776178"/>
            <a:ext cx="1710752" cy="449316"/>
            <a:chOff x="311373" y="5829052"/>
            <a:chExt cx="2120363" cy="449316"/>
          </a:xfrm>
        </p:grpSpPr>
        <p:sp>
          <p:nvSpPr>
            <p:cNvPr id="120" name="Arrow: Pentagon 119">
              <a:extLst>
                <a:ext uri="{FF2B5EF4-FFF2-40B4-BE49-F238E27FC236}">
                  <a16:creationId xmlns:a16="http://schemas.microsoft.com/office/drawing/2014/main" id="{7DE82450-1D8F-4B01-8699-0BF8544CC5CC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21" name="Arrow: Chevron 120">
              <a:extLst>
                <a:ext uri="{FF2B5EF4-FFF2-40B4-BE49-F238E27FC236}">
                  <a16:creationId xmlns:a16="http://schemas.microsoft.com/office/drawing/2014/main" id="{DDAB6B18-78B7-42EE-B73B-6A6F5829F72A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667F8F1-4643-4736-B81B-FD3C51E33E2E}"/>
              </a:ext>
            </a:extLst>
          </p:cNvPr>
          <p:cNvGrpSpPr/>
          <p:nvPr/>
        </p:nvGrpSpPr>
        <p:grpSpPr>
          <a:xfrm>
            <a:off x="3822118" y="2775282"/>
            <a:ext cx="1710752" cy="449316"/>
            <a:chOff x="311373" y="5829052"/>
            <a:chExt cx="2120363" cy="449316"/>
          </a:xfrm>
        </p:grpSpPr>
        <p:sp>
          <p:nvSpPr>
            <p:cNvPr id="123" name="Arrow: Pentagon 122">
              <a:extLst>
                <a:ext uri="{FF2B5EF4-FFF2-40B4-BE49-F238E27FC236}">
                  <a16:creationId xmlns:a16="http://schemas.microsoft.com/office/drawing/2014/main" id="{E6862A1E-E6A3-46C9-BD54-22B990FE830E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24" name="Arrow: Chevron 123">
              <a:extLst>
                <a:ext uri="{FF2B5EF4-FFF2-40B4-BE49-F238E27FC236}">
                  <a16:creationId xmlns:a16="http://schemas.microsoft.com/office/drawing/2014/main" id="{664B0857-7635-4704-A82C-562FB4BA27B3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08553547-F129-45A6-8708-22E7A8E5158B}"/>
              </a:ext>
            </a:extLst>
          </p:cNvPr>
          <p:cNvGrpSpPr/>
          <p:nvPr/>
        </p:nvGrpSpPr>
        <p:grpSpPr>
          <a:xfrm>
            <a:off x="5611997" y="2774386"/>
            <a:ext cx="1710752" cy="449316"/>
            <a:chOff x="311373" y="5829052"/>
            <a:chExt cx="2120363" cy="449316"/>
          </a:xfrm>
        </p:grpSpPr>
        <p:sp>
          <p:nvSpPr>
            <p:cNvPr id="126" name="Arrow: Pentagon 125">
              <a:extLst>
                <a:ext uri="{FF2B5EF4-FFF2-40B4-BE49-F238E27FC236}">
                  <a16:creationId xmlns:a16="http://schemas.microsoft.com/office/drawing/2014/main" id="{B9EFC1C7-4DAD-4B87-8E34-1016EEC764E4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27" name="Arrow: Chevron 126">
              <a:extLst>
                <a:ext uri="{FF2B5EF4-FFF2-40B4-BE49-F238E27FC236}">
                  <a16:creationId xmlns:a16="http://schemas.microsoft.com/office/drawing/2014/main" id="{963429D0-1996-4D1C-9E76-46335BE7181E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28" name="Rectangle 127">
            <a:extLst>
              <a:ext uri="{FF2B5EF4-FFF2-40B4-BE49-F238E27FC236}">
                <a16:creationId xmlns:a16="http://schemas.microsoft.com/office/drawing/2014/main" id="{3D8F9D48-BA0B-45A1-A1AD-F3CC160FFE26}"/>
              </a:ext>
            </a:extLst>
          </p:cNvPr>
          <p:cNvSpPr/>
          <p:nvPr/>
        </p:nvSpPr>
        <p:spPr>
          <a:xfrm>
            <a:off x="7378699" y="2775282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826EE71D-55FD-4CBC-92AA-31A8F1ABCC76}"/>
              </a:ext>
            </a:extLst>
          </p:cNvPr>
          <p:cNvSpPr txBox="1"/>
          <p:nvPr/>
        </p:nvSpPr>
        <p:spPr>
          <a:xfrm>
            <a:off x="222307" y="2825098"/>
            <a:ext cx="1274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Proposal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018A8B34-D293-4DB1-824E-35D82E2C6C90}"/>
              </a:ext>
            </a:extLst>
          </p:cNvPr>
          <p:cNvSpPr txBox="1"/>
          <p:nvPr/>
        </p:nvSpPr>
        <p:spPr>
          <a:xfrm>
            <a:off x="3861019" y="2724194"/>
            <a:ext cx="17418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Refine Component</a:t>
            </a:r>
          </a:p>
          <a:p>
            <a:r>
              <a:rPr lang="en-US" sz="1600" dirty="0">
                <a:solidFill>
                  <a:schemeClr val="bg1"/>
                </a:solidFill>
              </a:rPr>
              <a:t>Arch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98C7BAEA-0020-493B-8C19-014DE021FBE8}"/>
              </a:ext>
            </a:extLst>
          </p:cNvPr>
          <p:cNvSpPr txBox="1"/>
          <p:nvPr/>
        </p:nvSpPr>
        <p:spPr>
          <a:xfrm>
            <a:off x="5571582" y="2715323"/>
            <a:ext cx="12001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Review with</a:t>
            </a:r>
          </a:p>
          <a:p>
            <a:r>
              <a:rPr lang="en-US" sz="1600" dirty="0">
                <a:solidFill>
                  <a:schemeClr val="bg1"/>
                </a:solidFill>
              </a:rPr>
              <a:t>Arch S/C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1DBAAD4A-EC23-4D70-8AC1-F3CE79BB5088}"/>
              </a:ext>
            </a:extLst>
          </p:cNvPr>
          <p:cNvSpPr txBox="1"/>
          <p:nvPr/>
        </p:nvSpPr>
        <p:spPr>
          <a:xfrm>
            <a:off x="7396480" y="2725444"/>
            <a:ext cx="15485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Review with TSC</a:t>
            </a:r>
          </a:p>
        </p:txBody>
      </p:sp>
      <p:sp>
        <p:nvSpPr>
          <p:cNvPr id="133" name="Arrow: Chevron 132">
            <a:extLst>
              <a:ext uri="{FF2B5EF4-FFF2-40B4-BE49-F238E27FC236}">
                <a16:creationId xmlns:a16="http://schemas.microsoft.com/office/drawing/2014/main" id="{B6E0847E-3587-4E1C-8F63-974EDCA5A0CF}"/>
              </a:ext>
            </a:extLst>
          </p:cNvPr>
          <p:cNvSpPr/>
          <p:nvPr/>
        </p:nvSpPr>
        <p:spPr>
          <a:xfrm>
            <a:off x="5325350" y="3602052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4" name="Arrow: Chevron 133">
            <a:extLst>
              <a:ext uri="{FF2B5EF4-FFF2-40B4-BE49-F238E27FC236}">
                <a16:creationId xmlns:a16="http://schemas.microsoft.com/office/drawing/2014/main" id="{FD7398EB-04C7-4A19-9B72-F77BD6EBAB32}"/>
              </a:ext>
            </a:extLst>
          </p:cNvPr>
          <p:cNvSpPr/>
          <p:nvPr/>
        </p:nvSpPr>
        <p:spPr>
          <a:xfrm>
            <a:off x="7114837" y="3601156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5" name="Arrow: Pentagon 134">
            <a:extLst>
              <a:ext uri="{FF2B5EF4-FFF2-40B4-BE49-F238E27FC236}">
                <a16:creationId xmlns:a16="http://schemas.microsoft.com/office/drawing/2014/main" id="{A1D34727-67B3-4920-B585-4BF154B86B3B}"/>
              </a:ext>
            </a:extLst>
          </p:cNvPr>
          <p:cNvSpPr/>
          <p:nvPr/>
        </p:nvSpPr>
        <p:spPr>
          <a:xfrm>
            <a:off x="5207215" y="3604998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36" name="Arrow: Pentagon 135">
            <a:extLst>
              <a:ext uri="{FF2B5EF4-FFF2-40B4-BE49-F238E27FC236}">
                <a16:creationId xmlns:a16="http://schemas.microsoft.com/office/drawing/2014/main" id="{26039FEF-C98D-4AE1-92DD-4888AF1DF3A5}"/>
              </a:ext>
            </a:extLst>
          </p:cNvPr>
          <p:cNvSpPr/>
          <p:nvPr/>
        </p:nvSpPr>
        <p:spPr>
          <a:xfrm>
            <a:off x="7017120" y="3604998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732CE8ED-778B-4AAA-9CA7-8D155D092B4E}"/>
              </a:ext>
            </a:extLst>
          </p:cNvPr>
          <p:cNvGrpSpPr/>
          <p:nvPr/>
        </p:nvGrpSpPr>
        <p:grpSpPr>
          <a:xfrm>
            <a:off x="2044348" y="2776796"/>
            <a:ext cx="1710752" cy="449316"/>
            <a:chOff x="311373" y="5829052"/>
            <a:chExt cx="2120363" cy="449316"/>
          </a:xfrm>
        </p:grpSpPr>
        <p:sp>
          <p:nvSpPr>
            <p:cNvPr id="138" name="Arrow: Pentagon 137">
              <a:extLst>
                <a:ext uri="{FF2B5EF4-FFF2-40B4-BE49-F238E27FC236}">
                  <a16:creationId xmlns:a16="http://schemas.microsoft.com/office/drawing/2014/main" id="{121928AF-563E-42A5-B523-BA155BBA056C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39" name="Arrow: Chevron 138">
              <a:extLst>
                <a:ext uri="{FF2B5EF4-FFF2-40B4-BE49-F238E27FC236}">
                  <a16:creationId xmlns:a16="http://schemas.microsoft.com/office/drawing/2014/main" id="{DC7D5D2D-45CA-479E-8D48-504FEF2A1469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BB9312AD-CAB8-43DC-9A35-31E9F97DED32}"/>
              </a:ext>
            </a:extLst>
          </p:cNvPr>
          <p:cNvSpPr txBox="1"/>
          <p:nvPr/>
        </p:nvSpPr>
        <p:spPr>
          <a:xfrm>
            <a:off x="1987554" y="2726996"/>
            <a:ext cx="16360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Draft Component</a:t>
            </a:r>
          </a:p>
          <a:p>
            <a:r>
              <a:rPr lang="en-US" sz="1600" dirty="0">
                <a:solidFill>
                  <a:schemeClr val="bg1"/>
                </a:solidFill>
              </a:rPr>
              <a:t>Arch</a:t>
            </a:r>
          </a:p>
        </p:txBody>
      </p:sp>
      <p:sp>
        <p:nvSpPr>
          <p:cNvPr id="141" name="Arrow: Chevron 140">
            <a:extLst>
              <a:ext uri="{FF2B5EF4-FFF2-40B4-BE49-F238E27FC236}">
                <a16:creationId xmlns:a16="http://schemas.microsoft.com/office/drawing/2014/main" id="{C8BE523C-A996-4C9C-9B34-8DA66A1261DA}"/>
              </a:ext>
            </a:extLst>
          </p:cNvPr>
          <p:cNvSpPr/>
          <p:nvPr/>
        </p:nvSpPr>
        <p:spPr>
          <a:xfrm>
            <a:off x="3544050" y="3603566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2" name="Arrow: Pentagon 141">
            <a:extLst>
              <a:ext uri="{FF2B5EF4-FFF2-40B4-BE49-F238E27FC236}">
                <a16:creationId xmlns:a16="http://schemas.microsoft.com/office/drawing/2014/main" id="{0BDDB2C9-5E49-4CA7-92C9-1824D41DEF4A}"/>
              </a:ext>
            </a:extLst>
          </p:cNvPr>
          <p:cNvSpPr/>
          <p:nvPr/>
        </p:nvSpPr>
        <p:spPr>
          <a:xfrm>
            <a:off x="3414764" y="3606512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3" name="Arrow: Pentagon 142">
            <a:extLst>
              <a:ext uri="{FF2B5EF4-FFF2-40B4-BE49-F238E27FC236}">
                <a16:creationId xmlns:a16="http://schemas.microsoft.com/office/drawing/2014/main" id="{48E7B5BF-5E31-4EE3-93A4-B4C74FF70871}"/>
              </a:ext>
            </a:extLst>
          </p:cNvPr>
          <p:cNvSpPr/>
          <p:nvPr/>
        </p:nvSpPr>
        <p:spPr>
          <a:xfrm>
            <a:off x="1641411" y="3617698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44" name="Arrow: Chevron 143">
            <a:extLst>
              <a:ext uri="{FF2B5EF4-FFF2-40B4-BE49-F238E27FC236}">
                <a16:creationId xmlns:a16="http://schemas.microsoft.com/office/drawing/2014/main" id="{8813AFBF-649E-466E-AFEC-C02D24F0C8AF}"/>
              </a:ext>
            </a:extLst>
          </p:cNvPr>
          <p:cNvSpPr/>
          <p:nvPr/>
        </p:nvSpPr>
        <p:spPr>
          <a:xfrm>
            <a:off x="1762664" y="3615648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5" name="Rectangle 144">
            <a:extLst>
              <a:ext uri="{FF2B5EF4-FFF2-40B4-BE49-F238E27FC236}">
                <a16:creationId xmlns:a16="http://schemas.microsoft.com/office/drawing/2014/main" id="{C791DEE0-1DB6-4301-9762-CA414CF09738}"/>
              </a:ext>
            </a:extLst>
          </p:cNvPr>
          <p:cNvSpPr/>
          <p:nvPr/>
        </p:nvSpPr>
        <p:spPr>
          <a:xfrm>
            <a:off x="1956838" y="2790734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>
            <a:extLst>
              <a:ext uri="{FF2B5EF4-FFF2-40B4-BE49-F238E27FC236}">
                <a16:creationId xmlns:a16="http://schemas.microsoft.com/office/drawing/2014/main" id="{33226289-1F4F-43EA-B730-33548444415E}"/>
              </a:ext>
            </a:extLst>
          </p:cNvPr>
          <p:cNvSpPr/>
          <p:nvPr/>
        </p:nvSpPr>
        <p:spPr>
          <a:xfrm>
            <a:off x="3741648" y="2790734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1A6A388C-47FD-49FA-AE81-4FA5BB95C4DC}"/>
              </a:ext>
            </a:extLst>
          </p:cNvPr>
          <p:cNvSpPr/>
          <p:nvPr/>
        </p:nvSpPr>
        <p:spPr>
          <a:xfrm>
            <a:off x="7307633" y="2790734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1E42A8FC-03A1-4AFE-A942-631878D9F564}"/>
              </a:ext>
            </a:extLst>
          </p:cNvPr>
          <p:cNvSpPr/>
          <p:nvPr/>
        </p:nvSpPr>
        <p:spPr>
          <a:xfrm>
            <a:off x="9019418" y="2790734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6EC0B474-438A-4C29-92B4-14F9931CE29B}"/>
              </a:ext>
            </a:extLst>
          </p:cNvPr>
          <p:cNvSpPr txBox="1"/>
          <p:nvPr/>
        </p:nvSpPr>
        <p:spPr>
          <a:xfrm rot="16200000">
            <a:off x="3685971" y="3028766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4097CA74-1595-464D-BA25-3EB64C06F333}"/>
              </a:ext>
            </a:extLst>
          </p:cNvPr>
          <p:cNvSpPr txBox="1"/>
          <p:nvPr/>
        </p:nvSpPr>
        <p:spPr>
          <a:xfrm rot="16200000">
            <a:off x="6826136" y="3129047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M2 Functionality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6FF385C6-C7B3-4ECF-A1A7-AB4DEF610FC4}"/>
              </a:ext>
            </a:extLst>
          </p:cNvPr>
          <p:cNvSpPr txBox="1"/>
          <p:nvPr/>
        </p:nvSpPr>
        <p:spPr>
          <a:xfrm rot="16200000">
            <a:off x="8795562" y="2908971"/>
            <a:ext cx="5597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M3 API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621EAE90-195F-46DB-B34B-87E243E777F2}"/>
              </a:ext>
            </a:extLst>
          </p:cNvPr>
          <p:cNvSpPr txBox="1"/>
          <p:nvPr/>
        </p:nvSpPr>
        <p:spPr>
          <a:xfrm rot="16200000">
            <a:off x="1599602" y="3025298"/>
            <a:ext cx="8354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M1 Planning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FC876DD9-0528-4A87-99C8-482B58A93019}"/>
              </a:ext>
            </a:extLst>
          </p:cNvPr>
          <p:cNvSpPr txBox="1"/>
          <p:nvPr/>
        </p:nvSpPr>
        <p:spPr>
          <a:xfrm>
            <a:off x="5581405" y="2377709"/>
            <a:ext cx="16706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Approved Functional Arch</a:t>
            </a:r>
          </a:p>
          <a:p>
            <a:r>
              <a:rPr lang="en-US" sz="1100" dirty="0"/>
              <a:t>(Arch S/C)</a:t>
            </a: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FF38AE8B-3B91-488D-8129-2871F6210F81}"/>
              </a:ext>
            </a:extLst>
          </p:cNvPr>
          <p:cNvSpPr/>
          <p:nvPr/>
        </p:nvSpPr>
        <p:spPr>
          <a:xfrm>
            <a:off x="5522426" y="1056214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4520714A-5492-4BB5-8E96-6BA7FDB512FE}"/>
              </a:ext>
            </a:extLst>
          </p:cNvPr>
          <p:cNvSpPr txBox="1"/>
          <p:nvPr/>
        </p:nvSpPr>
        <p:spPr>
          <a:xfrm rot="16200000">
            <a:off x="5460916" y="1394527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id="{DDD92C23-588B-450A-989E-ABC4A031B600}"/>
              </a:ext>
            </a:extLst>
          </p:cNvPr>
          <p:cNvSpPr/>
          <p:nvPr/>
        </p:nvSpPr>
        <p:spPr>
          <a:xfrm>
            <a:off x="5522426" y="2781183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B8F3A9C-9F27-49A2-BCFB-E623B7F73DB6}"/>
              </a:ext>
            </a:extLst>
          </p:cNvPr>
          <p:cNvSpPr txBox="1"/>
          <p:nvPr/>
        </p:nvSpPr>
        <p:spPr>
          <a:xfrm rot="16200000">
            <a:off x="5460916" y="3119496"/>
            <a:ext cx="2231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AFE202C5-5CA4-4086-8AC1-159FE6AA7881}"/>
              </a:ext>
            </a:extLst>
          </p:cNvPr>
          <p:cNvSpPr/>
          <p:nvPr/>
        </p:nvSpPr>
        <p:spPr>
          <a:xfrm rot="16200000" flipV="1">
            <a:off x="-926020" y="5383235"/>
            <a:ext cx="2078840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15A36866-98C3-48F4-8400-CA34457C84D9}"/>
              </a:ext>
            </a:extLst>
          </p:cNvPr>
          <p:cNvSpPr txBox="1"/>
          <p:nvPr/>
        </p:nvSpPr>
        <p:spPr>
          <a:xfrm rot="16200000">
            <a:off x="-923609" y="5310710"/>
            <a:ext cx="2078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Arch Enhancements</a:t>
            </a:r>
          </a:p>
        </p:txBody>
      </p: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185D6970-C566-432B-A234-02E559BB9566}"/>
              </a:ext>
            </a:extLst>
          </p:cNvPr>
          <p:cNvGrpSpPr/>
          <p:nvPr/>
        </p:nvGrpSpPr>
        <p:grpSpPr>
          <a:xfrm>
            <a:off x="262467" y="4567630"/>
            <a:ext cx="1710752" cy="449316"/>
            <a:chOff x="311373" y="5829052"/>
            <a:chExt cx="2120363" cy="449316"/>
          </a:xfrm>
        </p:grpSpPr>
        <p:sp>
          <p:nvSpPr>
            <p:cNvPr id="182" name="Arrow: Pentagon 181">
              <a:extLst>
                <a:ext uri="{FF2B5EF4-FFF2-40B4-BE49-F238E27FC236}">
                  <a16:creationId xmlns:a16="http://schemas.microsoft.com/office/drawing/2014/main" id="{6600BD4A-9092-491E-8599-9849DBF9535C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3" name="Arrow: Chevron 182">
              <a:extLst>
                <a:ext uri="{FF2B5EF4-FFF2-40B4-BE49-F238E27FC236}">
                  <a16:creationId xmlns:a16="http://schemas.microsoft.com/office/drawing/2014/main" id="{93953677-F8CC-493F-967D-4A27ABD7534D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71BEFBEF-50C2-4321-A113-003AA4EB6A35}"/>
              </a:ext>
            </a:extLst>
          </p:cNvPr>
          <p:cNvGrpSpPr/>
          <p:nvPr/>
        </p:nvGrpSpPr>
        <p:grpSpPr>
          <a:xfrm>
            <a:off x="3820156" y="4566734"/>
            <a:ext cx="1710752" cy="449316"/>
            <a:chOff x="311373" y="5829052"/>
            <a:chExt cx="2120363" cy="449316"/>
          </a:xfrm>
        </p:grpSpPr>
        <p:sp>
          <p:nvSpPr>
            <p:cNvPr id="185" name="Arrow: Pentagon 184">
              <a:extLst>
                <a:ext uri="{FF2B5EF4-FFF2-40B4-BE49-F238E27FC236}">
                  <a16:creationId xmlns:a16="http://schemas.microsoft.com/office/drawing/2014/main" id="{72E35B3A-3886-4BDB-8824-A7959CBF9213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6" name="Arrow: Chevron 185">
              <a:extLst>
                <a:ext uri="{FF2B5EF4-FFF2-40B4-BE49-F238E27FC236}">
                  <a16:creationId xmlns:a16="http://schemas.microsoft.com/office/drawing/2014/main" id="{5CAA21D4-BB57-4D32-9A2A-D37022DC4135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9167C750-1888-4BB9-B8F0-89D6FDE1680B}"/>
              </a:ext>
            </a:extLst>
          </p:cNvPr>
          <p:cNvGrpSpPr/>
          <p:nvPr/>
        </p:nvGrpSpPr>
        <p:grpSpPr>
          <a:xfrm>
            <a:off x="5610035" y="4565838"/>
            <a:ext cx="1710752" cy="449316"/>
            <a:chOff x="311373" y="5829052"/>
            <a:chExt cx="2120363" cy="449316"/>
          </a:xfrm>
        </p:grpSpPr>
        <p:sp>
          <p:nvSpPr>
            <p:cNvPr id="188" name="Arrow: Pentagon 187">
              <a:extLst>
                <a:ext uri="{FF2B5EF4-FFF2-40B4-BE49-F238E27FC236}">
                  <a16:creationId xmlns:a16="http://schemas.microsoft.com/office/drawing/2014/main" id="{EFDDC919-3498-46B7-9857-F23A1CAF8604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89" name="Arrow: Chevron 188">
              <a:extLst>
                <a:ext uri="{FF2B5EF4-FFF2-40B4-BE49-F238E27FC236}">
                  <a16:creationId xmlns:a16="http://schemas.microsoft.com/office/drawing/2014/main" id="{932676D2-9884-4B66-8944-CCE9195040AA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190" name="Rectangle 189">
            <a:extLst>
              <a:ext uri="{FF2B5EF4-FFF2-40B4-BE49-F238E27FC236}">
                <a16:creationId xmlns:a16="http://schemas.microsoft.com/office/drawing/2014/main" id="{2078B669-EC92-4C45-9C59-8531CE797F05}"/>
              </a:ext>
            </a:extLst>
          </p:cNvPr>
          <p:cNvSpPr/>
          <p:nvPr/>
        </p:nvSpPr>
        <p:spPr>
          <a:xfrm>
            <a:off x="7376737" y="4566734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537905C7-54F4-4884-8943-C9B9A82579FF}"/>
              </a:ext>
            </a:extLst>
          </p:cNvPr>
          <p:cNvSpPr txBox="1"/>
          <p:nvPr/>
        </p:nvSpPr>
        <p:spPr>
          <a:xfrm>
            <a:off x="220345" y="4499590"/>
            <a:ext cx="934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Use Case</a:t>
            </a:r>
          </a:p>
          <a:p>
            <a:r>
              <a:rPr lang="en-US" sz="1600" dirty="0">
                <a:solidFill>
                  <a:schemeClr val="bg1"/>
                </a:solidFill>
              </a:rPr>
              <a:t>Proposal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0584693C-C737-4F36-8FB5-0CBE2B455A42}"/>
              </a:ext>
            </a:extLst>
          </p:cNvPr>
          <p:cNvSpPr txBox="1"/>
          <p:nvPr/>
        </p:nvSpPr>
        <p:spPr>
          <a:xfrm>
            <a:off x="3859057" y="4627156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Design</a:t>
            </a:r>
          </a:p>
        </p:txBody>
      </p:sp>
      <p:sp>
        <p:nvSpPr>
          <p:cNvPr id="193" name="TextBox 192">
            <a:extLst>
              <a:ext uri="{FF2B5EF4-FFF2-40B4-BE49-F238E27FC236}">
                <a16:creationId xmlns:a16="http://schemas.microsoft.com/office/drawing/2014/main" id="{28A2CF38-DF18-4D97-AD78-DC0FD0C254AF}"/>
              </a:ext>
            </a:extLst>
          </p:cNvPr>
          <p:cNvSpPr txBox="1"/>
          <p:nvPr/>
        </p:nvSpPr>
        <p:spPr>
          <a:xfrm>
            <a:off x="5569620" y="4651741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Design</a:t>
            </a:r>
          </a:p>
        </p:txBody>
      </p:sp>
      <p:sp>
        <p:nvSpPr>
          <p:cNvPr id="194" name="TextBox 193">
            <a:extLst>
              <a:ext uri="{FF2B5EF4-FFF2-40B4-BE49-F238E27FC236}">
                <a16:creationId xmlns:a16="http://schemas.microsoft.com/office/drawing/2014/main" id="{46E0F1BD-C373-4AD2-8F68-F703CC641EFD}"/>
              </a:ext>
            </a:extLst>
          </p:cNvPr>
          <p:cNvSpPr txBox="1"/>
          <p:nvPr/>
        </p:nvSpPr>
        <p:spPr>
          <a:xfrm>
            <a:off x="7394518" y="4516896"/>
            <a:ext cx="12107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API Approve</a:t>
            </a:r>
          </a:p>
          <a:p>
            <a:r>
              <a:rPr lang="en-US" sz="1600" dirty="0">
                <a:solidFill>
                  <a:schemeClr val="bg1"/>
                </a:solidFill>
              </a:rPr>
              <a:t>API Freeze</a:t>
            </a:r>
          </a:p>
        </p:txBody>
      </p:sp>
      <p:sp>
        <p:nvSpPr>
          <p:cNvPr id="195" name="Arrow: Chevron 194">
            <a:extLst>
              <a:ext uri="{FF2B5EF4-FFF2-40B4-BE49-F238E27FC236}">
                <a16:creationId xmlns:a16="http://schemas.microsoft.com/office/drawing/2014/main" id="{06F8E93C-C22A-4901-8677-9BC36F49E194}"/>
              </a:ext>
            </a:extLst>
          </p:cNvPr>
          <p:cNvSpPr/>
          <p:nvPr/>
        </p:nvSpPr>
        <p:spPr>
          <a:xfrm>
            <a:off x="5323388" y="5393504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96" name="Arrow: Chevron 195">
            <a:extLst>
              <a:ext uri="{FF2B5EF4-FFF2-40B4-BE49-F238E27FC236}">
                <a16:creationId xmlns:a16="http://schemas.microsoft.com/office/drawing/2014/main" id="{399A667C-8981-4C2C-9D49-D08CE92E38B3}"/>
              </a:ext>
            </a:extLst>
          </p:cNvPr>
          <p:cNvSpPr/>
          <p:nvPr/>
        </p:nvSpPr>
        <p:spPr>
          <a:xfrm>
            <a:off x="7112875" y="5392608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97" name="Arrow: Pentagon 196">
            <a:extLst>
              <a:ext uri="{FF2B5EF4-FFF2-40B4-BE49-F238E27FC236}">
                <a16:creationId xmlns:a16="http://schemas.microsoft.com/office/drawing/2014/main" id="{21A8E5B7-F5A6-42E2-B635-C06852BBA167}"/>
              </a:ext>
            </a:extLst>
          </p:cNvPr>
          <p:cNvSpPr/>
          <p:nvPr/>
        </p:nvSpPr>
        <p:spPr>
          <a:xfrm>
            <a:off x="5205253" y="5396450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98" name="Arrow: Pentagon 197">
            <a:extLst>
              <a:ext uri="{FF2B5EF4-FFF2-40B4-BE49-F238E27FC236}">
                <a16:creationId xmlns:a16="http://schemas.microsoft.com/office/drawing/2014/main" id="{D00AAB7F-E69E-4EF3-977B-51D8FC0CAF00}"/>
              </a:ext>
            </a:extLst>
          </p:cNvPr>
          <p:cNvSpPr/>
          <p:nvPr/>
        </p:nvSpPr>
        <p:spPr>
          <a:xfrm>
            <a:off x="7015158" y="5396450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7921709F-EF76-4003-B124-D28C3AD15419}"/>
              </a:ext>
            </a:extLst>
          </p:cNvPr>
          <p:cNvGrpSpPr/>
          <p:nvPr/>
        </p:nvGrpSpPr>
        <p:grpSpPr>
          <a:xfrm>
            <a:off x="2042386" y="4568248"/>
            <a:ext cx="1710752" cy="449316"/>
            <a:chOff x="311373" y="5829052"/>
            <a:chExt cx="2120363" cy="449316"/>
          </a:xfrm>
        </p:grpSpPr>
        <p:sp>
          <p:nvSpPr>
            <p:cNvPr id="200" name="Arrow: Pentagon 199">
              <a:extLst>
                <a:ext uri="{FF2B5EF4-FFF2-40B4-BE49-F238E27FC236}">
                  <a16:creationId xmlns:a16="http://schemas.microsoft.com/office/drawing/2014/main" id="{D7DB3BD1-9C8C-4227-AD52-229B3778EA3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01" name="Arrow: Chevron 200">
              <a:extLst>
                <a:ext uri="{FF2B5EF4-FFF2-40B4-BE49-F238E27FC236}">
                  <a16:creationId xmlns:a16="http://schemas.microsoft.com/office/drawing/2014/main" id="{D6FBD24B-7D5C-4C0E-8610-A6AD497CE0D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C945F96E-4D89-4425-AB3C-1462BB48A18F}"/>
              </a:ext>
            </a:extLst>
          </p:cNvPr>
          <p:cNvSpPr txBox="1"/>
          <p:nvPr/>
        </p:nvSpPr>
        <p:spPr>
          <a:xfrm>
            <a:off x="1985592" y="4623223"/>
            <a:ext cx="1372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Definition</a:t>
            </a:r>
          </a:p>
        </p:txBody>
      </p:sp>
      <p:sp>
        <p:nvSpPr>
          <p:cNvPr id="203" name="Arrow: Chevron 202">
            <a:extLst>
              <a:ext uri="{FF2B5EF4-FFF2-40B4-BE49-F238E27FC236}">
                <a16:creationId xmlns:a16="http://schemas.microsoft.com/office/drawing/2014/main" id="{B20E22E8-611D-4712-A5D5-E83615DA4CEB}"/>
              </a:ext>
            </a:extLst>
          </p:cNvPr>
          <p:cNvSpPr/>
          <p:nvPr/>
        </p:nvSpPr>
        <p:spPr>
          <a:xfrm>
            <a:off x="3542088" y="5395018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4" name="Arrow: Pentagon 203">
            <a:extLst>
              <a:ext uri="{FF2B5EF4-FFF2-40B4-BE49-F238E27FC236}">
                <a16:creationId xmlns:a16="http://schemas.microsoft.com/office/drawing/2014/main" id="{073A1B30-8BCF-427B-86EF-5E13CB5680B5}"/>
              </a:ext>
            </a:extLst>
          </p:cNvPr>
          <p:cNvSpPr/>
          <p:nvPr/>
        </p:nvSpPr>
        <p:spPr>
          <a:xfrm>
            <a:off x="3412802" y="5397964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05" name="Arrow: Pentagon 204">
            <a:extLst>
              <a:ext uri="{FF2B5EF4-FFF2-40B4-BE49-F238E27FC236}">
                <a16:creationId xmlns:a16="http://schemas.microsoft.com/office/drawing/2014/main" id="{60A8AD17-09CD-4A20-8F96-5878211D5F2E}"/>
              </a:ext>
            </a:extLst>
          </p:cNvPr>
          <p:cNvSpPr/>
          <p:nvPr/>
        </p:nvSpPr>
        <p:spPr>
          <a:xfrm>
            <a:off x="1639449" y="5409150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06" name="Arrow: Chevron 205">
            <a:extLst>
              <a:ext uri="{FF2B5EF4-FFF2-40B4-BE49-F238E27FC236}">
                <a16:creationId xmlns:a16="http://schemas.microsoft.com/office/drawing/2014/main" id="{0BF3EFA8-A4CF-4BC7-A7B8-C061E5E37834}"/>
              </a:ext>
            </a:extLst>
          </p:cNvPr>
          <p:cNvSpPr/>
          <p:nvPr/>
        </p:nvSpPr>
        <p:spPr>
          <a:xfrm>
            <a:off x="1760702" y="5407100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F84BDC14-4291-490C-A916-8A0B388A91BC}"/>
              </a:ext>
            </a:extLst>
          </p:cNvPr>
          <p:cNvSpPr/>
          <p:nvPr/>
        </p:nvSpPr>
        <p:spPr>
          <a:xfrm>
            <a:off x="1954876" y="4582186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Rectangle 207">
            <a:extLst>
              <a:ext uri="{FF2B5EF4-FFF2-40B4-BE49-F238E27FC236}">
                <a16:creationId xmlns:a16="http://schemas.microsoft.com/office/drawing/2014/main" id="{F7E0692C-6CF3-4EF8-BD80-310A6F4ABD48}"/>
              </a:ext>
            </a:extLst>
          </p:cNvPr>
          <p:cNvSpPr/>
          <p:nvPr/>
        </p:nvSpPr>
        <p:spPr>
          <a:xfrm>
            <a:off x="3739686" y="4582186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Rectangle 208">
            <a:extLst>
              <a:ext uri="{FF2B5EF4-FFF2-40B4-BE49-F238E27FC236}">
                <a16:creationId xmlns:a16="http://schemas.microsoft.com/office/drawing/2014/main" id="{77254301-D82A-449B-95D7-2ED96909B4A5}"/>
              </a:ext>
            </a:extLst>
          </p:cNvPr>
          <p:cNvSpPr/>
          <p:nvPr/>
        </p:nvSpPr>
        <p:spPr>
          <a:xfrm>
            <a:off x="7305671" y="4582186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Rectangle 209">
            <a:extLst>
              <a:ext uri="{FF2B5EF4-FFF2-40B4-BE49-F238E27FC236}">
                <a16:creationId xmlns:a16="http://schemas.microsoft.com/office/drawing/2014/main" id="{F4F561F7-F622-4452-A5B2-9E488A1210E9}"/>
              </a:ext>
            </a:extLst>
          </p:cNvPr>
          <p:cNvSpPr/>
          <p:nvPr/>
        </p:nvSpPr>
        <p:spPr>
          <a:xfrm>
            <a:off x="9017456" y="4582186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id="{8280414D-F4E3-4FEB-9608-D2F576411BA9}"/>
              </a:ext>
            </a:extLst>
          </p:cNvPr>
          <p:cNvSpPr txBox="1"/>
          <p:nvPr/>
        </p:nvSpPr>
        <p:spPr>
          <a:xfrm rot="16200000">
            <a:off x="3377836" y="4820218"/>
            <a:ext cx="8354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M1 Planning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9C260DDC-AE86-48E1-A05C-EBD2EF21A7CE}"/>
              </a:ext>
            </a:extLst>
          </p:cNvPr>
          <p:cNvSpPr txBox="1"/>
          <p:nvPr/>
        </p:nvSpPr>
        <p:spPr>
          <a:xfrm rot="16200000">
            <a:off x="6824174" y="4920499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M2 Functionality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E9C07527-D6CE-4629-A3B0-B23934549C36}"/>
              </a:ext>
            </a:extLst>
          </p:cNvPr>
          <p:cNvSpPr txBox="1"/>
          <p:nvPr/>
        </p:nvSpPr>
        <p:spPr>
          <a:xfrm rot="16200000">
            <a:off x="8590821" y="4904819"/>
            <a:ext cx="9653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chemeClr val="bg1"/>
                </a:solidFill>
              </a:rPr>
              <a:t>M3 API Freeze </a:t>
            </a:r>
            <a:endParaRPr lang="en-US" sz="1000" dirty="0">
              <a:solidFill>
                <a:schemeClr val="bg1"/>
              </a:solidFill>
            </a:endParaRP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30DC13E3-C329-4657-B98F-2FDADD9E9747}"/>
              </a:ext>
            </a:extLst>
          </p:cNvPr>
          <p:cNvSpPr txBox="1"/>
          <p:nvPr/>
        </p:nvSpPr>
        <p:spPr>
          <a:xfrm rot="16200000">
            <a:off x="1644928" y="4816750"/>
            <a:ext cx="7409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M0 Kickoff</a:t>
            </a: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2032A7AA-8A25-4E3E-AE2E-F60904ABE7A0}"/>
              </a:ext>
            </a:extLst>
          </p:cNvPr>
          <p:cNvSpPr/>
          <p:nvPr/>
        </p:nvSpPr>
        <p:spPr>
          <a:xfrm>
            <a:off x="5520464" y="4572635"/>
            <a:ext cx="112884" cy="16137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90EED181-BFBF-4A9E-9AB9-AEE044EE42DD}"/>
              </a:ext>
            </a:extLst>
          </p:cNvPr>
          <p:cNvSpPr txBox="1"/>
          <p:nvPr/>
        </p:nvSpPr>
        <p:spPr>
          <a:xfrm rot="16200000">
            <a:off x="5038967" y="4910948"/>
            <a:ext cx="10631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M2 Functionality</a:t>
            </a: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EE224887-75CA-4FAC-B2D0-1033C0DD087D}"/>
              </a:ext>
            </a:extLst>
          </p:cNvPr>
          <p:cNvGrpSpPr/>
          <p:nvPr/>
        </p:nvGrpSpPr>
        <p:grpSpPr>
          <a:xfrm>
            <a:off x="6355661" y="1476222"/>
            <a:ext cx="601594" cy="586004"/>
            <a:chOff x="3229702" y="1261013"/>
            <a:chExt cx="4008120" cy="3904248"/>
          </a:xfrm>
        </p:grpSpPr>
        <p:pic>
          <p:nvPicPr>
            <p:cNvPr id="231" name="Picture 230">
              <a:extLst>
                <a:ext uri="{FF2B5EF4-FFF2-40B4-BE49-F238E27FC236}">
                  <a16:creationId xmlns:a16="http://schemas.microsoft.com/office/drawing/2014/main" id="{332F1DFC-C2A0-4EDF-94EA-DC17A47BAC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9702" y="1261013"/>
              <a:ext cx="4008120" cy="3904248"/>
            </a:xfrm>
            <a:prstGeom prst="rect">
              <a:avLst/>
            </a:prstGeom>
          </p:spPr>
        </p:pic>
        <p:pic>
          <p:nvPicPr>
            <p:cNvPr id="232" name="Picture 231">
              <a:extLst>
                <a:ext uri="{FF2B5EF4-FFF2-40B4-BE49-F238E27FC236}">
                  <a16:creationId xmlns:a16="http://schemas.microsoft.com/office/drawing/2014/main" id="{397BB1CD-0E68-4771-B03E-6AAE9DF2B09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327" y="1319006"/>
              <a:ext cx="3848100" cy="3690359"/>
            </a:xfrm>
            <a:prstGeom prst="rect">
              <a:avLst/>
            </a:prstGeom>
          </p:spPr>
        </p:pic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C3BA3FB8-4A14-4D28-B4A6-2DEDAA0C1FD8}"/>
              </a:ext>
            </a:extLst>
          </p:cNvPr>
          <p:cNvGrpSpPr/>
          <p:nvPr/>
        </p:nvGrpSpPr>
        <p:grpSpPr>
          <a:xfrm>
            <a:off x="8149316" y="3262148"/>
            <a:ext cx="601594" cy="586004"/>
            <a:chOff x="3229702" y="1261013"/>
            <a:chExt cx="4008120" cy="3904248"/>
          </a:xfrm>
        </p:grpSpPr>
        <p:pic>
          <p:nvPicPr>
            <p:cNvPr id="234" name="Picture 233">
              <a:extLst>
                <a:ext uri="{FF2B5EF4-FFF2-40B4-BE49-F238E27FC236}">
                  <a16:creationId xmlns:a16="http://schemas.microsoft.com/office/drawing/2014/main" id="{0AA90792-D9D5-418E-9C70-2AC7AA3A774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9702" y="1261013"/>
              <a:ext cx="4008120" cy="3904248"/>
            </a:xfrm>
            <a:prstGeom prst="rect">
              <a:avLst/>
            </a:prstGeom>
          </p:spPr>
        </p:pic>
        <p:pic>
          <p:nvPicPr>
            <p:cNvPr id="235" name="Picture 234">
              <a:extLst>
                <a:ext uri="{FF2B5EF4-FFF2-40B4-BE49-F238E27FC236}">
                  <a16:creationId xmlns:a16="http://schemas.microsoft.com/office/drawing/2014/main" id="{6C18885F-D4D8-4A69-8F7A-1BB1B00EFD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327" y="1319006"/>
              <a:ext cx="3848100" cy="3690359"/>
            </a:xfrm>
            <a:prstGeom prst="rect">
              <a:avLst/>
            </a:prstGeom>
          </p:spPr>
        </p:pic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7951FB16-4A22-4204-8FFA-E69A0A3D1BA1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173" name="Rectangle 172">
              <a:extLst>
                <a:ext uri="{FF2B5EF4-FFF2-40B4-BE49-F238E27FC236}">
                  <a16:creationId xmlns:a16="http://schemas.microsoft.com/office/drawing/2014/main" id="{57842677-7A92-4F87-A65B-950D28B1D5E8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7" name="Rectangle 176">
              <a:extLst>
                <a:ext uri="{FF2B5EF4-FFF2-40B4-BE49-F238E27FC236}">
                  <a16:creationId xmlns:a16="http://schemas.microsoft.com/office/drawing/2014/main" id="{2CA4D53E-E3FC-4C2D-A4AB-530FDD01C964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178" name="Picture 177">
              <a:extLst>
                <a:ext uri="{FF2B5EF4-FFF2-40B4-BE49-F238E27FC236}">
                  <a16:creationId xmlns:a16="http://schemas.microsoft.com/office/drawing/2014/main" id="{6DD51E1D-5066-4B7B-9AC0-603D2EB1AB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216" name="Shape 72">
              <a:extLst>
                <a:ext uri="{FF2B5EF4-FFF2-40B4-BE49-F238E27FC236}">
                  <a16:creationId xmlns:a16="http://schemas.microsoft.com/office/drawing/2014/main" id="{6CB7B12F-C474-4FCD-AE40-E0B57F9B4DAF}"/>
                </a:ext>
              </a:extLst>
            </p:cNvPr>
            <p:cNvPicPr preferRelativeResize="0"/>
            <p:nvPr/>
          </p:nvPicPr>
          <p:blipFill rotWithShape="1">
            <a:blip r:embed="rId6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8" name="Rectangle 217">
            <a:extLst>
              <a:ext uri="{FF2B5EF4-FFF2-40B4-BE49-F238E27FC236}">
                <a16:creationId xmlns:a16="http://schemas.microsoft.com/office/drawing/2014/main" id="{939470E3-9333-4B33-8510-3FB601D99045}"/>
              </a:ext>
            </a:extLst>
          </p:cNvPr>
          <p:cNvSpPr/>
          <p:nvPr/>
        </p:nvSpPr>
        <p:spPr>
          <a:xfrm>
            <a:off x="241729" y="-2880"/>
            <a:ext cx="3966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 Process</a:t>
            </a:r>
            <a:endParaRPr lang="en-US" sz="3200" dirty="0"/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166F45E9-BD7D-4B4A-8EC6-114D0A52FFA7}"/>
              </a:ext>
            </a:extLst>
          </p:cNvPr>
          <p:cNvSpPr txBox="1"/>
          <p:nvPr/>
        </p:nvSpPr>
        <p:spPr>
          <a:xfrm>
            <a:off x="5599891" y="4005826"/>
            <a:ext cx="175721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Recommended Component</a:t>
            </a:r>
          </a:p>
          <a:p>
            <a:r>
              <a:rPr lang="en-US" sz="1100" dirty="0"/>
              <a:t>Architecture </a:t>
            </a:r>
          </a:p>
          <a:p>
            <a:r>
              <a:rPr lang="en-US" sz="1100" dirty="0"/>
              <a:t>(Arch S/C approval)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2DB6D1BC-A9DB-4F30-8995-293F44CEDF16}"/>
              </a:ext>
            </a:extLst>
          </p:cNvPr>
          <p:cNvSpPr txBox="1"/>
          <p:nvPr/>
        </p:nvSpPr>
        <p:spPr>
          <a:xfrm>
            <a:off x="2031085" y="4141996"/>
            <a:ext cx="127150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Draft Component</a:t>
            </a:r>
          </a:p>
          <a:p>
            <a:r>
              <a:rPr lang="en-US" sz="1100" dirty="0"/>
              <a:t>Architecture (PTLs)</a:t>
            </a: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16A99AA1-AD64-4E11-B3A4-F689303CDC52}"/>
              </a:ext>
            </a:extLst>
          </p:cNvPr>
          <p:cNvSpPr txBox="1"/>
          <p:nvPr/>
        </p:nvSpPr>
        <p:spPr>
          <a:xfrm>
            <a:off x="7321522" y="4131470"/>
            <a:ext cx="17475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Approved Component Arch</a:t>
            </a:r>
          </a:p>
          <a:p>
            <a:r>
              <a:rPr lang="en-US" sz="1100" dirty="0"/>
              <a:t>(Milestone Review)</a:t>
            </a: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D7D8374A-C0DE-4772-BB18-62DCEDA9D33C}"/>
              </a:ext>
            </a:extLst>
          </p:cNvPr>
          <p:cNvSpPr txBox="1"/>
          <p:nvPr/>
        </p:nvSpPr>
        <p:spPr>
          <a:xfrm>
            <a:off x="7371799" y="2359847"/>
            <a:ext cx="15263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TSC Approval of</a:t>
            </a:r>
          </a:p>
          <a:p>
            <a:r>
              <a:rPr lang="en-US" sz="1100" dirty="0"/>
              <a:t>Functional Architecture</a:t>
            </a:r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CE6D6D96-CE0D-4056-B42A-62494BBDD2CB}"/>
              </a:ext>
            </a:extLst>
          </p:cNvPr>
          <p:cNvGrpSpPr/>
          <p:nvPr/>
        </p:nvGrpSpPr>
        <p:grpSpPr>
          <a:xfrm>
            <a:off x="6393436" y="3242283"/>
            <a:ext cx="601594" cy="586004"/>
            <a:chOff x="3229702" y="1261013"/>
            <a:chExt cx="4008120" cy="3904248"/>
          </a:xfrm>
        </p:grpSpPr>
        <p:pic>
          <p:nvPicPr>
            <p:cNvPr id="238" name="Picture 237">
              <a:extLst>
                <a:ext uri="{FF2B5EF4-FFF2-40B4-BE49-F238E27FC236}">
                  <a16:creationId xmlns:a16="http://schemas.microsoft.com/office/drawing/2014/main" id="{B968A5C8-4632-47CE-8A8E-2EFB2CC369E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9702" y="1261013"/>
              <a:ext cx="4008120" cy="3904248"/>
            </a:xfrm>
            <a:prstGeom prst="rect">
              <a:avLst/>
            </a:prstGeom>
          </p:spPr>
        </p:pic>
        <p:pic>
          <p:nvPicPr>
            <p:cNvPr id="239" name="Picture 238">
              <a:extLst>
                <a:ext uri="{FF2B5EF4-FFF2-40B4-BE49-F238E27FC236}">
                  <a16:creationId xmlns:a16="http://schemas.microsoft.com/office/drawing/2014/main" id="{C78A9640-C995-46EF-96D6-05D82461E1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327" y="1319006"/>
              <a:ext cx="3848100" cy="3690359"/>
            </a:xfrm>
            <a:prstGeom prst="rect">
              <a:avLst/>
            </a:prstGeom>
          </p:spPr>
        </p:pic>
      </p:grp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4BB0D41C-DCF4-4FD2-8506-1802E7BC3496}"/>
              </a:ext>
            </a:extLst>
          </p:cNvPr>
          <p:cNvGrpSpPr/>
          <p:nvPr/>
        </p:nvGrpSpPr>
        <p:grpSpPr>
          <a:xfrm>
            <a:off x="8196395" y="1459057"/>
            <a:ext cx="601594" cy="586004"/>
            <a:chOff x="3229702" y="1261013"/>
            <a:chExt cx="4008120" cy="3904248"/>
          </a:xfrm>
        </p:grpSpPr>
        <p:pic>
          <p:nvPicPr>
            <p:cNvPr id="244" name="Picture 243">
              <a:extLst>
                <a:ext uri="{FF2B5EF4-FFF2-40B4-BE49-F238E27FC236}">
                  <a16:creationId xmlns:a16="http://schemas.microsoft.com/office/drawing/2014/main" id="{190166B7-ACC2-4C06-A9A3-A9E1027E14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29702" y="1261013"/>
              <a:ext cx="4008120" cy="3904248"/>
            </a:xfrm>
            <a:prstGeom prst="rect">
              <a:avLst/>
            </a:prstGeom>
          </p:spPr>
        </p:pic>
        <p:pic>
          <p:nvPicPr>
            <p:cNvPr id="245" name="Picture 244">
              <a:extLst>
                <a:ext uri="{FF2B5EF4-FFF2-40B4-BE49-F238E27FC236}">
                  <a16:creationId xmlns:a16="http://schemas.microsoft.com/office/drawing/2014/main" id="{DED9D9F2-A384-45A8-BA2D-242BD3657A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327" y="1319006"/>
              <a:ext cx="3848100" cy="3690359"/>
            </a:xfrm>
            <a:prstGeom prst="rect">
              <a:avLst/>
            </a:prstGeom>
          </p:spPr>
        </p:pic>
      </p:grpSp>
      <p:sp>
        <p:nvSpPr>
          <p:cNvPr id="246" name="TextBox 245">
            <a:extLst>
              <a:ext uri="{FF2B5EF4-FFF2-40B4-BE49-F238E27FC236}">
                <a16:creationId xmlns:a16="http://schemas.microsoft.com/office/drawing/2014/main" id="{82C02300-6F0F-4E4B-8079-A632AD8A4157}"/>
              </a:ext>
            </a:extLst>
          </p:cNvPr>
          <p:cNvSpPr txBox="1"/>
          <p:nvPr/>
        </p:nvSpPr>
        <p:spPr>
          <a:xfrm>
            <a:off x="3879357" y="4131470"/>
            <a:ext cx="138531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Updated Component</a:t>
            </a:r>
          </a:p>
          <a:p>
            <a:r>
              <a:rPr lang="en-US" sz="1100" dirty="0"/>
              <a:t>Architecture</a:t>
            </a:r>
          </a:p>
        </p:txBody>
      </p:sp>
      <p:sp>
        <p:nvSpPr>
          <p:cNvPr id="248" name="TextBox 247">
            <a:extLst>
              <a:ext uri="{FF2B5EF4-FFF2-40B4-BE49-F238E27FC236}">
                <a16:creationId xmlns:a16="http://schemas.microsoft.com/office/drawing/2014/main" id="{745D6742-B308-48E7-9EA9-835A5C1BBAA0}"/>
              </a:ext>
            </a:extLst>
          </p:cNvPr>
          <p:cNvSpPr txBox="1"/>
          <p:nvPr/>
        </p:nvSpPr>
        <p:spPr>
          <a:xfrm>
            <a:off x="2734731" y="6379486"/>
            <a:ext cx="13147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Modularity </a:t>
            </a:r>
          </a:p>
          <a:p>
            <a:r>
              <a:rPr lang="en-US" sz="1100" dirty="0"/>
              <a:t>Arch improvements</a:t>
            </a:r>
          </a:p>
          <a:p>
            <a:r>
              <a:rPr lang="en-US" sz="1100" dirty="0"/>
              <a:t>Treated like a U/C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FE4C5DE2-2A24-4799-8FE3-93BB52E5127F}"/>
              </a:ext>
            </a:extLst>
          </p:cNvPr>
          <p:cNvSpPr txBox="1"/>
          <p:nvPr/>
        </p:nvSpPr>
        <p:spPr>
          <a:xfrm>
            <a:off x="5637306" y="6089922"/>
            <a:ext cx="16241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Approved enhancements</a:t>
            </a:r>
          </a:p>
          <a:p>
            <a:r>
              <a:rPr lang="en-US" sz="1100" dirty="0"/>
              <a:t>Integrated into Arch 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544E47E9-B285-4FDB-BB74-522999EA0480}"/>
              </a:ext>
            </a:extLst>
          </p:cNvPr>
          <p:cNvSpPr txBox="1"/>
          <p:nvPr/>
        </p:nvSpPr>
        <p:spPr>
          <a:xfrm>
            <a:off x="2068500" y="6259199"/>
            <a:ext cx="155844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Enhancement Proposals</a:t>
            </a:r>
          </a:p>
        </p:txBody>
      </p:sp>
      <p:sp>
        <p:nvSpPr>
          <p:cNvPr id="254" name="TextBox 253">
            <a:extLst>
              <a:ext uri="{FF2B5EF4-FFF2-40B4-BE49-F238E27FC236}">
                <a16:creationId xmlns:a16="http://schemas.microsoft.com/office/drawing/2014/main" id="{07C656BE-2A27-4723-BD0D-CE51ECC7B1AF}"/>
              </a:ext>
            </a:extLst>
          </p:cNvPr>
          <p:cNvSpPr txBox="1"/>
          <p:nvPr/>
        </p:nvSpPr>
        <p:spPr>
          <a:xfrm>
            <a:off x="7358937" y="6259199"/>
            <a:ext cx="16225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Testing of Enhancements</a:t>
            </a:r>
          </a:p>
        </p:txBody>
      </p:sp>
      <p:sp>
        <p:nvSpPr>
          <p:cNvPr id="255" name="TextBox 254">
            <a:extLst>
              <a:ext uri="{FF2B5EF4-FFF2-40B4-BE49-F238E27FC236}">
                <a16:creationId xmlns:a16="http://schemas.microsoft.com/office/drawing/2014/main" id="{48EEF574-0027-4B34-A9FE-F57EE89FE6C6}"/>
              </a:ext>
            </a:extLst>
          </p:cNvPr>
          <p:cNvSpPr txBox="1"/>
          <p:nvPr/>
        </p:nvSpPr>
        <p:spPr>
          <a:xfrm>
            <a:off x="3916772" y="6089922"/>
            <a:ext cx="17075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Story &amp; </a:t>
            </a:r>
            <a:r>
              <a:rPr lang="en-US" sz="1100" dirty="0" err="1"/>
              <a:t>Jiras</a:t>
            </a:r>
            <a:endParaRPr lang="en-US" sz="1100" dirty="0"/>
          </a:p>
          <a:p>
            <a:r>
              <a:rPr lang="en-US" sz="1100" dirty="0"/>
              <a:t>Architecture requirements</a:t>
            </a:r>
          </a:p>
        </p:txBody>
      </p:sp>
      <p:pic>
        <p:nvPicPr>
          <p:cNvPr id="154" name="Picture 12" descr="C:\Users\cheung\AppData\Local\Temp\SNAGHTML30848b2.PNG">
            <a:extLst>
              <a:ext uri="{FF2B5EF4-FFF2-40B4-BE49-F238E27FC236}">
                <a16:creationId xmlns:a16="http://schemas.microsoft.com/office/drawing/2014/main" id="{61CE0C10-881F-4834-BAB3-DB5F56798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4680" y="1532944"/>
            <a:ext cx="935080" cy="86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6" name="Picture 12" descr="C:\Users\cheung\AppData\Local\Temp\SNAGHTML30848b2.PNG">
            <a:extLst>
              <a:ext uri="{FF2B5EF4-FFF2-40B4-BE49-F238E27FC236}">
                <a16:creationId xmlns:a16="http://schemas.microsoft.com/office/drawing/2014/main" id="{32505122-70AF-4A82-8ABE-A4BCB00FA5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077" y="1527188"/>
            <a:ext cx="935080" cy="86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5" name="Picture 174" descr="C:\Users\cheung\AppData\Local\Temp\SNAGHTML27c1b3b5.PNG">
            <a:extLst>
              <a:ext uri="{FF2B5EF4-FFF2-40B4-BE49-F238E27FC236}">
                <a16:creationId xmlns:a16="http://schemas.microsoft.com/office/drawing/2014/main" id="{CDB7BE41-CC8C-416A-B673-30322CB79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190" y="1551154"/>
            <a:ext cx="868859" cy="86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6" name="Picture 175" descr="C:\Users\cheung\AppData\Local\Temp\SNAGHTML27c1b3b5.PNG">
            <a:extLst>
              <a:ext uri="{FF2B5EF4-FFF2-40B4-BE49-F238E27FC236}">
                <a16:creationId xmlns:a16="http://schemas.microsoft.com/office/drawing/2014/main" id="{1B451932-51FD-4D7C-A175-9B68DF1CAF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34" y="3308969"/>
            <a:ext cx="868859" cy="868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" name="Picture 12" descr="C:\Users\cheung\AppData\Local\Temp\SNAGHTML27cc8a26.PNG">
            <a:extLst>
              <a:ext uri="{FF2B5EF4-FFF2-40B4-BE49-F238E27FC236}">
                <a16:creationId xmlns:a16="http://schemas.microsoft.com/office/drawing/2014/main" id="{BC8A0FC0-94D3-45DA-A7BE-647B227BB9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6777" y="2071959"/>
            <a:ext cx="370423" cy="3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" name="Picture 12" descr="C:\Users\cheung\AppData\Local\Temp\SNAGHTML27cc8a26.PNG">
            <a:extLst>
              <a:ext uri="{FF2B5EF4-FFF2-40B4-BE49-F238E27FC236}">
                <a16:creationId xmlns:a16="http://schemas.microsoft.com/office/drawing/2014/main" id="{2CF2EE33-666B-4EAE-8E24-1A9B8E51E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995" y="2074929"/>
            <a:ext cx="370423" cy="3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7" name="Picture 12" descr="C:\Users\cheung\AppData\Local\Temp\SNAGHTML27cc8a26.PNG">
            <a:extLst>
              <a:ext uri="{FF2B5EF4-FFF2-40B4-BE49-F238E27FC236}">
                <a16:creationId xmlns:a16="http://schemas.microsoft.com/office/drawing/2014/main" id="{9C05A315-0F61-4206-8B56-2CA5BE12D9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213" y="2077899"/>
            <a:ext cx="370423" cy="3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9" name="Picture 12" descr="C:\Users\cheung\AppData\Local\Temp\SNAGHTML27cc8a26.PNG">
            <a:extLst>
              <a:ext uri="{FF2B5EF4-FFF2-40B4-BE49-F238E27FC236}">
                <a16:creationId xmlns:a16="http://schemas.microsoft.com/office/drawing/2014/main" id="{94412796-CE69-4B60-AF87-2DDAA2C9C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7430" y="2080869"/>
            <a:ext cx="370423" cy="3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0" name="Picture 12" descr="C:\Users\cheung\AppData\Local\Temp\SNAGHTML27cc8a26.PNG">
            <a:extLst>
              <a:ext uri="{FF2B5EF4-FFF2-40B4-BE49-F238E27FC236}">
                <a16:creationId xmlns:a16="http://schemas.microsoft.com/office/drawing/2014/main" id="{B86AE959-AD8D-4D0B-B0BB-9CF55F365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585" y="1559846"/>
            <a:ext cx="370423" cy="3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1" name="Picture 12" descr="C:\Users\cheung\AppData\Local\Temp\SNAGHTML27cc8a26.PNG">
            <a:extLst>
              <a:ext uri="{FF2B5EF4-FFF2-40B4-BE49-F238E27FC236}">
                <a16:creationId xmlns:a16="http://schemas.microsoft.com/office/drawing/2014/main" id="{7679BDF5-E88B-4DB0-B8B4-F8A27E0FEB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557" y="3319105"/>
            <a:ext cx="370423" cy="3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6" name="Picture 2" descr="C:\Users\cheung\AppData\Local\Temp\SNAGHTML225ccda.PNG">
            <a:extLst>
              <a:ext uri="{FF2B5EF4-FFF2-40B4-BE49-F238E27FC236}">
                <a16:creationId xmlns:a16="http://schemas.microsoft.com/office/drawing/2014/main" id="{722522A2-08BD-4C0C-8A2F-913E936F6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553" y="3811321"/>
            <a:ext cx="422907" cy="37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6" name="Picture 2" descr="C:\Users\cheung\AppData\Local\Temp\SNAGHTML225ccda.PNG">
            <a:extLst>
              <a:ext uri="{FF2B5EF4-FFF2-40B4-BE49-F238E27FC236}">
                <a16:creationId xmlns:a16="http://schemas.microsoft.com/office/drawing/2014/main" id="{661096DE-A08B-4421-9F51-0A1C0F568E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488" y="3793579"/>
            <a:ext cx="422907" cy="37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0" name="Picture 2" descr="C:\Users\cheung\AppData\Local\Temp\SNAGHTML225ccda.PNG">
            <a:extLst>
              <a:ext uri="{FF2B5EF4-FFF2-40B4-BE49-F238E27FC236}">
                <a16:creationId xmlns:a16="http://schemas.microsoft.com/office/drawing/2014/main" id="{57C9DDB7-0B14-487B-9725-937284F96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423" y="3775837"/>
            <a:ext cx="422907" cy="37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1" name="Picture 2" descr="C:\Users\cheung\AppData\Local\Temp\SNAGHTML225ccda.PNG">
            <a:extLst>
              <a:ext uri="{FF2B5EF4-FFF2-40B4-BE49-F238E27FC236}">
                <a16:creationId xmlns:a16="http://schemas.microsoft.com/office/drawing/2014/main" id="{8D41230E-1FF6-4A34-8BF8-8F01DEE035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0358" y="3758095"/>
            <a:ext cx="422907" cy="37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2" name="Picture 12" descr="C:\Users\cheung\AppData\Local\Temp\SNAGHTML27cc8a26.PNG">
            <a:extLst>
              <a:ext uri="{FF2B5EF4-FFF2-40B4-BE49-F238E27FC236}">
                <a16:creationId xmlns:a16="http://schemas.microsoft.com/office/drawing/2014/main" id="{0D7FD378-3CCD-475D-9DD6-A3961A9B01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164" y="5807687"/>
            <a:ext cx="370423" cy="3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7" name="Picture 12" descr="C:\Users\cheung\AppData\Local\Temp\SNAGHTML27cc8a26.PNG">
            <a:extLst>
              <a:ext uri="{FF2B5EF4-FFF2-40B4-BE49-F238E27FC236}">
                <a16:creationId xmlns:a16="http://schemas.microsoft.com/office/drawing/2014/main" id="{910424D7-BED9-4998-B0B7-8931D5E81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2382" y="5810657"/>
            <a:ext cx="370423" cy="3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9" name="Picture 12" descr="C:\Users\cheung\AppData\Local\Temp\SNAGHTML27cc8a26.PNG">
            <a:extLst>
              <a:ext uri="{FF2B5EF4-FFF2-40B4-BE49-F238E27FC236}">
                <a16:creationId xmlns:a16="http://schemas.microsoft.com/office/drawing/2014/main" id="{B5E22066-59DF-498D-B289-E1922B8C62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2600" y="5813627"/>
            <a:ext cx="370423" cy="3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0" name="Picture 12" descr="C:\Users\cheung\AppData\Local\Temp\SNAGHTML27cc8a26.PNG">
            <a:extLst>
              <a:ext uri="{FF2B5EF4-FFF2-40B4-BE49-F238E27FC236}">
                <a16:creationId xmlns:a16="http://schemas.microsoft.com/office/drawing/2014/main" id="{84946B7A-FFAD-48C5-89C3-8827ADC528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2817" y="5816597"/>
            <a:ext cx="370423" cy="373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F7AB7C1-1FE2-488C-9CA4-2F665C328F32}"/>
              </a:ext>
            </a:extLst>
          </p:cNvPr>
          <p:cNvSpPr txBox="1"/>
          <p:nvPr/>
        </p:nvSpPr>
        <p:spPr>
          <a:xfrm>
            <a:off x="8156338" y="1508103"/>
            <a:ext cx="524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TSC</a:t>
            </a:r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F22D5187-6D02-4EDC-8424-4571BBDFFD05}"/>
              </a:ext>
            </a:extLst>
          </p:cNvPr>
          <p:cNvSpPr txBox="1"/>
          <p:nvPr/>
        </p:nvSpPr>
        <p:spPr>
          <a:xfrm>
            <a:off x="8370458" y="3189605"/>
            <a:ext cx="13660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Arch review process</a:t>
            </a:r>
          </a:p>
          <a:p>
            <a:r>
              <a:rPr lang="en-US" sz="1100" dirty="0"/>
              <a:t>Look at APIs</a:t>
            </a:r>
          </a:p>
          <a:p>
            <a:r>
              <a:rPr lang="en-US" sz="1100" dirty="0"/>
              <a:t>Joint arch/Modeling </a:t>
            </a:r>
          </a:p>
          <a:p>
            <a:r>
              <a:rPr lang="en-US" sz="1100" dirty="0"/>
              <a:t>aspects API review</a:t>
            </a:r>
          </a:p>
        </p:txBody>
      </p:sp>
    </p:spTree>
    <p:extLst>
      <p:ext uri="{BB962C8B-B14F-4D97-AF65-F5344CB8AC3E}">
        <p14:creationId xmlns:p14="http://schemas.microsoft.com/office/powerpoint/2010/main" val="3653178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FA9038D-837C-46B1-ABF9-C8E700C35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101479"/>
            <a:ext cx="9042400" cy="437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401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465E0E6-27E6-460C-8373-992DD1FF2F2D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363A7DF-D774-4F32-81B0-83EC63580D5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74F6852-81B5-48FF-A58B-6D535728693A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AF097A-134C-45FE-9E71-7F9DD76F0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68F09A7E-D439-4301-AD1B-110BE9E1DF8F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E40C0A2-8E06-4173-9D30-0E4532236BFD}"/>
              </a:ext>
            </a:extLst>
          </p:cNvPr>
          <p:cNvSpPr/>
          <p:nvPr/>
        </p:nvSpPr>
        <p:spPr>
          <a:xfrm>
            <a:off x="241729" y="-2880"/>
            <a:ext cx="467307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Use Case (U/C) Process</a:t>
            </a:r>
            <a:endParaRPr lang="en-US" sz="3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4CFAC2-63E7-46FF-967A-AC3CA5FBF437}"/>
              </a:ext>
            </a:extLst>
          </p:cNvPr>
          <p:cNvSpPr/>
          <p:nvPr/>
        </p:nvSpPr>
        <p:spPr>
          <a:xfrm rot="16200000" flipV="1">
            <a:off x="-844310" y="5099015"/>
            <a:ext cx="1932203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69B4CB-FE4C-4941-8548-365356353EDA}"/>
              </a:ext>
            </a:extLst>
          </p:cNvPr>
          <p:cNvSpPr txBox="1"/>
          <p:nvPr/>
        </p:nvSpPr>
        <p:spPr>
          <a:xfrm rot="16200000">
            <a:off x="-223821" y="5664913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D91317-2B2A-4AB1-9412-D53029998E70}"/>
              </a:ext>
            </a:extLst>
          </p:cNvPr>
          <p:cNvSpPr/>
          <p:nvPr/>
        </p:nvSpPr>
        <p:spPr>
          <a:xfrm rot="16200000" flipV="1">
            <a:off x="-699259" y="3306967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C85A21-8223-469D-948C-5354C5FC04BD}"/>
              </a:ext>
            </a:extLst>
          </p:cNvPr>
          <p:cNvSpPr txBox="1"/>
          <p:nvPr/>
        </p:nvSpPr>
        <p:spPr>
          <a:xfrm rot="16200000">
            <a:off x="-720891" y="3241305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WHEN Timeline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6C0D9C-2193-4AE6-9146-414FFFF4A707}"/>
              </a:ext>
            </a:extLst>
          </p:cNvPr>
          <p:cNvSpPr/>
          <p:nvPr/>
        </p:nvSpPr>
        <p:spPr>
          <a:xfrm rot="16200000" flipV="1">
            <a:off x="-823293" y="1536456"/>
            <a:ext cx="1882447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35A0D7-0E6A-42D3-BBFF-5081CBD1E665}"/>
              </a:ext>
            </a:extLst>
          </p:cNvPr>
          <p:cNvSpPr txBox="1"/>
          <p:nvPr/>
        </p:nvSpPr>
        <p:spPr>
          <a:xfrm rot="16200000">
            <a:off x="-267565" y="1988520"/>
            <a:ext cx="77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1B965C-DC81-48B7-989C-2D787B559843}"/>
              </a:ext>
            </a:extLst>
          </p:cNvPr>
          <p:cNvGrpSpPr/>
          <p:nvPr/>
        </p:nvGrpSpPr>
        <p:grpSpPr>
          <a:xfrm>
            <a:off x="266712" y="2612375"/>
            <a:ext cx="1710752" cy="449316"/>
            <a:chOff x="311373" y="5829052"/>
            <a:chExt cx="2120363" cy="449316"/>
          </a:xfrm>
        </p:grpSpPr>
        <p:sp>
          <p:nvSpPr>
            <p:cNvPr id="15" name="Arrow: Pentagon 14">
              <a:extLst>
                <a:ext uri="{FF2B5EF4-FFF2-40B4-BE49-F238E27FC236}">
                  <a16:creationId xmlns:a16="http://schemas.microsoft.com/office/drawing/2014/main" id="{384214A5-348C-400E-9753-8EB295C548FD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547408EC-5289-4929-A0EA-E905C06BB03E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CF3B08-73FC-483F-920C-A06E095FF52B}"/>
              </a:ext>
            </a:extLst>
          </p:cNvPr>
          <p:cNvGrpSpPr/>
          <p:nvPr/>
        </p:nvGrpSpPr>
        <p:grpSpPr>
          <a:xfrm>
            <a:off x="3824401" y="2611479"/>
            <a:ext cx="1710752" cy="449316"/>
            <a:chOff x="311373" y="5829052"/>
            <a:chExt cx="2120363" cy="449316"/>
          </a:xfrm>
        </p:grpSpPr>
        <p:sp>
          <p:nvSpPr>
            <p:cNvPr id="18" name="Arrow: Pentagon 17">
              <a:extLst>
                <a:ext uri="{FF2B5EF4-FFF2-40B4-BE49-F238E27FC236}">
                  <a16:creationId xmlns:a16="http://schemas.microsoft.com/office/drawing/2014/main" id="{1DC376D2-EC1D-4621-ADEE-C7D03153AE2F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id="{F04A407C-F398-46AD-BAFC-BE67B11F9F2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7B24B67-9E8E-4A54-9320-F81066C6EE9B}"/>
              </a:ext>
            </a:extLst>
          </p:cNvPr>
          <p:cNvGrpSpPr/>
          <p:nvPr/>
        </p:nvGrpSpPr>
        <p:grpSpPr>
          <a:xfrm>
            <a:off x="5614280" y="2610583"/>
            <a:ext cx="1710752" cy="449316"/>
            <a:chOff x="311373" y="5829052"/>
            <a:chExt cx="2120363" cy="449316"/>
          </a:xfrm>
        </p:grpSpPr>
        <p:sp>
          <p:nvSpPr>
            <p:cNvPr id="21" name="Arrow: Pentagon 20">
              <a:extLst>
                <a:ext uri="{FF2B5EF4-FFF2-40B4-BE49-F238E27FC236}">
                  <a16:creationId xmlns:a16="http://schemas.microsoft.com/office/drawing/2014/main" id="{3D9B73B6-7AC3-4AEC-93ED-ABA7309C601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2" name="Arrow: Chevron 21">
              <a:extLst>
                <a:ext uri="{FF2B5EF4-FFF2-40B4-BE49-F238E27FC236}">
                  <a16:creationId xmlns:a16="http://schemas.microsoft.com/office/drawing/2014/main" id="{EF5FB874-CB5D-422F-AE16-78CBF177D8F3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9C144D0A-30C6-4ADF-85E4-7DA82DA7DA5F}"/>
              </a:ext>
            </a:extLst>
          </p:cNvPr>
          <p:cNvSpPr/>
          <p:nvPr/>
        </p:nvSpPr>
        <p:spPr>
          <a:xfrm>
            <a:off x="256690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D8FC6C-3439-48F1-8A8C-41B809E5291D}"/>
              </a:ext>
            </a:extLst>
          </p:cNvPr>
          <p:cNvSpPr/>
          <p:nvPr/>
        </p:nvSpPr>
        <p:spPr>
          <a:xfrm>
            <a:off x="380926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035C26F-E781-4BA2-80D3-ACB8494C14E9}"/>
              </a:ext>
            </a:extLst>
          </p:cNvPr>
          <p:cNvSpPr/>
          <p:nvPr/>
        </p:nvSpPr>
        <p:spPr>
          <a:xfrm>
            <a:off x="560282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F7AAFA0-CA73-452E-89B4-D569177072EE}"/>
              </a:ext>
            </a:extLst>
          </p:cNvPr>
          <p:cNvSpPr/>
          <p:nvPr/>
        </p:nvSpPr>
        <p:spPr>
          <a:xfrm>
            <a:off x="7385235" y="6179794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5E79722-7AA2-4B89-8C81-AD5DE6964230}"/>
              </a:ext>
            </a:extLst>
          </p:cNvPr>
          <p:cNvSpPr/>
          <p:nvPr/>
        </p:nvSpPr>
        <p:spPr>
          <a:xfrm>
            <a:off x="7380982" y="2611479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2103DF0-2F2B-4955-BDC5-AB4D71487D0C}"/>
              </a:ext>
            </a:extLst>
          </p:cNvPr>
          <p:cNvSpPr/>
          <p:nvPr/>
        </p:nvSpPr>
        <p:spPr>
          <a:xfrm>
            <a:off x="256690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906F1DB-4724-4C22-B0C1-0AB79DC741C9}"/>
              </a:ext>
            </a:extLst>
          </p:cNvPr>
          <p:cNvSpPr/>
          <p:nvPr/>
        </p:nvSpPr>
        <p:spPr>
          <a:xfrm>
            <a:off x="3811915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D781A0-E2A7-4603-8880-62DA25192D85}"/>
              </a:ext>
            </a:extLst>
          </p:cNvPr>
          <p:cNvSpPr/>
          <p:nvPr/>
        </p:nvSpPr>
        <p:spPr>
          <a:xfrm>
            <a:off x="5605476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0F1683-981E-4142-8E7F-3BEA001DEB72}"/>
              </a:ext>
            </a:extLst>
          </p:cNvPr>
          <p:cNvSpPr/>
          <p:nvPr/>
        </p:nvSpPr>
        <p:spPr>
          <a:xfrm>
            <a:off x="7387888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B927E3-71CF-4143-9517-979A4A7A0633}"/>
              </a:ext>
            </a:extLst>
          </p:cNvPr>
          <p:cNvSpPr/>
          <p:nvPr/>
        </p:nvSpPr>
        <p:spPr>
          <a:xfrm>
            <a:off x="256690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2D2EB98-71C0-46F8-86AC-DFADD9D22800}"/>
              </a:ext>
            </a:extLst>
          </p:cNvPr>
          <p:cNvSpPr/>
          <p:nvPr/>
        </p:nvSpPr>
        <p:spPr>
          <a:xfrm>
            <a:off x="3811913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13CDEB4-8D4E-4CC0-A383-B0DC10F4B3C3}"/>
              </a:ext>
            </a:extLst>
          </p:cNvPr>
          <p:cNvSpPr/>
          <p:nvPr/>
        </p:nvSpPr>
        <p:spPr>
          <a:xfrm>
            <a:off x="5605474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B6029E6-786E-4552-B26F-F4235C2F11B5}"/>
              </a:ext>
            </a:extLst>
          </p:cNvPr>
          <p:cNvSpPr/>
          <p:nvPr/>
        </p:nvSpPr>
        <p:spPr>
          <a:xfrm>
            <a:off x="7387883" y="730099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F856D8A-5805-4A12-BAD4-56FE07B946F4}"/>
              </a:ext>
            </a:extLst>
          </p:cNvPr>
          <p:cNvSpPr txBox="1"/>
          <p:nvPr/>
        </p:nvSpPr>
        <p:spPr>
          <a:xfrm>
            <a:off x="274023" y="771451"/>
            <a:ext cx="1140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Proposal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CA0BCF0-1677-4F2D-8797-DB764FC2112C}"/>
              </a:ext>
            </a:extLst>
          </p:cNvPr>
          <p:cNvSpPr txBox="1"/>
          <p:nvPr/>
        </p:nvSpPr>
        <p:spPr>
          <a:xfrm>
            <a:off x="3774506" y="77145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53308EA-8FA3-4A24-A1E6-349CB57A2B78}"/>
              </a:ext>
            </a:extLst>
          </p:cNvPr>
          <p:cNvSpPr txBox="1"/>
          <p:nvPr/>
        </p:nvSpPr>
        <p:spPr>
          <a:xfrm>
            <a:off x="5580764" y="771451"/>
            <a:ext cx="1159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Software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68EBCC-F788-43C6-918E-4313037212E8}"/>
              </a:ext>
            </a:extLst>
          </p:cNvPr>
          <p:cNvSpPr txBox="1"/>
          <p:nvPr/>
        </p:nvSpPr>
        <p:spPr>
          <a:xfrm>
            <a:off x="7405664" y="771451"/>
            <a:ext cx="1749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Test Integration Plans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0C50E07-E37A-4A78-B01F-CBC029BDEA7E}"/>
              </a:ext>
            </a:extLst>
          </p:cNvPr>
          <p:cNvSpPr txBox="1"/>
          <p:nvPr/>
        </p:nvSpPr>
        <p:spPr>
          <a:xfrm>
            <a:off x="267122" y="2647215"/>
            <a:ext cx="1274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Proposal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708A92-021A-4F47-918E-886291C80FAE}"/>
              </a:ext>
            </a:extLst>
          </p:cNvPr>
          <p:cNvSpPr txBox="1"/>
          <p:nvPr/>
        </p:nvSpPr>
        <p:spPr>
          <a:xfrm>
            <a:off x="3842038" y="2647215"/>
            <a:ext cx="11095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Design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F5F383-3021-4070-B99A-1418978EE3D1}"/>
              </a:ext>
            </a:extLst>
          </p:cNvPr>
          <p:cNvSpPr txBox="1"/>
          <p:nvPr/>
        </p:nvSpPr>
        <p:spPr>
          <a:xfrm>
            <a:off x="5573865" y="2647215"/>
            <a:ext cx="12348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Develop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6749D1-3285-4D0C-B493-AA518FF734EA}"/>
              </a:ext>
            </a:extLst>
          </p:cNvPr>
          <p:cNvSpPr txBox="1"/>
          <p:nvPr/>
        </p:nvSpPr>
        <p:spPr>
          <a:xfrm>
            <a:off x="7398763" y="2647215"/>
            <a:ext cx="880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Test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ABB0820-D884-4772-936F-D2125C5BB189}"/>
              </a:ext>
            </a:extLst>
          </p:cNvPr>
          <p:cNvSpPr/>
          <p:nvPr/>
        </p:nvSpPr>
        <p:spPr>
          <a:xfrm>
            <a:off x="267117" y="4236586"/>
            <a:ext cx="1745477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A0E3478-5AB0-42FC-94B6-7BE5459877F3}"/>
              </a:ext>
            </a:extLst>
          </p:cNvPr>
          <p:cNvSpPr/>
          <p:nvPr/>
        </p:nvSpPr>
        <p:spPr>
          <a:xfrm>
            <a:off x="3829246" y="4236586"/>
            <a:ext cx="1713861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DC8DF96-4382-46CA-A14E-3C4EA6435B7C}"/>
              </a:ext>
            </a:extLst>
          </p:cNvPr>
          <p:cNvSpPr/>
          <p:nvPr/>
        </p:nvSpPr>
        <p:spPr>
          <a:xfrm>
            <a:off x="5622807" y="4236586"/>
            <a:ext cx="1713945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DDE3DAB-3D41-41FE-B64D-D459D95BCC81}"/>
              </a:ext>
            </a:extLst>
          </p:cNvPr>
          <p:cNvSpPr/>
          <p:nvPr/>
        </p:nvSpPr>
        <p:spPr>
          <a:xfrm>
            <a:off x="7387883" y="4245923"/>
            <a:ext cx="1728754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F1CB4C0-A728-4C04-97B9-A501728C5ADC}"/>
              </a:ext>
            </a:extLst>
          </p:cNvPr>
          <p:cNvSpPr txBox="1"/>
          <p:nvPr/>
        </p:nvSpPr>
        <p:spPr>
          <a:xfrm>
            <a:off x="291355" y="4378669"/>
            <a:ext cx="995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Team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FD4798F-54B6-49B6-839E-880438029AE2}"/>
              </a:ext>
            </a:extLst>
          </p:cNvPr>
          <p:cNvSpPr txBox="1"/>
          <p:nvPr/>
        </p:nvSpPr>
        <p:spPr>
          <a:xfrm>
            <a:off x="3791839" y="4267456"/>
            <a:ext cx="1217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S/C</a:t>
            </a:r>
          </a:p>
          <a:p>
            <a:r>
              <a:rPr lang="en-US" sz="1600" dirty="0">
                <a:solidFill>
                  <a:schemeClr val="bg1"/>
                </a:solidFill>
              </a:rPr>
              <a:t>Architecture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1091554-7E2C-4175-9F06-CFCBB9A49DC5}"/>
              </a:ext>
            </a:extLst>
          </p:cNvPr>
          <p:cNvSpPr txBox="1"/>
          <p:nvPr/>
        </p:nvSpPr>
        <p:spPr>
          <a:xfrm>
            <a:off x="5598096" y="4264369"/>
            <a:ext cx="1426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S/C</a:t>
            </a:r>
          </a:p>
          <a:p>
            <a:r>
              <a:rPr lang="en-US" sz="1600" dirty="0">
                <a:solidFill>
                  <a:schemeClr val="bg1"/>
                </a:solidFill>
              </a:rPr>
              <a:t>Use Case Team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4142847-560B-4152-A0BF-3326B17DAD96}"/>
              </a:ext>
            </a:extLst>
          </p:cNvPr>
          <p:cNvSpPr txBox="1"/>
          <p:nvPr/>
        </p:nvSpPr>
        <p:spPr>
          <a:xfrm>
            <a:off x="7422996" y="4378669"/>
            <a:ext cx="1426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Use Case Team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4351A3-C6E9-44E3-9FFD-DFD154D57CEC}"/>
              </a:ext>
            </a:extLst>
          </p:cNvPr>
          <p:cNvSpPr txBox="1"/>
          <p:nvPr/>
        </p:nvSpPr>
        <p:spPr>
          <a:xfrm>
            <a:off x="271373" y="6120303"/>
            <a:ext cx="1008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Before M0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M0 Kickoff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336ABE-24D8-44ED-BC5F-AC25548DC924}"/>
              </a:ext>
            </a:extLst>
          </p:cNvPr>
          <p:cNvSpPr txBox="1"/>
          <p:nvPr/>
        </p:nvSpPr>
        <p:spPr>
          <a:xfrm>
            <a:off x="3771858" y="6125684"/>
            <a:ext cx="1682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M1 Project Planning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M2 Functionality Freeze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9BA89B3-E5F5-4E3D-9FDA-77D14F05F05C}"/>
              </a:ext>
            </a:extLst>
          </p:cNvPr>
          <p:cNvSpPr txBox="1"/>
          <p:nvPr/>
        </p:nvSpPr>
        <p:spPr>
          <a:xfrm>
            <a:off x="5556849" y="6125684"/>
            <a:ext cx="1849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M2 Functionality Freeze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M3 API M4 Code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E3C1349-6153-4A77-BB66-A41C166AD2D2}"/>
              </a:ext>
            </a:extLst>
          </p:cNvPr>
          <p:cNvSpPr txBox="1"/>
          <p:nvPr/>
        </p:nvSpPr>
        <p:spPr>
          <a:xfrm>
            <a:off x="7403015" y="6125684"/>
            <a:ext cx="1406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M3 API M4 Code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RC0 Integration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65AB8C-80C2-4212-BA4E-0A57B7178642}"/>
              </a:ext>
            </a:extLst>
          </p:cNvPr>
          <p:cNvSpPr txBox="1"/>
          <p:nvPr/>
        </p:nvSpPr>
        <p:spPr>
          <a:xfrm>
            <a:off x="3828975" y="2208994"/>
            <a:ext cx="11769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APIs, S/W design,</a:t>
            </a:r>
          </a:p>
          <a:p>
            <a:r>
              <a:rPr lang="en-US" sz="1100" dirty="0"/>
              <a:t>Platform S/W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D1BA50-5758-4D7B-839C-6C72A6B68887}"/>
              </a:ext>
            </a:extLst>
          </p:cNvPr>
          <p:cNvSpPr txBox="1"/>
          <p:nvPr/>
        </p:nvSpPr>
        <p:spPr>
          <a:xfrm>
            <a:off x="2060341" y="2196534"/>
            <a:ext cx="17652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Epics, Stories (“HiLvl Req”), </a:t>
            </a:r>
          </a:p>
          <a:p>
            <a:r>
              <a:rPr lang="en-US" sz="1100" dirty="0"/>
              <a:t>Business Drivers</a:t>
            </a:r>
          </a:p>
        </p:txBody>
      </p:sp>
      <p:sp>
        <p:nvSpPr>
          <p:cNvPr id="58" name="Arrow: Chevron 57">
            <a:extLst>
              <a:ext uri="{FF2B5EF4-FFF2-40B4-BE49-F238E27FC236}">
                <a16:creationId xmlns:a16="http://schemas.microsoft.com/office/drawing/2014/main" id="{609F47B5-0148-4266-9267-C7613D0EE607}"/>
              </a:ext>
            </a:extLst>
          </p:cNvPr>
          <p:cNvSpPr/>
          <p:nvPr/>
        </p:nvSpPr>
        <p:spPr>
          <a:xfrm>
            <a:off x="5338391" y="343824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9" name="Arrow: Chevron 58">
            <a:extLst>
              <a:ext uri="{FF2B5EF4-FFF2-40B4-BE49-F238E27FC236}">
                <a16:creationId xmlns:a16="http://schemas.microsoft.com/office/drawing/2014/main" id="{7209688A-E9C5-49CE-A1CE-B552FCAEDA08}"/>
              </a:ext>
            </a:extLst>
          </p:cNvPr>
          <p:cNvSpPr/>
          <p:nvPr/>
        </p:nvSpPr>
        <p:spPr>
          <a:xfrm>
            <a:off x="7117120" y="343735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1F78738-9728-4D7D-9CE1-E84186A0E433}"/>
              </a:ext>
            </a:extLst>
          </p:cNvPr>
          <p:cNvSpPr/>
          <p:nvPr/>
        </p:nvSpPr>
        <p:spPr>
          <a:xfrm>
            <a:off x="5220256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0EEE6310-0BE6-4B85-9791-9661D82BB539}"/>
              </a:ext>
            </a:extLst>
          </p:cNvPr>
          <p:cNvSpPr/>
          <p:nvPr/>
        </p:nvSpPr>
        <p:spPr>
          <a:xfrm>
            <a:off x="7019403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22FE9D4-F4C5-41A8-96C6-D8E56D3BC649}"/>
              </a:ext>
            </a:extLst>
          </p:cNvPr>
          <p:cNvGrpSpPr/>
          <p:nvPr/>
        </p:nvGrpSpPr>
        <p:grpSpPr>
          <a:xfrm>
            <a:off x="2046631" y="2612993"/>
            <a:ext cx="1710752" cy="449316"/>
            <a:chOff x="311373" y="5829052"/>
            <a:chExt cx="2120363" cy="449316"/>
          </a:xfrm>
        </p:grpSpPr>
        <p:sp>
          <p:nvSpPr>
            <p:cNvPr id="63" name="Arrow: Pentagon 62">
              <a:extLst>
                <a:ext uri="{FF2B5EF4-FFF2-40B4-BE49-F238E27FC236}">
                  <a16:creationId xmlns:a16="http://schemas.microsoft.com/office/drawing/2014/main" id="{DF4683B1-F309-4C21-A1CD-440CC4B0C10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4" name="Arrow: Chevron 63">
              <a:extLst>
                <a:ext uri="{FF2B5EF4-FFF2-40B4-BE49-F238E27FC236}">
                  <a16:creationId xmlns:a16="http://schemas.microsoft.com/office/drawing/2014/main" id="{635A3CEB-3582-41FA-A85D-2F2FC363C3F5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9653F603-C4D9-4658-8AC7-127938C95099}"/>
              </a:ext>
            </a:extLst>
          </p:cNvPr>
          <p:cNvSpPr/>
          <p:nvPr/>
        </p:nvSpPr>
        <p:spPr>
          <a:xfrm>
            <a:off x="2031496" y="6173867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10065C0-90D6-421A-8029-DAD7F5D34B25}"/>
              </a:ext>
            </a:extLst>
          </p:cNvPr>
          <p:cNvSpPr/>
          <p:nvPr/>
        </p:nvSpPr>
        <p:spPr>
          <a:xfrm>
            <a:off x="2034145" y="722276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7653313-53D4-41C8-8EF0-F34F840447AD}"/>
              </a:ext>
            </a:extLst>
          </p:cNvPr>
          <p:cNvSpPr/>
          <p:nvPr/>
        </p:nvSpPr>
        <p:spPr>
          <a:xfrm>
            <a:off x="2034143" y="722276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8AA9BE3-3E21-494F-A654-F34AB508C646}"/>
              </a:ext>
            </a:extLst>
          </p:cNvPr>
          <p:cNvSpPr txBox="1"/>
          <p:nvPr/>
        </p:nvSpPr>
        <p:spPr>
          <a:xfrm>
            <a:off x="1996737" y="771451"/>
            <a:ext cx="1298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Definitions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22297EE-B333-42DB-B08C-E20700135697}"/>
              </a:ext>
            </a:extLst>
          </p:cNvPr>
          <p:cNvSpPr txBox="1"/>
          <p:nvPr/>
        </p:nvSpPr>
        <p:spPr>
          <a:xfrm>
            <a:off x="2021736" y="2648729"/>
            <a:ext cx="1372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Definition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E1E062B-D510-4326-8C85-D400EF6F7764}"/>
              </a:ext>
            </a:extLst>
          </p:cNvPr>
          <p:cNvSpPr/>
          <p:nvPr/>
        </p:nvSpPr>
        <p:spPr>
          <a:xfrm>
            <a:off x="2051476" y="4238100"/>
            <a:ext cx="1713861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8EB903B-EE3E-49BF-9246-2DD5ED61648D}"/>
              </a:ext>
            </a:extLst>
          </p:cNvPr>
          <p:cNvSpPr txBox="1"/>
          <p:nvPr/>
        </p:nvSpPr>
        <p:spPr>
          <a:xfrm>
            <a:off x="2014070" y="4267456"/>
            <a:ext cx="1426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S/C</a:t>
            </a:r>
          </a:p>
          <a:p>
            <a:r>
              <a:rPr lang="en-US" sz="1600" dirty="0">
                <a:solidFill>
                  <a:schemeClr val="bg1"/>
                </a:solidFill>
              </a:rPr>
              <a:t>Use Case Team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BC76D8C-A9C0-4E56-8F66-3DCF013D5DA6}"/>
              </a:ext>
            </a:extLst>
          </p:cNvPr>
          <p:cNvSpPr txBox="1"/>
          <p:nvPr/>
        </p:nvSpPr>
        <p:spPr>
          <a:xfrm>
            <a:off x="1994088" y="6116565"/>
            <a:ext cx="1445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From M0 Kickoff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M1 Project Planning</a:t>
            </a:r>
          </a:p>
        </p:txBody>
      </p:sp>
      <p:sp>
        <p:nvSpPr>
          <p:cNvPr id="73" name="Arrow: Chevron 72">
            <a:extLst>
              <a:ext uri="{FF2B5EF4-FFF2-40B4-BE49-F238E27FC236}">
                <a16:creationId xmlns:a16="http://schemas.microsoft.com/office/drawing/2014/main" id="{76D00081-0749-45D5-9EF8-10B5DD421C13}"/>
              </a:ext>
            </a:extLst>
          </p:cNvPr>
          <p:cNvSpPr/>
          <p:nvPr/>
        </p:nvSpPr>
        <p:spPr>
          <a:xfrm>
            <a:off x="3560622" y="343976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4" name="Arrow: Pentagon 73">
            <a:extLst>
              <a:ext uri="{FF2B5EF4-FFF2-40B4-BE49-F238E27FC236}">
                <a16:creationId xmlns:a16="http://schemas.microsoft.com/office/drawing/2014/main" id="{12643F82-A2E7-4DD7-8729-21958A4E9CB2}"/>
              </a:ext>
            </a:extLst>
          </p:cNvPr>
          <p:cNvSpPr/>
          <p:nvPr/>
        </p:nvSpPr>
        <p:spPr>
          <a:xfrm>
            <a:off x="3431336" y="344270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5" name="Arrow: Pentagon 74">
            <a:extLst>
              <a:ext uri="{FF2B5EF4-FFF2-40B4-BE49-F238E27FC236}">
                <a16:creationId xmlns:a16="http://schemas.microsoft.com/office/drawing/2014/main" id="{4515576C-5E1B-4CFE-8199-956F801F7009}"/>
              </a:ext>
            </a:extLst>
          </p:cNvPr>
          <p:cNvSpPr/>
          <p:nvPr/>
        </p:nvSpPr>
        <p:spPr>
          <a:xfrm>
            <a:off x="1645282" y="34538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6" name="Arrow: Chevron 75">
            <a:extLst>
              <a:ext uri="{FF2B5EF4-FFF2-40B4-BE49-F238E27FC236}">
                <a16:creationId xmlns:a16="http://schemas.microsoft.com/office/drawing/2014/main" id="{D1D15AD5-095E-40EE-A291-7DE96DE77E71}"/>
              </a:ext>
            </a:extLst>
          </p:cNvPr>
          <p:cNvSpPr/>
          <p:nvPr/>
        </p:nvSpPr>
        <p:spPr>
          <a:xfrm>
            <a:off x="1766535" y="345184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DB60477-AD6B-47BB-955F-A0CE2FF401EE}"/>
              </a:ext>
            </a:extLst>
          </p:cNvPr>
          <p:cNvSpPr txBox="1"/>
          <p:nvPr/>
        </p:nvSpPr>
        <p:spPr>
          <a:xfrm>
            <a:off x="5639012" y="2080335"/>
            <a:ext cx="1561646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S/W deliverables</a:t>
            </a:r>
          </a:p>
          <a:p>
            <a:r>
              <a:rPr lang="en-US" sz="1100" dirty="0"/>
              <a:t>VNFRQTS Requirements</a:t>
            </a:r>
          </a:p>
          <a:p>
            <a:r>
              <a:rPr lang="en-US" sz="1100" dirty="0"/>
              <a:t>Data Model (Defined)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8A69704-A7A0-4706-9CD1-E807E6BF98E3}"/>
              </a:ext>
            </a:extLst>
          </p:cNvPr>
          <p:cNvSpPr txBox="1"/>
          <p:nvPr/>
        </p:nvSpPr>
        <p:spPr>
          <a:xfrm>
            <a:off x="218137" y="2186712"/>
            <a:ext cx="152638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Proposal Approved</a:t>
            </a:r>
          </a:p>
          <a:p>
            <a:r>
              <a:rPr lang="en-US" sz="1100" dirty="0"/>
              <a:t>&amp; base Wiki U/C page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C01259-11F7-45AE-B30D-A7E0930FFE08}"/>
              </a:ext>
            </a:extLst>
          </p:cNvPr>
          <p:cNvSpPr txBox="1"/>
          <p:nvPr/>
        </p:nvSpPr>
        <p:spPr>
          <a:xfrm>
            <a:off x="7423999" y="2344228"/>
            <a:ext cx="14478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Test/Integration plans</a:t>
            </a:r>
          </a:p>
        </p:txBody>
      </p:sp>
      <p:pic>
        <p:nvPicPr>
          <p:cNvPr id="91" name="Picture 2" descr="C:\Users\cheung\AppData\Local\Temp\SNAGHTML31cda19.PNG">
            <a:extLst>
              <a:ext uri="{FF2B5EF4-FFF2-40B4-BE49-F238E27FC236}">
                <a16:creationId xmlns:a16="http://schemas.microsoft.com/office/drawing/2014/main" id="{DEEA8DAD-F0E7-44B4-8442-95A95FDA5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614" y="4941053"/>
            <a:ext cx="705431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4" name="Picture 4" descr="C:\Users\cheung\AppData\Local\Temp\SNAGHTML2f5ccbf.PNG">
            <a:extLst>
              <a:ext uri="{FF2B5EF4-FFF2-40B4-BE49-F238E27FC236}">
                <a16:creationId xmlns:a16="http://schemas.microsoft.com/office/drawing/2014/main" id="{F806B68E-F9FC-4B81-B853-F33B803426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224" y="5188582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5" name="Picture 4" descr="C:\Users\cheung\AppData\Local\Temp\SNAGHTML2f5ccbf.PNG">
            <a:extLst>
              <a:ext uri="{FF2B5EF4-FFF2-40B4-BE49-F238E27FC236}">
                <a16:creationId xmlns:a16="http://schemas.microsoft.com/office/drawing/2014/main" id="{07A9209D-79F5-40A0-A662-88E655FCEC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837" y="4943665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AC04956-BFBC-4F70-925C-1EA8A776D420}"/>
              </a:ext>
            </a:extLst>
          </p:cNvPr>
          <p:cNvSpPr txBox="1"/>
          <p:nvPr/>
        </p:nvSpPr>
        <p:spPr>
          <a:xfrm>
            <a:off x="331342" y="5583358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Team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1F8429E-5826-480A-9C50-A7A4A6673D45}"/>
              </a:ext>
            </a:extLst>
          </p:cNvPr>
          <p:cNvSpPr txBox="1"/>
          <p:nvPr/>
        </p:nvSpPr>
        <p:spPr>
          <a:xfrm>
            <a:off x="2092837" y="5604795"/>
            <a:ext cx="7809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Model S/C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6BACDD5-E9AE-4F51-8F8D-2C7162B757DF}"/>
              </a:ext>
            </a:extLst>
          </p:cNvPr>
          <p:cNvSpPr txBox="1"/>
          <p:nvPr/>
        </p:nvSpPr>
        <p:spPr>
          <a:xfrm>
            <a:off x="2772189" y="5866405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Team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CA58457-ED00-4061-AE7C-710173CB259E}"/>
              </a:ext>
            </a:extLst>
          </p:cNvPr>
          <p:cNvSpPr txBox="1"/>
          <p:nvPr/>
        </p:nvSpPr>
        <p:spPr>
          <a:xfrm>
            <a:off x="3914616" y="5591490"/>
            <a:ext cx="7312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</a:t>
            </a:r>
          </a:p>
          <a:p>
            <a:r>
              <a:rPr lang="en-US" sz="1100" dirty="0"/>
              <a:t>Team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8192573-28C2-43E6-B501-25F3CEC4BDE4}"/>
              </a:ext>
            </a:extLst>
          </p:cNvPr>
          <p:cNvSpPr txBox="1"/>
          <p:nvPr/>
        </p:nvSpPr>
        <p:spPr>
          <a:xfrm>
            <a:off x="5736395" y="5578185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Team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79FED82-9C63-488B-8F57-8BFF2C42F17B}"/>
              </a:ext>
            </a:extLst>
          </p:cNvPr>
          <p:cNvSpPr txBox="1"/>
          <p:nvPr/>
        </p:nvSpPr>
        <p:spPr>
          <a:xfrm>
            <a:off x="7422996" y="5599369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Team</a:t>
            </a:r>
          </a:p>
        </p:txBody>
      </p:sp>
      <p:pic>
        <p:nvPicPr>
          <p:cNvPr id="102" name="Picture 12" descr="C:\Users\cheung\AppData\Local\Temp\SNAGHTML27cc8a26.PNG">
            <a:extLst>
              <a:ext uri="{FF2B5EF4-FFF2-40B4-BE49-F238E27FC236}">
                <a16:creationId xmlns:a16="http://schemas.microsoft.com/office/drawing/2014/main" id="{C0DEEBC2-5CA0-42FE-A262-A27ECCB64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917" y="5227159"/>
            <a:ext cx="704196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3B62F6A0-0CB6-454A-8F2D-B1F49B898034}"/>
              </a:ext>
            </a:extLst>
          </p:cNvPr>
          <p:cNvSpPr txBox="1"/>
          <p:nvPr/>
        </p:nvSpPr>
        <p:spPr>
          <a:xfrm>
            <a:off x="4630366" y="5887354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Architecture</a:t>
            </a:r>
          </a:p>
        </p:txBody>
      </p:sp>
      <p:pic>
        <p:nvPicPr>
          <p:cNvPr id="104" name="Picture 4" descr="C:\Users\cheung\AppData\Local\Temp\SNAGHTML2f5ccbf.PNG">
            <a:extLst>
              <a:ext uri="{FF2B5EF4-FFF2-40B4-BE49-F238E27FC236}">
                <a16:creationId xmlns:a16="http://schemas.microsoft.com/office/drawing/2014/main" id="{C061881C-DA22-451C-867F-003E96CBFB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15" y="4906806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Picture 4" descr="C:\Users\cheung\AppData\Local\Temp\SNAGHTML2f5ccbf.PNG">
            <a:extLst>
              <a:ext uri="{FF2B5EF4-FFF2-40B4-BE49-F238E27FC236}">
                <a16:creationId xmlns:a16="http://schemas.microsoft.com/office/drawing/2014/main" id="{44F8FFCF-23E7-49D7-8BAF-EA88AE1FA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692" y="4910960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4" descr="C:\Users\cheung\AppData\Local\Temp\SNAGHTML2f5ccbf.PNG">
            <a:extLst>
              <a:ext uri="{FF2B5EF4-FFF2-40B4-BE49-F238E27FC236}">
                <a16:creationId xmlns:a16="http://schemas.microsoft.com/office/drawing/2014/main" id="{7541F3F0-635F-42C5-A7C7-61E1C69159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0045" y="4918314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6" descr="C:\Users\cheung\AppData\Local\Temp\SNAGHTML2e6ea537.PNG">
            <a:extLst>
              <a:ext uri="{FF2B5EF4-FFF2-40B4-BE49-F238E27FC236}">
                <a16:creationId xmlns:a16="http://schemas.microsoft.com/office/drawing/2014/main" id="{AF7F5E3B-3BE7-4EA8-B6C4-9CA0DE064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929" y="1127670"/>
            <a:ext cx="1025812" cy="102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08" descr="C:\Users\cheung\AppData\Local\Temp\SNAGHTML27c1b3b5.PNG">
            <a:extLst>
              <a:ext uri="{FF2B5EF4-FFF2-40B4-BE49-F238E27FC236}">
                <a16:creationId xmlns:a16="http://schemas.microsoft.com/office/drawing/2014/main" id="{3287DF37-AF72-4B05-B67C-8B328A265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34" y="1241218"/>
            <a:ext cx="994334" cy="99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cheung\AppData\Local\Temp\SNAGHTML281eb2ec.PNG">
            <a:extLst>
              <a:ext uri="{FF2B5EF4-FFF2-40B4-BE49-F238E27FC236}">
                <a16:creationId xmlns:a16="http://schemas.microsoft.com/office/drawing/2014/main" id="{41E440D4-2B1F-4C70-B0B1-22E518498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802" y="1247632"/>
            <a:ext cx="994334" cy="98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cheung\AppData\Local\Temp\SNAGHTML2f5ccbf.PNG">
            <a:extLst>
              <a:ext uri="{FF2B5EF4-FFF2-40B4-BE49-F238E27FC236}">
                <a16:creationId xmlns:a16="http://schemas.microsoft.com/office/drawing/2014/main" id="{0F53F226-6B8E-40D9-9E01-A42D5F1A0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873" y="1241218"/>
            <a:ext cx="994334" cy="99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2" descr="C:\Users\cheung\AppData\Local\Temp\SNAGHTML330565a1.PNG">
            <a:extLst>
              <a:ext uri="{FF2B5EF4-FFF2-40B4-BE49-F238E27FC236}">
                <a16:creationId xmlns:a16="http://schemas.microsoft.com/office/drawing/2014/main" id="{FCB7CB2E-3A60-4843-9BE1-780530946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913" y="1209740"/>
            <a:ext cx="1025812" cy="102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2" name="Group 81">
            <a:extLst>
              <a:ext uri="{FF2B5EF4-FFF2-40B4-BE49-F238E27FC236}">
                <a16:creationId xmlns:a16="http://schemas.microsoft.com/office/drawing/2014/main" id="{67894D20-3EC8-4B6D-BC0F-41CC1214E7F8}"/>
              </a:ext>
            </a:extLst>
          </p:cNvPr>
          <p:cNvGrpSpPr/>
          <p:nvPr/>
        </p:nvGrpSpPr>
        <p:grpSpPr>
          <a:xfrm>
            <a:off x="596509" y="3155731"/>
            <a:ext cx="1039232" cy="1029144"/>
            <a:chOff x="596509" y="3155731"/>
            <a:chExt cx="1039232" cy="1029144"/>
          </a:xfrm>
        </p:grpSpPr>
        <p:pic>
          <p:nvPicPr>
            <p:cNvPr id="87" name="Picture 86" descr="C:\Users\cheung\AppData\Local\Temp\SNAGHTML27c1b3b5.PNG">
              <a:extLst>
                <a:ext uri="{FF2B5EF4-FFF2-40B4-BE49-F238E27FC236}">
                  <a16:creationId xmlns:a16="http://schemas.microsoft.com/office/drawing/2014/main" id="{89700F79-1FAA-4F31-BB87-984A77461F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509" y="3155731"/>
              <a:ext cx="994334" cy="994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4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E6EFCB46-947D-49F8-878C-5406ADA86A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2834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7" name="Picture 12" descr="C:\Users\cheung\AppData\Local\Temp\SNAGHTML30848b2.PNG">
            <a:extLst>
              <a:ext uri="{FF2B5EF4-FFF2-40B4-BE49-F238E27FC236}">
                <a16:creationId xmlns:a16="http://schemas.microsoft.com/office/drawing/2014/main" id="{C88BF232-ECD5-47BC-9006-413BB6D6F5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996" y="3127370"/>
            <a:ext cx="1078283" cy="100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5" name="Picture 2" descr="C:\Users\cheung\AppData\Local\Temp\SNAGHTML225ccda.PNG">
            <a:extLst>
              <a:ext uri="{FF2B5EF4-FFF2-40B4-BE49-F238E27FC236}">
                <a16:creationId xmlns:a16="http://schemas.microsoft.com/office/drawing/2014/main" id="{51476720-A956-4021-99E7-C9BB39F333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553" y="3811321"/>
            <a:ext cx="422907" cy="37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5" name="Group 84">
            <a:extLst>
              <a:ext uri="{FF2B5EF4-FFF2-40B4-BE49-F238E27FC236}">
                <a16:creationId xmlns:a16="http://schemas.microsoft.com/office/drawing/2014/main" id="{228DE5AF-91A5-467E-8668-6242DB48B4E4}"/>
              </a:ext>
            </a:extLst>
          </p:cNvPr>
          <p:cNvGrpSpPr/>
          <p:nvPr/>
        </p:nvGrpSpPr>
        <p:grpSpPr>
          <a:xfrm>
            <a:off x="4021513" y="3128218"/>
            <a:ext cx="1193116" cy="1056657"/>
            <a:chOff x="4021513" y="3128218"/>
            <a:chExt cx="1193116" cy="1056657"/>
          </a:xfrm>
        </p:grpSpPr>
        <p:pic>
          <p:nvPicPr>
            <p:cNvPr id="83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C5E83049-2A97-4F56-A470-49DAAE66A3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1513" y="3128218"/>
              <a:ext cx="1160412" cy="10249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6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DEE969A4-4978-4357-961B-4ADBB9812E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1722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1F936BEA-4AB0-49A2-9175-8672E8880F41}"/>
              </a:ext>
            </a:extLst>
          </p:cNvPr>
          <p:cNvGrpSpPr/>
          <p:nvPr/>
        </p:nvGrpSpPr>
        <p:grpSpPr>
          <a:xfrm>
            <a:off x="5865324" y="3145253"/>
            <a:ext cx="1072074" cy="1039622"/>
            <a:chOff x="5865324" y="3145253"/>
            <a:chExt cx="1072074" cy="1039622"/>
          </a:xfrm>
        </p:grpSpPr>
        <p:pic>
          <p:nvPicPr>
            <p:cNvPr id="112" name="Picture 2" descr="C:\Users\cheung\AppData\Local\Temp\SNAGHTML27c3ad5f.PNG">
              <a:extLst>
                <a:ext uri="{FF2B5EF4-FFF2-40B4-BE49-F238E27FC236}">
                  <a16:creationId xmlns:a16="http://schemas.microsoft.com/office/drawing/2014/main" id="{DE2C19FD-8991-46D9-AE5F-92A89C7095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65324" y="3145253"/>
              <a:ext cx="991948" cy="9942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7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28C2637C-BF95-4BCD-AE2C-4299CC8954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4491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2426966A-8883-45B5-AC16-34D71E9FB484}"/>
              </a:ext>
            </a:extLst>
          </p:cNvPr>
          <p:cNvGrpSpPr/>
          <p:nvPr/>
        </p:nvGrpSpPr>
        <p:grpSpPr>
          <a:xfrm>
            <a:off x="7707223" y="3131671"/>
            <a:ext cx="1124393" cy="1053204"/>
            <a:chOff x="7707223" y="3131671"/>
            <a:chExt cx="1124393" cy="1053204"/>
          </a:xfrm>
        </p:grpSpPr>
        <p:pic>
          <p:nvPicPr>
            <p:cNvPr id="81" name="Picture 2" descr="C:\Users\cheung\AppData\Local\Temp\SNAGHTML141a1196.PNG">
              <a:extLst>
                <a:ext uri="{FF2B5EF4-FFF2-40B4-BE49-F238E27FC236}">
                  <a16:creationId xmlns:a16="http://schemas.microsoft.com/office/drawing/2014/main" id="{CFF2368B-AFE0-483F-AD52-792C685AF3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223" y="3131671"/>
              <a:ext cx="1055502" cy="1014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8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5280AB4A-F84C-4CEC-A421-A218C4D673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8709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FF75023E-F975-47F6-9FCF-BBF8BC21BE13}"/>
              </a:ext>
            </a:extLst>
          </p:cNvPr>
          <p:cNvGrpSpPr/>
          <p:nvPr/>
        </p:nvGrpSpPr>
        <p:grpSpPr>
          <a:xfrm>
            <a:off x="1896516" y="2548947"/>
            <a:ext cx="5596175" cy="1691712"/>
            <a:chOff x="1896516" y="2548947"/>
            <a:chExt cx="5596175" cy="1691712"/>
          </a:xfrm>
        </p:grpSpPr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15CD97F2-AFF2-421D-8B95-A88A3592E900}"/>
                </a:ext>
              </a:extLst>
            </p:cNvPr>
            <p:cNvGrpSpPr/>
            <p:nvPr/>
          </p:nvGrpSpPr>
          <p:grpSpPr>
            <a:xfrm>
              <a:off x="1959121" y="2626931"/>
              <a:ext cx="5467314" cy="1613728"/>
              <a:chOff x="1959121" y="686916"/>
              <a:chExt cx="5467314" cy="1405920"/>
            </a:xfrm>
          </p:grpSpPr>
          <p:sp>
            <p:nvSpPr>
              <p:cNvPr id="138" name="Rectangle 137">
                <a:extLst>
                  <a:ext uri="{FF2B5EF4-FFF2-40B4-BE49-F238E27FC236}">
                    <a16:creationId xmlns:a16="http://schemas.microsoft.com/office/drawing/2014/main" id="{7479DB6D-AADF-4F7E-8533-AF53DB8F6796}"/>
                  </a:ext>
                </a:extLst>
              </p:cNvPr>
              <p:cNvSpPr/>
              <p:nvPr/>
            </p:nvSpPr>
            <p:spPr>
              <a:xfrm>
                <a:off x="195912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Rectangle 138">
                <a:extLst>
                  <a:ext uri="{FF2B5EF4-FFF2-40B4-BE49-F238E27FC236}">
                    <a16:creationId xmlns:a16="http://schemas.microsoft.com/office/drawing/2014/main" id="{F326731C-7AFB-4013-ACA9-C6FA36C63235}"/>
                  </a:ext>
                </a:extLst>
              </p:cNvPr>
              <p:cNvSpPr/>
              <p:nvPr/>
            </p:nvSpPr>
            <p:spPr>
              <a:xfrm>
                <a:off x="374393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Rectangle 139">
                <a:extLst>
                  <a:ext uri="{FF2B5EF4-FFF2-40B4-BE49-F238E27FC236}">
                    <a16:creationId xmlns:a16="http://schemas.microsoft.com/office/drawing/2014/main" id="{1890C77B-1C15-4305-A3B9-342F68065CB1}"/>
                  </a:ext>
                </a:extLst>
              </p:cNvPr>
              <p:cNvSpPr/>
              <p:nvPr/>
            </p:nvSpPr>
            <p:spPr>
              <a:xfrm>
                <a:off x="552874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tangle 140">
                <a:extLst>
                  <a:ext uri="{FF2B5EF4-FFF2-40B4-BE49-F238E27FC236}">
                    <a16:creationId xmlns:a16="http://schemas.microsoft.com/office/drawing/2014/main" id="{35EEEE2E-3A53-4B67-8A9A-48DDE9F9727A}"/>
                  </a:ext>
                </a:extLst>
              </p:cNvPr>
              <p:cNvSpPr/>
              <p:nvPr/>
            </p:nvSpPr>
            <p:spPr>
              <a:xfrm>
                <a:off x="731355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68EEA5A9-E497-422A-BEC6-196AF020FBDE}"/>
                </a:ext>
              </a:extLst>
            </p:cNvPr>
            <p:cNvSpPr txBox="1"/>
            <p:nvPr/>
          </p:nvSpPr>
          <p:spPr>
            <a:xfrm rot="16200000">
              <a:off x="3382081" y="2864963"/>
              <a:ext cx="8354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M1 Planning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E6A988AF-1653-414E-ABAD-61FA021C6435}"/>
                </a:ext>
              </a:extLst>
            </p:cNvPr>
            <p:cNvSpPr txBox="1"/>
            <p:nvPr/>
          </p:nvSpPr>
          <p:spPr>
            <a:xfrm rot="16200000">
              <a:off x="5047244" y="2965244"/>
              <a:ext cx="1063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M2 Functionality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8C2238CE-E385-43AB-9582-2F400D090705}"/>
                </a:ext>
              </a:extLst>
            </p:cNvPr>
            <p:cNvSpPr txBox="1"/>
            <p:nvPr/>
          </p:nvSpPr>
          <p:spPr>
            <a:xfrm rot="16200000">
              <a:off x="6651275" y="3144142"/>
              <a:ext cx="14366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M3 API M4 Code Freeze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6D368883-15FA-4EF8-B7DD-7348BA566980}"/>
                </a:ext>
              </a:extLst>
            </p:cNvPr>
            <p:cNvSpPr txBox="1"/>
            <p:nvPr/>
          </p:nvSpPr>
          <p:spPr>
            <a:xfrm rot="16200000">
              <a:off x="1649173" y="2861495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M0 Kickoff</a:t>
              </a:r>
            </a:p>
          </p:txBody>
        </p:sp>
      </p:grpSp>
      <p:sp>
        <p:nvSpPr>
          <p:cNvPr id="123" name="TextBox 122">
            <a:extLst>
              <a:ext uri="{FF2B5EF4-FFF2-40B4-BE49-F238E27FC236}">
                <a16:creationId xmlns:a16="http://schemas.microsoft.com/office/drawing/2014/main" id="{6AAFC341-FCFA-49F1-BB19-511193F189DE}"/>
              </a:ext>
            </a:extLst>
          </p:cNvPr>
          <p:cNvSpPr txBox="1"/>
          <p:nvPr/>
        </p:nvSpPr>
        <p:spPr>
          <a:xfrm>
            <a:off x="2249730" y="5979651"/>
            <a:ext cx="15247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Platform Project Teams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AC3FA33-CBBE-4982-BD63-5CB8C0195CE2}"/>
              </a:ext>
            </a:extLst>
          </p:cNvPr>
          <p:cNvSpPr txBox="1"/>
          <p:nvPr/>
        </p:nvSpPr>
        <p:spPr>
          <a:xfrm>
            <a:off x="3784801" y="5979651"/>
            <a:ext cx="15247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Platform Project Teams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13C2A408-00DE-4C7B-80DC-2D40DC86F70D}"/>
              </a:ext>
            </a:extLst>
          </p:cNvPr>
          <p:cNvSpPr txBox="1"/>
          <p:nvPr/>
        </p:nvSpPr>
        <p:spPr>
          <a:xfrm>
            <a:off x="5699764" y="5956594"/>
            <a:ext cx="152477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Platform Project Teams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6A7D344F-5B95-49D8-9012-7F0318B14B9B}"/>
              </a:ext>
            </a:extLst>
          </p:cNvPr>
          <p:cNvSpPr txBox="1"/>
          <p:nvPr/>
        </p:nvSpPr>
        <p:spPr>
          <a:xfrm>
            <a:off x="5653314" y="2556084"/>
            <a:ext cx="7761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API Model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7D02FDED-0F38-480B-9C2A-C619DFD1BEE1}"/>
              </a:ext>
            </a:extLst>
          </p:cNvPr>
          <p:cNvSpPr txBox="1"/>
          <p:nvPr/>
        </p:nvSpPr>
        <p:spPr>
          <a:xfrm>
            <a:off x="8370458" y="3189605"/>
            <a:ext cx="19191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Seq interaction diagrams</a:t>
            </a:r>
          </a:p>
          <a:p>
            <a:r>
              <a:rPr lang="en-US" sz="1100" dirty="0"/>
              <a:t>Shared info across component</a:t>
            </a:r>
          </a:p>
        </p:txBody>
      </p:sp>
    </p:spTree>
    <p:extLst>
      <p:ext uri="{BB962C8B-B14F-4D97-AF65-F5344CB8AC3E}">
        <p14:creationId xmlns:p14="http://schemas.microsoft.com/office/powerpoint/2010/main" val="32700820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465E0E6-27E6-460C-8373-992DD1FF2F2D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8363A7DF-D774-4F32-81B0-83EC63580D56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2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74F6852-81B5-48FF-A58B-6D535728693A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AAF097A-134C-45FE-9E71-7F9DD76F0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6" name="Shape 72">
              <a:extLst>
                <a:ext uri="{FF2B5EF4-FFF2-40B4-BE49-F238E27FC236}">
                  <a16:creationId xmlns:a16="http://schemas.microsoft.com/office/drawing/2014/main" id="{68F09A7E-D439-4301-AD1B-110BE9E1DF8F}"/>
                </a:ext>
              </a:extLst>
            </p:cNvPr>
            <p:cNvPicPr preferRelativeResize="0"/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CE40C0A2-8E06-4173-9D30-0E4532236BFD}"/>
              </a:ext>
            </a:extLst>
          </p:cNvPr>
          <p:cNvSpPr/>
          <p:nvPr/>
        </p:nvSpPr>
        <p:spPr>
          <a:xfrm>
            <a:off x="241729" y="-2880"/>
            <a:ext cx="39661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Architecture Process</a:t>
            </a:r>
            <a:endParaRPr lang="en-US" sz="32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4CFAC2-63E7-46FF-967A-AC3CA5FBF437}"/>
              </a:ext>
            </a:extLst>
          </p:cNvPr>
          <p:cNvSpPr/>
          <p:nvPr/>
        </p:nvSpPr>
        <p:spPr>
          <a:xfrm rot="16200000" flipV="1">
            <a:off x="-844310" y="5099015"/>
            <a:ext cx="1932203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569B4CB-FE4C-4941-8548-365356353EDA}"/>
              </a:ext>
            </a:extLst>
          </p:cNvPr>
          <p:cNvSpPr txBox="1"/>
          <p:nvPr/>
        </p:nvSpPr>
        <p:spPr>
          <a:xfrm rot="16200000">
            <a:off x="-223821" y="5664913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WHO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4D91317-2B2A-4AB1-9412-D53029998E70}"/>
              </a:ext>
            </a:extLst>
          </p:cNvPr>
          <p:cNvSpPr/>
          <p:nvPr/>
        </p:nvSpPr>
        <p:spPr>
          <a:xfrm rot="16200000" flipV="1">
            <a:off x="-699259" y="3306967"/>
            <a:ext cx="163380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C85A21-8223-469D-948C-5354C5FC04BD}"/>
              </a:ext>
            </a:extLst>
          </p:cNvPr>
          <p:cNvSpPr txBox="1"/>
          <p:nvPr/>
        </p:nvSpPr>
        <p:spPr>
          <a:xfrm rot="16200000">
            <a:off x="-720891" y="3241305"/>
            <a:ext cx="168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WHEN Timeline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66C0D9C-2193-4AE6-9146-414FFFF4A707}"/>
              </a:ext>
            </a:extLst>
          </p:cNvPr>
          <p:cNvSpPr/>
          <p:nvPr/>
        </p:nvSpPr>
        <p:spPr>
          <a:xfrm rot="16200000" flipV="1">
            <a:off x="-823293" y="1536456"/>
            <a:ext cx="1882447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D35A0D7-0E6A-42D3-BBFF-5081CBD1E665}"/>
              </a:ext>
            </a:extLst>
          </p:cNvPr>
          <p:cNvSpPr txBox="1"/>
          <p:nvPr/>
        </p:nvSpPr>
        <p:spPr>
          <a:xfrm rot="16200000">
            <a:off x="-267565" y="1988520"/>
            <a:ext cx="775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WHAT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A1B965C-DC81-48B7-989C-2D787B559843}"/>
              </a:ext>
            </a:extLst>
          </p:cNvPr>
          <p:cNvGrpSpPr/>
          <p:nvPr/>
        </p:nvGrpSpPr>
        <p:grpSpPr>
          <a:xfrm>
            <a:off x="266712" y="2612375"/>
            <a:ext cx="1710752" cy="449316"/>
            <a:chOff x="311373" y="5829052"/>
            <a:chExt cx="2120363" cy="449316"/>
          </a:xfrm>
        </p:grpSpPr>
        <p:sp>
          <p:nvSpPr>
            <p:cNvPr id="15" name="Arrow: Pentagon 14">
              <a:extLst>
                <a:ext uri="{FF2B5EF4-FFF2-40B4-BE49-F238E27FC236}">
                  <a16:creationId xmlns:a16="http://schemas.microsoft.com/office/drawing/2014/main" id="{384214A5-348C-400E-9753-8EB295C548FD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6" name="Arrow: Chevron 15">
              <a:extLst>
                <a:ext uri="{FF2B5EF4-FFF2-40B4-BE49-F238E27FC236}">
                  <a16:creationId xmlns:a16="http://schemas.microsoft.com/office/drawing/2014/main" id="{547408EC-5289-4929-A0EA-E905C06BB03E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0CF3B08-73FC-483F-920C-A06E095FF52B}"/>
              </a:ext>
            </a:extLst>
          </p:cNvPr>
          <p:cNvGrpSpPr/>
          <p:nvPr/>
        </p:nvGrpSpPr>
        <p:grpSpPr>
          <a:xfrm>
            <a:off x="3824401" y="2611479"/>
            <a:ext cx="1710752" cy="449316"/>
            <a:chOff x="311373" y="5829052"/>
            <a:chExt cx="2120363" cy="449316"/>
          </a:xfrm>
        </p:grpSpPr>
        <p:sp>
          <p:nvSpPr>
            <p:cNvPr id="18" name="Arrow: Pentagon 17">
              <a:extLst>
                <a:ext uri="{FF2B5EF4-FFF2-40B4-BE49-F238E27FC236}">
                  <a16:creationId xmlns:a16="http://schemas.microsoft.com/office/drawing/2014/main" id="{1DC376D2-EC1D-4621-ADEE-C7D03153AE2F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19" name="Arrow: Chevron 18">
              <a:extLst>
                <a:ext uri="{FF2B5EF4-FFF2-40B4-BE49-F238E27FC236}">
                  <a16:creationId xmlns:a16="http://schemas.microsoft.com/office/drawing/2014/main" id="{F04A407C-F398-46AD-BAFC-BE67B11F9F21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7B24B67-9E8E-4A54-9320-F81066C6EE9B}"/>
              </a:ext>
            </a:extLst>
          </p:cNvPr>
          <p:cNvGrpSpPr/>
          <p:nvPr/>
        </p:nvGrpSpPr>
        <p:grpSpPr>
          <a:xfrm>
            <a:off x="5614280" y="2610583"/>
            <a:ext cx="1710752" cy="449316"/>
            <a:chOff x="311373" y="5829052"/>
            <a:chExt cx="2120363" cy="449316"/>
          </a:xfrm>
        </p:grpSpPr>
        <p:sp>
          <p:nvSpPr>
            <p:cNvPr id="21" name="Arrow: Pentagon 20">
              <a:extLst>
                <a:ext uri="{FF2B5EF4-FFF2-40B4-BE49-F238E27FC236}">
                  <a16:creationId xmlns:a16="http://schemas.microsoft.com/office/drawing/2014/main" id="{3D9B73B6-7AC3-4AEC-93ED-ABA7309C601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22" name="Arrow: Chevron 21">
              <a:extLst>
                <a:ext uri="{FF2B5EF4-FFF2-40B4-BE49-F238E27FC236}">
                  <a16:creationId xmlns:a16="http://schemas.microsoft.com/office/drawing/2014/main" id="{EF5FB874-CB5D-422F-AE16-78CBF177D8F3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9C144D0A-30C6-4ADF-85E4-7DA82DA7DA5F}"/>
              </a:ext>
            </a:extLst>
          </p:cNvPr>
          <p:cNvSpPr/>
          <p:nvPr/>
        </p:nvSpPr>
        <p:spPr>
          <a:xfrm>
            <a:off x="256690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DD8FC6C-3439-48F1-8A8C-41B809E5291D}"/>
              </a:ext>
            </a:extLst>
          </p:cNvPr>
          <p:cNvSpPr/>
          <p:nvPr/>
        </p:nvSpPr>
        <p:spPr>
          <a:xfrm>
            <a:off x="380926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035C26F-E781-4BA2-80D3-ACB8494C14E9}"/>
              </a:ext>
            </a:extLst>
          </p:cNvPr>
          <p:cNvSpPr/>
          <p:nvPr/>
        </p:nvSpPr>
        <p:spPr>
          <a:xfrm>
            <a:off x="5602826" y="6172353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F7AAFA0-CA73-452E-89B4-D569177072EE}"/>
              </a:ext>
            </a:extLst>
          </p:cNvPr>
          <p:cNvSpPr/>
          <p:nvPr/>
        </p:nvSpPr>
        <p:spPr>
          <a:xfrm>
            <a:off x="7385235" y="6179794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5E79722-7AA2-4B89-8C81-AD5DE6964230}"/>
              </a:ext>
            </a:extLst>
          </p:cNvPr>
          <p:cNvSpPr/>
          <p:nvPr/>
        </p:nvSpPr>
        <p:spPr>
          <a:xfrm>
            <a:off x="7380982" y="2611479"/>
            <a:ext cx="1738572" cy="455476"/>
          </a:xfrm>
          <a:prstGeom prst="rect">
            <a:avLst/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2103DF0-2F2B-4955-BDC5-AB4D71487D0C}"/>
              </a:ext>
            </a:extLst>
          </p:cNvPr>
          <p:cNvSpPr/>
          <p:nvPr/>
        </p:nvSpPr>
        <p:spPr>
          <a:xfrm>
            <a:off x="256690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906F1DB-4724-4C22-B0C1-0AB79DC741C9}"/>
              </a:ext>
            </a:extLst>
          </p:cNvPr>
          <p:cNvSpPr/>
          <p:nvPr/>
        </p:nvSpPr>
        <p:spPr>
          <a:xfrm>
            <a:off x="3811915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D781A0-E2A7-4603-8880-62DA25192D85}"/>
              </a:ext>
            </a:extLst>
          </p:cNvPr>
          <p:cNvSpPr/>
          <p:nvPr/>
        </p:nvSpPr>
        <p:spPr>
          <a:xfrm>
            <a:off x="5605476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0F1683-981E-4142-8E7F-3BEA001DEB72}"/>
              </a:ext>
            </a:extLst>
          </p:cNvPr>
          <p:cNvSpPr/>
          <p:nvPr/>
        </p:nvSpPr>
        <p:spPr>
          <a:xfrm>
            <a:off x="7387888" y="720762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5B927E3-71CF-4143-9517-979A4A7A0633}"/>
              </a:ext>
            </a:extLst>
          </p:cNvPr>
          <p:cNvSpPr/>
          <p:nvPr/>
        </p:nvSpPr>
        <p:spPr>
          <a:xfrm>
            <a:off x="256690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2D2EB98-71C0-46F8-86AC-DFADD9D22800}"/>
              </a:ext>
            </a:extLst>
          </p:cNvPr>
          <p:cNvSpPr/>
          <p:nvPr/>
        </p:nvSpPr>
        <p:spPr>
          <a:xfrm>
            <a:off x="3811913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13CDEB4-8D4E-4CC0-A383-B0DC10F4B3C3}"/>
              </a:ext>
            </a:extLst>
          </p:cNvPr>
          <p:cNvSpPr/>
          <p:nvPr/>
        </p:nvSpPr>
        <p:spPr>
          <a:xfrm>
            <a:off x="5605474" y="720762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B6029E6-786E-4552-B26F-F4235C2F11B5}"/>
              </a:ext>
            </a:extLst>
          </p:cNvPr>
          <p:cNvSpPr/>
          <p:nvPr/>
        </p:nvSpPr>
        <p:spPr>
          <a:xfrm>
            <a:off x="7387883" y="730099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F856D8A-5805-4A12-BAD4-56FE07B946F4}"/>
              </a:ext>
            </a:extLst>
          </p:cNvPr>
          <p:cNvSpPr txBox="1"/>
          <p:nvPr/>
        </p:nvSpPr>
        <p:spPr>
          <a:xfrm>
            <a:off x="274023" y="771451"/>
            <a:ext cx="11403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Proposal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CA0BCF0-1677-4F2D-8797-DB764FC2112C}"/>
              </a:ext>
            </a:extLst>
          </p:cNvPr>
          <p:cNvSpPr txBox="1"/>
          <p:nvPr/>
        </p:nvSpPr>
        <p:spPr>
          <a:xfrm>
            <a:off x="3774506" y="771451"/>
            <a:ext cx="9973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Design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53308EA-8FA3-4A24-A1E6-349CB57A2B78}"/>
              </a:ext>
            </a:extLst>
          </p:cNvPr>
          <p:cNvSpPr txBox="1"/>
          <p:nvPr/>
        </p:nvSpPr>
        <p:spPr>
          <a:xfrm>
            <a:off x="5580764" y="771451"/>
            <a:ext cx="11597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Software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E68EBCC-F788-43C6-918E-4313037212E8}"/>
              </a:ext>
            </a:extLst>
          </p:cNvPr>
          <p:cNvSpPr txBox="1"/>
          <p:nvPr/>
        </p:nvSpPr>
        <p:spPr>
          <a:xfrm>
            <a:off x="7405664" y="771451"/>
            <a:ext cx="1749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Test Integration Plans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0C50E07-E37A-4A78-B01F-CBC029BDEA7E}"/>
              </a:ext>
            </a:extLst>
          </p:cNvPr>
          <p:cNvSpPr txBox="1"/>
          <p:nvPr/>
        </p:nvSpPr>
        <p:spPr>
          <a:xfrm>
            <a:off x="267122" y="2647215"/>
            <a:ext cx="12745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Proposal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708A92-021A-4F47-918E-886291C80FAE}"/>
              </a:ext>
            </a:extLst>
          </p:cNvPr>
          <p:cNvSpPr txBox="1"/>
          <p:nvPr/>
        </p:nvSpPr>
        <p:spPr>
          <a:xfrm>
            <a:off x="3822496" y="2560716"/>
            <a:ext cx="1419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Arch Refined</a:t>
            </a:r>
          </a:p>
          <a:p>
            <a:r>
              <a:rPr lang="en-US" sz="1600" dirty="0">
                <a:solidFill>
                  <a:schemeClr val="bg1"/>
                </a:solidFill>
              </a:rPr>
              <a:t>Arch Reviewed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BF5F383-3021-4070-B99A-1418978EE3D1}"/>
              </a:ext>
            </a:extLst>
          </p:cNvPr>
          <p:cNvSpPr txBox="1"/>
          <p:nvPr/>
        </p:nvSpPr>
        <p:spPr>
          <a:xfrm>
            <a:off x="5573865" y="2647215"/>
            <a:ext cx="12348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Develop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96749D1-3285-4D0C-B493-AA518FF734EA}"/>
              </a:ext>
            </a:extLst>
          </p:cNvPr>
          <p:cNvSpPr txBox="1"/>
          <p:nvPr/>
        </p:nvSpPr>
        <p:spPr>
          <a:xfrm>
            <a:off x="7398763" y="2647215"/>
            <a:ext cx="8806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Test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ABB0820-D884-4772-936F-D2125C5BB189}"/>
              </a:ext>
            </a:extLst>
          </p:cNvPr>
          <p:cNvSpPr/>
          <p:nvPr/>
        </p:nvSpPr>
        <p:spPr>
          <a:xfrm>
            <a:off x="267117" y="4236586"/>
            <a:ext cx="1745477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A0E3478-5AB0-42FC-94B6-7BE5459877F3}"/>
              </a:ext>
            </a:extLst>
          </p:cNvPr>
          <p:cNvSpPr/>
          <p:nvPr/>
        </p:nvSpPr>
        <p:spPr>
          <a:xfrm>
            <a:off x="3829246" y="4236586"/>
            <a:ext cx="1713861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DC8DF96-4382-46CA-A14E-3C4EA6435B7C}"/>
              </a:ext>
            </a:extLst>
          </p:cNvPr>
          <p:cNvSpPr/>
          <p:nvPr/>
        </p:nvSpPr>
        <p:spPr>
          <a:xfrm>
            <a:off x="5622807" y="4236586"/>
            <a:ext cx="1713945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DDE3DAB-3D41-41FE-B64D-D459D95BCC81}"/>
              </a:ext>
            </a:extLst>
          </p:cNvPr>
          <p:cNvSpPr/>
          <p:nvPr/>
        </p:nvSpPr>
        <p:spPr>
          <a:xfrm>
            <a:off x="7387883" y="4245923"/>
            <a:ext cx="1728754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F1CB4C0-A728-4C04-97B9-A501728C5ADC}"/>
              </a:ext>
            </a:extLst>
          </p:cNvPr>
          <p:cNvSpPr txBox="1"/>
          <p:nvPr/>
        </p:nvSpPr>
        <p:spPr>
          <a:xfrm>
            <a:off x="291355" y="4378669"/>
            <a:ext cx="9952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U/C Team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FD4798F-54B6-49B6-839E-880438029AE2}"/>
              </a:ext>
            </a:extLst>
          </p:cNvPr>
          <p:cNvSpPr txBox="1"/>
          <p:nvPr/>
        </p:nvSpPr>
        <p:spPr>
          <a:xfrm>
            <a:off x="3791839" y="4267456"/>
            <a:ext cx="1217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S/C</a:t>
            </a:r>
          </a:p>
          <a:p>
            <a:r>
              <a:rPr lang="en-US" sz="1600" dirty="0">
                <a:solidFill>
                  <a:schemeClr val="bg1"/>
                </a:solidFill>
              </a:rPr>
              <a:t>Architecture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1091554-7E2C-4175-9F06-CFCBB9A49DC5}"/>
              </a:ext>
            </a:extLst>
          </p:cNvPr>
          <p:cNvSpPr txBox="1"/>
          <p:nvPr/>
        </p:nvSpPr>
        <p:spPr>
          <a:xfrm>
            <a:off x="5598096" y="4264369"/>
            <a:ext cx="1426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S/C</a:t>
            </a:r>
          </a:p>
          <a:p>
            <a:r>
              <a:rPr lang="en-US" sz="1600" dirty="0">
                <a:solidFill>
                  <a:schemeClr val="bg1"/>
                </a:solidFill>
              </a:rPr>
              <a:t>Use Case Team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4142847-560B-4152-A0BF-3326B17DAD96}"/>
              </a:ext>
            </a:extLst>
          </p:cNvPr>
          <p:cNvSpPr txBox="1"/>
          <p:nvPr/>
        </p:nvSpPr>
        <p:spPr>
          <a:xfrm>
            <a:off x="7422996" y="4378669"/>
            <a:ext cx="14264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Use Case Team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F4351A3-C6E9-44E3-9FFD-DFD154D57CEC}"/>
              </a:ext>
            </a:extLst>
          </p:cNvPr>
          <p:cNvSpPr txBox="1"/>
          <p:nvPr/>
        </p:nvSpPr>
        <p:spPr>
          <a:xfrm>
            <a:off x="271373" y="6120303"/>
            <a:ext cx="1008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Before M0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M0 Kickoff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E336ABE-24D8-44ED-BC5F-AC25548DC924}"/>
              </a:ext>
            </a:extLst>
          </p:cNvPr>
          <p:cNvSpPr txBox="1"/>
          <p:nvPr/>
        </p:nvSpPr>
        <p:spPr>
          <a:xfrm>
            <a:off x="3771858" y="6125684"/>
            <a:ext cx="1682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M1 Project Planning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M2 Functionality Freeze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9BA89B3-E5F5-4E3D-9FDA-77D14F05F05C}"/>
              </a:ext>
            </a:extLst>
          </p:cNvPr>
          <p:cNvSpPr txBox="1"/>
          <p:nvPr/>
        </p:nvSpPr>
        <p:spPr>
          <a:xfrm>
            <a:off x="5556849" y="6136317"/>
            <a:ext cx="1849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M2 Functionality Freeze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M3 API M4 Code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E3C1349-6153-4A77-BB66-A41C166AD2D2}"/>
              </a:ext>
            </a:extLst>
          </p:cNvPr>
          <p:cNvSpPr txBox="1"/>
          <p:nvPr/>
        </p:nvSpPr>
        <p:spPr>
          <a:xfrm>
            <a:off x="7403015" y="6146950"/>
            <a:ext cx="1406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M3 API M4 Code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RC0 Integration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465AB8C-80C2-4212-BA4E-0A57B7178642}"/>
              </a:ext>
            </a:extLst>
          </p:cNvPr>
          <p:cNvSpPr txBox="1"/>
          <p:nvPr/>
        </p:nvSpPr>
        <p:spPr>
          <a:xfrm>
            <a:off x="3828975" y="2316756"/>
            <a:ext cx="2119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Functional Architecture Approved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AD1BA50-5758-4D7B-839C-6C72A6B68887}"/>
              </a:ext>
            </a:extLst>
          </p:cNvPr>
          <p:cNvSpPr txBox="1"/>
          <p:nvPr/>
        </p:nvSpPr>
        <p:spPr>
          <a:xfrm>
            <a:off x="2060341" y="2345393"/>
            <a:ext cx="15263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Functional Architecture</a:t>
            </a:r>
          </a:p>
        </p:txBody>
      </p:sp>
      <p:sp>
        <p:nvSpPr>
          <p:cNvPr id="58" name="Arrow: Chevron 57">
            <a:extLst>
              <a:ext uri="{FF2B5EF4-FFF2-40B4-BE49-F238E27FC236}">
                <a16:creationId xmlns:a16="http://schemas.microsoft.com/office/drawing/2014/main" id="{609F47B5-0148-4266-9267-C7613D0EE607}"/>
              </a:ext>
            </a:extLst>
          </p:cNvPr>
          <p:cNvSpPr/>
          <p:nvPr/>
        </p:nvSpPr>
        <p:spPr>
          <a:xfrm>
            <a:off x="5338391" y="3438249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9" name="Arrow: Chevron 58">
            <a:extLst>
              <a:ext uri="{FF2B5EF4-FFF2-40B4-BE49-F238E27FC236}">
                <a16:creationId xmlns:a16="http://schemas.microsoft.com/office/drawing/2014/main" id="{7209688A-E9C5-49CE-A1CE-B552FCAEDA08}"/>
              </a:ext>
            </a:extLst>
          </p:cNvPr>
          <p:cNvSpPr/>
          <p:nvPr/>
        </p:nvSpPr>
        <p:spPr>
          <a:xfrm>
            <a:off x="7117120" y="343735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41F78738-9728-4D7D-9CE1-E84186A0E433}"/>
              </a:ext>
            </a:extLst>
          </p:cNvPr>
          <p:cNvSpPr/>
          <p:nvPr/>
        </p:nvSpPr>
        <p:spPr>
          <a:xfrm>
            <a:off x="5220256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1" name="Arrow: Pentagon 60">
            <a:extLst>
              <a:ext uri="{FF2B5EF4-FFF2-40B4-BE49-F238E27FC236}">
                <a16:creationId xmlns:a16="http://schemas.microsoft.com/office/drawing/2014/main" id="{0EEE6310-0BE6-4B85-9791-9661D82BB539}"/>
              </a:ext>
            </a:extLst>
          </p:cNvPr>
          <p:cNvSpPr/>
          <p:nvPr/>
        </p:nvSpPr>
        <p:spPr>
          <a:xfrm>
            <a:off x="7019403" y="34411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22FE9D4-F4C5-41A8-96C6-D8E56D3BC649}"/>
              </a:ext>
            </a:extLst>
          </p:cNvPr>
          <p:cNvGrpSpPr/>
          <p:nvPr/>
        </p:nvGrpSpPr>
        <p:grpSpPr>
          <a:xfrm>
            <a:off x="2046631" y="2612993"/>
            <a:ext cx="1710752" cy="449316"/>
            <a:chOff x="311373" y="5829052"/>
            <a:chExt cx="2120363" cy="449316"/>
          </a:xfrm>
        </p:grpSpPr>
        <p:sp>
          <p:nvSpPr>
            <p:cNvPr id="63" name="Arrow: Pentagon 62">
              <a:extLst>
                <a:ext uri="{FF2B5EF4-FFF2-40B4-BE49-F238E27FC236}">
                  <a16:creationId xmlns:a16="http://schemas.microsoft.com/office/drawing/2014/main" id="{DF4683B1-F309-4C21-A1CD-440CC4B0C108}"/>
                </a:ext>
              </a:extLst>
            </p:cNvPr>
            <p:cNvSpPr/>
            <p:nvPr/>
          </p:nvSpPr>
          <p:spPr>
            <a:xfrm>
              <a:off x="311373" y="5831102"/>
              <a:ext cx="1962413" cy="447266"/>
            </a:xfrm>
            <a:prstGeom prst="homePlate">
              <a:avLst>
                <a:gd name="adj" fmla="val 1929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4" name="Arrow: Chevron 63">
              <a:extLst>
                <a:ext uri="{FF2B5EF4-FFF2-40B4-BE49-F238E27FC236}">
                  <a16:creationId xmlns:a16="http://schemas.microsoft.com/office/drawing/2014/main" id="{635A3CEB-3582-41FA-A85D-2F2FC363C3F5}"/>
                </a:ext>
              </a:extLst>
            </p:cNvPr>
            <p:cNvSpPr/>
            <p:nvPr/>
          </p:nvSpPr>
          <p:spPr>
            <a:xfrm>
              <a:off x="2202656" y="5829052"/>
              <a:ext cx="229080" cy="449316"/>
            </a:xfrm>
            <a:prstGeom prst="chevron">
              <a:avLst>
                <a:gd name="adj" fmla="val 39777"/>
              </a:avLst>
            </a:prstGeom>
            <a:solidFill>
              <a:srgbClr val="00B0F0"/>
            </a:solidFill>
            <a:ln>
              <a:solidFill>
                <a:srgbClr val="0000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65" name="Rectangle 64">
            <a:extLst>
              <a:ext uri="{FF2B5EF4-FFF2-40B4-BE49-F238E27FC236}">
                <a16:creationId xmlns:a16="http://schemas.microsoft.com/office/drawing/2014/main" id="{9653F603-C4D9-4658-8AC7-127938C95099}"/>
              </a:ext>
            </a:extLst>
          </p:cNvPr>
          <p:cNvSpPr/>
          <p:nvPr/>
        </p:nvSpPr>
        <p:spPr>
          <a:xfrm>
            <a:off x="2031496" y="6173867"/>
            <a:ext cx="1738572" cy="347493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710065C0-90D6-421A-8029-DAD7F5D34B25}"/>
              </a:ext>
            </a:extLst>
          </p:cNvPr>
          <p:cNvSpPr/>
          <p:nvPr/>
        </p:nvSpPr>
        <p:spPr>
          <a:xfrm>
            <a:off x="2034145" y="722276"/>
            <a:ext cx="1738572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7653313-53D4-41C8-8EF0-F34F840447AD}"/>
              </a:ext>
            </a:extLst>
          </p:cNvPr>
          <p:cNvSpPr/>
          <p:nvPr/>
        </p:nvSpPr>
        <p:spPr>
          <a:xfrm>
            <a:off x="2034143" y="722276"/>
            <a:ext cx="1738572" cy="43600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8AA9BE3-3E21-494F-A654-F34AB508C646}"/>
              </a:ext>
            </a:extLst>
          </p:cNvPr>
          <p:cNvSpPr txBox="1"/>
          <p:nvPr/>
        </p:nvSpPr>
        <p:spPr>
          <a:xfrm>
            <a:off x="1996737" y="771451"/>
            <a:ext cx="1298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U/C Definitions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F22297EE-B333-42DB-B08C-E20700135697}"/>
              </a:ext>
            </a:extLst>
          </p:cNvPr>
          <p:cNvSpPr txBox="1"/>
          <p:nvPr/>
        </p:nvSpPr>
        <p:spPr>
          <a:xfrm>
            <a:off x="2074899" y="2648729"/>
            <a:ext cx="1435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Arch Definition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E1E062B-D510-4326-8C85-D400EF6F7764}"/>
              </a:ext>
            </a:extLst>
          </p:cNvPr>
          <p:cNvSpPr/>
          <p:nvPr/>
        </p:nvSpPr>
        <p:spPr>
          <a:xfrm>
            <a:off x="2051476" y="4238100"/>
            <a:ext cx="1713861" cy="646331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8EB903B-EE3E-49BF-9246-2DD5ED61648D}"/>
              </a:ext>
            </a:extLst>
          </p:cNvPr>
          <p:cNvSpPr txBox="1"/>
          <p:nvPr/>
        </p:nvSpPr>
        <p:spPr>
          <a:xfrm>
            <a:off x="2014070" y="4267456"/>
            <a:ext cx="14264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Model S/C</a:t>
            </a:r>
          </a:p>
          <a:p>
            <a:r>
              <a:rPr lang="en-US" sz="1600" dirty="0">
                <a:solidFill>
                  <a:schemeClr val="bg1"/>
                </a:solidFill>
              </a:rPr>
              <a:t>Use Case Team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BC76D8C-A9C0-4E56-8F66-3DCF013D5DA6}"/>
              </a:ext>
            </a:extLst>
          </p:cNvPr>
          <p:cNvSpPr txBox="1"/>
          <p:nvPr/>
        </p:nvSpPr>
        <p:spPr>
          <a:xfrm>
            <a:off x="1994088" y="6116565"/>
            <a:ext cx="14453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From M0 Kickoff to</a:t>
            </a:r>
          </a:p>
          <a:p>
            <a:r>
              <a:rPr lang="en-US" sz="1200" dirty="0">
                <a:solidFill>
                  <a:schemeClr val="bg1"/>
                </a:solidFill>
              </a:rPr>
              <a:t>M1 Project Planning</a:t>
            </a:r>
          </a:p>
        </p:txBody>
      </p:sp>
      <p:sp>
        <p:nvSpPr>
          <p:cNvPr id="73" name="Arrow: Chevron 72">
            <a:extLst>
              <a:ext uri="{FF2B5EF4-FFF2-40B4-BE49-F238E27FC236}">
                <a16:creationId xmlns:a16="http://schemas.microsoft.com/office/drawing/2014/main" id="{76D00081-0749-45D5-9EF8-10B5DD421C13}"/>
              </a:ext>
            </a:extLst>
          </p:cNvPr>
          <p:cNvSpPr/>
          <p:nvPr/>
        </p:nvSpPr>
        <p:spPr>
          <a:xfrm>
            <a:off x="3560622" y="3439763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4" name="Arrow: Pentagon 73">
            <a:extLst>
              <a:ext uri="{FF2B5EF4-FFF2-40B4-BE49-F238E27FC236}">
                <a16:creationId xmlns:a16="http://schemas.microsoft.com/office/drawing/2014/main" id="{12643F82-A2E7-4DD7-8729-21958A4E9CB2}"/>
              </a:ext>
            </a:extLst>
          </p:cNvPr>
          <p:cNvSpPr/>
          <p:nvPr/>
        </p:nvSpPr>
        <p:spPr>
          <a:xfrm>
            <a:off x="3431336" y="3442709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5" name="Arrow: Pentagon 74">
            <a:extLst>
              <a:ext uri="{FF2B5EF4-FFF2-40B4-BE49-F238E27FC236}">
                <a16:creationId xmlns:a16="http://schemas.microsoft.com/office/drawing/2014/main" id="{4515576C-5E1B-4CFE-8199-956F801F7009}"/>
              </a:ext>
            </a:extLst>
          </p:cNvPr>
          <p:cNvSpPr/>
          <p:nvPr/>
        </p:nvSpPr>
        <p:spPr>
          <a:xfrm>
            <a:off x="1645282" y="3453895"/>
            <a:ext cx="178643" cy="447266"/>
          </a:xfrm>
          <a:prstGeom prst="homePlate">
            <a:avLst>
              <a:gd name="adj" fmla="val 40806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76" name="Arrow: Chevron 75">
            <a:extLst>
              <a:ext uri="{FF2B5EF4-FFF2-40B4-BE49-F238E27FC236}">
                <a16:creationId xmlns:a16="http://schemas.microsoft.com/office/drawing/2014/main" id="{D1D15AD5-095E-40EE-A291-7DE96DE77E71}"/>
              </a:ext>
            </a:extLst>
          </p:cNvPr>
          <p:cNvSpPr/>
          <p:nvPr/>
        </p:nvSpPr>
        <p:spPr>
          <a:xfrm>
            <a:off x="1766535" y="3451845"/>
            <a:ext cx="184827" cy="449316"/>
          </a:xfrm>
          <a:prstGeom prst="chevron">
            <a:avLst>
              <a:gd name="adj" fmla="val 39777"/>
            </a:avLst>
          </a:prstGeom>
          <a:solidFill>
            <a:srgbClr val="00B0F0"/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DDB60477-AD6B-47BB-955F-A0CE2FF401EE}"/>
              </a:ext>
            </a:extLst>
          </p:cNvPr>
          <p:cNvSpPr txBox="1"/>
          <p:nvPr/>
        </p:nvSpPr>
        <p:spPr>
          <a:xfrm>
            <a:off x="5607113" y="2367416"/>
            <a:ext cx="17091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API Documentation Freeze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A8A69704-A7A0-4706-9CD1-E807E6BF98E3}"/>
              </a:ext>
            </a:extLst>
          </p:cNvPr>
          <p:cNvSpPr txBox="1"/>
          <p:nvPr/>
        </p:nvSpPr>
        <p:spPr>
          <a:xfrm>
            <a:off x="239403" y="2346202"/>
            <a:ext cx="9332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U/C Proposal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1C01259-11F7-45AE-B30D-A7E0930FFE08}"/>
              </a:ext>
            </a:extLst>
          </p:cNvPr>
          <p:cNvSpPr txBox="1"/>
          <p:nvPr/>
        </p:nvSpPr>
        <p:spPr>
          <a:xfrm>
            <a:off x="7423999" y="2344228"/>
            <a:ext cx="14478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Test/Integration plans</a:t>
            </a:r>
          </a:p>
        </p:txBody>
      </p:sp>
      <p:pic>
        <p:nvPicPr>
          <p:cNvPr id="91" name="Picture 2" descr="C:\Users\cheung\AppData\Local\Temp\SNAGHTML31cda19.PNG">
            <a:extLst>
              <a:ext uri="{FF2B5EF4-FFF2-40B4-BE49-F238E27FC236}">
                <a16:creationId xmlns:a16="http://schemas.microsoft.com/office/drawing/2014/main" id="{DEEA8DAD-F0E7-44B4-8442-95A95FDA56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429" y="4888713"/>
            <a:ext cx="705431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TextBox 95">
            <a:extLst>
              <a:ext uri="{FF2B5EF4-FFF2-40B4-BE49-F238E27FC236}">
                <a16:creationId xmlns:a16="http://schemas.microsoft.com/office/drawing/2014/main" id="{0AC04956-BFBC-4F70-925C-1EA8A776D420}"/>
              </a:ext>
            </a:extLst>
          </p:cNvPr>
          <p:cNvSpPr txBox="1"/>
          <p:nvPr/>
        </p:nvSpPr>
        <p:spPr>
          <a:xfrm>
            <a:off x="331342" y="5583358"/>
            <a:ext cx="7312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</a:t>
            </a:r>
          </a:p>
          <a:p>
            <a:r>
              <a:rPr lang="en-US" sz="1100" dirty="0"/>
              <a:t>Team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41F8429E-5826-480A-9C50-A7A4A6673D45}"/>
              </a:ext>
            </a:extLst>
          </p:cNvPr>
          <p:cNvSpPr txBox="1"/>
          <p:nvPr/>
        </p:nvSpPr>
        <p:spPr>
          <a:xfrm>
            <a:off x="2006549" y="5560457"/>
            <a:ext cx="5549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Model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86BACDD5-E9AE-4F51-8F8D-2C7162B757DF}"/>
              </a:ext>
            </a:extLst>
          </p:cNvPr>
          <p:cNvSpPr txBox="1"/>
          <p:nvPr/>
        </p:nvSpPr>
        <p:spPr>
          <a:xfrm>
            <a:off x="2716754" y="4969986"/>
            <a:ext cx="10502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Team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1CA58457-ED00-4061-AE7C-710173CB259E}"/>
              </a:ext>
            </a:extLst>
          </p:cNvPr>
          <p:cNvSpPr txBox="1"/>
          <p:nvPr/>
        </p:nvSpPr>
        <p:spPr>
          <a:xfrm>
            <a:off x="3914616" y="5591490"/>
            <a:ext cx="7312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</a:t>
            </a:r>
          </a:p>
          <a:p>
            <a:r>
              <a:rPr lang="en-US" sz="1100" dirty="0"/>
              <a:t>Team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78192573-28C2-43E6-B501-25F3CEC4BDE4}"/>
              </a:ext>
            </a:extLst>
          </p:cNvPr>
          <p:cNvSpPr txBox="1"/>
          <p:nvPr/>
        </p:nvSpPr>
        <p:spPr>
          <a:xfrm>
            <a:off x="5736395" y="5578185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Architecture</a:t>
            </a:r>
          </a:p>
        </p:txBody>
      </p:sp>
      <p:pic>
        <p:nvPicPr>
          <p:cNvPr id="102" name="Picture 12" descr="C:\Users\cheung\AppData\Local\Temp\SNAGHTML27cc8a26.PNG">
            <a:extLst>
              <a:ext uri="{FF2B5EF4-FFF2-40B4-BE49-F238E27FC236}">
                <a16:creationId xmlns:a16="http://schemas.microsoft.com/office/drawing/2014/main" id="{C0DEEBC2-5CA0-42FE-A262-A27ECCB64A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917" y="5227159"/>
            <a:ext cx="704196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3B62F6A0-0CB6-454A-8F2D-B1F49B898034}"/>
              </a:ext>
            </a:extLst>
          </p:cNvPr>
          <p:cNvSpPr txBox="1"/>
          <p:nvPr/>
        </p:nvSpPr>
        <p:spPr>
          <a:xfrm>
            <a:off x="4630366" y="5887354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Architecture</a:t>
            </a:r>
          </a:p>
        </p:txBody>
      </p:sp>
      <p:pic>
        <p:nvPicPr>
          <p:cNvPr id="105" name="Picture 4" descr="C:\Users\cheung\AppData\Local\Temp\SNAGHTML2f5ccbf.PNG">
            <a:extLst>
              <a:ext uri="{FF2B5EF4-FFF2-40B4-BE49-F238E27FC236}">
                <a16:creationId xmlns:a16="http://schemas.microsoft.com/office/drawing/2014/main" id="{44F8FFCF-23E7-49D7-8BAF-EA88AE1FA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3692" y="4910960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7" name="Picture 6" descr="C:\Users\cheung\AppData\Local\Temp\SNAGHTML2e6ea537.PNG">
            <a:extLst>
              <a:ext uri="{FF2B5EF4-FFF2-40B4-BE49-F238E27FC236}">
                <a16:creationId xmlns:a16="http://schemas.microsoft.com/office/drawing/2014/main" id="{AF7F5E3B-3BE7-4EA8-B6C4-9CA0DE064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3031" y="1212371"/>
            <a:ext cx="1025812" cy="1023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" name="Picture 108" descr="C:\Users\cheung\AppData\Local\Temp\SNAGHTML27c1b3b5.PNG">
            <a:extLst>
              <a:ext uri="{FF2B5EF4-FFF2-40B4-BE49-F238E27FC236}">
                <a16:creationId xmlns:a16="http://schemas.microsoft.com/office/drawing/2014/main" id="{3287DF37-AF72-4B05-B67C-8B328A2652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134" y="1241218"/>
            <a:ext cx="994334" cy="99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4" descr="C:\Users\cheung\AppData\Local\Temp\SNAGHTML281eb2ec.PNG">
            <a:extLst>
              <a:ext uri="{FF2B5EF4-FFF2-40B4-BE49-F238E27FC236}">
                <a16:creationId xmlns:a16="http://schemas.microsoft.com/office/drawing/2014/main" id="{41E440D4-2B1F-4C70-B0B1-22E518498B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7802" y="1247632"/>
            <a:ext cx="994334" cy="987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1" name="Picture 4" descr="C:\Users\cheung\AppData\Local\Temp\SNAGHTML2f5ccbf.PNG">
            <a:extLst>
              <a:ext uri="{FF2B5EF4-FFF2-40B4-BE49-F238E27FC236}">
                <a16:creationId xmlns:a16="http://schemas.microsoft.com/office/drawing/2014/main" id="{0F53F226-6B8E-40D9-9E01-A42D5F1A0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873" y="1241218"/>
            <a:ext cx="994334" cy="994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3" name="Picture 2" descr="C:\Users\cheung\AppData\Local\Temp\SNAGHTML330565a1.PNG">
            <a:extLst>
              <a:ext uri="{FF2B5EF4-FFF2-40B4-BE49-F238E27FC236}">
                <a16:creationId xmlns:a16="http://schemas.microsoft.com/office/drawing/2014/main" id="{FCB7CB2E-3A60-4843-9BE1-780530946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6913" y="1209740"/>
            <a:ext cx="1025812" cy="1025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12" descr="C:\Users\cheung\AppData\Local\Temp\SNAGHTML30848b2.PNG">
            <a:extLst>
              <a:ext uri="{FF2B5EF4-FFF2-40B4-BE49-F238E27FC236}">
                <a16:creationId xmlns:a16="http://schemas.microsoft.com/office/drawing/2014/main" id="{C88BF232-ECD5-47BC-9006-413BB6D6F5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0996" y="3127370"/>
            <a:ext cx="1078283" cy="100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" name="Picture 12" descr="C:\Users\cheung\AppData\Local\Temp\SNAGHTML27cc8a26.PNG">
            <a:extLst>
              <a:ext uri="{FF2B5EF4-FFF2-40B4-BE49-F238E27FC236}">
                <a16:creationId xmlns:a16="http://schemas.microsoft.com/office/drawing/2014/main" id="{D15567C6-9096-4E1F-A25A-ED6448E4F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9120" y="4922072"/>
            <a:ext cx="704196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4" descr="C:\Users\cheung\AppData\Local\Temp\SNAGHTML2f5ccbf.PNG">
            <a:extLst>
              <a:ext uri="{FF2B5EF4-FFF2-40B4-BE49-F238E27FC236}">
                <a16:creationId xmlns:a16="http://schemas.microsoft.com/office/drawing/2014/main" id="{EAF36A47-572E-48AE-AB1E-3C9D9AC81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397" y="5174036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3" name="TextBox 122">
            <a:extLst>
              <a:ext uri="{FF2B5EF4-FFF2-40B4-BE49-F238E27FC236}">
                <a16:creationId xmlns:a16="http://schemas.microsoft.com/office/drawing/2014/main" id="{42F2D8F5-DCE5-4EBD-B466-55F891E71B50}"/>
              </a:ext>
            </a:extLst>
          </p:cNvPr>
          <p:cNvSpPr txBox="1"/>
          <p:nvPr/>
        </p:nvSpPr>
        <p:spPr>
          <a:xfrm>
            <a:off x="2185641" y="5917752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Architecture</a:t>
            </a:r>
          </a:p>
        </p:txBody>
      </p:sp>
      <p:pic>
        <p:nvPicPr>
          <p:cNvPr id="124" name="Picture 12" descr="C:\Users\cheung\AppData\Local\Temp\SNAGHTML27cc8a26.PNG">
            <a:extLst>
              <a:ext uri="{FF2B5EF4-FFF2-40B4-BE49-F238E27FC236}">
                <a16:creationId xmlns:a16="http://schemas.microsoft.com/office/drawing/2014/main" id="{7DED6163-7EB9-4A2D-A089-AD8588997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5984" y="5466739"/>
            <a:ext cx="704196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" name="Picture 12" descr="C:\Users\cheung\AppData\Local\Temp\SNAGHTML27cc8a26.PNG">
            <a:extLst>
              <a:ext uri="{FF2B5EF4-FFF2-40B4-BE49-F238E27FC236}">
                <a16:creationId xmlns:a16="http://schemas.microsoft.com/office/drawing/2014/main" id="{F6D4F1CF-155C-423D-8EDF-438A6AEBE9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5031" y="3808549"/>
            <a:ext cx="368463" cy="371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0" name="Picture 4" descr="C:\Users\cheung\AppData\Local\Temp\SNAGHTML2f5ccbf.PNG">
            <a:extLst>
              <a:ext uri="{FF2B5EF4-FFF2-40B4-BE49-F238E27FC236}">
                <a16:creationId xmlns:a16="http://schemas.microsoft.com/office/drawing/2014/main" id="{42C43A24-D489-497B-BF50-94DFDEE28D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201" y="4924684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1" name="Picture 2" descr="C:\Users\cheung\AppData\Local\Temp\SNAGHTMLf511277.PNG">
            <a:extLst>
              <a:ext uri="{FF2B5EF4-FFF2-40B4-BE49-F238E27FC236}">
                <a16:creationId xmlns:a16="http://schemas.microsoft.com/office/drawing/2014/main" id="{44C24C20-DD03-4C63-9F00-0D6308E72C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245" y="3121789"/>
            <a:ext cx="1005275" cy="100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12" descr="C:\Users\cheung\AppData\Local\Temp\SNAGHTML27cc8a26.PNG">
            <a:extLst>
              <a:ext uri="{FF2B5EF4-FFF2-40B4-BE49-F238E27FC236}">
                <a16:creationId xmlns:a16="http://schemas.microsoft.com/office/drawing/2014/main" id="{867D84F0-0219-40C7-A41F-7CF3251373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746" y="3808549"/>
            <a:ext cx="368463" cy="371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1" name="Group 150">
            <a:extLst>
              <a:ext uri="{FF2B5EF4-FFF2-40B4-BE49-F238E27FC236}">
                <a16:creationId xmlns:a16="http://schemas.microsoft.com/office/drawing/2014/main" id="{3DC2E043-08B5-42ED-9EDF-DE76DE0C56C3}"/>
              </a:ext>
            </a:extLst>
          </p:cNvPr>
          <p:cNvGrpSpPr/>
          <p:nvPr/>
        </p:nvGrpSpPr>
        <p:grpSpPr>
          <a:xfrm>
            <a:off x="596509" y="3155731"/>
            <a:ext cx="1039232" cy="1029144"/>
            <a:chOff x="596509" y="3155731"/>
            <a:chExt cx="1039232" cy="1029144"/>
          </a:xfrm>
        </p:grpSpPr>
        <p:pic>
          <p:nvPicPr>
            <p:cNvPr id="152" name="Picture 151" descr="C:\Users\cheung\AppData\Local\Temp\SNAGHTML27c1b3b5.PNG">
              <a:extLst>
                <a:ext uri="{FF2B5EF4-FFF2-40B4-BE49-F238E27FC236}">
                  <a16:creationId xmlns:a16="http://schemas.microsoft.com/office/drawing/2014/main" id="{252F4239-A0CE-47AC-8305-04A70B7F7A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6509" y="3155731"/>
              <a:ext cx="994334" cy="99433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3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B46A670C-C136-4247-8F6D-DA80FBFDB0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2834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82458308-F7AB-4E3D-8EC3-5B009CF1E2B2}"/>
              </a:ext>
            </a:extLst>
          </p:cNvPr>
          <p:cNvGrpSpPr/>
          <p:nvPr/>
        </p:nvGrpSpPr>
        <p:grpSpPr>
          <a:xfrm>
            <a:off x="7707223" y="3131671"/>
            <a:ext cx="1124393" cy="1053204"/>
            <a:chOff x="7707223" y="3131671"/>
            <a:chExt cx="1124393" cy="1053204"/>
          </a:xfrm>
        </p:grpSpPr>
        <p:pic>
          <p:nvPicPr>
            <p:cNvPr id="158" name="Picture 2" descr="C:\Users\cheung\AppData\Local\Temp\SNAGHTML141a1196.PNG">
              <a:extLst>
                <a:ext uri="{FF2B5EF4-FFF2-40B4-BE49-F238E27FC236}">
                  <a16:creationId xmlns:a16="http://schemas.microsoft.com/office/drawing/2014/main" id="{9099F7FE-99F6-4AFD-8F38-891AB42BE1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07223" y="3131671"/>
              <a:ext cx="1055502" cy="10146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9" name="Picture 2" descr="C:\Users\cheung\AppData\Local\Temp\SNAGHTML225ccda.PNG">
              <a:extLst>
                <a:ext uri="{FF2B5EF4-FFF2-40B4-BE49-F238E27FC236}">
                  <a16:creationId xmlns:a16="http://schemas.microsoft.com/office/drawing/2014/main" id="{4822A745-DE91-47B9-BF6B-F35D63F052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08709" y="3811321"/>
              <a:ext cx="422907" cy="3735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5" name="Picture 12" descr="C:\Users\cheung\AppData\Local\Temp\SNAGHTML27cc8a26.PNG">
            <a:extLst>
              <a:ext uri="{FF2B5EF4-FFF2-40B4-BE49-F238E27FC236}">
                <a16:creationId xmlns:a16="http://schemas.microsoft.com/office/drawing/2014/main" id="{7EC1CEF1-659B-46BD-9095-C905BE5C5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841" y="3099889"/>
            <a:ext cx="368463" cy="371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0" name="TextBox 159">
            <a:extLst>
              <a:ext uri="{FF2B5EF4-FFF2-40B4-BE49-F238E27FC236}">
                <a16:creationId xmlns:a16="http://schemas.microsoft.com/office/drawing/2014/main" id="{56C9434A-4C29-488B-9CA9-2DAC7AC6622C}"/>
              </a:ext>
            </a:extLst>
          </p:cNvPr>
          <p:cNvSpPr txBox="1"/>
          <p:nvPr/>
        </p:nvSpPr>
        <p:spPr>
          <a:xfrm>
            <a:off x="7545567" y="5605214"/>
            <a:ext cx="7312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Use Case </a:t>
            </a:r>
          </a:p>
          <a:p>
            <a:r>
              <a:rPr lang="en-US" sz="1100" dirty="0"/>
              <a:t>Team</a:t>
            </a:r>
          </a:p>
        </p:txBody>
      </p:sp>
      <p:pic>
        <p:nvPicPr>
          <p:cNvPr id="161" name="Picture 4" descr="C:\Users\cheung\AppData\Local\Temp\SNAGHTML2f5ccbf.PNG">
            <a:extLst>
              <a:ext uri="{FF2B5EF4-FFF2-40B4-BE49-F238E27FC236}">
                <a16:creationId xmlns:a16="http://schemas.microsoft.com/office/drawing/2014/main" id="{D230155A-37F9-4E81-9C98-4C3E19DA38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643" y="4924684"/>
            <a:ext cx="705431" cy="7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2" name="Picture 4" descr="C:\Users\cheung\AppData\Local\Temp\SNAGHTMLf59eb87.PNG">
            <a:extLst>
              <a:ext uri="{FF2B5EF4-FFF2-40B4-BE49-F238E27FC236}">
                <a16:creationId xmlns:a16="http://schemas.microsoft.com/office/drawing/2014/main" id="{9434389A-222E-4008-9399-5A918398CB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5711" y="3127350"/>
            <a:ext cx="1020595" cy="101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" name="Picture 12" descr="C:\Users\cheung\AppData\Local\Temp\SNAGHTML27cc8a26.PNG">
            <a:extLst>
              <a:ext uri="{FF2B5EF4-FFF2-40B4-BE49-F238E27FC236}">
                <a16:creationId xmlns:a16="http://schemas.microsoft.com/office/drawing/2014/main" id="{D4A2187B-9391-4099-895E-0D731ED68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891" y="3791075"/>
            <a:ext cx="404818" cy="378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8" name="Group 127">
            <a:extLst>
              <a:ext uri="{FF2B5EF4-FFF2-40B4-BE49-F238E27FC236}">
                <a16:creationId xmlns:a16="http://schemas.microsoft.com/office/drawing/2014/main" id="{B8C82676-4805-4B77-B198-33AE57848583}"/>
              </a:ext>
            </a:extLst>
          </p:cNvPr>
          <p:cNvGrpSpPr/>
          <p:nvPr/>
        </p:nvGrpSpPr>
        <p:grpSpPr>
          <a:xfrm>
            <a:off x="1896516" y="2556799"/>
            <a:ext cx="5596174" cy="1683860"/>
            <a:chOff x="1896516" y="2556799"/>
            <a:chExt cx="5596174" cy="1683860"/>
          </a:xfrm>
        </p:grpSpPr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6B4EF6D6-5277-405F-A853-23A39C1D43D4}"/>
                </a:ext>
              </a:extLst>
            </p:cNvPr>
            <p:cNvGrpSpPr/>
            <p:nvPr/>
          </p:nvGrpSpPr>
          <p:grpSpPr>
            <a:xfrm>
              <a:off x="1959121" y="2626931"/>
              <a:ext cx="5467314" cy="1613728"/>
              <a:chOff x="1959121" y="686916"/>
              <a:chExt cx="5467314" cy="1405920"/>
            </a:xfrm>
          </p:grpSpPr>
          <p:sp>
            <p:nvSpPr>
              <p:cNvPr id="146" name="Rectangle 145">
                <a:extLst>
                  <a:ext uri="{FF2B5EF4-FFF2-40B4-BE49-F238E27FC236}">
                    <a16:creationId xmlns:a16="http://schemas.microsoft.com/office/drawing/2014/main" id="{9A133007-1C97-4CD9-ADB2-58047F812B32}"/>
                  </a:ext>
                </a:extLst>
              </p:cNvPr>
              <p:cNvSpPr/>
              <p:nvPr/>
            </p:nvSpPr>
            <p:spPr>
              <a:xfrm>
                <a:off x="195912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Rectangle 146">
                <a:extLst>
                  <a:ext uri="{FF2B5EF4-FFF2-40B4-BE49-F238E27FC236}">
                    <a16:creationId xmlns:a16="http://schemas.microsoft.com/office/drawing/2014/main" id="{A026DA7D-E195-44D9-9D16-F19AC1B7E7F8}"/>
                  </a:ext>
                </a:extLst>
              </p:cNvPr>
              <p:cNvSpPr/>
              <p:nvPr/>
            </p:nvSpPr>
            <p:spPr>
              <a:xfrm>
                <a:off x="374393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19D4781E-60CA-4E93-855A-FE0A30AFA241}"/>
                  </a:ext>
                </a:extLst>
              </p:cNvPr>
              <p:cNvSpPr/>
              <p:nvPr/>
            </p:nvSpPr>
            <p:spPr>
              <a:xfrm>
                <a:off x="552874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Rectangle 148">
                <a:extLst>
                  <a:ext uri="{FF2B5EF4-FFF2-40B4-BE49-F238E27FC236}">
                    <a16:creationId xmlns:a16="http://schemas.microsoft.com/office/drawing/2014/main" id="{71423F20-B05B-47C0-ADA5-4741B65AC784}"/>
                  </a:ext>
                </a:extLst>
              </p:cNvPr>
              <p:cNvSpPr/>
              <p:nvPr/>
            </p:nvSpPr>
            <p:spPr>
              <a:xfrm>
                <a:off x="7313551" y="686916"/>
                <a:ext cx="112884" cy="140592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7C84D532-69EB-4D95-B6E5-125270A42DEC}"/>
                </a:ext>
              </a:extLst>
            </p:cNvPr>
            <p:cNvSpPr txBox="1"/>
            <p:nvPr/>
          </p:nvSpPr>
          <p:spPr>
            <a:xfrm rot="16200000">
              <a:off x="3382081" y="2864963"/>
              <a:ext cx="8354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M1 Planning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B4A9DEC3-B754-4900-B70F-AC700CA6A6BD}"/>
                </a:ext>
              </a:extLst>
            </p:cNvPr>
            <p:cNvSpPr txBox="1"/>
            <p:nvPr/>
          </p:nvSpPr>
          <p:spPr>
            <a:xfrm rot="16200000">
              <a:off x="5047244" y="2965244"/>
              <a:ext cx="1063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M2 Functionality</a:t>
              </a: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3763D6B3-C7DD-4085-A5AC-280033FA7E20}"/>
                </a:ext>
              </a:extLst>
            </p:cNvPr>
            <p:cNvSpPr txBox="1"/>
            <p:nvPr/>
          </p:nvSpPr>
          <p:spPr>
            <a:xfrm rot="16200000">
              <a:off x="6839627" y="2984652"/>
              <a:ext cx="105990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M3 API M4 Code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26AB1E30-0705-4E1B-9454-95CF57AD5130}"/>
                </a:ext>
              </a:extLst>
            </p:cNvPr>
            <p:cNvSpPr txBox="1"/>
            <p:nvPr/>
          </p:nvSpPr>
          <p:spPr>
            <a:xfrm rot="16200000">
              <a:off x="1649173" y="2861495"/>
              <a:ext cx="7409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M0 Kickoff</a:t>
              </a:r>
            </a:p>
          </p:txBody>
        </p:sp>
      </p:grpSp>
      <p:pic>
        <p:nvPicPr>
          <p:cNvPr id="131" name="Picture 12" descr="C:\Users\cheung\AppData\Local\Temp\SNAGHTML27cc8a26.PNG">
            <a:extLst>
              <a:ext uri="{FF2B5EF4-FFF2-40B4-BE49-F238E27FC236}">
                <a16:creationId xmlns:a16="http://schemas.microsoft.com/office/drawing/2014/main" id="{80B105F8-5DF3-4393-88F0-E64CF1766B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172" y="5190074"/>
            <a:ext cx="704196" cy="710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2" name="TextBox 131">
            <a:extLst>
              <a:ext uri="{FF2B5EF4-FFF2-40B4-BE49-F238E27FC236}">
                <a16:creationId xmlns:a16="http://schemas.microsoft.com/office/drawing/2014/main" id="{13D18938-8358-488A-9C9E-1CC1727160E6}"/>
              </a:ext>
            </a:extLst>
          </p:cNvPr>
          <p:cNvSpPr txBox="1"/>
          <p:nvPr/>
        </p:nvSpPr>
        <p:spPr>
          <a:xfrm>
            <a:off x="1007621" y="5850269"/>
            <a:ext cx="8980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Architecture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74C4850A-FA6D-4D9B-B009-442099E79FA6}"/>
              </a:ext>
            </a:extLst>
          </p:cNvPr>
          <p:cNvSpPr txBox="1"/>
          <p:nvPr/>
        </p:nvSpPr>
        <p:spPr>
          <a:xfrm>
            <a:off x="5594327" y="2161480"/>
            <a:ext cx="21050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Component Architecture Reviews</a:t>
            </a:r>
          </a:p>
        </p:txBody>
      </p:sp>
    </p:spTree>
    <p:extLst>
      <p:ext uri="{BB962C8B-B14F-4D97-AF65-F5344CB8AC3E}">
        <p14:creationId xmlns:p14="http://schemas.microsoft.com/office/powerpoint/2010/main" val="356544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A4F06BB-8275-4BF0-8BDF-C37F37663E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182" y="834782"/>
            <a:ext cx="8528408" cy="224268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A018884-DA0C-49C6-AD8E-2D6C065F0E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37" y="2997065"/>
            <a:ext cx="6850093" cy="15533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105F26-E4FF-4252-AE27-3C247E076E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9182" y="4927035"/>
            <a:ext cx="7232327" cy="149395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1E5538E-62C0-402F-A696-0B4B4E9CFD0A}"/>
              </a:ext>
            </a:extLst>
          </p:cNvPr>
          <p:cNvGrpSpPr/>
          <p:nvPr/>
        </p:nvGrpSpPr>
        <p:grpSpPr>
          <a:xfrm>
            <a:off x="0" y="-1"/>
            <a:ext cx="9144000" cy="6867036"/>
            <a:chOff x="0" y="-1"/>
            <a:chExt cx="9144000" cy="686703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3FC4679-16AF-4BD3-9935-3E0B036E1637}"/>
                </a:ext>
              </a:extLst>
            </p:cNvPr>
            <p:cNvSpPr/>
            <p:nvPr/>
          </p:nvSpPr>
          <p:spPr>
            <a:xfrm>
              <a:off x="0" y="-1"/>
              <a:ext cx="9144000" cy="584201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C529C8F-34C8-4BB5-9A2E-F376A8967972}"/>
                </a:ext>
              </a:extLst>
            </p:cNvPr>
            <p:cNvSpPr/>
            <p:nvPr/>
          </p:nvSpPr>
          <p:spPr>
            <a:xfrm>
              <a:off x="1" y="6654800"/>
              <a:ext cx="9143999" cy="212235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147C4C2-DD2A-4762-904B-4EE48801581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08553" y="6680815"/>
              <a:ext cx="1494864" cy="186220"/>
            </a:xfrm>
            <a:prstGeom prst="rect">
              <a:avLst/>
            </a:prstGeom>
          </p:spPr>
        </p:pic>
        <p:pic>
          <p:nvPicPr>
            <p:cNvPr id="9" name="Shape 72">
              <a:extLst>
                <a:ext uri="{FF2B5EF4-FFF2-40B4-BE49-F238E27FC236}">
                  <a16:creationId xmlns:a16="http://schemas.microsoft.com/office/drawing/2014/main" id="{7E8697DC-BAA9-49F6-8966-CD35D4DC4D7B}"/>
                </a:ext>
              </a:extLst>
            </p:cNvPr>
            <p:cNvPicPr preferRelativeResize="0"/>
            <p:nvPr/>
          </p:nvPicPr>
          <p:blipFill rotWithShape="1">
            <a:blip r:embed="rId7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1762" y="6680815"/>
              <a:ext cx="2595599" cy="15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56514604-A59E-4947-BD32-D2DA54DF2B51}"/>
              </a:ext>
            </a:extLst>
          </p:cNvPr>
          <p:cNvSpPr/>
          <p:nvPr/>
        </p:nvSpPr>
        <p:spPr>
          <a:xfrm>
            <a:off x="241729" y="-2880"/>
            <a:ext cx="54005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Release D/(E)/F/G Timelines</a:t>
            </a:r>
            <a:endParaRPr lang="en-US" sz="32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271673-2982-4A3E-A2E2-D67E150539B9}"/>
              </a:ext>
            </a:extLst>
          </p:cNvPr>
          <p:cNvSpPr/>
          <p:nvPr/>
        </p:nvSpPr>
        <p:spPr>
          <a:xfrm rot="16200000" flipV="1">
            <a:off x="-778402" y="5526881"/>
            <a:ext cx="1800387" cy="214474"/>
          </a:xfrm>
          <a:prstGeom prst="rect">
            <a:avLst/>
          </a:prstGeom>
          <a:solidFill>
            <a:srgbClr val="124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F62675-65A9-450D-95F1-0B2D1A76C49F}"/>
              </a:ext>
            </a:extLst>
          </p:cNvPr>
          <p:cNvSpPr txBox="1"/>
          <p:nvPr/>
        </p:nvSpPr>
        <p:spPr>
          <a:xfrm rot="16200000">
            <a:off x="-463935" y="5781033"/>
            <a:ext cx="11544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R7 GUILIN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D31C1DC-C1A1-441E-BA48-9A6D3CDFE88C}"/>
              </a:ext>
            </a:extLst>
          </p:cNvPr>
          <p:cNvSpPr/>
          <p:nvPr/>
        </p:nvSpPr>
        <p:spPr>
          <a:xfrm rot="16200000" flipV="1">
            <a:off x="-782549" y="3714107"/>
            <a:ext cx="1800388" cy="21447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49A1092-C452-489D-BA8E-D4BFBF3906CF}"/>
              </a:ext>
            </a:extLst>
          </p:cNvPr>
          <p:cNvSpPr txBox="1"/>
          <p:nvPr/>
        </p:nvSpPr>
        <p:spPr>
          <a:xfrm rot="16200000">
            <a:off x="-698128" y="3758990"/>
            <a:ext cx="1636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R6 FRANKFURT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37A2568-2455-4F5F-882F-3B6C0969B1BF}"/>
              </a:ext>
            </a:extLst>
          </p:cNvPr>
          <p:cNvSpPr/>
          <p:nvPr/>
        </p:nvSpPr>
        <p:spPr>
          <a:xfrm rot="16200000" flipV="1">
            <a:off x="-985824" y="1698987"/>
            <a:ext cx="2207510" cy="21447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16DA24B-746D-44AC-A8A0-CFF5E2AC3DCD}"/>
              </a:ext>
            </a:extLst>
          </p:cNvPr>
          <p:cNvSpPr txBox="1"/>
          <p:nvPr/>
        </p:nvSpPr>
        <p:spPr>
          <a:xfrm rot="16200000">
            <a:off x="-490573" y="2109170"/>
            <a:ext cx="1221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R4 DUBLIN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9DB1971-9FE3-47EB-831E-2F63ECD55335}"/>
              </a:ext>
            </a:extLst>
          </p:cNvPr>
          <p:cNvSpPr txBox="1"/>
          <p:nvPr/>
        </p:nvSpPr>
        <p:spPr>
          <a:xfrm>
            <a:off x="271373" y="6184098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6394165-E71D-4475-8136-978F742F1C7C}"/>
              </a:ext>
            </a:extLst>
          </p:cNvPr>
          <p:cNvSpPr/>
          <p:nvPr/>
        </p:nvSpPr>
        <p:spPr>
          <a:xfrm>
            <a:off x="256689" y="720762"/>
            <a:ext cx="8846727" cy="580913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1EFE23C-67C2-489A-AAE3-08A679A7B6AC}"/>
              </a:ext>
            </a:extLst>
          </p:cNvPr>
          <p:cNvSpPr/>
          <p:nvPr/>
        </p:nvSpPr>
        <p:spPr>
          <a:xfrm rot="16200000" flipV="1">
            <a:off x="3760905" y="-594070"/>
            <a:ext cx="1823946" cy="8832043"/>
          </a:xfrm>
          <a:prstGeom prst="rect">
            <a:avLst/>
          </a:prstGeom>
          <a:noFill/>
          <a:ln w="190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947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F7A3FB-62BF-4DDC-BF56-D1CDDD787C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992"/>
            <a:ext cx="9144000" cy="64631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D02FCF-E404-4BA3-B342-8882C7B84F8F}"/>
              </a:ext>
            </a:extLst>
          </p:cNvPr>
          <p:cNvSpPr txBox="1"/>
          <p:nvPr/>
        </p:nvSpPr>
        <p:spPr>
          <a:xfrm>
            <a:off x="4403894" y="5283552"/>
            <a:ext cx="187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Info Model Launch/Clean/Approved</a:t>
            </a:r>
          </a:p>
          <a:p>
            <a:r>
              <a:rPr lang="en-US" sz="900" dirty="0">
                <a:solidFill>
                  <a:srgbClr val="FF0000"/>
                </a:solidFill>
              </a:rPr>
              <a:t>Freeze under change control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6F830C0-D62C-4C7F-B31E-A20018862A9A}"/>
              </a:ext>
            </a:extLst>
          </p:cNvPr>
          <p:cNvSpPr txBox="1"/>
          <p:nvPr/>
        </p:nvSpPr>
        <p:spPr>
          <a:xfrm>
            <a:off x="4202558" y="2322741"/>
            <a:ext cx="15776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Data Model Approved/Freeze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21DC9B4-30B8-416C-B44A-FCF4B43886D4}"/>
              </a:ext>
            </a:extLst>
          </p:cNvPr>
          <p:cNvSpPr txBox="1"/>
          <p:nvPr/>
        </p:nvSpPr>
        <p:spPr>
          <a:xfrm>
            <a:off x="5686926" y="5283552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Info Model Freeze</a:t>
            </a:r>
          </a:p>
          <a:p>
            <a:r>
              <a:rPr lang="en-US" sz="900" dirty="0">
                <a:solidFill>
                  <a:srgbClr val="FF0000"/>
                </a:solidFill>
              </a:rPr>
              <a:t>Done no more changes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E952EF-F641-48D8-A2C1-6F7B61A95948}"/>
              </a:ext>
            </a:extLst>
          </p:cNvPr>
          <p:cNvSpPr txBox="1"/>
          <p:nvPr/>
        </p:nvSpPr>
        <p:spPr>
          <a:xfrm>
            <a:off x="5073804" y="2220687"/>
            <a:ext cx="98296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Data Model Final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A99BFA-80E9-4252-AE1D-DF03F082DE58}"/>
              </a:ext>
            </a:extLst>
          </p:cNvPr>
          <p:cNvSpPr txBox="1"/>
          <p:nvPr/>
        </p:nvSpPr>
        <p:spPr>
          <a:xfrm>
            <a:off x="4225417" y="4365180"/>
            <a:ext cx="370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Info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36ED97-5E68-4879-8368-A2F7F0EEBAEF}"/>
              </a:ext>
            </a:extLst>
          </p:cNvPr>
          <p:cNvSpPr txBox="1"/>
          <p:nvPr/>
        </p:nvSpPr>
        <p:spPr>
          <a:xfrm>
            <a:off x="5107621" y="4357560"/>
            <a:ext cx="3706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FF0000"/>
                </a:solidFill>
              </a:rPr>
              <a:t>Info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28AEE6-A920-40B5-90CA-D1D4F8FD9150}"/>
              </a:ext>
            </a:extLst>
          </p:cNvPr>
          <p:cNvSpPr txBox="1"/>
          <p:nvPr/>
        </p:nvSpPr>
        <p:spPr>
          <a:xfrm>
            <a:off x="5292928" y="4476092"/>
            <a:ext cx="276870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M3: Architecture reviews (project by Project)</a:t>
            </a:r>
          </a:p>
          <a:p>
            <a:r>
              <a:rPr lang="en-US" sz="1100" dirty="0"/>
              <a:t>M3: Project review + Arch Review</a:t>
            </a:r>
          </a:p>
          <a:p>
            <a:r>
              <a:rPr lang="en-US" sz="1100" dirty="0"/>
              <a:t>What you produce/consume models</a:t>
            </a:r>
          </a:p>
        </p:txBody>
      </p:sp>
    </p:spTree>
    <p:extLst>
      <p:ext uri="{BB962C8B-B14F-4D97-AF65-F5344CB8AC3E}">
        <p14:creationId xmlns:p14="http://schemas.microsoft.com/office/powerpoint/2010/main" val="3178794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1212</TotalTime>
  <Words>1860</Words>
  <Application>Microsoft Office PowerPoint</Application>
  <PresentationFormat>Letter Paper (8.5x11 in)</PresentationFormat>
  <Paragraphs>611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Cheung, Ben (Nokia - US/Murray Hill)</dc:creator>
  <cp:lastModifiedBy>Cheung, Ben (Nokia - US/Murray Hill)</cp:lastModifiedBy>
  <cp:revision>76</cp:revision>
  <dcterms:created xsi:type="dcterms:W3CDTF">2019-02-26T11:11:27Z</dcterms:created>
  <dcterms:modified xsi:type="dcterms:W3CDTF">2019-05-29T15:09:45Z</dcterms:modified>
</cp:coreProperties>
</file>