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7" r:id="rId4"/>
  </p:sldMasterIdLst>
  <p:notesMasterIdLst>
    <p:notesMasterId r:id="rId12"/>
  </p:notesMasterIdLst>
  <p:sldIdLst>
    <p:sldId id="256" r:id="rId5"/>
    <p:sldId id="274" r:id="rId6"/>
    <p:sldId id="270" r:id="rId7"/>
    <p:sldId id="268" r:id="rId8"/>
    <p:sldId id="296" r:id="rId9"/>
    <p:sldId id="297" r:id="rId10"/>
    <p:sldId id="298"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A0FB68C-ABD2-4213-96E0-A8A680227492}" v="714" dt="2019-10-22T15:56:42.545"/>
  </p1510:revLst>
</p1510:revInfo>
</file>

<file path=ppt/tableStyles.xml><?xml version="1.0" encoding="utf-8"?>
<a:tblStyleLst xmlns:a="http://schemas.openxmlformats.org/drawingml/2006/main" def="{ED25836A-3F5D-4FED-AFA5-E7E074653DEB}">
  <a:tblStyle styleId="{ED25836A-3F5D-4FED-AFA5-E7E074653DE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86033" autoAdjust="0"/>
  </p:normalViewPr>
  <p:slideViewPr>
    <p:cSldViewPr snapToGrid="0">
      <p:cViewPr varScale="1">
        <p:scale>
          <a:sx n="142" d="100"/>
          <a:sy n="142" d="100"/>
        </p:scale>
        <p:origin x="138"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font" Target="fonts/font3.fntdata"/><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3714175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5759e6d9e3_3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g5759e6d9e3_3_4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extLst>
      <p:ext uri="{BB962C8B-B14F-4D97-AF65-F5344CB8AC3E}">
        <p14:creationId xmlns:p14="http://schemas.microsoft.com/office/powerpoint/2010/main" val="12900022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60"/>
        <p:cNvGrpSpPr/>
        <p:nvPr/>
      </p:nvGrpSpPr>
      <p:grpSpPr>
        <a:xfrm>
          <a:off x="0" y="0"/>
          <a:ext cx="0" cy="0"/>
          <a:chOff x="0" y="0"/>
          <a:chExt cx="0" cy="0"/>
        </a:xfrm>
      </p:grpSpPr>
      <p:pic>
        <p:nvPicPr>
          <p:cNvPr id="61" name="Google Shape;61;p14"/>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62" name="Google Shape;62;p14"/>
          <p:cNvSpPr/>
          <p:nvPr/>
        </p:nvSpPr>
        <p:spPr>
          <a:xfrm>
            <a:off x="-20174" y="-6853"/>
            <a:ext cx="9156182" cy="1398624"/>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63" name="Google Shape;63;p14"/>
          <p:cNvSpPr txBox="1">
            <a:spLocks noGrp="1"/>
          </p:cNvSpPr>
          <p:nvPr>
            <p:ph type="ctrTitle"/>
          </p:nvPr>
        </p:nvSpPr>
        <p:spPr>
          <a:xfrm>
            <a:off x="274891" y="2117624"/>
            <a:ext cx="8499538"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chemeClr val="lt1"/>
              </a:buClr>
              <a:buSzPts val="2900"/>
              <a:buFont typeface="Arial"/>
              <a:buNone/>
              <a:defRPr sz="2900" b="0" i="0">
                <a:solidFill>
                  <a:schemeClr val="lt1"/>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64" name="Google Shape;64;p14"/>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chemeClr val="lt1"/>
              </a:buClr>
              <a:buSzPts val="1400"/>
              <a:buNone/>
              <a:defRPr sz="1400" b="0" i="0">
                <a:solidFill>
                  <a:schemeClr val="lt1"/>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pic>
        <p:nvPicPr>
          <p:cNvPr id="65" name="Google Shape;65;p14"/>
          <p:cNvPicPr preferRelativeResize="0"/>
          <p:nvPr/>
        </p:nvPicPr>
        <p:blipFill rotWithShape="1">
          <a:blip r:embed="rId3">
            <a:alphaModFix/>
          </a:blip>
          <a:srcRect/>
          <a:stretch/>
        </p:blipFill>
        <p:spPr>
          <a:xfrm>
            <a:off x="274891" y="374417"/>
            <a:ext cx="2811481" cy="585515"/>
          </a:xfrm>
          <a:prstGeom prst="rect">
            <a:avLst/>
          </a:prstGeom>
          <a:noFill/>
          <a:ln>
            <a:noFill/>
          </a:ln>
        </p:spPr>
      </p:pic>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a:noFill/>
          <a:ln>
            <a:noFill/>
          </a:ln>
        </p:spPr>
        <p:txBody>
          <a:bodyPr spcFirstLastPara="1" wrap="square" lIns="68575" tIns="68575" rIns="68575" bIns="68575" anchor="t" anchorCtr="0"/>
          <a:lstStyle>
            <a:lvl1pPr lvl="0" algn="l">
              <a:lnSpc>
                <a:spcPct val="90000"/>
              </a:lnSpc>
              <a:spcBef>
                <a:spcPts val="0"/>
              </a:spcBef>
              <a:spcAft>
                <a:spcPts val="0"/>
              </a:spcAft>
              <a:buClr>
                <a:schemeClr val="lt1"/>
              </a:buClr>
              <a:buSzPts val="2100"/>
              <a:buFont typeface="Arial"/>
              <a:buNone/>
              <a:defRPr/>
            </a:lvl1pPr>
            <a:lvl2pPr lvl="1">
              <a:spcBef>
                <a:spcPts val="0"/>
              </a:spcBef>
              <a:spcAft>
                <a:spcPts val="0"/>
              </a:spcAft>
              <a:buSzPts val="2100"/>
              <a:buNone/>
              <a:defRPr/>
            </a:lvl2pPr>
            <a:lvl3pPr lvl="2">
              <a:spcBef>
                <a:spcPts val="0"/>
              </a:spcBef>
              <a:spcAft>
                <a:spcPts val="0"/>
              </a:spcAft>
              <a:buSzPts val="2100"/>
              <a:buNone/>
              <a:defRPr/>
            </a:lvl3pPr>
            <a:lvl4pPr lvl="3">
              <a:spcBef>
                <a:spcPts val="0"/>
              </a:spcBef>
              <a:spcAft>
                <a:spcPts val="0"/>
              </a:spcAft>
              <a:buSzPts val="2100"/>
              <a:buNone/>
              <a:defRPr/>
            </a:lvl4pPr>
            <a:lvl5pPr lvl="4">
              <a:spcBef>
                <a:spcPts val="0"/>
              </a:spcBef>
              <a:spcAft>
                <a:spcPts val="0"/>
              </a:spcAft>
              <a:buSzPts val="2100"/>
              <a:buNone/>
              <a:defRPr/>
            </a:lvl5pPr>
            <a:lvl6pPr lvl="5">
              <a:spcBef>
                <a:spcPts val="0"/>
              </a:spcBef>
              <a:spcAft>
                <a:spcPts val="0"/>
              </a:spcAft>
              <a:buSzPts val="2100"/>
              <a:buNone/>
              <a:defRPr/>
            </a:lvl6pPr>
            <a:lvl7pPr lvl="6">
              <a:spcBef>
                <a:spcPts val="0"/>
              </a:spcBef>
              <a:spcAft>
                <a:spcPts val="0"/>
              </a:spcAft>
              <a:buSzPts val="2100"/>
              <a:buNone/>
              <a:defRPr/>
            </a:lvl7pPr>
            <a:lvl8pPr lvl="7">
              <a:spcBef>
                <a:spcPts val="0"/>
              </a:spcBef>
              <a:spcAft>
                <a:spcPts val="0"/>
              </a:spcAft>
              <a:buSzPts val="2100"/>
              <a:buNone/>
              <a:defRPr/>
            </a:lvl8pPr>
            <a:lvl9pPr lvl="8">
              <a:spcBef>
                <a:spcPts val="0"/>
              </a:spcBef>
              <a:spcAft>
                <a:spcPts val="0"/>
              </a:spcAft>
              <a:buSzPts val="2100"/>
              <a:buNone/>
              <a:defRPr/>
            </a:lvl9pPr>
          </a:lstStyle>
          <a:p>
            <a:endParaRPr/>
          </a:p>
        </p:txBody>
      </p:sp>
      <p:sp>
        <p:nvSpPr>
          <p:cNvPr id="68" name="Google Shape;68;p15"/>
          <p:cNvSpPr txBox="1">
            <a:spLocks noGrp="1"/>
          </p:cNvSpPr>
          <p:nvPr>
            <p:ph type="body" idx="1"/>
          </p:nvPr>
        </p:nvSpPr>
        <p:spPr>
          <a:xfrm>
            <a:off x="311700" y="1152475"/>
            <a:ext cx="8520600" cy="3416400"/>
          </a:xfrm>
          <a:prstGeom prst="rect">
            <a:avLst/>
          </a:prstGeom>
          <a:noFill/>
          <a:ln>
            <a:noFill/>
          </a:ln>
        </p:spPr>
        <p:txBody>
          <a:bodyPr spcFirstLastPara="1" wrap="square" lIns="68575" tIns="68575" rIns="68575" bIns="68575" anchor="t" anchorCtr="0"/>
          <a:lstStyle>
            <a:lvl1pPr marL="457200" lvl="0" indent="-317500" algn="l">
              <a:lnSpc>
                <a:spcPct val="90000"/>
              </a:lnSpc>
              <a:spcBef>
                <a:spcPts val="0"/>
              </a:spcBef>
              <a:spcAft>
                <a:spcPts val="0"/>
              </a:spcAft>
              <a:buClr>
                <a:schemeClr val="dk2"/>
              </a:buClr>
              <a:buSzPts val="1400"/>
              <a:buChar char="●"/>
              <a:defRPr/>
            </a:lvl1pPr>
            <a:lvl2pPr marL="914400" lvl="1" indent="-298450" algn="l">
              <a:lnSpc>
                <a:spcPct val="90000"/>
              </a:lnSpc>
              <a:spcBef>
                <a:spcPts val="1600"/>
              </a:spcBef>
              <a:spcAft>
                <a:spcPts val="0"/>
              </a:spcAft>
              <a:buClr>
                <a:schemeClr val="dk2"/>
              </a:buClr>
              <a:buSzPts val="1100"/>
              <a:buChar char="○"/>
              <a:defRPr/>
            </a:lvl2pPr>
            <a:lvl3pPr marL="1371600" lvl="2" indent="-298450" algn="l">
              <a:lnSpc>
                <a:spcPct val="90000"/>
              </a:lnSpc>
              <a:spcBef>
                <a:spcPts val="1600"/>
              </a:spcBef>
              <a:spcAft>
                <a:spcPts val="0"/>
              </a:spcAft>
              <a:buClr>
                <a:schemeClr val="dk2"/>
              </a:buClr>
              <a:buSzPts val="1100"/>
              <a:buChar char="■"/>
              <a:defRPr/>
            </a:lvl3pPr>
            <a:lvl4pPr marL="1828800" lvl="3" indent="-298450" algn="l">
              <a:lnSpc>
                <a:spcPct val="90000"/>
              </a:lnSpc>
              <a:spcBef>
                <a:spcPts val="1600"/>
              </a:spcBef>
              <a:spcAft>
                <a:spcPts val="0"/>
              </a:spcAft>
              <a:buClr>
                <a:schemeClr val="dk2"/>
              </a:buClr>
              <a:buSzPts val="1100"/>
              <a:buChar char="●"/>
              <a:defRPr/>
            </a:lvl4pPr>
            <a:lvl5pPr marL="2286000" lvl="4" indent="-298450" algn="l">
              <a:lnSpc>
                <a:spcPct val="90000"/>
              </a:lnSpc>
              <a:spcBef>
                <a:spcPts val="1600"/>
              </a:spcBef>
              <a:spcAft>
                <a:spcPts val="0"/>
              </a:spcAft>
              <a:buClr>
                <a:schemeClr val="dk2"/>
              </a:buClr>
              <a:buSzPts val="1100"/>
              <a:buChar char="○"/>
              <a:defRPr/>
            </a:lvl5pPr>
            <a:lvl6pPr marL="2743200" lvl="5" indent="-298450" algn="l">
              <a:lnSpc>
                <a:spcPct val="90000"/>
              </a:lnSpc>
              <a:spcBef>
                <a:spcPts val="1600"/>
              </a:spcBef>
              <a:spcAft>
                <a:spcPts val="0"/>
              </a:spcAft>
              <a:buClr>
                <a:schemeClr val="dk1"/>
              </a:buClr>
              <a:buSzPts val="1100"/>
              <a:buChar char="■"/>
              <a:defRPr/>
            </a:lvl6pPr>
            <a:lvl7pPr marL="3200400" lvl="6" indent="-298450" algn="l">
              <a:lnSpc>
                <a:spcPct val="90000"/>
              </a:lnSpc>
              <a:spcBef>
                <a:spcPts val="1600"/>
              </a:spcBef>
              <a:spcAft>
                <a:spcPts val="0"/>
              </a:spcAft>
              <a:buClr>
                <a:schemeClr val="dk1"/>
              </a:buClr>
              <a:buSzPts val="1100"/>
              <a:buChar char="●"/>
              <a:defRPr/>
            </a:lvl7pPr>
            <a:lvl8pPr marL="3657600" lvl="7" indent="-298450" algn="l">
              <a:lnSpc>
                <a:spcPct val="90000"/>
              </a:lnSpc>
              <a:spcBef>
                <a:spcPts val="1600"/>
              </a:spcBef>
              <a:spcAft>
                <a:spcPts val="0"/>
              </a:spcAft>
              <a:buClr>
                <a:schemeClr val="dk1"/>
              </a:buClr>
              <a:buSzPts val="1100"/>
              <a:buChar char="○"/>
              <a:defRPr/>
            </a:lvl8pPr>
            <a:lvl9pPr marL="4114800" lvl="8" indent="-298450" algn="l">
              <a:lnSpc>
                <a:spcPct val="90000"/>
              </a:lnSpc>
              <a:spcBef>
                <a:spcPts val="1600"/>
              </a:spcBef>
              <a:spcAft>
                <a:spcPts val="1600"/>
              </a:spcAft>
              <a:buClr>
                <a:schemeClr val="dk1"/>
              </a:buClr>
              <a:buSzPts val="1100"/>
              <a:buChar char="■"/>
              <a:defRPr/>
            </a:lvl9pPr>
          </a:lstStyle>
          <a:p>
            <a:endParaRPr/>
          </a:p>
        </p:txBody>
      </p:sp>
      <p:sp>
        <p:nvSpPr>
          <p:cNvPr id="69" name="Google Shape;69;p15"/>
          <p:cNvSpPr txBox="1">
            <a:spLocks noGrp="1"/>
          </p:cNvSpPr>
          <p:nvPr>
            <p:ph type="sldNum" idx="12"/>
          </p:nvPr>
        </p:nvSpPr>
        <p:spPr>
          <a:xfrm>
            <a:off x="8472458" y="4663217"/>
            <a:ext cx="548700" cy="393600"/>
          </a:xfrm>
          <a:prstGeom prst="rect">
            <a:avLst/>
          </a:prstGeom>
          <a:noFill/>
          <a:ln>
            <a:noFill/>
          </a:ln>
        </p:spPr>
        <p:txBody>
          <a:bodyPr spcFirstLastPara="1" wrap="square" lIns="68575" tIns="68575" rIns="68575" bIns="68575" anchor="ctr" anchorCtr="0">
            <a:noAutofit/>
          </a:bodyPr>
          <a:lstStyle>
            <a:lvl1pPr marL="0" marR="0" lvl="0" indent="0" algn="r">
              <a:buClr>
                <a:schemeClr val="dk1"/>
              </a:buClr>
              <a:buSzPts val="900"/>
              <a:buFont typeface="Arial"/>
              <a:buNone/>
              <a:defRPr sz="900" b="0" i="0" u="none" strike="noStrike" cap="none">
                <a:solidFill>
                  <a:schemeClr val="dk1"/>
                </a:solidFill>
                <a:latin typeface="Arial"/>
                <a:ea typeface="Arial"/>
                <a:cs typeface="Arial"/>
                <a:sym typeface="Arial"/>
              </a:defRPr>
            </a:lvl1pPr>
            <a:lvl2pPr marL="0" marR="0" lvl="1" indent="0" algn="r">
              <a:buClr>
                <a:schemeClr val="dk1"/>
              </a:buClr>
              <a:buSzPts val="900"/>
              <a:buFont typeface="Arial"/>
              <a:buNone/>
              <a:defRPr sz="900" b="0" i="0" u="none" strike="noStrike" cap="none">
                <a:solidFill>
                  <a:schemeClr val="dk1"/>
                </a:solidFill>
                <a:latin typeface="Arial"/>
                <a:ea typeface="Arial"/>
                <a:cs typeface="Arial"/>
                <a:sym typeface="Arial"/>
              </a:defRPr>
            </a:lvl2pPr>
            <a:lvl3pPr marL="0" marR="0" lvl="2" indent="0" algn="r">
              <a:buClr>
                <a:schemeClr val="dk1"/>
              </a:buClr>
              <a:buSzPts val="900"/>
              <a:buFont typeface="Arial"/>
              <a:buNone/>
              <a:defRPr sz="900" b="0" i="0" u="none" strike="noStrike" cap="none">
                <a:solidFill>
                  <a:schemeClr val="dk1"/>
                </a:solidFill>
                <a:latin typeface="Arial"/>
                <a:ea typeface="Arial"/>
                <a:cs typeface="Arial"/>
                <a:sym typeface="Arial"/>
              </a:defRPr>
            </a:lvl3pPr>
            <a:lvl4pPr marL="0" marR="0" lvl="3" indent="0" algn="r">
              <a:buClr>
                <a:schemeClr val="dk1"/>
              </a:buClr>
              <a:buSzPts val="900"/>
              <a:buFont typeface="Arial"/>
              <a:buNone/>
              <a:defRPr sz="900" b="0" i="0" u="none" strike="noStrike" cap="none">
                <a:solidFill>
                  <a:schemeClr val="dk1"/>
                </a:solidFill>
                <a:latin typeface="Arial"/>
                <a:ea typeface="Arial"/>
                <a:cs typeface="Arial"/>
                <a:sym typeface="Arial"/>
              </a:defRPr>
            </a:lvl4pPr>
            <a:lvl5pPr marL="0" marR="0" lvl="4" indent="0" algn="r">
              <a:buClr>
                <a:schemeClr val="dk1"/>
              </a:buClr>
              <a:buSzPts val="900"/>
              <a:buFont typeface="Arial"/>
              <a:buNone/>
              <a:defRPr sz="900" b="0" i="0" u="none" strike="noStrike" cap="none">
                <a:solidFill>
                  <a:schemeClr val="dk1"/>
                </a:solidFill>
                <a:latin typeface="Arial"/>
                <a:ea typeface="Arial"/>
                <a:cs typeface="Arial"/>
                <a:sym typeface="Arial"/>
              </a:defRPr>
            </a:lvl5pPr>
            <a:lvl6pPr marL="0" marR="0" lvl="5" indent="0" algn="r">
              <a:buClr>
                <a:schemeClr val="dk1"/>
              </a:buClr>
              <a:buSzPts val="900"/>
              <a:buFont typeface="Arial"/>
              <a:buNone/>
              <a:defRPr sz="900" b="0" i="0" u="none" strike="noStrike" cap="none">
                <a:solidFill>
                  <a:schemeClr val="dk1"/>
                </a:solidFill>
                <a:latin typeface="Arial"/>
                <a:ea typeface="Arial"/>
                <a:cs typeface="Arial"/>
                <a:sym typeface="Arial"/>
              </a:defRPr>
            </a:lvl6pPr>
            <a:lvl7pPr marL="0" marR="0" lvl="6" indent="0" algn="r">
              <a:buClr>
                <a:schemeClr val="dk1"/>
              </a:buClr>
              <a:buSzPts val="900"/>
              <a:buFont typeface="Arial"/>
              <a:buNone/>
              <a:defRPr sz="900" b="0" i="0" u="none" strike="noStrike" cap="none">
                <a:solidFill>
                  <a:schemeClr val="dk1"/>
                </a:solidFill>
                <a:latin typeface="Arial"/>
                <a:ea typeface="Arial"/>
                <a:cs typeface="Arial"/>
                <a:sym typeface="Arial"/>
              </a:defRPr>
            </a:lvl7pPr>
            <a:lvl8pPr marL="0" marR="0" lvl="7" indent="0" algn="r">
              <a:buClr>
                <a:schemeClr val="dk1"/>
              </a:buClr>
              <a:buSzPts val="900"/>
              <a:buFont typeface="Arial"/>
              <a:buNone/>
              <a:defRPr sz="900" b="0" i="0" u="none" strike="noStrike" cap="none">
                <a:solidFill>
                  <a:schemeClr val="dk1"/>
                </a:solidFill>
                <a:latin typeface="Arial"/>
                <a:ea typeface="Arial"/>
                <a:cs typeface="Arial"/>
                <a:sym typeface="Arial"/>
              </a:defRPr>
            </a:lvl8pPr>
            <a:lvl9pPr marL="0" marR="0" lvl="8" indent="0" algn="r">
              <a:buClr>
                <a:schemeClr val="dk1"/>
              </a:buClr>
              <a:buSzPts val="900"/>
              <a:buFont typeface="Arial"/>
              <a:buNone/>
              <a:defRPr sz="900" b="0" i="0" u="none" strike="noStrike" cap="none">
                <a:solidFill>
                  <a:schemeClr val="dk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73"/>
        <p:cNvGrpSpPr/>
        <p:nvPr/>
      </p:nvGrpSpPr>
      <p:grpSpPr>
        <a:xfrm>
          <a:off x="0" y="0"/>
          <a:ext cx="0" cy="0"/>
          <a:chOff x="0" y="0"/>
          <a:chExt cx="0" cy="0"/>
        </a:xfrm>
      </p:grpSpPr>
      <p:pic>
        <p:nvPicPr>
          <p:cNvPr id="74" name="Google Shape;74;p17"/>
          <p:cNvPicPr preferRelativeResize="0"/>
          <p:nvPr/>
        </p:nvPicPr>
        <p:blipFill rotWithShape="1">
          <a:blip r:embed="rId2">
            <a:alphaModFix/>
          </a:blip>
          <a:srcRect/>
          <a:stretch/>
        </p:blipFill>
        <p:spPr>
          <a:xfrm>
            <a:off x="-20174" y="-6853"/>
            <a:ext cx="9148777" cy="5150353"/>
          </a:xfrm>
          <a:prstGeom prst="rect">
            <a:avLst/>
          </a:prstGeom>
          <a:noFill/>
          <a:ln>
            <a:noFill/>
          </a:ln>
        </p:spPr>
      </p:pic>
      <p:sp>
        <p:nvSpPr>
          <p:cNvPr id="75" name="Google Shape;75;p17"/>
          <p:cNvSpPr/>
          <p:nvPr/>
        </p:nvSpPr>
        <p:spPr>
          <a:xfrm rot="5400000" flipH="1">
            <a:off x="590846" y="-617876"/>
            <a:ext cx="5150354" cy="6372398"/>
          </a:xfrm>
          <a:prstGeom prst="flowChartManualInpu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Calibri"/>
              <a:ea typeface="Calibri"/>
              <a:cs typeface="Calibri"/>
              <a:sym typeface="Calibri"/>
            </a:endParaRPr>
          </a:p>
        </p:txBody>
      </p:sp>
      <p:sp>
        <p:nvSpPr>
          <p:cNvPr id="76" name="Google Shape;76;p17"/>
          <p:cNvSpPr txBox="1">
            <a:spLocks noGrp="1"/>
          </p:cNvSpPr>
          <p:nvPr>
            <p:ph type="ctrTitle"/>
          </p:nvPr>
        </p:nvSpPr>
        <p:spPr>
          <a:xfrm>
            <a:off x="274891" y="2117624"/>
            <a:ext cx="5100066" cy="1136117"/>
          </a:xfrm>
          <a:prstGeom prst="rect">
            <a:avLst/>
          </a:prstGeom>
          <a:noFill/>
          <a:ln>
            <a:noFill/>
          </a:ln>
        </p:spPr>
        <p:txBody>
          <a:bodyPr spcFirstLastPara="1" wrap="square" lIns="68575" tIns="34275" rIns="68575" bIns="34275" anchor="ctr" anchorCtr="0"/>
          <a:lstStyle>
            <a:lvl1pPr lvl="0" algn="l">
              <a:lnSpc>
                <a:spcPct val="90000"/>
              </a:lnSpc>
              <a:spcBef>
                <a:spcPts val="0"/>
              </a:spcBef>
              <a:spcAft>
                <a:spcPts val="0"/>
              </a:spcAft>
              <a:buClr>
                <a:srgbClr val="006F8D"/>
              </a:buClr>
              <a:buSzPts val="2900"/>
              <a:buFont typeface="Arial"/>
              <a:buNone/>
              <a:defRPr sz="2900" b="0" i="0">
                <a:solidFill>
                  <a:srgbClr val="006F8D"/>
                </a:solidFill>
                <a:latin typeface="Arial"/>
                <a:ea typeface="Arial"/>
                <a:cs typeface="Arial"/>
                <a:sym typeface="Arial"/>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77" name="Google Shape;77;p17"/>
          <p:cNvSpPr txBox="1">
            <a:spLocks noGrp="1"/>
          </p:cNvSpPr>
          <p:nvPr>
            <p:ph type="subTitle" idx="1"/>
          </p:nvPr>
        </p:nvSpPr>
        <p:spPr>
          <a:xfrm>
            <a:off x="274891" y="3415636"/>
            <a:ext cx="3006591" cy="400639"/>
          </a:xfrm>
          <a:prstGeom prst="rect">
            <a:avLst/>
          </a:prstGeom>
          <a:noFill/>
          <a:ln>
            <a:noFill/>
          </a:ln>
        </p:spPr>
        <p:txBody>
          <a:bodyPr spcFirstLastPara="1" wrap="square" lIns="68575" tIns="34275" rIns="68575" bIns="34275" anchor="t" anchorCtr="0"/>
          <a:lstStyle>
            <a:lvl1pPr lvl="0" algn="l">
              <a:lnSpc>
                <a:spcPct val="90000"/>
              </a:lnSpc>
              <a:spcBef>
                <a:spcPts val="800"/>
              </a:spcBef>
              <a:spcAft>
                <a:spcPts val="0"/>
              </a:spcAft>
              <a:buClr>
                <a:srgbClr val="006F8D"/>
              </a:buClr>
              <a:buSzPts val="1400"/>
              <a:buNone/>
              <a:defRPr sz="1400" b="0" i="0">
                <a:solidFill>
                  <a:srgbClr val="006F8D"/>
                </a:solidFill>
                <a:latin typeface="Arial"/>
                <a:ea typeface="Arial"/>
                <a:cs typeface="Arial"/>
                <a:sym typeface="Arial"/>
              </a:defRPr>
            </a:lvl1pPr>
            <a:lvl2pPr lvl="1" algn="ctr">
              <a:lnSpc>
                <a:spcPct val="90000"/>
              </a:lnSpc>
              <a:spcBef>
                <a:spcPts val="400"/>
              </a:spcBef>
              <a:spcAft>
                <a:spcPts val="0"/>
              </a:spcAft>
              <a:buClr>
                <a:srgbClr val="888888"/>
              </a:buClr>
              <a:buSzPts val="1800"/>
              <a:buNone/>
              <a:defRPr>
                <a:solidFill>
                  <a:srgbClr val="888888"/>
                </a:solidFill>
              </a:defRPr>
            </a:lvl2pPr>
            <a:lvl3pPr lvl="2" algn="ctr">
              <a:lnSpc>
                <a:spcPct val="90000"/>
              </a:lnSpc>
              <a:spcBef>
                <a:spcPts val="400"/>
              </a:spcBef>
              <a:spcAft>
                <a:spcPts val="0"/>
              </a:spcAft>
              <a:buClr>
                <a:srgbClr val="888888"/>
              </a:buClr>
              <a:buSzPts val="1500"/>
              <a:buNone/>
              <a:defRPr>
                <a:solidFill>
                  <a:srgbClr val="888888"/>
                </a:solidFill>
              </a:defRPr>
            </a:lvl3pPr>
            <a:lvl4pPr lvl="3" algn="ctr">
              <a:lnSpc>
                <a:spcPct val="90000"/>
              </a:lnSpc>
              <a:spcBef>
                <a:spcPts val="400"/>
              </a:spcBef>
              <a:spcAft>
                <a:spcPts val="0"/>
              </a:spcAft>
              <a:buClr>
                <a:srgbClr val="888888"/>
              </a:buClr>
              <a:buSzPts val="1400"/>
              <a:buNone/>
              <a:defRPr>
                <a:solidFill>
                  <a:srgbClr val="888888"/>
                </a:solidFill>
              </a:defRPr>
            </a:lvl4pPr>
            <a:lvl5pPr lvl="4" algn="ctr">
              <a:lnSpc>
                <a:spcPct val="90000"/>
              </a:lnSpc>
              <a:spcBef>
                <a:spcPts val="400"/>
              </a:spcBef>
              <a:spcAft>
                <a:spcPts val="0"/>
              </a:spcAft>
              <a:buClr>
                <a:srgbClr val="888888"/>
              </a:buClr>
              <a:buSzPts val="1400"/>
              <a:buNone/>
              <a:defRPr>
                <a:solidFill>
                  <a:srgbClr val="888888"/>
                </a:solidFill>
              </a:defRPr>
            </a:lvl5pPr>
            <a:lvl6pPr lvl="5" algn="ctr">
              <a:lnSpc>
                <a:spcPct val="90000"/>
              </a:lnSpc>
              <a:spcBef>
                <a:spcPts val="400"/>
              </a:spcBef>
              <a:spcAft>
                <a:spcPts val="0"/>
              </a:spcAft>
              <a:buClr>
                <a:srgbClr val="888888"/>
              </a:buClr>
              <a:buSzPts val="1400"/>
              <a:buNone/>
              <a:defRPr>
                <a:solidFill>
                  <a:srgbClr val="888888"/>
                </a:solidFill>
              </a:defRPr>
            </a:lvl6pPr>
            <a:lvl7pPr lvl="6" algn="ctr">
              <a:lnSpc>
                <a:spcPct val="90000"/>
              </a:lnSpc>
              <a:spcBef>
                <a:spcPts val="400"/>
              </a:spcBef>
              <a:spcAft>
                <a:spcPts val="0"/>
              </a:spcAft>
              <a:buClr>
                <a:srgbClr val="888888"/>
              </a:buClr>
              <a:buSzPts val="1400"/>
              <a:buNone/>
              <a:defRPr>
                <a:solidFill>
                  <a:srgbClr val="888888"/>
                </a:solidFill>
              </a:defRPr>
            </a:lvl7pPr>
            <a:lvl8pPr lvl="7" algn="ctr">
              <a:lnSpc>
                <a:spcPct val="90000"/>
              </a:lnSpc>
              <a:spcBef>
                <a:spcPts val="400"/>
              </a:spcBef>
              <a:spcAft>
                <a:spcPts val="0"/>
              </a:spcAft>
              <a:buClr>
                <a:srgbClr val="888888"/>
              </a:buClr>
              <a:buSzPts val="1400"/>
              <a:buNone/>
              <a:defRPr>
                <a:solidFill>
                  <a:srgbClr val="888888"/>
                </a:solidFill>
              </a:defRPr>
            </a:lvl8pPr>
            <a:lvl9pPr lvl="8" algn="ctr">
              <a:lnSpc>
                <a:spcPct val="90000"/>
              </a:lnSpc>
              <a:spcBef>
                <a:spcPts val="400"/>
              </a:spcBef>
              <a:spcAft>
                <a:spcPts val="0"/>
              </a:spcAft>
              <a:buClr>
                <a:srgbClr val="888888"/>
              </a:buClr>
              <a:buSzPts val="1400"/>
              <a:buNone/>
              <a:defRPr>
                <a:solidFill>
                  <a:srgbClr val="888888"/>
                </a:solidFill>
              </a:defRPr>
            </a:lvl9pPr>
          </a:lstStyle>
          <a:p>
            <a:endParaRPr/>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p:cSld name="Two Content">
    <p:spTree>
      <p:nvGrpSpPr>
        <p:cNvPr id="1" name="Shape 84"/>
        <p:cNvGrpSpPr/>
        <p:nvPr/>
      </p:nvGrpSpPr>
      <p:grpSpPr>
        <a:xfrm>
          <a:off x="0" y="0"/>
          <a:ext cx="0" cy="0"/>
          <a:chOff x="0" y="0"/>
          <a:chExt cx="0" cy="0"/>
        </a:xfrm>
      </p:grpSpPr>
      <p:sp>
        <p:nvSpPr>
          <p:cNvPr id="85" name="Google Shape;85;p19"/>
          <p:cNvSpPr txBox="1">
            <a:spLocks noGrp="1"/>
          </p:cNvSpPr>
          <p:nvPr>
            <p:ph type="body" idx="1"/>
          </p:nvPr>
        </p:nvSpPr>
        <p:spPr>
          <a:xfrm>
            <a:off x="308610" y="975893"/>
            <a:ext cx="420624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p19"/>
          <p:cNvSpPr txBox="1">
            <a:spLocks noGrp="1"/>
          </p:cNvSpPr>
          <p:nvPr>
            <p:ph type="body" idx="2"/>
          </p:nvPr>
        </p:nvSpPr>
        <p:spPr>
          <a:xfrm>
            <a:off x="4629150" y="975893"/>
            <a:ext cx="4255770" cy="3612916"/>
          </a:xfrm>
          <a:prstGeom prst="rect">
            <a:avLst/>
          </a:prstGeom>
          <a:noFill/>
          <a:ln>
            <a:noFill/>
          </a:ln>
        </p:spPr>
        <p:txBody>
          <a:bodyPr spcFirstLastPara="1" wrap="square" lIns="68575" tIns="34275" rIns="68575" bIns="34275" anchor="t" anchorCtr="0"/>
          <a:lstStyle>
            <a:lvl1pPr marL="457200" lvl="0" indent="-361950" algn="l">
              <a:lnSpc>
                <a:spcPct val="90000"/>
              </a:lnSpc>
              <a:spcBef>
                <a:spcPts val="800"/>
              </a:spcBef>
              <a:spcAft>
                <a:spcPts val="0"/>
              </a:spcAft>
              <a:buClr>
                <a:schemeClr val="dk2"/>
              </a:buClr>
              <a:buSzPts val="2100"/>
              <a:buChar char="•"/>
              <a:defRPr b="0" i="0">
                <a:latin typeface="Arial"/>
                <a:ea typeface="Arial"/>
                <a:cs typeface="Arial"/>
                <a:sym typeface="Arial"/>
              </a:defRPr>
            </a:lvl1pPr>
            <a:lvl2pPr marL="914400" lvl="1" indent="-342900" algn="l">
              <a:lnSpc>
                <a:spcPct val="90000"/>
              </a:lnSpc>
              <a:spcBef>
                <a:spcPts val="400"/>
              </a:spcBef>
              <a:spcAft>
                <a:spcPts val="0"/>
              </a:spcAft>
              <a:buClr>
                <a:schemeClr val="dk2"/>
              </a:buClr>
              <a:buSzPts val="1800"/>
              <a:buChar char="-"/>
              <a:defRPr b="0" i="0">
                <a:latin typeface="Arial"/>
                <a:ea typeface="Arial"/>
                <a:cs typeface="Arial"/>
                <a:sym typeface="Arial"/>
              </a:defRPr>
            </a:lvl2pPr>
            <a:lvl3pPr marL="1371600" lvl="2" indent="-323850" algn="l">
              <a:lnSpc>
                <a:spcPct val="90000"/>
              </a:lnSpc>
              <a:spcBef>
                <a:spcPts val="400"/>
              </a:spcBef>
              <a:spcAft>
                <a:spcPts val="0"/>
              </a:spcAft>
              <a:buClr>
                <a:schemeClr val="dk2"/>
              </a:buClr>
              <a:buSzPts val="1500"/>
              <a:buChar char="•"/>
              <a:defRPr b="0" i="0">
                <a:latin typeface="Arial"/>
                <a:ea typeface="Arial"/>
                <a:cs typeface="Arial"/>
                <a:sym typeface="Arial"/>
              </a:defRPr>
            </a:lvl3pPr>
            <a:lvl4pPr marL="1828800" lvl="3" indent="-317500" algn="l">
              <a:lnSpc>
                <a:spcPct val="90000"/>
              </a:lnSpc>
              <a:spcBef>
                <a:spcPts val="400"/>
              </a:spcBef>
              <a:spcAft>
                <a:spcPts val="0"/>
              </a:spcAft>
              <a:buClr>
                <a:schemeClr val="dk2"/>
              </a:buClr>
              <a:buSzPts val="1400"/>
              <a:buChar char="•"/>
              <a:defRPr b="0" i="0">
                <a:latin typeface="Arial"/>
                <a:ea typeface="Arial"/>
                <a:cs typeface="Arial"/>
                <a:sym typeface="Arial"/>
              </a:defRPr>
            </a:lvl4pPr>
            <a:lvl5pPr marL="2286000" lvl="4" indent="-317500" algn="l">
              <a:lnSpc>
                <a:spcPct val="90000"/>
              </a:lnSpc>
              <a:spcBef>
                <a:spcPts val="400"/>
              </a:spcBef>
              <a:spcAft>
                <a:spcPts val="0"/>
              </a:spcAft>
              <a:buClr>
                <a:schemeClr val="dk2"/>
              </a:buClr>
              <a:buSzPts val="1400"/>
              <a:buChar char="•"/>
              <a:defRPr b="0" i="0">
                <a:latin typeface="Arial"/>
                <a:ea typeface="Arial"/>
                <a:cs typeface="Arial"/>
                <a:sym typeface="Aria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7" name="Google Shape;87;p19"/>
          <p:cNvSpPr txBox="1">
            <a:spLocks noGrp="1"/>
          </p:cNvSpPr>
          <p:nvPr>
            <p:ph type="dt" idx="10"/>
          </p:nvPr>
        </p:nvSpPr>
        <p:spPr>
          <a:xfrm>
            <a:off x="54722" y="4866993"/>
            <a:ext cx="2701178" cy="273844"/>
          </a:xfrm>
          <a:prstGeom prst="rect">
            <a:avLst/>
          </a:prstGeom>
          <a:noFill/>
          <a:ln>
            <a:noFill/>
          </a:ln>
        </p:spPr>
        <p:txBody>
          <a:bodyPr spcFirstLastPara="1" wrap="square" lIns="68575" tIns="34275" rIns="68575" bIns="34275" anchor="t" anchorCtr="0"/>
          <a:lstStyle>
            <a:lvl1pPr lvl="0" algn="l">
              <a:spcBef>
                <a:spcPts val="0"/>
              </a:spcBef>
              <a:spcAft>
                <a:spcPts val="0"/>
              </a:spcAft>
              <a:buSzPts val="1100"/>
              <a:buNone/>
              <a:defRPr>
                <a:solidFill>
                  <a:schemeClr val="dk1"/>
                </a:solidFill>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88" name="Google Shape;88;p19"/>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lvl="0" indent="0" algn="l">
              <a:spcBef>
                <a:spcPts val="0"/>
              </a:spcBef>
              <a:buNone/>
              <a:defRPr sz="900" b="0" i="0">
                <a:solidFill>
                  <a:schemeClr val="dk1"/>
                </a:solidFill>
                <a:latin typeface="Arial"/>
                <a:ea typeface="Arial"/>
                <a:cs typeface="Arial"/>
                <a:sym typeface="Arial"/>
              </a:defRPr>
            </a:lvl1pPr>
            <a:lvl2pPr marL="0" lvl="1" indent="0" algn="l">
              <a:spcBef>
                <a:spcPts val="0"/>
              </a:spcBef>
              <a:buNone/>
              <a:defRPr sz="900" b="0" i="0">
                <a:solidFill>
                  <a:schemeClr val="dk1"/>
                </a:solidFill>
                <a:latin typeface="Arial"/>
                <a:ea typeface="Arial"/>
                <a:cs typeface="Arial"/>
                <a:sym typeface="Arial"/>
              </a:defRPr>
            </a:lvl2pPr>
            <a:lvl3pPr marL="0" lvl="2" indent="0" algn="l">
              <a:spcBef>
                <a:spcPts val="0"/>
              </a:spcBef>
              <a:buNone/>
              <a:defRPr sz="900" b="0" i="0">
                <a:solidFill>
                  <a:schemeClr val="dk1"/>
                </a:solidFill>
                <a:latin typeface="Arial"/>
                <a:ea typeface="Arial"/>
                <a:cs typeface="Arial"/>
                <a:sym typeface="Arial"/>
              </a:defRPr>
            </a:lvl3pPr>
            <a:lvl4pPr marL="0" lvl="3" indent="0" algn="l">
              <a:spcBef>
                <a:spcPts val="0"/>
              </a:spcBef>
              <a:buNone/>
              <a:defRPr sz="900" b="0" i="0">
                <a:solidFill>
                  <a:schemeClr val="dk1"/>
                </a:solidFill>
                <a:latin typeface="Arial"/>
                <a:ea typeface="Arial"/>
                <a:cs typeface="Arial"/>
                <a:sym typeface="Arial"/>
              </a:defRPr>
            </a:lvl4pPr>
            <a:lvl5pPr marL="0" lvl="4" indent="0" algn="l">
              <a:spcBef>
                <a:spcPts val="0"/>
              </a:spcBef>
              <a:buNone/>
              <a:defRPr sz="900" b="0" i="0">
                <a:solidFill>
                  <a:schemeClr val="dk1"/>
                </a:solidFill>
                <a:latin typeface="Arial"/>
                <a:ea typeface="Arial"/>
                <a:cs typeface="Arial"/>
                <a:sym typeface="Arial"/>
              </a:defRPr>
            </a:lvl5pPr>
            <a:lvl6pPr marL="0" lvl="5" indent="0" algn="l">
              <a:spcBef>
                <a:spcPts val="0"/>
              </a:spcBef>
              <a:buNone/>
              <a:defRPr sz="900" b="0" i="0">
                <a:solidFill>
                  <a:schemeClr val="dk1"/>
                </a:solidFill>
                <a:latin typeface="Arial"/>
                <a:ea typeface="Arial"/>
                <a:cs typeface="Arial"/>
                <a:sym typeface="Arial"/>
              </a:defRPr>
            </a:lvl6pPr>
            <a:lvl7pPr marL="0" lvl="6" indent="0" algn="l">
              <a:spcBef>
                <a:spcPts val="0"/>
              </a:spcBef>
              <a:buNone/>
              <a:defRPr sz="900" b="0" i="0">
                <a:solidFill>
                  <a:schemeClr val="dk1"/>
                </a:solidFill>
                <a:latin typeface="Arial"/>
                <a:ea typeface="Arial"/>
                <a:cs typeface="Arial"/>
                <a:sym typeface="Arial"/>
              </a:defRPr>
            </a:lvl7pPr>
            <a:lvl8pPr marL="0" lvl="7" indent="0" algn="l">
              <a:spcBef>
                <a:spcPts val="0"/>
              </a:spcBef>
              <a:buNone/>
              <a:defRPr sz="900" b="0" i="0">
                <a:solidFill>
                  <a:schemeClr val="dk1"/>
                </a:solidFill>
                <a:latin typeface="Arial"/>
                <a:ea typeface="Arial"/>
                <a:cs typeface="Arial"/>
                <a:sym typeface="Arial"/>
              </a:defRPr>
            </a:lvl8pPr>
            <a:lvl9pPr marL="0" lvl="8" indent="0" algn="l">
              <a:spcBef>
                <a:spcPts val="0"/>
              </a:spcBef>
              <a:buNone/>
              <a:defRPr sz="900" b="0" i="0">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sp>
        <p:nvSpPr>
          <p:cNvPr id="89" name="Google Shape;89;p19"/>
          <p:cNvSpPr txBox="1"/>
          <p:nvPr/>
        </p:nvSpPr>
        <p:spPr>
          <a:xfrm>
            <a:off x="308610" y="141964"/>
            <a:ext cx="8191612" cy="442212"/>
          </a:xfrm>
          <a:prstGeom prst="rect">
            <a:avLst/>
          </a:prstGeom>
          <a:noFill/>
          <a:ln>
            <a:noFill/>
          </a:ln>
        </p:spPr>
        <p:txBody>
          <a:bodyPr spcFirstLastPara="1" wrap="square" lIns="68575" tIns="34275" rIns="68575" bIns="34275" anchor="t" anchorCtr="0">
            <a:noAutofit/>
          </a:bodyPr>
          <a:lstStyle/>
          <a:p>
            <a:pPr marL="0" marR="0" lvl="0" indent="0" algn="l" rtl="0">
              <a:lnSpc>
                <a:spcPct val="90000"/>
              </a:lnSpc>
              <a:spcBef>
                <a:spcPts val="0"/>
              </a:spcBef>
              <a:spcAft>
                <a:spcPts val="0"/>
              </a:spcAft>
              <a:buClr>
                <a:schemeClr val="lt1"/>
              </a:buClr>
              <a:buSzPts val="2700"/>
              <a:buFont typeface="Arial"/>
              <a:buNone/>
            </a:pPr>
            <a:r>
              <a:rPr lang="en" sz="2700" b="0" i="0">
                <a:solidFill>
                  <a:schemeClr val="lt1"/>
                </a:solidFill>
                <a:latin typeface="Arial"/>
                <a:ea typeface="Arial"/>
                <a:cs typeface="Arial"/>
                <a:sym typeface="Arial"/>
              </a:rPr>
              <a:t>Click to edit Master title style</a:t>
            </a:r>
            <a:endParaRPr sz="1100"/>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90"/>
        <p:cNvGrpSpPr/>
        <p:nvPr/>
      </p:nvGrpSpPr>
      <p:grpSpPr>
        <a:xfrm>
          <a:off x="0" y="0"/>
          <a:ext cx="0" cy="0"/>
          <a:chOff x="0" y="0"/>
          <a:chExt cx="0" cy="0"/>
        </a:xfrm>
      </p:grpSpPr>
      <p:pic>
        <p:nvPicPr>
          <p:cNvPr id="91" name="Google Shape;91;p20"/>
          <p:cNvPicPr preferRelativeResize="0"/>
          <p:nvPr/>
        </p:nvPicPr>
        <p:blipFill rotWithShape="1">
          <a:blip r:embed="rId2">
            <a:alphaModFix/>
          </a:blip>
          <a:srcRect/>
          <a:stretch/>
        </p:blipFill>
        <p:spPr>
          <a:xfrm>
            <a:off x="3701" y="-6853"/>
            <a:ext cx="9148777" cy="5150353"/>
          </a:xfrm>
          <a:prstGeom prst="rect">
            <a:avLst/>
          </a:prstGeom>
          <a:noFill/>
          <a:ln>
            <a:noFill/>
          </a:ln>
        </p:spPr>
      </p:pic>
      <p:sp>
        <p:nvSpPr>
          <p:cNvPr id="92" name="Google Shape;92;p20"/>
          <p:cNvSpPr/>
          <p:nvPr/>
        </p:nvSpPr>
        <p:spPr>
          <a:xfrm>
            <a:off x="-1" y="796738"/>
            <a:ext cx="4121831" cy="1128713"/>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a:solidFill>
                  <a:schemeClr val="lt1"/>
                </a:solidFill>
                <a:latin typeface="Calibri"/>
                <a:ea typeface="Calibri"/>
                <a:cs typeface="Calibri"/>
                <a:sym typeface="Calibri"/>
              </a:rPr>
              <a:t>s</a:t>
            </a:r>
            <a:endParaRPr sz="1100"/>
          </a:p>
        </p:txBody>
      </p:sp>
      <p:pic>
        <p:nvPicPr>
          <p:cNvPr id="93" name="Google Shape;93;p20"/>
          <p:cNvPicPr preferRelativeResize="0"/>
          <p:nvPr/>
        </p:nvPicPr>
        <p:blipFill rotWithShape="1">
          <a:blip r:embed="rId3">
            <a:alphaModFix/>
          </a:blip>
          <a:srcRect/>
          <a:stretch/>
        </p:blipFill>
        <p:spPr>
          <a:xfrm>
            <a:off x="327225" y="1067557"/>
            <a:ext cx="2857776" cy="595156"/>
          </a:xfrm>
          <a:prstGeom prst="rect">
            <a:avLst/>
          </a:prstGeom>
          <a:noFill/>
          <a:ln>
            <a:noFill/>
          </a:ln>
        </p:spPr>
      </p:pic>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4" name="Title_SM"/>
          <p:cNvSpPr>
            <a:spLocks noGrp="1" noChangeArrowheads="1"/>
          </p:cNvSpPr>
          <p:nvPr>
            <p:ph type="title" hasCustomPrompt="1"/>
          </p:nvPr>
        </p:nvSpPr>
        <p:spPr bwMode="auto">
          <a:xfrm>
            <a:off x="359568" y="357188"/>
            <a:ext cx="6265069" cy="810816"/>
          </a:xfrm>
          <a:prstGeom prst="rect">
            <a:avLst/>
          </a:prstGeom>
          <a:noFill/>
          <a:ln w="9525">
            <a:noFill/>
            <a:miter lim="800000"/>
            <a:headEnd/>
            <a:tailEnd/>
          </a:ln>
        </p:spPr>
        <p:txBody>
          <a:bodyPr vert="horz" wrap="square" lIns="72000" tIns="36000" rIns="0" bIns="0" numCol="1" anchor="t" anchorCtr="0" compatLnSpc="1">
            <a:prstTxWarp prst="textNoShape">
              <a:avLst/>
            </a:prstTxWarp>
            <a:noAutofit/>
          </a:bodyPr>
          <a:lstStyle>
            <a:lvl1pPr>
              <a:defRPr/>
            </a:lvl1pPr>
          </a:lstStyle>
          <a:p>
            <a:pPr lvl="0"/>
            <a:r>
              <a:rPr lang="en-US" dirty="0"/>
              <a:t>Slide title, Ericsson Hilda Light 40pt, Ericsson Black, max 2-lines</a:t>
            </a:r>
          </a:p>
        </p:txBody>
      </p:sp>
    </p:spTree>
    <p:extLst>
      <p:ext uri="{BB962C8B-B14F-4D97-AF65-F5344CB8AC3E}">
        <p14:creationId xmlns:p14="http://schemas.microsoft.com/office/powerpoint/2010/main" val="2034531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p:nvPr/>
        </p:nvSpPr>
        <p:spPr>
          <a:xfrm>
            <a:off x="-15128" y="0"/>
            <a:ext cx="9144000" cy="726141"/>
          </a:xfrm>
          <a:prstGeom prst="rect">
            <a:avLst/>
          </a:prstGeom>
          <a:blipFill rotWithShape="1">
            <a:blip r:embed="rId8">
              <a:alphaModFix/>
            </a:blip>
            <a:stretch>
              <a:fillRect/>
            </a:stretch>
          </a:blipFill>
          <a:ln w="12700" cap="flat" cmpd="sng">
            <a:solidFill>
              <a:srgbClr val="42719B"/>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b="0" i="0" u="none" strike="noStrike" cap="none">
              <a:solidFill>
                <a:schemeClr val="lt1"/>
              </a:solidFill>
              <a:latin typeface="Calibri"/>
              <a:ea typeface="Calibri"/>
              <a:cs typeface="Calibri"/>
              <a:sym typeface="Calibri"/>
            </a:endParaRPr>
          </a:p>
        </p:txBody>
      </p:sp>
      <p:sp>
        <p:nvSpPr>
          <p:cNvPr id="52" name="Google Shape;52;p13"/>
          <p:cNvSpPr/>
          <p:nvPr/>
        </p:nvSpPr>
        <p:spPr>
          <a:xfrm>
            <a:off x="1" y="4859396"/>
            <a:ext cx="9159128" cy="297222"/>
          </a:xfrm>
          <a:prstGeom prst="rect">
            <a:avLst/>
          </a:prstGeom>
          <a:solidFill>
            <a:schemeClr val="lt2"/>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r>
              <a:rPr lang="en" sz="1400" b="0" i="0" u="none" strike="noStrike" cap="none">
                <a:solidFill>
                  <a:schemeClr val="lt1"/>
                </a:solidFill>
                <a:latin typeface="Calibri"/>
                <a:ea typeface="Calibri"/>
                <a:cs typeface="Calibri"/>
                <a:sym typeface="Calibri"/>
              </a:rPr>
              <a:t> </a:t>
            </a:r>
            <a:endParaRPr sz="1100"/>
          </a:p>
        </p:txBody>
      </p:sp>
      <p:sp>
        <p:nvSpPr>
          <p:cNvPr id="53" name="Google Shape;53;p13"/>
          <p:cNvSpPr txBox="1">
            <a:spLocks noGrp="1"/>
          </p:cNvSpPr>
          <p:nvPr>
            <p:ph type="dt" idx="10"/>
          </p:nvPr>
        </p:nvSpPr>
        <p:spPr>
          <a:xfrm>
            <a:off x="54722" y="4866993"/>
            <a:ext cx="1229248" cy="273844"/>
          </a:xfrm>
          <a:prstGeom prst="rect">
            <a:avLst/>
          </a:prstGeom>
          <a:noFill/>
          <a:ln>
            <a:noFill/>
          </a:ln>
        </p:spPr>
        <p:txBody>
          <a:bodyPr spcFirstLastPara="1" wrap="square" lIns="68575" tIns="34275" rIns="68575" bIns="34275" anchor="t" anchorCtr="0"/>
          <a:lstStyle>
            <a:lvl1pPr marR="0" lvl="0" algn="l" rtl="0">
              <a:spcBef>
                <a:spcPts val="0"/>
              </a:spcBef>
              <a:spcAft>
                <a:spcPts val="0"/>
              </a:spcAft>
              <a:buSzPts val="1100"/>
              <a:buNone/>
              <a:defRPr sz="900" b="0" i="0" u="none" strike="noStrike" cap="none">
                <a:solidFill>
                  <a:schemeClr val="dk1"/>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sldNum" idx="12"/>
          </p:nvPr>
        </p:nvSpPr>
        <p:spPr>
          <a:xfrm>
            <a:off x="8676528" y="4878144"/>
            <a:ext cx="455518" cy="273844"/>
          </a:xfrm>
          <a:prstGeom prst="rect">
            <a:avLst/>
          </a:prstGeom>
          <a:noFill/>
          <a:ln>
            <a:noFill/>
          </a:ln>
        </p:spPr>
        <p:txBody>
          <a:bodyPr spcFirstLastPara="1" wrap="square" lIns="68575" tIns="34275" rIns="68575" bIns="34275" anchor="t" anchorCtr="0">
            <a:noAutofit/>
          </a:bodyPr>
          <a:lstStyle>
            <a:lvl1pPr marL="0" marR="0" lvl="0" indent="0" algn="l" rtl="0">
              <a:spcBef>
                <a:spcPts val="0"/>
              </a:spcBef>
              <a:buNone/>
              <a:defRPr sz="900" b="0" i="0" u="none" strike="noStrike" cap="none">
                <a:solidFill>
                  <a:schemeClr val="dk1"/>
                </a:solidFill>
                <a:latin typeface="Arial"/>
                <a:ea typeface="Arial"/>
                <a:cs typeface="Arial"/>
                <a:sym typeface="Arial"/>
              </a:defRPr>
            </a:lvl1pPr>
            <a:lvl2pPr marL="0" marR="0" lvl="1" indent="0" algn="l" rtl="0">
              <a:spcBef>
                <a:spcPts val="0"/>
              </a:spcBef>
              <a:buNone/>
              <a:defRPr sz="900" b="0" i="0" u="none" strike="noStrike" cap="none">
                <a:solidFill>
                  <a:schemeClr val="dk1"/>
                </a:solidFill>
                <a:latin typeface="Arial"/>
                <a:ea typeface="Arial"/>
                <a:cs typeface="Arial"/>
                <a:sym typeface="Arial"/>
              </a:defRPr>
            </a:lvl2pPr>
            <a:lvl3pPr marL="0" marR="0" lvl="2" indent="0" algn="l" rtl="0">
              <a:spcBef>
                <a:spcPts val="0"/>
              </a:spcBef>
              <a:buNone/>
              <a:defRPr sz="900" b="0" i="0" u="none" strike="noStrike" cap="none">
                <a:solidFill>
                  <a:schemeClr val="dk1"/>
                </a:solidFill>
                <a:latin typeface="Arial"/>
                <a:ea typeface="Arial"/>
                <a:cs typeface="Arial"/>
                <a:sym typeface="Arial"/>
              </a:defRPr>
            </a:lvl3pPr>
            <a:lvl4pPr marL="0" marR="0" lvl="3" indent="0" algn="l" rtl="0">
              <a:spcBef>
                <a:spcPts val="0"/>
              </a:spcBef>
              <a:buNone/>
              <a:defRPr sz="900" b="0" i="0" u="none" strike="noStrike" cap="none">
                <a:solidFill>
                  <a:schemeClr val="dk1"/>
                </a:solidFill>
                <a:latin typeface="Arial"/>
                <a:ea typeface="Arial"/>
                <a:cs typeface="Arial"/>
                <a:sym typeface="Arial"/>
              </a:defRPr>
            </a:lvl4pPr>
            <a:lvl5pPr marL="0" marR="0" lvl="4" indent="0" algn="l" rtl="0">
              <a:spcBef>
                <a:spcPts val="0"/>
              </a:spcBef>
              <a:buNone/>
              <a:defRPr sz="900" b="0" i="0" u="none" strike="noStrike" cap="none">
                <a:solidFill>
                  <a:schemeClr val="dk1"/>
                </a:solidFill>
                <a:latin typeface="Arial"/>
                <a:ea typeface="Arial"/>
                <a:cs typeface="Arial"/>
                <a:sym typeface="Arial"/>
              </a:defRPr>
            </a:lvl5pPr>
            <a:lvl6pPr marL="0" marR="0" lvl="5" indent="0" algn="l" rtl="0">
              <a:spcBef>
                <a:spcPts val="0"/>
              </a:spcBef>
              <a:buNone/>
              <a:defRPr sz="900" b="0" i="0" u="none" strike="noStrike" cap="none">
                <a:solidFill>
                  <a:schemeClr val="dk1"/>
                </a:solidFill>
                <a:latin typeface="Arial"/>
                <a:ea typeface="Arial"/>
                <a:cs typeface="Arial"/>
                <a:sym typeface="Arial"/>
              </a:defRPr>
            </a:lvl6pPr>
            <a:lvl7pPr marL="0" marR="0" lvl="6" indent="0" algn="l" rtl="0">
              <a:spcBef>
                <a:spcPts val="0"/>
              </a:spcBef>
              <a:buNone/>
              <a:defRPr sz="900" b="0" i="0" u="none" strike="noStrike" cap="none">
                <a:solidFill>
                  <a:schemeClr val="dk1"/>
                </a:solidFill>
                <a:latin typeface="Arial"/>
                <a:ea typeface="Arial"/>
                <a:cs typeface="Arial"/>
                <a:sym typeface="Arial"/>
              </a:defRPr>
            </a:lvl7pPr>
            <a:lvl8pPr marL="0" marR="0" lvl="7" indent="0" algn="l" rtl="0">
              <a:spcBef>
                <a:spcPts val="0"/>
              </a:spcBef>
              <a:buNone/>
              <a:defRPr sz="900" b="0" i="0" u="none" strike="noStrike" cap="none">
                <a:solidFill>
                  <a:schemeClr val="dk1"/>
                </a:solidFill>
                <a:latin typeface="Arial"/>
                <a:ea typeface="Arial"/>
                <a:cs typeface="Arial"/>
                <a:sym typeface="Arial"/>
              </a:defRPr>
            </a:lvl8pPr>
            <a:lvl9pPr marL="0" marR="0" lvl="8" indent="0" algn="l" rtl="0">
              <a:spcBef>
                <a:spcPts val="0"/>
              </a:spcBef>
              <a:buNone/>
              <a:defRPr sz="9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
              <a:t>‹#›</a:t>
            </a:fld>
            <a:endParaRPr/>
          </a:p>
        </p:txBody>
      </p:sp>
      <p:pic>
        <p:nvPicPr>
          <p:cNvPr id="55" name="Google Shape;55;p13"/>
          <p:cNvPicPr preferRelativeResize="0"/>
          <p:nvPr/>
        </p:nvPicPr>
        <p:blipFill rotWithShape="1">
          <a:blip r:embed="rId9">
            <a:alphaModFix/>
          </a:blip>
          <a:srcRect/>
          <a:stretch/>
        </p:blipFill>
        <p:spPr>
          <a:xfrm>
            <a:off x="7520641" y="4891382"/>
            <a:ext cx="1121148" cy="233488"/>
          </a:xfrm>
          <a:prstGeom prst="rect">
            <a:avLst/>
          </a:prstGeom>
          <a:noFill/>
          <a:ln>
            <a:noFill/>
          </a:ln>
        </p:spPr>
      </p:pic>
      <p:sp>
        <p:nvSpPr>
          <p:cNvPr id="56" name="Google Shape;56;p13"/>
          <p:cNvSpPr txBox="1">
            <a:spLocks noGrp="1"/>
          </p:cNvSpPr>
          <p:nvPr>
            <p:ph type="title"/>
          </p:nvPr>
        </p:nvSpPr>
        <p:spPr>
          <a:xfrm>
            <a:off x="236221" y="148373"/>
            <a:ext cx="8629650" cy="404078"/>
          </a:xfrm>
          <a:prstGeom prst="rect">
            <a:avLst/>
          </a:prstGeom>
          <a:noFill/>
          <a:ln>
            <a:noFill/>
          </a:ln>
        </p:spPr>
        <p:txBody>
          <a:bodyPr spcFirstLastPara="1" wrap="square" lIns="68575" tIns="34275" rIns="68575" bIns="34275" anchor="ctr" anchorCtr="0"/>
          <a:lstStyle>
            <a:lvl1pPr marR="0" lvl="0" algn="l" rtl="0">
              <a:lnSpc>
                <a:spcPct val="90000"/>
              </a:lnSpc>
              <a:spcBef>
                <a:spcPts val="0"/>
              </a:spcBef>
              <a:spcAft>
                <a:spcPts val="0"/>
              </a:spcAft>
              <a:buClr>
                <a:schemeClr val="lt1"/>
              </a:buClr>
              <a:buSzPts val="2700"/>
              <a:buFont typeface="Arial"/>
              <a:buNone/>
              <a:defRPr sz="2700" b="0" i="0" u="none" strike="noStrike" cap="none">
                <a:solidFill>
                  <a:schemeClr val="lt1"/>
                </a:solidFill>
                <a:latin typeface="Arial"/>
                <a:ea typeface="Arial"/>
                <a:cs typeface="Arial"/>
                <a:sym typeface="Arial"/>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a:endParaRPr/>
          </a:p>
        </p:txBody>
      </p:sp>
      <p:sp>
        <p:nvSpPr>
          <p:cNvPr id="57" name="Google Shape;57;p13"/>
          <p:cNvSpPr txBox="1">
            <a:spLocks noGrp="1"/>
          </p:cNvSpPr>
          <p:nvPr>
            <p:ph type="body" idx="1"/>
          </p:nvPr>
        </p:nvSpPr>
        <p:spPr>
          <a:xfrm>
            <a:off x="236221" y="975360"/>
            <a:ext cx="8629650" cy="3657362"/>
          </a:xfrm>
          <a:prstGeom prst="rect">
            <a:avLst/>
          </a:prstGeom>
          <a:noFill/>
          <a:ln>
            <a:noFill/>
          </a:ln>
        </p:spPr>
        <p:txBody>
          <a:bodyPr spcFirstLastPara="1" wrap="square" lIns="68575" tIns="34275" rIns="68575" bIns="34275" anchor="t" anchorCtr="0"/>
          <a:lstStyle>
            <a:lvl1pPr marL="457200" marR="0" lvl="0" indent="-361950" algn="l" rtl="0">
              <a:lnSpc>
                <a:spcPct val="90000"/>
              </a:lnSpc>
              <a:spcBef>
                <a:spcPts val="800"/>
              </a:spcBef>
              <a:spcAft>
                <a:spcPts val="0"/>
              </a:spcAft>
              <a:buClr>
                <a:schemeClr val="dk2"/>
              </a:buClr>
              <a:buSzPts val="2100"/>
              <a:buFont typeface="Arial"/>
              <a:buChar char="•"/>
              <a:defRPr sz="2100" b="0" i="0" u="none" strike="noStrike" cap="none">
                <a:solidFill>
                  <a:schemeClr val="dk2"/>
                </a:solidFill>
                <a:latin typeface="Arial"/>
                <a:ea typeface="Arial"/>
                <a:cs typeface="Arial"/>
                <a:sym typeface="Arial"/>
              </a:defRPr>
            </a:lvl1pPr>
            <a:lvl2pPr marL="914400" marR="0" lvl="1" indent="-342900" algn="l" rtl="0">
              <a:lnSpc>
                <a:spcPct val="90000"/>
              </a:lnSpc>
              <a:spcBef>
                <a:spcPts val="40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2pPr>
            <a:lvl3pPr marL="1371600" marR="0" lvl="2" indent="-323850" algn="l" rtl="0">
              <a:lnSpc>
                <a:spcPct val="90000"/>
              </a:lnSpc>
              <a:spcBef>
                <a:spcPts val="400"/>
              </a:spcBef>
              <a:spcAft>
                <a:spcPts val="0"/>
              </a:spcAft>
              <a:buClr>
                <a:schemeClr val="dk2"/>
              </a:buClr>
              <a:buSzPts val="1500"/>
              <a:buFont typeface="Arial"/>
              <a:buChar char="•"/>
              <a:defRPr sz="1500" b="0" i="0" u="none" strike="noStrike" cap="none">
                <a:solidFill>
                  <a:schemeClr val="dk2"/>
                </a:solidFill>
                <a:latin typeface="Arial"/>
                <a:ea typeface="Arial"/>
                <a:cs typeface="Arial"/>
                <a:sym typeface="Arial"/>
              </a:defRPr>
            </a:lvl3pPr>
            <a:lvl4pPr marL="1828800" marR="0" lvl="3"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90000"/>
              </a:lnSpc>
              <a:spcBef>
                <a:spcPts val="4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8" name="Google Shape;58;p13"/>
          <p:cNvPicPr preferRelativeResize="0"/>
          <p:nvPr/>
        </p:nvPicPr>
        <p:blipFill rotWithShape="1">
          <a:blip r:embed="rId10">
            <a:alphaModFix/>
          </a:blip>
          <a:srcRect/>
          <a:stretch/>
        </p:blipFill>
        <p:spPr>
          <a:xfrm>
            <a:off x="236221" y="4953461"/>
            <a:ext cx="1946699" cy="116099"/>
          </a:xfrm>
          <a:prstGeom prst="rect">
            <a:avLst/>
          </a:prstGeom>
          <a:noFill/>
          <a:ln>
            <a:noFill/>
          </a:ln>
        </p:spPr>
      </p:pic>
      <p:sp>
        <p:nvSpPr>
          <p:cNvPr id="59" name="Google Shape;59;p13"/>
          <p:cNvSpPr txBox="1">
            <a:spLocks noGrp="1"/>
          </p:cNvSpPr>
          <p:nvPr>
            <p:ph type="ftr" idx="11"/>
          </p:nvPr>
        </p:nvSpPr>
        <p:spPr>
          <a:xfrm>
            <a:off x="1546860" y="4891382"/>
            <a:ext cx="5505450" cy="273844"/>
          </a:xfrm>
          <a:prstGeom prst="rect">
            <a:avLst/>
          </a:prstGeom>
          <a:noFill/>
          <a:ln>
            <a:noFill/>
          </a:ln>
        </p:spPr>
        <p:txBody>
          <a:bodyPr spcFirstLastPara="1" wrap="square" lIns="68575" tIns="34275" rIns="68575" bIns="34275" anchor="ctr" anchorCtr="0"/>
          <a:lstStyle>
            <a:lvl1pPr marR="0" lvl="0" algn="ctr" rtl="0">
              <a:spcBef>
                <a:spcPts val="0"/>
              </a:spcBef>
              <a:spcAft>
                <a:spcPts val="0"/>
              </a:spcAft>
              <a:buSzPts val="1100"/>
              <a:buNone/>
              <a:defRPr sz="900" b="0" i="0" u="none" strike="noStrike" cap="none">
                <a:solidFill>
                  <a:srgbClr val="888888"/>
                </a:solidFill>
                <a:latin typeface="Arial"/>
                <a:ea typeface="Arial"/>
                <a:cs typeface="Arial"/>
                <a:sym typeface="Arial"/>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2" r:id="rId3"/>
    <p:sldLayoutId id="2147483664" r:id="rId4"/>
    <p:sldLayoutId id="2147483665" r:id="rId5"/>
    <p:sldLayoutId id="2147483668" r:id="rId6"/>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21"/>
          <p:cNvSpPr txBox="1">
            <a:spLocks noGrp="1"/>
          </p:cNvSpPr>
          <p:nvPr>
            <p:ph type="ctrTitle"/>
          </p:nvPr>
        </p:nvSpPr>
        <p:spPr>
          <a:xfrm>
            <a:off x="184919" y="1443038"/>
            <a:ext cx="8637611" cy="5715853"/>
          </a:xfrm>
          <a:prstGeom prst="rect">
            <a:avLst/>
          </a:prstGeom>
          <a:noFill/>
          <a:ln>
            <a:noFill/>
          </a:ln>
        </p:spPr>
        <p:txBody>
          <a:bodyPr spcFirstLastPara="1" wrap="square" lIns="91425" tIns="91425" rIns="91425" bIns="91425" anchor="t" anchorCtr="0">
            <a:noAutofit/>
          </a:bodyPr>
          <a:lstStyle/>
          <a:p>
            <a:pPr lvl="0"/>
            <a:r>
              <a:rPr lang="en-US" sz="2400" dirty="0"/>
              <a:t>Run-Time Data Persistency (Runtime Config DB) Technology Choices</a:t>
            </a:r>
            <a:br>
              <a:rPr lang="en-US" sz="2400" dirty="0"/>
            </a:br>
            <a:br>
              <a:rPr lang="en-US" sz="2400" dirty="0"/>
            </a:br>
            <a:br>
              <a:rPr lang="en-US" sz="2400" dirty="0"/>
            </a:br>
            <a:br>
              <a:rPr lang="en-US" sz="2400" dirty="0"/>
            </a:br>
            <a:br>
              <a:rPr lang="en-US" sz="1400" dirty="0"/>
            </a:br>
            <a:r>
              <a:rPr lang="en-US" sz="1400" dirty="0"/>
              <a:t>Ciaran Johnston &lt;ciaran.johnston@ericsson.com&gt;</a:t>
            </a:r>
            <a:br>
              <a:rPr lang="en-US" sz="1400" dirty="0"/>
            </a:br>
            <a:r>
              <a:rPr lang="en-US" sz="1400" dirty="0"/>
              <a:t>Tony Finnerty &lt;tony.finnerty@ericsson.com&gt;</a:t>
            </a:r>
            <a:endParaRPr sz="1400" dirty="0"/>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835A0-633D-41CE-9D4C-A7A9864D8E0D}"/>
              </a:ext>
            </a:extLst>
          </p:cNvPr>
          <p:cNvSpPr>
            <a:spLocks noGrp="1"/>
          </p:cNvSpPr>
          <p:nvPr>
            <p:ph type="title"/>
          </p:nvPr>
        </p:nvSpPr>
        <p:spPr>
          <a:xfrm>
            <a:off x="146809" y="70271"/>
            <a:ext cx="8520600" cy="572700"/>
          </a:xfrm>
        </p:spPr>
        <p:txBody>
          <a:bodyPr/>
          <a:lstStyle/>
          <a:p>
            <a:r>
              <a:rPr lang="en-US" dirty="0"/>
              <a:t>Business Drivers  </a:t>
            </a:r>
          </a:p>
        </p:txBody>
      </p:sp>
      <p:sp>
        <p:nvSpPr>
          <p:cNvPr id="3" name="Text Placeholder 2">
            <a:extLst>
              <a:ext uri="{FF2B5EF4-FFF2-40B4-BE49-F238E27FC236}">
                <a16:creationId xmlns:a16="http://schemas.microsoft.com/office/drawing/2014/main" id="{EF7CB1C9-D68A-4B46-AF52-4B975A6372E0}"/>
              </a:ext>
            </a:extLst>
          </p:cNvPr>
          <p:cNvSpPr>
            <a:spLocks noGrp="1"/>
          </p:cNvSpPr>
          <p:nvPr>
            <p:ph type="body" idx="1"/>
          </p:nvPr>
        </p:nvSpPr>
        <p:spPr/>
        <p:txBody>
          <a:bodyPr/>
          <a:lstStyle/>
          <a:p>
            <a:pPr marL="139700" indent="0">
              <a:buNone/>
            </a:pPr>
            <a:r>
              <a:rPr lang="en-US" sz="1800" dirty="0" err="1"/>
              <a:t>RunTime</a:t>
            </a:r>
            <a:r>
              <a:rPr lang="en-US" sz="1800" dirty="0"/>
              <a:t> Config DB  contains the instance/presentation of real time 5G network and store information to Runtime Config DB. Runtime Config DB is not duplicated from A&amp;AI. </a:t>
            </a:r>
          </a:p>
          <a:p>
            <a:pPr marL="139700" indent="0">
              <a:buNone/>
            </a:pPr>
            <a:endParaRPr lang="en-US" dirty="0"/>
          </a:p>
          <a:p>
            <a:pPr lvl="1"/>
            <a:r>
              <a:rPr lang="en-US" dirty="0"/>
              <a:t>Support the existing use cases e. g  OOF/PCI/SON, Network Slicing, ORAN (3GPP) &amp; ONAP Harmonization. </a:t>
            </a:r>
          </a:p>
          <a:p>
            <a:pPr lvl="1"/>
            <a:r>
              <a:rPr lang="en-US" dirty="0"/>
              <a:t>Provide operation view for the network provisioning</a:t>
            </a:r>
          </a:p>
          <a:p>
            <a:pPr lvl="1"/>
            <a:r>
              <a:rPr lang="en-US" dirty="0"/>
              <a:t>Support the 5G network topology</a:t>
            </a:r>
          </a:p>
          <a:p>
            <a:pPr lvl="1"/>
            <a:r>
              <a:rPr lang="en-US" dirty="0"/>
              <a:t>Support 5G Change Management </a:t>
            </a:r>
          </a:p>
        </p:txBody>
      </p:sp>
    </p:spTree>
    <p:extLst>
      <p:ext uri="{BB962C8B-B14F-4D97-AF65-F5344CB8AC3E}">
        <p14:creationId xmlns:p14="http://schemas.microsoft.com/office/powerpoint/2010/main" val="2755876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04E23-F750-4197-98C9-4A2595B1CD5A}"/>
              </a:ext>
            </a:extLst>
          </p:cNvPr>
          <p:cNvSpPr>
            <a:spLocks noGrp="1"/>
          </p:cNvSpPr>
          <p:nvPr>
            <p:ph type="title"/>
          </p:nvPr>
        </p:nvSpPr>
        <p:spPr/>
        <p:txBody>
          <a:bodyPr/>
          <a:lstStyle/>
          <a:p>
            <a:r>
              <a:rPr lang="en-US" dirty="0"/>
              <a:t>Run Time Database (DB) Component</a:t>
            </a:r>
            <a:br>
              <a:rPr lang="en-US" dirty="0"/>
            </a:br>
            <a:r>
              <a:rPr lang="en-US" dirty="0"/>
              <a:t>For Persistency of Run-Time Information</a:t>
            </a:r>
            <a:endParaRPr lang="en-IE" dirty="0"/>
          </a:p>
        </p:txBody>
      </p:sp>
      <p:graphicFrame>
        <p:nvGraphicFramePr>
          <p:cNvPr id="4" name="Table 3">
            <a:extLst>
              <a:ext uri="{FF2B5EF4-FFF2-40B4-BE49-F238E27FC236}">
                <a16:creationId xmlns:a16="http://schemas.microsoft.com/office/drawing/2014/main" id="{2408981B-CDA0-41D7-9059-23D09EC13CBF}"/>
              </a:ext>
            </a:extLst>
          </p:cNvPr>
          <p:cNvGraphicFramePr>
            <a:graphicFrameLocks noGrp="1"/>
          </p:cNvGraphicFramePr>
          <p:nvPr>
            <p:extLst>
              <p:ext uri="{D42A27DB-BD31-4B8C-83A1-F6EECF244321}">
                <p14:modId xmlns:p14="http://schemas.microsoft.com/office/powerpoint/2010/main" val="854507468"/>
              </p:ext>
            </p:extLst>
          </p:nvPr>
        </p:nvGraphicFramePr>
        <p:xfrm>
          <a:off x="359568" y="865752"/>
          <a:ext cx="8343000" cy="3836670"/>
        </p:xfrm>
        <a:graphic>
          <a:graphicData uri="http://schemas.openxmlformats.org/drawingml/2006/table">
            <a:tbl>
              <a:tblPr firstRow="1" bandRow="1">
                <a:tableStyleId>{5C22544A-7EE6-4342-B048-85BDC9FD1C3A}</a:tableStyleId>
              </a:tblPr>
              <a:tblGrid>
                <a:gridCol w="2509467">
                  <a:extLst>
                    <a:ext uri="{9D8B030D-6E8A-4147-A177-3AD203B41FA5}">
                      <a16:colId xmlns:a16="http://schemas.microsoft.com/office/drawing/2014/main" val="2720061860"/>
                    </a:ext>
                  </a:extLst>
                </a:gridCol>
                <a:gridCol w="1812022">
                  <a:extLst>
                    <a:ext uri="{9D8B030D-6E8A-4147-A177-3AD203B41FA5}">
                      <a16:colId xmlns:a16="http://schemas.microsoft.com/office/drawing/2014/main" val="154061454"/>
                    </a:ext>
                  </a:extLst>
                </a:gridCol>
                <a:gridCol w="2046914">
                  <a:extLst>
                    <a:ext uri="{9D8B030D-6E8A-4147-A177-3AD203B41FA5}">
                      <a16:colId xmlns:a16="http://schemas.microsoft.com/office/drawing/2014/main" val="2041998817"/>
                    </a:ext>
                  </a:extLst>
                </a:gridCol>
                <a:gridCol w="1974597">
                  <a:extLst>
                    <a:ext uri="{9D8B030D-6E8A-4147-A177-3AD203B41FA5}">
                      <a16:colId xmlns:a16="http://schemas.microsoft.com/office/drawing/2014/main" val="2784778511"/>
                    </a:ext>
                  </a:extLst>
                </a:gridCol>
              </a:tblGrid>
              <a:tr h="278130">
                <a:tc>
                  <a:txBody>
                    <a:bodyPr/>
                    <a:lstStyle/>
                    <a:p>
                      <a:r>
                        <a:rPr lang="en-IE" sz="1100" dirty="0"/>
                        <a:t>Data</a:t>
                      </a:r>
                    </a:p>
                  </a:txBody>
                  <a:tcPr marL="68580" marR="68580" marT="34290" marB="34290"/>
                </a:tc>
                <a:tc>
                  <a:txBody>
                    <a:bodyPr/>
                    <a:lstStyle/>
                    <a:p>
                      <a:r>
                        <a:rPr lang="en-IE" sz="1100" dirty="0"/>
                        <a:t>Deployment</a:t>
                      </a:r>
                    </a:p>
                  </a:txBody>
                  <a:tcPr marL="68580" marR="68580" marT="34290" marB="34290"/>
                </a:tc>
                <a:tc>
                  <a:txBody>
                    <a:bodyPr/>
                    <a:lstStyle/>
                    <a:p>
                      <a:r>
                        <a:rPr lang="en-IE" sz="1100" dirty="0"/>
                        <a:t>Access</a:t>
                      </a:r>
                    </a:p>
                  </a:txBody>
                  <a:tcPr marL="68580" marR="68580" marT="34290" marB="34290"/>
                </a:tc>
                <a:tc>
                  <a:txBody>
                    <a:bodyPr/>
                    <a:lstStyle/>
                    <a:p>
                      <a:r>
                        <a:rPr lang="en-IE" sz="1100" dirty="0"/>
                        <a:t>Other</a:t>
                      </a:r>
                    </a:p>
                  </a:txBody>
                  <a:tcPr marL="68580" marR="68580" marT="34290" marB="34290"/>
                </a:tc>
                <a:extLst>
                  <a:ext uri="{0D108BD9-81ED-4DB2-BD59-A6C34878D82A}">
                    <a16:rowId xmlns:a16="http://schemas.microsoft.com/office/drawing/2014/main" val="1472132452"/>
                  </a:ext>
                </a:extLst>
              </a:tr>
              <a:tr h="1348740">
                <a:tc>
                  <a:txBody>
                    <a:bodyPr/>
                    <a:lstStyle/>
                    <a:p>
                      <a:r>
                        <a:rPr lang="en-IE" sz="1100" dirty="0"/>
                        <a:t>Types: </a:t>
                      </a:r>
                    </a:p>
                    <a:p>
                      <a:pPr marL="285750" indent="-285750">
                        <a:buFontTx/>
                        <a:buChar char="-"/>
                      </a:pPr>
                      <a:r>
                        <a:rPr lang="en-IE" sz="1100" dirty="0"/>
                        <a:t>Related to services and network functions, but is not inventory</a:t>
                      </a:r>
                    </a:p>
                    <a:p>
                      <a:pPr marL="285750" indent="-285750">
                        <a:buFontTx/>
                        <a:buChar char="-"/>
                      </a:pPr>
                      <a:r>
                        <a:rPr lang="en-IE" sz="1100" dirty="0"/>
                        <a:t>Real-time / near-real-time replication of network data</a:t>
                      </a:r>
                    </a:p>
                    <a:p>
                      <a:pPr marL="285750" indent="-285750">
                        <a:buFontTx/>
                        <a:buChar char="-"/>
                      </a:pPr>
                      <a:r>
                        <a:rPr lang="en-IE" sz="1100" dirty="0"/>
                        <a:t>Configuration data</a:t>
                      </a:r>
                    </a:p>
                    <a:p>
                      <a:pPr marL="285750" indent="-285750">
                        <a:buFontTx/>
                        <a:buChar char="-"/>
                      </a:pPr>
                      <a:r>
                        <a:rPr lang="en-IE" sz="1100" dirty="0"/>
                        <a:t>Operational parameters</a:t>
                      </a:r>
                    </a:p>
                    <a:p>
                      <a:pPr marL="285750" indent="-285750">
                        <a:buFontTx/>
                        <a:buChar char="-"/>
                      </a:pPr>
                      <a:r>
                        <a:rPr lang="en-IE" sz="1100" dirty="0"/>
                        <a:t>Historical</a:t>
                      </a:r>
                    </a:p>
                    <a:p>
                      <a:pPr marL="285750" indent="-285750">
                        <a:buFontTx/>
                        <a:buChar char="-"/>
                      </a:pPr>
                      <a:r>
                        <a:rPr lang="en-IE" sz="1100" dirty="0"/>
                        <a:t>Golden templates</a:t>
                      </a:r>
                    </a:p>
                    <a:p>
                      <a:pPr marL="285750" indent="-285750">
                        <a:buFontTx/>
                        <a:buChar char="-"/>
                      </a:pPr>
                      <a:r>
                        <a:rPr lang="en-IE" sz="1100" dirty="0"/>
                        <a:t>Normalized?</a:t>
                      </a:r>
                    </a:p>
                  </a:txBody>
                  <a:tcPr marL="68580" marR="68580" marT="34290" marB="34290"/>
                </a:tc>
                <a:tc>
                  <a:txBody>
                    <a:bodyPr/>
                    <a:lstStyle/>
                    <a:p>
                      <a:r>
                        <a:rPr lang="en-IE" sz="1100" dirty="0"/>
                        <a:t>Central. A single centralized deployment of the runtime DB</a:t>
                      </a:r>
                    </a:p>
                  </a:txBody>
                  <a:tcPr marL="68580" marR="68580" marT="34290" marB="34290"/>
                </a:tc>
                <a:tc>
                  <a:txBody>
                    <a:bodyPr/>
                    <a:lstStyle/>
                    <a:p>
                      <a:r>
                        <a:rPr lang="en-IE" sz="1100" dirty="0"/>
                        <a:t>CRUD</a:t>
                      </a:r>
                    </a:p>
                    <a:p>
                      <a:r>
                        <a:rPr lang="en-IE" sz="1100" dirty="0"/>
                        <a:t>Query</a:t>
                      </a:r>
                    </a:p>
                    <a:p>
                      <a:r>
                        <a:rPr lang="en-IE" sz="1100" dirty="0"/>
                        <a:t>REST (Swagger/</a:t>
                      </a:r>
                      <a:r>
                        <a:rPr lang="en-IE" sz="1100" dirty="0" err="1"/>
                        <a:t>OpenAPI</a:t>
                      </a:r>
                      <a:r>
                        <a:rPr lang="en-IE" sz="1100" dirty="0"/>
                        <a:t>)</a:t>
                      </a:r>
                    </a:p>
                    <a:p>
                      <a:r>
                        <a:rPr lang="en-IE" sz="1100" dirty="0"/>
                        <a:t>Asynchronous (</a:t>
                      </a:r>
                      <a:r>
                        <a:rPr lang="en-IE" sz="1100" dirty="0" err="1"/>
                        <a:t>DMaaP</a:t>
                      </a:r>
                      <a:r>
                        <a:rPr lang="en-IE" sz="1100" dirty="0"/>
                        <a:t>) pub/sub for updates</a:t>
                      </a:r>
                    </a:p>
                  </a:txBody>
                  <a:tcPr marL="68580" marR="68580" marT="34290" marB="34290"/>
                </a:tc>
                <a:tc>
                  <a:txBody>
                    <a:bodyPr/>
                    <a:lstStyle/>
                    <a:p>
                      <a:r>
                        <a:rPr lang="en-IE" sz="1100" dirty="0" err="1"/>
                        <a:t>Mastership</a:t>
                      </a:r>
                      <a:r>
                        <a:rPr lang="en-IE" sz="1100" dirty="0"/>
                        <a:t>. Configurable master (DB/External) with support for  reconciliation</a:t>
                      </a:r>
                    </a:p>
                  </a:txBody>
                  <a:tcPr marL="68580" marR="68580" marT="34290" marB="34290"/>
                </a:tc>
                <a:extLst>
                  <a:ext uri="{0D108BD9-81ED-4DB2-BD59-A6C34878D82A}">
                    <a16:rowId xmlns:a16="http://schemas.microsoft.com/office/drawing/2014/main" val="3691689859"/>
                  </a:ext>
                </a:extLst>
              </a:tr>
              <a:tr h="868680">
                <a:tc>
                  <a:txBody>
                    <a:bodyPr/>
                    <a:lstStyle/>
                    <a:p>
                      <a:r>
                        <a:rPr lang="en-IE" sz="1100" dirty="0"/>
                        <a:t>Structure:</a:t>
                      </a:r>
                    </a:p>
                    <a:p>
                      <a:pPr marL="285750" indent="-285750">
                        <a:buFontTx/>
                        <a:buChar char="-"/>
                      </a:pPr>
                      <a:r>
                        <a:rPr lang="en-IE" sz="1100" dirty="0"/>
                        <a:t>Hierarchal</a:t>
                      </a:r>
                    </a:p>
                    <a:p>
                      <a:pPr marL="285750" indent="-285750">
                        <a:buFontTx/>
                        <a:buChar char="-"/>
                      </a:pPr>
                      <a:r>
                        <a:rPr lang="en-IE" sz="1100" dirty="0"/>
                        <a:t>Tabular</a:t>
                      </a:r>
                    </a:p>
                    <a:p>
                      <a:pPr marL="285750" indent="-285750">
                        <a:buFontTx/>
                        <a:buChar char="-"/>
                      </a:pPr>
                      <a:r>
                        <a:rPr lang="en-IE" sz="1100" dirty="0"/>
                        <a:t>Connected</a:t>
                      </a:r>
                    </a:p>
                  </a:txBody>
                  <a:tcPr marL="68580" marR="68580" marT="34290" marB="34290"/>
                </a:tc>
                <a:tc>
                  <a:txBody>
                    <a:bodyPr/>
                    <a:lstStyle/>
                    <a:p>
                      <a:r>
                        <a:rPr lang="en-IE" sz="1100" dirty="0"/>
                        <a:t>Distributed</a:t>
                      </a:r>
                    </a:p>
                    <a:p>
                      <a:pPr marL="285750" indent="-285750">
                        <a:buFontTx/>
                        <a:buChar char="-"/>
                      </a:pPr>
                      <a:r>
                        <a:rPr lang="en-IE" sz="1100" dirty="0"/>
                        <a:t>Multiple federated? </a:t>
                      </a:r>
                    </a:p>
                    <a:p>
                      <a:pPr marL="285750" indent="-285750">
                        <a:buFontTx/>
                        <a:buChar char="-"/>
                      </a:pPr>
                      <a:r>
                        <a:rPr lang="en-IE" sz="1100" dirty="0"/>
                        <a:t>Partitioned? </a:t>
                      </a:r>
                    </a:p>
                    <a:p>
                      <a:pPr marL="285750" indent="-285750">
                        <a:buFontTx/>
                        <a:buChar char="-"/>
                      </a:pPr>
                      <a:r>
                        <a:rPr lang="en-IE" sz="1100" dirty="0"/>
                        <a:t>Hierarchal? Instances</a:t>
                      </a:r>
                    </a:p>
                    <a:p>
                      <a:pPr marL="285750" indent="-285750">
                        <a:buFontTx/>
                        <a:buChar char="-"/>
                      </a:pPr>
                      <a:r>
                        <a:rPr lang="en-IE" sz="1100" dirty="0"/>
                        <a:t>Read replicas?</a:t>
                      </a:r>
                    </a:p>
                  </a:txBody>
                  <a:tcPr marL="68580" marR="68580" marT="34290" marB="34290"/>
                </a:tc>
                <a:tc>
                  <a:txBody>
                    <a:bodyPr/>
                    <a:lstStyle/>
                    <a:p>
                      <a:r>
                        <a:rPr lang="en-IE" sz="1100" dirty="0"/>
                        <a:t>Access control</a:t>
                      </a:r>
                    </a:p>
                    <a:p>
                      <a:pPr marL="285750" indent="-285750">
                        <a:buFontTx/>
                        <a:buChar char="-"/>
                      </a:pPr>
                      <a:r>
                        <a:rPr lang="en-IE" sz="1100" dirty="0"/>
                        <a:t>Object/attribute</a:t>
                      </a:r>
                    </a:p>
                    <a:p>
                      <a:pPr marL="285750" indent="-285750">
                        <a:buFontTx/>
                        <a:buChar char="-"/>
                      </a:pPr>
                      <a:r>
                        <a:rPr lang="en-IE" sz="1100" dirty="0"/>
                        <a:t>Target</a:t>
                      </a:r>
                    </a:p>
                    <a:p>
                      <a:pPr marL="285750" indent="-285750">
                        <a:buFontTx/>
                        <a:buChar char="-"/>
                      </a:pPr>
                      <a:r>
                        <a:rPr lang="en-IE" sz="1100" dirty="0"/>
                        <a:t>Role/application</a:t>
                      </a:r>
                    </a:p>
                  </a:txBody>
                  <a:tcPr marL="68580" marR="68580" marT="34290" marB="34290"/>
                </a:tc>
                <a:tc>
                  <a:txBody>
                    <a:bodyPr/>
                    <a:lstStyle/>
                    <a:p>
                      <a:r>
                        <a:rPr lang="en-IE" sz="1100" dirty="0"/>
                        <a:t>Sync:</a:t>
                      </a:r>
                    </a:p>
                    <a:p>
                      <a:pPr marL="285750" indent="-285750">
                        <a:buFontTx/>
                        <a:buChar char="-"/>
                      </a:pPr>
                      <a:r>
                        <a:rPr lang="en-IE" sz="1100" dirty="0"/>
                        <a:t>Bulk (</a:t>
                      </a:r>
                      <a:r>
                        <a:rPr lang="en-IE" sz="1100" dirty="0" err="1"/>
                        <a:t>Netconf</a:t>
                      </a:r>
                      <a:r>
                        <a:rPr lang="en-IE" sz="1100" dirty="0"/>
                        <a:t>)</a:t>
                      </a:r>
                    </a:p>
                    <a:p>
                      <a:pPr marL="285750" indent="-285750">
                        <a:buFontTx/>
                        <a:buChar char="-"/>
                      </a:pPr>
                      <a:r>
                        <a:rPr lang="en-IE" sz="1100" dirty="0"/>
                        <a:t>Attribute Value Change (VES)</a:t>
                      </a:r>
                    </a:p>
                    <a:p>
                      <a:pPr marL="285750" indent="-285750">
                        <a:buFontTx/>
                        <a:buChar char="-"/>
                      </a:pPr>
                      <a:r>
                        <a:rPr lang="en-IE" sz="1100" dirty="0"/>
                        <a:t>AAI (ONAP REST)</a:t>
                      </a:r>
                    </a:p>
                  </a:txBody>
                  <a:tcPr marL="68580" marR="68580" marT="34290" marB="34290"/>
                </a:tc>
                <a:extLst>
                  <a:ext uri="{0D108BD9-81ED-4DB2-BD59-A6C34878D82A}">
                    <a16:rowId xmlns:a16="http://schemas.microsoft.com/office/drawing/2014/main" val="882529919"/>
                  </a:ext>
                </a:extLst>
              </a:tr>
              <a:tr h="868680">
                <a:tc>
                  <a:txBody>
                    <a:bodyPr/>
                    <a:lstStyle/>
                    <a:p>
                      <a:r>
                        <a:rPr lang="en-IE" sz="1100" dirty="0"/>
                        <a:t>Dynamic:</a:t>
                      </a:r>
                    </a:p>
                    <a:p>
                      <a:pPr marL="285750" indent="-285750">
                        <a:buFontTx/>
                        <a:buChar char="-"/>
                      </a:pPr>
                      <a:r>
                        <a:rPr lang="en-IE" sz="1100" dirty="0"/>
                        <a:t>Schema</a:t>
                      </a:r>
                    </a:p>
                    <a:p>
                      <a:pPr marL="285750" indent="-285750">
                        <a:buFontTx/>
                        <a:buChar char="-"/>
                      </a:pPr>
                      <a:r>
                        <a:rPr lang="en-IE" sz="1100" dirty="0"/>
                        <a:t>Data sources (AAI; </a:t>
                      </a:r>
                      <a:r>
                        <a:rPr lang="en-IE" sz="1100" dirty="0" err="1"/>
                        <a:t>xNF</a:t>
                      </a:r>
                      <a:r>
                        <a:rPr lang="en-IE" sz="1100" dirty="0"/>
                        <a:t>; Controllers; …)</a:t>
                      </a:r>
                    </a:p>
                  </a:txBody>
                  <a:tcPr marL="68580" marR="68580" marT="34290" marB="34290"/>
                </a:tc>
                <a:tc>
                  <a:txBody>
                    <a:bodyPr/>
                    <a:lstStyle/>
                    <a:p>
                      <a:r>
                        <a:rPr lang="en-IE" sz="1100" dirty="0"/>
                        <a:t>Dynamic deployment of models/data – flexible partitioning</a:t>
                      </a:r>
                    </a:p>
                  </a:txBody>
                  <a:tcPr marL="68580" marR="68580" marT="34290" marB="34290"/>
                </a:tc>
                <a:tc>
                  <a:txBody>
                    <a:bodyPr/>
                    <a:lstStyle/>
                    <a:p>
                      <a:r>
                        <a:rPr lang="en-IE" sz="1100" dirty="0"/>
                        <a:t>Model driven</a:t>
                      </a:r>
                    </a:p>
                  </a:txBody>
                  <a:tcPr marL="68580" marR="68580" marT="34290" marB="34290"/>
                </a:tc>
                <a:tc>
                  <a:txBody>
                    <a:bodyPr/>
                    <a:lstStyle/>
                    <a:p>
                      <a:r>
                        <a:rPr lang="en-IE" sz="1100" dirty="0"/>
                        <a:t>Autonomy</a:t>
                      </a:r>
                    </a:p>
                    <a:p>
                      <a:pPr marL="285750" indent="-285750">
                        <a:buFontTx/>
                        <a:buChar char="-"/>
                      </a:pPr>
                      <a:r>
                        <a:rPr lang="en-IE" sz="1100" dirty="0"/>
                        <a:t>Remove data related to removed inventory</a:t>
                      </a:r>
                    </a:p>
                    <a:p>
                      <a:pPr marL="285750" indent="-285750">
                        <a:buFontTx/>
                        <a:buChar char="-"/>
                      </a:pPr>
                      <a:r>
                        <a:rPr lang="en-IE" sz="1100" dirty="0"/>
                        <a:t>Automate reconciliation</a:t>
                      </a:r>
                    </a:p>
                    <a:p>
                      <a:pPr marL="285750" indent="-285750">
                        <a:buFontTx/>
                        <a:buChar char="-"/>
                      </a:pPr>
                      <a:endParaRPr lang="en-IE" sz="1100" dirty="0"/>
                    </a:p>
                  </a:txBody>
                  <a:tcPr marL="68580" marR="68580" marT="34290" marB="34290"/>
                </a:tc>
                <a:extLst>
                  <a:ext uri="{0D108BD9-81ED-4DB2-BD59-A6C34878D82A}">
                    <a16:rowId xmlns:a16="http://schemas.microsoft.com/office/drawing/2014/main" val="3537361949"/>
                  </a:ext>
                </a:extLst>
              </a:tr>
            </a:tbl>
          </a:graphicData>
        </a:graphic>
      </p:graphicFrame>
    </p:spTree>
    <p:extLst>
      <p:ext uri="{BB962C8B-B14F-4D97-AF65-F5344CB8AC3E}">
        <p14:creationId xmlns:p14="http://schemas.microsoft.com/office/powerpoint/2010/main" val="1393079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E033C-006E-4D2C-9F67-84C0BB01548A}"/>
              </a:ext>
            </a:extLst>
          </p:cNvPr>
          <p:cNvSpPr>
            <a:spLocks noGrp="1"/>
          </p:cNvSpPr>
          <p:nvPr>
            <p:ph type="title"/>
          </p:nvPr>
        </p:nvSpPr>
        <p:spPr>
          <a:xfrm>
            <a:off x="210961" y="80815"/>
            <a:ext cx="8520600" cy="572700"/>
          </a:xfrm>
        </p:spPr>
        <p:txBody>
          <a:bodyPr/>
          <a:lstStyle/>
          <a:p>
            <a:r>
              <a:rPr lang="en-US" dirty="0" err="1"/>
              <a:t>RunTime</a:t>
            </a:r>
            <a:r>
              <a:rPr lang="en-US" dirty="0"/>
              <a:t> DB System flow (Architecture)</a:t>
            </a:r>
          </a:p>
        </p:txBody>
      </p:sp>
      <p:sp>
        <p:nvSpPr>
          <p:cNvPr id="5" name="Rounded Rectangle 64">
            <a:extLst>
              <a:ext uri="{FF2B5EF4-FFF2-40B4-BE49-F238E27FC236}">
                <a16:creationId xmlns:a16="http://schemas.microsoft.com/office/drawing/2014/main" id="{31864627-DF29-4383-BC36-E2D2F398D1D5}"/>
              </a:ext>
            </a:extLst>
          </p:cNvPr>
          <p:cNvSpPr>
            <a:spLocks noGrp="1"/>
          </p:cNvSpPr>
          <p:nvPr>
            <p:ph type="body" idx="1"/>
          </p:nvPr>
        </p:nvSpPr>
        <p:spPr>
          <a:xfrm>
            <a:off x="513306" y="1645723"/>
            <a:ext cx="1139070" cy="494655"/>
          </a:xfrm>
          <a:prstGeom prst="roundRect">
            <a:avLst>
              <a:gd name="adj" fmla="val 50000"/>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39700" indent="0" algn="ctr" defTabSz="457200">
              <a:buNone/>
            </a:pPr>
            <a:r>
              <a:rPr lang="en-US" sz="1050" b="1" dirty="0">
                <a:solidFill>
                  <a:srgbClr val="000000"/>
                </a:solidFill>
                <a:latin typeface="Calibri"/>
              </a:rPr>
              <a:t>SDC</a:t>
            </a:r>
          </a:p>
          <a:p>
            <a:pPr algn="ctr" defTabSz="457200"/>
            <a:endParaRPr lang="en-US" sz="1050" b="1" dirty="0">
              <a:solidFill>
                <a:srgbClr val="000000"/>
              </a:solidFill>
              <a:latin typeface="Calibri"/>
            </a:endParaRPr>
          </a:p>
          <a:p>
            <a:pPr algn="ctr" defTabSz="457200"/>
            <a:endParaRPr lang="en-US" sz="1050" dirty="0">
              <a:solidFill>
                <a:srgbClr val="000000"/>
              </a:solidFill>
              <a:latin typeface="Calibri"/>
            </a:endParaRPr>
          </a:p>
        </p:txBody>
      </p:sp>
      <p:sp>
        <p:nvSpPr>
          <p:cNvPr id="8" name="Cloud 7">
            <a:extLst>
              <a:ext uri="{FF2B5EF4-FFF2-40B4-BE49-F238E27FC236}">
                <a16:creationId xmlns:a16="http://schemas.microsoft.com/office/drawing/2014/main" id="{FC0DF279-C367-4695-94FF-AECEE8BB1F27}"/>
              </a:ext>
            </a:extLst>
          </p:cNvPr>
          <p:cNvSpPr/>
          <p:nvPr/>
        </p:nvSpPr>
        <p:spPr>
          <a:xfrm>
            <a:off x="2557547" y="3838948"/>
            <a:ext cx="2373328" cy="540461"/>
          </a:xfrm>
          <a:prstGeom prst="cloud">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extBox 8">
            <a:extLst>
              <a:ext uri="{FF2B5EF4-FFF2-40B4-BE49-F238E27FC236}">
                <a16:creationId xmlns:a16="http://schemas.microsoft.com/office/drawing/2014/main" id="{8F2BE776-7D39-4FD3-9195-4F9B0B402962}"/>
              </a:ext>
            </a:extLst>
          </p:cNvPr>
          <p:cNvSpPr txBox="1"/>
          <p:nvPr/>
        </p:nvSpPr>
        <p:spPr>
          <a:xfrm>
            <a:off x="3195513" y="3875085"/>
            <a:ext cx="1425846" cy="261610"/>
          </a:xfrm>
          <a:prstGeom prst="rect">
            <a:avLst/>
          </a:prstGeom>
          <a:noFill/>
        </p:spPr>
        <p:txBody>
          <a:bodyPr wrap="square" rtlCol="0">
            <a:spAutoFit/>
          </a:bodyPr>
          <a:lstStyle/>
          <a:p>
            <a:r>
              <a:rPr lang="en-US" sz="1100" dirty="0"/>
              <a:t>PNF,VM,VNF</a:t>
            </a:r>
          </a:p>
        </p:txBody>
      </p:sp>
      <p:sp>
        <p:nvSpPr>
          <p:cNvPr id="10" name="Rounded Rectangle 64">
            <a:extLst>
              <a:ext uri="{FF2B5EF4-FFF2-40B4-BE49-F238E27FC236}">
                <a16:creationId xmlns:a16="http://schemas.microsoft.com/office/drawing/2014/main" id="{8E522EBA-E5CE-4806-80E9-8BAB2F1A29E1}"/>
              </a:ext>
            </a:extLst>
          </p:cNvPr>
          <p:cNvSpPr txBox="1">
            <a:spLocks/>
          </p:cNvSpPr>
          <p:nvPr/>
        </p:nvSpPr>
        <p:spPr>
          <a:xfrm>
            <a:off x="2748901" y="2810403"/>
            <a:ext cx="1266950" cy="495825"/>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a:solidFill>
                  <a:srgbClr val="000000"/>
                </a:solidFill>
                <a:latin typeface="Calibri"/>
              </a:rPr>
              <a:t>SDN-C/R</a:t>
            </a:r>
          </a:p>
          <a:p>
            <a:pPr algn="ctr" defTabSz="457200"/>
            <a:endParaRPr lang="en-US" sz="1050" b="1" dirty="0">
              <a:solidFill>
                <a:srgbClr val="000000"/>
              </a:solidFill>
              <a:latin typeface="Calibri"/>
            </a:endParaRPr>
          </a:p>
          <a:p>
            <a:pPr algn="ctr" defTabSz="457200"/>
            <a:endParaRPr lang="en-US" sz="1050" dirty="0">
              <a:solidFill>
                <a:srgbClr val="000000"/>
              </a:solidFill>
              <a:latin typeface="Calibri"/>
            </a:endParaRPr>
          </a:p>
        </p:txBody>
      </p:sp>
      <p:sp>
        <p:nvSpPr>
          <p:cNvPr id="11" name="Rounded Rectangle 64">
            <a:extLst>
              <a:ext uri="{FF2B5EF4-FFF2-40B4-BE49-F238E27FC236}">
                <a16:creationId xmlns:a16="http://schemas.microsoft.com/office/drawing/2014/main" id="{21FFF866-6BE0-44EA-BC09-64DF9A6C05FA}"/>
              </a:ext>
            </a:extLst>
          </p:cNvPr>
          <p:cNvSpPr txBox="1">
            <a:spLocks/>
          </p:cNvSpPr>
          <p:nvPr/>
        </p:nvSpPr>
        <p:spPr>
          <a:xfrm>
            <a:off x="4464229" y="1211781"/>
            <a:ext cx="1241208" cy="456407"/>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a:solidFill>
                  <a:srgbClr val="000000"/>
                </a:solidFill>
                <a:latin typeface="Calibri"/>
              </a:rPr>
              <a:t>A&amp;AI</a:t>
            </a:r>
          </a:p>
          <a:p>
            <a:pPr algn="ctr" defTabSz="457200"/>
            <a:endParaRPr lang="en-US" sz="1050" b="1" dirty="0">
              <a:solidFill>
                <a:srgbClr val="000000"/>
              </a:solidFill>
              <a:latin typeface="Calibri"/>
            </a:endParaRPr>
          </a:p>
          <a:p>
            <a:pPr algn="ctr" defTabSz="457200"/>
            <a:endParaRPr lang="en-US" sz="1050" dirty="0">
              <a:solidFill>
                <a:srgbClr val="000000"/>
              </a:solidFill>
              <a:latin typeface="Calibri"/>
            </a:endParaRPr>
          </a:p>
        </p:txBody>
      </p:sp>
      <p:sp>
        <p:nvSpPr>
          <p:cNvPr id="12" name="Flowchart: Magnetic Disk 11">
            <a:extLst>
              <a:ext uri="{FF2B5EF4-FFF2-40B4-BE49-F238E27FC236}">
                <a16:creationId xmlns:a16="http://schemas.microsoft.com/office/drawing/2014/main" id="{90FB576C-59A4-4101-A5A8-A13EA634F6D6}"/>
              </a:ext>
            </a:extLst>
          </p:cNvPr>
          <p:cNvSpPr/>
          <p:nvPr/>
        </p:nvSpPr>
        <p:spPr>
          <a:xfrm>
            <a:off x="5155182" y="2435057"/>
            <a:ext cx="1241208" cy="567314"/>
          </a:xfrm>
          <a:prstGeom prst="flowChartMagneticDisk">
            <a:avLst/>
          </a:prstGeom>
          <a:ln>
            <a:solidFill>
              <a:srgbClr val="00B0F0"/>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a:buClrTx/>
              <a:defRPr/>
            </a:pPr>
            <a:endParaRPr kumimoji="0" lang="en-US" sz="900" b="0" i="0" u="none" strike="noStrike" kern="1200" cap="none" spc="0" normalizeH="0" baseline="0" noProof="0" dirty="0">
              <a:ln>
                <a:noFill/>
              </a:ln>
              <a:solidFill>
                <a:srgbClr val="009FDB"/>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086357F9-6BD9-43AB-9AAF-029A558C5573}"/>
              </a:ext>
            </a:extLst>
          </p:cNvPr>
          <p:cNvSpPr/>
          <p:nvPr/>
        </p:nvSpPr>
        <p:spPr>
          <a:xfrm>
            <a:off x="7842058" y="5236519"/>
            <a:ext cx="868872" cy="246221"/>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2060"/>
                </a:solidFill>
                <a:effectLst/>
                <a:uLnTx/>
                <a:uFillTx/>
                <a:latin typeface="Calibri"/>
                <a:ea typeface="+mn-ea"/>
                <a:cs typeface="+mn-cs"/>
              </a:rPr>
              <a:t>Configure</a:t>
            </a:r>
          </a:p>
        </p:txBody>
      </p:sp>
      <p:cxnSp>
        <p:nvCxnSpPr>
          <p:cNvPr id="34" name="Straight Arrow Connector 33">
            <a:extLst>
              <a:ext uri="{FF2B5EF4-FFF2-40B4-BE49-F238E27FC236}">
                <a16:creationId xmlns:a16="http://schemas.microsoft.com/office/drawing/2014/main" id="{BF667634-29D4-4AD5-A1BF-9DEE92893B05}"/>
              </a:ext>
            </a:extLst>
          </p:cNvPr>
          <p:cNvCxnSpPr>
            <a:cxnSpLocks/>
            <a:stCxn id="12" idx="1"/>
            <a:endCxn id="50" idx="2"/>
          </p:cNvCxnSpPr>
          <p:nvPr/>
        </p:nvCxnSpPr>
        <p:spPr>
          <a:xfrm flipH="1" flipV="1">
            <a:off x="5084833" y="2226221"/>
            <a:ext cx="690953" cy="20883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FC16D2BA-CC44-4A66-89BE-7F15BB712882}"/>
              </a:ext>
            </a:extLst>
          </p:cNvPr>
          <p:cNvCxnSpPr>
            <a:cxnSpLocks/>
            <a:endCxn id="10" idx="0"/>
          </p:cNvCxnSpPr>
          <p:nvPr/>
        </p:nvCxnSpPr>
        <p:spPr>
          <a:xfrm>
            <a:off x="2383197" y="2056075"/>
            <a:ext cx="999179" cy="7543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8" name="Rounded Rectangle 64">
            <a:extLst>
              <a:ext uri="{FF2B5EF4-FFF2-40B4-BE49-F238E27FC236}">
                <a16:creationId xmlns:a16="http://schemas.microsoft.com/office/drawing/2014/main" id="{8C776590-3BD5-451A-89B1-46B78AA7AB9D}"/>
              </a:ext>
            </a:extLst>
          </p:cNvPr>
          <p:cNvSpPr/>
          <p:nvPr/>
        </p:nvSpPr>
        <p:spPr>
          <a:xfrm>
            <a:off x="6642488" y="834532"/>
            <a:ext cx="2321897" cy="1424883"/>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Calibri"/>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800" b="1" kern="1200" dirty="0" err="1">
                <a:solidFill>
                  <a:srgbClr val="000000"/>
                </a:solidFill>
                <a:latin typeface="Calibri"/>
              </a:rPr>
              <a:t>RunTime</a:t>
            </a:r>
            <a:r>
              <a:rPr lang="en-US" sz="800" b="1" kern="1200" dirty="0">
                <a:solidFill>
                  <a:srgbClr val="000000"/>
                </a:solidFill>
                <a:latin typeface="Calibri"/>
              </a:rPr>
              <a:t> DB( Config DB)</a:t>
            </a:r>
            <a:endParaRPr kumimoji="0" lang="en-US" sz="800" b="1" i="0" u="none" strike="noStrike" kern="1200" cap="none" spc="0" normalizeH="0" baseline="0" noProof="0" dirty="0">
              <a:ln>
                <a:noFill/>
              </a:ln>
              <a:solidFill>
                <a:srgbClr val="000000"/>
              </a:solidFill>
              <a:effectLst/>
              <a:uLnTx/>
              <a:uFillTx/>
              <a:latin typeface="Calibri"/>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a:solidFill>
                  <a:srgbClr val="000000"/>
                </a:solidFill>
                <a:latin typeface="Calibri"/>
              </a:rPr>
              <a:t>Real time config data</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a:solidFill>
                  <a:srgbClr val="000000"/>
                </a:solidFill>
                <a:latin typeface="Calibri"/>
              </a:rPr>
              <a:t>Realtime logical connection</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a:solidFill>
                  <a:srgbClr val="000000"/>
                </a:solidFill>
                <a:latin typeface="Calibri"/>
              </a:rPr>
              <a:t>EXO-Inventory</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err="1">
                <a:solidFill>
                  <a:srgbClr val="000000"/>
                </a:solidFill>
                <a:latin typeface="Calibri"/>
              </a:rPr>
              <a:t>Netconf</a:t>
            </a:r>
            <a:r>
              <a:rPr lang="en-US" sz="800" b="1" kern="1200" dirty="0">
                <a:solidFill>
                  <a:srgbClr val="000000"/>
                </a:solidFill>
                <a:latin typeface="Calibri"/>
              </a:rPr>
              <a:t>/O 1 CM and VES CM event Change notification </a:t>
            </a:r>
            <a:endParaRPr lang="en-US" sz="800" b="1" dirty="0">
              <a:solidFill>
                <a:srgbClr val="000000"/>
              </a:solidFill>
              <a:latin typeface="Calibri"/>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dirty="0">
                <a:solidFill>
                  <a:srgbClr val="000000"/>
                </a:solidFill>
                <a:latin typeface="Calibri"/>
              </a:rPr>
              <a:t>VES Collector and VES Config change event notification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000000"/>
                </a:solidFill>
                <a:effectLst/>
                <a:uLnTx/>
                <a:uFillTx/>
                <a:latin typeface="Calibri"/>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p:txBody>
      </p:sp>
      <p:sp>
        <p:nvSpPr>
          <p:cNvPr id="76" name="Rounded Rectangle 64">
            <a:extLst>
              <a:ext uri="{FF2B5EF4-FFF2-40B4-BE49-F238E27FC236}">
                <a16:creationId xmlns:a16="http://schemas.microsoft.com/office/drawing/2014/main" id="{FE33F20C-0BFD-4A69-9D06-4B850EACDD99}"/>
              </a:ext>
            </a:extLst>
          </p:cNvPr>
          <p:cNvSpPr/>
          <p:nvPr/>
        </p:nvSpPr>
        <p:spPr>
          <a:xfrm>
            <a:off x="6729374" y="2439625"/>
            <a:ext cx="2201365" cy="130084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L="228600" indent="-228600" defTabSz="457200">
              <a:buClrTx/>
              <a:buFont typeface="+mj-lt"/>
              <a:buAutoNum type="arabicPeriod"/>
              <a:defRPr/>
            </a:pPr>
            <a:endParaRPr lang="en-US" sz="800" b="1" kern="1200" dirty="0">
              <a:solidFill>
                <a:srgbClr val="000000"/>
              </a:solidFill>
              <a:latin typeface="Calibri"/>
            </a:endParaRPr>
          </a:p>
          <a:p>
            <a:pPr defTabSz="457200">
              <a:buClrTx/>
              <a:defRPr/>
            </a:pPr>
            <a:r>
              <a:rPr lang="en-US" sz="800" b="1" kern="1200" dirty="0">
                <a:solidFill>
                  <a:srgbClr val="000000"/>
                </a:solidFill>
                <a:latin typeface="Calibri"/>
              </a:rPr>
              <a:t>	CM </a:t>
            </a:r>
            <a:r>
              <a:rPr lang="en-US" sz="800" b="1" kern="1200" dirty="0" err="1">
                <a:solidFill>
                  <a:srgbClr val="000000"/>
                </a:solidFill>
                <a:latin typeface="Calibri"/>
              </a:rPr>
              <a:t>Notificaiton</a:t>
            </a:r>
            <a:endParaRPr lang="en-US" sz="800" b="1" kern="1200" dirty="0">
              <a:solidFill>
                <a:srgbClr val="000000"/>
              </a:solidFill>
              <a:latin typeface="Calibri"/>
            </a:endParaRPr>
          </a:p>
          <a:p>
            <a:pPr marL="228600" indent="-228600" defTabSz="457200">
              <a:buClrTx/>
              <a:buFont typeface="+mj-lt"/>
              <a:buAutoNum type="arabicPeriod"/>
              <a:defRPr/>
            </a:pPr>
            <a:r>
              <a:rPr lang="en-US" sz="800" b="1" kern="1200" dirty="0">
                <a:solidFill>
                  <a:srgbClr val="000000"/>
                </a:solidFill>
                <a:latin typeface="Calibri"/>
              </a:rPr>
              <a:t>Device can send a CM notify event to DCAE VES Collector</a:t>
            </a:r>
          </a:p>
          <a:p>
            <a:pPr marL="228600" indent="-228600" defTabSz="457200">
              <a:buClrTx/>
              <a:buFont typeface="+mj-lt"/>
              <a:buAutoNum type="arabicPeriod"/>
              <a:defRPr/>
            </a:pPr>
            <a:r>
              <a:rPr lang="en-US" sz="800" b="1" kern="1200" dirty="0">
                <a:solidFill>
                  <a:srgbClr val="000000"/>
                </a:solidFill>
                <a:latin typeface="Calibri"/>
              </a:rPr>
              <a:t>DCAE VES Collector receives CM notification and publish the CM event to </a:t>
            </a:r>
            <a:r>
              <a:rPr lang="en-US" sz="800" b="1" kern="1200" dirty="0" err="1">
                <a:solidFill>
                  <a:srgbClr val="000000"/>
                </a:solidFill>
                <a:latin typeface="Calibri"/>
              </a:rPr>
              <a:t>Dmaap</a:t>
            </a:r>
            <a:r>
              <a:rPr lang="en-US" sz="800" b="1" kern="1200" dirty="0">
                <a:solidFill>
                  <a:srgbClr val="000000"/>
                </a:solidFill>
                <a:latin typeface="Calibri"/>
              </a:rPr>
              <a:t> MR</a:t>
            </a:r>
          </a:p>
          <a:p>
            <a:pPr marL="228600" indent="-228600" defTabSz="457200">
              <a:buClrTx/>
              <a:buFont typeface="+mj-lt"/>
              <a:buAutoNum type="arabicPeriod"/>
              <a:defRPr/>
            </a:pPr>
            <a:r>
              <a:rPr lang="en-US" sz="800" b="1" kern="1200" dirty="0" err="1">
                <a:solidFill>
                  <a:srgbClr val="000000"/>
                </a:solidFill>
                <a:latin typeface="Calibri"/>
              </a:rPr>
              <a:t>RumTime</a:t>
            </a:r>
            <a:r>
              <a:rPr lang="en-US" sz="800" b="1" kern="1200" dirty="0">
                <a:solidFill>
                  <a:srgbClr val="000000"/>
                </a:solidFill>
                <a:latin typeface="Calibri"/>
              </a:rPr>
              <a:t> DB shall subscribe this event for config data and store Config DB based on Scheme in Config DB.</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R="0" lvl="0" algn="l" defTabSz="457200" rtl="0" eaLnBrk="1" fontAlgn="auto" latinLnBrk="0" hangingPunct="1">
              <a:lnSpc>
                <a:spcPct val="100000"/>
              </a:lnSpc>
              <a:spcBef>
                <a:spcPts val="0"/>
              </a:spcBef>
              <a:spcAft>
                <a:spcPts val="0"/>
              </a:spcAft>
              <a:buClrTx/>
              <a:buSzTx/>
              <a:tabLst/>
              <a:defRPr/>
            </a:pPr>
            <a:endParaRPr lang="en-US" sz="800" b="1" dirty="0">
              <a:solidFill>
                <a:srgbClr val="000000"/>
              </a:solidFill>
              <a:latin typeface="Calibri"/>
            </a:endParaRPr>
          </a:p>
          <a:p>
            <a:pPr marR="0" lvl="0" algn="l" defTabSz="457200" rtl="0" eaLnBrk="1" fontAlgn="auto" latinLnBrk="0" hangingPunct="1">
              <a:lnSpc>
                <a:spcPct val="100000"/>
              </a:lnSpc>
              <a:spcBef>
                <a:spcPts val="0"/>
              </a:spcBef>
              <a:spcAft>
                <a:spcPts val="0"/>
              </a:spcAft>
              <a:buClrTx/>
              <a:buSzTx/>
              <a:tabLst/>
              <a:defRPr/>
            </a:pPr>
            <a:endParaRPr lang="en-US" sz="1050" b="1" dirty="0">
              <a:solidFill>
                <a:srgbClr val="000000"/>
              </a:solidFill>
              <a:latin typeface="Calibr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p:txBody>
      </p:sp>
      <p:sp>
        <p:nvSpPr>
          <p:cNvPr id="84" name="Rounded Rectangle 64">
            <a:extLst>
              <a:ext uri="{FF2B5EF4-FFF2-40B4-BE49-F238E27FC236}">
                <a16:creationId xmlns:a16="http://schemas.microsoft.com/office/drawing/2014/main" id="{A2D38D62-56AE-4840-893B-7FA8BE79EC17}"/>
              </a:ext>
            </a:extLst>
          </p:cNvPr>
          <p:cNvSpPr txBox="1">
            <a:spLocks/>
          </p:cNvSpPr>
          <p:nvPr/>
        </p:nvSpPr>
        <p:spPr>
          <a:xfrm>
            <a:off x="5723776" y="4058247"/>
            <a:ext cx="947593" cy="304708"/>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a:solidFill>
                  <a:srgbClr val="000000"/>
                </a:solidFill>
                <a:latin typeface="Calibri"/>
              </a:rPr>
              <a:t>DCAE/VES</a:t>
            </a:r>
          </a:p>
          <a:p>
            <a:pPr algn="ctr" defTabSz="457200"/>
            <a:endParaRPr lang="en-US" sz="1050" b="1" dirty="0">
              <a:solidFill>
                <a:srgbClr val="000000"/>
              </a:solidFill>
              <a:latin typeface="Calibri"/>
            </a:endParaRPr>
          </a:p>
          <a:p>
            <a:pPr algn="ctr" defTabSz="457200"/>
            <a:endParaRPr lang="en-US" sz="1050" dirty="0">
              <a:solidFill>
                <a:srgbClr val="000000"/>
              </a:solidFill>
              <a:latin typeface="Calibri"/>
            </a:endParaRPr>
          </a:p>
        </p:txBody>
      </p:sp>
      <p:sp>
        <p:nvSpPr>
          <p:cNvPr id="91" name="TextBox 90">
            <a:extLst>
              <a:ext uri="{FF2B5EF4-FFF2-40B4-BE49-F238E27FC236}">
                <a16:creationId xmlns:a16="http://schemas.microsoft.com/office/drawing/2014/main" id="{FB513393-9A1C-47FE-9C81-68434E481774}"/>
              </a:ext>
            </a:extLst>
          </p:cNvPr>
          <p:cNvSpPr txBox="1"/>
          <p:nvPr/>
        </p:nvSpPr>
        <p:spPr>
          <a:xfrm>
            <a:off x="2960744" y="3401878"/>
            <a:ext cx="992772" cy="246221"/>
          </a:xfrm>
          <a:prstGeom prst="rect">
            <a:avLst/>
          </a:prstGeom>
          <a:noFill/>
        </p:spPr>
        <p:txBody>
          <a:bodyPr wrap="square" rtlCol="0">
            <a:spAutoFit/>
          </a:bodyPr>
          <a:lstStyle/>
          <a:p>
            <a:r>
              <a:rPr lang="en-US" sz="1000" dirty="0" err="1"/>
              <a:t>Netconf</a:t>
            </a:r>
            <a:r>
              <a:rPr lang="en-US" sz="1000" dirty="0"/>
              <a:t> </a:t>
            </a:r>
          </a:p>
        </p:txBody>
      </p:sp>
      <p:sp>
        <p:nvSpPr>
          <p:cNvPr id="92" name="TextBox 91">
            <a:extLst>
              <a:ext uri="{FF2B5EF4-FFF2-40B4-BE49-F238E27FC236}">
                <a16:creationId xmlns:a16="http://schemas.microsoft.com/office/drawing/2014/main" id="{A8687A69-BD61-41FE-A8B1-418046AD2113}"/>
              </a:ext>
            </a:extLst>
          </p:cNvPr>
          <p:cNvSpPr txBox="1"/>
          <p:nvPr/>
        </p:nvSpPr>
        <p:spPr>
          <a:xfrm rot="5400000">
            <a:off x="3524571" y="3565481"/>
            <a:ext cx="733096" cy="254275"/>
          </a:xfrm>
          <a:prstGeom prst="rect">
            <a:avLst/>
          </a:prstGeom>
          <a:noFill/>
        </p:spPr>
        <p:txBody>
          <a:bodyPr wrap="square" rtlCol="0">
            <a:spAutoFit/>
          </a:bodyPr>
          <a:lstStyle/>
          <a:p>
            <a:r>
              <a:rPr lang="en-US" sz="1000" dirty="0"/>
              <a:t>O1 CM</a:t>
            </a:r>
          </a:p>
        </p:txBody>
      </p:sp>
      <p:pic>
        <p:nvPicPr>
          <p:cNvPr id="36" name="Picture 35">
            <a:extLst>
              <a:ext uri="{FF2B5EF4-FFF2-40B4-BE49-F238E27FC236}">
                <a16:creationId xmlns:a16="http://schemas.microsoft.com/office/drawing/2014/main" id="{37325C88-7E2C-44EB-9605-F69DEF3A3A8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01424" y="4115148"/>
            <a:ext cx="536122" cy="227540"/>
          </a:xfrm>
          <a:prstGeom prst="rect">
            <a:avLst/>
          </a:prstGeom>
        </p:spPr>
      </p:pic>
      <p:pic>
        <p:nvPicPr>
          <p:cNvPr id="38" name="Picture 2" descr="C:\Users\cheung\AppData\Local\Temp\SNAGHTML105560.PNG">
            <a:extLst>
              <a:ext uri="{FF2B5EF4-FFF2-40B4-BE49-F238E27FC236}">
                <a16:creationId xmlns:a16="http://schemas.microsoft.com/office/drawing/2014/main" id="{6E9B01BA-92EC-4311-BF6B-6E56209A2C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8053" y="4037134"/>
            <a:ext cx="247706" cy="27267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1A09E06B-A49B-4980-8EC4-D341B3252C96}"/>
              </a:ext>
            </a:extLst>
          </p:cNvPr>
          <p:cNvSpPr txBox="1"/>
          <p:nvPr/>
        </p:nvSpPr>
        <p:spPr>
          <a:xfrm>
            <a:off x="3523840" y="4123381"/>
            <a:ext cx="376083" cy="246221"/>
          </a:xfrm>
          <a:prstGeom prst="rect">
            <a:avLst/>
          </a:prstGeom>
          <a:noFill/>
        </p:spPr>
        <p:txBody>
          <a:bodyPr wrap="square" rtlCol="0">
            <a:spAutoFit/>
          </a:bodyPr>
          <a:lstStyle/>
          <a:p>
            <a:r>
              <a:rPr lang="en-US" sz="1000" dirty="0"/>
              <a:t>CU</a:t>
            </a:r>
          </a:p>
        </p:txBody>
      </p:sp>
      <p:sp>
        <p:nvSpPr>
          <p:cNvPr id="41" name="TextBox 40">
            <a:extLst>
              <a:ext uri="{FF2B5EF4-FFF2-40B4-BE49-F238E27FC236}">
                <a16:creationId xmlns:a16="http://schemas.microsoft.com/office/drawing/2014/main" id="{979DFA9B-798B-4B32-816C-697EA23CE6A9}"/>
              </a:ext>
            </a:extLst>
          </p:cNvPr>
          <p:cNvSpPr txBox="1"/>
          <p:nvPr/>
        </p:nvSpPr>
        <p:spPr>
          <a:xfrm>
            <a:off x="4415870" y="3976731"/>
            <a:ext cx="376083" cy="246221"/>
          </a:xfrm>
          <a:prstGeom prst="rect">
            <a:avLst/>
          </a:prstGeom>
          <a:noFill/>
        </p:spPr>
        <p:txBody>
          <a:bodyPr wrap="square" rtlCol="0">
            <a:spAutoFit/>
          </a:bodyPr>
          <a:lstStyle/>
          <a:p>
            <a:r>
              <a:rPr lang="en-US" sz="1000" dirty="0"/>
              <a:t>DU</a:t>
            </a:r>
          </a:p>
        </p:txBody>
      </p:sp>
      <p:cxnSp>
        <p:nvCxnSpPr>
          <p:cNvPr id="64" name="Straight Arrow Connector 63">
            <a:extLst>
              <a:ext uri="{FF2B5EF4-FFF2-40B4-BE49-F238E27FC236}">
                <a16:creationId xmlns:a16="http://schemas.microsoft.com/office/drawing/2014/main" id="{27E46A83-6242-4644-9D92-A5C3AEAC35D1}"/>
              </a:ext>
            </a:extLst>
          </p:cNvPr>
          <p:cNvCxnSpPr>
            <a:cxnSpLocks/>
            <a:stCxn id="65" idx="1"/>
            <a:endCxn id="10" idx="3"/>
          </p:cNvCxnSpPr>
          <p:nvPr/>
        </p:nvCxnSpPr>
        <p:spPr>
          <a:xfrm flipH="1" flipV="1">
            <a:off x="4015851" y="3058316"/>
            <a:ext cx="1295457" cy="35885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57" name="TextBox 56">
            <a:extLst>
              <a:ext uri="{FF2B5EF4-FFF2-40B4-BE49-F238E27FC236}">
                <a16:creationId xmlns:a16="http://schemas.microsoft.com/office/drawing/2014/main" id="{E9FDF0E5-A56D-44E7-A076-6723C7BEFF52}"/>
              </a:ext>
            </a:extLst>
          </p:cNvPr>
          <p:cNvSpPr txBox="1"/>
          <p:nvPr/>
        </p:nvSpPr>
        <p:spPr>
          <a:xfrm>
            <a:off x="5084833" y="4012713"/>
            <a:ext cx="765797" cy="246221"/>
          </a:xfrm>
          <a:prstGeom prst="rect">
            <a:avLst/>
          </a:prstGeom>
          <a:noFill/>
        </p:spPr>
        <p:txBody>
          <a:bodyPr wrap="square" rtlCol="0">
            <a:spAutoFit/>
          </a:bodyPr>
          <a:lstStyle/>
          <a:p>
            <a:r>
              <a:rPr lang="en-US" sz="1000" dirty="0"/>
              <a:t>O1 Notify</a:t>
            </a:r>
          </a:p>
        </p:txBody>
      </p:sp>
      <p:cxnSp>
        <p:nvCxnSpPr>
          <p:cNvPr id="87" name="Straight Arrow Connector 86">
            <a:extLst>
              <a:ext uri="{FF2B5EF4-FFF2-40B4-BE49-F238E27FC236}">
                <a16:creationId xmlns:a16="http://schemas.microsoft.com/office/drawing/2014/main" id="{5A76BAFA-63C9-466E-8A0F-71729A334F47}"/>
              </a:ext>
            </a:extLst>
          </p:cNvPr>
          <p:cNvCxnSpPr>
            <a:cxnSpLocks/>
            <a:endCxn id="10" idx="2"/>
          </p:cNvCxnSpPr>
          <p:nvPr/>
        </p:nvCxnSpPr>
        <p:spPr>
          <a:xfrm flipH="1" flipV="1">
            <a:off x="3382376" y="3306228"/>
            <a:ext cx="16222" cy="576013"/>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7" name="Straight Arrow Connector 46">
            <a:extLst>
              <a:ext uri="{FF2B5EF4-FFF2-40B4-BE49-F238E27FC236}">
                <a16:creationId xmlns:a16="http://schemas.microsoft.com/office/drawing/2014/main" id="{522FD5DF-BC9F-4884-9B91-E762649066D0}"/>
              </a:ext>
            </a:extLst>
          </p:cNvPr>
          <p:cNvCxnSpPr>
            <a:cxnSpLocks/>
            <a:stCxn id="65" idx="0"/>
          </p:cNvCxnSpPr>
          <p:nvPr/>
        </p:nvCxnSpPr>
        <p:spPr>
          <a:xfrm flipH="1" flipV="1">
            <a:off x="5750504" y="3010451"/>
            <a:ext cx="156478" cy="28094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27" name="TextBox 126">
            <a:extLst>
              <a:ext uri="{FF2B5EF4-FFF2-40B4-BE49-F238E27FC236}">
                <a16:creationId xmlns:a16="http://schemas.microsoft.com/office/drawing/2014/main" id="{5DCF7AEB-4079-405C-AC3A-1BD6206C857D}"/>
              </a:ext>
            </a:extLst>
          </p:cNvPr>
          <p:cNvSpPr txBox="1"/>
          <p:nvPr/>
        </p:nvSpPr>
        <p:spPr>
          <a:xfrm>
            <a:off x="5172191" y="4198346"/>
            <a:ext cx="562200" cy="246221"/>
          </a:xfrm>
          <a:prstGeom prst="rect">
            <a:avLst/>
          </a:prstGeom>
          <a:noFill/>
        </p:spPr>
        <p:txBody>
          <a:bodyPr wrap="square" rtlCol="0">
            <a:spAutoFit/>
          </a:bodyPr>
          <a:lstStyle/>
          <a:p>
            <a:r>
              <a:rPr lang="en-US" sz="1000" dirty="0"/>
              <a:t>Json</a:t>
            </a:r>
          </a:p>
        </p:txBody>
      </p:sp>
      <p:cxnSp>
        <p:nvCxnSpPr>
          <p:cNvPr id="45" name="Straight Arrow Connector 44">
            <a:extLst>
              <a:ext uri="{FF2B5EF4-FFF2-40B4-BE49-F238E27FC236}">
                <a16:creationId xmlns:a16="http://schemas.microsoft.com/office/drawing/2014/main" id="{02A9920E-4788-4C3E-BD9F-42CA40783DCB}"/>
              </a:ext>
            </a:extLst>
          </p:cNvPr>
          <p:cNvCxnSpPr>
            <a:cxnSpLocks/>
          </p:cNvCxnSpPr>
          <p:nvPr/>
        </p:nvCxnSpPr>
        <p:spPr>
          <a:xfrm>
            <a:off x="3797285" y="3295794"/>
            <a:ext cx="14669" cy="57929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68C6D03-DD2E-45C4-96BE-B07119721BCE}"/>
              </a:ext>
            </a:extLst>
          </p:cNvPr>
          <p:cNvCxnSpPr>
            <a:cxnSpLocks/>
          </p:cNvCxnSpPr>
          <p:nvPr/>
        </p:nvCxnSpPr>
        <p:spPr>
          <a:xfrm flipV="1">
            <a:off x="4623857" y="4183412"/>
            <a:ext cx="1099919" cy="45506"/>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7445F037-133B-41B4-99BC-A02B87DCE429}"/>
              </a:ext>
            </a:extLst>
          </p:cNvPr>
          <p:cNvCxnSpPr>
            <a:cxnSpLocks/>
            <a:stCxn id="84" idx="0"/>
          </p:cNvCxnSpPr>
          <p:nvPr/>
        </p:nvCxnSpPr>
        <p:spPr>
          <a:xfrm flipH="1" flipV="1">
            <a:off x="5922261" y="3532163"/>
            <a:ext cx="275312" cy="526084"/>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0D5CE326-D85C-48CD-B84D-D58B0BF3A9E0}"/>
              </a:ext>
            </a:extLst>
          </p:cNvPr>
          <p:cNvCxnSpPr>
            <a:cxnSpLocks/>
          </p:cNvCxnSpPr>
          <p:nvPr/>
        </p:nvCxnSpPr>
        <p:spPr>
          <a:xfrm flipV="1">
            <a:off x="3988819" y="2893637"/>
            <a:ext cx="1183372" cy="37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72F6F6D3-308D-4807-A3A9-9360287B1130}"/>
              </a:ext>
            </a:extLst>
          </p:cNvPr>
          <p:cNvCxnSpPr>
            <a:cxnSpLocks/>
          </p:cNvCxnSpPr>
          <p:nvPr/>
        </p:nvCxnSpPr>
        <p:spPr>
          <a:xfrm>
            <a:off x="2708665" y="1930607"/>
            <a:ext cx="2435998" cy="700272"/>
          </a:xfrm>
          <a:prstGeom prst="straightConnector1">
            <a:avLst/>
          </a:prstGeom>
          <a:ln>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FEE33464-F2F2-4947-92E0-21D5070DAD29}"/>
              </a:ext>
            </a:extLst>
          </p:cNvPr>
          <p:cNvCxnSpPr>
            <a:cxnSpLocks/>
            <a:endCxn id="11" idx="1"/>
          </p:cNvCxnSpPr>
          <p:nvPr/>
        </p:nvCxnSpPr>
        <p:spPr>
          <a:xfrm>
            <a:off x="2635720" y="1379764"/>
            <a:ext cx="1828509" cy="60221"/>
          </a:xfrm>
          <a:prstGeom prst="straightConnector1">
            <a:avLst/>
          </a:prstGeom>
          <a:ln>
            <a:prstDash val="solid"/>
            <a:tailEnd type="triangle"/>
          </a:ln>
        </p:spPr>
        <p:style>
          <a:lnRef idx="1">
            <a:schemeClr val="accent1"/>
          </a:lnRef>
          <a:fillRef idx="0">
            <a:schemeClr val="accent1"/>
          </a:fillRef>
          <a:effectRef idx="0">
            <a:schemeClr val="accent1"/>
          </a:effectRef>
          <a:fontRef idx="minor">
            <a:schemeClr val="tx1"/>
          </a:fontRef>
        </p:style>
      </p:cxnSp>
      <p:sp>
        <p:nvSpPr>
          <p:cNvPr id="65" name="Rounded Rectangle 64">
            <a:extLst>
              <a:ext uri="{FF2B5EF4-FFF2-40B4-BE49-F238E27FC236}">
                <a16:creationId xmlns:a16="http://schemas.microsoft.com/office/drawing/2014/main" id="{B5B6BFA8-E601-49C8-A23B-CD7C233102F7}"/>
              </a:ext>
            </a:extLst>
          </p:cNvPr>
          <p:cNvSpPr txBox="1">
            <a:spLocks/>
          </p:cNvSpPr>
          <p:nvPr/>
        </p:nvSpPr>
        <p:spPr>
          <a:xfrm>
            <a:off x="5311308" y="3291397"/>
            <a:ext cx="1191348" cy="251552"/>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err="1">
                <a:solidFill>
                  <a:srgbClr val="000000"/>
                </a:solidFill>
                <a:latin typeface="Calibri"/>
              </a:rPr>
              <a:t>DMaaP</a:t>
            </a:r>
            <a:r>
              <a:rPr lang="en-US" sz="1050" b="1" dirty="0">
                <a:solidFill>
                  <a:srgbClr val="000000"/>
                </a:solidFill>
                <a:latin typeface="Calibri"/>
              </a:rPr>
              <a:t> (MR) </a:t>
            </a:r>
          </a:p>
          <a:p>
            <a:pPr algn="ctr" defTabSz="457200"/>
            <a:endParaRPr lang="en-US" sz="1050" b="1" dirty="0">
              <a:solidFill>
                <a:srgbClr val="000000"/>
              </a:solidFill>
              <a:latin typeface="Calibri"/>
            </a:endParaRPr>
          </a:p>
          <a:p>
            <a:pPr algn="ctr" defTabSz="457200"/>
            <a:endParaRPr lang="en-US" sz="1050" b="1" dirty="0">
              <a:solidFill>
                <a:srgbClr val="000000"/>
              </a:solidFill>
              <a:latin typeface="Calibri"/>
            </a:endParaRPr>
          </a:p>
        </p:txBody>
      </p:sp>
      <p:sp>
        <p:nvSpPr>
          <p:cNvPr id="67" name="Rounded Rectangle 64">
            <a:extLst>
              <a:ext uri="{FF2B5EF4-FFF2-40B4-BE49-F238E27FC236}">
                <a16:creationId xmlns:a16="http://schemas.microsoft.com/office/drawing/2014/main" id="{4159B8DB-9215-404D-A232-7674EE18BC6B}"/>
              </a:ext>
            </a:extLst>
          </p:cNvPr>
          <p:cNvSpPr txBox="1">
            <a:spLocks/>
          </p:cNvSpPr>
          <p:nvPr/>
        </p:nvSpPr>
        <p:spPr>
          <a:xfrm rot="16200000">
            <a:off x="1888969" y="1744257"/>
            <a:ext cx="1319294" cy="297585"/>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err="1">
                <a:solidFill>
                  <a:srgbClr val="000000"/>
                </a:solidFill>
                <a:latin typeface="Calibri"/>
              </a:rPr>
              <a:t>DMaaP</a:t>
            </a:r>
            <a:r>
              <a:rPr lang="en-US" sz="1050" b="1" dirty="0">
                <a:solidFill>
                  <a:srgbClr val="000000"/>
                </a:solidFill>
                <a:latin typeface="Calibri"/>
              </a:rPr>
              <a:t> (MR) </a:t>
            </a:r>
          </a:p>
          <a:p>
            <a:pPr algn="ctr" defTabSz="457200"/>
            <a:endParaRPr lang="en-US" sz="1050" b="1" dirty="0">
              <a:solidFill>
                <a:srgbClr val="000000"/>
              </a:solidFill>
              <a:latin typeface="Calibri"/>
            </a:endParaRPr>
          </a:p>
          <a:p>
            <a:pPr algn="ctr" defTabSz="457200"/>
            <a:endParaRPr lang="en-US" sz="1050" b="1" dirty="0">
              <a:solidFill>
                <a:srgbClr val="000000"/>
              </a:solidFill>
              <a:latin typeface="Calibri"/>
            </a:endParaRPr>
          </a:p>
        </p:txBody>
      </p:sp>
      <p:cxnSp>
        <p:nvCxnSpPr>
          <p:cNvPr id="77" name="Straight Arrow Connector 76">
            <a:extLst>
              <a:ext uri="{FF2B5EF4-FFF2-40B4-BE49-F238E27FC236}">
                <a16:creationId xmlns:a16="http://schemas.microsoft.com/office/drawing/2014/main" id="{4DC62B33-AD39-4403-A1B6-CA56AB3F77B7}"/>
              </a:ext>
            </a:extLst>
          </p:cNvPr>
          <p:cNvCxnSpPr>
            <a:cxnSpLocks/>
            <a:stCxn id="5" idx="3"/>
            <a:endCxn id="67" idx="0"/>
          </p:cNvCxnSpPr>
          <p:nvPr/>
        </p:nvCxnSpPr>
        <p:spPr>
          <a:xfrm flipV="1">
            <a:off x="1652376" y="1893050"/>
            <a:ext cx="747448" cy="1"/>
          </a:xfrm>
          <a:prstGeom prst="straightConnector1">
            <a:avLst/>
          </a:prstGeom>
          <a:ln>
            <a:prstDash val="solid"/>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D40FDAC4-BA70-4DCE-9D95-998A606F0C0E}"/>
              </a:ext>
            </a:extLst>
          </p:cNvPr>
          <p:cNvSpPr txBox="1"/>
          <p:nvPr/>
        </p:nvSpPr>
        <p:spPr>
          <a:xfrm>
            <a:off x="5494530" y="2429748"/>
            <a:ext cx="1028209" cy="338554"/>
          </a:xfrm>
          <a:prstGeom prst="rect">
            <a:avLst/>
          </a:prstGeom>
          <a:noFill/>
        </p:spPr>
        <p:txBody>
          <a:bodyPr wrap="square" rtlCol="0">
            <a:spAutoFit/>
          </a:bodyPr>
          <a:lstStyle/>
          <a:p>
            <a:r>
              <a:rPr lang="en-US" sz="800" dirty="0"/>
              <a:t>mS Config DB</a:t>
            </a:r>
          </a:p>
          <a:p>
            <a:endParaRPr lang="en-US" sz="800" dirty="0"/>
          </a:p>
        </p:txBody>
      </p:sp>
      <p:sp>
        <p:nvSpPr>
          <p:cNvPr id="94" name="TextBox 93">
            <a:extLst>
              <a:ext uri="{FF2B5EF4-FFF2-40B4-BE49-F238E27FC236}">
                <a16:creationId xmlns:a16="http://schemas.microsoft.com/office/drawing/2014/main" id="{52D162FF-3ED6-4D75-971C-C3A76D47D46C}"/>
              </a:ext>
            </a:extLst>
          </p:cNvPr>
          <p:cNvSpPr txBox="1"/>
          <p:nvPr/>
        </p:nvSpPr>
        <p:spPr>
          <a:xfrm>
            <a:off x="5184414" y="2635905"/>
            <a:ext cx="923567" cy="246221"/>
          </a:xfrm>
          <a:prstGeom prst="rect">
            <a:avLst/>
          </a:prstGeom>
          <a:noFill/>
        </p:spPr>
        <p:txBody>
          <a:bodyPr wrap="square" rtlCol="0">
            <a:spAutoFit/>
          </a:bodyPr>
          <a:lstStyle/>
          <a:p>
            <a:r>
              <a:rPr lang="en-US" sz="1000" dirty="0" err="1"/>
              <a:t>RunTime</a:t>
            </a:r>
            <a:r>
              <a:rPr lang="en-US" sz="1000" dirty="0"/>
              <a:t> DB</a:t>
            </a:r>
          </a:p>
        </p:txBody>
      </p:sp>
      <p:sp>
        <p:nvSpPr>
          <p:cNvPr id="46" name="Rounded Rectangle 64">
            <a:extLst>
              <a:ext uri="{FF2B5EF4-FFF2-40B4-BE49-F238E27FC236}">
                <a16:creationId xmlns:a16="http://schemas.microsoft.com/office/drawing/2014/main" id="{0EE46001-4A94-4814-B45E-10E5729A49B1}"/>
              </a:ext>
            </a:extLst>
          </p:cNvPr>
          <p:cNvSpPr/>
          <p:nvPr/>
        </p:nvSpPr>
        <p:spPr>
          <a:xfrm>
            <a:off x="255212" y="2657436"/>
            <a:ext cx="2256049" cy="1319295"/>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a:solidFill>
                  <a:srgbClr val="000000"/>
                </a:solidFill>
                <a:latin typeface="Calibri"/>
              </a:rPr>
              <a:t>SDC posts Onboard CSAR/Yang model to </a:t>
            </a:r>
            <a:r>
              <a:rPr lang="en-US" sz="800" b="1" kern="1200" dirty="0" err="1">
                <a:solidFill>
                  <a:srgbClr val="000000"/>
                </a:solidFill>
                <a:latin typeface="Calibri"/>
              </a:rPr>
              <a:t>DMaaP</a:t>
            </a:r>
            <a:r>
              <a:rPr lang="en-US" sz="800" b="1" kern="1200" dirty="0">
                <a:solidFill>
                  <a:srgbClr val="000000"/>
                </a:solidFill>
                <a:latin typeface="Calibri"/>
              </a:rPr>
              <a:t>.</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err="1">
                <a:solidFill>
                  <a:srgbClr val="000000"/>
                </a:solidFill>
                <a:latin typeface="Calibri"/>
              </a:rPr>
              <a:t>RunTime</a:t>
            </a:r>
            <a:r>
              <a:rPr lang="en-US" sz="800" b="1" kern="1200" dirty="0">
                <a:solidFill>
                  <a:srgbClr val="000000"/>
                </a:solidFill>
                <a:latin typeface="Calibri"/>
              </a:rPr>
              <a:t> DB retrieves CSAR/Yang model  from </a:t>
            </a:r>
            <a:r>
              <a:rPr lang="en-US" sz="800" b="1" kern="1200" dirty="0" err="1">
                <a:solidFill>
                  <a:srgbClr val="000000"/>
                </a:solidFill>
                <a:latin typeface="Calibri"/>
              </a:rPr>
              <a:t>DMaaP</a:t>
            </a:r>
            <a:r>
              <a:rPr lang="en-US" sz="800" b="1" kern="1200" dirty="0">
                <a:solidFill>
                  <a:srgbClr val="000000"/>
                </a:solidFill>
                <a:latin typeface="Calibri"/>
              </a:rPr>
              <a:t>.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err="1">
                <a:solidFill>
                  <a:srgbClr val="000000"/>
                </a:solidFill>
                <a:latin typeface="Calibri"/>
              </a:rPr>
              <a:t>RunTime</a:t>
            </a:r>
            <a:r>
              <a:rPr lang="en-US" sz="800" b="1" kern="1200" dirty="0">
                <a:solidFill>
                  <a:srgbClr val="000000"/>
                </a:solidFill>
                <a:latin typeface="Calibri"/>
              </a:rPr>
              <a:t> DB pulls run time Yang model and config information from SDN-C/R</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r>
              <a:rPr lang="en-US" sz="800" b="1" kern="1200" dirty="0" err="1">
                <a:solidFill>
                  <a:srgbClr val="000000"/>
                </a:solidFill>
                <a:latin typeface="Calibri"/>
              </a:rPr>
              <a:t>RunTime</a:t>
            </a:r>
            <a:r>
              <a:rPr lang="en-US" sz="800" b="1" kern="1200" dirty="0">
                <a:solidFill>
                  <a:srgbClr val="000000"/>
                </a:solidFill>
                <a:latin typeface="Calibri"/>
              </a:rPr>
              <a:t> DB builds the logical model </a:t>
            </a: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L="228600" marR="0" lvl="0" indent="-228600" algn="l" defTabSz="457200" rtl="0" eaLnBrk="1" fontAlgn="auto" latinLnBrk="0" hangingPunct="1">
              <a:lnSpc>
                <a:spcPct val="100000"/>
              </a:lnSpc>
              <a:spcBef>
                <a:spcPts val="0"/>
              </a:spcBef>
              <a:spcAft>
                <a:spcPts val="0"/>
              </a:spcAft>
              <a:buClrTx/>
              <a:buSzTx/>
              <a:buFont typeface="+mj-lt"/>
              <a:buAutoNum type="arabicPeriod"/>
              <a:tabLst/>
              <a:defRPr/>
            </a:pPr>
            <a:endParaRPr lang="en-US" sz="800" b="1" kern="1200" dirty="0">
              <a:solidFill>
                <a:srgbClr val="000000"/>
              </a:solidFill>
              <a:latin typeface="Calibri"/>
            </a:endParaRPr>
          </a:p>
          <a:p>
            <a:pPr marR="0" lvl="0" algn="l" defTabSz="457200" rtl="0" eaLnBrk="1" fontAlgn="auto" latinLnBrk="0" hangingPunct="1">
              <a:lnSpc>
                <a:spcPct val="100000"/>
              </a:lnSpc>
              <a:spcBef>
                <a:spcPts val="0"/>
              </a:spcBef>
              <a:spcAft>
                <a:spcPts val="0"/>
              </a:spcAft>
              <a:buClrTx/>
              <a:buSzTx/>
              <a:tabLst/>
              <a:defRPr/>
            </a:pPr>
            <a:endParaRPr lang="en-US" sz="800" b="1" dirty="0">
              <a:solidFill>
                <a:srgbClr val="000000"/>
              </a:solidFill>
              <a:latin typeface="Calibri"/>
            </a:endParaRPr>
          </a:p>
          <a:p>
            <a:pPr marR="0" lvl="0" algn="l" defTabSz="457200" rtl="0" eaLnBrk="1" fontAlgn="auto" latinLnBrk="0" hangingPunct="1">
              <a:lnSpc>
                <a:spcPct val="100000"/>
              </a:lnSpc>
              <a:spcBef>
                <a:spcPts val="0"/>
              </a:spcBef>
              <a:spcAft>
                <a:spcPts val="0"/>
              </a:spcAft>
              <a:buClrTx/>
              <a:buSzTx/>
              <a:tabLst/>
              <a:defRPr/>
            </a:pPr>
            <a:endParaRPr lang="en-US" sz="1050" b="1" dirty="0">
              <a:solidFill>
                <a:srgbClr val="000000"/>
              </a:solidFill>
              <a:latin typeface="Calibri"/>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00000"/>
              </a:solidFill>
              <a:effectLst/>
              <a:uLnTx/>
              <a:uFillTx/>
              <a:latin typeface="Calibri"/>
              <a:ea typeface="+mn-ea"/>
              <a:cs typeface="+mn-cs"/>
            </a:endParaRPr>
          </a:p>
        </p:txBody>
      </p:sp>
      <p:sp>
        <p:nvSpPr>
          <p:cNvPr id="50" name="Rounded Rectangle 64">
            <a:extLst>
              <a:ext uri="{FF2B5EF4-FFF2-40B4-BE49-F238E27FC236}">
                <a16:creationId xmlns:a16="http://schemas.microsoft.com/office/drawing/2014/main" id="{C268944C-FFC7-4BDC-BE82-498AF0FCCAB9}"/>
              </a:ext>
            </a:extLst>
          </p:cNvPr>
          <p:cNvSpPr txBox="1">
            <a:spLocks/>
          </p:cNvSpPr>
          <p:nvPr/>
        </p:nvSpPr>
        <p:spPr>
          <a:xfrm>
            <a:off x="4500754" y="2004464"/>
            <a:ext cx="1168157" cy="221757"/>
          </a:xfrm>
          <a:prstGeom prst="roundRect">
            <a:avLst>
              <a:gd name="adj" fmla="val 50000"/>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spcFirstLastPara="1" wrap="square" lIns="68575" tIns="68575" rIns="68575" bIns="68575" rtlCol="0" anchor="ctr" anchorCtr="0"/>
          <a:lstStyle>
            <a:defPPr marR="0" lvl="0" algn="l" rtl="0">
              <a:lnSpc>
                <a:spcPct val="100000"/>
              </a:lnSpc>
              <a:spcBef>
                <a:spcPts val="0"/>
              </a:spcBef>
              <a:spcAft>
                <a:spcPts val="0"/>
              </a:spcAft>
            </a:defPPr>
            <a:lvl1pPr marL="457200" marR="0" lvl="0" indent="-317500" algn="l" rtl="0">
              <a:lnSpc>
                <a:spcPct val="90000"/>
              </a:lnSpc>
              <a:spcBef>
                <a:spcPts val="0"/>
              </a:spcBef>
              <a:spcAft>
                <a:spcPts val="0"/>
              </a:spcAft>
              <a:buClr>
                <a:schemeClr val="dk2"/>
              </a:buClr>
              <a:buSzPts val="1400"/>
              <a:buFont typeface="Arial"/>
              <a:buChar char="●"/>
              <a:defRPr sz="2100" b="0" i="0" u="none" strike="noStrike" cap="none">
                <a:solidFill>
                  <a:schemeClr val="dk2"/>
                </a:solidFill>
                <a:latin typeface="Arial"/>
                <a:ea typeface="Arial"/>
                <a:cs typeface="Arial"/>
                <a:sym typeface="Arial"/>
              </a:defRPr>
            </a:lvl1pPr>
            <a:lvl2pPr marL="914400" marR="0" lvl="1" indent="-298450" algn="l" rtl="0">
              <a:lnSpc>
                <a:spcPct val="90000"/>
              </a:lnSpc>
              <a:spcBef>
                <a:spcPts val="1600"/>
              </a:spcBef>
              <a:spcAft>
                <a:spcPts val="0"/>
              </a:spcAft>
              <a:buClr>
                <a:schemeClr val="dk2"/>
              </a:buClr>
              <a:buSzPts val="1100"/>
              <a:buFont typeface="Arial"/>
              <a:buChar char="○"/>
              <a:defRPr sz="1800" b="0" i="0" u="none" strike="noStrike" cap="none">
                <a:solidFill>
                  <a:schemeClr val="dk2"/>
                </a:solidFill>
                <a:latin typeface="Arial"/>
                <a:ea typeface="Arial"/>
                <a:cs typeface="Arial"/>
                <a:sym typeface="Arial"/>
              </a:defRPr>
            </a:lvl2pPr>
            <a:lvl3pPr marL="1371600" marR="0" lvl="2" indent="-298450" algn="l" rtl="0">
              <a:lnSpc>
                <a:spcPct val="90000"/>
              </a:lnSpc>
              <a:spcBef>
                <a:spcPts val="1600"/>
              </a:spcBef>
              <a:spcAft>
                <a:spcPts val="0"/>
              </a:spcAft>
              <a:buClr>
                <a:schemeClr val="dk2"/>
              </a:buClr>
              <a:buSzPts val="1100"/>
              <a:buFont typeface="Arial"/>
              <a:buChar char="■"/>
              <a:defRPr sz="1500" b="0" i="0" u="none" strike="noStrike" cap="none">
                <a:solidFill>
                  <a:schemeClr val="dk2"/>
                </a:solidFill>
                <a:latin typeface="Arial"/>
                <a:ea typeface="Arial"/>
                <a:cs typeface="Arial"/>
                <a:sym typeface="Arial"/>
              </a:defRPr>
            </a:lvl3pPr>
            <a:lvl4pPr marL="1828800" marR="0" lvl="3"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4pPr>
            <a:lvl5pPr marL="2286000" marR="0" lvl="4" indent="-298450" algn="l" rtl="0">
              <a:lnSpc>
                <a:spcPct val="90000"/>
              </a:lnSpc>
              <a:spcBef>
                <a:spcPts val="1600"/>
              </a:spcBef>
              <a:spcAft>
                <a:spcPts val="0"/>
              </a:spcAft>
              <a:buClr>
                <a:schemeClr val="dk2"/>
              </a:buClr>
              <a:buSzPts val="1100"/>
              <a:buFont typeface="Arial"/>
              <a:buChar char="○"/>
              <a:defRPr sz="1400" b="0" i="0" u="none" strike="noStrike" cap="none">
                <a:solidFill>
                  <a:schemeClr val="dk2"/>
                </a:solidFill>
                <a:latin typeface="Arial"/>
                <a:ea typeface="Arial"/>
                <a:cs typeface="Arial"/>
                <a:sym typeface="Arial"/>
              </a:defRPr>
            </a:lvl5pPr>
            <a:lvl6pPr marL="2743200" marR="0" lvl="5"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6pPr>
            <a:lvl7pPr marL="3200400" marR="0" lvl="6"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7pPr>
            <a:lvl8pPr marL="3657600" marR="0" lvl="7" indent="-298450" algn="l" rtl="0">
              <a:lnSpc>
                <a:spcPct val="90000"/>
              </a:lnSpc>
              <a:spcBef>
                <a:spcPts val="1600"/>
              </a:spcBef>
              <a:spcAft>
                <a:spcPts val="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8pPr>
            <a:lvl9pPr marL="4114800" marR="0" lvl="8" indent="-298450" algn="l" rtl="0">
              <a:lnSpc>
                <a:spcPct val="90000"/>
              </a:lnSpc>
              <a:spcBef>
                <a:spcPts val="1600"/>
              </a:spcBef>
              <a:spcAft>
                <a:spcPts val="1600"/>
              </a:spcAft>
              <a:buClr>
                <a:schemeClr val="dk1"/>
              </a:buClr>
              <a:buSzPts val="1100"/>
              <a:buFont typeface="Arial"/>
              <a:buChar char="■"/>
              <a:defRPr sz="1400" b="0" i="0" u="none" strike="noStrike" cap="none">
                <a:solidFill>
                  <a:schemeClr val="dk1"/>
                </a:solidFill>
                <a:latin typeface="Calibri"/>
                <a:ea typeface="Calibri"/>
                <a:cs typeface="Calibri"/>
                <a:sym typeface="Calibri"/>
              </a:defRPr>
            </a:lvl9pPr>
          </a:lstStyle>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endParaRPr lang="en-US" sz="1050" b="1" dirty="0">
              <a:solidFill>
                <a:srgbClr val="000000"/>
              </a:solidFill>
              <a:latin typeface="Calibri"/>
            </a:endParaRPr>
          </a:p>
          <a:p>
            <a:pPr marL="139700" indent="0" algn="ctr" defTabSz="457200">
              <a:buFont typeface="Arial"/>
              <a:buNone/>
            </a:pPr>
            <a:r>
              <a:rPr lang="en-US" sz="1050" b="1" dirty="0" err="1">
                <a:solidFill>
                  <a:srgbClr val="000000"/>
                </a:solidFill>
                <a:latin typeface="Calibri"/>
              </a:rPr>
              <a:t>DMaaP</a:t>
            </a:r>
            <a:r>
              <a:rPr lang="en-US" sz="1050" b="1" dirty="0">
                <a:solidFill>
                  <a:srgbClr val="000000"/>
                </a:solidFill>
                <a:latin typeface="Calibri"/>
              </a:rPr>
              <a:t>  </a:t>
            </a:r>
          </a:p>
          <a:p>
            <a:pPr algn="ctr" defTabSz="457200"/>
            <a:endParaRPr lang="en-US" sz="1050" b="1" dirty="0">
              <a:solidFill>
                <a:srgbClr val="000000"/>
              </a:solidFill>
              <a:latin typeface="Calibri"/>
            </a:endParaRPr>
          </a:p>
          <a:p>
            <a:pPr algn="ctr" defTabSz="457200"/>
            <a:endParaRPr lang="en-US" sz="1050" b="1" dirty="0">
              <a:solidFill>
                <a:srgbClr val="000000"/>
              </a:solidFill>
              <a:latin typeface="Calibri"/>
            </a:endParaRPr>
          </a:p>
        </p:txBody>
      </p:sp>
      <p:cxnSp>
        <p:nvCxnSpPr>
          <p:cNvPr id="51" name="Straight Arrow Connector 50">
            <a:extLst>
              <a:ext uri="{FF2B5EF4-FFF2-40B4-BE49-F238E27FC236}">
                <a16:creationId xmlns:a16="http://schemas.microsoft.com/office/drawing/2014/main" id="{8AA746DE-C125-4AE5-B795-EDDDD29D265F}"/>
              </a:ext>
            </a:extLst>
          </p:cNvPr>
          <p:cNvCxnSpPr>
            <a:cxnSpLocks/>
          </p:cNvCxnSpPr>
          <p:nvPr/>
        </p:nvCxnSpPr>
        <p:spPr>
          <a:xfrm flipV="1">
            <a:off x="1652375" y="1893049"/>
            <a:ext cx="747448" cy="1"/>
          </a:xfrm>
          <a:prstGeom prst="straightConnector1">
            <a:avLst/>
          </a:prstGeom>
          <a:ln>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603EFD34-ACF4-4D5F-8C96-CAB0EB7A77D7}"/>
              </a:ext>
            </a:extLst>
          </p:cNvPr>
          <p:cNvCxnSpPr>
            <a:cxnSpLocks/>
            <a:stCxn id="11" idx="2"/>
            <a:endCxn id="50" idx="0"/>
          </p:cNvCxnSpPr>
          <p:nvPr/>
        </p:nvCxnSpPr>
        <p:spPr>
          <a:xfrm>
            <a:off x="5084833" y="1668188"/>
            <a:ext cx="0" cy="336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2293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9C900-9A65-4523-8E94-037B5456DDA8}"/>
              </a:ext>
            </a:extLst>
          </p:cNvPr>
          <p:cNvSpPr>
            <a:spLocks noGrp="1"/>
          </p:cNvSpPr>
          <p:nvPr>
            <p:ph type="title"/>
          </p:nvPr>
        </p:nvSpPr>
        <p:spPr>
          <a:xfrm>
            <a:off x="311700" y="1925"/>
            <a:ext cx="8520600" cy="572700"/>
          </a:xfrm>
        </p:spPr>
        <p:txBody>
          <a:bodyPr/>
          <a:lstStyle/>
          <a:p>
            <a:r>
              <a:rPr lang="en-IE" dirty="0"/>
              <a:t>Runtime DB Component View</a:t>
            </a:r>
          </a:p>
        </p:txBody>
      </p:sp>
      <p:sp>
        <p:nvSpPr>
          <p:cNvPr id="4" name="Rectangle 3">
            <a:extLst>
              <a:ext uri="{FF2B5EF4-FFF2-40B4-BE49-F238E27FC236}">
                <a16:creationId xmlns:a16="http://schemas.microsoft.com/office/drawing/2014/main" id="{CA647AA3-817D-432B-B355-3EDB1E973F75}"/>
              </a:ext>
            </a:extLst>
          </p:cNvPr>
          <p:cNvSpPr/>
          <p:nvPr/>
        </p:nvSpPr>
        <p:spPr>
          <a:xfrm>
            <a:off x="3556746" y="2353234"/>
            <a:ext cx="1136278" cy="675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100" dirty="0"/>
              <a:t>Data Persistence Service</a:t>
            </a:r>
          </a:p>
        </p:txBody>
      </p:sp>
      <p:sp>
        <p:nvSpPr>
          <p:cNvPr id="5" name="Rectangle 4">
            <a:extLst>
              <a:ext uri="{FF2B5EF4-FFF2-40B4-BE49-F238E27FC236}">
                <a16:creationId xmlns:a16="http://schemas.microsoft.com/office/drawing/2014/main" id="{0BD66B78-559B-4305-AB4B-D007C97970BC}"/>
              </a:ext>
            </a:extLst>
          </p:cNvPr>
          <p:cNvSpPr/>
          <p:nvPr/>
        </p:nvSpPr>
        <p:spPr>
          <a:xfrm>
            <a:off x="3556746" y="3028950"/>
            <a:ext cx="1136278" cy="3260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700" dirty="0"/>
              <a:t>Pluggable Persistence Backend</a:t>
            </a:r>
          </a:p>
        </p:txBody>
      </p:sp>
      <p:sp>
        <p:nvSpPr>
          <p:cNvPr id="6" name="Cylinder 5">
            <a:extLst>
              <a:ext uri="{FF2B5EF4-FFF2-40B4-BE49-F238E27FC236}">
                <a16:creationId xmlns:a16="http://schemas.microsoft.com/office/drawing/2014/main" id="{F2B71096-1BAE-4117-AD60-665894EB9583}"/>
              </a:ext>
            </a:extLst>
          </p:cNvPr>
          <p:cNvSpPr/>
          <p:nvPr/>
        </p:nvSpPr>
        <p:spPr>
          <a:xfrm>
            <a:off x="3682553" y="3692096"/>
            <a:ext cx="914400" cy="90491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100" dirty="0"/>
              <a:t>Graph Database (Neo4J)</a:t>
            </a:r>
          </a:p>
        </p:txBody>
      </p:sp>
      <p:cxnSp>
        <p:nvCxnSpPr>
          <p:cNvPr id="8" name="Straight Arrow Connector 7">
            <a:extLst>
              <a:ext uri="{FF2B5EF4-FFF2-40B4-BE49-F238E27FC236}">
                <a16:creationId xmlns:a16="http://schemas.microsoft.com/office/drawing/2014/main" id="{F365A5A6-7A85-4343-BBBD-2114FC3F6618}"/>
              </a:ext>
            </a:extLst>
          </p:cNvPr>
          <p:cNvCxnSpPr>
            <a:cxnSpLocks/>
            <a:stCxn id="5" idx="2"/>
            <a:endCxn id="6" idx="1"/>
          </p:cNvCxnSpPr>
          <p:nvPr/>
        </p:nvCxnSpPr>
        <p:spPr>
          <a:xfrm>
            <a:off x="4124885" y="3355041"/>
            <a:ext cx="14868" cy="33705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FBBA337E-E027-4C0E-B02A-1CC1460ACC9C}"/>
              </a:ext>
            </a:extLst>
          </p:cNvPr>
          <p:cNvSpPr/>
          <p:nvPr/>
        </p:nvSpPr>
        <p:spPr>
          <a:xfrm>
            <a:off x="1734668" y="3002055"/>
            <a:ext cx="1136278" cy="6757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100" dirty="0"/>
              <a:t>Model Service</a:t>
            </a:r>
          </a:p>
        </p:txBody>
      </p:sp>
      <p:sp>
        <p:nvSpPr>
          <p:cNvPr id="12" name="Oval 11">
            <a:extLst>
              <a:ext uri="{FF2B5EF4-FFF2-40B4-BE49-F238E27FC236}">
                <a16:creationId xmlns:a16="http://schemas.microsoft.com/office/drawing/2014/main" id="{F4849C37-1840-46FB-8758-A5584A75B2F4}"/>
              </a:ext>
            </a:extLst>
          </p:cNvPr>
          <p:cNvSpPr>
            <a:spLocks noChangeAspect="1"/>
          </p:cNvSpPr>
          <p:nvPr/>
        </p:nvSpPr>
        <p:spPr>
          <a:xfrm>
            <a:off x="2230807" y="2688704"/>
            <a:ext cx="144000" cy="14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3" name="Oval 12">
            <a:extLst>
              <a:ext uri="{FF2B5EF4-FFF2-40B4-BE49-F238E27FC236}">
                <a16:creationId xmlns:a16="http://schemas.microsoft.com/office/drawing/2014/main" id="{E0B63B63-57D9-4C06-AF0B-CCFF83A03D0D}"/>
              </a:ext>
            </a:extLst>
          </p:cNvPr>
          <p:cNvSpPr>
            <a:spLocks noChangeAspect="1"/>
          </p:cNvSpPr>
          <p:nvPr/>
        </p:nvSpPr>
        <p:spPr>
          <a:xfrm>
            <a:off x="4052885" y="2039882"/>
            <a:ext cx="144000" cy="144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5" name="Straight Connector 14">
            <a:extLst>
              <a:ext uri="{FF2B5EF4-FFF2-40B4-BE49-F238E27FC236}">
                <a16:creationId xmlns:a16="http://schemas.microsoft.com/office/drawing/2014/main" id="{63531AA8-2CDE-4155-9AC7-33FFF39E2BBE}"/>
              </a:ext>
            </a:extLst>
          </p:cNvPr>
          <p:cNvCxnSpPr>
            <a:cxnSpLocks/>
            <a:stCxn id="12" idx="4"/>
            <a:endCxn id="11" idx="0"/>
          </p:cNvCxnSpPr>
          <p:nvPr/>
        </p:nvCxnSpPr>
        <p:spPr>
          <a:xfrm>
            <a:off x="2302807" y="2832704"/>
            <a:ext cx="0" cy="169351"/>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2A00C6A-E706-4746-8094-E48C4930B20D}"/>
              </a:ext>
            </a:extLst>
          </p:cNvPr>
          <p:cNvCxnSpPr>
            <a:cxnSpLocks/>
            <a:stCxn id="13" idx="4"/>
            <a:endCxn id="4" idx="0"/>
          </p:cNvCxnSpPr>
          <p:nvPr/>
        </p:nvCxnSpPr>
        <p:spPr>
          <a:xfrm>
            <a:off x="4124885" y="2183882"/>
            <a:ext cx="0" cy="169352"/>
          </a:xfrm>
          <a:prstGeom prst="line">
            <a:avLst/>
          </a:prstGeom>
          <a:ln w="158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F7249134-1D2F-44F0-9F61-7BD952DB1B37}"/>
              </a:ext>
            </a:extLst>
          </p:cNvPr>
          <p:cNvSpPr/>
          <p:nvPr/>
        </p:nvSpPr>
        <p:spPr>
          <a:xfrm>
            <a:off x="956345" y="1266738"/>
            <a:ext cx="914400" cy="4697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800" dirty="0"/>
              <a:t>Model Deployment / Query</a:t>
            </a:r>
          </a:p>
        </p:txBody>
      </p:sp>
      <p:cxnSp>
        <p:nvCxnSpPr>
          <p:cNvPr id="22" name="Straight Arrow Connector 21">
            <a:extLst>
              <a:ext uri="{FF2B5EF4-FFF2-40B4-BE49-F238E27FC236}">
                <a16:creationId xmlns:a16="http://schemas.microsoft.com/office/drawing/2014/main" id="{6D9E381C-C8EC-4239-ABE5-0BFCE744B45C}"/>
              </a:ext>
            </a:extLst>
          </p:cNvPr>
          <p:cNvCxnSpPr>
            <a:cxnSpLocks/>
            <a:stCxn id="20" idx="2"/>
            <a:endCxn id="12" idx="0"/>
          </p:cNvCxnSpPr>
          <p:nvPr/>
        </p:nvCxnSpPr>
        <p:spPr>
          <a:xfrm>
            <a:off x="1413545" y="1736521"/>
            <a:ext cx="889262" cy="95218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BB9C1FDA-7958-4CD9-BFDB-19A536452E8A}"/>
              </a:ext>
            </a:extLst>
          </p:cNvPr>
          <p:cNvCxnSpPr>
            <a:cxnSpLocks/>
            <a:endCxn id="12" idx="6"/>
          </p:cNvCxnSpPr>
          <p:nvPr/>
        </p:nvCxnSpPr>
        <p:spPr>
          <a:xfrm flipH="1">
            <a:off x="2374807" y="2679326"/>
            <a:ext cx="1164570" cy="8137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26E8187E-65E2-492A-9ECE-E0D8DED5D08D}"/>
              </a:ext>
            </a:extLst>
          </p:cNvPr>
          <p:cNvSpPr/>
          <p:nvPr/>
        </p:nvSpPr>
        <p:spPr>
          <a:xfrm>
            <a:off x="3667685" y="1172162"/>
            <a:ext cx="914400" cy="4697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800" dirty="0"/>
              <a:t>Data CRUD Application</a:t>
            </a:r>
          </a:p>
        </p:txBody>
      </p:sp>
      <p:cxnSp>
        <p:nvCxnSpPr>
          <p:cNvPr id="28" name="Straight Arrow Connector 27">
            <a:extLst>
              <a:ext uri="{FF2B5EF4-FFF2-40B4-BE49-F238E27FC236}">
                <a16:creationId xmlns:a16="http://schemas.microsoft.com/office/drawing/2014/main" id="{638565B7-03DD-40DD-9274-4CD71099CDC3}"/>
              </a:ext>
            </a:extLst>
          </p:cNvPr>
          <p:cNvCxnSpPr>
            <a:cxnSpLocks/>
            <a:stCxn id="27" idx="2"/>
            <a:endCxn id="13" idx="0"/>
          </p:cNvCxnSpPr>
          <p:nvPr/>
        </p:nvCxnSpPr>
        <p:spPr>
          <a:xfrm>
            <a:off x="4124885" y="1641945"/>
            <a:ext cx="0" cy="39793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Flowchart: Direct Access Storage 31">
            <a:extLst>
              <a:ext uri="{FF2B5EF4-FFF2-40B4-BE49-F238E27FC236}">
                <a16:creationId xmlns:a16="http://schemas.microsoft.com/office/drawing/2014/main" id="{CEFFBAC9-417B-4EFA-A879-9E248171B6A7}"/>
              </a:ext>
            </a:extLst>
          </p:cNvPr>
          <p:cNvSpPr/>
          <p:nvPr/>
        </p:nvSpPr>
        <p:spPr>
          <a:xfrm>
            <a:off x="5700322" y="2457222"/>
            <a:ext cx="1564544" cy="444207"/>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a:t>Event Bus</a:t>
            </a:r>
          </a:p>
        </p:txBody>
      </p:sp>
      <p:cxnSp>
        <p:nvCxnSpPr>
          <p:cNvPr id="34" name="Straight Arrow Connector 33">
            <a:extLst>
              <a:ext uri="{FF2B5EF4-FFF2-40B4-BE49-F238E27FC236}">
                <a16:creationId xmlns:a16="http://schemas.microsoft.com/office/drawing/2014/main" id="{85CCFDFD-1129-4E63-86B5-258E9E1CCBC6}"/>
              </a:ext>
            </a:extLst>
          </p:cNvPr>
          <p:cNvCxnSpPr>
            <a:cxnSpLocks/>
            <a:stCxn id="4" idx="3"/>
            <a:endCxn id="32" idx="1"/>
          </p:cNvCxnSpPr>
          <p:nvPr/>
        </p:nvCxnSpPr>
        <p:spPr>
          <a:xfrm flipV="1">
            <a:off x="4693024" y="2679326"/>
            <a:ext cx="1007298" cy="1176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2C2B2261-B461-4C65-8CB3-B937B4947A74}"/>
              </a:ext>
            </a:extLst>
          </p:cNvPr>
          <p:cNvSpPr/>
          <p:nvPr/>
        </p:nvSpPr>
        <p:spPr>
          <a:xfrm>
            <a:off x="7273255" y="1332004"/>
            <a:ext cx="914400" cy="46978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800" dirty="0"/>
              <a:t>Event Driven Application</a:t>
            </a:r>
          </a:p>
        </p:txBody>
      </p:sp>
      <p:cxnSp>
        <p:nvCxnSpPr>
          <p:cNvPr id="38" name="Straight Arrow Connector 37">
            <a:extLst>
              <a:ext uri="{FF2B5EF4-FFF2-40B4-BE49-F238E27FC236}">
                <a16:creationId xmlns:a16="http://schemas.microsoft.com/office/drawing/2014/main" id="{1E5F4521-6BB7-4E5A-91A8-AFB66F68420B}"/>
              </a:ext>
            </a:extLst>
          </p:cNvPr>
          <p:cNvCxnSpPr>
            <a:cxnSpLocks/>
            <a:stCxn id="32" idx="4"/>
            <a:endCxn id="37" idx="2"/>
          </p:cNvCxnSpPr>
          <p:nvPr/>
        </p:nvCxnSpPr>
        <p:spPr>
          <a:xfrm flipV="1">
            <a:off x="7264866" y="1801787"/>
            <a:ext cx="465589" cy="87753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85B5AE0-FAD9-4943-9068-97791985E846}"/>
              </a:ext>
            </a:extLst>
          </p:cNvPr>
          <p:cNvSpPr txBox="1"/>
          <p:nvPr/>
        </p:nvSpPr>
        <p:spPr>
          <a:xfrm>
            <a:off x="4196885" y="2035173"/>
            <a:ext cx="1136272" cy="184666"/>
          </a:xfrm>
          <a:prstGeom prst="rect">
            <a:avLst/>
          </a:prstGeom>
          <a:noFill/>
        </p:spPr>
        <p:txBody>
          <a:bodyPr wrap="square" rtlCol="0">
            <a:spAutoFit/>
          </a:bodyPr>
          <a:lstStyle/>
          <a:p>
            <a:r>
              <a:rPr lang="en-IE" sz="600" dirty="0"/>
              <a:t>Transactional CRUD API</a:t>
            </a:r>
          </a:p>
        </p:txBody>
      </p:sp>
      <p:sp>
        <p:nvSpPr>
          <p:cNvPr id="42" name="TextBox 41">
            <a:extLst>
              <a:ext uri="{FF2B5EF4-FFF2-40B4-BE49-F238E27FC236}">
                <a16:creationId xmlns:a16="http://schemas.microsoft.com/office/drawing/2014/main" id="{1E465F1C-E977-4465-84D1-65B0BAAEBC43}"/>
              </a:ext>
            </a:extLst>
          </p:cNvPr>
          <p:cNvSpPr txBox="1"/>
          <p:nvPr/>
        </p:nvSpPr>
        <p:spPr>
          <a:xfrm>
            <a:off x="1189461" y="2668167"/>
            <a:ext cx="1136272" cy="184666"/>
          </a:xfrm>
          <a:prstGeom prst="rect">
            <a:avLst/>
          </a:prstGeom>
          <a:noFill/>
        </p:spPr>
        <p:txBody>
          <a:bodyPr wrap="square" rtlCol="0">
            <a:spAutoFit/>
          </a:bodyPr>
          <a:lstStyle/>
          <a:p>
            <a:r>
              <a:rPr lang="en-IE" sz="600" dirty="0"/>
              <a:t>Transactional CRUD API</a:t>
            </a:r>
          </a:p>
        </p:txBody>
      </p:sp>
      <p:sp>
        <p:nvSpPr>
          <p:cNvPr id="45" name="TextBox 44">
            <a:extLst>
              <a:ext uri="{FF2B5EF4-FFF2-40B4-BE49-F238E27FC236}">
                <a16:creationId xmlns:a16="http://schemas.microsoft.com/office/drawing/2014/main" id="{925A2C23-FFD4-48F0-A351-687CFD6AD4DA}"/>
              </a:ext>
            </a:extLst>
          </p:cNvPr>
          <p:cNvSpPr txBox="1"/>
          <p:nvPr/>
        </p:nvSpPr>
        <p:spPr>
          <a:xfrm>
            <a:off x="1684147" y="3692096"/>
            <a:ext cx="1237320" cy="1061829"/>
          </a:xfrm>
          <a:prstGeom prst="rect">
            <a:avLst/>
          </a:prstGeom>
          <a:noFill/>
        </p:spPr>
        <p:txBody>
          <a:bodyPr wrap="square" rtlCol="0">
            <a:spAutoFit/>
          </a:bodyPr>
          <a:lstStyle/>
          <a:p>
            <a:r>
              <a:rPr lang="en-IE" sz="900" dirty="0"/>
              <a:t>YANG Models</a:t>
            </a:r>
          </a:p>
          <a:p>
            <a:r>
              <a:rPr lang="en-IE" sz="900" dirty="0"/>
              <a:t>SNMP Models</a:t>
            </a:r>
          </a:p>
          <a:p>
            <a:r>
              <a:rPr lang="en-IE" sz="900" dirty="0"/>
              <a:t>Ansible Playbooks</a:t>
            </a:r>
          </a:p>
          <a:p>
            <a:endParaRPr lang="en-IE" sz="900" dirty="0"/>
          </a:p>
          <a:p>
            <a:r>
              <a:rPr lang="en-IE" sz="900" dirty="0"/>
              <a:t>Application Models ; service models ; NF models</a:t>
            </a:r>
          </a:p>
        </p:txBody>
      </p:sp>
    </p:spTree>
    <p:extLst>
      <p:ext uri="{BB962C8B-B14F-4D97-AF65-F5344CB8AC3E}">
        <p14:creationId xmlns:p14="http://schemas.microsoft.com/office/powerpoint/2010/main" val="44287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4328-4BBF-41F0-93D8-0D1B31832322}"/>
              </a:ext>
            </a:extLst>
          </p:cNvPr>
          <p:cNvSpPr>
            <a:spLocks noGrp="1"/>
          </p:cNvSpPr>
          <p:nvPr>
            <p:ph type="title"/>
          </p:nvPr>
        </p:nvSpPr>
        <p:spPr>
          <a:xfrm>
            <a:off x="311700" y="1925"/>
            <a:ext cx="8520600" cy="572700"/>
          </a:xfrm>
        </p:spPr>
        <p:txBody>
          <a:bodyPr/>
          <a:lstStyle/>
          <a:p>
            <a:r>
              <a:rPr lang="en-IE" dirty="0"/>
              <a:t>Model Service</a:t>
            </a:r>
          </a:p>
        </p:txBody>
      </p:sp>
      <p:sp>
        <p:nvSpPr>
          <p:cNvPr id="3" name="Text Placeholder 2">
            <a:extLst>
              <a:ext uri="{FF2B5EF4-FFF2-40B4-BE49-F238E27FC236}">
                <a16:creationId xmlns:a16="http://schemas.microsoft.com/office/drawing/2014/main" id="{7FC6D1C5-4787-4D57-9460-3DCA2F64E184}"/>
              </a:ext>
            </a:extLst>
          </p:cNvPr>
          <p:cNvSpPr>
            <a:spLocks noGrp="1"/>
          </p:cNvSpPr>
          <p:nvPr>
            <p:ph type="body" idx="1"/>
          </p:nvPr>
        </p:nvSpPr>
        <p:spPr>
          <a:xfrm>
            <a:off x="311700" y="1001472"/>
            <a:ext cx="5434759" cy="3654417"/>
          </a:xfrm>
        </p:spPr>
        <p:txBody>
          <a:bodyPr/>
          <a:lstStyle/>
          <a:p>
            <a:pPr marL="139700" indent="0">
              <a:buNone/>
            </a:pPr>
            <a:r>
              <a:rPr lang="en-US" sz="1400" dirty="0"/>
              <a:t>All models can be uniquely identified by the combination of the following:</a:t>
            </a:r>
          </a:p>
          <a:p>
            <a:pPr>
              <a:buFont typeface="Arial" panose="020B0604020202020204" pitchFamily="34" charset="0"/>
              <a:buChar char="•"/>
            </a:pPr>
            <a:r>
              <a:rPr lang="en-US" sz="1400" dirty="0"/>
              <a:t>The kind of the model (the schema name)</a:t>
            </a:r>
          </a:p>
          <a:p>
            <a:pPr>
              <a:buFont typeface="Arial" panose="020B0604020202020204" pitchFamily="34" charset="0"/>
              <a:buChar char="•"/>
            </a:pPr>
            <a:r>
              <a:rPr lang="en-US" sz="1400" dirty="0"/>
              <a:t>The model's namespace. This is optional; some types of models do not support namespaces, in which case the model namespace is "global“</a:t>
            </a:r>
          </a:p>
          <a:p>
            <a:pPr>
              <a:buFont typeface="Arial" panose="020B0604020202020204" pitchFamily="34" charset="0"/>
              <a:buChar char="•"/>
            </a:pPr>
            <a:r>
              <a:rPr lang="en-US" sz="1400" dirty="0"/>
              <a:t>The model's name</a:t>
            </a:r>
          </a:p>
          <a:p>
            <a:pPr>
              <a:buFont typeface="Arial" panose="020B0604020202020204" pitchFamily="34" charset="0"/>
              <a:buChar char="•"/>
            </a:pPr>
            <a:r>
              <a:rPr lang="en-US" sz="1400" dirty="0"/>
              <a:t>The model's version. This is optional; some types of models do not support versions, in which case the model version is omitted</a:t>
            </a:r>
          </a:p>
          <a:p>
            <a:pPr marL="139700" indent="0">
              <a:buNone/>
            </a:pPr>
            <a:endParaRPr lang="en-IE" sz="1400" dirty="0"/>
          </a:p>
          <a:p>
            <a:pPr marL="139700" indent="0">
              <a:buNone/>
            </a:pPr>
            <a:r>
              <a:rPr lang="en-IE" sz="1400" dirty="0"/>
              <a:t>A model typically has relationships to other models. The following is supported:</a:t>
            </a:r>
          </a:p>
          <a:p>
            <a:pPr>
              <a:buFont typeface="Arial" panose="020B0604020202020204" pitchFamily="34" charset="0"/>
              <a:buChar char="•"/>
            </a:pPr>
            <a:r>
              <a:rPr lang="en-US" sz="1400" dirty="0"/>
              <a:t>Model Inheritance - A model may inherit from another model</a:t>
            </a:r>
          </a:p>
          <a:p>
            <a:pPr>
              <a:buFont typeface="Arial" panose="020B0604020202020204" pitchFamily="34" charset="0"/>
              <a:buChar char="•"/>
            </a:pPr>
            <a:r>
              <a:rPr lang="en-US" sz="1400" dirty="0"/>
              <a:t>Model References - A model may reference another model</a:t>
            </a:r>
          </a:p>
          <a:p>
            <a:pPr>
              <a:buFont typeface="Arial" panose="020B0604020202020204" pitchFamily="34" charset="0"/>
              <a:buChar char="•"/>
            </a:pPr>
            <a:r>
              <a:rPr lang="en-US" sz="1400" dirty="0"/>
              <a:t>Model Derivation - A model may be derived from another model</a:t>
            </a:r>
          </a:p>
          <a:p>
            <a:pPr>
              <a:buFont typeface="Arial" panose="020B0604020202020204" pitchFamily="34" charset="0"/>
              <a:buChar char="•"/>
            </a:pPr>
            <a:r>
              <a:rPr lang="en-US" sz="1400" dirty="0"/>
              <a:t>Model Extensions - A model may extend another model</a:t>
            </a:r>
            <a:endParaRPr lang="en-IE" sz="1400" dirty="0"/>
          </a:p>
        </p:txBody>
      </p:sp>
      <p:pic>
        <p:nvPicPr>
          <p:cNvPr id="1026" name="Picture 2" descr="Model relationships">
            <a:extLst>
              <a:ext uri="{FF2B5EF4-FFF2-40B4-BE49-F238E27FC236}">
                <a16:creationId xmlns:a16="http://schemas.microsoft.com/office/drawing/2014/main" id="{6388C784-2A14-49C2-9F5D-F9B07973B4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8738" y="2074862"/>
            <a:ext cx="3289124" cy="16750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1627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6813D0-3003-413C-A663-6451793D288F}"/>
              </a:ext>
            </a:extLst>
          </p:cNvPr>
          <p:cNvSpPr>
            <a:spLocks noGrp="1"/>
          </p:cNvSpPr>
          <p:nvPr>
            <p:ph type="title"/>
          </p:nvPr>
        </p:nvSpPr>
        <p:spPr>
          <a:xfrm>
            <a:off x="311700" y="1925"/>
            <a:ext cx="8520600" cy="572700"/>
          </a:xfrm>
        </p:spPr>
        <p:txBody>
          <a:bodyPr/>
          <a:lstStyle/>
          <a:p>
            <a:r>
              <a:rPr lang="en-IE" dirty="0"/>
              <a:t>Data Persistence Service</a:t>
            </a:r>
          </a:p>
        </p:txBody>
      </p:sp>
      <p:sp>
        <p:nvSpPr>
          <p:cNvPr id="3" name="Text Placeholder 2">
            <a:extLst>
              <a:ext uri="{FF2B5EF4-FFF2-40B4-BE49-F238E27FC236}">
                <a16:creationId xmlns:a16="http://schemas.microsoft.com/office/drawing/2014/main" id="{A741C64A-605A-47D0-B34B-18704A0FFDC5}"/>
              </a:ext>
            </a:extLst>
          </p:cNvPr>
          <p:cNvSpPr>
            <a:spLocks noGrp="1"/>
          </p:cNvSpPr>
          <p:nvPr>
            <p:ph type="body" idx="1"/>
          </p:nvPr>
        </p:nvSpPr>
        <p:spPr>
          <a:xfrm>
            <a:off x="311699" y="875638"/>
            <a:ext cx="8520600" cy="3416400"/>
          </a:xfrm>
        </p:spPr>
        <p:txBody>
          <a:bodyPr/>
          <a:lstStyle/>
          <a:p>
            <a:pPr marL="139700" indent="0">
              <a:buNone/>
            </a:pPr>
            <a:r>
              <a:rPr lang="en-US" sz="1600" dirty="0"/>
              <a:t>All data stored in the DPS is held within persistence objects (POs). The API defines PO as an interface, and the methods supplied allow access to and modification of the data held within a PO</a:t>
            </a:r>
          </a:p>
          <a:p>
            <a:endParaRPr lang="en-US" sz="1600" dirty="0"/>
          </a:p>
          <a:p>
            <a:r>
              <a:rPr lang="en-US" sz="1600" dirty="0"/>
              <a:t>Type - the type of the PO, as defined in the model to which it belongs</a:t>
            </a:r>
          </a:p>
          <a:p>
            <a:r>
              <a:rPr lang="en-US" sz="1600" dirty="0"/>
              <a:t>Namespace - the namespace of the PO, as defined in the model to which it belongs</a:t>
            </a:r>
          </a:p>
          <a:p>
            <a:r>
              <a:rPr lang="en-US" sz="1600" dirty="0"/>
              <a:t>Version - the version of the type of the PO, as defined in the model to which it belongs</a:t>
            </a:r>
          </a:p>
          <a:p>
            <a:r>
              <a:rPr lang="en-US" sz="1600" dirty="0" err="1"/>
              <a:t>PoId</a:t>
            </a:r>
            <a:r>
              <a:rPr lang="en-US" sz="1600" dirty="0"/>
              <a:t> - a unique identifier for the PO. This is assigned within the DPS, not by client applications. However applications can obtain and use it</a:t>
            </a:r>
          </a:p>
          <a:p>
            <a:r>
              <a:rPr lang="en-IE" sz="1600" dirty="0"/>
              <a:t>Attributes - </a:t>
            </a:r>
            <a:r>
              <a:rPr lang="en-US" sz="1600" dirty="0"/>
              <a:t>attributes available on a PO are defined by the model used to create the PO</a:t>
            </a:r>
          </a:p>
          <a:p>
            <a:r>
              <a:rPr lang="en-US" sz="1600" dirty="0"/>
              <a:t>Associations - Instances of POs can be modeled to be associated to each other</a:t>
            </a:r>
            <a:r>
              <a:rPr lang="en-IE" sz="1600" dirty="0"/>
              <a:t> (</a:t>
            </a:r>
            <a:r>
              <a:rPr lang="en-IE" sz="1600" dirty="0" err="1"/>
              <a:t>uni</a:t>
            </a:r>
            <a:r>
              <a:rPr lang="en-IE" sz="1600" dirty="0"/>
              <a:t>-directional, bi-directional, cardinality)</a:t>
            </a:r>
            <a:endParaRPr lang="en-US" sz="1600" dirty="0"/>
          </a:p>
        </p:txBody>
      </p:sp>
    </p:spTree>
    <p:extLst>
      <p:ext uri="{BB962C8B-B14F-4D97-AF65-F5344CB8AC3E}">
        <p14:creationId xmlns:p14="http://schemas.microsoft.com/office/powerpoint/2010/main" val="3551737188"/>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30B4DDDC204E543820567BBDE657C68" ma:contentTypeVersion="11" ma:contentTypeDescription="Create a new document." ma:contentTypeScope="" ma:versionID="0f9a1c039bea04f3177691ad1314b5d7">
  <xsd:schema xmlns:xsd="http://www.w3.org/2001/XMLSchema" xmlns:xs="http://www.w3.org/2001/XMLSchema" xmlns:p="http://schemas.microsoft.com/office/2006/metadata/properties" xmlns:ns3="5d2569ad-38d3-47dd-b389-d7f334514799" xmlns:ns4="4eafe1cd-7012-4cd6-af26-391f29e41b78" targetNamespace="http://schemas.microsoft.com/office/2006/metadata/properties" ma:root="true" ma:fieldsID="c4979956c27230e6a755b5650aed6ed7" ns3:_="" ns4:_="">
    <xsd:import namespace="5d2569ad-38d3-47dd-b389-d7f334514799"/>
    <xsd:import namespace="4eafe1cd-7012-4cd6-af26-391f29e41b78"/>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2569ad-38d3-47dd-b389-d7f33451479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eafe1cd-7012-4cd6-af26-391f29e41b78"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D32B9E-45C0-4364-AC0E-2F20D925A592}">
  <ds:schemaRefs>
    <ds:schemaRef ds:uri="http://schemas.openxmlformats.org/package/2006/metadata/core-properties"/>
    <ds:schemaRef ds:uri="http://schemas.microsoft.com/office/infopath/2007/PartnerControls"/>
    <ds:schemaRef ds:uri="http://purl.org/dc/terms/"/>
    <ds:schemaRef ds:uri="http://schemas.microsoft.com/office/2006/documentManagement/types"/>
    <ds:schemaRef ds:uri="4eafe1cd-7012-4cd6-af26-391f29e41b78"/>
    <ds:schemaRef ds:uri="5d2569ad-38d3-47dd-b389-d7f334514799"/>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955DF5AD-3E9D-42D2-AAD3-901886309008}">
  <ds:schemaRefs>
    <ds:schemaRef ds:uri="http://schemas.microsoft.com/sharepoint/v3/contenttype/forms"/>
  </ds:schemaRefs>
</ds:datastoreItem>
</file>

<file path=customXml/itemProps3.xml><?xml version="1.0" encoding="utf-8"?>
<ds:datastoreItem xmlns:ds="http://schemas.openxmlformats.org/officeDocument/2006/customXml" ds:itemID="{1967F426-BBB1-4D62-9572-F6F1352C13F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2569ad-38d3-47dd-b389-d7f334514799"/>
    <ds:schemaRef ds:uri="4eafe1cd-7012-4cd6-af26-391f29e41b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26932</TotalTime>
  <Words>704</Words>
  <Application>Microsoft Office PowerPoint</Application>
  <PresentationFormat>On-screen Show (16:9)</PresentationFormat>
  <Paragraphs>151</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Calibri</vt:lpstr>
      <vt:lpstr>Arial</vt:lpstr>
      <vt:lpstr>Office Theme</vt:lpstr>
      <vt:lpstr>Run-Time Data Persistency (Runtime Config DB) Technology Choices     Ciaran Johnston &lt;ciaran.johnston@ericsson.com&gt; Tony Finnerty &lt;tony.finnerty@ericsson.com&gt;</vt:lpstr>
      <vt:lpstr>Business Drivers  </vt:lpstr>
      <vt:lpstr>Run Time Database (DB) Component For Persistency of Run-Time Information</vt:lpstr>
      <vt:lpstr>RunTime DB System flow (Architecture)</vt:lpstr>
      <vt:lpstr>Runtime DB Component View</vt:lpstr>
      <vt:lpstr>Model Service</vt:lpstr>
      <vt:lpstr>Data Persistence Service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Frankfort Release   5G Use case Network topology  Configuration DB (Maria DB) Network Auditing Vendor Standard.</dc:title>
  <dc:creator>LIU-RUDEL, JOANNE</dc:creator>
  <cp:lastModifiedBy>Ciaran Johnston</cp:lastModifiedBy>
  <cp:revision>241</cp:revision>
  <dcterms:created xsi:type="dcterms:W3CDTF">2019-07-30T18:36:44Z</dcterms:created>
  <dcterms:modified xsi:type="dcterms:W3CDTF">2019-10-22T15:56:42Z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0x010100C30B4DDDC204E543820567BBDE657C68</vt:lpwstr>
  </property>
</Properties>
</file>