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302" r:id="rId4"/>
    <p:sldId id="291" r:id="rId5"/>
    <p:sldId id="299" r:id="rId6"/>
    <p:sldId id="298" r:id="rId7"/>
    <p:sldId id="295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995" autoAdjust="0"/>
    <p:restoredTop sz="81566" autoAdjust="0"/>
  </p:normalViewPr>
  <p:slideViewPr>
    <p:cSldViewPr snapToGrid="0" snapToObjects="1">
      <p:cViewPr>
        <p:scale>
          <a:sx n="75" d="100"/>
          <a:sy n="75" d="100"/>
        </p:scale>
        <p:origin x="-2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panose="05000000000000000000" pitchFamily="2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panose="05000000000000000000" pitchFamily="2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panose="05000000000000000000" pitchFamily="2" charset="2"/>
              <a:buChar char="§"/>
              <a:defRPr sz="1400"/>
            </a:lvl4pPr>
            <a:lvl5pPr marL="1256030" indent="-230505">
              <a:spcBef>
                <a:spcPts val="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6/3/2019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requirements+collection+for+E+releas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June</a:t>
            </a:r>
            <a:r>
              <a:rPr lang="en-US" dirty="0" smtClean="0"/>
              <a:t>  3,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960" y="1138238"/>
            <a:ext cx="11506201" cy="517048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1.VF-C Dublin Project </a:t>
            </a:r>
            <a:r>
              <a:rPr lang="en-US" altLang="zh-CN" dirty="0" smtClean="0"/>
              <a:t>Status (Yan) </a:t>
            </a:r>
          </a:p>
          <a:p>
            <a:pPr>
              <a:buNone/>
            </a:pPr>
            <a:r>
              <a:rPr lang="en-US" altLang="zh-CN" dirty="0" smtClean="0"/>
              <a:t>    Sign-Off (June 6) :</a:t>
            </a:r>
            <a:r>
              <a:rPr lang="en-US" altLang="zh-CN" dirty="0" smtClean="0"/>
              <a:t>https</a:t>
            </a:r>
            <a:r>
              <a:rPr lang="en-US" altLang="zh-CN" dirty="0" smtClean="0"/>
              <a:t>://wiki.onap.org/display/DW/VF-C+Dublin%3A+Deliverables+for+Release+Sign-Off+Milestone+Checklist+Template </a:t>
            </a:r>
            <a:r>
              <a:rPr lang="en-US" altLang="zh-CN" dirty="0" smtClean="0"/>
              <a:t> </a:t>
            </a:r>
            <a:endParaRPr lang="en-US" altLang="zh-CN" dirty="0" smtClean="0"/>
          </a:p>
          <a:p>
            <a:r>
              <a:rPr lang="it-IT" altLang="zh-CN" dirty="0" smtClean="0"/>
              <a:t>2.E release Timeline (Yan)</a:t>
            </a:r>
            <a:endParaRPr lang="it-IT" altLang="zh-CN" dirty="0" smtClean="0"/>
          </a:p>
          <a:p>
            <a:r>
              <a:rPr lang="it-IT" altLang="zh-CN" dirty="0" smtClean="0"/>
              <a:t>3. VF-C requirements collection for E release</a:t>
            </a:r>
            <a:endParaRPr lang="it-IT" altLang="zh-CN" dirty="0" smtClean="0"/>
          </a:p>
          <a:p>
            <a:r>
              <a:rPr lang="it-IT" altLang="zh-CN" dirty="0" smtClean="0"/>
              <a:t>4.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Refactor</a:t>
            </a:r>
            <a:r>
              <a:rPr lang="en-US" altLang="zh-CN" dirty="0" smtClean="0"/>
              <a:t> </a:t>
            </a:r>
            <a:r>
              <a:rPr lang="en-US" altLang="zh-CN" dirty="0" smtClean="0"/>
              <a:t>common </a:t>
            </a:r>
            <a:r>
              <a:rPr lang="en-US" altLang="zh-CN" dirty="0" err="1" smtClean="0"/>
              <a:t>api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nslcm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vnflcm</a:t>
            </a:r>
            <a:r>
              <a:rPr lang="en-US" altLang="zh-CN" dirty="0" smtClean="0"/>
              <a:t>(Haibin)</a:t>
            </a:r>
            <a:endParaRPr lang="it-IT" altLang="zh-CN" dirty="0" smtClean="0"/>
          </a:p>
          <a:p>
            <a:r>
              <a:rPr lang="en-US" altLang="zh-CN" dirty="0" smtClean="0"/>
              <a:t>5. Coming DDF VF-C session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3078" y="1263745"/>
            <a:ext cx="6119445" cy="517222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ym typeface="+mn-ea"/>
              </a:rPr>
              <a:t>Functional Enhancement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Upgrade </a:t>
            </a:r>
            <a:r>
              <a:rPr lang="en-US" altLang="zh-CN" dirty="0" err="1" smtClean="0">
                <a:sym typeface="+mn-ea"/>
              </a:rPr>
              <a:t>Multicloud</a:t>
            </a:r>
            <a:r>
              <a:rPr lang="en-US" altLang="zh-CN" dirty="0" smtClean="0">
                <a:sym typeface="+mn-ea"/>
              </a:rPr>
              <a:t> API to support consistent identification </a:t>
            </a:r>
          </a:p>
          <a:p>
            <a:pPr lvl="2">
              <a:buNone/>
            </a:pPr>
            <a:r>
              <a:rPr lang="en-US" altLang="zh-CN" dirty="0" smtClean="0">
                <a:sym typeface="+mn-ea"/>
              </a:rPr>
              <a:t>    of cloud region functional requirement </a:t>
            </a:r>
          </a:p>
          <a:p>
            <a:pPr lvl="2">
              <a:buNone/>
            </a:pPr>
            <a:endParaRPr lang="en-US" altLang="zh-CN" dirty="0" smtClean="0">
              <a:sym typeface="+mn-ea"/>
            </a:endParaRP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OOF Integration Optimization</a:t>
            </a:r>
          </a:p>
          <a:p>
            <a:pPr lvl="2">
              <a:buNone/>
            </a:pPr>
            <a:r>
              <a:rPr lang="en-US" altLang="zh-CN" dirty="0" smtClean="0">
                <a:sym typeface="+mn-ea"/>
              </a:rPr>
              <a:t>    Optimize the methodology for VNF(</a:t>
            </a:r>
            <a:r>
              <a:rPr lang="en-US" altLang="zh-CN" dirty="0" err="1" smtClean="0">
                <a:sym typeface="+mn-ea"/>
              </a:rPr>
              <a:t>vdu</a:t>
            </a:r>
            <a:r>
              <a:rPr lang="en-US" altLang="zh-CN" dirty="0" smtClean="0">
                <a:sym typeface="+mn-ea"/>
              </a:rPr>
              <a:t>) placement, add the process for placement with selected candidates(VIM)</a:t>
            </a:r>
          </a:p>
          <a:p>
            <a:pPr lvl="2">
              <a:buNone/>
            </a:pPr>
            <a:endParaRPr lang="en-US" altLang="zh-CN" dirty="0" smtClean="0">
              <a:sym typeface="+mn-ea"/>
            </a:endParaRP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Align VNFD SOL2.5.1 and model multi-version support</a:t>
            </a:r>
          </a:p>
          <a:p>
            <a:pPr lvl="2">
              <a:buFont typeface="Arial" pitchFamily="34" charset="0"/>
              <a:buChar char="•"/>
            </a:pPr>
            <a:endParaRPr lang="zh-CN" altLang="zh-CN" dirty="0" smtClean="0">
              <a:sym typeface="+mn-ea"/>
            </a:endParaRPr>
          </a:p>
          <a:p>
            <a:r>
              <a:rPr lang="en-US" dirty="0" smtClean="0"/>
              <a:t>Standard Alignment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SOL005 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ym typeface="+mn-ea"/>
              </a:rPr>
              <a:t>Existing APIs 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ym typeface="+mn-ea"/>
              </a:rPr>
              <a:t>Add the APIs which supported in SOL005, such as package subscription and notification</a:t>
            </a:r>
          </a:p>
          <a:p>
            <a:pPr lvl="3">
              <a:lnSpc>
                <a:spcPct val="110000"/>
              </a:lnSpc>
              <a:buNone/>
            </a:pPr>
            <a:endParaRPr lang="en-US" altLang="zh-CN" sz="1400" dirty="0">
              <a:sym typeface="+mn-ea"/>
            </a:endParaRPr>
          </a:p>
          <a:p>
            <a:pPr marL="2286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Maturity Enhancement 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M</a:t>
            </a:r>
            <a:r>
              <a:rPr lang="en-US" altLang="zh-CN" dirty="0" err="1" smtClean="0"/>
              <a:t>ysql</a:t>
            </a:r>
            <a:r>
              <a:rPr lang="en-US" altLang="zh-CN" dirty="0" smtClean="0"/>
              <a:t>  DB migrate to OOM shared </a:t>
            </a:r>
            <a:r>
              <a:rPr lang="en-US" altLang="zh-CN" dirty="0" err="1" smtClean="0"/>
              <a:t>MariaDB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Galera</a:t>
            </a:r>
            <a:r>
              <a:rPr lang="en-US" altLang="zh-CN" dirty="0" smtClean="0"/>
              <a:t> Cluster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</a:t>
            </a:r>
            <a:r>
              <a:rPr lang="en-US" altLang="zh-CN" dirty="0" smtClean="0"/>
              <a:t>onfiguration inject automatically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</a:t>
            </a:r>
            <a:r>
              <a:rPr lang="en-US" altLang="zh-CN" dirty="0" smtClean="0"/>
              <a:t>dd data persistent storage to avoid data loss due to pod restart</a:t>
            </a:r>
            <a:endParaRPr lang="en-US" dirty="0" smtClean="0"/>
          </a:p>
          <a:p>
            <a:pPr lvl="2">
              <a:lnSpc>
                <a:spcPct val="100000"/>
              </a:lnSpc>
              <a:buNone/>
            </a:pPr>
            <a:r>
              <a:rPr lang="en-US" dirty="0" smtClean="0">
                <a:sym typeface="+mn-ea"/>
              </a:rPr>
              <a:t>     </a:t>
            </a:r>
            <a:endParaRPr lang="en-US" sz="2000" dirty="0"/>
          </a:p>
          <a:p>
            <a:pPr marL="342900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1VF-C Status and Highlights in Dublin</a:t>
            </a:r>
            <a:endParaRPr lang="en-US" dirty="0"/>
          </a:p>
        </p:txBody>
      </p:sp>
      <p:grpSp>
        <p:nvGrpSpPr>
          <p:cNvPr id="6" name="组合 80"/>
          <p:cNvGrpSpPr/>
          <p:nvPr/>
        </p:nvGrpSpPr>
        <p:grpSpPr>
          <a:xfrm>
            <a:off x="6614890" y="1587888"/>
            <a:ext cx="5284326" cy="2898728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SDC</a:t>
              </a:r>
            </a:p>
          </p:txBody>
        </p:sp>
        <p:grpSp>
          <p:nvGrpSpPr>
            <p:cNvPr id="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100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8052" y="5614"/>
                  <a:ext cx="1795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9732645" y="3995760"/>
            <a:ext cx="702945" cy="48260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10084615" y="3626768"/>
            <a:ext cx="0" cy="364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7690337" y="2523027"/>
            <a:ext cx="762000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NSLCM</a:t>
            </a:r>
            <a:endParaRPr lang="en-US" altLang="zh-CN" sz="1100" dirty="0"/>
          </a:p>
        </p:txBody>
      </p:sp>
      <p:sp>
        <p:nvSpPr>
          <p:cNvPr id="34" name="单圆角矩形 33"/>
          <p:cNvSpPr/>
          <p:nvPr/>
        </p:nvSpPr>
        <p:spPr>
          <a:xfrm>
            <a:off x="8531818" y="2523027"/>
            <a:ext cx="846418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GVNFM</a:t>
            </a:r>
            <a:endParaRPr lang="en-US" altLang="zh-CN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7315200" y="5017478"/>
            <a:ext cx="42088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</a:t>
            </a:r>
            <a:r>
              <a:rPr lang="en-US" altLang="zh-CN" sz="16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highlight Dublin work </a:t>
            </a:r>
            <a:r>
              <a:rPr lang="en-US" altLang="zh-CN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.</a:t>
            </a:r>
            <a:endParaRPr lang="zh-CN" altLang="en-US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2 E Release Time Line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1143000"/>
            <a:ext cx="115046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3</a:t>
            </a:r>
            <a:r>
              <a:rPr lang="en-US" altLang="zh-CN" dirty="0" smtClean="0"/>
              <a:t> </a:t>
            </a:r>
            <a:r>
              <a:rPr lang="it-IT" altLang="zh-CN" dirty="0" smtClean="0"/>
              <a:t>VF-C requirements collection for E release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>
                <a:hlinkClick r:id="rId3"/>
              </a:rPr>
              <a:t>https://wiki.onap.org/display/DW/VF-C+requirements+collection+for+E+release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4 </a:t>
            </a:r>
            <a:r>
              <a:rPr lang="en-US" altLang="zh-CN" dirty="0" err="1" smtClean="0"/>
              <a:t>Refactor</a:t>
            </a:r>
            <a:r>
              <a:rPr lang="en-US" altLang="zh-CN" dirty="0" smtClean="0"/>
              <a:t> </a:t>
            </a:r>
            <a:r>
              <a:rPr lang="en-US" altLang="zh-CN" dirty="0" smtClean="0"/>
              <a:t>common </a:t>
            </a:r>
            <a:r>
              <a:rPr lang="en-US" altLang="zh-CN" dirty="0" err="1" smtClean="0"/>
              <a:t>api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nslcm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vnflcm</a:t>
            </a:r>
            <a:r>
              <a:rPr lang="en-US" altLang="zh-CN" dirty="0" smtClean="0"/>
              <a:t>(Haibin)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 Coming DDF VF-C Session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VF-C Dublin highlights </a:t>
            </a:r>
          </a:p>
          <a:p>
            <a:pPr>
              <a:buNone/>
            </a:pPr>
            <a:r>
              <a:rPr lang="en-US" altLang="zh-CN" dirty="0" smtClean="0"/>
              <a:t>VF-C automation –CLI, </a:t>
            </a:r>
            <a:r>
              <a:rPr lang="en-US" altLang="zh-CN" dirty="0" err="1" smtClean="0"/>
              <a:t>testsuit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VF-C commercial application </a:t>
            </a:r>
          </a:p>
          <a:p>
            <a:pPr>
              <a:buNone/>
            </a:pPr>
            <a:r>
              <a:rPr lang="en-US" altLang="zh-CN" dirty="0" smtClean="0"/>
              <a:t>VF-C development experience 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314960" y="1574800"/>
            <a:ext cx="11253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4792</TotalTime>
  <Words>161</Words>
  <Application>Microsoft Office PowerPoint</Application>
  <PresentationFormat>自定义</PresentationFormat>
  <Paragraphs>107</Paragraphs>
  <Slides>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Theme</vt:lpstr>
      <vt:lpstr>VF-C Weekly Meeting  Yan Yang</vt:lpstr>
      <vt:lpstr>Agenda</vt:lpstr>
      <vt:lpstr>1VF-C Status and Highlights in Dublin</vt:lpstr>
      <vt:lpstr>2 E Release Time Line</vt:lpstr>
      <vt:lpstr>3 VF-C requirements collection for E release</vt:lpstr>
      <vt:lpstr>4 Refactor common api for nslcm and vnflcm(Haibin)</vt:lpstr>
      <vt:lpstr>5 Coming DDF VF-C Session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208</cp:revision>
  <dcterms:created xsi:type="dcterms:W3CDTF">2017-02-27T16:23:08Z</dcterms:created>
  <dcterms:modified xsi:type="dcterms:W3CDTF">2019-06-03T09:04:26Z</dcterms:modified>
</cp:coreProperties>
</file>