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E6A7E-ABB7-4329-9DA8-762AF20870AA}" v="278" dt="2021-03-13T11:26:05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78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0B1AB-4907-421F-A1A8-DABA0955B38E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592E0-9118-4328-9CD0-DA1C906A1A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31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0F71A-FC76-4C3A-8131-56ACB8C59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260000"/>
            <a:ext cx="10800000" cy="252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CFBBB-1DE6-41B3-A0EE-691495357C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3780000"/>
            <a:ext cx="10800000" cy="16200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C12B8B7-028D-4E43-9587-5FAA6FD24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4C538C-5054-4693-B43E-5A6F3AF2A7A4}" type="datetime1">
              <a:rPr lang="af-ZA" smtClean="0"/>
              <a:t>2021-03-13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5D1AF8D-C819-427F-B85D-D279ACE1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9173261-CAF9-4984-94B6-7F05D9BE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92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833E3-89AC-4012-A492-81EE0AC6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AA482-6D22-4E0D-8B67-9FEDD3087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260000"/>
            <a:ext cx="10800000" cy="4860000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8EC34-823D-4F34-8ABC-2BA31CE3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BA8309-0A6E-47A0-9A66-559E8E026A53}" type="datetime1">
              <a:rPr lang="af-ZA" smtClean="0"/>
              <a:t>2021-03-13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78534-B9B4-4D71-87B9-A0950FE23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1EC41-99DB-455A-B68B-A486D28B2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398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465D8-D999-4139-86E4-A67EB38C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0"/>
            <a:ext cx="10800000" cy="2700000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B4965-1FC2-4755-9AB4-C894E6BA6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4500000"/>
            <a:ext cx="10800000" cy="1440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417FE-0D0C-49F3-9212-8237C901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35635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BA7B2C-31A6-446C-AB45-7E0DE658971E}" type="datetime1">
              <a:rPr lang="af-ZA" smtClean="0"/>
              <a:t>2021-03-13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214B7-5769-4BC0-9E68-8011EF35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35635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4139A-442E-403F-B94A-55621E38E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35635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4227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900F0-50A8-4E28-9BB8-94EE238C31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000" y="1260000"/>
            <a:ext cx="5220000" cy="4860000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C8FD2-F4BE-4B85-B596-8F329C816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0000" y="1260000"/>
            <a:ext cx="5220000" cy="4860000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B9725C8-CB4C-476A-B095-CDFA7B9B1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35635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195D8A-0382-43BB-B25A-48D05E5D4FF4}" type="datetime1">
              <a:rPr lang="af-ZA" smtClean="0"/>
              <a:t>2021-03-13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3345764-8497-4477-93FF-D478DF791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35635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  <a:endParaRPr lang="de-DE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C362CD-638C-4DF9-AD67-3DB4A1785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35635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720FBAE-759D-48A6-BDD0-64A60EDC3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893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32E8C-E1EE-4553-AE5F-F44240966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26E6C-0658-4408-89E5-B1A281FD6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5E9DEC-F178-41D0-B492-6E969FCB9F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BC9C6F-19AA-4BAF-89DC-59ED885A4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6B7805-4210-42D5-8D91-7E1BC3FE6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186406E-E612-40C0-A9CC-E2ABF35E9A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CF337D-68FE-40B4-9B0E-4FCDE7E56A33}" type="datetime1">
              <a:rPr lang="af-ZA" smtClean="0"/>
              <a:t>2021-03-13</a:t>
            </a:fld>
            <a:endParaRPr lang="de-DE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237F695-E89B-4770-A5CC-B41502A7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040E1CE-5A5F-4539-852E-6103B58B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50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F0490C-2150-4793-8DD5-FA90FBBA0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D5D5725-C5B8-4368-AA65-DD0ECF98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1A9DD7-2C77-4905-BFAF-1B4ABD243F63}" type="datetime1">
              <a:rPr lang="af-ZA" smtClean="0"/>
              <a:t>2021-03-13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DB24607-D255-4124-9C4D-33308EDC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5BCB74A-6107-475D-AD21-D7E2D1F9B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01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B3B7EA-1FD1-4720-9F81-933034429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2F2C73C-4926-4FF5-A5EF-D778130A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CC83F3-3048-4E54-80A3-5E1F2E7D0E70}" type="datetime1">
              <a:rPr lang="af-ZA" smtClean="0"/>
              <a:t>2021-03-13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A1B4A82-B6B4-4A2C-99CA-AD8B2E76A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Open Wireless Lab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681379E-6A84-488F-9FB4-BB861470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37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BF888C-863D-4EB9-B962-64B55A911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10800000" cy="4860000"/>
          </a:xfrm>
          <a:prstGeom prst="rect">
            <a:avLst/>
          </a:prstGeom>
        </p:spPr>
        <p:txBody>
          <a:bodyPr vert="horz" lIns="91440" tIns="45720" rIns="91440" bIns="45720" numCol="2" spcCol="36000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3BFE062-CE66-494E-A50F-96DD4E491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3C129D-A282-489A-B9C5-F4E74AB38DC8}" type="datetime1">
              <a:rPr lang="af-ZA" smtClean="0"/>
              <a:t>2021-03-13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C5E4663-3869-4096-A7A7-74DFDA421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60000" y="6408000"/>
            <a:ext cx="7920000" cy="252000"/>
          </a:xfrm>
          <a:prstGeom prst="rect">
            <a:avLst/>
          </a:prstGeom>
        </p:spPr>
        <p:txBody>
          <a:bodyPr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/>
              <a:t>Open Wireless Lab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786E77A-CBDF-4171-9BAA-552D02E74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80000" y="6408000"/>
            <a:ext cx="1440000" cy="252000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BC75BF-26F0-4822-9602-2B5FA9B8C98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1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B6F05-0B1A-4216-AC51-2DC28444B8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 Wireless Lab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E6032F-8F70-4DA9-9A93-BAD6AC1956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numCol="1">
            <a:normAutofit fontScale="92500" lnSpcReduction="10000"/>
          </a:bodyPr>
          <a:lstStyle/>
          <a:p>
            <a:endParaRPr lang="en-US" dirty="0"/>
          </a:p>
          <a:p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@</a:t>
            </a:r>
            <a:r>
              <a:rPr lang="de-DE" dirty="0"/>
              <a:t> </a:t>
            </a:r>
            <a:r>
              <a:rPr lang="en-US" i="0" dirty="0">
                <a:effectLst/>
              </a:rPr>
              <a:t>Open-Access Research Testbed for Next-Generation Wireless Networks (ORBIT)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@</a:t>
            </a:r>
            <a:r>
              <a:rPr lang="en-US" dirty="0"/>
              <a:t> </a:t>
            </a:r>
            <a:r>
              <a:rPr lang="en-US" b="0" i="0" dirty="0">
                <a:effectLst/>
              </a:rPr>
              <a:t>Wireless Information Network Laboratory (WINLAB)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@</a:t>
            </a:r>
            <a:r>
              <a:rPr lang="en-US" dirty="0"/>
              <a:t> </a:t>
            </a:r>
            <a:r>
              <a:rPr lang="en-US" b="0" i="0" dirty="0">
                <a:effectLst/>
              </a:rPr>
              <a:t>Rutgers, The State University of New Jersey -Technology Centre of New Jersey</a:t>
            </a:r>
            <a:endParaRPr lang="en-US" i="0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35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5C3B62-38A3-46E4-97BC-D979C36CEF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58000"/>
          <a:stretch/>
        </p:blipFill>
        <p:spPr bwMode="auto">
          <a:xfrm>
            <a:off x="6239609" y="3193160"/>
            <a:ext cx="827733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31209DFE-D8CA-4E11-8858-78BEF1E549E6}"/>
              </a:ext>
            </a:extLst>
          </p:cNvPr>
          <p:cNvSpPr/>
          <p:nvPr/>
        </p:nvSpPr>
        <p:spPr>
          <a:xfrm>
            <a:off x="720000" y="3168000"/>
            <a:ext cx="9324000" cy="5400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docker engine</a:t>
            </a:r>
            <a:endParaRPr lang="de-DE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 descr="Kubernetes (K8s)">
            <a:extLst>
              <a:ext uri="{FF2B5EF4-FFF2-40B4-BE49-F238E27FC236}">
                <a16:creationId xmlns:a16="http://schemas.microsoft.com/office/drawing/2014/main" id="{8694F690-3417-4EF7-92C3-0B60364A9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41" y="3860061"/>
            <a:ext cx="216650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A9B45E60-BA37-4890-BEC0-669A5700531C}"/>
              </a:ext>
            </a:extLst>
          </p:cNvPr>
          <p:cNvSpPr/>
          <p:nvPr/>
        </p:nvSpPr>
        <p:spPr>
          <a:xfrm>
            <a:off x="720000" y="3816000"/>
            <a:ext cx="9324000" cy="5400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ECA86B23-1ED5-46BF-AC0A-47BA04AAB1FF}"/>
              </a:ext>
            </a:extLst>
          </p:cNvPr>
          <p:cNvGrpSpPr/>
          <p:nvPr/>
        </p:nvGrpSpPr>
        <p:grpSpPr>
          <a:xfrm>
            <a:off x="720000" y="4464000"/>
            <a:ext cx="11124000" cy="540000"/>
            <a:chOff x="720000" y="4896000"/>
            <a:chExt cx="11124000" cy="540000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DF57C7F7-42DC-4F8F-83CD-104A54099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5393" y="4945607"/>
              <a:ext cx="2217857" cy="432000"/>
            </a:xfrm>
            <a:prstGeom prst="rect">
              <a:avLst/>
            </a:prstGeom>
          </p:spPr>
        </p:pic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7850965A-A81B-4EB9-84E5-D76209997DC9}"/>
                </a:ext>
              </a:extLst>
            </p:cNvPr>
            <p:cNvSpPr/>
            <p:nvPr/>
          </p:nvSpPr>
          <p:spPr>
            <a:xfrm>
              <a:off x="720000" y="4896000"/>
              <a:ext cx="11124000" cy="540000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1" name="Picture 90">
            <a:extLst>
              <a:ext uri="{FF2B5EF4-FFF2-40B4-BE49-F238E27FC236}">
                <a16:creationId xmlns:a16="http://schemas.microsoft.com/office/drawing/2014/main" id="{61D6E9A2-DCCC-4AFF-91FB-28385DF2C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" y="1260000"/>
            <a:ext cx="6551996" cy="1825160"/>
          </a:xfrm>
          <a:prstGeom prst="rect">
            <a:avLst/>
          </a:prstGeom>
        </p:spPr>
      </p:pic>
      <p:sp>
        <p:nvSpPr>
          <p:cNvPr id="101" name="Title 1">
            <a:extLst>
              <a:ext uri="{FF2B5EF4-FFF2-40B4-BE49-F238E27FC236}">
                <a16:creationId xmlns:a16="http://schemas.microsoft.com/office/drawing/2014/main" id="{59A6E2EC-B225-423D-8D9C-ECACA284C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648000"/>
          </a:xfrm>
        </p:spPr>
        <p:txBody>
          <a:bodyPr>
            <a:normAutofit/>
          </a:bodyPr>
          <a:lstStyle/>
          <a:p>
            <a:r>
              <a:rPr lang="en-US" dirty="0"/>
              <a:t>Cloud stack for ONAP and </a:t>
            </a:r>
            <a:r>
              <a:rPr lang="en-US" dirty="0" err="1"/>
              <a:t>Acumos</a:t>
            </a:r>
            <a:endParaRPr lang="de-DE" dirty="0"/>
          </a:p>
        </p:txBody>
      </p:sp>
      <p:sp>
        <p:nvSpPr>
          <p:cNvPr id="103" name="Date Placeholder 3">
            <a:extLst>
              <a:ext uri="{FF2B5EF4-FFF2-40B4-BE49-F238E27FC236}">
                <a16:creationId xmlns:a16="http://schemas.microsoft.com/office/drawing/2014/main" id="{FE13799A-D16A-45BE-8ED8-E2E9D1664E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/>
          <a:p>
            <a:fld id="{22A71159-231B-48B3-9831-97E6AE706F3A}" type="datetime1">
              <a:rPr lang="af-ZA" smtClean="0"/>
              <a:t>2021-03-13</a:t>
            </a:fld>
            <a:endParaRPr lang="de-DE"/>
          </a:p>
        </p:txBody>
      </p:sp>
      <p:pic>
        <p:nvPicPr>
          <p:cNvPr id="1031" name="Picture 1030">
            <a:extLst>
              <a:ext uri="{FF2B5EF4-FFF2-40B4-BE49-F238E27FC236}">
                <a16:creationId xmlns:a16="http://schemas.microsoft.com/office/drawing/2014/main" id="{1F3B6036-2C2C-4328-9354-83CBB1114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4469" y="664160"/>
            <a:ext cx="4482561" cy="24210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63C661-4CCD-4A0C-A8BE-A6D8FF69586E}"/>
              </a:ext>
            </a:extLst>
          </p:cNvPr>
          <p:cNvSpPr/>
          <p:nvPr/>
        </p:nvSpPr>
        <p:spPr>
          <a:xfrm>
            <a:off x="720000" y="5112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64527BD-92EC-4F1B-ADCA-0202C8CF3CC1}"/>
              </a:ext>
            </a:extLst>
          </p:cNvPr>
          <p:cNvSpPr/>
          <p:nvPr/>
        </p:nvSpPr>
        <p:spPr>
          <a:xfrm>
            <a:off x="792000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669098-E26B-4720-94E1-CAA8CB72AEF8}"/>
              </a:ext>
            </a:extLst>
          </p:cNvPr>
          <p:cNvCxnSpPr/>
          <p:nvPr/>
        </p:nvCxnSpPr>
        <p:spPr>
          <a:xfrm>
            <a:off x="1728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675FC9-89A6-4844-9017-393B938B9EDD}"/>
              </a:ext>
            </a:extLst>
          </p:cNvPr>
          <p:cNvCxnSpPr/>
          <p:nvPr/>
        </p:nvCxnSpPr>
        <p:spPr>
          <a:xfrm>
            <a:off x="1620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433EB0-8829-4F53-B8FE-5352ABBF9748}"/>
              </a:ext>
            </a:extLst>
          </p:cNvPr>
          <p:cNvCxnSpPr/>
          <p:nvPr/>
        </p:nvCxnSpPr>
        <p:spPr>
          <a:xfrm>
            <a:off x="1512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A765D1-F40B-493E-BF87-A18896D656BC}"/>
              </a:ext>
            </a:extLst>
          </p:cNvPr>
          <p:cNvCxnSpPr/>
          <p:nvPr/>
        </p:nvCxnSpPr>
        <p:spPr>
          <a:xfrm>
            <a:off x="1404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43A542-88E1-4F70-A152-9C0180873C51}"/>
              </a:ext>
            </a:extLst>
          </p:cNvPr>
          <p:cNvCxnSpPr/>
          <p:nvPr/>
        </p:nvCxnSpPr>
        <p:spPr>
          <a:xfrm>
            <a:off x="1296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73D6A58-6A1B-46B1-8ACF-1A4B38879FC5}"/>
              </a:ext>
            </a:extLst>
          </p:cNvPr>
          <p:cNvSpPr/>
          <p:nvPr/>
        </p:nvSpPr>
        <p:spPr>
          <a:xfrm>
            <a:off x="2088000" y="5112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97C5AB-4A9D-4F1C-AEC6-EBBC15C0E5F0}"/>
              </a:ext>
            </a:extLst>
          </p:cNvPr>
          <p:cNvSpPr/>
          <p:nvPr/>
        </p:nvSpPr>
        <p:spPr>
          <a:xfrm>
            <a:off x="2160000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7E97CD7-594C-4315-AC1E-8404DF2C7D38}"/>
              </a:ext>
            </a:extLst>
          </p:cNvPr>
          <p:cNvCxnSpPr/>
          <p:nvPr/>
        </p:nvCxnSpPr>
        <p:spPr>
          <a:xfrm>
            <a:off x="3096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26B0F7-FD22-4C74-B56B-F0C9E8D65AD5}"/>
              </a:ext>
            </a:extLst>
          </p:cNvPr>
          <p:cNvCxnSpPr/>
          <p:nvPr/>
        </p:nvCxnSpPr>
        <p:spPr>
          <a:xfrm>
            <a:off x="2988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8903740-69C9-4D11-850A-A66CF407901F}"/>
              </a:ext>
            </a:extLst>
          </p:cNvPr>
          <p:cNvCxnSpPr/>
          <p:nvPr/>
        </p:nvCxnSpPr>
        <p:spPr>
          <a:xfrm>
            <a:off x="2880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647F51-F81D-4851-AB41-CBAE0F35B94D}"/>
              </a:ext>
            </a:extLst>
          </p:cNvPr>
          <p:cNvCxnSpPr/>
          <p:nvPr/>
        </p:nvCxnSpPr>
        <p:spPr>
          <a:xfrm>
            <a:off x="2772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3E6D0E-26AF-4542-9A69-A428BE1BEA7A}"/>
              </a:ext>
            </a:extLst>
          </p:cNvPr>
          <p:cNvCxnSpPr/>
          <p:nvPr/>
        </p:nvCxnSpPr>
        <p:spPr>
          <a:xfrm>
            <a:off x="2664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9E6D557-CD22-4FB0-8A2C-EAE4AB03C179}"/>
              </a:ext>
            </a:extLst>
          </p:cNvPr>
          <p:cNvSpPr/>
          <p:nvPr/>
        </p:nvSpPr>
        <p:spPr>
          <a:xfrm>
            <a:off x="3456000" y="5112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1DE20EB-64C9-46EC-8AB0-DA25D64808B9}"/>
              </a:ext>
            </a:extLst>
          </p:cNvPr>
          <p:cNvSpPr/>
          <p:nvPr/>
        </p:nvSpPr>
        <p:spPr>
          <a:xfrm>
            <a:off x="3528000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F5285E6-CE76-4A39-A871-04A1F01072C2}"/>
              </a:ext>
            </a:extLst>
          </p:cNvPr>
          <p:cNvCxnSpPr/>
          <p:nvPr/>
        </p:nvCxnSpPr>
        <p:spPr>
          <a:xfrm>
            <a:off x="4464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6A4F275-5162-4FDE-80F6-5B1CD8468E9F}"/>
              </a:ext>
            </a:extLst>
          </p:cNvPr>
          <p:cNvCxnSpPr/>
          <p:nvPr/>
        </p:nvCxnSpPr>
        <p:spPr>
          <a:xfrm>
            <a:off x="4356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1D40970-A634-4A5A-8C23-A1E87831F1E8}"/>
              </a:ext>
            </a:extLst>
          </p:cNvPr>
          <p:cNvCxnSpPr/>
          <p:nvPr/>
        </p:nvCxnSpPr>
        <p:spPr>
          <a:xfrm>
            <a:off x="4248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6C2ABB-52F7-4A0B-8FBA-89826A6A8347}"/>
              </a:ext>
            </a:extLst>
          </p:cNvPr>
          <p:cNvCxnSpPr/>
          <p:nvPr/>
        </p:nvCxnSpPr>
        <p:spPr>
          <a:xfrm>
            <a:off x="4140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E1637B0-2E8F-4E96-A50A-7672C46192EA}"/>
              </a:ext>
            </a:extLst>
          </p:cNvPr>
          <p:cNvCxnSpPr/>
          <p:nvPr/>
        </p:nvCxnSpPr>
        <p:spPr>
          <a:xfrm>
            <a:off x="4032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A0B0C21-DFEB-45CE-96F8-90C52C6EFB17}"/>
              </a:ext>
            </a:extLst>
          </p:cNvPr>
          <p:cNvSpPr/>
          <p:nvPr/>
        </p:nvSpPr>
        <p:spPr>
          <a:xfrm>
            <a:off x="720000" y="5544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C4163F1-C5EF-4733-AFC0-15E08954C6C7}"/>
              </a:ext>
            </a:extLst>
          </p:cNvPr>
          <p:cNvSpPr/>
          <p:nvPr/>
        </p:nvSpPr>
        <p:spPr>
          <a:xfrm>
            <a:off x="792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9CC73A0-6249-4D02-AA99-4D49ED45F868}"/>
              </a:ext>
            </a:extLst>
          </p:cNvPr>
          <p:cNvCxnSpPr/>
          <p:nvPr/>
        </p:nvCxnSpPr>
        <p:spPr>
          <a:xfrm>
            <a:off x="172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2717423-4F99-4BE6-8D10-47A036704618}"/>
              </a:ext>
            </a:extLst>
          </p:cNvPr>
          <p:cNvCxnSpPr/>
          <p:nvPr/>
        </p:nvCxnSpPr>
        <p:spPr>
          <a:xfrm>
            <a:off x="162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83AC26C-928C-41F3-9904-894E3557BF57}"/>
              </a:ext>
            </a:extLst>
          </p:cNvPr>
          <p:cNvCxnSpPr/>
          <p:nvPr/>
        </p:nvCxnSpPr>
        <p:spPr>
          <a:xfrm>
            <a:off x="151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2F50980-D6F8-4594-9ABB-5414F1AA2026}"/>
              </a:ext>
            </a:extLst>
          </p:cNvPr>
          <p:cNvCxnSpPr/>
          <p:nvPr/>
        </p:nvCxnSpPr>
        <p:spPr>
          <a:xfrm>
            <a:off x="140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7292EDC-117E-47E9-93B1-C1460943ACD0}"/>
              </a:ext>
            </a:extLst>
          </p:cNvPr>
          <p:cNvCxnSpPr/>
          <p:nvPr/>
        </p:nvCxnSpPr>
        <p:spPr>
          <a:xfrm>
            <a:off x="129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77254CF-02C9-478E-89C7-C7F41F536536}"/>
              </a:ext>
            </a:extLst>
          </p:cNvPr>
          <p:cNvSpPr/>
          <p:nvPr/>
        </p:nvSpPr>
        <p:spPr>
          <a:xfrm>
            <a:off x="2088000" y="5544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2FF1F4B-6911-40A2-B620-10275C73F361}"/>
              </a:ext>
            </a:extLst>
          </p:cNvPr>
          <p:cNvSpPr/>
          <p:nvPr/>
        </p:nvSpPr>
        <p:spPr>
          <a:xfrm>
            <a:off x="2160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7C2F99F-3C03-49E8-8967-B82B4C639440}"/>
              </a:ext>
            </a:extLst>
          </p:cNvPr>
          <p:cNvCxnSpPr/>
          <p:nvPr/>
        </p:nvCxnSpPr>
        <p:spPr>
          <a:xfrm>
            <a:off x="309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AC230F2-11F2-4AE3-872B-943274814445}"/>
              </a:ext>
            </a:extLst>
          </p:cNvPr>
          <p:cNvCxnSpPr/>
          <p:nvPr/>
        </p:nvCxnSpPr>
        <p:spPr>
          <a:xfrm>
            <a:off x="298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04029B4-469E-4421-9D8B-2234BABE4F35}"/>
              </a:ext>
            </a:extLst>
          </p:cNvPr>
          <p:cNvCxnSpPr/>
          <p:nvPr/>
        </p:nvCxnSpPr>
        <p:spPr>
          <a:xfrm>
            <a:off x="288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C49271C-1B6E-492B-934E-D9B9D6FBA776}"/>
              </a:ext>
            </a:extLst>
          </p:cNvPr>
          <p:cNvCxnSpPr/>
          <p:nvPr/>
        </p:nvCxnSpPr>
        <p:spPr>
          <a:xfrm>
            <a:off x="277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DFE8511-3339-4C13-8153-9E86FAAE5BCF}"/>
              </a:ext>
            </a:extLst>
          </p:cNvPr>
          <p:cNvCxnSpPr/>
          <p:nvPr/>
        </p:nvCxnSpPr>
        <p:spPr>
          <a:xfrm>
            <a:off x="266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0391EAC-C3CB-4FF4-87A8-1218B697245E}"/>
              </a:ext>
            </a:extLst>
          </p:cNvPr>
          <p:cNvSpPr/>
          <p:nvPr/>
        </p:nvSpPr>
        <p:spPr>
          <a:xfrm>
            <a:off x="3456000" y="5544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BF9CC8F-BB35-430E-9BFA-C05427AA8BF3}"/>
              </a:ext>
            </a:extLst>
          </p:cNvPr>
          <p:cNvSpPr/>
          <p:nvPr/>
        </p:nvSpPr>
        <p:spPr>
          <a:xfrm>
            <a:off x="3528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F5798B1-E80E-4845-AC73-4952BB9AABA3}"/>
              </a:ext>
            </a:extLst>
          </p:cNvPr>
          <p:cNvCxnSpPr/>
          <p:nvPr/>
        </p:nvCxnSpPr>
        <p:spPr>
          <a:xfrm>
            <a:off x="446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7B7AE4D-ECE8-4CC8-B26F-DED15878890F}"/>
              </a:ext>
            </a:extLst>
          </p:cNvPr>
          <p:cNvCxnSpPr/>
          <p:nvPr/>
        </p:nvCxnSpPr>
        <p:spPr>
          <a:xfrm>
            <a:off x="435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3E3B9FA-7B14-4B12-8AAD-01D94D7F7F36}"/>
              </a:ext>
            </a:extLst>
          </p:cNvPr>
          <p:cNvCxnSpPr/>
          <p:nvPr/>
        </p:nvCxnSpPr>
        <p:spPr>
          <a:xfrm>
            <a:off x="424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E25F0-7CDD-4D39-B842-4B6FC0403556}"/>
              </a:ext>
            </a:extLst>
          </p:cNvPr>
          <p:cNvCxnSpPr/>
          <p:nvPr/>
        </p:nvCxnSpPr>
        <p:spPr>
          <a:xfrm>
            <a:off x="414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93C5455-BEF4-4465-9590-1E3B3A75FFDA}"/>
              </a:ext>
            </a:extLst>
          </p:cNvPr>
          <p:cNvCxnSpPr/>
          <p:nvPr/>
        </p:nvCxnSpPr>
        <p:spPr>
          <a:xfrm>
            <a:off x="403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703BE81-EC9C-4229-A172-08CD2176E8B3}"/>
              </a:ext>
            </a:extLst>
          </p:cNvPr>
          <p:cNvSpPr/>
          <p:nvPr/>
        </p:nvSpPr>
        <p:spPr>
          <a:xfrm>
            <a:off x="4968000" y="5112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DC921D4-E94E-4B05-A1F4-18E6DEABE345}"/>
              </a:ext>
            </a:extLst>
          </p:cNvPr>
          <p:cNvSpPr/>
          <p:nvPr/>
        </p:nvSpPr>
        <p:spPr>
          <a:xfrm>
            <a:off x="5040000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7DEE55-E112-4B91-B7F2-06FEFF20C539}"/>
              </a:ext>
            </a:extLst>
          </p:cNvPr>
          <p:cNvCxnSpPr/>
          <p:nvPr/>
        </p:nvCxnSpPr>
        <p:spPr>
          <a:xfrm>
            <a:off x="5976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5B144D2-25D5-411A-99FB-3AB24F02560B}"/>
              </a:ext>
            </a:extLst>
          </p:cNvPr>
          <p:cNvCxnSpPr/>
          <p:nvPr/>
        </p:nvCxnSpPr>
        <p:spPr>
          <a:xfrm>
            <a:off x="5868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DF7127E-5741-462C-90EA-DD36F1E37F76}"/>
              </a:ext>
            </a:extLst>
          </p:cNvPr>
          <p:cNvCxnSpPr/>
          <p:nvPr/>
        </p:nvCxnSpPr>
        <p:spPr>
          <a:xfrm>
            <a:off x="5760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128A6C0-D9D0-44EE-ACC1-3924A96C7EA0}"/>
              </a:ext>
            </a:extLst>
          </p:cNvPr>
          <p:cNvCxnSpPr/>
          <p:nvPr/>
        </p:nvCxnSpPr>
        <p:spPr>
          <a:xfrm>
            <a:off x="5652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DA89262-3E6A-4DCF-B0C0-E4CBEA729A6C}"/>
              </a:ext>
            </a:extLst>
          </p:cNvPr>
          <p:cNvCxnSpPr/>
          <p:nvPr/>
        </p:nvCxnSpPr>
        <p:spPr>
          <a:xfrm>
            <a:off x="5544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F1D9942-49AC-4607-8438-E654B4AAF490}"/>
              </a:ext>
            </a:extLst>
          </p:cNvPr>
          <p:cNvSpPr/>
          <p:nvPr/>
        </p:nvSpPr>
        <p:spPr>
          <a:xfrm>
            <a:off x="6336000" y="5112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C215684-6109-4790-AED8-14C1149AC84D}"/>
              </a:ext>
            </a:extLst>
          </p:cNvPr>
          <p:cNvSpPr/>
          <p:nvPr/>
        </p:nvSpPr>
        <p:spPr>
          <a:xfrm>
            <a:off x="6408000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18F5BFC-863E-438F-B731-C260DF59CE41}"/>
              </a:ext>
            </a:extLst>
          </p:cNvPr>
          <p:cNvCxnSpPr/>
          <p:nvPr/>
        </p:nvCxnSpPr>
        <p:spPr>
          <a:xfrm>
            <a:off x="7344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7A0EEC9-6C15-4CA7-B29E-9FC341E8DAD5}"/>
              </a:ext>
            </a:extLst>
          </p:cNvPr>
          <p:cNvCxnSpPr/>
          <p:nvPr/>
        </p:nvCxnSpPr>
        <p:spPr>
          <a:xfrm>
            <a:off x="7236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9F694DF-2A86-46A1-BEBE-C26AF20863A8}"/>
              </a:ext>
            </a:extLst>
          </p:cNvPr>
          <p:cNvCxnSpPr/>
          <p:nvPr/>
        </p:nvCxnSpPr>
        <p:spPr>
          <a:xfrm>
            <a:off x="7128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C1CE749-ADED-4E47-8E72-45896A5FEBD1}"/>
              </a:ext>
            </a:extLst>
          </p:cNvPr>
          <p:cNvCxnSpPr/>
          <p:nvPr/>
        </p:nvCxnSpPr>
        <p:spPr>
          <a:xfrm>
            <a:off x="7020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0304BC0-669C-4F58-9899-ECCE3B9EF792}"/>
              </a:ext>
            </a:extLst>
          </p:cNvPr>
          <p:cNvCxnSpPr/>
          <p:nvPr/>
        </p:nvCxnSpPr>
        <p:spPr>
          <a:xfrm>
            <a:off x="6912000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3625FE8-C608-43BB-BB94-828465D78CA0}"/>
              </a:ext>
            </a:extLst>
          </p:cNvPr>
          <p:cNvSpPr/>
          <p:nvPr/>
        </p:nvSpPr>
        <p:spPr>
          <a:xfrm>
            <a:off x="4968000" y="5544000"/>
            <a:ext cx="1224000" cy="360000"/>
          </a:xfrm>
          <a:prstGeom prst="roundRect">
            <a:avLst/>
          </a:prstGeom>
          <a:solidFill>
            <a:srgbClr val="FFFF00"/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8C62756-E441-4B37-B363-F5F8F14E2593}"/>
              </a:ext>
            </a:extLst>
          </p:cNvPr>
          <p:cNvSpPr/>
          <p:nvPr/>
        </p:nvSpPr>
        <p:spPr>
          <a:xfrm>
            <a:off x="5040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FB4A7EE-B02C-465B-A63D-41A7A6ABF9C7}"/>
              </a:ext>
            </a:extLst>
          </p:cNvPr>
          <p:cNvCxnSpPr/>
          <p:nvPr/>
        </p:nvCxnSpPr>
        <p:spPr>
          <a:xfrm>
            <a:off x="597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0D9C4E0-54C8-4610-9392-300769DB4705}"/>
              </a:ext>
            </a:extLst>
          </p:cNvPr>
          <p:cNvCxnSpPr/>
          <p:nvPr/>
        </p:nvCxnSpPr>
        <p:spPr>
          <a:xfrm>
            <a:off x="586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D0D6B66-78F4-453D-9EB1-FD0FE06ABE11}"/>
              </a:ext>
            </a:extLst>
          </p:cNvPr>
          <p:cNvCxnSpPr/>
          <p:nvPr/>
        </p:nvCxnSpPr>
        <p:spPr>
          <a:xfrm>
            <a:off x="576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EE0B1D8-183E-4370-8EDA-20FBD008EAFF}"/>
              </a:ext>
            </a:extLst>
          </p:cNvPr>
          <p:cNvCxnSpPr/>
          <p:nvPr/>
        </p:nvCxnSpPr>
        <p:spPr>
          <a:xfrm>
            <a:off x="565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E947F35-846A-4773-A178-BE58E56C1A57}"/>
              </a:ext>
            </a:extLst>
          </p:cNvPr>
          <p:cNvCxnSpPr/>
          <p:nvPr/>
        </p:nvCxnSpPr>
        <p:spPr>
          <a:xfrm>
            <a:off x="554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D3D5A4-BC1B-4DDA-B2E9-1AC49F1A2F23}"/>
              </a:ext>
            </a:extLst>
          </p:cNvPr>
          <p:cNvSpPr/>
          <p:nvPr/>
        </p:nvSpPr>
        <p:spPr>
          <a:xfrm>
            <a:off x="6336000" y="5544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6F0F265-7666-4EB3-BD69-69075DFF11B9}"/>
              </a:ext>
            </a:extLst>
          </p:cNvPr>
          <p:cNvSpPr/>
          <p:nvPr/>
        </p:nvSpPr>
        <p:spPr>
          <a:xfrm>
            <a:off x="6408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28CAA1E-4915-43D8-9B5E-28CB3AF9F0ED}"/>
              </a:ext>
            </a:extLst>
          </p:cNvPr>
          <p:cNvCxnSpPr/>
          <p:nvPr/>
        </p:nvCxnSpPr>
        <p:spPr>
          <a:xfrm>
            <a:off x="734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6D1AF5C-4E01-4369-A8B0-DF03AB15D8FF}"/>
              </a:ext>
            </a:extLst>
          </p:cNvPr>
          <p:cNvCxnSpPr/>
          <p:nvPr/>
        </p:nvCxnSpPr>
        <p:spPr>
          <a:xfrm>
            <a:off x="723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BDB9BEF-EE29-4C32-BF8E-E653964B27C1}"/>
              </a:ext>
            </a:extLst>
          </p:cNvPr>
          <p:cNvCxnSpPr/>
          <p:nvPr/>
        </p:nvCxnSpPr>
        <p:spPr>
          <a:xfrm>
            <a:off x="712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CB2A12C-D058-4BB8-8EDA-7451943CECBB}"/>
              </a:ext>
            </a:extLst>
          </p:cNvPr>
          <p:cNvCxnSpPr/>
          <p:nvPr/>
        </p:nvCxnSpPr>
        <p:spPr>
          <a:xfrm>
            <a:off x="702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689C2CE-2275-4C02-9F5D-EB3088B57790}"/>
              </a:ext>
            </a:extLst>
          </p:cNvPr>
          <p:cNvCxnSpPr/>
          <p:nvPr/>
        </p:nvCxnSpPr>
        <p:spPr>
          <a:xfrm>
            <a:off x="691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47744FFD-41BF-43B4-98B9-05E21E3A3547}"/>
              </a:ext>
            </a:extLst>
          </p:cNvPr>
          <p:cNvSpPr/>
          <p:nvPr/>
        </p:nvSpPr>
        <p:spPr>
          <a:xfrm>
            <a:off x="10622735" y="5112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648AFED3-B0BE-4DB6-90F3-17A9D5DB38DD}"/>
              </a:ext>
            </a:extLst>
          </p:cNvPr>
          <p:cNvSpPr/>
          <p:nvPr/>
        </p:nvSpPr>
        <p:spPr>
          <a:xfrm>
            <a:off x="10694735" y="5184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4751057-991E-4453-9351-01B2B2000F49}"/>
              </a:ext>
            </a:extLst>
          </p:cNvPr>
          <p:cNvCxnSpPr/>
          <p:nvPr/>
        </p:nvCxnSpPr>
        <p:spPr>
          <a:xfrm>
            <a:off x="11630735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7003021B-F76E-456D-A353-A521F191ACCD}"/>
              </a:ext>
            </a:extLst>
          </p:cNvPr>
          <p:cNvCxnSpPr/>
          <p:nvPr/>
        </p:nvCxnSpPr>
        <p:spPr>
          <a:xfrm>
            <a:off x="11522735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481E570-CCCD-4E06-98E8-57C899826134}"/>
              </a:ext>
            </a:extLst>
          </p:cNvPr>
          <p:cNvCxnSpPr/>
          <p:nvPr/>
        </p:nvCxnSpPr>
        <p:spPr>
          <a:xfrm>
            <a:off x="11414735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EE42B7C-3925-4F34-AB40-6D9C952F9366}"/>
              </a:ext>
            </a:extLst>
          </p:cNvPr>
          <p:cNvCxnSpPr/>
          <p:nvPr/>
        </p:nvCxnSpPr>
        <p:spPr>
          <a:xfrm>
            <a:off x="11306735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51A6CC6-5D11-482B-A37E-A150EC221A26}"/>
              </a:ext>
            </a:extLst>
          </p:cNvPr>
          <p:cNvCxnSpPr/>
          <p:nvPr/>
        </p:nvCxnSpPr>
        <p:spPr>
          <a:xfrm>
            <a:off x="11198735" y="5184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1CF8796D-A21F-415F-9E8B-130EE5B52640}"/>
              </a:ext>
            </a:extLst>
          </p:cNvPr>
          <p:cNvSpPr/>
          <p:nvPr/>
        </p:nvSpPr>
        <p:spPr>
          <a:xfrm>
            <a:off x="10622735" y="5544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E9C96E05-BA0A-4897-BDFA-A59D084181E4}"/>
              </a:ext>
            </a:extLst>
          </p:cNvPr>
          <p:cNvSpPr/>
          <p:nvPr/>
        </p:nvSpPr>
        <p:spPr>
          <a:xfrm>
            <a:off x="10694735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93B723B1-61C1-4133-9E4E-696673735E74}"/>
              </a:ext>
            </a:extLst>
          </p:cNvPr>
          <p:cNvCxnSpPr/>
          <p:nvPr/>
        </p:nvCxnSpPr>
        <p:spPr>
          <a:xfrm>
            <a:off x="11630735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56561042-44E9-40B0-8A41-119C3389B2D4}"/>
              </a:ext>
            </a:extLst>
          </p:cNvPr>
          <p:cNvCxnSpPr/>
          <p:nvPr/>
        </p:nvCxnSpPr>
        <p:spPr>
          <a:xfrm>
            <a:off x="11522735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96F60E40-122D-4E86-B1F1-1672A7FE3F3C}"/>
              </a:ext>
            </a:extLst>
          </p:cNvPr>
          <p:cNvCxnSpPr/>
          <p:nvPr/>
        </p:nvCxnSpPr>
        <p:spPr>
          <a:xfrm>
            <a:off x="11414735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22FA32F-A66D-4E41-A6F4-697207DFB1EF}"/>
              </a:ext>
            </a:extLst>
          </p:cNvPr>
          <p:cNvCxnSpPr/>
          <p:nvPr/>
        </p:nvCxnSpPr>
        <p:spPr>
          <a:xfrm>
            <a:off x="11306735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153E9DF-C207-4BBF-98C9-D74118BE8EB2}"/>
              </a:ext>
            </a:extLst>
          </p:cNvPr>
          <p:cNvCxnSpPr/>
          <p:nvPr/>
        </p:nvCxnSpPr>
        <p:spPr>
          <a:xfrm>
            <a:off x="11198735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CBECAD96-32BF-48FA-B4A0-F5B49F446468}"/>
              </a:ext>
            </a:extLst>
          </p:cNvPr>
          <p:cNvSpPr/>
          <p:nvPr/>
        </p:nvSpPr>
        <p:spPr>
          <a:xfrm>
            <a:off x="9252000" y="5117837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D774A1D8-D211-494C-A044-9A1EE8B21D47}"/>
              </a:ext>
            </a:extLst>
          </p:cNvPr>
          <p:cNvSpPr/>
          <p:nvPr/>
        </p:nvSpPr>
        <p:spPr>
          <a:xfrm>
            <a:off x="9324000" y="5189837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8407F4E-3BC4-44BA-9356-CE85FA548782}"/>
              </a:ext>
            </a:extLst>
          </p:cNvPr>
          <p:cNvCxnSpPr/>
          <p:nvPr/>
        </p:nvCxnSpPr>
        <p:spPr>
          <a:xfrm>
            <a:off x="10260000" y="5189837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C69CE38-7140-4D9E-B96A-E67562ABD373}"/>
              </a:ext>
            </a:extLst>
          </p:cNvPr>
          <p:cNvCxnSpPr/>
          <p:nvPr/>
        </p:nvCxnSpPr>
        <p:spPr>
          <a:xfrm>
            <a:off x="10152000" y="5189837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491BE66-F850-4E56-9CCF-91BE1DEFE094}"/>
              </a:ext>
            </a:extLst>
          </p:cNvPr>
          <p:cNvCxnSpPr/>
          <p:nvPr/>
        </p:nvCxnSpPr>
        <p:spPr>
          <a:xfrm>
            <a:off x="10044000" y="5189837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9941ADE-2A04-4582-B644-20AAF3748ACE}"/>
              </a:ext>
            </a:extLst>
          </p:cNvPr>
          <p:cNvCxnSpPr/>
          <p:nvPr/>
        </p:nvCxnSpPr>
        <p:spPr>
          <a:xfrm>
            <a:off x="9936000" y="5189837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2800E4F7-A92D-4A0F-B9A4-02B2BE125B3C}"/>
              </a:ext>
            </a:extLst>
          </p:cNvPr>
          <p:cNvCxnSpPr/>
          <p:nvPr/>
        </p:nvCxnSpPr>
        <p:spPr>
          <a:xfrm>
            <a:off x="9828000" y="5189837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7F96BD49-F7F6-473C-95AB-D7A297043DFF}"/>
              </a:ext>
            </a:extLst>
          </p:cNvPr>
          <p:cNvSpPr/>
          <p:nvPr/>
        </p:nvSpPr>
        <p:spPr>
          <a:xfrm>
            <a:off x="9252000" y="5544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746CF4BB-4BC4-472F-8CC0-46DE3159A9BB}"/>
              </a:ext>
            </a:extLst>
          </p:cNvPr>
          <p:cNvSpPr/>
          <p:nvPr/>
        </p:nvSpPr>
        <p:spPr>
          <a:xfrm>
            <a:off x="9324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F6EFFB3E-FCE2-4C53-A0D1-0061B54B3999}"/>
              </a:ext>
            </a:extLst>
          </p:cNvPr>
          <p:cNvCxnSpPr/>
          <p:nvPr/>
        </p:nvCxnSpPr>
        <p:spPr>
          <a:xfrm>
            <a:off x="1026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B7AD732-9B37-406F-B945-0ABB5108E5D0}"/>
              </a:ext>
            </a:extLst>
          </p:cNvPr>
          <p:cNvCxnSpPr/>
          <p:nvPr/>
        </p:nvCxnSpPr>
        <p:spPr>
          <a:xfrm>
            <a:off x="1015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CA1906AB-782D-4CAF-93D7-3A2EDC1E5E1F}"/>
              </a:ext>
            </a:extLst>
          </p:cNvPr>
          <p:cNvCxnSpPr/>
          <p:nvPr/>
        </p:nvCxnSpPr>
        <p:spPr>
          <a:xfrm>
            <a:off x="1004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27EE714-A6A2-4636-BDB2-723C3323DF20}"/>
              </a:ext>
            </a:extLst>
          </p:cNvPr>
          <p:cNvCxnSpPr/>
          <p:nvPr/>
        </p:nvCxnSpPr>
        <p:spPr>
          <a:xfrm>
            <a:off x="993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403EDAFE-CC6C-4F0B-8BD8-CD077EF6B33D}"/>
              </a:ext>
            </a:extLst>
          </p:cNvPr>
          <p:cNvCxnSpPr/>
          <p:nvPr/>
        </p:nvCxnSpPr>
        <p:spPr>
          <a:xfrm>
            <a:off x="982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CA1BFEB0-E32D-4188-8874-04CFCB3F3285}"/>
              </a:ext>
            </a:extLst>
          </p:cNvPr>
          <p:cNvSpPr/>
          <p:nvPr/>
        </p:nvSpPr>
        <p:spPr>
          <a:xfrm>
            <a:off x="7848000" y="5106163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42EDE49F-A61D-498B-876C-D871F213BF8F}"/>
              </a:ext>
            </a:extLst>
          </p:cNvPr>
          <p:cNvSpPr/>
          <p:nvPr/>
        </p:nvSpPr>
        <p:spPr>
          <a:xfrm>
            <a:off x="7920000" y="5178163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0C6CE1F0-21A9-48AE-9D97-07F9E3E5F9B7}"/>
              </a:ext>
            </a:extLst>
          </p:cNvPr>
          <p:cNvCxnSpPr/>
          <p:nvPr/>
        </p:nvCxnSpPr>
        <p:spPr>
          <a:xfrm>
            <a:off x="8856000" y="5178163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8F8A97C-41CA-4A89-B69E-94CFA62662B5}"/>
              </a:ext>
            </a:extLst>
          </p:cNvPr>
          <p:cNvCxnSpPr/>
          <p:nvPr/>
        </p:nvCxnSpPr>
        <p:spPr>
          <a:xfrm>
            <a:off x="8748000" y="5178163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A121E464-ECF9-47FD-B463-8E569971D1FA}"/>
              </a:ext>
            </a:extLst>
          </p:cNvPr>
          <p:cNvCxnSpPr/>
          <p:nvPr/>
        </p:nvCxnSpPr>
        <p:spPr>
          <a:xfrm>
            <a:off x="8640000" y="5178163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8737F838-0653-4B5E-949C-6AD8349AC992}"/>
              </a:ext>
            </a:extLst>
          </p:cNvPr>
          <p:cNvCxnSpPr/>
          <p:nvPr/>
        </p:nvCxnSpPr>
        <p:spPr>
          <a:xfrm>
            <a:off x="8532000" y="5178163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B14C363F-986E-4469-933B-4A2D0FD1BAFF}"/>
              </a:ext>
            </a:extLst>
          </p:cNvPr>
          <p:cNvCxnSpPr/>
          <p:nvPr/>
        </p:nvCxnSpPr>
        <p:spPr>
          <a:xfrm>
            <a:off x="8424000" y="5178163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53C615C0-2F1E-465D-AEAC-D93684D948EB}"/>
              </a:ext>
            </a:extLst>
          </p:cNvPr>
          <p:cNvSpPr/>
          <p:nvPr/>
        </p:nvSpPr>
        <p:spPr>
          <a:xfrm>
            <a:off x="7848000" y="5544000"/>
            <a:ext cx="122400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99C614EE-C951-4FBD-81A7-F10BD36ED21B}"/>
              </a:ext>
            </a:extLst>
          </p:cNvPr>
          <p:cNvSpPr/>
          <p:nvPr/>
        </p:nvSpPr>
        <p:spPr>
          <a:xfrm>
            <a:off x="7920000" y="5616000"/>
            <a:ext cx="216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A883D0F-F7CD-48DC-88D7-48C7DE962A96}"/>
              </a:ext>
            </a:extLst>
          </p:cNvPr>
          <p:cNvCxnSpPr/>
          <p:nvPr/>
        </p:nvCxnSpPr>
        <p:spPr>
          <a:xfrm>
            <a:off x="8856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64A7BA95-F817-4C8F-9475-1719DF8163D1}"/>
              </a:ext>
            </a:extLst>
          </p:cNvPr>
          <p:cNvCxnSpPr/>
          <p:nvPr/>
        </p:nvCxnSpPr>
        <p:spPr>
          <a:xfrm>
            <a:off x="8748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4AD1D432-32AD-4F30-9DBE-2A5FAD2B6F53}"/>
              </a:ext>
            </a:extLst>
          </p:cNvPr>
          <p:cNvCxnSpPr/>
          <p:nvPr/>
        </p:nvCxnSpPr>
        <p:spPr>
          <a:xfrm>
            <a:off x="8640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3DDD2924-9E2C-4E94-A8E6-348FB5C61E16}"/>
              </a:ext>
            </a:extLst>
          </p:cNvPr>
          <p:cNvCxnSpPr/>
          <p:nvPr/>
        </p:nvCxnSpPr>
        <p:spPr>
          <a:xfrm>
            <a:off x="8532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89E2D859-DD89-4263-AB39-C89597340004}"/>
              </a:ext>
            </a:extLst>
          </p:cNvPr>
          <p:cNvCxnSpPr/>
          <p:nvPr/>
        </p:nvCxnSpPr>
        <p:spPr>
          <a:xfrm>
            <a:off x="8424000" y="5616000"/>
            <a:ext cx="0" cy="21600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Footer Placeholder 1035">
            <a:extLst>
              <a:ext uri="{FF2B5EF4-FFF2-40B4-BE49-F238E27FC236}">
                <a16:creationId xmlns:a16="http://schemas.microsoft.com/office/drawing/2014/main" id="{0CE1A863-320F-4285-8B02-3A5BAC1A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Wireless Lab</a:t>
            </a:r>
          </a:p>
        </p:txBody>
      </p:sp>
      <p:sp>
        <p:nvSpPr>
          <p:cNvPr id="1037" name="Slide Number Placeholder 1036">
            <a:extLst>
              <a:ext uri="{FF2B5EF4-FFF2-40B4-BE49-F238E27FC236}">
                <a16:creationId xmlns:a16="http://schemas.microsoft.com/office/drawing/2014/main" id="{487CCE8A-9297-4A87-BFE5-CD735914A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75BF-26F0-4822-9602-2B5FA9B8C98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6D0828DF-BED4-48DC-80CA-45F37DB73A5C}"/>
              </a:ext>
            </a:extLst>
          </p:cNvPr>
          <p:cNvSpPr/>
          <p:nvPr/>
        </p:nvSpPr>
        <p:spPr>
          <a:xfrm>
            <a:off x="720000" y="5148000"/>
            <a:ext cx="11124000" cy="756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25000">
                <a:srgbClr val="FBFCFE">
                  <a:alpha val="90000"/>
                </a:srgbClr>
              </a:gs>
              <a:gs pos="75000">
                <a:schemeClr val="bg1">
                  <a:alpha val="9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0">
            <a:solidFill>
              <a:schemeClr val="bg1">
                <a:lumMod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 control nodes 		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bare metal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 		compute nodes</a:t>
            </a:r>
            <a:endParaRPr lang="de-DE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0AA1BBB4-CD79-44FF-882B-F2B021B8D70B}"/>
              </a:ext>
            </a:extLst>
          </p:cNvPr>
          <p:cNvSpPr/>
          <p:nvPr/>
        </p:nvSpPr>
        <p:spPr>
          <a:xfrm>
            <a:off x="10152000" y="3168000"/>
            <a:ext cx="1692000" cy="1191315"/>
          </a:xfrm>
          <a:prstGeom prst="roundRect">
            <a:avLst>
              <a:gd name="adj" fmla="val 9993"/>
            </a:avLst>
          </a:prstGeom>
          <a:solidFill>
            <a:schemeClr val="bg1">
              <a:lumMod val="95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Private vendor sandbox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(VMs)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413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50577-04E9-4BC2-B0D2-FB992AE7B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Orbit-lab SB10 – bare metal</a:t>
            </a:r>
            <a:endParaRPr lang="de-DE" dirty="0"/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2AD83D57-4A93-4A3D-9030-354E231E49F9}"/>
              </a:ext>
            </a:extLst>
          </p:cNvPr>
          <p:cNvGrpSpPr/>
          <p:nvPr/>
        </p:nvGrpSpPr>
        <p:grpSpPr>
          <a:xfrm>
            <a:off x="720000" y="1260000"/>
            <a:ext cx="10368000" cy="4680000"/>
            <a:chOff x="720000" y="1548000"/>
            <a:chExt cx="10368000" cy="4680000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D2A20B2C-1624-45EE-AD89-415E26B71FC8}"/>
                </a:ext>
              </a:extLst>
            </p:cNvPr>
            <p:cNvSpPr txBox="1"/>
            <p:nvPr/>
          </p:nvSpPr>
          <p:spPr>
            <a:xfrm>
              <a:off x="7488000" y="2088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node2-1: </a:t>
              </a:r>
              <a:r>
                <a:rPr lang="en-US" dirty="0"/>
                <a:t>compute-1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707C784F-992C-4684-BB1F-EF8BEA1547D2}"/>
                </a:ext>
              </a:extLst>
            </p:cNvPr>
            <p:cNvSpPr txBox="1"/>
            <p:nvPr/>
          </p:nvSpPr>
          <p:spPr>
            <a:xfrm>
              <a:off x="7488000" y="2520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node2-2: </a:t>
              </a:r>
              <a:r>
                <a:rPr lang="en-US" dirty="0"/>
                <a:t>compute-2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F27F66B3-0084-4BDF-8056-4A1818A050E8}"/>
                </a:ext>
              </a:extLst>
            </p:cNvPr>
            <p:cNvSpPr txBox="1"/>
            <p:nvPr/>
          </p:nvSpPr>
          <p:spPr>
            <a:xfrm>
              <a:off x="7488000" y="2952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node2-3: </a:t>
              </a:r>
              <a:r>
                <a:rPr lang="en-US" dirty="0"/>
                <a:t>compute-3</a:t>
              </a: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B31CDB11-45F8-4D1A-B022-3DC097DCC0C6}"/>
                </a:ext>
              </a:extLst>
            </p:cNvPr>
            <p:cNvSpPr txBox="1"/>
            <p:nvPr/>
          </p:nvSpPr>
          <p:spPr>
            <a:xfrm>
              <a:off x="7488000" y="3600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node2-4: </a:t>
              </a:r>
              <a:r>
                <a:rPr lang="en-US" dirty="0"/>
                <a:t>compute-1</a:t>
              </a: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00CA4BD5-5F62-4A54-8324-F89426113DBF}"/>
                </a:ext>
              </a:extLst>
            </p:cNvPr>
            <p:cNvSpPr txBox="1"/>
            <p:nvPr/>
          </p:nvSpPr>
          <p:spPr>
            <a:xfrm>
              <a:off x="7488000" y="4032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node2-5: </a:t>
              </a:r>
              <a:r>
                <a:rPr lang="en-US" dirty="0"/>
                <a:t>compute-2</a:t>
              </a:r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A7E86B45-A012-44C5-81DD-D070463D4246}"/>
                </a:ext>
              </a:extLst>
            </p:cNvPr>
            <p:cNvSpPr txBox="1"/>
            <p:nvPr/>
          </p:nvSpPr>
          <p:spPr>
            <a:xfrm>
              <a:off x="7488000" y="4464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node2-6: </a:t>
              </a:r>
              <a:r>
                <a:rPr lang="en-US" dirty="0"/>
                <a:t>compute-3</a:t>
              </a: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CF40F07D-01D7-4DBF-95E3-0D1C641A4894}"/>
                </a:ext>
              </a:extLst>
            </p:cNvPr>
            <p:cNvSpPr txBox="1"/>
            <p:nvPr/>
          </p:nvSpPr>
          <p:spPr>
            <a:xfrm>
              <a:off x="7488000" y="4896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node2-7: </a:t>
              </a:r>
              <a:r>
                <a:rPr lang="en-US" dirty="0"/>
                <a:t>compute-4</a:t>
              </a: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B70D8427-63B6-4BA4-90F9-67605DE327EA}"/>
                </a:ext>
              </a:extLst>
            </p:cNvPr>
            <p:cNvSpPr txBox="1"/>
            <p:nvPr/>
          </p:nvSpPr>
          <p:spPr>
            <a:xfrm>
              <a:off x="7488000" y="5328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node2-8: </a:t>
              </a:r>
              <a:r>
                <a:rPr lang="en-US" dirty="0"/>
                <a:t>compute-5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03CC4CC6-9F73-4C19-BF99-917D66916F9C}"/>
                </a:ext>
              </a:extLst>
            </p:cNvPr>
            <p:cNvSpPr txBox="1"/>
            <p:nvPr/>
          </p:nvSpPr>
          <p:spPr>
            <a:xfrm>
              <a:off x="7488000" y="5760000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node2-9: </a:t>
              </a:r>
              <a:r>
                <a:rPr lang="en-US" dirty="0"/>
                <a:t>compute-6</a:t>
              </a:r>
            </a:p>
          </p:txBody>
        </p:sp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26692D79-47CC-4C78-A28D-1A7BDCEAB8FF}"/>
                </a:ext>
              </a:extLst>
            </p:cNvPr>
            <p:cNvGrpSpPr/>
            <p:nvPr/>
          </p:nvGrpSpPr>
          <p:grpSpPr>
            <a:xfrm>
              <a:off x="720000" y="1548000"/>
              <a:ext cx="9252000" cy="4680000"/>
              <a:chOff x="720000" y="1548000"/>
              <a:chExt cx="9252000" cy="468000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9623EAC3-7F32-49E7-8B3C-4A74BC5A8787}"/>
                  </a:ext>
                </a:extLst>
              </p:cNvPr>
              <p:cNvGrpSpPr/>
              <p:nvPr/>
            </p:nvGrpSpPr>
            <p:grpSpPr>
              <a:xfrm>
                <a:off x="4356000" y="1548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157" name="Rectangle: Rounded Corners 156">
                  <a:extLst>
                    <a:ext uri="{FF2B5EF4-FFF2-40B4-BE49-F238E27FC236}">
                      <a16:creationId xmlns:a16="http://schemas.microsoft.com/office/drawing/2014/main" id="{B324F259-96A9-4873-A6D7-45E7BCFCF136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8" name="Rectangle: Rounded Corners 157">
                  <a:extLst>
                    <a:ext uri="{FF2B5EF4-FFF2-40B4-BE49-F238E27FC236}">
                      <a16:creationId xmlns:a16="http://schemas.microsoft.com/office/drawing/2014/main" id="{1ABFB90E-CE00-4E40-A6EB-DB11994C8B5E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CC168D02-5C99-4508-B7EC-475A41BFCAFE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4235AA9A-4081-4028-B0B6-DA619A7AF0D7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id="{EEDC80F8-8BB1-4A8D-99EE-3A89571A7FD6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07724493-CA23-4E61-BE42-C11C6B958EE5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7724BADE-A20B-4085-8B68-349E37F0CC91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61CF84AC-5BBC-4F41-BBE6-4408C09C8B8C}"/>
                  </a:ext>
                </a:extLst>
              </p:cNvPr>
              <p:cNvSpPr txBox="1"/>
              <p:nvPr/>
            </p:nvSpPr>
            <p:spPr>
              <a:xfrm>
                <a:off x="720000" y="1548000"/>
                <a:ext cx="3600000" cy="36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Internet gateway :</a:t>
                </a:r>
                <a:r>
                  <a:rPr lang="en-US" b="1" dirty="0"/>
                  <a:t>console</a:t>
                </a:r>
              </a:p>
            </p:txBody>
          </p: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4E710836-9D6A-4972-8271-8418A9437D3C}"/>
                  </a:ext>
                </a:extLst>
              </p:cNvPr>
              <p:cNvGrpSpPr/>
              <p:nvPr/>
            </p:nvGrpSpPr>
            <p:grpSpPr>
              <a:xfrm>
                <a:off x="4356000" y="3600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173" name="Rectangle: Rounded Corners 172">
                  <a:extLst>
                    <a:ext uri="{FF2B5EF4-FFF2-40B4-BE49-F238E27FC236}">
                      <a16:creationId xmlns:a16="http://schemas.microsoft.com/office/drawing/2014/main" id="{FC2174B1-E001-480E-8C96-74848B773C32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Rectangle: Rounded Corners 173">
                  <a:extLst>
                    <a:ext uri="{FF2B5EF4-FFF2-40B4-BE49-F238E27FC236}">
                      <a16:creationId xmlns:a16="http://schemas.microsoft.com/office/drawing/2014/main" id="{E1A0D257-9EE7-422C-94F9-E969F1DAFBFC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7A881FB7-4E3B-4E54-9840-72750CA0A5AF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A0F82F3D-128F-4D5C-A2A2-419D97D88FFA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270D629F-78BB-4858-B2AD-D424D5F5FEC0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E1E8EDB9-B14D-48E7-8698-FE53E9C618B2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007C422-7360-45D9-9FB1-3C0DA0BB4F19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28C38E4D-D661-40E3-A8C4-728B0C7BDEE8}"/>
                  </a:ext>
                </a:extLst>
              </p:cNvPr>
              <p:cNvSpPr txBox="1"/>
              <p:nvPr/>
            </p:nvSpPr>
            <p:spPr>
              <a:xfrm>
                <a:off x="720000" y="3600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control-1 :</a:t>
                </a:r>
                <a:r>
                  <a:rPr lang="en-US" b="1" dirty="0"/>
                  <a:t>node1-1</a:t>
                </a: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DEDB9703-0BCE-42FC-B0A5-3C2B475382EB}"/>
                  </a:ext>
                </a:extLst>
              </p:cNvPr>
              <p:cNvSpPr txBox="1"/>
              <p:nvPr/>
            </p:nvSpPr>
            <p:spPr>
              <a:xfrm>
                <a:off x="729939" y="4032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control-2 :</a:t>
                </a:r>
                <a:r>
                  <a:rPr lang="en-US" b="1" dirty="0"/>
                  <a:t>node1-2</a:t>
                </a:r>
              </a:p>
            </p:txBody>
          </p: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2B056BC7-C30F-40C9-959F-9F7A9FE305E6}"/>
                  </a:ext>
                </a:extLst>
              </p:cNvPr>
              <p:cNvGrpSpPr/>
              <p:nvPr/>
            </p:nvGrpSpPr>
            <p:grpSpPr>
              <a:xfrm>
                <a:off x="4356000" y="4032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183" name="Rectangle: Rounded Corners 182">
                  <a:extLst>
                    <a:ext uri="{FF2B5EF4-FFF2-40B4-BE49-F238E27FC236}">
                      <a16:creationId xmlns:a16="http://schemas.microsoft.com/office/drawing/2014/main" id="{72EF1990-7403-4E76-AB4A-D510C33D69EB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4" name="Rectangle: Rounded Corners 183">
                  <a:extLst>
                    <a:ext uri="{FF2B5EF4-FFF2-40B4-BE49-F238E27FC236}">
                      <a16:creationId xmlns:a16="http://schemas.microsoft.com/office/drawing/2014/main" id="{1B7434F0-7563-4C63-8C70-3443DCBBEAAE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D24525D2-CFF0-4E77-B73B-3F65D55DD444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2C0B5D0D-8EE1-477B-A613-5FB1B7172573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9D4CFE8-80C5-4611-BDB7-1044DD1B1D38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896AA3DA-6FE8-4104-A825-FBA65BC6B03C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D4692BD-1A4E-4E4A-A910-256CAFC8597A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6B6AF021-7E29-44A9-A70F-CB3FE2E16832}"/>
                  </a:ext>
                </a:extLst>
              </p:cNvPr>
              <p:cNvSpPr txBox="1"/>
              <p:nvPr/>
            </p:nvSpPr>
            <p:spPr>
              <a:xfrm>
                <a:off x="720000" y="4464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control-3 :</a:t>
                </a:r>
                <a:r>
                  <a:rPr lang="en-US" b="1" dirty="0"/>
                  <a:t>node1-3</a:t>
                </a:r>
              </a:p>
            </p:txBody>
          </p: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42AD4EA1-05B4-4DB9-8198-F467FF772B68}"/>
                  </a:ext>
                </a:extLst>
              </p:cNvPr>
              <p:cNvGrpSpPr/>
              <p:nvPr/>
            </p:nvGrpSpPr>
            <p:grpSpPr>
              <a:xfrm>
                <a:off x="4356000" y="4464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192" name="Rectangle: Rounded Corners 191">
                  <a:extLst>
                    <a:ext uri="{FF2B5EF4-FFF2-40B4-BE49-F238E27FC236}">
                      <a16:creationId xmlns:a16="http://schemas.microsoft.com/office/drawing/2014/main" id="{31D01BA5-A9E8-45C4-B9EA-161959DC03E3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3" name="Rectangle: Rounded Corners 192">
                  <a:extLst>
                    <a:ext uri="{FF2B5EF4-FFF2-40B4-BE49-F238E27FC236}">
                      <a16:creationId xmlns:a16="http://schemas.microsoft.com/office/drawing/2014/main" id="{465645C5-9177-47E6-92F8-2B678F62691C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156FB563-83EB-421E-8FAD-F5F2904E209F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66175AD3-0417-47DC-9667-26262DEA383F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15D69E45-3779-4FA4-9B5F-2EDE059AAFA7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7E64D975-5BA0-4444-9CE5-8E321214F98C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D2400A91-3254-42F9-A0C3-1A356B5BAEED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2ED9407A-C67D-422A-886F-2D9E1284C79A}"/>
                  </a:ext>
                </a:extLst>
              </p:cNvPr>
              <p:cNvGrpSpPr/>
              <p:nvPr/>
            </p:nvGrpSpPr>
            <p:grpSpPr>
              <a:xfrm>
                <a:off x="4356000" y="4896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200" name="Rectangle: Rounded Corners 199">
                  <a:extLst>
                    <a:ext uri="{FF2B5EF4-FFF2-40B4-BE49-F238E27FC236}">
                      <a16:creationId xmlns:a16="http://schemas.microsoft.com/office/drawing/2014/main" id="{502AE80D-4C31-435C-BF93-9F2B10E56AA5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1" name="Rectangle: Rounded Corners 200">
                  <a:extLst>
                    <a:ext uri="{FF2B5EF4-FFF2-40B4-BE49-F238E27FC236}">
                      <a16:creationId xmlns:a16="http://schemas.microsoft.com/office/drawing/2014/main" id="{ADEF7AA4-F71D-46AD-8C15-55DD08CBFFAA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9CAEAD18-D1E2-4E45-BF15-3BE6D7C1272E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E7E45D23-23DA-4D33-9449-ACEDF7418A80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3CF04482-26FB-4012-9F46-BDA36FB290BC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FDE4A85F-6DAA-49E8-A110-2C9F1CC6EA3D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C1FE78A9-98A4-4AE9-87FD-B336212264D0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2EF5B75A-D798-4C26-B914-37AE4FA02472}"/>
                  </a:ext>
                </a:extLst>
              </p:cNvPr>
              <p:cNvSpPr txBox="1"/>
              <p:nvPr/>
            </p:nvSpPr>
            <p:spPr>
              <a:xfrm>
                <a:off x="720000" y="4896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Horizon control-4 :</a:t>
                </a:r>
                <a:r>
                  <a:rPr lang="en-US" b="1" dirty="0"/>
                  <a:t>node1-4</a:t>
                </a: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ED2D9CCF-83B0-4B74-A533-0247F7B0B232}"/>
                  </a:ext>
                </a:extLst>
              </p:cNvPr>
              <p:cNvSpPr txBox="1"/>
              <p:nvPr/>
            </p:nvSpPr>
            <p:spPr>
              <a:xfrm>
                <a:off x="720000" y="2088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Horizon control-1 :</a:t>
                </a:r>
                <a:r>
                  <a:rPr lang="en-US" b="1" dirty="0"/>
                  <a:t>node1-5</a:t>
                </a:r>
              </a:p>
            </p:txBody>
          </p:sp>
          <p:grpSp>
            <p:nvGrpSpPr>
              <p:cNvPr id="209" name="Group 208">
                <a:extLst>
                  <a:ext uri="{FF2B5EF4-FFF2-40B4-BE49-F238E27FC236}">
                    <a16:creationId xmlns:a16="http://schemas.microsoft.com/office/drawing/2014/main" id="{6B47F103-0794-4217-9D9B-94D423603982}"/>
                  </a:ext>
                </a:extLst>
              </p:cNvPr>
              <p:cNvGrpSpPr/>
              <p:nvPr/>
            </p:nvGrpSpPr>
            <p:grpSpPr>
              <a:xfrm>
                <a:off x="4356000" y="2088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210" name="Rectangle: Rounded Corners 209">
                  <a:extLst>
                    <a:ext uri="{FF2B5EF4-FFF2-40B4-BE49-F238E27FC236}">
                      <a16:creationId xmlns:a16="http://schemas.microsoft.com/office/drawing/2014/main" id="{A6F4F40E-20C8-459F-AFBB-6FA8BA150693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1" name="Rectangle: Rounded Corners 210">
                  <a:extLst>
                    <a:ext uri="{FF2B5EF4-FFF2-40B4-BE49-F238E27FC236}">
                      <a16:creationId xmlns:a16="http://schemas.microsoft.com/office/drawing/2014/main" id="{3979FBC7-93FA-46B6-8AD1-6922CEBFD854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526E7A38-5AA2-4B10-9176-FB3A2615A26B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6B2146AF-AAA2-42BB-A62B-581ABCD45E9D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9A83C06-7397-4497-9AE3-4A95C8896569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7E991DFA-941A-4EF1-90A1-28CB3720EB1B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4F68593-3DB7-4373-94A0-1BF52E688CB4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F2EDE688-6D5C-461F-B824-8A5DE247BB95}"/>
                  </a:ext>
                </a:extLst>
              </p:cNvPr>
              <p:cNvSpPr txBox="1"/>
              <p:nvPr/>
            </p:nvSpPr>
            <p:spPr>
              <a:xfrm>
                <a:off x="720000" y="2520000"/>
                <a:ext cx="3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??? :</a:t>
                </a:r>
                <a:r>
                  <a:rPr lang="en-US" b="1" dirty="0"/>
                  <a:t>node1-6</a:t>
                </a:r>
              </a:p>
            </p:txBody>
          </p: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5FF5A3AB-6F73-4D80-91C3-42FFA0923DB9}"/>
                  </a:ext>
                </a:extLst>
              </p:cNvPr>
              <p:cNvGrpSpPr/>
              <p:nvPr/>
            </p:nvGrpSpPr>
            <p:grpSpPr>
              <a:xfrm>
                <a:off x="4356000" y="2520000"/>
                <a:ext cx="1224000" cy="360000"/>
                <a:chOff x="3240000" y="2124000"/>
                <a:chExt cx="1224000" cy="360000"/>
              </a:xfrm>
              <a:solidFill>
                <a:srgbClr val="FFFF00"/>
              </a:solidFill>
            </p:grpSpPr>
            <p:sp>
              <p:nvSpPr>
                <p:cNvPr id="219" name="Rectangle: Rounded Corners 218">
                  <a:extLst>
                    <a:ext uri="{FF2B5EF4-FFF2-40B4-BE49-F238E27FC236}">
                      <a16:creationId xmlns:a16="http://schemas.microsoft.com/office/drawing/2014/main" id="{7DAE08FE-72B0-4266-BC90-775F854C4501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0" name="Rectangle: Rounded Corners 219">
                  <a:extLst>
                    <a:ext uri="{FF2B5EF4-FFF2-40B4-BE49-F238E27FC236}">
                      <a16:creationId xmlns:a16="http://schemas.microsoft.com/office/drawing/2014/main" id="{FE7DB0CF-0A26-49EB-9ECB-68AB6EE73A4D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183B47F-EB4C-4A6E-B8F9-CFE407065EF8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0C507B5F-7D1E-4505-B45F-8E58965E92E0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D6C7C95B-F8F7-4D5E-A9A4-4919E8D1D82C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A8DBF3AF-35F4-411E-9E30-7137657B708A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C315038E-DD11-4BD1-AB77-F6D7E94C0CB4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A00E31AF-EB98-4561-820C-F31994EC51FD}"/>
                  </a:ext>
                </a:extLst>
              </p:cNvPr>
              <p:cNvGrpSpPr/>
              <p:nvPr/>
            </p:nvGrpSpPr>
            <p:grpSpPr>
              <a:xfrm>
                <a:off x="6120000" y="2088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27" name="Rectangle: Rounded Corners 226">
                  <a:extLst>
                    <a:ext uri="{FF2B5EF4-FFF2-40B4-BE49-F238E27FC236}">
                      <a16:creationId xmlns:a16="http://schemas.microsoft.com/office/drawing/2014/main" id="{7DA8505E-3C57-4308-82B2-F380A8DCA5EC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8" name="Rectangle: Rounded Corners 227">
                  <a:extLst>
                    <a:ext uri="{FF2B5EF4-FFF2-40B4-BE49-F238E27FC236}">
                      <a16:creationId xmlns:a16="http://schemas.microsoft.com/office/drawing/2014/main" id="{7E892A57-64A1-4F3F-BFD2-7CAE5C652FD7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47778757-F1E1-491F-8F0C-307B7BF8ACB9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B8ECF804-6FF5-4955-9F07-ACAE4A705F71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id="{A4B14683-2673-497C-BF0F-65C46138C715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>
                  <a:extLst>
                    <a:ext uri="{FF2B5EF4-FFF2-40B4-BE49-F238E27FC236}">
                      <a16:creationId xmlns:a16="http://schemas.microsoft.com/office/drawing/2014/main" id="{5888817A-0245-47FA-A103-AD86AA375A02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56645177-E042-44E0-A76B-5596DDC5E3BC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52A4FB28-BE2D-4FEA-ADB3-2C33AD076715}"/>
                  </a:ext>
                </a:extLst>
              </p:cNvPr>
              <p:cNvGrpSpPr/>
              <p:nvPr/>
            </p:nvGrpSpPr>
            <p:grpSpPr>
              <a:xfrm>
                <a:off x="6120000" y="2520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5" name="Rectangle: Rounded Corners 234">
                  <a:extLst>
                    <a:ext uri="{FF2B5EF4-FFF2-40B4-BE49-F238E27FC236}">
                      <a16:creationId xmlns:a16="http://schemas.microsoft.com/office/drawing/2014/main" id="{2C73DA4C-A439-4EE7-9F13-E30A4F5981D3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6" name="Rectangle: Rounded Corners 235">
                  <a:extLst>
                    <a:ext uri="{FF2B5EF4-FFF2-40B4-BE49-F238E27FC236}">
                      <a16:creationId xmlns:a16="http://schemas.microsoft.com/office/drawing/2014/main" id="{277EA608-F5F5-4086-B456-642001BA6479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9DADBE52-A23B-4CF5-940D-D3EE16630BCD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08F4928D-BCA7-453E-A63A-75E7CC8218A4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220F18B5-0852-4784-904E-C1B3DBD539E7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FEC9673C-746A-4AE6-97E7-66F2D5DD6240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E3B5334A-3A91-4842-BEA4-E8738960E4A8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B727FC52-B852-42D1-853D-E1530511453B}"/>
                  </a:ext>
                </a:extLst>
              </p:cNvPr>
              <p:cNvGrpSpPr/>
              <p:nvPr/>
            </p:nvGrpSpPr>
            <p:grpSpPr>
              <a:xfrm>
                <a:off x="6120000" y="2952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43" name="Rectangle: Rounded Corners 242">
                  <a:extLst>
                    <a:ext uri="{FF2B5EF4-FFF2-40B4-BE49-F238E27FC236}">
                      <a16:creationId xmlns:a16="http://schemas.microsoft.com/office/drawing/2014/main" id="{078CFE35-2D52-4A42-B645-FCAE8F91D66C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4" name="Rectangle: Rounded Corners 243">
                  <a:extLst>
                    <a:ext uri="{FF2B5EF4-FFF2-40B4-BE49-F238E27FC236}">
                      <a16:creationId xmlns:a16="http://schemas.microsoft.com/office/drawing/2014/main" id="{0BA698EF-326B-4D72-AF81-69275BE79D17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ADE67D73-9F62-4C7D-A700-03896C1CD1E9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ECDA838B-B881-4101-B35C-968AD61EF643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48C474FC-2EC4-42CF-80EE-04A15879C3DD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827D140B-B699-4506-A187-7FF94EB78567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490B350B-0F9A-4D92-9CEE-E6C441A90E04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A08F76E6-6A5F-4DEC-B4D4-05B6391CC976}"/>
                  </a:ext>
                </a:extLst>
              </p:cNvPr>
              <p:cNvGrpSpPr/>
              <p:nvPr/>
            </p:nvGrpSpPr>
            <p:grpSpPr>
              <a:xfrm>
                <a:off x="6120000" y="3600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51" name="Rectangle: Rounded Corners 250">
                  <a:extLst>
                    <a:ext uri="{FF2B5EF4-FFF2-40B4-BE49-F238E27FC236}">
                      <a16:creationId xmlns:a16="http://schemas.microsoft.com/office/drawing/2014/main" id="{42A73B4B-96B6-4EE8-8F75-F88DA850E9B4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2" name="Rectangle: Rounded Corners 251">
                  <a:extLst>
                    <a:ext uri="{FF2B5EF4-FFF2-40B4-BE49-F238E27FC236}">
                      <a16:creationId xmlns:a16="http://schemas.microsoft.com/office/drawing/2014/main" id="{32769901-52AB-49C5-8D31-78D57A12E0BF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E082BF69-CC14-4F41-8928-362F2B373F03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D2F9F26-25D6-434D-9E43-7DC619A506CA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6E48ECE3-7919-4E8A-BF03-3ED2BD23A114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504ECA48-FA5D-41E4-B225-053C4C7C1729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02A1538-9DD3-4414-9FE1-5CA722B20D46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056FC80D-9927-4EEA-87A2-62F279B755A1}"/>
                  </a:ext>
                </a:extLst>
              </p:cNvPr>
              <p:cNvGrpSpPr/>
              <p:nvPr/>
            </p:nvGrpSpPr>
            <p:grpSpPr>
              <a:xfrm>
                <a:off x="6120000" y="4032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59" name="Rectangle: Rounded Corners 258">
                  <a:extLst>
                    <a:ext uri="{FF2B5EF4-FFF2-40B4-BE49-F238E27FC236}">
                      <a16:creationId xmlns:a16="http://schemas.microsoft.com/office/drawing/2014/main" id="{98DE40F1-9241-4467-BFAC-DB3133641D4B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0" name="Rectangle: Rounded Corners 259">
                  <a:extLst>
                    <a:ext uri="{FF2B5EF4-FFF2-40B4-BE49-F238E27FC236}">
                      <a16:creationId xmlns:a16="http://schemas.microsoft.com/office/drawing/2014/main" id="{2C8CBA76-FEBA-4E18-A19B-5AC89612312A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2DB37944-6372-4F5F-9B32-7556BD7A9FE5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255B3812-88CF-49F0-B5AC-0BF993BFEA31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3C292A7-BC3F-445C-9C4C-6286D011459A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E84495B2-D8F9-44EE-8DF8-BFFD85044A57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E4DD2B79-54E1-4F8B-BA03-0D3A15F615DB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6" name="Group 265">
                <a:extLst>
                  <a:ext uri="{FF2B5EF4-FFF2-40B4-BE49-F238E27FC236}">
                    <a16:creationId xmlns:a16="http://schemas.microsoft.com/office/drawing/2014/main" id="{B55A8C48-F75B-447B-8A8C-8F400C6F5ACB}"/>
                  </a:ext>
                </a:extLst>
              </p:cNvPr>
              <p:cNvGrpSpPr/>
              <p:nvPr/>
            </p:nvGrpSpPr>
            <p:grpSpPr>
              <a:xfrm>
                <a:off x="6120000" y="4464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67" name="Rectangle: Rounded Corners 266">
                  <a:extLst>
                    <a:ext uri="{FF2B5EF4-FFF2-40B4-BE49-F238E27FC236}">
                      <a16:creationId xmlns:a16="http://schemas.microsoft.com/office/drawing/2014/main" id="{4277E902-9BB4-4D1F-84FE-C590C8E05F22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8" name="Rectangle: Rounded Corners 267">
                  <a:extLst>
                    <a:ext uri="{FF2B5EF4-FFF2-40B4-BE49-F238E27FC236}">
                      <a16:creationId xmlns:a16="http://schemas.microsoft.com/office/drawing/2014/main" id="{1FA7D76A-1EAF-4E63-B49A-1D4BF7D089E3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E4C4D94B-F987-427B-92CB-1A2043C180F8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57B36624-75BA-4919-B6A1-4E4FD8F428F7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DA8FA5C6-FF32-4E78-A2B1-D303EE666D18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EE71D82A-185D-4EB5-A757-32C233DBE6FD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86BFA2B4-9DE9-4B76-A597-8F8D5C089A4C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4" name="Group 273">
                <a:extLst>
                  <a:ext uri="{FF2B5EF4-FFF2-40B4-BE49-F238E27FC236}">
                    <a16:creationId xmlns:a16="http://schemas.microsoft.com/office/drawing/2014/main" id="{0E5F09E2-C7B2-4E56-8393-2404E4C47AA4}"/>
                  </a:ext>
                </a:extLst>
              </p:cNvPr>
              <p:cNvGrpSpPr/>
              <p:nvPr/>
            </p:nvGrpSpPr>
            <p:grpSpPr>
              <a:xfrm>
                <a:off x="6123315" y="4896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75" name="Rectangle: Rounded Corners 274">
                  <a:extLst>
                    <a:ext uri="{FF2B5EF4-FFF2-40B4-BE49-F238E27FC236}">
                      <a16:creationId xmlns:a16="http://schemas.microsoft.com/office/drawing/2014/main" id="{9D43FD87-760C-4557-AD9B-D813DF44B250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6" name="Rectangle: Rounded Corners 275">
                  <a:extLst>
                    <a:ext uri="{FF2B5EF4-FFF2-40B4-BE49-F238E27FC236}">
                      <a16:creationId xmlns:a16="http://schemas.microsoft.com/office/drawing/2014/main" id="{C05E3DDF-669C-426E-A47A-363DF57C3092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B6DB443D-2D3D-4A5A-BB84-24D56ED70F2C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8BC29B16-40E7-45CE-87A4-1A8A138D2A1F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1D93DDBC-77A0-4A73-A76F-FFA560B4E8B6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B64E9D6A-268F-44B2-85DD-0666F3DF70FC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4D75D270-5DFC-41AB-B3CB-73DEB8F54340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B50C2143-575F-4816-A3E4-B48669C87217}"/>
                  </a:ext>
                </a:extLst>
              </p:cNvPr>
              <p:cNvGrpSpPr/>
              <p:nvPr/>
            </p:nvGrpSpPr>
            <p:grpSpPr>
              <a:xfrm>
                <a:off x="6123315" y="5328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83" name="Rectangle: Rounded Corners 282">
                  <a:extLst>
                    <a:ext uri="{FF2B5EF4-FFF2-40B4-BE49-F238E27FC236}">
                      <a16:creationId xmlns:a16="http://schemas.microsoft.com/office/drawing/2014/main" id="{BE4E0491-5E1E-4682-A667-BCF9F013E72E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4" name="Rectangle: Rounded Corners 283">
                  <a:extLst>
                    <a:ext uri="{FF2B5EF4-FFF2-40B4-BE49-F238E27FC236}">
                      <a16:creationId xmlns:a16="http://schemas.microsoft.com/office/drawing/2014/main" id="{9BA92FDC-D5EE-4DB5-9DE9-96D9182E1019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5C10C993-1BFA-4CA3-9DAD-71D36D805138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65057C3F-253B-433F-B438-29F26BEC87E8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485F6444-CDB5-45BF-B7DD-C9EB483548C1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177F420F-912D-4405-8D4A-4B4A2D8A759C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BE0EACC7-8B54-4445-A848-08491A0A943D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289">
                <a:extLst>
                  <a:ext uri="{FF2B5EF4-FFF2-40B4-BE49-F238E27FC236}">
                    <a16:creationId xmlns:a16="http://schemas.microsoft.com/office/drawing/2014/main" id="{C59FCD0D-A96A-4515-BAD2-BBA486EE147D}"/>
                  </a:ext>
                </a:extLst>
              </p:cNvPr>
              <p:cNvGrpSpPr/>
              <p:nvPr/>
            </p:nvGrpSpPr>
            <p:grpSpPr>
              <a:xfrm>
                <a:off x="6123315" y="5760000"/>
                <a:ext cx="1224000" cy="360000"/>
                <a:chOff x="3240000" y="2124000"/>
                <a:chExt cx="1224000" cy="360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91" name="Rectangle: Rounded Corners 290">
                  <a:extLst>
                    <a:ext uri="{FF2B5EF4-FFF2-40B4-BE49-F238E27FC236}">
                      <a16:creationId xmlns:a16="http://schemas.microsoft.com/office/drawing/2014/main" id="{D608FE2F-1770-4DBB-8572-FACEE670288C}"/>
                    </a:ext>
                  </a:extLst>
                </p:cNvPr>
                <p:cNvSpPr/>
                <p:nvPr/>
              </p:nvSpPr>
              <p:spPr>
                <a:xfrm>
                  <a:off x="3240000" y="2124000"/>
                  <a:ext cx="1224000" cy="360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2" name="Rectangle: Rounded Corners 291">
                  <a:extLst>
                    <a:ext uri="{FF2B5EF4-FFF2-40B4-BE49-F238E27FC236}">
                      <a16:creationId xmlns:a16="http://schemas.microsoft.com/office/drawing/2014/main" id="{B1F13CC7-9FC8-4684-842A-F57C3D5AD74C}"/>
                    </a:ext>
                  </a:extLst>
                </p:cNvPr>
                <p:cNvSpPr/>
                <p:nvPr/>
              </p:nvSpPr>
              <p:spPr>
                <a:xfrm>
                  <a:off x="3312000" y="2196000"/>
                  <a:ext cx="216000" cy="216000"/>
                </a:xfrm>
                <a:prstGeom prst="roundRect">
                  <a:avLst/>
                </a:prstGeom>
                <a:grpFill/>
                <a:ln w="254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658CC9D4-E600-4509-A908-2840A51B0082}"/>
                    </a:ext>
                  </a:extLst>
                </p:cNvPr>
                <p:cNvCxnSpPr/>
                <p:nvPr/>
              </p:nvCxnSpPr>
              <p:spPr>
                <a:xfrm>
                  <a:off x="4248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73A18B22-BBF9-4033-BF0B-A26700DE00C0}"/>
                    </a:ext>
                  </a:extLst>
                </p:cNvPr>
                <p:cNvCxnSpPr/>
                <p:nvPr/>
              </p:nvCxnSpPr>
              <p:spPr>
                <a:xfrm>
                  <a:off x="4140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93A32727-29A1-4CB3-8628-C11E219817DB}"/>
                    </a:ext>
                  </a:extLst>
                </p:cNvPr>
                <p:cNvCxnSpPr/>
                <p:nvPr/>
              </p:nvCxnSpPr>
              <p:spPr>
                <a:xfrm>
                  <a:off x="4032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37D957C9-AEE1-4853-BC4C-B725A8978F2E}"/>
                    </a:ext>
                  </a:extLst>
                </p:cNvPr>
                <p:cNvCxnSpPr/>
                <p:nvPr/>
              </p:nvCxnSpPr>
              <p:spPr>
                <a:xfrm>
                  <a:off x="3924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90BC86EF-2625-4266-9B96-25F35F27BC54}"/>
                    </a:ext>
                  </a:extLst>
                </p:cNvPr>
                <p:cNvCxnSpPr/>
                <p:nvPr/>
              </p:nvCxnSpPr>
              <p:spPr>
                <a:xfrm>
                  <a:off x="3816000" y="2196000"/>
                  <a:ext cx="0" cy="216000"/>
                </a:xfrm>
                <a:prstGeom prst="line">
                  <a:avLst/>
                </a:prstGeom>
                <a:grpFill/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7" name="Rectangle: Rounded Corners 306">
                <a:extLst>
                  <a:ext uri="{FF2B5EF4-FFF2-40B4-BE49-F238E27FC236}">
                    <a16:creationId xmlns:a16="http://schemas.microsoft.com/office/drawing/2014/main" id="{2A684EAB-2726-4996-BC08-E2D89B505D6A}"/>
                  </a:ext>
                </a:extLst>
              </p:cNvPr>
              <p:cNvSpPr/>
              <p:nvPr/>
            </p:nvSpPr>
            <p:spPr>
              <a:xfrm>
                <a:off x="720000" y="1980000"/>
                <a:ext cx="9252000" cy="144000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Experimental (</a:t>
                </a:r>
                <a:r>
                  <a:rPr lang="en-US" dirty="0" err="1">
                    <a:solidFill>
                      <a:schemeClr val="accent5">
                        <a:lumMod val="50000"/>
                      </a:schemeClr>
                    </a:solidFill>
                  </a:rPr>
                  <a:t>exper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-…)</a:t>
                </a:r>
                <a:endParaRPr lang="de-DE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8" name="Rectangle: Rounded Corners 307">
                <a:extLst>
                  <a:ext uri="{FF2B5EF4-FFF2-40B4-BE49-F238E27FC236}">
                    <a16:creationId xmlns:a16="http://schemas.microsoft.com/office/drawing/2014/main" id="{990BC6F6-1B0C-4B96-A7DF-608494B58FCA}"/>
                  </a:ext>
                </a:extLst>
              </p:cNvPr>
              <p:cNvSpPr/>
              <p:nvPr/>
            </p:nvSpPr>
            <p:spPr>
              <a:xfrm>
                <a:off x="720000" y="3492000"/>
                <a:ext cx="9252000" cy="2736000"/>
              </a:xfrm>
              <a:prstGeom prst="roundRect">
                <a:avLst>
                  <a:gd name="adj" fmla="val 1049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Stable (stable-…)</a:t>
                </a:r>
                <a:endParaRPr lang="de-DE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312" name="Date Placeholder 3">
            <a:extLst>
              <a:ext uri="{FF2B5EF4-FFF2-40B4-BE49-F238E27FC236}">
                <a16:creationId xmlns:a16="http://schemas.microsoft.com/office/drawing/2014/main" id="{126FC77B-3F3E-4CF1-AE30-59945EC35A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/>
          <a:p>
            <a:fld id="{CD2AE0A1-5A32-4317-807D-6BB9C34B2773}" type="datetime1">
              <a:rPr lang="af-ZA" smtClean="0"/>
              <a:t>2021-03-13</a:t>
            </a:fld>
            <a:endParaRPr lang="de-DE"/>
          </a:p>
        </p:txBody>
      </p:sp>
      <p:sp>
        <p:nvSpPr>
          <p:cNvPr id="317" name="Footer Placeholder 316">
            <a:extLst>
              <a:ext uri="{FF2B5EF4-FFF2-40B4-BE49-F238E27FC236}">
                <a16:creationId xmlns:a16="http://schemas.microsoft.com/office/drawing/2014/main" id="{205AFD64-DDA6-4DBB-AE18-6007D21B1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Open Wireless Lab</a:t>
            </a:r>
          </a:p>
        </p:txBody>
      </p:sp>
      <p:sp>
        <p:nvSpPr>
          <p:cNvPr id="318" name="Slide Number Placeholder 317">
            <a:extLst>
              <a:ext uri="{FF2B5EF4-FFF2-40B4-BE49-F238E27FC236}">
                <a16:creationId xmlns:a16="http://schemas.microsoft.com/office/drawing/2014/main" id="{AC4534C5-A107-4989-B558-1A70DC9D0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75BF-26F0-4822-9602-2B5FA9B8C98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3233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7541-3A83-4FE7-90D2-B1BFFBC31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Information by OpenStack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FCA2F-ACB7-4331-A4BD-E50846184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83FB5D-3788-4C7E-BAB7-E70274E2F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260000"/>
            <a:ext cx="10800000" cy="4408401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DB15B6C-947E-4581-B24C-0B36AC2C3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08000"/>
            <a:ext cx="1440000" cy="252000"/>
          </a:xfrm>
          <a:prstGeom prst="rect">
            <a:avLst/>
          </a:prstGeom>
        </p:spPr>
        <p:txBody>
          <a:bodyPr/>
          <a:lstStyle/>
          <a:p>
            <a:fld id="{CF225281-122E-4B69-98C2-7D13525C28DF}" type="datetime1">
              <a:rPr lang="af-ZA" smtClean="0"/>
              <a:t>2021-03-13</a:t>
            </a:fld>
            <a:endParaRPr lang="de-D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2CC257D-3281-4D43-A8C0-4428578AD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Open Wireless Lab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D2EFED-6BE9-4023-B9E4-7C0888F3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75BF-26F0-4822-9602-2B5FA9B8C98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7207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1AC8E6-4AC9-41BF-B0E3-EE1C6C2DA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de-DE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B107C62-01E8-44F8-83AB-22B04305EB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50453-9036-47FD-9F52-2D3ECD53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309-0A6E-47A0-9A66-559E8E026A53}" type="datetime1">
              <a:rPr lang="af-ZA" smtClean="0"/>
              <a:t>2021-03-13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B36FF-B70C-4BB8-9B6D-4C3576695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Open Wireless 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BC250-3C03-4A0D-B637-6C8593B7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75BF-26F0-4822-9602-2B5FA9B8C98A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477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6000">
        <p14:vortex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Open Wireless Lab</vt:lpstr>
      <vt:lpstr>Cloud stack for ONAP and Acumos</vt:lpstr>
      <vt:lpstr>Orbit-lab SB10 – bare metal</vt:lpstr>
      <vt:lpstr>System Information by OpenStack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Skorupski</dc:creator>
  <cp:lastModifiedBy>Martin Skorupski</cp:lastModifiedBy>
  <cp:revision>12</cp:revision>
  <dcterms:created xsi:type="dcterms:W3CDTF">2021-03-07T15:00:19Z</dcterms:created>
  <dcterms:modified xsi:type="dcterms:W3CDTF">2021-03-13T11:27:04Z</dcterms:modified>
</cp:coreProperties>
</file>