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8" r:id="rId5"/>
    <p:sldId id="259" r:id="rId6"/>
    <p:sldId id="261" r:id="rId7"/>
    <p:sldId id="267" r:id="rId8"/>
    <p:sldId id="263" r:id="rId9"/>
    <p:sldId id="264" r:id="rId10"/>
    <p:sldId id="265" r:id="rId11"/>
    <p:sldId id="266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19C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5" autoAdjust="0"/>
    <p:restoredTop sz="77045"/>
  </p:normalViewPr>
  <p:slideViewPr>
    <p:cSldViewPr snapToGrid="0" snapToObjects="1">
      <p:cViewPr varScale="1">
        <p:scale>
          <a:sx n="98" d="100"/>
          <a:sy n="98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ch, Lukasz (Nokia - PL/Wroclaw)" userId="S::lukasz.grech@nokia.com::6695c10b-c830-4802-920e-dbbc29d993f5" providerId="AD" clId="Web-{992E4AF1-E545-0812-616F-85BCBD384BAC}"/>
    <pc:docChg chg="modSld">
      <pc:chgData name="Grech, Lukasz (Nokia - PL/Wroclaw)" userId="S::lukasz.grech@nokia.com::6695c10b-c830-4802-920e-dbbc29d993f5" providerId="AD" clId="Web-{992E4AF1-E545-0812-616F-85BCBD384BAC}" dt="2019-05-30T13:28:57.547" v="6" actId="20577"/>
      <pc:docMkLst>
        <pc:docMk/>
      </pc:docMkLst>
      <pc:sldChg chg="modSp">
        <pc:chgData name="Grech, Lukasz (Nokia - PL/Wroclaw)" userId="S::lukasz.grech@nokia.com::6695c10b-c830-4802-920e-dbbc29d993f5" providerId="AD" clId="Web-{992E4AF1-E545-0812-616F-85BCBD384BAC}" dt="2019-05-30T13:28:56.063" v="4" actId="20577"/>
        <pc:sldMkLst>
          <pc:docMk/>
          <pc:sldMk cId="1456553778" sldId="266"/>
        </pc:sldMkLst>
        <pc:spChg chg="mod">
          <ac:chgData name="Grech, Lukasz (Nokia - PL/Wroclaw)" userId="S::lukasz.grech@nokia.com::6695c10b-c830-4802-920e-dbbc29d993f5" providerId="AD" clId="Web-{992E4AF1-E545-0812-616F-85BCBD384BAC}" dt="2019-05-30T13:28:56.063" v="4" actId="20577"/>
          <ac:spMkLst>
            <pc:docMk/>
            <pc:sldMk cId="1456553778" sldId="266"/>
            <ac:spMk id="4" creationId="{00000000-0000-0000-0000-000000000000}"/>
          </ac:spMkLst>
        </pc:spChg>
      </pc:sldChg>
    </pc:docChg>
  </pc:docChgLst>
  <pc:docChgLst>
    <pc:chgData name="Grech, Lukasz (Nokia - PL/Wroclaw)" userId="S::lukasz.grech@nokia.com::6695c10b-c830-4802-920e-dbbc29d993f5" providerId="AD" clId="Web-{17A71EE6-97EA-AB49-9875-0762C206BC4E}"/>
    <pc:docChg chg="modSld">
      <pc:chgData name="Grech, Lukasz (Nokia - PL/Wroclaw)" userId="S::lukasz.grech@nokia.com::6695c10b-c830-4802-920e-dbbc29d993f5" providerId="AD" clId="Web-{17A71EE6-97EA-AB49-9875-0762C206BC4E}" dt="2019-06-26T11:59:49.753" v="18"/>
      <pc:docMkLst>
        <pc:docMk/>
      </pc:docMkLst>
      <pc:sldChg chg="modSp">
        <pc:chgData name="Grech, Lukasz (Nokia - PL/Wroclaw)" userId="S::lukasz.grech@nokia.com::6695c10b-c830-4802-920e-dbbc29d993f5" providerId="AD" clId="Web-{17A71EE6-97EA-AB49-9875-0762C206BC4E}" dt="2019-06-26T11:59:49.753" v="18"/>
        <pc:sldMkLst>
          <pc:docMk/>
          <pc:sldMk cId="4186682594" sldId="268"/>
        </pc:sldMkLst>
        <pc:spChg chg="mod">
          <ac:chgData name="Grech, Lukasz (Nokia - PL/Wroclaw)" userId="S::lukasz.grech@nokia.com::6695c10b-c830-4802-920e-dbbc29d993f5" providerId="AD" clId="Web-{17A71EE6-97EA-AB49-9875-0762C206BC4E}" dt="2019-06-26T11:59:49.753" v="18"/>
          <ac:spMkLst>
            <pc:docMk/>
            <pc:sldMk cId="4186682594" sldId="268"/>
            <ac:spMk id="16" creationId="{72C9802A-54EF-4142-BB6D-1D4DEF4825ED}"/>
          </ac:spMkLst>
        </pc:spChg>
      </pc:sldChg>
    </pc:docChg>
  </pc:docChgLst>
  <pc:docChgLst>
    <pc:chgData name="Grech, Lukasz (Nokia - PL/Wroclaw)" userId="6695c10b-c830-4802-920e-dbbc29d993f5" providerId="ADAL" clId="{9EDFADE6-2202-4CEF-A6DF-180842EE91EE}"/>
    <pc:docChg chg="undo redo custSel addSld delSld modSld">
      <pc:chgData name="Grech, Lukasz (Nokia - PL/Wroclaw)" userId="6695c10b-c830-4802-920e-dbbc29d993f5" providerId="ADAL" clId="{9EDFADE6-2202-4CEF-A6DF-180842EE91EE}" dt="2019-06-26T11:53:41.345" v="479" actId="113"/>
      <pc:docMkLst>
        <pc:docMk/>
      </pc:docMkLst>
      <pc:sldChg chg="modSp">
        <pc:chgData name="Grech, Lukasz (Nokia - PL/Wroclaw)" userId="6695c10b-c830-4802-920e-dbbc29d993f5" providerId="ADAL" clId="{9EDFADE6-2202-4CEF-A6DF-180842EE91EE}" dt="2019-06-17T08:46:41.667" v="4" actId="20577"/>
        <pc:sldMkLst>
          <pc:docMk/>
          <pc:sldMk cId="1808266298" sldId="256"/>
        </pc:sldMkLst>
        <pc:spChg chg="mod">
          <ac:chgData name="Grech, Lukasz (Nokia - PL/Wroclaw)" userId="6695c10b-c830-4802-920e-dbbc29d993f5" providerId="ADAL" clId="{9EDFADE6-2202-4CEF-A6DF-180842EE91EE}" dt="2019-06-17T08:46:41.667" v="4" actId="20577"/>
          <ac:spMkLst>
            <pc:docMk/>
            <pc:sldMk cId="1808266298" sldId="256"/>
            <ac:spMk id="5" creationId="{00000000-0000-0000-0000-000000000000}"/>
          </ac:spMkLst>
        </pc:spChg>
      </pc:sldChg>
      <pc:sldChg chg="addSp delSp modSp">
        <pc:chgData name="Grech, Lukasz (Nokia - PL/Wroclaw)" userId="6695c10b-c830-4802-920e-dbbc29d993f5" providerId="ADAL" clId="{9EDFADE6-2202-4CEF-A6DF-180842EE91EE}" dt="2019-06-26T10:55:25.168" v="410" actId="208"/>
        <pc:sldMkLst>
          <pc:docMk/>
          <pc:sldMk cId="2948783368" sldId="259"/>
        </pc:sldMkLst>
        <pc:spChg chg="mod">
          <ac:chgData name="Grech, Lukasz (Nokia - PL/Wroclaw)" userId="6695c10b-c830-4802-920e-dbbc29d993f5" providerId="ADAL" clId="{9EDFADE6-2202-4CEF-A6DF-180842EE91EE}" dt="2019-06-24T14:20:53.158" v="104" actId="20577"/>
          <ac:spMkLst>
            <pc:docMk/>
            <pc:sldMk cId="2948783368" sldId="259"/>
            <ac:spMk id="3" creationId="{00000000-0000-0000-0000-000000000000}"/>
          </ac:spMkLst>
        </pc:spChg>
        <pc:spChg chg="mod">
          <ac:chgData name="Grech, Lukasz (Nokia - PL/Wroclaw)" userId="6695c10b-c830-4802-920e-dbbc29d993f5" providerId="ADAL" clId="{9EDFADE6-2202-4CEF-A6DF-180842EE91EE}" dt="2019-06-26T10:13:42.063" v="158" actId="1076"/>
          <ac:spMkLst>
            <pc:docMk/>
            <pc:sldMk cId="2948783368" sldId="259"/>
            <ac:spMk id="4" creationId="{EB3E05DB-462C-48A6-AA33-E80851DCEBAD}"/>
          </ac:spMkLst>
        </pc:spChg>
        <pc:spChg chg="mod">
          <ac:chgData name="Grech, Lukasz (Nokia - PL/Wroclaw)" userId="6695c10b-c830-4802-920e-dbbc29d993f5" providerId="ADAL" clId="{9EDFADE6-2202-4CEF-A6DF-180842EE91EE}" dt="2019-06-26T10:55:25.168" v="410" actId="208"/>
          <ac:spMkLst>
            <pc:docMk/>
            <pc:sldMk cId="2948783368" sldId="259"/>
            <ac:spMk id="7" creationId="{21BAF000-15D1-4F0F-9EF2-8645B9B166A6}"/>
          </ac:spMkLst>
        </pc:spChg>
        <pc:spChg chg="mod">
          <ac:chgData name="Grech, Lukasz (Nokia - PL/Wroclaw)" userId="6695c10b-c830-4802-920e-dbbc29d993f5" providerId="ADAL" clId="{9EDFADE6-2202-4CEF-A6DF-180842EE91EE}" dt="2019-06-26T10:14:17.688" v="162" actId="113"/>
          <ac:spMkLst>
            <pc:docMk/>
            <pc:sldMk cId="2948783368" sldId="259"/>
            <ac:spMk id="10" creationId="{9FAE0796-6ED7-4EE7-A3BF-B55C2C2940C5}"/>
          </ac:spMkLst>
        </pc:spChg>
        <pc:spChg chg="add del ord">
          <ac:chgData name="Grech, Lukasz (Nokia - PL/Wroclaw)" userId="6695c10b-c830-4802-920e-dbbc29d993f5" providerId="ADAL" clId="{9EDFADE6-2202-4CEF-A6DF-180842EE91EE}" dt="2019-06-26T10:11:53.470" v="146"/>
          <ac:spMkLst>
            <pc:docMk/>
            <pc:sldMk cId="2948783368" sldId="259"/>
            <ac:spMk id="17" creationId="{F6775C8A-38A4-4523-B7DB-0BC2B8660F11}"/>
          </ac:spMkLst>
        </pc:spChg>
        <pc:spChg chg="add mod ord">
          <ac:chgData name="Grech, Lukasz (Nokia - PL/Wroclaw)" userId="6695c10b-c830-4802-920e-dbbc29d993f5" providerId="ADAL" clId="{9EDFADE6-2202-4CEF-A6DF-180842EE91EE}" dt="2019-06-26T10:14:30.297" v="163" actId="14100"/>
          <ac:spMkLst>
            <pc:docMk/>
            <pc:sldMk cId="2948783368" sldId="259"/>
            <ac:spMk id="18" creationId="{D554AF51-CB55-4A74-9C25-AE941DD31AD0}"/>
          </ac:spMkLst>
        </pc:spChg>
        <pc:spChg chg="mod">
          <ac:chgData name="Grech, Lukasz (Nokia - PL/Wroclaw)" userId="6695c10b-c830-4802-920e-dbbc29d993f5" providerId="ADAL" clId="{9EDFADE6-2202-4CEF-A6DF-180842EE91EE}" dt="2019-06-26T10:21:27.234" v="185" actId="20577"/>
          <ac:spMkLst>
            <pc:docMk/>
            <pc:sldMk cId="2948783368" sldId="259"/>
            <ac:spMk id="19" creationId="{AB770E44-7FF2-4341-BA21-F35938B5DDAE}"/>
          </ac:spMkLst>
        </pc:spChg>
        <pc:spChg chg="add mod ord">
          <ac:chgData name="Grech, Lukasz (Nokia - PL/Wroclaw)" userId="6695c10b-c830-4802-920e-dbbc29d993f5" providerId="ADAL" clId="{9EDFADE6-2202-4CEF-A6DF-180842EE91EE}" dt="2019-06-26T10:13:16.298" v="156" actId="207"/>
          <ac:spMkLst>
            <pc:docMk/>
            <pc:sldMk cId="2948783368" sldId="259"/>
            <ac:spMk id="21" creationId="{6598F94D-5A73-4D05-9E33-F4516D81578D}"/>
          </ac:spMkLst>
        </pc:spChg>
        <pc:grpChg chg="add mod">
          <ac:chgData name="Grech, Lukasz (Nokia - PL/Wroclaw)" userId="6695c10b-c830-4802-920e-dbbc29d993f5" providerId="ADAL" clId="{9EDFADE6-2202-4CEF-A6DF-180842EE91EE}" dt="2019-06-26T10:28:23.703" v="231" actId="14100"/>
          <ac:grpSpMkLst>
            <pc:docMk/>
            <pc:sldMk cId="2948783368" sldId="259"/>
            <ac:grpSpMk id="28" creationId="{B5097760-8C1E-4D18-AE41-6BD87C9C0DC0}"/>
          </ac:grpSpMkLst>
        </pc:grpChg>
        <pc:picChg chg="add del mod">
          <ac:chgData name="Grech, Lukasz (Nokia - PL/Wroclaw)" userId="6695c10b-c830-4802-920e-dbbc29d993f5" providerId="ADAL" clId="{9EDFADE6-2202-4CEF-A6DF-180842EE91EE}" dt="2019-06-26T10:28:02.171" v="226" actId="478"/>
          <ac:picMkLst>
            <pc:docMk/>
            <pc:sldMk cId="2948783368" sldId="259"/>
            <ac:picMk id="27" creationId="{7D59D59B-CA71-4708-90F6-E88D5B5A38A3}"/>
          </ac:picMkLst>
        </pc:picChg>
        <pc:cxnChg chg="mod">
          <ac:chgData name="Grech, Lukasz (Nokia - PL/Wroclaw)" userId="6695c10b-c830-4802-920e-dbbc29d993f5" providerId="ADAL" clId="{9EDFADE6-2202-4CEF-A6DF-180842EE91EE}" dt="2019-06-26T10:15:02.391" v="164" actId="14100"/>
          <ac:cxnSpMkLst>
            <pc:docMk/>
            <pc:sldMk cId="2948783368" sldId="259"/>
            <ac:cxnSpMk id="6" creationId="{5679CE15-ABC2-4EC2-9BD9-EBC90D255E62}"/>
          </ac:cxnSpMkLst>
        </pc:cxnChg>
      </pc:sldChg>
      <pc:sldChg chg="addSp delSp modSp modAnim">
        <pc:chgData name="Grech, Lukasz (Nokia - PL/Wroclaw)" userId="6695c10b-c830-4802-920e-dbbc29d993f5" providerId="ADAL" clId="{9EDFADE6-2202-4CEF-A6DF-180842EE91EE}" dt="2019-06-26T11:14:19.163" v="466" actId="20577"/>
        <pc:sldMkLst>
          <pc:docMk/>
          <pc:sldMk cId="3073955864" sldId="261"/>
        </pc:sldMkLst>
        <pc:spChg chg="mod">
          <ac:chgData name="Grech, Lukasz (Nokia - PL/Wroclaw)" userId="6695c10b-c830-4802-920e-dbbc29d993f5" providerId="ADAL" clId="{9EDFADE6-2202-4CEF-A6DF-180842EE91EE}" dt="2019-06-24T14:20:47.080" v="95" actId="20577"/>
          <ac:spMkLst>
            <pc:docMk/>
            <pc:sldMk cId="3073955864" sldId="261"/>
            <ac:spMk id="3" creationId="{00000000-0000-0000-0000-000000000000}"/>
          </ac:spMkLst>
        </pc:spChg>
        <pc:spChg chg="add mod ord">
          <ac:chgData name="Grech, Lukasz (Nokia - PL/Wroclaw)" userId="6695c10b-c830-4802-920e-dbbc29d993f5" providerId="ADAL" clId="{9EDFADE6-2202-4CEF-A6DF-180842EE91EE}" dt="2019-06-26T10:25:50.389" v="216" actId="164"/>
          <ac:spMkLst>
            <pc:docMk/>
            <pc:sldMk cId="3073955864" sldId="261"/>
            <ac:spMk id="4" creationId="{19526CFE-B413-4DF3-A09C-05C00030090B}"/>
          </ac:spMkLst>
        </pc:spChg>
        <pc:spChg chg="mod ord">
          <ac:chgData name="Grech, Lukasz (Nokia - PL/Wroclaw)" userId="6695c10b-c830-4802-920e-dbbc29d993f5" providerId="ADAL" clId="{9EDFADE6-2202-4CEF-A6DF-180842EE91EE}" dt="2019-06-26T10:17:49.064" v="182" actId="1582"/>
          <ac:spMkLst>
            <pc:docMk/>
            <pc:sldMk cId="3073955864" sldId="261"/>
            <ac:spMk id="7" creationId="{21BAF000-15D1-4F0F-9EF2-8645B9B166A6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8" creationId="{B2B443E7-0CDE-46D0-BB6A-0783A3CD94C8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9" creationId="{848E1F4F-C894-4D56-B9B3-F3E2806AC6C9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10" creationId="{9FAE0796-6ED7-4EE7-A3BF-B55C2C2940C5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15" creationId="{F180DB29-7E22-432E-8D9B-45F7F63EDEA3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16" creationId="{9CB129F6-B20A-4834-98CA-465026EF4F12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17" creationId="{A80376FB-C7F5-449E-A9AA-21309BB466C3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18" creationId="{4DBEE9F1-A4EC-486A-80B2-F9C8B87A10A6}"/>
          </ac:spMkLst>
        </pc:spChg>
        <pc:spChg chg="mod">
          <ac:chgData name="Grech, Lukasz (Nokia - PL/Wroclaw)" userId="6695c10b-c830-4802-920e-dbbc29d993f5" providerId="ADAL" clId="{9EDFADE6-2202-4CEF-A6DF-180842EE91EE}" dt="2019-06-26T10:27:52.768" v="225" actId="20577"/>
          <ac:spMkLst>
            <pc:docMk/>
            <pc:sldMk cId="3073955864" sldId="261"/>
            <ac:spMk id="19" creationId="{AB770E44-7FF2-4341-BA21-F35938B5DDAE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20" creationId="{BD71E5AB-CB69-4103-8D58-7754D22E68FD}"/>
          </ac:spMkLst>
        </pc:spChg>
        <pc:spChg chg="mod">
          <ac:chgData name="Grech, Lukasz (Nokia - PL/Wroclaw)" userId="6695c10b-c830-4802-920e-dbbc29d993f5" providerId="ADAL" clId="{9EDFADE6-2202-4CEF-A6DF-180842EE91EE}" dt="2019-06-26T11:14:19.163" v="466" actId="20577"/>
          <ac:spMkLst>
            <pc:docMk/>
            <pc:sldMk cId="3073955864" sldId="261"/>
            <ac:spMk id="21" creationId="{57AF2884-E7E0-4018-B670-7AD56705626F}"/>
          </ac:spMkLst>
        </pc:spChg>
        <pc:spChg chg="mo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22" creationId="{EE6526E1-D32D-48B5-A7AB-9B3C969869F3}"/>
          </ac:spMkLst>
        </pc:spChg>
        <pc:spChg chg="add mod or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23" creationId="{35929148-309E-467C-B404-21DFCC4B7727}"/>
          </ac:spMkLst>
        </pc:spChg>
        <pc:spChg chg="add mod ord">
          <ac:chgData name="Grech, Lukasz (Nokia - PL/Wroclaw)" userId="6695c10b-c830-4802-920e-dbbc29d993f5" providerId="ADAL" clId="{9EDFADE6-2202-4CEF-A6DF-180842EE91EE}" dt="2019-06-26T10:16:52.282" v="178" actId="1076"/>
          <ac:spMkLst>
            <pc:docMk/>
            <pc:sldMk cId="3073955864" sldId="261"/>
            <ac:spMk id="25" creationId="{E4E78723-6AF3-46EA-B503-3A47765C769D}"/>
          </ac:spMkLst>
        </pc:spChg>
        <pc:grpChg chg="add del mod ord">
          <ac:chgData name="Grech, Lukasz (Nokia - PL/Wroclaw)" userId="6695c10b-c830-4802-920e-dbbc29d993f5" providerId="ADAL" clId="{9EDFADE6-2202-4CEF-A6DF-180842EE91EE}" dt="2019-06-26T10:32:46.980" v="240" actId="478"/>
          <ac:grpSpMkLst>
            <pc:docMk/>
            <pc:sldMk cId="3073955864" sldId="261"/>
            <ac:grpSpMk id="5" creationId="{8864C1D1-0FC2-4726-85CB-8A5B33CE4DFE}"/>
          </ac:grpSpMkLst>
        </pc:grpChg>
        <pc:grpChg chg="add mod">
          <ac:chgData name="Grech, Lukasz (Nokia - PL/Wroclaw)" userId="6695c10b-c830-4802-920e-dbbc29d993f5" providerId="ADAL" clId="{9EDFADE6-2202-4CEF-A6DF-180842EE91EE}" dt="2019-06-26T10:32:51.413" v="242" actId="1076"/>
          <ac:grpSpMkLst>
            <pc:docMk/>
            <pc:sldMk cId="3073955864" sldId="261"/>
            <ac:grpSpMk id="27" creationId="{71B9B02E-F325-40E7-8D56-98BD979842F8}"/>
          </ac:grpSpMkLst>
        </pc:grpChg>
        <pc:picChg chg="add mod ord">
          <ac:chgData name="Grech, Lukasz (Nokia - PL/Wroclaw)" userId="6695c10b-c830-4802-920e-dbbc29d993f5" providerId="ADAL" clId="{9EDFADE6-2202-4CEF-A6DF-180842EE91EE}" dt="2019-06-26T10:25:50.389" v="216" actId="164"/>
          <ac:picMkLst>
            <pc:docMk/>
            <pc:sldMk cId="3073955864" sldId="261"/>
            <ac:picMk id="26" creationId="{BA7507FC-9FAA-458A-A8C0-8EBEE40C25B8}"/>
          </ac:picMkLst>
        </pc:picChg>
      </pc:sldChg>
      <pc:sldChg chg="modSp">
        <pc:chgData name="Grech, Lukasz (Nokia - PL/Wroclaw)" userId="6695c10b-c830-4802-920e-dbbc29d993f5" providerId="ADAL" clId="{9EDFADE6-2202-4CEF-A6DF-180842EE91EE}" dt="2019-06-24T14:25:52.375" v="132" actId="207"/>
        <pc:sldMkLst>
          <pc:docMk/>
          <pc:sldMk cId="2806982766" sldId="264"/>
        </pc:sldMkLst>
        <pc:spChg chg="mod">
          <ac:chgData name="Grech, Lukasz (Nokia - PL/Wroclaw)" userId="6695c10b-c830-4802-920e-dbbc29d993f5" providerId="ADAL" clId="{9EDFADE6-2202-4CEF-A6DF-180842EE91EE}" dt="2019-06-24T14:25:52.375" v="132" actId="207"/>
          <ac:spMkLst>
            <pc:docMk/>
            <pc:sldMk cId="2806982766" sldId="264"/>
            <ac:spMk id="90" creationId="{B103FD68-C59A-4660-BAC0-AF6E5CBE06DC}"/>
          </ac:spMkLst>
        </pc:spChg>
      </pc:sldChg>
      <pc:sldChg chg="addSp delSp modSp modAnim">
        <pc:chgData name="Grech, Lukasz (Nokia - PL/Wroclaw)" userId="6695c10b-c830-4802-920e-dbbc29d993f5" providerId="ADAL" clId="{9EDFADE6-2202-4CEF-A6DF-180842EE91EE}" dt="2019-06-26T11:20:17.709" v="472"/>
        <pc:sldMkLst>
          <pc:docMk/>
          <pc:sldMk cId="3236733512" sldId="267"/>
        </pc:sldMkLst>
        <pc:spChg chg="mod">
          <ac:chgData name="Grech, Lukasz (Nokia - PL/Wroclaw)" userId="6695c10b-c830-4802-920e-dbbc29d993f5" providerId="ADAL" clId="{9EDFADE6-2202-4CEF-A6DF-180842EE91EE}" dt="2019-06-26T11:10:43.476" v="449" actId="20577"/>
          <ac:spMkLst>
            <pc:docMk/>
            <pc:sldMk cId="3236733512" sldId="267"/>
            <ac:spMk id="3" creationId="{00000000-0000-0000-0000-000000000000}"/>
          </ac:spMkLst>
        </pc:spChg>
        <pc:spChg chg="mod">
          <ac:chgData name="Grech, Lukasz (Nokia - PL/Wroclaw)" userId="6695c10b-c830-4802-920e-dbbc29d993f5" providerId="ADAL" clId="{9EDFADE6-2202-4CEF-A6DF-180842EE91EE}" dt="2019-06-26T10:33:47.082" v="247" actId="1582"/>
          <ac:spMkLst>
            <pc:docMk/>
            <pc:sldMk cId="3236733512" sldId="267"/>
            <ac:spMk id="7" creationId="{21BAF000-15D1-4F0F-9EF2-8645B9B166A6}"/>
          </ac:spMkLst>
        </pc:spChg>
        <pc:spChg chg="mod">
          <ac:chgData name="Grech, Lukasz (Nokia - PL/Wroclaw)" userId="6695c10b-c830-4802-920e-dbbc29d993f5" providerId="ADAL" clId="{9EDFADE6-2202-4CEF-A6DF-180842EE91EE}" dt="2019-06-26T10:29:11.230" v="233" actId="20577"/>
          <ac:spMkLst>
            <pc:docMk/>
            <pc:sldMk cId="3236733512" sldId="267"/>
            <ac:spMk id="19" creationId="{AB770E44-7FF2-4341-BA21-F35938B5DDAE}"/>
          </ac:spMkLst>
        </pc:spChg>
        <pc:spChg chg="mod">
          <ac:chgData name="Grech, Lukasz (Nokia - PL/Wroclaw)" userId="6695c10b-c830-4802-920e-dbbc29d993f5" providerId="ADAL" clId="{9EDFADE6-2202-4CEF-A6DF-180842EE91EE}" dt="2019-06-26T10:34:32.714" v="251" actId="14100"/>
          <ac:spMkLst>
            <pc:docMk/>
            <pc:sldMk cId="3236733512" sldId="267"/>
            <ac:spMk id="27" creationId="{4CBD221D-BD71-410E-8AF8-F905B75B8381}"/>
          </ac:spMkLst>
        </pc:spChg>
        <pc:spChg chg="mod">
          <ac:chgData name="Grech, Lukasz (Nokia - PL/Wroclaw)" userId="6695c10b-c830-4802-920e-dbbc29d993f5" providerId="ADAL" clId="{9EDFADE6-2202-4CEF-A6DF-180842EE91EE}" dt="2019-06-24T14:22:04.673" v="130" actId="14100"/>
          <ac:spMkLst>
            <pc:docMk/>
            <pc:sldMk cId="3236733512" sldId="267"/>
            <ac:spMk id="34" creationId="{983C533A-E320-4CA3-82FB-473A681616C3}"/>
          </ac:spMkLst>
        </pc:spChg>
        <pc:spChg chg="mod">
          <ac:chgData name="Grech, Lukasz (Nokia - PL/Wroclaw)" userId="6695c10b-c830-4802-920e-dbbc29d993f5" providerId="ADAL" clId="{9EDFADE6-2202-4CEF-A6DF-180842EE91EE}" dt="2019-06-26T10:34:51.522" v="253" actId="113"/>
          <ac:spMkLst>
            <pc:docMk/>
            <pc:sldMk cId="3236733512" sldId="267"/>
            <ac:spMk id="36" creationId="{6FFA6C6E-0AFE-432D-8F08-C3B1E6E15353}"/>
          </ac:spMkLst>
        </pc:spChg>
        <pc:grpChg chg="add del mod">
          <ac:chgData name="Grech, Lukasz (Nokia - PL/Wroclaw)" userId="6695c10b-c830-4802-920e-dbbc29d993f5" providerId="ADAL" clId="{9EDFADE6-2202-4CEF-A6DF-180842EE91EE}" dt="2019-06-26T10:32:57.897" v="243" actId="478"/>
          <ac:grpSpMkLst>
            <pc:docMk/>
            <pc:sldMk cId="3236733512" sldId="267"/>
            <ac:grpSpMk id="26" creationId="{9872F565-FA07-4710-9E4E-AD9548777CF8}"/>
          </ac:grpSpMkLst>
        </pc:grpChg>
        <pc:grpChg chg="add mod">
          <ac:chgData name="Grech, Lukasz (Nokia - PL/Wroclaw)" userId="6695c10b-c830-4802-920e-dbbc29d993f5" providerId="ADAL" clId="{9EDFADE6-2202-4CEF-A6DF-180842EE91EE}" dt="2019-06-26T10:33:08.402" v="246" actId="1076"/>
          <ac:grpSpMkLst>
            <pc:docMk/>
            <pc:sldMk cId="3236733512" sldId="267"/>
            <ac:grpSpMk id="32" creationId="{71001B44-961E-453A-BB09-17A37E825C5A}"/>
          </ac:grpSpMkLst>
        </pc:grpChg>
      </pc:sldChg>
      <pc:sldChg chg="addSp delSp modSp add delAnim modAnim">
        <pc:chgData name="Grech, Lukasz (Nokia - PL/Wroclaw)" userId="6695c10b-c830-4802-920e-dbbc29d993f5" providerId="ADAL" clId="{9EDFADE6-2202-4CEF-A6DF-180842EE91EE}" dt="2019-06-26T11:53:41.345" v="479" actId="113"/>
        <pc:sldMkLst>
          <pc:docMk/>
          <pc:sldMk cId="4186682594" sldId="268"/>
        </pc:sldMkLst>
        <pc:spChg chg="mod">
          <ac:chgData name="Grech, Lukasz (Nokia - PL/Wroclaw)" userId="6695c10b-c830-4802-920e-dbbc29d993f5" providerId="ADAL" clId="{9EDFADE6-2202-4CEF-A6DF-180842EE91EE}" dt="2019-06-26T10:37:25.486" v="268" actId="20577"/>
          <ac:spMkLst>
            <pc:docMk/>
            <pc:sldMk cId="4186682594" sldId="268"/>
            <ac:spMk id="3" creationId="{00000000-0000-0000-0000-000000000000}"/>
          </ac:spMkLst>
        </pc:spChg>
        <pc:spChg chg="del">
          <ac:chgData name="Grech, Lukasz (Nokia - PL/Wroclaw)" userId="6695c10b-c830-4802-920e-dbbc29d993f5" providerId="ADAL" clId="{9EDFADE6-2202-4CEF-A6DF-180842EE91EE}" dt="2019-06-26T10:36:13.930" v="256" actId="478"/>
          <ac:spMkLst>
            <pc:docMk/>
            <pc:sldMk cId="4186682594" sldId="268"/>
            <ac:spMk id="4" creationId="{EB3E05DB-462C-48A6-AA33-E80851DCEBAD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7" creationId="{21BAF000-15D1-4F0F-9EF2-8645B9B166A6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8" creationId="{B2B443E7-0CDE-46D0-BB6A-0783A3CD94C8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9" creationId="{848E1F4F-C894-4D56-B9B3-F3E2806AC6C9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10" creationId="{9FAE0796-6ED7-4EE7-A3BF-B55C2C2940C5}"/>
          </ac:spMkLst>
        </pc:spChg>
        <pc:spChg chg="add del mod">
          <ac:chgData name="Grech, Lukasz (Nokia - PL/Wroclaw)" userId="6695c10b-c830-4802-920e-dbbc29d993f5" providerId="ADAL" clId="{9EDFADE6-2202-4CEF-A6DF-180842EE91EE}" dt="2019-06-26T10:36:23.059" v="258" actId="478"/>
          <ac:spMkLst>
            <pc:docMk/>
            <pc:sldMk cId="4186682594" sldId="268"/>
            <ac:spMk id="11" creationId="{96CD8B80-52C4-4DC7-8169-FFBF3EB6BC55}"/>
          </ac:spMkLst>
        </pc:spChg>
        <pc:spChg chg="add mod">
          <ac:chgData name="Grech, Lukasz (Nokia - PL/Wroclaw)" userId="6695c10b-c830-4802-920e-dbbc29d993f5" providerId="ADAL" clId="{9EDFADE6-2202-4CEF-A6DF-180842EE91EE}" dt="2019-06-26T11:08:20.789" v="441" actId="1076"/>
          <ac:spMkLst>
            <pc:docMk/>
            <pc:sldMk cId="4186682594" sldId="268"/>
            <ac:spMk id="16" creationId="{72C9802A-54EF-4142-BB6D-1D4DEF4825ED}"/>
          </ac:spMkLst>
        </pc:spChg>
        <pc:spChg chg="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18" creationId="{D554AF51-CB55-4A74-9C25-AE941DD31AD0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19" creationId="{AB770E44-7FF2-4341-BA21-F35938B5DDAE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20" creationId="{BD71E5AB-CB69-4103-8D58-7754D22E68FD}"/>
          </ac:spMkLst>
        </pc:spChg>
        <pc:spChg chg="mod">
          <ac:chgData name="Grech, Lukasz (Nokia - PL/Wroclaw)" userId="6695c10b-c830-4802-920e-dbbc29d993f5" providerId="ADAL" clId="{9EDFADE6-2202-4CEF-A6DF-180842EE91EE}" dt="2019-06-26T11:53:16.907" v="474" actId="14100"/>
          <ac:spMkLst>
            <pc:docMk/>
            <pc:sldMk cId="4186682594" sldId="268"/>
            <ac:spMk id="21" creationId="{6598F94D-5A73-4D05-9E33-F4516D81578D}"/>
          </ac:spMkLst>
        </pc:spChg>
        <pc:spChg chg="del">
          <ac:chgData name="Grech, Lukasz (Nokia - PL/Wroclaw)" userId="6695c10b-c830-4802-920e-dbbc29d993f5" providerId="ADAL" clId="{9EDFADE6-2202-4CEF-A6DF-180842EE91EE}" dt="2019-06-26T10:36:08.864" v="255" actId="478"/>
          <ac:spMkLst>
            <pc:docMk/>
            <pc:sldMk cId="4186682594" sldId="268"/>
            <ac:spMk id="22" creationId="{EE6526E1-D32D-48B5-A7AB-9B3C969869F3}"/>
          </ac:spMkLst>
        </pc:spChg>
        <pc:spChg chg="add del 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23" creationId="{4B783E43-107D-4E4E-A15A-C8F6E1CD4D38}"/>
          </ac:spMkLst>
        </pc:spChg>
        <pc:spChg chg="del">
          <ac:chgData name="Grech, Lukasz (Nokia - PL/Wroclaw)" userId="6695c10b-c830-4802-920e-dbbc29d993f5" providerId="ADAL" clId="{9EDFADE6-2202-4CEF-A6DF-180842EE91EE}" dt="2019-06-26T10:36:17.118" v="257" actId="478"/>
          <ac:spMkLst>
            <pc:docMk/>
            <pc:sldMk cId="4186682594" sldId="268"/>
            <ac:spMk id="24" creationId="{89E89F81-0B40-4FA9-A700-6D57AFABD86B}"/>
          </ac:spMkLst>
        </pc:spChg>
        <pc:spChg chg="add del mod">
          <ac:chgData name="Grech, Lukasz (Nokia - PL/Wroclaw)" userId="6695c10b-c830-4802-920e-dbbc29d993f5" providerId="ADAL" clId="{9EDFADE6-2202-4CEF-A6DF-180842EE91EE}" dt="2019-06-26T11:53:22.173" v="475" actId="113"/>
          <ac:spMkLst>
            <pc:docMk/>
            <pc:sldMk cId="4186682594" sldId="268"/>
            <ac:spMk id="25" creationId="{BC92210F-BE9B-4F74-A9A8-3A6503443EE5}"/>
          </ac:spMkLst>
        </pc:spChg>
        <pc:spChg chg="add 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26" creationId="{01E8F4D5-78CD-4DEF-8C7D-86B54B908C94}"/>
          </ac:spMkLst>
        </pc:spChg>
        <pc:spChg chg="add mod">
          <ac:chgData name="Grech, Lukasz (Nokia - PL/Wroclaw)" userId="6695c10b-c830-4802-920e-dbbc29d993f5" providerId="ADAL" clId="{9EDFADE6-2202-4CEF-A6DF-180842EE91EE}" dt="2019-06-26T11:53:27.376" v="476" actId="113"/>
          <ac:spMkLst>
            <pc:docMk/>
            <pc:sldMk cId="4186682594" sldId="268"/>
            <ac:spMk id="27" creationId="{DB95FAF6-7AB7-4686-B266-F88C907F40C8}"/>
          </ac:spMkLst>
        </pc:spChg>
        <pc:spChg chg="add del mod">
          <ac:chgData name="Grech, Lukasz (Nokia - PL/Wroclaw)" userId="6695c10b-c830-4802-920e-dbbc29d993f5" providerId="ADAL" clId="{9EDFADE6-2202-4CEF-A6DF-180842EE91EE}" dt="2019-06-26T10:41:09.964" v="312"/>
          <ac:spMkLst>
            <pc:docMk/>
            <pc:sldMk cId="4186682594" sldId="268"/>
            <ac:spMk id="31" creationId="{49CEEF02-5341-4B18-B1E9-C98B5CE40DDD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32" creationId="{58B755B1-D6C1-48C4-9B04-01BCAB5AB3E1}"/>
          </ac:spMkLst>
        </pc:spChg>
        <pc:spChg chg="add mod">
          <ac:chgData name="Grech, Lukasz (Nokia - PL/Wroclaw)" userId="6695c10b-c830-4802-920e-dbbc29d993f5" providerId="ADAL" clId="{9EDFADE6-2202-4CEF-A6DF-180842EE91EE}" dt="2019-06-26T11:53:36.610" v="478" actId="14100"/>
          <ac:spMkLst>
            <pc:docMk/>
            <pc:sldMk cId="4186682594" sldId="268"/>
            <ac:spMk id="33" creationId="{90E0BA22-CD37-46D5-BFA6-23E83B8DCBF4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34" creationId="{065754A0-453A-440B-95C6-77C706560F2D}"/>
          </ac:spMkLst>
        </pc:spChg>
        <pc:spChg chg="add mod">
          <ac:chgData name="Grech, Lukasz (Nokia - PL/Wroclaw)" userId="6695c10b-c830-4802-920e-dbbc29d993f5" providerId="ADAL" clId="{9EDFADE6-2202-4CEF-A6DF-180842EE91EE}" dt="2019-06-26T11:53:41.345" v="479" actId="113"/>
          <ac:spMkLst>
            <pc:docMk/>
            <pc:sldMk cId="4186682594" sldId="268"/>
            <ac:spMk id="35" creationId="{80A46A8F-DA03-4EE7-83C0-C706A18A2C5C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36" creationId="{EE97D488-1AFB-45F9-BA63-2BE654A7450E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37" creationId="{AA6CCEC6-5607-4A2D-B5C2-B6ACBCA0AD48}"/>
          </ac:spMkLst>
        </pc:spChg>
        <pc:spChg chg="add 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38" creationId="{FE8D8F92-C09B-4B33-B25A-93833F1B9728}"/>
          </ac:spMkLst>
        </pc:spChg>
        <pc:spChg chg="add 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39" creationId="{79697413-F3EA-40B6-8C94-E4565378D213}"/>
          </ac:spMkLst>
        </pc:spChg>
        <pc:spChg chg="add mod">
          <ac:chgData name="Grech, Lukasz (Nokia - PL/Wroclaw)" userId="6695c10b-c830-4802-920e-dbbc29d993f5" providerId="ADAL" clId="{9EDFADE6-2202-4CEF-A6DF-180842EE91EE}" dt="2019-06-26T11:06:29.695" v="425" actId="1076"/>
          <ac:spMkLst>
            <pc:docMk/>
            <pc:sldMk cId="4186682594" sldId="268"/>
            <ac:spMk id="40" creationId="{0D1B1854-3CA1-4202-926B-31540A2CB8EF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41" creationId="{9E6CE087-5289-4086-BBFB-E8AD3F3CE5C8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42" creationId="{A1E39D0A-A979-4BDE-8048-27FCB044F244}"/>
          </ac:spMkLst>
        </pc:spChg>
        <pc:spChg chg="add mod">
          <ac:chgData name="Grech, Lukasz (Nokia - PL/Wroclaw)" userId="6695c10b-c830-4802-920e-dbbc29d993f5" providerId="ADAL" clId="{9EDFADE6-2202-4CEF-A6DF-180842EE91EE}" dt="2019-06-26T11:09:00.164" v="444" actId="1076"/>
          <ac:spMkLst>
            <pc:docMk/>
            <pc:sldMk cId="4186682594" sldId="268"/>
            <ac:spMk id="43" creationId="{182567B6-FCD4-4B52-9838-27825D9BF34D}"/>
          </ac:spMkLst>
        </pc:spChg>
        <pc:grpChg chg="del">
          <ac:chgData name="Grech, Lukasz (Nokia - PL/Wroclaw)" userId="6695c10b-c830-4802-920e-dbbc29d993f5" providerId="ADAL" clId="{9EDFADE6-2202-4CEF-A6DF-180842EE91EE}" dt="2019-06-26T10:36:08.864" v="255" actId="478"/>
          <ac:grpSpMkLst>
            <pc:docMk/>
            <pc:sldMk cId="4186682594" sldId="268"/>
            <ac:grpSpMk id="28" creationId="{B5097760-8C1E-4D18-AE41-6BD87C9C0DC0}"/>
          </ac:grpSpMkLst>
        </pc:grpChg>
        <pc:picChg chg="add del mod">
          <ac:chgData name="Grech, Lukasz (Nokia - PL/Wroclaw)" userId="6695c10b-c830-4802-920e-dbbc29d993f5" providerId="ADAL" clId="{9EDFADE6-2202-4CEF-A6DF-180842EE91EE}" dt="2019-06-26T10:47:40.026" v="371" actId="478"/>
          <ac:picMkLst>
            <pc:docMk/>
            <pc:sldMk cId="4186682594" sldId="268"/>
            <ac:picMk id="13" creationId="{464EDC97-19FA-4E87-B25D-2F6079A47D00}"/>
          </ac:picMkLst>
        </pc:picChg>
        <pc:picChg chg="add mod">
          <ac:chgData name="Grech, Lukasz (Nokia - PL/Wroclaw)" userId="6695c10b-c830-4802-920e-dbbc29d993f5" providerId="ADAL" clId="{9EDFADE6-2202-4CEF-A6DF-180842EE91EE}" dt="2019-06-26T10:48:10.651" v="375" actId="1076"/>
          <ac:picMkLst>
            <pc:docMk/>
            <pc:sldMk cId="4186682594" sldId="268"/>
            <ac:picMk id="15" creationId="{1506D5A4-DE8C-4842-9FA3-FEB27652788E}"/>
          </ac:picMkLst>
        </pc:picChg>
        <pc:cxnChg chg="del mod">
          <ac:chgData name="Grech, Lukasz (Nokia - PL/Wroclaw)" userId="6695c10b-c830-4802-920e-dbbc29d993f5" providerId="ADAL" clId="{9EDFADE6-2202-4CEF-A6DF-180842EE91EE}" dt="2019-06-26T10:36:08.864" v="255" actId="478"/>
          <ac:cxnSpMkLst>
            <pc:docMk/>
            <pc:sldMk cId="4186682594" sldId="268"/>
            <ac:cxnSpMk id="6" creationId="{5679CE15-ABC2-4EC2-9BD9-EBC90D255E62}"/>
          </ac:cxnSpMkLst>
        </pc:cxnChg>
      </pc:sldChg>
      <pc:sldChg chg="modSp add del">
        <pc:chgData name="Grech, Lukasz (Nokia - PL/Wroclaw)" userId="6695c10b-c830-4802-920e-dbbc29d993f5" providerId="ADAL" clId="{9EDFADE6-2202-4CEF-A6DF-180842EE91EE}" dt="2019-06-26T11:20:02.022" v="470"/>
        <pc:sldMkLst>
          <pc:docMk/>
          <pc:sldMk cId="16700908" sldId="269"/>
        </pc:sldMkLst>
        <pc:spChg chg="mod">
          <ac:chgData name="Grech, Lukasz (Nokia - PL/Wroclaw)" userId="6695c10b-c830-4802-920e-dbbc29d993f5" providerId="ADAL" clId="{9EDFADE6-2202-4CEF-A6DF-180842EE91EE}" dt="2019-06-26T11:20:02.022" v="470"/>
          <ac:spMkLst>
            <pc:docMk/>
            <pc:sldMk cId="16700908" sldId="269"/>
            <ac:spMk id="3" creationId="{08178E33-C03D-416F-9CC3-54BFB558CB38}"/>
          </ac:spMkLst>
        </pc:spChg>
      </pc:sldChg>
    </pc:docChg>
  </pc:docChgLst>
  <pc:docChgLst>
    <pc:chgData name="Grech, Lukasz (Nokia - PL/Wroclaw)" userId="S::lukasz.grech@nokia.com::6695c10b-c830-4802-920e-dbbc29d993f5" providerId="AD" clId="Web-{24AD36C7-7ACA-5EE5-FB0B-D19980589751}"/>
    <pc:docChg chg="addSld delSld modSld">
      <pc:chgData name="Grech, Lukasz (Nokia - PL/Wroclaw)" userId="S::lukasz.grech@nokia.com::6695c10b-c830-4802-920e-dbbc29d993f5" providerId="AD" clId="Web-{24AD36C7-7ACA-5EE5-FB0B-D19980589751}" dt="2019-06-26T12:36:11.572" v="17"/>
      <pc:docMkLst>
        <pc:docMk/>
      </pc:docMkLst>
      <pc:sldChg chg="new del">
        <pc:chgData name="Grech, Lukasz (Nokia - PL/Wroclaw)" userId="S::lukasz.grech@nokia.com::6695c10b-c830-4802-920e-dbbc29d993f5" providerId="AD" clId="Web-{24AD36C7-7ACA-5EE5-FB0B-D19980589751}" dt="2019-06-26T12:36:03.275" v="16"/>
        <pc:sldMkLst>
          <pc:docMk/>
          <pc:sldMk cId="2179410937" sldId="269"/>
        </pc:sldMkLst>
      </pc:sldChg>
      <pc:sldChg chg="delSp modSp new">
        <pc:chgData name="Grech, Lukasz (Nokia - PL/Wroclaw)" userId="S::lukasz.grech@nokia.com::6695c10b-c830-4802-920e-dbbc29d993f5" providerId="AD" clId="Web-{24AD36C7-7ACA-5EE5-FB0B-D19980589751}" dt="2019-06-26T12:36:11.572" v="17"/>
        <pc:sldMkLst>
          <pc:docMk/>
          <pc:sldMk cId="1049963775" sldId="270"/>
        </pc:sldMkLst>
        <pc:spChg chg="mod">
          <ac:chgData name="Grech, Lukasz (Nokia - PL/Wroclaw)" userId="S::lukasz.grech@nokia.com::6695c10b-c830-4802-920e-dbbc29d993f5" providerId="AD" clId="Web-{24AD36C7-7ACA-5EE5-FB0B-D19980589751}" dt="2019-06-26T12:36:11.572" v="17"/>
          <ac:spMkLst>
            <pc:docMk/>
            <pc:sldMk cId="1049963775" sldId="270"/>
            <ac:spMk id="2" creationId="{6A144B64-41AD-4479-949D-0E65D933C8D0}"/>
          </ac:spMkLst>
        </pc:spChg>
        <pc:spChg chg="del">
          <ac:chgData name="Grech, Lukasz (Nokia - PL/Wroclaw)" userId="S::lukasz.grech@nokia.com::6695c10b-c830-4802-920e-dbbc29d993f5" providerId="AD" clId="Web-{24AD36C7-7ACA-5EE5-FB0B-D19980589751}" dt="2019-06-26T12:35:43.432" v="13"/>
          <ac:spMkLst>
            <pc:docMk/>
            <pc:sldMk cId="1049963775" sldId="270"/>
            <ac:spMk id="3" creationId="{D7947BFE-CF48-425E-A984-5897E14E1F7E}"/>
          </ac:spMkLst>
        </pc:spChg>
      </pc:sldChg>
    </pc:docChg>
  </pc:docChgLst>
  <pc:docChgLst>
    <pc:chgData name="Grech, Lukasz (Nokia - PL/Wroclaw)" userId="S::lukasz.grech@nokia.com::6695c10b-c830-4802-920e-dbbc29d993f5" providerId="AD" clId="Web-{8DFD6941-7FDC-EB53-0941-22B9E4F38C74}"/>
    <pc:docChg chg="modSld">
      <pc:chgData name="Grech, Lukasz (Nokia - PL/Wroclaw)" userId="S::lukasz.grech@nokia.com::6695c10b-c830-4802-920e-dbbc29d993f5" providerId="AD" clId="Web-{8DFD6941-7FDC-EB53-0941-22B9E4F38C74}" dt="2019-05-29T13:04:22.308" v="69" actId="1076"/>
      <pc:docMkLst>
        <pc:docMk/>
      </pc:docMkLst>
      <pc:sldChg chg="modSp">
        <pc:chgData name="Grech, Lukasz (Nokia - PL/Wroclaw)" userId="S::lukasz.grech@nokia.com::6695c10b-c830-4802-920e-dbbc29d993f5" providerId="AD" clId="Web-{8DFD6941-7FDC-EB53-0941-22B9E4F38C74}" dt="2019-05-29T13:04:22.308" v="69" actId="1076"/>
        <pc:sldMkLst>
          <pc:docMk/>
          <pc:sldMk cId="458256911" sldId="257"/>
        </pc:sldMkLst>
        <pc:spChg chg="mod">
          <ac:chgData name="Grech, Lukasz (Nokia - PL/Wroclaw)" userId="S::lukasz.grech@nokia.com::6695c10b-c830-4802-920e-dbbc29d993f5" providerId="AD" clId="Web-{8DFD6941-7FDC-EB53-0941-22B9E4F38C74}" dt="2019-05-29T13:03:48.230" v="59" actId="20577"/>
          <ac:spMkLst>
            <pc:docMk/>
            <pc:sldMk cId="458256911" sldId="257"/>
            <ac:spMk id="4" creationId="{00000000-0000-0000-0000-000000000000}"/>
          </ac:spMkLst>
        </pc:spChg>
        <pc:spChg chg="mod">
          <ac:chgData name="Grech, Lukasz (Nokia - PL/Wroclaw)" userId="S::lukasz.grech@nokia.com::6695c10b-c830-4802-920e-dbbc29d993f5" providerId="AD" clId="Web-{8DFD6941-7FDC-EB53-0941-22B9E4F38C74}" dt="2019-05-29T13:04:22.308" v="69" actId="1076"/>
          <ac:spMkLst>
            <pc:docMk/>
            <pc:sldMk cId="458256911" sldId="257"/>
            <ac:spMk id="10" creationId="{0BCF4738-0050-4FD8-AA1A-6AA5C273AB2F}"/>
          </ac:spMkLst>
        </pc:spChg>
      </pc:sldChg>
      <pc:sldChg chg="modSp">
        <pc:chgData name="Grech, Lukasz (Nokia - PL/Wroclaw)" userId="S::lukasz.grech@nokia.com::6695c10b-c830-4802-920e-dbbc29d993f5" providerId="AD" clId="Web-{8DFD6941-7FDC-EB53-0941-22B9E4F38C74}" dt="2019-05-29T12:54:49.119" v="32" actId="20577"/>
        <pc:sldMkLst>
          <pc:docMk/>
          <pc:sldMk cId="1456553778" sldId="266"/>
        </pc:sldMkLst>
        <pc:spChg chg="mod">
          <ac:chgData name="Grech, Lukasz (Nokia - PL/Wroclaw)" userId="S::lukasz.grech@nokia.com::6695c10b-c830-4802-920e-dbbc29d993f5" providerId="AD" clId="Web-{8DFD6941-7FDC-EB53-0941-22B9E4F38C74}" dt="2019-05-29T12:54:49.119" v="32" actId="20577"/>
          <ac:spMkLst>
            <pc:docMk/>
            <pc:sldMk cId="1456553778" sldId="266"/>
            <ac:spMk id="4" creationId="{00000000-0000-0000-0000-000000000000}"/>
          </ac:spMkLst>
        </pc:spChg>
      </pc:sldChg>
    </pc:docChg>
  </pc:docChgLst>
  <pc:docChgLst>
    <pc:chgData name="Grech, Lukasz (Nokia - PL/Wroclaw)" userId="S::lukasz.grech@nokia.com::6695c10b-c830-4802-920e-dbbc29d993f5" providerId="AD" clId="Web-{54C175A3-1B5F-0FC6-F923-4DC42A5036E3}"/>
    <pc:docChg chg="modSld">
      <pc:chgData name="Grech, Lukasz (Nokia - PL/Wroclaw)" userId="S::lukasz.grech@nokia.com::6695c10b-c830-4802-920e-dbbc29d993f5" providerId="AD" clId="Web-{54C175A3-1B5F-0FC6-F923-4DC42A5036E3}" dt="2019-06-26T12:00:22.155" v="1" actId="14100"/>
      <pc:docMkLst>
        <pc:docMk/>
      </pc:docMkLst>
      <pc:sldChg chg="modSp">
        <pc:chgData name="Grech, Lukasz (Nokia - PL/Wroclaw)" userId="S::lukasz.grech@nokia.com::6695c10b-c830-4802-920e-dbbc29d993f5" providerId="AD" clId="Web-{54C175A3-1B5F-0FC6-F923-4DC42A5036E3}" dt="2019-06-26T12:00:22.155" v="1" actId="14100"/>
        <pc:sldMkLst>
          <pc:docMk/>
          <pc:sldMk cId="4186682594" sldId="268"/>
        </pc:sldMkLst>
        <pc:spChg chg="mod">
          <ac:chgData name="Grech, Lukasz (Nokia - PL/Wroclaw)" userId="S::lukasz.grech@nokia.com::6695c10b-c830-4802-920e-dbbc29d993f5" providerId="AD" clId="Web-{54C175A3-1B5F-0FC6-F923-4DC42A5036E3}" dt="2019-06-26T12:00:22.155" v="1" actId="14100"/>
          <ac:spMkLst>
            <pc:docMk/>
            <pc:sldMk cId="4186682594" sldId="268"/>
            <ac:spMk id="16" creationId="{72C9802A-54EF-4142-BB6D-1D4DEF4825ED}"/>
          </ac:spMkLst>
        </pc:spChg>
      </pc:sldChg>
    </pc:docChg>
  </pc:docChgLst>
  <pc:docChgLst>
    <pc:chgData name="Grech, Lukasz (Nokia - PL/Wroclaw)" userId="S::lukasz.grech@nokia.com::6695c10b-c830-4802-920e-dbbc29d993f5" providerId="AD" clId="Web-{D4B936E3-B3AE-0250-30CD-9623F3BD56B0}"/>
    <pc:docChg chg="modSld">
      <pc:chgData name="Grech, Lukasz (Nokia - PL/Wroclaw)" userId="S::lukasz.grech@nokia.com::6695c10b-c830-4802-920e-dbbc29d993f5" providerId="AD" clId="Web-{D4B936E3-B3AE-0250-30CD-9623F3BD56B0}" dt="2019-05-29T13:32:28.928" v="15" actId="20577"/>
      <pc:docMkLst>
        <pc:docMk/>
      </pc:docMkLst>
      <pc:sldChg chg="modSp">
        <pc:chgData name="Grech, Lukasz (Nokia - PL/Wroclaw)" userId="S::lukasz.grech@nokia.com::6695c10b-c830-4802-920e-dbbc29d993f5" providerId="AD" clId="Web-{D4B936E3-B3AE-0250-30CD-9623F3BD56B0}" dt="2019-05-29T13:32:28.928" v="14" actId="20577"/>
        <pc:sldMkLst>
          <pc:docMk/>
          <pc:sldMk cId="1808266298" sldId="256"/>
        </pc:sldMkLst>
        <pc:spChg chg="mod">
          <ac:chgData name="Grech, Lukasz (Nokia - PL/Wroclaw)" userId="S::lukasz.grech@nokia.com::6695c10b-c830-4802-920e-dbbc29d993f5" providerId="AD" clId="Web-{D4B936E3-B3AE-0250-30CD-9623F3BD56B0}" dt="2019-05-29T13:32:28.928" v="14" actId="20577"/>
          <ac:spMkLst>
            <pc:docMk/>
            <pc:sldMk cId="1808266298" sldId="256"/>
            <ac:spMk id="3" creationId="{00000000-0000-0000-0000-000000000000}"/>
          </ac:spMkLst>
        </pc:spChg>
      </pc:sldChg>
    </pc:docChg>
  </pc:docChgLst>
  <pc:docChgLst>
    <pc:chgData name="Grech, Lukasz (Nokia - PL/Wroclaw)" userId="S::lukasz.grech@nokia.com::6695c10b-c830-4802-920e-dbbc29d993f5" providerId="AD" clId="Web-{B9276F5F-CD4B-B7E3-E537-1556327B826D}"/>
    <pc:docChg chg="modSld">
      <pc:chgData name="Grech, Lukasz (Nokia - PL/Wroclaw)" userId="S::lukasz.grech@nokia.com::6695c10b-c830-4802-920e-dbbc29d993f5" providerId="AD" clId="Web-{B9276F5F-CD4B-B7E3-E537-1556327B826D}" dt="2019-06-26T09:42:11.253" v="4" actId="20577"/>
      <pc:docMkLst>
        <pc:docMk/>
      </pc:docMkLst>
      <pc:sldChg chg="modSp">
        <pc:chgData name="Grech, Lukasz (Nokia - PL/Wroclaw)" userId="S::lukasz.grech@nokia.com::6695c10b-c830-4802-920e-dbbc29d993f5" providerId="AD" clId="Web-{B9276F5F-CD4B-B7E3-E537-1556327B826D}" dt="2019-06-26T09:42:06.425" v="2" actId="20577"/>
        <pc:sldMkLst>
          <pc:docMk/>
          <pc:sldMk cId="1456553778" sldId="266"/>
        </pc:sldMkLst>
        <pc:spChg chg="mod">
          <ac:chgData name="Grech, Lukasz (Nokia - PL/Wroclaw)" userId="S::lukasz.grech@nokia.com::6695c10b-c830-4802-920e-dbbc29d993f5" providerId="AD" clId="Web-{B9276F5F-CD4B-B7E3-E537-1556327B826D}" dt="2019-06-26T09:42:06.425" v="2" actId="20577"/>
          <ac:spMkLst>
            <pc:docMk/>
            <pc:sldMk cId="1456553778" sldId="266"/>
            <ac:spMk id="4" creationId="{00000000-0000-0000-0000-000000000000}"/>
          </ac:spMkLst>
        </pc:spChg>
      </pc:sldChg>
    </pc:docChg>
  </pc:docChgLst>
  <pc:docChgLst>
    <pc:chgData name="Grech, Lukasz (Nokia - PL/Wroclaw)" userId="S::lukasz.grech@nokia.com::6695c10b-c830-4802-920e-dbbc29d993f5" providerId="AD" clId="Web-{5C1FFAA1-63B0-E135-4355-E349C7C6B369}"/>
    <pc:docChg chg="modSld">
      <pc:chgData name="Grech, Lukasz (Nokia - PL/Wroclaw)" userId="S::lukasz.grech@nokia.com::6695c10b-c830-4802-920e-dbbc29d993f5" providerId="AD" clId="Web-{5C1FFAA1-63B0-E135-4355-E349C7C6B369}" dt="2019-06-26T09:34:31.920" v="6" actId="20577"/>
      <pc:docMkLst>
        <pc:docMk/>
      </pc:docMkLst>
      <pc:sldChg chg="modSp">
        <pc:chgData name="Grech, Lukasz (Nokia - PL/Wroclaw)" userId="S::lukasz.grech@nokia.com::6695c10b-c830-4802-920e-dbbc29d993f5" providerId="AD" clId="Web-{5C1FFAA1-63B0-E135-4355-E349C7C6B369}" dt="2019-06-26T09:34:29.138" v="4" actId="20577"/>
        <pc:sldMkLst>
          <pc:docMk/>
          <pc:sldMk cId="1808266298" sldId="256"/>
        </pc:sldMkLst>
        <pc:spChg chg="mod">
          <ac:chgData name="Grech, Lukasz (Nokia - PL/Wroclaw)" userId="S::lukasz.grech@nokia.com::6695c10b-c830-4802-920e-dbbc29d993f5" providerId="AD" clId="Web-{5C1FFAA1-63B0-E135-4355-E349C7C6B369}" dt="2019-06-26T09:34:29.138" v="4" actId="20577"/>
          <ac:spMkLst>
            <pc:docMk/>
            <pc:sldMk cId="1808266298" sldId="256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112747"/>
            <a:ext cx="11332718" cy="1514822"/>
          </a:xfrm>
        </p:spPr>
        <p:txBody>
          <a:bodyPr>
            <a:normAutofit fontScale="90000"/>
          </a:bodyPr>
          <a:lstStyle/>
          <a:p>
            <a:r>
              <a:rPr lang="en-US" sz="4700" dirty="0">
                <a:latin typeface="Arial"/>
                <a:cs typeface="Arial"/>
              </a:rPr>
              <a:t>SO – deploying custom workflow applications</a:t>
            </a:r>
            <a:br>
              <a:rPr lang="en-US" sz="4700" dirty="0"/>
            </a:br>
            <a:r>
              <a:rPr lang="en-US" sz="800" dirty="0">
                <a:latin typeface="Arial"/>
                <a:cs typeface="Arial"/>
              </a:rPr>
              <a:t> </a:t>
            </a:r>
            <a:br>
              <a:rPr lang="en-US" sz="4700" dirty="0"/>
            </a:br>
            <a:r>
              <a:rPr lang="en-US" sz="3100" dirty="0">
                <a:latin typeface="Arial"/>
                <a:cs typeface="Arial"/>
              </a:rPr>
              <a:t>Proposal and </a:t>
            </a:r>
            <a:r>
              <a:rPr lang="en-US" sz="3100" err="1">
                <a:latin typeface="Arial"/>
                <a:cs typeface="Arial"/>
              </a:rPr>
              <a:t>PoC</a:t>
            </a:r>
            <a:br>
              <a:rPr lang="en-US" dirty="0"/>
            </a:br>
            <a:br>
              <a:rPr lang="en-US" dirty="0"/>
            </a:br>
            <a:r>
              <a:rPr lang="en-US" sz="2700">
                <a:latin typeface="Arial"/>
                <a:cs typeface="Arial"/>
              </a:rPr>
              <a:t>Lukasz Grech (Nokia)</a:t>
            </a:r>
            <a:endParaRPr lang="en-US" sz="27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66522" y="4806108"/>
            <a:ext cx="4008788" cy="53418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June 26th, 2019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PoC</a:t>
            </a:r>
            <a:r>
              <a:rPr lang="en-US" dirty="0"/>
              <a:t> presentation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11A30C-F197-45E6-9A79-CE59C4B39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1483759"/>
            <a:ext cx="11363325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BA67D9-B5AE-4881-B58B-BD39E37C6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" y="3184167"/>
            <a:ext cx="4572000" cy="23145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8F154F-6791-4DD1-954C-701F818DC465}"/>
              </a:ext>
            </a:extLst>
          </p:cNvPr>
          <p:cNvSpPr/>
          <p:nvPr/>
        </p:nvSpPr>
        <p:spPr>
          <a:xfrm>
            <a:off x="5425440" y="2987237"/>
            <a:ext cx="6244046" cy="27084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29-May-2019 13:19:15.869 INFO [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ContainerBackgroundProcessor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[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StandardEngine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[Catalina]]]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org.camunda.commons.logging.BaseLogger.logInfo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 ENGINE-08023 Deployment summary for process archive 'camunda_poc_app1': 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        app1_groovy_process.bpmn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        app1_process.bpmn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        app1_variable_test.bpmn</a:t>
            </a:r>
          </a:p>
          <a:p>
            <a:endParaRPr lang="en-US" sz="1000" dirty="0">
              <a:solidFill>
                <a:schemeClr val="bg1">
                  <a:lumMod val="85000"/>
                </a:schemeClr>
              </a:solidFill>
              <a:latin typeface="Consolas" panose="020B0609020204030204" pitchFamily="49" charset="0"/>
            </a:endParaRP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App1LocalDelegateBean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App1LocalComponentBean.beanMethod()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COMMON Delegate Bean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COMMON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SpringBean.beanMethod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()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App2LocalDelegateBean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App2LocalComponentBean.beanMethod()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COMMON Delegate Bean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COMMON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SpringBean.beanMethod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()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App2LocalGroovyClass.someMethod() invoked</a:t>
            </a:r>
          </a:p>
          <a:p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&gt;&gt;&gt;&gt;&gt;&gt;&gt;&gt;&gt;&gt;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CommonGroovyClass.someMethod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rPr>
              <a:t>() invoked</a:t>
            </a:r>
          </a:p>
        </p:txBody>
      </p:sp>
    </p:spTree>
    <p:extLst>
      <p:ext uri="{BB962C8B-B14F-4D97-AF65-F5344CB8AC3E}">
        <p14:creationId xmlns:p14="http://schemas.microsoft.com/office/powerpoint/2010/main" val="1279279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82206" cy="51704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Prepare next </a:t>
            </a:r>
            <a:r>
              <a:rPr lang="en-US" dirty="0" err="1"/>
              <a:t>PoC</a:t>
            </a:r>
            <a:r>
              <a:rPr lang="en-US" dirty="0"/>
              <a:t> which will use:</a:t>
            </a:r>
          </a:p>
          <a:p>
            <a:r>
              <a:rPr lang="en-US" dirty="0"/>
              <a:t>actual SO code</a:t>
            </a:r>
          </a:p>
          <a:p>
            <a:r>
              <a:rPr lang="en-US" dirty="0"/>
              <a:t>OpenStack infrastructure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If everything works well then prepare final solution in El Alto/Frankfurt(?)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553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4B64-41AD-4479-949D-0E65D933C8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Arial"/>
                <a:cs typeface="Arial"/>
              </a:rPr>
              <a:t>Thank you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4996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Primary problem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66059" y="1358537"/>
            <a:ext cx="5461523" cy="49501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How to:</a:t>
            </a:r>
          </a:p>
          <a:p>
            <a:r>
              <a:rPr lang="en-US" sz="2400" dirty="0">
                <a:latin typeface="Arial"/>
                <a:cs typeface="Arial"/>
              </a:rPr>
              <a:t>deploy additional SO workflows</a:t>
            </a:r>
          </a:p>
          <a:p>
            <a:r>
              <a:rPr lang="en-US" sz="2400" dirty="0">
                <a:latin typeface="Arial"/>
                <a:cs typeface="Arial"/>
              </a:rPr>
              <a:t>…along with Java code</a:t>
            </a:r>
          </a:p>
          <a:p>
            <a:r>
              <a:rPr lang="en-US" sz="2400" dirty="0">
                <a:latin typeface="Arial"/>
                <a:cs typeface="Arial"/>
              </a:rPr>
              <a:t>…preferably in runtime 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Without a need to: </a:t>
            </a:r>
          </a:p>
          <a:p>
            <a:r>
              <a:rPr lang="en-US" sz="2000" dirty="0"/>
              <a:t>modify SO code</a:t>
            </a:r>
          </a:p>
          <a:p>
            <a:r>
              <a:rPr lang="en-US" sz="2000" dirty="0"/>
              <a:t>rebuild SO image</a:t>
            </a:r>
          </a:p>
          <a:p>
            <a:r>
              <a:rPr lang="en-US" sz="2000" dirty="0"/>
              <a:t>restart SO application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2065835-987E-4685-AEE1-54C3134FBB1B}"/>
              </a:ext>
            </a:extLst>
          </p:cNvPr>
          <p:cNvSpPr/>
          <p:nvPr/>
        </p:nvSpPr>
        <p:spPr>
          <a:xfrm>
            <a:off x="6825347" y="3316487"/>
            <a:ext cx="3498979" cy="1245637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BC15A9-9674-44F9-B32B-686939095CC5}"/>
              </a:ext>
            </a:extLst>
          </p:cNvPr>
          <p:cNvSpPr/>
          <p:nvPr/>
        </p:nvSpPr>
        <p:spPr>
          <a:xfrm>
            <a:off x="7021289" y="3530119"/>
            <a:ext cx="1315620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65A9DF3-E87B-4F16-A7E2-387DF50AE508}"/>
              </a:ext>
            </a:extLst>
          </p:cNvPr>
          <p:cNvSpPr/>
          <p:nvPr/>
        </p:nvSpPr>
        <p:spPr>
          <a:xfrm>
            <a:off x="8728794" y="3532645"/>
            <a:ext cx="1455574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Java/Groovy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FCDEF2-8CA7-4AC3-A24E-82CC7CE64A4C}"/>
              </a:ext>
            </a:extLst>
          </p:cNvPr>
          <p:cNvSpPr txBox="1"/>
          <p:nvPr/>
        </p:nvSpPr>
        <p:spPr>
          <a:xfrm>
            <a:off x="9521895" y="4377458"/>
            <a:ext cx="4851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E57A294-7531-4391-BF48-D706D4E594E8}"/>
              </a:ext>
            </a:extLst>
          </p:cNvPr>
          <p:cNvSpPr/>
          <p:nvPr/>
        </p:nvSpPr>
        <p:spPr>
          <a:xfrm>
            <a:off x="6825347" y="1962771"/>
            <a:ext cx="3498979" cy="124563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F4738-0050-4FD8-AA1A-6AA5C273AB2F}"/>
              </a:ext>
            </a:extLst>
          </p:cNvPr>
          <p:cNvSpPr txBox="1"/>
          <p:nvPr/>
        </p:nvSpPr>
        <p:spPr>
          <a:xfrm>
            <a:off x="7088162" y="1778105"/>
            <a:ext cx="24399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en-US" dirty="0"/>
              <a:t>Custom implementation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122496-B3DD-4FA9-BAC7-484B241CD973}"/>
              </a:ext>
            </a:extLst>
          </p:cNvPr>
          <p:cNvSpPr/>
          <p:nvPr/>
        </p:nvSpPr>
        <p:spPr>
          <a:xfrm>
            <a:off x="7021289" y="2260088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2F50A3C-0635-488B-992F-3E71BCA6FFED}"/>
              </a:ext>
            </a:extLst>
          </p:cNvPr>
          <p:cNvSpPr/>
          <p:nvPr/>
        </p:nvSpPr>
        <p:spPr>
          <a:xfrm>
            <a:off x="8728794" y="2256198"/>
            <a:ext cx="1455574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Java/Groovy code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D63739-EBF3-4405-AC92-2314B5C8D917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8336909" y="2630978"/>
            <a:ext cx="391885" cy="389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8D2CA0-AAA0-4888-910C-B3ACBFF8A515}"/>
              </a:ext>
            </a:extLst>
          </p:cNvPr>
          <p:cNvCxnSpPr>
            <a:cxnSpLocks/>
            <a:stCxn id="11" idx="2"/>
            <a:endCxn id="6" idx="0"/>
          </p:cNvCxnSpPr>
          <p:nvPr/>
        </p:nvCxnSpPr>
        <p:spPr>
          <a:xfrm>
            <a:off x="7679099" y="3009647"/>
            <a:ext cx="0" cy="5204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808D8D-01A4-4AFB-A28E-250993EEDC26}"/>
              </a:ext>
            </a:extLst>
          </p:cNvPr>
          <p:cNvCxnSpPr>
            <a:cxnSpLocks/>
          </p:cNvCxnSpPr>
          <p:nvPr/>
        </p:nvCxnSpPr>
        <p:spPr>
          <a:xfrm>
            <a:off x="8336909" y="2965666"/>
            <a:ext cx="587826" cy="5644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goals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82206" cy="517048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to:</a:t>
            </a:r>
          </a:p>
          <a:p>
            <a:r>
              <a:rPr lang="en-US" dirty="0"/>
              <a:t>separate custom (use case specific) workflows from core SO implementations</a:t>
            </a:r>
          </a:p>
          <a:p>
            <a:r>
              <a:rPr lang="en-US" dirty="0"/>
              <a:t>increase SO modularity</a:t>
            </a:r>
          </a:p>
          <a:p>
            <a:r>
              <a:rPr lang="en-US" dirty="0"/>
              <a:t>increase SO maintainability</a:t>
            </a:r>
          </a:p>
          <a:p>
            <a:r>
              <a:rPr lang="en-US" dirty="0"/>
              <a:t>make integration testing of new workflows easier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554AF51-CB55-4A74-9C25-AE941DD31AD0}"/>
              </a:ext>
            </a:extLst>
          </p:cNvPr>
          <p:cNvSpPr/>
          <p:nvPr/>
        </p:nvSpPr>
        <p:spPr>
          <a:xfrm>
            <a:off x="565609" y="1854649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98F94D-5A73-4D05-9E33-F4516D81578D}"/>
              </a:ext>
            </a:extLst>
          </p:cNvPr>
          <p:cNvSpPr txBox="1"/>
          <p:nvPr/>
        </p:nvSpPr>
        <p:spPr>
          <a:xfrm>
            <a:off x="867911" y="1660520"/>
            <a:ext cx="5188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SO deployment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783E43-107D-4E4E-A15A-C8F6E1CD4D38}"/>
              </a:ext>
            </a:extLst>
          </p:cNvPr>
          <p:cNvSpPr/>
          <p:nvPr/>
        </p:nvSpPr>
        <p:spPr>
          <a:xfrm>
            <a:off x="4451024" y="1854649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92210F-BE9B-4F74-A9A8-3A6503443EE5}"/>
              </a:ext>
            </a:extLst>
          </p:cNvPr>
          <p:cNvSpPr txBox="1"/>
          <p:nvPr/>
        </p:nvSpPr>
        <p:spPr>
          <a:xfrm>
            <a:off x="4753327" y="1660520"/>
            <a:ext cx="15909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bpmn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-infra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1E8F4D5-78CD-4DEF-8C7D-86B54B908C94}"/>
              </a:ext>
            </a:extLst>
          </p:cNvPr>
          <p:cNvSpPr/>
          <p:nvPr/>
        </p:nvSpPr>
        <p:spPr>
          <a:xfrm>
            <a:off x="8333244" y="1862521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95FAF6-7AB7-4686-B266-F88C907F40C8}"/>
              </a:ext>
            </a:extLst>
          </p:cNvPr>
          <p:cNvSpPr txBox="1"/>
          <p:nvPr/>
        </p:nvSpPr>
        <p:spPr>
          <a:xfrm>
            <a:off x="8635546" y="1668392"/>
            <a:ext cx="17716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sdc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-controller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8B755B1-D6C1-48C4-9B04-01BCAB5AB3E1}"/>
              </a:ext>
            </a:extLst>
          </p:cNvPr>
          <p:cNvSpPr/>
          <p:nvPr/>
        </p:nvSpPr>
        <p:spPr>
          <a:xfrm>
            <a:off x="565609" y="3660906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0E0BA22-CD37-46D5-BFA6-23E83B8DCBF4}"/>
              </a:ext>
            </a:extLst>
          </p:cNvPr>
          <p:cNvSpPr txBox="1"/>
          <p:nvPr/>
        </p:nvSpPr>
        <p:spPr>
          <a:xfrm>
            <a:off x="867911" y="3466777"/>
            <a:ext cx="1794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sdnc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-adapter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5754A0-453A-440B-95C6-77C706560F2D}"/>
              </a:ext>
            </a:extLst>
          </p:cNvPr>
          <p:cNvSpPr/>
          <p:nvPr/>
        </p:nvSpPr>
        <p:spPr>
          <a:xfrm>
            <a:off x="4451024" y="3660906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A46A8F-DA03-4EE7-83C0-C706A18A2C5C}"/>
              </a:ext>
            </a:extLst>
          </p:cNvPr>
          <p:cNvSpPr txBox="1"/>
          <p:nvPr/>
        </p:nvSpPr>
        <p:spPr>
          <a:xfrm>
            <a:off x="4753327" y="3466777"/>
            <a:ext cx="15909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vfc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-adapter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E97D488-1AFB-45F9-BA63-2BE654A7450E}"/>
              </a:ext>
            </a:extLst>
          </p:cNvPr>
          <p:cNvSpPr/>
          <p:nvPr/>
        </p:nvSpPr>
        <p:spPr>
          <a:xfrm>
            <a:off x="8333244" y="3660906"/>
            <a:ext cx="3318235" cy="1110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6CCEC6-5607-4A2D-B5C2-B6ACBCA0AD48}"/>
              </a:ext>
            </a:extLst>
          </p:cNvPr>
          <p:cNvSpPr txBox="1"/>
          <p:nvPr/>
        </p:nvSpPr>
        <p:spPr>
          <a:xfrm>
            <a:off x="8635547" y="3466777"/>
            <a:ext cx="395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06D5A4-DE8C-4842-9FA3-FEB276527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677" y="5450899"/>
            <a:ext cx="2550255" cy="550808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E8D8F92-C09B-4B33-B25A-93833F1B9728}"/>
              </a:ext>
            </a:extLst>
          </p:cNvPr>
          <p:cNvSpPr/>
          <p:nvPr/>
        </p:nvSpPr>
        <p:spPr>
          <a:xfrm>
            <a:off x="1413424" y="2155669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9697413-F3EA-40B6-8C94-E4565378D213}"/>
              </a:ext>
            </a:extLst>
          </p:cNvPr>
          <p:cNvSpPr/>
          <p:nvPr/>
        </p:nvSpPr>
        <p:spPr>
          <a:xfrm>
            <a:off x="5283099" y="2155669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D1B1854-3CA1-4202-926B-31540A2CB8EF}"/>
              </a:ext>
            </a:extLst>
          </p:cNvPr>
          <p:cNvSpPr/>
          <p:nvPr/>
        </p:nvSpPr>
        <p:spPr>
          <a:xfrm>
            <a:off x="9179460" y="2155669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9E6CE087-5289-4086-BBFB-E8AD3F3CE5C8}"/>
              </a:ext>
            </a:extLst>
          </p:cNvPr>
          <p:cNvSpPr/>
          <p:nvPr/>
        </p:nvSpPr>
        <p:spPr>
          <a:xfrm>
            <a:off x="1413424" y="3961926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1E39D0A-A979-4BDE-8048-27FCB044F244}"/>
              </a:ext>
            </a:extLst>
          </p:cNvPr>
          <p:cNvSpPr/>
          <p:nvPr/>
        </p:nvSpPr>
        <p:spPr>
          <a:xfrm>
            <a:off x="5283099" y="3961926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82567B6-FCD4-4B52-9838-27825D9BF34D}"/>
              </a:ext>
            </a:extLst>
          </p:cNvPr>
          <p:cNvSpPr/>
          <p:nvPr/>
        </p:nvSpPr>
        <p:spPr>
          <a:xfrm>
            <a:off x="9179460" y="3961926"/>
            <a:ext cx="1625801" cy="50884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app.jar</a:t>
            </a:r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72C9802A-54EF-4142-BB6D-1D4DEF4825ED}"/>
              </a:ext>
            </a:extLst>
          </p:cNvPr>
          <p:cNvSpPr/>
          <p:nvPr/>
        </p:nvSpPr>
        <p:spPr>
          <a:xfrm rot="19872695">
            <a:off x="6285524" y="1040516"/>
            <a:ext cx="1609614" cy="582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cs typeface="Calibri"/>
              </a:rPr>
              <a:t>Holds BPMN-related stuff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8668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554AF51-CB55-4A74-9C25-AE941DD31AD0}"/>
              </a:ext>
            </a:extLst>
          </p:cNvPr>
          <p:cNvSpPr/>
          <p:nvPr/>
        </p:nvSpPr>
        <p:spPr>
          <a:xfrm>
            <a:off x="735291" y="1679446"/>
            <a:ext cx="4336329" cy="3323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98F94D-5A73-4D05-9E33-F4516D81578D}"/>
              </a:ext>
            </a:extLst>
          </p:cNvPr>
          <p:cNvSpPr txBox="1"/>
          <p:nvPr/>
        </p:nvSpPr>
        <p:spPr>
          <a:xfrm>
            <a:off x="1037594" y="1485317"/>
            <a:ext cx="2455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bpmn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-infra container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1BAF000-15D1-4F0F-9EF2-8645B9B166A6}"/>
              </a:ext>
            </a:extLst>
          </p:cNvPr>
          <p:cNvSpPr/>
          <p:nvPr/>
        </p:nvSpPr>
        <p:spPr>
          <a:xfrm>
            <a:off x="1003039" y="1959429"/>
            <a:ext cx="3844212" cy="271520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D71E5AB-CB69-4103-8D58-7754D22E68FD}"/>
              </a:ext>
            </a:extLst>
          </p:cNvPr>
          <p:cNvSpPr/>
          <p:nvPr/>
        </p:nvSpPr>
        <p:spPr>
          <a:xfrm>
            <a:off x="1155439" y="2111830"/>
            <a:ext cx="3500537" cy="2193476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SO deployment (so-</a:t>
            </a:r>
            <a:r>
              <a:rPr lang="en-US" dirty="0" err="1"/>
              <a:t>bpmn</a:t>
            </a:r>
            <a:r>
              <a:rPr lang="en-US" dirty="0"/>
              <a:t>-infra container)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443E7-0CDE-46D0-BB6A-0783A3CD94C8}"/>
              </a:ext>
            </a:extLst>
          </p:cNvPr>
          <p:cNvSpPr/>
          <p:nvPr/>
        </p:nvSpPr>
        <p:spPr>
          <a:xfrm>
            <a:off x="1334275" y="2356295"/>
            <a:ext cx="1315620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BPMNs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48E1F4F-C894-4D56-B9B3-F3E2806AC6C9}"/>
              </a:ext>
            </a:extLst>
          </p:cNvPr>
          <p:cNvSpPr/>
          <p:nvPr/>
        </p:nvSpPr>
        <p:spPr>
          <a:xfrm>
            <a:off x="2780523" y="2356295"/>
            <a:ext cx="1744825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Java/Groovy code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E0796-6ED7-4EE7-A3BF-B55C2C2940C5}"/>
              </a:ext>
            </a:extLst>
          </p:cNvPr>
          <p:cNvSpPr txBox="1"/>
          <p:nvPr/>
        </p:nvSpPr>
        <p:spPr>
          <a:xfrm>
            <a:off x="3676454" y="4489971"/>
            <a:ext cx="8582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app.jar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3E05DB-462C-48A6-AA33-E80851DCEBAD}"/>
              </a:ext>
            </a:extLst>
          </p:cNvPr>
          <p:cNvSpPr/>
          <p:nvPr/>
        </p:nvSpPr>
        <p:spPr>
          <a:xfrm>
            <a:off x="5488901" y="4674637"/>
            <a:ext cx="1828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Springboot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app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79CE15-ABC2-4EC2-9BD9-EBC90D255E62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4534679" y="4760536"/>
            <a:ext cx="954222" cy="98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770E44-7FF2-4341-BA21-F35938B5DDAE}"/>
              </a:ext>
            </a:extLst>
          </p:cNvPr>
          <p:cNvSpPr/>
          <p:nvPr/>
        </p:nvSpPr>
        <p:spPr>
          <a:xfrm>
            <a:off x="1334275" y="3320238"/>
            <a:ext cx="3181741" cy="706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Embedded </a:t>
            </a:r>
            <a:r>
              <a:rPr lang="en-US" dirty="0" err="1"/>
              <a:t>Camunda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engine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6526E1-D32D-48B5-A7AB-9B3C969869F3}"/>
              </a:ext>
            </a:extLst>
          </p:cNvPr>
          <p:cNvSpPr txBox="1"/>
          <p:nvPr/>
        </p:nvSpPr>
        <p:spPr>
          <a:xfrm>
            <a:off x="2575249" y="4134918"/>
            <a:ext cx="17774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Embedded Tomcat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E89F81-0B40-4FA9-A700-6D57AFABD8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26055" y="1769599"/>
            <a:ext cx="5470647" cy="2535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(Practically) no way to:</a:t>
            </a:r>
          </a:p>
          <a:p>
            <a:r>
              <a:rPr lang="en-US" sz="2000" dirty="0"/>
              <a:t>modify SO </a:t>
            </a:r>
            <a:r>
              <a:rPr lang="en-US" sz="2000" dirty="0" err="1"/>
              <a:t>Springboot</a:t>
            </a:r>
            <a:r>
              <a:rPr lang="en-US" sz="2000" dirty="0"/>
              <a:t> app in run-time</a:t>
            </a:r>
          </a:p>
          <a:p>
            <a:r>
              <a:rPr lang="en-US" sz="2000" dirty="0"/>
              <a:t>introduce new BPMNs</a:t>
            </a:r>
          </a:p>
          <a:p>
            <a:r>
              <a:rPr lang="en-US" sz="2000" dirty="0"/>
              <a:t>introduce new code</a:t>
            </a:r>
          </a:p>
          <a:p>
            <a:pPr marL="0" indent="0">
              <a:buNone/>
            </a:pPr>
            <a:endParaRPr lang="en-US" sz="24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5097760-8C1E-4D18-AE41-6BD87C9C0DC0}"/>
              </a:ext>
            </a:extLst>
          </p:cNvPr>
          <p:cNvGrpSpPr/>
          <p:nvPr/>
        </p:nvGrpSpPr>
        <p:grpSpPr>
          <a:xfrm>
            <a:off x="4091512" y="3629320"/>
            <a:ext cx="344611" cy="337432"/>
            <a:chOff x="8935242" y="5524868"/>
            <a:chExt cx="457200" cy="447675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B3457F18-D09F-40E3-AA37-83B812D4215B}"/>
                </a:ext>
              </a:extLst>
            </p:cNvPr>
            <p:cNvSpPr/>
            <p:nvPr/>
          </p:nvSpPr>
          <p:spPr>
            <a:xfrm>
              <a:off x="8935242" y="5524868"/>
              <a:ext cx="457200" cy="4368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670645D3-1ADB-452C-9836-3D7D28805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963817" y="5524868"/>
              <a:ext cx="428625" cy="447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878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5929148-309E-467C-B404-21DFCC4B7727}"/>
              </a:ext>
            </a:extLst>
          </p:cNvPr>
          <p:cNvSpPr/>
          <p:nvPr/>
        </p:nvSpPr>
        <p:spPr>
          <a:xfrm>
            <a:off x="613847" y="1324357"/>
            <a:ext cx="4410640" cy="46522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1BAF000-15D1-4F0F-9EF2-8645B9B166A6}"/>
              </a:ext>
            </a:extLst>
          </p:cNvPr>
          <p:cNvSpPr/>
          <p:nvPr/>
        </p:nvSpPr>
        <p:spPr>
          <a:xfrm>
            <a:off x="916150" y="1640758"/>
            <a:ext cx="3844212" cy="4040270"/>
          </a:xfrm>
          <a:prstGeom prst="roundRect">
            <a:avLst>
              <a:gd name="adj" fmla="val 10842"/>
            </a:avLst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D71E5AB-CB69-4103-8D58-7754D22E68FD}"/>
              </a:ext>
            </a:extLst>
          </p:cNvPr>
          <p:cNvSpPr/>
          <p:nvPr/>
        </p:nvSpPr>
        <p:spPr>
          <a:xfrm>
            <a:off x="1068550" y="3283057"/>
            <a:ext cx="3500537" cy="1132413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 deployment (so-</a:t>
            </a:r>
            <a:r>
              <a:rPr lang="en-US" dirty="0" err="1"/>
              <a:t>bpmn</a:t>
            </a:r>
            <a:r>
              <a:rPr lang="en-US" dirty="0"/>
              <a:t>-infra container)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443E7-0CDE-46D0-BB6A-0783A3CD94C8}"/>
              </a:ext>
            </a:extLst>
          </p:cNvPr>
          <p:cNvSpPr/>
          <p:nvPr/>
        </p:nvSpPr>
        <p:spPr>
          <a:xfrm>
            <a:off x="1247386" y="3436486"/>
            <a:ext cx="1315620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BPMNs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48E1F4F-C894-4D56-B9B3-F3E2806AC6C9}"/>
              </a:ext>
            </a:extLst>
          </p:cNvPr>
          <p:cNvSpPr/>
          <p:nvPr/>
        </p:nvSpPr>
        <p:spPr>
          <a:xfrm>
            <a:off x="2693634" y="3436487"/>
            <a:ext cx="1744825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Java/Groovy code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E0796-6ED7-4EE7-A3BF-B55C2C2940C5}"/>
              </a:ext>
            </a:extLst>
          </p:cNvPr>
          <p:cNvSpPr txBox="1"/>
          <p:nvPr/>
        </p:nvSpPr>
        <p:spPr>
          <a:xfrm>
            <a:off x="2152458" y="5476375"/>
            <a:ext cx="230466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Stand-alone Tomcat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770E44-7FF2-4341-BA21-F35938B5DDAE}"/>
              </a:ext>
            </a:extLst>
          </p:cNvPr>
          <p:cNvSpPr/>
          <p:nvPr/>
        </p:nvSpPr>
        <p:spPr>
          <a:xfrm>
            <a:off x="1102763" y="4682905"/>
            <a:ext cx="3466323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Shared</a:t>
            </a:r>
            <a:r>
              <a:rPr lang="en-US" dirty="0"/>
              <a:t> </a:t>
            </a:r>
            <a:r>
              <a:rPr lang="en-US" dirty="0" err="1"/>
              <a:t>Camunda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engine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6526E1-D32D-48B5-A7AB-9B3C969869F3}"/>
              </a:ext>
            </a:extLst>
          </p:cNvPr>
          <p:cNvSpPr txBox="1"/>
          <p:nvPr/>
        </p:nvSpPr>
        <p:spPr>
          <a:xfrm>
            <a:off x="3020204" y="4246194"/>
            <a:ext cx="13062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SO app (war)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E89F81-0B40-4FA9-A700-6D57AFABD8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26055" y="1737691"/>
            <a:ext cx="5470647" cy="2489076"/>
          </a:xfrm>
        </p:spPr>
        <p:txBody>
          <a:bodyPr>
            <a:normAutofit/>
          </a:bodyPr>
          <a:lstStyle/>
          <a:p>
            <a:r>
              <a:rPr lang="en-US" sz="2000" dirty="0"/>
              <a:t>Possibility to add new applications in run-time</a:t>
            </a:r>
          </a:p>
          <a:p>
            <a:r>
              <a:rPr lang="en-US" sz="2000" dirty="0"/>
              <a:t>SO is just one of the applications</a:t>
            </a:r>
          </a:p>
          <a:p>
            <a:r>
              <a:rPr lang="en-US" sz="2000" dirty="0"/>
              <a:t>No need to modify SO codebase in order to add new workflows</a:t>
            </a:r>
          </a:p>
          <a:p>
            <a:r>
              <a:rPr lang="en-US" sz="2000" dirty="0"/>
              <a:t>Better separation between SO core implementation and custom use-cases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80DB29-7E22-432E-8D9B-45F7F63EDEA3}"/>
              </a:ext>
            </a:extLst>
          </p:cNvPr>
          <p:cNvSpPr/>
          <p:nvPr/>
        </p:nvSpPr>
        <p:spPr>
          <a:xfrm>
            <a:off x="1068550" y="1871489"/>
            <a:ext cx="3500537" cy="113241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B129F6-B20A-4834-98CA-465026EF4F12}"/>
              </a:ext>
            </a:extLst>
          </p:cNvPr>
          <p:cNvSpPr/>
          <p:nvPr/>
        </p:nvSpPr>
        <p:spPr>
          <a:xfrm>
            <a:off x="1247386" y="2033527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80376FB-C7F5-449E-A9AA-21309BB466C3}"/>
              </a:ext>
            </a:extLst>
          </p:cNvPr>
          <p:cNvSpPr/>
          <p:nvPr/>
        </p:nvSpPr>
        <p:spPr>
          <a:xfrm>
            <a:off x="2693634" y="2033527"/>
            <a:ext cx="1744825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Java/Groovy code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EE9F1-A4EC-486A-80B2-F9C8B87A10A6}"/>
              </a:ext>
            </a:extLst>
          </p:cNvPr>
          <p:cNvSpPr txBox="1"/>
          <p:nvPr/>
        </p:nvSpPr>
        <p:spPr>
          <a:xfrm>
            <a:off x="2581665" y="2834625"/>
            <a:ext cx="1744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Custom app (war)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7AF2884-E7E0-4018-B670-7AD56705626F}"/>
              </a:ext>
            </a:extLst>
          </p:cNvPr>
          <p:cNvSpPr txBox="1">
            <a:spLocks/>
          </p:cNvSpPr>
          <p:nvPr/>
        </p:nvSpPr>
        <p:spPr>
          <a:xfrm>
            <a:off x="6126055" y="4643059"/>
            <a:ext cx="5470647" cy="722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Problem to solve: Custom apps will be wiped out by Kubernetes during image reinstallation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E78723-6AF3-46EA-B503-3A47765C769D}"/>
              </a:ext>
            </a:extLst>
          </p:cNvPr>
          <p:cNvSpPr txBox="1"/>
          <p:nvPr/>
        </p:nvSpPr>
        <p:spPr>
          <a:xfrm>
            <a:off x="916150" y="1130228"/>
            <a:ext cx="2455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so-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bpmn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-infra container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1B9B02E-F325-40E7-8D56-98BD979842F8}"/>
              </a:ext>
            </a:extLst>
          </p:cNvPr>
          <p:cNvGrpSpPr/>
          <p:nvPr/>
        </p:nvGrpSpPr>
        <p:grpSpPr>
          <a:xfrm>
            <a:off x="4121715" y="4943486"/>
            <a:ext cx="344611" cy="337432"/>
            <a:chOff x="8935242" y="5524868"/>
            <a:chExt cx="457200" cy="447675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F961148-603C-4DB4-86B3-319941AD4510}"/>
                </a:ext>
              </a:extLst>
            </p:cNvPr>
            <p:cNvSpPr/>
            <p:nvPr/>
          </p:nvSpPr>
          <p:spPr>
            <a:xfrm>
              <a:off x="8935242" y="5524868"/>
              <a:ext cx="457200" cy="4368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C39B7B92-16D5-478C-BD10-EF7EC68A5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963817" y="5524868"/>
              <a:ext cx="428625" cy="447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395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5B2C29E-C435-41D9-9184-28B93691495D}"/>
              </a:ext>
            </a:extLst>
          </p:cNvPr>
          <p:cNvSpPr/>
          <p:nvPr/>
        </p:nvSpPr>
        <p:spPr>
          <a:xfrm>
            <a:off x="5205010" y="1292533"/>
            <a:ext cx="4830147" cy="46902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872F272-CD2F-44B6-93A5-145A3C8C096E}"/>
              </a:ext>
            </a:extLst>
          </p:cNvPr>
          <p:cNvSpPr/>
          <p:nvPr/>
        </p:nvSpPr>
        <p:spPr>
          <a:xfrm>
            <a:off x="817046" y="1679446"/>
            <a:ext cx="3424334" cy="38259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1BAF000-15D1-4F0F-9EF2-8645B9B166A6}"/>
              </a:ext>
            </a:extLst>
          </p:cNvPr>
          <p:cNvSpPr/>
          <p:nvPr/>
        </p:nvSpPr>
        <p:spPr>
          <a:xfrm>
            <a:off x="1112920" y="2099353"/>
            <a:ext cx="2826705" cy="3154083"/>
          </a:xfrm>
          <a:prstGeom prst="roundRect">
            <a:avLst>
              <a:gd name="adj" fmla="val 10842"/>
            </a:avLst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 deployment in details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E0796-6ED7-4EE7-A3BF-B55C2C2940C5}"/>
              </a:ext>
            </a:extLst>
          </p:cNvPr>
          <p:cNvSpPr txBox="1"/>
          <p:nvPr/>
        </p:nvSpPr>
        <p:spPr>
          <a:xfrm>
            <a:off x="1469881" y="1915001"/>
            <a:ext cx="21127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Stand-alone Tomcat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CBD221D-BD71-410E-8AF8-F905B75B8381}"/>
              </a:ext>
            </a:extLst>
          </p:cNvPr>
          <p:cNvSpPr/>
          <p:nvPr/>
        </p:nvSpPr>
        <p:spPr>
          <a:xfrm>
            <a:off x="1345911" y="2603364"/>
            <a:ext cx="2297973" cy="2269835"/>
          </a:xfrm>
          <a:prstGeom prst="roundRect">
            <a:avLst>
              <a:gd name="adj" fmla="val 10842"/>
            </a:avLst>
          </a:prstGeom>
          <a:solidFill>
            <a:schemeClr val="bg2"/>
          </a:solidFill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C87059B-2667-4C42-A37C-A3C3E5DE212F}"/>
              </a:ext>
            </a:extLst>
          </p:cNvPr>
          <p:cNvSpPr/>
          <p:nvPr/>
        </p:nvSpPr>
        <p:spPr>
          <a:xfrm>
            <a:off x="1551223" y="2976055"/>
            <a:ext cx="1950098" cy="156324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Java/Groovy code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BF8A871-B457-4F88-8676-2EE4636655D7}"/>
              </a:ext>
            </a:extLst>
          </p:cNvPr>
          <p:cNvSpPr/>
          <p:nvPr/>
        </p:nvSpPr>
        <p:spPr>
          <a:xfrm>
            <a:off x="5500478" y="1698298"/>
            <a:ext cx="4256314" cy="4027525"/>
          </a:xfrm>
          <a:prstGeom prst="roundRect">
            <a:avLst>
              <a:gd name="adj" fmla="val 10842"/>
            </a:avLst>
          </a:prstGeom>
          <a:solidFill>
            <a:schemeClr val="bg2"/>
          </a:solidFill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80DB29-7E22-432E-8D9B-45F7F63EDEA3}"/>
              </a:ext>
            </a:extLst>
          </p:cNvPr>
          <p:cNvSpPr/>
          <p:nvPr/>
        </p:nvSpPr>
        <p:spPr>
          <a:xfrm>
            <a:off x="5852081" y="2026716"/>
            <a:ext cx="3500537" cy="113241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B129F6-B20A-4834-98CA-465026EF4F12}"/>
              </a:ext>
            </a:extLst>
          </p:cNvPr>
          <p:cNvSpPr/>
          <p:nvPr/>
        </p:nvSpPr>
        <p:spPr>
          <a:xfrm>
            <a:off x="6030917" y="2188754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80376FB-C7F5-449E-A9AA-21309BB466C3}"/>
              </a:ext>
            </a:extLst>
          </p:cNvPr>
          <p:cNvSpPr/>
          <p:nvPr/>
        </p:nvSpPr>
        <p:spPr>
          <a:xfrm>
            <a:off x="7477165" y="2188754"/>
            <a:ext cx="1744825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Java/Groovy code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EE9F1-A4EC-486A-80B2-F9C8B87A10A6}"/>
              </a:ext>
            </a:extLst>
          </p:cNvPr>
          <p:cNvSpPr txBox="1"/>
          <p:nvPr/>
        </p:nvSpPr>
        <p:spPr>
          <a:xfrm>
            <a:off x="7586491" y="2989852"/>
            <a:ext cx="15235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Custom app (war)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3C533A-E320-4CA3-82FB-473A681616C3}"/>
              </a:ext>
            </a:extLst>
          </p:cNvPr>
          <p:cNvSpPr txBox="1"/>
          <p:nvPr/>
        </p:nvSpPr>
        <p:spPr>
          <a:xfrm>
            <a:off x="1037594" y="1485317"/>
            <a:ext cx="2455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so-</a:t>
            </a:r>
            <a:r>
              <a:rPr lang="en-US" dirty="0" err="1"/>
              <a:t>bpmn</a:t>
            </a:r>
            <a:r>
              <a:rPr lang="en-US" dirty="0"/>
              <a:t>-infra container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BD6FF6-0C8D-4844-9AFE-A92580BECC6A}"/>
              </a:ext>
            </a:extLst>
          </p:cNvPr>
          <p:cNvSpPr txBox="1"/>
          <p:nvPr/>
        </p:nvSpPr>
        <p:spPr>
          <a:xfrm>
            <a:off x="5447607" y="1103119"/>
            <a:ext cx="263270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Persistent storage (NFS)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FA6C6E-0AFE-432D-8F08-C3B1E6E15353}"/>
              </a:ext>
            </a:extLst>
          </p:cNvPr>
          <p:cNvSpPr txBox="1"/>
          <p:nvPr/>
        </p:nvSpPr>
        <p:spPr>
          <a:xfrm>
            <a:off x="1839117" y="2423645"/>
            <a:ext cx="11983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lib directory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2ABDA7-6374-4C01-8AC8-F53BD038950B}"/>
              </a:ext>
            </a:extLst>
          </p:cNvPr>
          <p:cNvSpPr txBox="1"/>
          <p:nvPr/>
        </p:nvSpPr>
        <p:spPr>
          <a:xfrm>
            <a:off x="6048025" y="1514842"/>
            <a:ext cx="167951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webapp</a:t>
            </a:r>
            <a:r>
              <a:rPr lang="en-US" sz="1600" dirty="0"/>
              <a:t> directory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DD90586-9115-46AE-B19A-7F44B04EDD14}"/>
              </a:ext>
            </a:extLst>
          </p:cNvPr>
          <p:cNvCxnSpPr>
            <a:cxnSpLocks/>
          </p:cNvCxnSpPr>
          <p:nvPr/>
        </p:nvCxnSpPr>
        <p:spPr>
          <a:xfrm flipV="1">
            <a:off x="3939625" y="2647157"/>
            <a:ext cx="1560853" cy="697205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10F1187-BA8A-413D-BA0D-C288CADD173B}"/>
              </a:ext>
            </a:extLst>
          </p:cNvPr>
          <p:cNvSpPr txBox="1"/>
          <p:nvPr/>
        </p:nvSpPr>
        <p:spPr>
          <a:xfrm rot="20245433">
            <a:off x="4249162" y="3023552"/>
            <a:ext cx="845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uses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D71E5AB-CB69-4103-8D58-7754D22E68FD}"/>
              </a:ext>
            </a:extLst>
          </p:cNvPr>
          <p:cNvSpPr/>
          <p:nvPr/>
        </p:nvSpPr>
        <p:spPr>
          <a:xfrm>
            <a:off x="5869189" y="3428965"/>
            <a:ext cx="3500537" cy="1132413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443E7-0CDE-46D0-BB6A-0783A3CD94C8}"/>
              </a:ext>
            </a:extLst>
          </p:cNvPr>
          <p:cNvSpPr/>
          <p:nvPr/>
        </p:nvSpPr>
        <p:spPr>
          <a:xfrm>
            <a:off x="6048025" y="3582394"/>
            <a:ext cx="1315620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BPMNs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48E1F4F-C894-4D56-B9B3-F3E2806AC6C9}"/>
              </a:ext>
            </a:extLst>
          </p:cNvPr>
          <p:cNvSpPr/>
          <p:nvPr/>
        </p:nvSpPr>
        <p:spPr>
          <a:xfrm>
            <a:off x="7494273" y="3582395"/>
            <a:ext cx="1744825" cy="749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Java/Groovy code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770E44-7FF2-4341-BA21-F35938B5DDAE}"/>
              </a:ext>
            </a:extLst>
          </p:cNvPr>
          <p:cNvSpPr/>
          <p:nvPr/>
        </p:nvSpPr>
        <p:spPr>
          <a:xfrm>
            <a:off x="5886295" y="4873199"/>
            <a:ext cx="3466323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Shared </a:t>
            </a:r>
            <a:r>
              <a:rPr lang="en-US" dirty="0" err="1"/>
              <a:t>Camunda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engine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6526E1-D32D-48B5-A7AB-9B3C969869F3}"/>
              </a:ext>
            </a:extLst>
          </p:cNvPr>
          <p:cNvSpPr txBox="1"/>
          <p:nvPr/>
        </p:nvSpPr>
        <p:spPr>
          <a:xfrm>
            <a:off x="8005747" y="4392102"/>
            <a:ext cx="112138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SO app (war)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001B44-961E-453A-BB09-17A37E825C5A}"/>
              </a:ext>
            </a:extLst>
          </p:cNvPr>
          <p:cNvGrpSpPr/>
          <p:nvPr/>
        </p:nvGrpSpPr>
        <p:grpSpPr>
          <a:xfrm>
            <a:off x="8916025" y="5126532"/>
            <a:ext cx="344611" cy="337432"/>
            <a:chOff x="8935242" y="5524868"/>
            <a:chExt cx="457200" cy="44767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78F11154-818C-4069-83E5-6347C1BB7F7A}"/>
                </a:ext>
              </a:extLst>
            </p:cNvPr>
            <p:cNvSpPr/>
            <p:nvPr/>
          </p:nvSpPr>
          <p:spPr>
            <a:xfrm>
              <a:off x="8935242" y="5524868"/>
              <a:ext cx="457200" cy="4368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50656C01-BC71-4F24-8EFA-B8A5FF979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963817" y="5524868"/>
              <a:ext cx="428625" cy="447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673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15" grpId="0" animBg="1"/>
      <p:bldP spid="16" grpId="0" animBg="1"/>
      <p:bldP spid="17" grpId="0" animBg="1"/>
      <p:bldP spid="18" grpId="0" animBg="1"/>
      <p:bldP spid="35" grpId="0" animBg="1"/>
      <p:bldP spid="38" grpId="0" animBg="1"/>
      <p:bldP spid="39" grpId="0"/>
      <p:bldP spid="20" grpId="0" animBg="1"/>
      <p:bldP spid="8" grpId="0" animBg="1"/>
      <p:bldP spid="9" grpId="0" animBg="1"/>
      <p:bldP spid="19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D71E5AB-CB69-4103-8D58-7754D22E68FD}"/>
              </a:ext>
            </a:extLst>
          </p:cNvPr>
          <p:cNvSpPr/>
          <p:nvPr/>
        </p:nvSpPr>
        <p:spPr>
          <a:xfrm>
            <a:off x="2998758" y="3651070"/>
            <a:ext cx="5193110" cy="171894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PoC</a:t>
            </a:r>
            <a:r>
              <a:rPr lang="en-US" dirty="0"/>
              <a:t> – things to check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443E7-0CDE-46D0-BB6A-0783A3CD94C8}"/>
              </a:ext>
            </a:extLst>
          </p:cNvPr>
          <p:cNvSpPr/>
          <p:nvPr/>
        </p:nvSpPr>
        <p:spPr>
          <a:xfrm>
            <a:off x="3177594" y="3804499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770E44-7FF2-4341-BA21-F35938B5DDAE}"/>
              </a:ext>
            </a:extLst>
          </p:cNvPr>
          <p:cNvSpPr/>
          <p:nvPr/>
        </p:nvSpPr>
        <p:spPr>
          <a:xfrm>
            <a:off x="459894" y="3513826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Java classes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6526E1-D32D-48B5-A7AB-9B3C969869F3}"/>
              </a:ext>
            </a:extLst>
          </p:cNvPr>
          <p:cNvSpPr txBox="1"/>
          <p:nvPr/>
        </p:nvSpPr>
        <p:spPr>
          <a:xfrm>
            <a:off x="5492985" y="5176603"/>
            <a:ext cx="1744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another app (war)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80DB29-7E22-432E-8D9B-45F7F63EDEA3}"/>
              </a:ext>
            </a:extLst>
          </p:cNvPr>
          <p:cNvSpPr/>
          <p:nvPr/>
        </p:nvSpPr>
        <p:spPr>
          <a:xfrm>
            <a:off x="2998757" y="1611662"/>
            <a:ext cx="5193109" cy="171894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B129F6-B20A-4834-98CA-465026EF4F12}"/>
              </a:ext>
            </a:extLst>
          </p:cNvPr>
          <p:cNvSpPr/>
          <p:nvPr/>
        </p:nvSpPr>
        <p:spPr>
          <a:xfrm>
            <a:off x="3177594" y="1773701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EE9F1-A4EC-486A-80B2-F9C8B87A10A6}"/>
              </a:ext>
            </a:extLst>
          </p:cNvPr>
          <p:cNvSpPr txBox="1"/>
          <p:nvPr/>
        </p:nvSpPr>
        <p:spPr>
          <a:xfrm>
            <a:off x="5629371" y="3132910"/>
            <a:ext cx="14785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some app (war)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FA9DCC7-BBDF-4051-A525-B60D8F35E894}"/>
              </a:ext>
            </a:extLst>
          </p:cNvPr>
          <p:cNvSpPr/>
          <p:nvPr/>
        </p:nvSpPr>
        <p:spPr>
          <a:xfrm>
            <a:off x="314961" y="1611662"/>
            <a:ext cx="2252719" cy="2855835"/>
          </a:xfrm>
          <a:prstGeom prst="roundRect">
            <a:avLst>
              <a:gd name="adj" fmla="val 10842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281DBC-7BF0-456D-B3B6-8CE5F641B4D6}"/>
              </a:ext>
            </a:extLst>
          </p:cNvPr>
          <p:cNvSpPr txBox="1"/>
          <p:nvPr/>
        </p:nvSpPr>
        <p:spPr>
          <a:xfrm>
            <a:off x="686937" y="4287047"/>
            <a:ext cx="1744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common code (lib)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8B98350-25F6-4482-98E3-44376A608229}"/>
              </a:ext>
            </a:extLst>
          </p:cNvPr>
          <p:cNvSpPr/>
          <p:nvPr/>
        </p:nvSpPr>
        <p:spPr>
          <a:xfrm>
            <a:off x="4898755" y="1773701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beans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9CF657-47DC-4488-935C-D8F506D5460E}"/>
              </a:ext>
            </a:extLst>
          </p:cNvPr>
          <p:cNvSpPr/>
          <p:nvPr/>
        </p:nvSpPr>
        <p:spPr>
          <a:xfrm>
            <a:off x="6623543" y="1775830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Groovy code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4480A1E-F885-43DA-A4DC-15F83FD394F8}"/>
              </a:ext>
            </a:extLst>
          </p:cNvPr>
          <p:cNvSpPr/>
          <p:nvPr/>
        </p:nvSpPr>
        <p:spPr>
          <a:xfrm>
            <a:off x="4900568" y="2779846"/>
            <a:ext cx="3040402" cy="32434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Java classes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322A20E-0F78-4C2C-A8C0-C12FE59CE614}"/>
              </a:ext>
            </a:extLst>
          </p:cNvPr>
          <p:cNvSpPr/>
          <p:nvPr/>
        </p:nvSpPr>
        <p:spPr>
          <a:xfrm>
            <a:off x="4900568" y="3797431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beans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942B51A-804D-408A-AED7-C7B266849449}"/>
              </a:ext>
            </a:extLst>
          </p:cNvPr>
          <p:cNvSpPr/>
          <p:nvPr/>
        </p:nvSpPr>
        <p:spPr>
          <a:xfrm>
            <a:off x="6623543" y="3796210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Groovy code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D42B44E-9D35-406E-9F7A-542E16EACD71}"/>
              </a:ext>
            </a:extLst>
          </p:cNvPr>
          <p:cNvSpPr/>
          <p:nvPr/>
        </p:nvSpPr>
        <p:spPr>
          <a:xfrm>
            <a:off x="459894" y="2648014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Groovy code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8E99C2F-FD05-46DC-9079-8596A905ADE0}"/>
              </a:ext>
            </a:extLst>
          </p:cNvPr>
          <p:cNvSpPr/>
          <p:nvPr/>
        </p:nvSpPr>
        <p:spPr>
          <a:xfrm>
            <a:off x="459894" y="1796142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Spring beans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BAC2843-B6A6-479B-857C-AF11F758EDA1}"/>
              </a:ext>
            </a:extLst>
          </p:cNvPr>
          <p:cNvSpPr/>
          <p:nvPr/>
        </p:nvSpPr>
        <p:spPr>
          <a:xfrm>
            <a:off x="4902375" y="4794359"/>
            <a:ext cx="3038595" cy="324346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Java classes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5A864C-D820-401E-A213-D1E16E1F3085}"/>
              </a:ext>
            </a:extLst>
          </p:cNvPr>
          <p:cNvCxnSpPr>
            <a:stCxn id="16" idx="2"/>
            <a:endCxn id="8" idx="0"/>
          </p:cNvCxnSpPr>
          <p:nvPr/>
        </p:nvCxnSpPr>
        <p:spPr>
          <a:xfrm>
            <a:off x="3835404" y="2523260"/>
            <a:ext cx="0" cy="1281239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6F6E60-5625-4D68-A417-ECEA16127A6C}"/>
              </a:ext>
            </a:extLst>
          </p:cNvPr>
          <p:cNvCxnSpPr>
            <a:cxnSpLocks/>
            <a:stCxn id="16" idx="1"/>
            <a:endCxn id="33" idx="3"/>
          </p:cNvCxnSpPr>
          <p:nvPr/>
        </p:nvCxnSpPr>
        <p:spPr>
          <a:xfrm flipH="1" flipV="1">
            <a:off x="2422745" y="2137440"/>
            <a:ext cx="754849" cy="11041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934EBBE-3166-4BE7-9FD2-CD987E96504E}"/>
              </a:ext>
            </a:extLst>
          </p:cNvPr>
          <p:cNvCxnSpPr>
            <a:cxnSpLocks/>
            <a:stCxn id="16" idx="1"/>
            <a:endCxn id="31" idx="3"/>
          </p:cNvCxnSpPr>
          <p:nvPr/>
        </p:nvCxnSpPr>
        <p:spPr>
          <a:xfrm flipH="1">
            <a:off x="2422745" y="2148481"/>
            <a:ext cx="754849" cy="840831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A78F955-F479-4069-845A-4F7E8ABF173E}"/>
              </a:ext>
            </a:extLst>
          </p:cNvPr>
          <p:cNvCxnSpPr>
            <a:cxnSpLocks/>
            <a:endCxn id="19" idx="3"/>
          </p:cNvCxnSpPr>
          <p:nvPr/>
        </p:nvCxnSpPr>
        <p:spPr>
          <a:xfrm flipH="1">
            <a:off x="2422745" y="2545009"/>
            <a:ext cx="3112185" cy="1310115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FDC8A1-B0EB-4293-8A3B-D9F8430F9EEC}"/>
              </a:ext>
            </a:extLst>
          </p:cNvPr>
          <p:cNvCxnSpPr>
            <a:cxnSpLocks/>
          </p:cNvCxnSpPr>
          <p:nvPr/>
        </p:nvCxnSpPr>
        <p:spPr>
          <a:xfrm>
            <a:off x="4493214" y="4023360"/>
            <a:ext cx="407354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660F0F9-1688-4C07-97DC-10B41D05DF7A}"/>
              </a:ext>
            </a:extLst>
          </p:cNvPr>
          <p:cNvCxnSpPr>
            <a:cxnSpLocks/>
          </p:cNvCxnSpPr>
          <p:nvPr/>
        </p:nvCxnSpPr>
        <p:spPr>
          <a:xfrm>
            <a:off x="4493214" y="4397830"/>
            <a:ext cx="2130329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83EC3F7-E4A1-4ADD-8170-73E4731BC63F}"/>
              </a:ext>
            </a:extLst>
          </p:cNvPr>
          <p:cNvCxnSpPr>
            <a:cxnSpLocks/>
          </p:cNvCxnSpPr>
          <p:nvPr/>
        </p:nvCxnSpPr>
        <p:spPr>
          <a:xfrm>
            <a:off x="4493214" y="1994263"/>
            <a:ext cx="407354" cy="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6A069FC-762E-417B-AD70-28D918E3CC13}"/>
              </a:ext>
            </a:extLst>
          </p:cNvPr>
          <p:cNvCxnSpPr>
            <a:cxnSpLocks/>
          </p:cNvCxnSpPr>
          <p:nvPr/>
        </p:nvCxnSpPr>
        <p:spPr>
          <a:xfrm flipV="1">
            <a:off x="4489587" y="2375108"/>
            <a:ext cx="2133956" cy="11042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0DF21B7-752A-4CB4-B650-31A335473620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5556565" y="2523260"/>
            <a:ext cx="0" cy="25658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A3A50FC-0B65-42B2-9045-FC46A9B666B5}"/>
              </a:ext>
            </a:extLst>
          </p:cNvPr>
          <p:cNvCxnSpPr>
            <a:cxnSpLocks/>
          </p:cNvCxnSpPr>
          <p:nvPr/>
        </p:nvCxnSpPr>
        <p:spPr>
          <a:xfrm>
            <a:off x="7281353" y="2525389"/>
            <a:ext cx="0" cy="25445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5A9A602-F426-43F6-92F4-10ADB6FD7702}"/>
              </a:ext>
            </a:extLst>
          </p:cNvPr>
          <p:cNvCxnSpPr>
            <a:cxnSpLocks/>
          </p:cNvCxnSpPr>
          <p:nvPr/>
        </p:nvCxnSpPr>
        <p:spPr>
          <a:xfrm>
            <a:off x="5556565" y="4554058"/>
            <a:ext cx="0" cy="240301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A2A75C2-728D-49F1-9C55-709360BA7365}"/>
              </a:ext>
            </a:extLst>
          </p:cNvPr>
          <p:cNvCxnSpPr>
            <a:cxnSpLocks/>
          </p:cNvCxnSpPr>
          <p:nvPr/>
        </p:nvCxnSpPr>
        <p:spPr>
          <a:xfrm>
            <a:off x="7281353" y="4554058"/>
            <a:ext cx="0" cy="240301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 Placeholder 3">
            <a:extLst>
              <a:ext uri="{FF2B5EF4-FFF2-40B4-BE49-F238E27FC236}">
                <a16:creationId xmlns:a16="http://schemas.microsoft.com/office/drawing/2014/main" id="{B103FD68-C59A-4660-BAC0-AF6E5CBE06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27160" y="1391125"/>
            <a:ext cx="3455157" cy="3878968"/>
          </a:xfrm>
        </p:spPr>
        <p:txBody>
          <a:bodyPr>
            <a:normAutofit/>
          </a:bodyPr>
          <a:lstStyle/>
          <a:p>
            <a:r>
              <a:rPr lang="en-US" sz="1600" dirty="0"/>
              <a:t>Call own Spring beans and Groovy code</a:t>
            </a:r>
          </a:p>
          <a:p>
            <a:r>
              <a:rPr lang="en-US" sz="1600" dirty="0"/>
              <a:t>Call common Spring beans and Groovy code</a:t>
            </a:r>
          </a:p>
          <a:p>
            <a:r>
              <a:rPr lang="en-US" sz="1600" dirty="0"/>
              <a:t>Use common Java classes</a:t>
            </a:r>
          </a:p>
          <a:p>
            <a:r>
              <a:rPr lang="en-US" sz="1600" dirty="0"/>
              <a:t>Call BPMNs from other apps…</a:t>
            </a:r>
          </a:p>
          <a:p>
            <a:r>
              <a:rPr lang="en-US" sz="1600" dirty="0"/>
              <a:t>… even if they’re using own Spring beans and Groovy code</a:t>
            </a:r>
          </a:p>
          <a:p>
            <a:r>
              <a:rPr lang="en-US" sz="1600" dirty="0"/>
              <a:t>Pass execution parameters from one BPMN to another</a:t>
            </a:r>
          </a:p>
          <a:p>
            <a:endParaRPr lang="en-US" sz="16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E0A4A5D-1339-476A-AF8E-6E2334133F53}"/>
              </a:ext>
            </a:extLst>
          </p:cNvPr>
          <p:cNvCxnSpPr>
            <a:cxnSpLocks/>
            <a:stCxn id="27" idx="2"/>
            <a:endCxn id="19" idx="3"/>
          </p:cNvCxnSpPr>
          <p:nvPr/>
        </p:nvCxnSpPr>
        <p:spPr>
          <a:xfrm flipH="1">
            <a:off x="2422745" y="2525389"/>
            <a:ext cx="4858608" cy="1329735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188183AD-10AF-4BAF-B42C-2B36A5E3B6F2}"/>
              </a:ext>
            </a:extLst>
          </p:cNvPr>
          <p:cNvSpPr/>
          <p:nvPr/>
        </p:nvSpPr>
        <p:spPr>
          <a:xfrm>
            <a:off x="3362414" y="2644032"/>
            <a:ext cx="646020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x=10</a:t>
            </a:r>
          </a:p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z=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myObj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1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uiExpand="1" build="allAtOnce"/>
      <p:bldP spid="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D71E5AB-CB69-4103-8D58-7754D22E68FD}"/>
              </a:ext>
            </a:extLst>
          </p:cNvPr>
          <p:cNvSpPr/>
          <p:nvPr/>
        </p:nvSpPr>
        <p:spPr>
          <a:xfrm>
            <a:off x="2998758" y="3651070"/>
            <a:ext cx="5193110" cy="171894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PoC</a:t>
            </a:r>
            <a:r>
              <a:rPr lang="en-US" dirty="0"/>
              <a:t> – things checked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2B443E7-0CDE-46D0-BB6A-0783A3CD94C8}"/>
              </a:ext>
            </a:extLst>
          </p:cNvPr>
          <p:cNvSpPr/>
          <p:nvPr/>
        </p:nvSpPr>
        <p:spPr>
          <a:xfrm>
            <a:off x="3177594" y="3804499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770E44-7FF2-4341-BA21-F35938B5DDAE}"/>
              </a:ext>
            </a:extLst>
          </p:cNvPr>
          <p:cNvSpPr/>
          <p:nvPr/>
        </p:nvSpPr>
        <p:spPr>
          <a:xfrm>
            <a:off x="459894" y="3513826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Java classes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6526E1-D32D-48B5-A7AB-9B3C969869F3}"/>
              </a:ext>
            </a:extLst>
          </p:cNvPr>
          <p:cNvSpPr txBox="1"/>
          <p:nvPr/>
        </p:nvSpPr>
        <p:spPr>
          <a:xfrm>
            <a:off x="5492985" y="5176603"/>
            <a:ext cx="1744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another app (war)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80DB29-7E22-432E-8D9B-45F7F63EDEA3}"/>
              </a:ext>
            </a:extLst>
          </p:cNvPr>
          <p:cNvSpPr/>
          <p:nvPr/>
        </p:nvSpPr>
        <p:spPr>
          <a:xfrm>
            <a:off x="2998757" y="1611662"/>
            <a:ext cx="5193109" cy="171894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B129F6-B20A-4834-98CA-465026EF4F12}"/>
              </a:ext>
            </a:extLst>
          </p:cNvPr>
          <p:cNvSpPr/>
          <p:nvPr/>
        </p:nvSpPr>
        <p:spPr>
          <a:xfrm>
            <a:off x="3177594" y="1773701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EE9F1-A4EC-486A-80B2-F9C8B87A10A6}"/>
              </a:ext>
            </a:extLst>
          </p:cNvPr>
          <p:cNvSpPr txBox="1"/>
          <p:nvPr/>
        </p:nvSpPr>
        <p:spPr>
          <a:xfrm>
            <a:off x="5629371" y="3132910"/>
            <a:ext cx="14785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some app (war)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FA9DCC7-BBDF-4051-A525-B60D8F35E894}"/>
              </a:ext>
            </a:extLst>
          </p:cNvPr>
          <p:cNvSpPr/>
          <p:nvPr/>
        </p:nvSpPr>
        <p:spPr>
          <a:xfrm>
            <a:off x="314961" y="1611662"/>
            <a:ext cx="2252719" cy="2855835"/>
          </a:xfrm>
          <a:prstGeom prst="roundRect">
            <a:avLst>
              <a:gd name="adj" fmla="val 10842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281DBC-7BF0-456D-B3B6-8CE5F641B4D6}"/>
              </a:ext>
            </a:extLst>
          </p:cNvPr>
          <p:cNvSpPr txBox="1"/>
          <p:nvPr/>
        </p:nvSpPr>
        <p:spPr>
          <a:xfrm>
            <a:off x="686937" y="4287047"/>
            <a:ext cx="1744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common code (lib)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8B98350-25F6-4482-98E3-44376A608229}"/>
              </a:ext>
            </a:extLst>
          </p:cNvPr>
          <p:cNvSpPr/>
          <p:nvPr/>
        </p:nvSpPr>
        <p:spPr>
          <a:xfrm>
            <a:off x="4898755" y="1773701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beans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9CF657-47DC-4488-935C-D8F506D5460E}"/>
              </a:ext>
            </a:extLst>
          </p:cNvPr>
          <p:cNvSpPr/>
          <p:nvPr/>
        </p:nvSpPr>
        <p:spPr>
          <a:xfrm>
            <a:off x="6623543" y="1775830"/>
            <a:ext cx="1315620" cy="74955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Groovy code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4480A1E-F885-43DA-A4DC-15F83FD394F8}"/>
              </a:ext>
            </a:extLst>
          </p:cNvPr>
          <p:cNvSpPr/>
          <p:nvPr/>
        </p:nvSpPr>
        <p:spPr>
          <a:xfrm>
            <a:off x="4900568" y="2779846"/>
            <a:ext cx="3040402" cy="32434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Java classes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322A20E-0F78-4C2C-A8C0-C12FE59CE614}"/>
              </a:ext>
            </a:extLst>
          </p:cNvPr>
          <p:cNvSpPr/>
          <p:nvPr/>
        </p:nvSpPr>
        <p:spPr>
          <a:xfrm>
            <a:off x="4900568" y="3797431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Spring beans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942B51A-804D-408A-AED7-C7B266849449}"/>
              </a:ext>
            </a:extLst>
          </p:cNvPr>
          <p:cNvSpPr/>
          <p:nvPr/>
        </p:nvSpPr>
        <p:spPr>
          <a:xfrm>
            <a:off x="6623543" y="3796210"/>
            <a:ext cx="1315620" cy="74955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Groovy code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D42B44E-9D35-406E-9F7A-542E16EACD71}"/>
              </a:ext>
            </a:extLst>
          </p:cNvPr>
          <p:cNvSpPr/>
          <p:nvPr/>
        </p:nvSpPr>
        <p:spPr>
          <a:xfrm>
            <a:off x="459894" y="2648014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Groovy code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8E99C2F-FD05-46DC-9079-8596A905ADE0}"/>
              </a:ext>
            </a:extLst>
          </p:cNvPr>
          <p:cNvSpPr/>
          <p:nvPr/>
        </p:nvSpPr>
        <p:spPr>
          <a:xfrm>
            <a:off x="459894" y="1796142"/>
            <a:ext cx="1962851" cy="68259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Spring beans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BAC2843-B6A6-479B-857C-AF11F758EDA1}"/>
              </a:ext>
            </a:extLst>
          </p:cNvPr>
          <p:cNvSpPr/>
          <p:nvPr/>
        </p:nvSpPr>
        <p:spPr>
          <a:xfrm>
            <a:off x="4902375" y="4794359"/>
            <a:ext cx="3038595" cy="324346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Java classes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5A864C-D820-401E-A213-D1E16E1F3085}"/>
              </a:ext>
            </a:extLst>
          </p:cNvPr>
          <p:cNvCxnSpPr>
            <a:stCxn id="16" idx="2"/>
            <a:endCxn id="8" idx="0"/>
          </p:cNvCxnSpPr>
          <p:nvPr/>
        </p:nvCxnSpPr>
        <p:spPr>
          <a:xfrm>
            <a:off x="3835404" y="2523260"/>
            <a:ext cx="0" cy="128123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6F6E60-5625-4D68-A417-ECEA16127A6C}"/>
              </a:ext>
            </a:extLst>
          </p:cNvPr>
          <p:cNvCxnSpPr>
            <a:cxnSpLocks/>
            <a:stCxn id="16" idx="1"/>
            <a:endCxn id="33" idx="3"/>
          </p:cNvCxnSpPr>
          <p:nvPr/>
        </p:nvCxnSpPr>
        <p:spPr>
          <a:xfrm flipH="1" flipV="1">
            <a:off x="2422745" y="2137440"/>
            <a:ext cx="754849" cy="1104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934EBBE-3166-4BE7-9FD2-CD987E96504E}"/>
              </a:ext>
            </a:extLst>
          </p:cNvPr>
          <p:cNvCxnSpPr>
            <a:cxnSpLocks/>
            <a:stCxn id="16" idx="1"/>
            <a:endCxn id="31" idx="3"/>
          </p:cNvCxnSpPr>
          <p:nvPr/>
        </p:nvCxnSpPr>
        <p:spPr>
          <a:xfrm flipH="1">
            <a:off x="2422745" y="2148481"/>
            <a:ext cx="754849" cy="84083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A78F955-F479-4069-845A-4F7E8ABF173E}"/>
              </a:ext>
            </a:extLst>
          </p:cNvPr>
          <p:cNvCxnSpPr>
            <a:cxnSpLocks/>
            <a:endCxn id="19" idx="3"/>
          </p:cNvCxnSpPr>
          <p:nvPr/>
        </p:nvCxnSpPr>
        <p:spPr>
          <a:xfrm flipH="1">
            <a:off x="2422745" y="2545009"/>
            <a:ext cx="3112185" cy="131011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FDC8A1-B0EB-4293-8A3B-D9F8430F9EEC}"/>
              </a:ext>
            </a:extLst>
          </p:cNvPr>
          <p:cNvCxnSpPr>
            <a:cxnSpLocks/>
          </p:cNvCxnSpPr>
          <p:nvPr/>
        </p:nvCxnSpPr>
        <p:spPr>
          <a:xfrm>
            <a:off x="4493214" y="4023360"/>
            <a:ext cx="407354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660F0F9-1688-4C07-97DC-10B41D05DF7A}"/>
              </a:ext>
            </a:extLst>
          </p:cNvPr>
          <p:cNvCxnSpPr>
            <a:cxnSpLocks/>
          </p:cNvCxnSpPr>
          <p:nvPr/>
        </p:nvCxnSpPr>
        <p:spPr>
          <a:xfrm>
            <a:off x="4493214" y="4397830"/>
            <a:ext cx="213032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83EC3F7-E4A1-4ADD-8170-73E4731BC63F}"/>
              </a:ext>
            </a:extLst>
          </p:cNvPr>
          <p:cNvCxnSpPr>
            <a:cxnSpLocks/>
          </p:cNvCxnSpPr>
          <p:nvPr/>
        </p:nvCxnSpPr>
        <p:spPr>
          <a:xfrm>
            <a:off x="4493214" y="1994263"/>
            <a:ext cx="407354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6A069FC-762E-417B-AD70-28D918E3CC13}"/>
              </a:ext>
            </a:extLst>
          </p:cNvPr>
          <p:cNvCxnSpPr>
            <a:cxnSpLocks/>
          </p:cNvCxnSpPr>
          <p:nvPr/>
        </p:nvCxnSpPr>
        <p:spPr>
          <a:xfrm flipV="1">
            <a:off x="4489587" y="2375108"/>
            <a:ext cx="2133956" cy="1104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0DF21B7-752A-4CB4-B650-31A335473620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5556565" y="2523260"/>
            <a:ext cx="0" cy="25658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A3A50FC-0B65-42B2-9045-FC46A9B666B5}"/>
              </a:ext>
            </a:extLst>
          </p:cNvPr>
          <p:cNvCxnSpPr>
            <a:cxnSpLocks/>
          </p:cNvCxnSpPr>
          <p:nvPr/>
        </p:nvCxnSpPr>
        <p:spPr>
          <a:xfrm>
            <a:off x="7281353" y="2525389"/>
            <a:ext cx="0" cy="2544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5A9A602-F426-43F6-92F4-10ADB6FD7702}"/>
              </a:ext>
            </a:extLst>
          </p:cNvPr>
          <p:cNvCxnSpPr>
            <a:cxnSpLocks/>
          </p:cNvCxnSpPr>
          <p:nvPr/>
        </p:nvCxnSpPr>
        <p:spPr>
          <a:xfrm>
            <a:off x="5556565" y="4554058"/>
            <a:ext cx="0" cy="24030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A2A75C2-728D-49F1-9C55-709360BA7365}"/>
              </a:ext>
            </a:extLst>
          </p:cNvPr>
          <p:cNvCxnSpPr>
            <a:cxnSpLocks/>
          </p:cNvCxnSpPr>
          <p:nvPr/>
        </p:nvCxnSpPr>
        <p:spPr>
          <a:xfrm>
            <a:off x="7281353" y="4554058"/>
            <a:ext cx="0" cy="24030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 Placeholder 3">
            <a:extLst>
              <a:ext uri="{FF2B5EF4-FFF2-40B4-BE49-F238E27FC236}">
                <a16:creationId xmlns:a16="http://schemas.microsoft.com/office/drawing/2014/main" id="{B103FD68-C59A-4660-BAC0-AF6E5CBE06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27160" y="1391125"/>
            <a:ext cx="3455157" cy="3878968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Call own Spring beans and Groovy code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Call common Spring beans and Groovy code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Use common Java classes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Call BPMNs from other apps…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… even if they’re using own Spring beans and Groovy code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Pass execution parameters from one BPMN to another</a:t>
            </a:r>
          </a:p>
          <a:p>
            <a:endParaRPr lang="en-US" sz="16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E0A4A5D-1339-476A-AF8E-6E2334133F53}"/>
              </a:ext>
            </a:extLst>
          </p:cNvPr>
          <p:cNvCxnSpPr>
            <a:cxnSpLocks/>
            <a:stCxn id="27" idx="2"/>
            <a:endCxn id="19" idx="3"/>
          </p:cNvCxnSpPr>
          <p:nvPr/>
        </p:nvCxnSpPr>
        <p:spPr>
          <a:xfrm flipH="1">
            <a:off x="2422745" y="2525389"/>
            <a:ext cx="4858608" cy="132973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188183AD-10AF-4BAF-B42C-2B36A5E3B6F2}"/>
              </a:ext>
            </a:extLst>
          </p:cNvPr>
          <p:cNvSpPr/>
          <p:nvPr/>
        </p:nvSpPr>
        <p:spPr>
          <a:xfrm>
            <a:off x="3362414" y="2644032"/>
            <a:ext cx="646020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00B050"/>
                </a:solidFill>
              </a:rPr>
              <a:t>x=10</a:t>
            </a:r>
          </a:p>
          <a:p>
            <a:r>
              <a:rPr lang="en-US" sz="1000" dirty="0">
                <a:solidFill>
                  <a:srgbClr val="00B050"/>
                </a:solidFill>
              </a:rPr>
              <a:t>z=</a:t>
            </a:r>
            <a:r>
              <a:rPr lang="en-US" sz="1000" dirty="0" err="1">
                <a:solidFill>
                  <a:srgbClr val="00B050"/>
                </a:solidFill>
              </a:rPr>
              <a:t>myObj</a:t>
            </a:r>
            <a:endParaRPr lang="en-US" sz="1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82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</Template>
  <TotalTime>688</TotalTime>
  <Words>615</Words>
  <Application>Microsoft Office PowerPoint</Application>
  <PresentationFormat>Widescreen</PresentationFormat>
  <Paragraphs>162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 – deploying custom workflow applications   Proposal and PoC  Lukasz Grech (Nokia)</vt:lpstr>
      <vt:lpstr>Primary problem</vt:lpstr>
      <vt:lpstr>Additional goals</vt:lpstr>
      <vt:lpstr>Current SO deployment</vt:lpstr>
      <vt:lpstr>Current SO deployment (so-bpmn-infra container)</vt:lpstr>
      <vt:lpstr>Proposed SO deployment (so-bpmn-infra container)</vt:lpstr>
      <vt:lpstr>Proposed SO deployment in details</vt:lpstr>
      <vt:lpstr>PoC – things to check</vt:lpstr>
      <vt:lpstr>PoC – things checked</vt:lpstr>
      <vt:lpstr>PoC presentation</vt:lpstr>
      <vt:lpstr>Next 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creator>Grech, Lukasz (Nokia - PL/Wroclaw)</dc:creator>
  <cp:lastModifiedBy>Grech, Lukasz (Nokia - PL/Wroclaw)</cp:lastModifiedBy>
  <cp:revision>110</cp:revision>
  <dcterms:created xsi:type="dcterms:W3CDTF">2019-05-28T11:59:38Z</dcterms:created>
  <dcterms:modified xsi:type="dcterms:W3CDTF">2019-06-26T12:36:11Z</dcterms:modified>
</cp:coreProperties>
</file>