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96" r:id="rId2"/>
    <p:sldId id="264" r:id="rId3"/>
  </p:sldIdLst>
  <p:sldSz cx="12188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">
          <p15:clr>
            <a:srgbClr val="A4A3A4"/>
          </p15:clr>
        </p15:guide>
        <p15:guide id="2" orient="horz" pos="4096">
          <p15:clr>
            <a:srgbClr val="A4A3A4"/>
          </p15:clr>
        </p15:guide>
        <p15:guide id="3" orient="horz" pos="3688">
          <p15:clr>
            <a:srgbClr val="A4A3A4"/>
          </p15:clr>
        </p15:guide>
        <p15:guide id="4" orient="horz" pos="760">
          <p15:clr>
            <a:srgbClr val="A4A3A4"/>
          </p15:clr>
        </p15:guide>
        <p15:guide id="5" orient="horz" pos="488">
          <p15:clr>
            <a:srgbClr val="A4A3A4"/>
          </p15:clr>
        </p15:guide>
        <p15:guide id="6" pos="309">
          <p15:clr>
            <a:srgbClr val="A4A3A4"/>
          </p15:clr>
        </p15:guide>
        <p15:guide id="7" pos="7371">
          <p15:clr>
            <a:srgbClr val="A4A3A4"/>
          </p15:clr>
        </p15:guide>
        <p15:guide id="8" pos="38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B4C6E7"/>
    <a:srgbClr val="D9E1F2"/>
    <a:srgbClr val="009FDB"/>
    <a:srgbClr val="007A3E"/>
    <a:srgbClr val="F2F2F2"/>
    <a:srgbClr val="191919"/>
    <a:srgbClr val="CF2A2A"/>
    <a:srgbClr val="EFEFEF"/>
    <a:srgbClr val="4CA90C"/>
    <a:srgbClr val="FFB8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5" autoAdjust="0"/>
    <p:restoredTop sz="82083" autoAdjust="0"/>
  </p:normalViewPr>
  <p:slideViewPr>
    <p:cSldViewPr snapToGrid="0">
      <p:cViewPr varScale="1">
        <p:scale>
          <a:sx n="71" d="100"/>
          <a:sy n="71" d="100"/>
        </p:scale>
        <p:origin x="78" y="786"/>
      </p:cViewPr>
      <p:guideLst>
        <p:guide orient="horz" pos="232"/>
        <p:guide orient="horz" pos="4096"/>
        <p:guide orient="horz" pos="3688"/>
        <p:guide orient="horz" pos="760"/>
        <p:guide orient="horz" pos="488"/>
        <p:guide pos="309"/>
        <p:guide pos="7371"/>
        <p:guide pos="3839"/>
      </p:guideLst>
    </p:cSldViewPr>
  </p:slideViewPr>
  <p:outlineViewPr>
    <p:cViewPr>
      <p:scale>
        <a:sx n="33" d="100"/>
        <a:sy n="33" d="100"/>
      </p:scale>
      <p:origin x="0" y="555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40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02A83F1-7AC5-4812-B7B5-0BABD77140B4}" type="doc">
      <dgm:prSet loTypeId="urn:microsoft.com/office/officeart/2005/8/layout/vList2" loCatId="list" qsTypeId="urn:microsoft.com/office/officeart/2005/8/quickstyle/3d3" qsCatId="3D" csTypeId="urn:microsoft.com/office/officeart/2005/8/colors/accent2_5" csCatId="accent2" phldr="1"/>
      <dgm:spPr/>
      <dgm:t>
        <a:bodyPr/>
        <a:lstStyle/>
        <a:p>
          <a:endParaRPr lang="en-US"/>
        </a:p>
      </dgm:t>
    </dgm:pt>
    <dgm:pt modelId="{D1B76234-ADFF-420C-B5AE-6F432BC1226F}">
      <dgm:prSet custT="1"/>
      <dgm:spPr/>
      <dgm:t>
        <a:bodyPr/>
        <a:lstStyle/>
        <a:p>
          <a:r>
            <a:rPr lang="en-US" sz="2800" dirty="0"/>
            <a:t>ONAP needs to consider dynamic loads and how the VNF and Platform respond to those loads.</a:t>
          </a:r>
        </a:p>
      </dgm:t>
    </dgm:pt>
    <dgm:pt modelId="{686034C2-7E80-4464-9E5C-B2AB3735BA5E}" type="parTrans" cxnId="{1D84D382-ED8E-4123-883A-2F2FD1CCC676}">
      <dgm:prSet/>
      <dgm:spPr/>
      <dgm:t>
        <a:bodyPr/>
        <a:lstStyle/>
        <a:p>
          <a:endParaRPr lang="en-US" sz="1200"/>
        </a:p>
      </dgm:t>
    </dgm:pt>
    <dgm:pt modelId="{09625D7D-FF29-4CFE-8B65-2A4EA3F65FBF}" type="sibTrans" cxnId="{1D84D382-ED8E-4123-883A-2F2FD1CCC676}">
      <dgm:prSet/>
      <dgm:spPr/>
      <dgm:t>
        <a:bodyPr/>
        <a:lstStyle/>
        <a:p>
          <a:endParaRPr lang="en-US" sz="1200"/>
        </a:p>
      </dgm:t>
    </dgm:pt>
    <dgm:pt modelId="{866C6071-6C8C-46BF-81EA-AB80F635B49D}">
      <dgm:prSet custT="1"/>
      <dgm:spPr/>
      <dgm:t>
        <a:bodyPr/>
        <a:lstStyle/>
        <a:p>
          <a:r>
            <a:rPr lang="en-US" sz="2800" dirty="0"/>
            <a:t>Scaling is not about new functionality but ensuring that this life cycle action works across all components</a:t>
          </a:r>
        </a:p>
      </dgm:t>
    </dgm:pt>
    <dgm:pt modelId="{D8BD5757-0EEC-4D38-83DE-9CF200E84E93}" type="parTrans" cxnId="{D7067A5E-FD1C-429A-A48F-97409CB86AB2}">
      <dgm:prSet/>
      <dgm:spPr/>
      <dgm:t>
        <a:bodyPr/>
        <a:lstStyle/>
        <a:p>
          <a:endParaRPr lang="en-US" sz="1200"/>
        </a:p>
      </dgm:t>
    </dgm:pt>
    <dgm:pt modelId="{7A9064BB-7E40-44FD-84D8-74D36EB3403E}" type="sibTrans" cxnId="{D7067A5E-FD1C-429A-A48F-97409CB86AB2}">
      <dgm:prSet/>
      <dgm:spPr/>
      <dgm:t>
        <a:bodyPr/>
        <a:lstStyle/>
        <a:p>
          <a:endParaRPr lang="en-US" sz="1200"/>
        </a:p>
      </dgm:t>
    </dgm:pt>
    <dgm:pt modelId="{306AB77D-1598-4FF3-8F5D-5A8436CEF47B}">
      <dgm:prSet custT="1"/>
      <dgm:spPr/>
      <dgm:t>
        <a:bodyPr/>
        <a:lstStyle/>
        <a:p>
          <a:r>
            <a:rPr lang="en-US" sz="2800" dirty="0"/>
            <a:t>This Use Case will help ensure a robustness across the Platform and VNFs</a:t>
          </a:r>
        </a:p>
      </dgm:t>
    </dgm:pt>
    <dgm:pt modelId="{479D70F1-088F-400E-B105-E2CF1F725F2B}" type="parTrans" cxnId="{C40DBF87-20D3-4541-B518-8E9031F4B51A}">
      <dgm:prSet/>
      <dgm:spPr/>
      <dgm:t>
        <a:bodyPr/>
        <a:lstStyle/>
        <a:p>
          <a:endParaRPr lang="en-US" sz="1200"/>
        </a:p>
      </dgm:t>
    </dgm:pt>
    <dgm:pt modelId="{68EDA7C6-D29B-46C5-9406-C469D11E828B}" type="sibTrans" cxnId="{C40DBF87-20D3-4541-B518-8E9031F4B51A}">
      <dgm:prSet/>
      <dgm:spPr/>
      <dgm:t>
        <a:bodyPr/>
        <a:lstStyle/>
        <a:p>
          <a:endParaRPr lang="en-US" sz="1200"/>
        </a:p>
      </dgm:t>
    </dgm:pt>
    <dgm:pt modelId="{AE1A2D5E-EBDC-4519-BBFB-1F88A6373DFF}">
      <dgm:prSet custT="1"/>
      <dgm:spPr/>
      <dgm:t>
        <a:bodyPr/>
        <a:lstStyle/>
        <a:p>
          <a:r>
            <a:rPr lang="en-US" sz="2800" dirty="0"/>
            <a:t>Can be tested by ramping loads up and down to ensure the VNFs respond properly</a:t>
          </a:r>
        </a:p>
      </dgm:t>
    </dgm:pt>
    <dgm:pt modelId="{0CCF35BE-80AA-47A2-895C-71241B31B95E}" type="parTrans" cxnId="{8C1A711A-FC1B-42D2-9D7B-144E207A9CCB}">
      <dgm:prSet/>
      <dgm:spPr/>
      <dgm:t>
        <a:bodyPr/>
        <a:lstStyle/>
        <a:p>
          <a:endParaRPr lang="en-US"/>
        </a:p>
      </dgm:t>
    </dgm:pt>
    <dgm:pt modelId="{C51F5F9C-3FC9-4AEB-8695-D8B4AEF30200}" type="sibTrans" cxnId="{8C1A711A-FC1B-42D2-9D7B-144E207A9CCB}">
      <dgm:prSet/>
      <dgm:spPr/>
      <dgm:t>
        <a:bodyPr/>
        <a:lstStyle/>
        <a:p>
          <a:endParaRPr lang="en-US"/>
        </a:p>
      </dgm:t>
    </dgm:pt>
    <dgm:pt modelId="{F7FB216D-DFF5-4306-941E-FF3C68B33A7F}" type="pres">
      <dgm:prSet presAssocID="{D02A83F1-7AC5-4812-B7B5-0BABD77140B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859C79F-21F2-4161-9E06-7911A9F9E90C}" type="pres">
      <dgm:prSet presAssocID="{D1B76234-ADFF-420C-B5AE-6F432BC1226F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319E0D-EFF5-405D-B094-AEE3056FECC7}" type="pres">
      <dgm:prSet presAssocID="{09625D7D-FF29-4CFE-8B65-2A4EA3F65FBF}" presName="spacer" presStyleCnt="0"/>
      <dgm:spPr/>
    </dgm:pt>
    <dgm:pt modelId="{D9CFDFDF-7790-4E93-9E57-583F2A07CED3}" type="pres">
      <dgm:prSet presAssocID="{866C6071-6C8C-46BF-81EA-AB80F635B49D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3CC009-42C6-42FE-B972-F68830A594E2}" type="pres">
      <dgm:prSet presAssocID="{7A9064BB-7E40-44FD-84D8-74D36EB3403E}" presName="spacer" presStyleCnt="0"/>
      <dgm:spPr/>
    </dgm:pt>
    <dgm:pt modelId="{28B5C437-A52B-4F57-BB01-07A4782F8181}" type="pres">
      <dgm:prSet presAssocID="{306AB77D-1598-4FF3-8F5D-5A8436CEF47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648036-4560-4822-B633-030D60937CAE}" type="pres">
      <dgm:prSet presAssocID="{68EDA7C6-D29B-46C5-9406-C469D11E828B}" presName="spacer" presStyleCnt="0"/>
      <dgm:spPr/>
    </dgm:pt>
    <dgm:pt modelId="{83A2B1C5-A5DB-450F-8CF2-36646DFF12B2}" type="pres">
      <dgm:prSet presAssocID="{AE1A2D5E-EBDC-4519-BBFB-1F88A6373DFF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40DBF87-20D3-4541-B518-8E9031F4B51A}" srcId="{D02A83F1-7AC5-4812-B7B5-0BABD77140B4}" destId="{306AB77D-1598-4FF3-8F5D-5A8436CEF47B}" srcOrd="2" destOrd="0" parTransId="{479D70F1-088F-400E-B105-E2CF1F725F2B}" sibTransId="{68EDA7C6-D29B-46C5-9406-C469D11E828B}"/>
    <dgm:cxn modelId="{5EAA6E71-184F-4BB2-BCA9-6C07BC5C297A}" type="presOf" srcId="{D1B76234-ADFF-420C-B5AE-6F432BC1226F}" destId="{D859C79F-21F2-4161-9E06-7911A9F9E90C}" srcOrd="0" destOrd="0" presId="urn:microsoft.com/office/officeart/2005/8/layout/vList2"/>
    <dgm:cxn modelId="{8C1A711A-FC1B-42D2-9D7B-144E207A9CCB}" srcId="{D02A83F1-7AC5-4812-B7B5-0BABD77140B4}" destId="{AE1A2D5E-EBDC-4519-BBFB-1F88A6373DFF}" srcOrd="3" destOrd="0" parTransId="{0CCF35BE-80AA-47A2-895C-71241B31B95E}" sibTransId="{C51F5F9C-3FC9-4AEB-8695-D8B4AEF30200}"/>
    <dgm:cxn modelId="{9B7B5599-7768-4938-B607-7261DB914B1B}" type="presOf" srcId="{306AB77D-1598-4FF3-8F5D-5A8436CEF47B}" destId="{28B5C437-A52B-4F57-BB01-07A4782F8181}" srcOrd="0" destOrd="0" presId="urn:microsoft.com/office/officeart/2005/8/layout/vList2"/>
    <dgm:cxn modelId="{261F9B9E-02C7-4FBB-9E67-99DA6511503E}" type="presOf" srcId="{AE1A2D5E-EBDC-4519-BBFB-1F88A6373DFF}" destId="{83A2B1C5-A5DB-450F-8CF2-36646DFF12B2}" srcOrd="0" destOrd="0" presId="urn:microsoft.com/office/officeart/2005/8/layout/vList2"/>
    <dgm:cxn modelId="{D7067A5E-FD1C-429A-A48F-97409CB86AB2}" srcId="{D02A83F1-7AC5-4812-B7B5-0BABD77140B4}" destId="{866C6071-6C8C-46BF-81EA-AB80F635B49D}" srcOrd="1" destOrd="0" parTransId="{D8BD5757-0EEC-4D38-83DE-9CF200E84E93}" sibTransId="{7A9064BB-7E40-44FD-84D8-74D36EB3403E}"/>
    <dgm:cxn modelId="{A1290522-B5E0-4813-8F33-DF97101CD60A}" type="presOf" srcId="{D02A83F1-7AC5-4812-B7B5-0BABD77140B4}" destId="{F7FB216D-DFF5-4306-941E-FF3C68B33A7F}" srcOrd="0" destOrd="0" presId="urn:microsoft.com/office/officeart/2005/8/layout/vList2"/>
    <dgm:cxn modelId="{06A5031B-614D-4C08-9507-535CAC7AD8D6}" type="presOf" srcId="{866C6071-6C8C-46BF-81EA-AB80F635B49D}" destId="{D9CFDFDF-7790-4E93-9E57-583F2A07CED3}" srcOrd="0" destOrd="0" presId="urn:microsoft.com/office/officeart/2005/8/layout/vList2"/>
    <dgm:cxn modelId="{1D84D382-ED8E-4123-883A-2F2FD1CCC676}" srcId="{D02A83F1-7AC5-4812-B7B5-0BABD77140B4}" destId="{D1B76234-ADFF-420C-B5AE-6F432BC1226F}" srcOrd="0" destOrd="0" parTransId="{686034C2-7E80-4464-9E5C-B2AB3735BA5E}" sibTransId="{09625D7D-FF29-4CFE-8B65-2A4EA3F65FBF}"/>
    <dgm:cxn modelId="{21DBDD0C-07CE-4670-AE3A-655B0854638C}" type="presParOf" srcId="{F7FB216D-DFF5-4306-941E-FF3C68B33A7F}" destId="{D859C79F-21F2-4161-9E06-7911A9F9E90C}" srcOrd="0" destOrd="0" presId="urn:microsoft.com/office/officeart/2005/8/layout/vList2"/>
    <dgm:cxn modelId="{A3AF3D7F-4F47-446D-B8B6-006D9B499011}" type="presParOf" srcId="{F7FB216D-DFF5-4306-941E-FF3C68B33A7F}" destId="{02319E0D-EFF5-405D-B094-AEE3056FECC7}" srcOrd="1" destOrd="0" presId="urn:microsoft.com/office/officeart/2005/8/layout/vList2"/>
    <dgm:cxn modelId="{A56984BC-D833-4C37-A8B9-637558A29D4B}" type="presParOf" srcId="{F7FB216D-DFF5-4306-941E-FF3C68B33A7F}" destId="{D9CFDFDF-7790-4E93-9E57-583F2A07CED3}" srcOrd="2" destOrd="0" presId="urn:microsoft.com/office/officeart/2005/8/layout/vList2"/>
    <dgm:cxn modelId="{62CD3511-014A-440A-9B43-B90013968C3B}" type="presParOf" srcId="{F7FB216D-DFF5-4306-941E-FF3C68B33A7F}" destId="{803CC009-42C6-42FE-B972-F68830A594E2}" srcOrd="3" destOrd="0" presId="urn:microsoft.com/office/officeart/2005/8/layout/vList2"/>
    <dgm:cxn modelId="{00C4B2C5-1711-43CA-A80E-7C0F2CB5A5FE}" type="presParOf" srcId="{F7FB216D-DFF5-4306-941E-FF3C68B33A7F}" destId="{28B5C437-A52B-4F57-BB01-07A4782F8181}" srcOrd="4" destOrd="0" presId="urn:microsoft.com/office/officeart/2005/8/layout/vList2"/>
    <dgm:cxn modelId="{8B81036A-C011-46EA-AAA9-DD46879CDA9D}" type="presParOf" srcId="{F7FB216D-DFF5-4306-941E-FF3C68B33A7F}" destId="{1E648036-4560-4822-B633-030D60937CAE}" srcOrd="5" destOrd="0" presId="urn:microsoft.com/office/officeart/2005/8/layout/vList2"/>
    <dgm:cxn modelId="{57F87A19-0A89-441B-B692-7B5DDBD8F048}" type="presParOf" srcId="{F7FB216D-DFF5-4306-941E-FF3C68B33A7F}" destId="{83A2B1C5-A5DB-450F-8CF2-36646DFF12B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9C79F-21F2-4161-9E06-7911A9F9E90C}">
      <dsp:nvSpPr>
        <dsp:cNvPr id="0" name=""/>
        <dsp:cNvSpPr/>
      </dsp:nvSpPr>
      <dsp:spPr>
        <a:xfrm>
          <a:off x="0" y="1431"/>
          <a:ext cx="11211106" cy="971831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ONAP needs to consider dynamic loads and how the VNF and Platform respond to those loads.</a:t>
          </a:r>
        </a:p>
      </dsp:txBody>
      <dsp:txXfrm>
        <a:off x="47441" y="48872"/>
        <a:ext cx="11116224" cy="876949"/>
      </dsp:txXfrm>
    </dsp:sp>
    <dsp:sp modelId="{D9CFDFDF-7790-4E93-9E57-583F2A07CED3}">
      <dsp:nvSpPr>
        <dsp:cNvPr id="0" name=""/>
        <dsp:cNvSpPr/>
      </dsp:nvSpPr>
      <dsp:spPr>
        <a:xfrm>
          <a:off x="0" y="985722"/>
          <a:ext cx="11211106" cy="971831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13333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Scaling is not about new functionality but ensuring that this life cycle action works across all components</a:t>
          </a:r>
        </a:p>
      </dsp:txBody>
      <dsp:txXfrm>
        <a:off x="47441" y="1033163"/>
        <a:ext cx="11116224" cy="876949"/>
      </dsp:txXfrm>
    </dsp:sp>
    <dsp:sp modelId="{28B5C437-A52B-4F57-BB01-07A4782F8181}">
      <dsp:nvSpPr>
        <dsp:cNvPr id="0" name=""/>
        <dsp:cNvSpPr/>
      </dsp:nvSpPr>
      <dsp:spPr>
        <a:xfrm>
          <a:off x="0" y="1970012"/>
          <a:ext cx="11211106" cy="971831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26667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This Use Case will help ensure a robustness across the Platform and VNFs</a:t>
          </a:r>
        </a:p>
      </dsp:txBody>
      <dsp:txXfrm>
        <a:off x="47441" y="2017453"/>
        <a:ext cx="11116224" cy="876949"/>
      </dsp:txXfrm>
    </dsp:sp>
    <dsp:sp modelId="{83A2B1C5-A5DB-450F-8CF2-36646DFF12B2}">
      <dsp:nvSpPr>
        <dsp:cNvPr id="0" name=""/>
        <dsp:cNvSpPr/>
      </dsp:nvSpPr>
      <dsp:spPr>
        <a:xfrm>
          <a:off x="0" y="2954303"/>
          <a:ext cx="11211106" cy="971831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/>
            <a:t>Can be tested by ramping loads up and down to ensure the VNFs respond properly</a:t>
          </a:r>
        </a:p>
      </dsp:txBody>
      <dsp:txXfrm>
        <a:off x="47441" y="3001744"/>
        <a:ext cx="11116224" cy="8769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A5829C-7C6A-DF41-92FC-FE30E34D6DBD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0A37F-B7DA-9E4D-A068-4D61982E8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657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C7A9F4-9AF1-BE4F-A500-2756F8488435}" type="datetimeFigureOut">
              <a:rPr lang="en-US" smtClean="0"/>
              <a:t>11/6/2017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FD9196-B747-C840-B910-EBFFFCF754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8621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ption 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1275589" y="6061077"/>
            <a:ext cx="511174" cy="511174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499065" y="6329844"/>
            <a:ext cx="6628674" cy="27415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ts val="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dirty="0">
                <a:solidFill>
                  <a:schemeClr val="tx1"/>
                </a:solidFill>
              </a:rPr>
              <a:t>© 2017 AT&amp;T Intellectual</a:t>
            </a:r>
            <a:r>
              <a:rPr lang="en-US" sz="600" baseline="0" dirty="0">
                <a:solidFill>
                  <a:schemeClr val="tx1"/>
                </a:solidFill>
              </a:rPr>
              <a:t> Property. All rights reserved.</a:t>
            </a:r>
            <a:r>
              <a:rPr lang="en-US" sz="600" dirty="0">
                <a:solidFill>
                  <a:schemeClr val="tx1"/>
                </a:solidFill>
              </a:rPr>
              <a:t> AT&amp;T, Globe logo, Mobilizing Your World and DIRECTV are registered trademarks and service marks of AT&amp;T Intellectual Property and/or AT&amp;T affiliated companies. All other marks are the property of their respective owners. AT&amp;T Proprietary (Internal Use Only). Not for use or disclosure outside the AT&amp;T companies except under written agreement.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98799" y="594859"/>
            <a:ext cx="5609823" cy="244486"/>
          </a:xfrm>
        </p:spPr>
        <p:txBody>
          <a:bodyPr/>
          <a:lstStyle>
            <a:lvl1pPr marL="0" indent="0">
              <a:spcAft>
                <a:spcPts val="400"/>
              </a:spcAft>
              <a:buFontTx/>
              <a:buNone/>
              <a:defRPr sz="1400" b="0" i="0">
                <a:solidFill>
                  <a:schemeClr val="bg2"/>
                </a:solidFill>
              </a:defRPr>
            </a:lvl1pPr>
            <a:lvl2pPr marL="0" indent="0">
              <a:spcAft>
                <a:spcPts val="400"/>
              </a:spcAft>
              <a:buFontTx/>
              <a:buNone/>
              <a:defRPr sz="1400">
                <a:solidFill>
                  <a:schemeClr val="bg2"/>
                </a:solidFill>
              </a:defRPr>
            </a:lvl2pPr>
            <a:lvl3pPr marL="0" indent="0">
              <a:spcAft>
                <a:spcPts val="400"/>
              </a:spcAft>
              <a:buFontTx/>
              <a:buNone/>
              <a:defRPr sz="1400">
                <a:solidFill>
                  <a:schemeClr val="bg2"/>
                </a:solidFill>
              </a:defRPr>
            </a:lvl3pPr>
            <a:lvl4pPr marL="0" indent="0">
              <a:spcAft>
                <a:spcPts val="400"/>
              </a:spcAft>
              <a:buFontTx/>
              <a:buNone/>
              <a:defRPr sz="1400">
                <a:solidFill>
                  <a:schemeClr val="bg2"/>
                </a:solidFill>
              </a:defRPr>
            </a:lvl4pPr>
            <a:lvl5pPr marL="0" indent="0">
              <a:spcAft>
                <a:spcPts val="400"/>
              </a:spcAft>
              <a:buFontTx/>
              <a:buNone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98" y="927100"/>
            <a:ext cx="11209064" cy="1523098"/>
          </a:xfrm>
          <a:effectLst/>
        </p:spPr>
        <p:txBody>
          <a:bodyPr anchor="b" anchorCtr="0"/>
          <a:lstStyle>
            <a:lvl1pPr>
              <a:lnSpc>
                <a:spcPct val="82000"/>
              </a:lnSpc>
              <a:spcAft>
                <a:spcPts val="800"/>
              </a:spcAft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98798" y="2459736"/>
            <a:ext cx="11213719" cy="914400"/>
          </a:xfrm>
          <a:effectLst/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8799" y="3474721"/>
            <a:ext cx="5609823" cy="2335211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2"/>
                </a:solidFill>
              </a:defRPr>
            </a:lvl1pPr>
            <a:lvl2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2"/>
                </a:solidFill>
              </a:defRPr>
            </a:lvl2pPr>
            <a:lvl3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2"/>
                </a:solidFill>
              </a:defRPr>
            </a:lvl3pPr>
            <a:lvl4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2"/>
                </a:solidFill>
              </a:defRPr>
            </a:lvl4pPr>
            <a:lvl5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9143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774701"/>
            <a:ext cx="12188825" cy="60833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498798" y="1634067"/>
            <a:ext cx="11209064" cy="1515534"/>
          </a:xfrm>
        </p:spPr>
        <p:txBody>
          <a:bodyPr anchor="b" anchorCtr="0"/>
          <a:lstStyle>
            <a:lvl1pPr>
              <a:lnSpc>
                <a:spcPct val="82000"/>
              </a:lnSpc>
              <a:spcAft>
                <a:spcPts val="800"/>
              </a:spcAft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 bwMode="white">
          <a:xfrm>
            <a:off x="498799" y="3608390"/>
            <a:ext cx="5609823" cy="2246311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1"/>
                </a:solidFill>
              </a:defRPr>
            </a:lvl1pPr>
            <a:lvl2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1"/>
                </a:solidFill>
              </a:defRPr>
            </a:lvl2pPr>
            <a:lvl3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1"/>
                </a:solidFill>
              </a:defRPr>
            </a:lvl3pPr>
            <a:lvl4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1"/>
                </a:solidFill>
              </a:defRPr>
            </a:lvl4pPr>
            <a:lvl5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1290296" y="6075784"/>
            <a:ext cx="496467" cy="496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494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774701"/>
            <a:ext cx="12188825" cy="60833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498798" y="1642533"/>
            <a:ext cx="11209064" cy="1512147"/>
          </a:xfrm>
        </p:spPr>
        <p:txBody>
          <a:bodyPr anchor="b" anchorCtr="0"/>
          <a:lstStyle>
            <a:lvl1pPr>
              <a:lnSpc>
                <a:spcPct val="82000"/>
              </a:lnSpc>
              <a:spcAft>
                <a:spcPts val="800"/>
              </a:spcAft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 bwMode="white">
          <a:xfrm>
            <a:off x="498799" y="3608390"/>
            <a:ext cx="5609823" cy="2246311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1275589" y="6061077"/>
            <a:ext cx="511174" cy="511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448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8798" y="1642533"/>
            <a:ext cx="11209064" cy="1512147"/>
          </a:xfrm>
        </p:spPr>
        <p:txBody>
          <a:bodyPr anchor="b" anchorCtr="0"/>
          <a:lstStyle>
            <a:lvl1pPr>
              <a:lnSpc>
                <a:spcPct val="82000"/>
              </a:lnSpc>
              <a:spcAft>
                <a:spcPts val="800"/>
              </a:spcAft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8799" y="3608390"/>
            <a:ext cx="5609823" cy="2246311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1pPr>
            <a:lvl2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2pPr>
            <a:lvl3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3pPr>
            <a:lvl4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4pPr>
            <a:lvl5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94639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4" hasCustomPrompt="1"/>
          </p:nvPr>
        </p:nvSpPr>
        <p:spPr>
          <a:xfrm>
            <a:off x="0" y="774700"/>
            <a:ext cx="12188825" cy="6083300"/>
          </a:xfrm>
          <a:solidFill>
            <a:schemeClr val="bg2"/>
          </a:solidFill>
        </p:spPr>
        <p:txBody>
          <a:bodyPr/>
          <a:lstStyle>
            <a:lvl1pPr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picture to placeholder or click icon to add. The Globe Alone logo should sit on top of picture.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498798" y="1638300"/>
            <a:ext cx="11209064" cy="1516378"/>
          </a:xfrm>
        </p:spPr>
        <p:txBody>
          <a:bodyPr anchor="b" anchorCtr="0"/>
          <a:lstStyle>
            <a:lvl1pPr>
              <a:lnSpc>
                <a:spcPct val="82000"/>
              </a:lnSpc>
              <a:spcAft>
                <a:spcPts val="800"/>
              </a:spcAft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8799" y="3608390"/>
            <a:ext cx="5609823" cy="2246311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1pPr>
            <a:lvl2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2pPr>
            <a:lvl3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3pPr>
            <a:lvl4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4pPr>
            <a:lvl5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954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488897" y="1139825"/>
            <a:ext cx="11211106" cy="48117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90939" y="522779"/>
            <a:ext cx="11209064" cy="34220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47222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/>
          </p:nvPr>
        </p:nvSpPr>
        <p:spPr>
          <a:xfrm>
            <a:off x="490939" y="1139629"/>
            <a:ext cx="11209064" cy="4800600"/>
          </a:xfrm>
        </p:spPr>
        <p:txBody>
          <a:bodyPr/>
          <a:lstStyle>
            <a:lvl1pPr>
              <a:lnSpc>
                <a:spcPct val="90000"/>
              </a:lnSpc>
              <a:spcAft>
                <a:spcPts val="600"/>
              </a:spcAft>
              <a:defRPr sz="2400" baseline="0"/>
            </a:lvl1pPr>
            <a:lvl2pPr>
              <a:defRPr b="1">
                <a:solidFill>
                  <a:schemeClr val="tx1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7092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90939" y="1139825"/>
            <a:ext cx="5460252" cy="4800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6239751" y="1139825"/>
            <a:ext cx="5460252" cy="4800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92282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90939" y="1139825"/>
            <a:ext cx="5460252" cy="4800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227426" y="1206500"/>
            <a:ext cx="5474693" cy="4648200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9655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R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6094413" y="1210029"/>
            <a:ext cx="0" cy="4654197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61" y="522779"/>
            <a:ext cx="11209064" cy="34220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87661" y="1139546"/>
            <a:ext cx="5363083" cy="4800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6336920" y="1139825"/>
            <a:ext cx="5363083" cy="4800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22619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90938" y="1143000"/>
            <a:ext cx="6999354" cy="4800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7746809" y="1143000"/>
            <a:ext cx="3953193" cy="4800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673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1290296" y="6075784"/>
            <a:ext cx="496467" cy="496467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499064" y="6329844"/>
            <a:ext cx="6629400" cy="27415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ts val="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dirty="0">
                <a:solidFill>
                  <a:schemeClr val="tx2"/>
                </a:solidFill>
              </a:rPr>
              <a:t>© 2017 AT&amp;T Intellectual</a:t>
            </a:r>
            <a:r>
              <a:rPr lang="en-US" sz="600" baseline="0" dirty="0">
                <a:solidFill>
                  <a:schemeClr val="tx2"/>
                </a:solidFill>
              </a:rPr>
              <a:t> Property. All rights reserved.</a:t>
            </a:r>
            <a:r>
              <a:rPr lang="en-US" sz="600" dirty="0">
                <a:solidFill>
                  <a:schemeClr val="tx2"/>
                </a:solidFill>
              </a:rPr>
              <a:t> AT&amp;T, Globe logo, Mobilizing Your World and DIRECTV are registered trademarks and service marks of AT&amp;T Intellectual Property and/or AT&amp;T affiliated companies. All other marks are the property of their respective owners. AT&amp;T Proprietary (Internal Use Only). Not for use or disclosure outside the AT&amp;T companies except under written agreement.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99064" y="594859"/>
            <a:ext cx="5609823" cy="244486"/>
          </a:xfrm>
        </p:spPr>
        <p:txBody>
          <a:bodyPr/>
          <a:lstStyle>
            <a:lvl1pPr marL="0" indent="0">
              <a:spcAft>
                <a:spcPts val="400"/>
              </a:spcAft>
              <a:buFontTx/>
              <a:buNone/>
              <a:defRPr sz="1400">
                <a:solidFill>
                  <a:schemeClr val="tx2"/>
                </a:solidFill>
              </a:defRPr>
            </a:lvl1pPr>
            <a:lvl2pPr marL="0" indent="0">
              <a:spcAft>
                <a:spcPts val="400"/>
              </a:spcAft>
              <a:buFontTx/>
              <a:buNone/>
              <a:defRPr sz="1400">
                <a:solidFill>
                  <a:schemeClr val="tx2"/>
                </a:solidFill>
              </a:defRPr>
            </a:lvl2pPr>
            <a:lvl3pPr marL="0" indent="0">
              <a:spcAft>
                <a:spcPts val="400"/>
              </a:spcAft>
              <a:buFontTx/>
              <a:buNone/>
              <a:defRPr sz="1400">
                <a:solidFill>
                  <a:schemeClr val="tx2"/>
                </a:solidFill>
              </a:defRPr>
            </a:lvl3pPr>
            <a:lvl4pPr marL="0" indent="0">
              <a:spcAft>
                <a:spcPts val="400"/>
              </a:spcAft>
              <a:buFontTx/>
              <a:buNone/>
              <a:defRPr sz="1400">
                <a:solidFill>
                  <a:schemeClr val="tx2"/>
                </a:solidFill>
              </a:defRPr>
            </a:lvl4pPr>
            <a:lvl5pPr marL="0" indent="0">
              <a:spcAft>
                <a:spcPts val="400"/>
              </a:spcAft>
              <a:buFontTx/>
              <a:buNone/>
              <a:defRPr sz="1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063" y="939800"/>
            <a:ext cx="11209064" cy="1511764"/>
          </a:xfrm>
        </p:spPr>
        <p:txBody>
          <a:bodyPr anchor="b" anchorCtr="0"/>
          <a:lstStyle>
            <a:lvl1pPr>
              <a:lnSpc>
                <a:spcPct val="82000"/>
              </a:lnSpc>
              <a:spcAft>
                <a:spcPts val="800"/>
              </a:spcAft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499063" y="2459736"/>
            <a:ext cx="11213719" cy="914400"/>
          </a:xfrm>
        </p:spPr>
        <p:txBody>
          <a:bodyPr/>
          <a:lstStyle>
            <a:lvl1pPr>
              <a:defRPr sz="2400" baseline="0"/>
            </a:lvl1pPr>
            <a:lvl2pPr>
              <a:defRPr sz="2000" baseline="0"/>
            </a:lvl2pPr>
            <a:lvl3pPr>
              <a:defRPr sz="2000" baseline="0"/>
            </a:lvl3pPr>
            <a:lvl4pPr>
              <a:defRPr sz="2000" baseline="0"/>
            </a:lvl4pPr>
            <a:lvl5pPr>
              <a:defRPr sz="2000" baseline="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9064" y="3474721"/>
            <a:ext cx="5609823" cy="2335211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 baseline="0">
                <a:solidFill>
                  <a:schemeClr val="tx2"/>
                </a:solidFill>
              </a:defRPr>
            </a:lvl1pPr>
            <a:lvl2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 baseline="0">
                <a:solidFill>
                  <a:schemeClr val="tx2"/>
                </a:solidFill>
              </a:defRPr>
            </a:lvl2pPr>
            <a:lvl3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 baseline="0">
                <a:solidFill>
                  <a:schemeClr val="tx2"/>
                </a:solidFill>
              </a:defRPr>
            </a:lvl3pPr>
            <a:lvl4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 baseline="0">
                <a:solidFill>
                  <a:schemeClr val="tx2"/>
                </a:solidFill>
              </a:defRPr>
            </a:lvl4pPr>
            <a:lvl5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5090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7746809" y="1139825"/>
            <a:ext cx="3953193" cy="4800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490940" y="1206501"/>
            <a:ext cx="6994062" cy="4648199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1516893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/3 Ru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7607753" y="1210029"/>
            <a:ext cx="0" cy="4654197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90939" y="1139825"/>
            <a:ext cx="6872074" cy="4800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7855021" y="1139825"/>
            <a:ext cx="3844981" cy="4800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5778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+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6094413" y="1210029"/>
            <a:ext cx="0" cy="4654197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90939" y="1139825"/>
            <a:ext cx="5363083" cy="48006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6337490" y="1118312"/>
            <a:ext cx="5362514" cy="4833226"/>
          </a:xfrm>
        </p:spPr>
        <p:txBody>
          <a:bodyPr/>
          <a:lstStyle>
            <a:lvl1pPr marL="173038" indent="-173038">
              <a:lnSpc>
                <a:spcPct val="90000"/>
              </a:lnSpc>
              <a:spcAft>
                <a:spcPts val="1000"/>
              </a:spcAft>
              <a:defRPr sz="3200">
                <a:solidFill>
                  <a:schemeClr val="tx1"/>
                </a:solidFill>
              </a:defRPr>
            </a:lvl1pPr>
            <a:lvl2pPr marL="740664" indent="-285750">
              <a:spcAft>
                <a:spcPts val="1000"/>
              </a:spcAft>
              <a:buClr>
                <a:schemeClr val="tx2"/>
              </a:buClr>
              <a:buFont typeface="Lucida Grande"/>
              <a:buChar char="—"/>
              <a:defRPr i="1">
                <a:solidFill>
                  <a:schemeClr val="tx2"/>
                </a:solidFill>
              </a:defRPr>
            </a:lvl2pPr>
            <a:lvl3pPr marL="0" indent="0">
              <a:buClr>
                <a:schemeClr val="tx2"/>
              </a:buClr>
              <a:buFontTx/>
              <a:buNone/>
              <a:defRPr>
                <a:solidFill>
                  <a:schemeClr val="tx2"/>
                </a:solidFill>
              </a:defRPr>
            </a:lvl3pPr>
            <a:lvl4pPr marL="0" indent="0">
              <a:buClr>
                <a:schemeClr val="tx2"/>
              </a:buClr>
              <a:buFontTx/>
              <a:buNone/>
              <a:defRPr>
                <a:solidFill>
                  <a:schemeClr val="tx2"/>
                </a:solidFill>
              </a:defRPr>
            </a:lvl4pPr>
            <a:lvl5pPr marL="0" indent="0">
              <a:buClr>
                <a:schemeClr val="tx2"/>
              </a:buClr>
              <a:buFontTx/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7734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61" y="522779"/>
            <a:ext cx="11209064" cy="34220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87662" y="1117916"/>
            <a:ext cx="11213296" cy="4833623"/>
          </a:xfrm>
        </p:spPr>
        <p:txBody>
          <a:bodyPr/>
          <a:lstStyle>
            <a:lvl1pPr marL="173038" indent="-173038">
              <a:lnSpc>
                <a:spcPct val="90000"/>
              </a:lnSpc>
              <a:spcAft>
                <a:spcPts val="1000"/>
              </a:spcAft>
              <a:defRPr sz="3200">
                <a:solidFill>
                  <a:schemeClr val="tx1"/>
                </a:solidFill>
              </a:defRPr>
            </a:lvl1pPr>
            <a:lvl2pPr marL="740664" indent="-285750">
              <a:spcAft>
                <a:spcPts val="1000"/>
              </a:spcAft>
              <a:buClr>
                <a:schemeClr val="tx2"/>
              </a:buClr>
              <a:buFont typeface="Lucida Grande"/>
              <a:buChar char="—"/>
              <a:defRPr i="1">
                <a:solidFill>
                  <a:schemeClr val="tx2"/>
                </a:solidFill>
              </a:defRPr>
            </a:lvl2pPr>
            <a:lvl3pPr marL="0" indent="0">
              <a:buClr>
                <a:schemeClr val="tx2"/>
              </a:buClr>
              <a:buFontTx/>
              <a:buNone/>
              <a:defRPr>
                <a:solidFill>
                  <a:schemeClr val="tx2"/>
                </a:solidFill>
              </a:defRPr>
            </a:lvl3pPr>
            <a:lvl4pPr marL="0" indent="0">
              <a:buClr>
                <a:schemeClr val="tx2"/>
              </a:buClr>
              <a:buFontTx/>
              <a:buNone/>
              <a:defRPr>
                <a:solidFill>
                  <a:schemeClr val="tx2"/>
                </a:solidFill>
              </a:defRPr>
            </a:lvl4pPr>
            <a:lvl5pPr marL="0" indent="0">
              <a:buClr>
                <a:schemeClr val="tx2"/>
              </a:buClr>
              <a:buFontTx/>
              <a:buNone/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228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1" y="1206500"/>
            <a:ext cx="12188825" cy="5651500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/>
              <a:buNone/>
              <a:tabLst/>
              <a:defRPr sz="18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Drag picture to placeholder or click icon to add. Globe logo should sit on top of picture.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32806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206500"/>
            <a:ext cx="6106601" cy="5651500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/>
              <a:buNone/>
              <a:tabLst/>
              <a:defRPr sz="18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Drag picture to placeholder or click icon to add. </a:t>
            </a:r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>
          <a:xfrm>
            <a:off x="6094413" y="1206500"/>
            <a:ext cx="6094411" cy="5651500"/>
          </a:xfr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/>
              <a:buNone/>
              <a:tabLst/>
              <a:defRPr sz="1800" baseline="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Drag picture to placeholder or click icon to add. Globe logo should sit on top of picture.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7848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Row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 flipH="1">
            <a:off x="490939" y="3520578"/>
            <a:ext cx="11209064" cy="0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661" y="522779"/>
            <a:ext cx="11209064" cy="34220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87661" y="1206500"/>
            <a:ext cx="2844059" cy="2128838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3675693" y="1145571"/>
            <a:ext cx="8024310" cy="2306404"/>
          </a:xfrm>
        </p:spPr>
        <p:txBody>
          <a:bodyPr/>
          <a:lstStyle>
            <a:lvl1pPr>
              <a:defRPr sz="2200"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487661" y="3721100"/>
            <a:ext cx="2844059" cy="2133600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Text Placeholder 20"/>
          <p:cNvSpPr>
            <a:spLocks noGrp="1"/>
          </p:cNvSpPr>
          <p:nvPr>
            <p:ph type="body" sz="quarter" idx="19"/>
          </p:nvPr>
        </p:nvSpPr>
        <p:spPr>
          <a:xfrm>
            <a:off x="3675693" y="3632261"/>
            <a:ext cx="8024310" cy="2309752"/>
          </a:xfrm>
        </p:spPr>
        <p:txBody>
          <a:bodyPr/>
          <a:lstStyle>
            <a:lvl1pPr>
              <a:defRPr sz="2200"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886600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Row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cxnSp>
        <p:nvCxnSpPr>
          <p:cNvPr id="13" name="Straight Connector 12"/>
          <p:cNvCxnSpPr/>
          <p:nvPr userDrawn="1"/>
        </p:nvCxnSpPr>
        <p:spPr>
          <a:xfrm flipH="1">
            <a:off x="490939" y="2690205"/>
            <a:ext cx="11209064" cy="0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 userDrawn="1"/>
        </p:nvCxnSpPr>
        <p:spPr>
          <a:xfrm flipH="1">
            <a:off x="490939" y="4365061"/>
            <a:ext cx="11209064" cy="0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90939" y="1209839"/>
            <a:ext cx="2844059" cy="1299796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3675693" y="1146867"/>
            <a:ext cx="8024310" cy="1461642"/>
          </a:xfrm>
        </p:spPr>
        <p:txBody>
          <a:bodyPr/>
          <a:lstStyle>
            <a:lvl1pPr>
              <a:spcAft>
                <a:spcPts val="600"/>
              </a:spcAft>
              <a:defRPr sz="2200"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90939" y="2868174"/>
            <a:ext cx="2844059" cy="1299796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Text Placeholder 20"/>
          <p:cNvSpPr>
            <a:spLocks noGrp="1"/>
          </p:cNvSpPr>
          <p:nvPr>
            <p:ph type="body" sz="quarter" idx="20"/>
          </p:nvPr>
        </p:nvSpPr>
        <p:spPr>
          <a:xfrm>
            <a:off x="3675693" y="2778378"/>
            <a:ext cx="8024310" cy="1456917"/>
          </a:xfrm>
        </p:spPr>
        <p:txBody>
          <a:bodyPr/>
          <a:lstStyle>
            <a:lvl1pPr>
              <a:spcAft>
                <a:spcPts val="600"/>
              </a:spcAft>
              <a:defRPr sz="2200"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490939" y="4546625"/>
            <a:ext cx="2844059" cy="1299796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0" name="Text Placeholder 20"/>
          <p:cNvSpPr>
            <a:spLocks noGrp="1"/>
          </p:cNvSpPr>
          <p:nvPr>
            <p:ph type="body" sz="quarter" idx="22"/>
          </p:nvPr>
        </p:nvSpPr>
        <p:spPr>
          <a:xfrm>
            <a:off x="3675693" y="4465965"/>
            <a:ext cx="8024310" cy="1485573"/>
          </a:xfrm>
        </p:spPr>
        <p:txBody>
          <a:bodyPr/>
          <a:lstStyle>
            <a:lvl1pPr>
              <a:spcAft>
                <a:spcPts val="600"/>
              </a:spcAft>
              <a:defRPr sz="2200"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21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6094413" y="1208089"/>
            <a:ext cx="0" cy="4654373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486707" y="1209839"/>
            <a:ext cx="5360121" cy="2317504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Picture Placeholder 18"/>
          <p:cNvSpPr>
            <a:spLocks noGrp="1"/>
          </p:cNvSpPr>
          <p:nvPr>
            <p:ph type="pic" sz="quarter" idx="15"/>
          </p:nvPr>
        </p:nvSpPr>
        <p:spPr>
          <a:xfrm>
            <a:off x="6339882" y="1209839"/>
            <a:ext cx="5360121" cy="2317504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86707" y="3709989"/>
            <a:ext cx="5363083" cy="2230437"/>
          </a:xfrm>
        </p:spPr>
        <p:txBody>
          <a:bodyPr lIns="0"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6336920" y="3709989"/>
            <a:ext cx="5363083" cy="2230437"/>
          </a:xfrm>
        </p:spPr>
        <p:txBody>
          <a:bodyPr lIns="0"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4711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142909" y="1208089"/>
            <a:ext cx="0" cy="4654373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8049699" y="1208089"/>
            <a:ext cx="0" cy="4654373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707" y="522779"/>
            <a:ext cx="11209064" cy="34220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486706" y="1208088"/>
            <a:ext cx="3400552" cy="2317504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Picture Placeholder 18"/>
          <p:cNvSpPr>
            <a:spLocks noGrp="1"/>
          </p:cNvSpPr>
          <p:nvPr>
            <p:ph type="pic" sz="quarter" idx="20"/>
          </p:nvPr>
        </p:nvSpPr>
        <p:spPr>
          <a:xfrm>
            <a:off x="4396253" y="1208088"/>
            <a:ext cx="3400552" cy="2317504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Picture Placeholder 18"/>
          <p:cNvSpPr>
            <a:spLocks noGrp="1"/>
          </p:cNvSpPr>
          <p:nvPr>
            <p:ph type="pic" sz="quarter" idx="21"/>
          </p:nvPr>
        </p:nvSpPr>
        <p:spPr>
          <a:xfrm>
            <a:off x="8299451" y="1208088"/>
            <a:ext cx="3400552" cy="2317504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4" name="Content Placeholder 5"/>
          <p:cNvSpPr>
            <a:spLocks noGrp="1"/>
          </p:cNvSpPr>
          <p:nvPr>
            <p:ph sz="quarter" idx="17"/>
          </p:nvPr>
        </p:nvSpPr>
        <p:spPr>
          <a:xfrm>
            <a:off x="486707" y="3692708"/>
            <a:ext cx="3405614" cy="2254067"/>
          </a:xfrm>
        </p:spPr>
        <p:txBody>
          <a:bodyPr lIns="0"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5"/>
          <p:cNvSpPr>
            <a:spLocks noGrp="1"/>
          </p:cNvSpPr>
          <p:nvPr>
            <p:ph sz="quarter" idx="18"/>
          </p:nvPr>
        </p:nvSpPr>
        <p:spPr>
          <a:xfrm>
            <a:off x="4393497" y="3692708"/>
            <a:ext cx="3405614" cy="2254067"/>
          </a:xfrm>
        </p:spPr>
        <p:txBody>
          <a:bodyPr lIns="0"/>
          <a:lstStyle>
            <a:lvl1pPr>
              <a:defRPr sz="2200">
                <a:solidFill>
                  <a:srgbClr val="009FDB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5"/>
          <p:cNvSpPr>
            <a:spLocks noGrp="1"/>
          </p:cNvSpPr>
          <p:nvPr>
            <p:ph sz="quarter" idx="19"/>
          </p:nvPr>
        </p:nvSpPr>
        <p:spPr>
          <a:xfrm>
            <a:off x="8300289" y="3692708"/>
            <a:ext cx="3405614" cy="2254067"/>
          </a:xfrm>
        </p:spPr>
        <p:txBody>
          <a:bodyPr lIns="0"/>
          <a:lstStyle>
            <a:lvl1pPr>
              <a:defRPr sz="2200">
                <a:solidFill>
                  <a:srgbClr val="009FDB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6026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ption 3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1290296" y="6075784"/>
            <a:ext cx="496467" cy="496467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499064" y="6329844"/>
            <a:ext cx="6629400" cy="27415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ts val="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dirty="0">
                <a:solidFill>
                  <a:schemeClr val="tx1"/>
                </a:solidFill>
              </a:rPr>
              <a:t>© 2017 AT&amp;T Intellectual</a:t>
            </a:r>
            <a:r>
              <a:rPr lang="en-US" sz="600" baseline="0" dirty="0">
                <a:solidFill>
                  <a:schemeClr val="tx1"/>
                </a:solidFill>
              </a:rPr>
              <a:t> Property. All rights reserved.</a:t>
            </a:r>
            <a:r>
              <a:rPr lang="en-US" sz="600" dirty="0">
                <a:solidFill>
                  <a:schemeClr val="tx1"/>
                </a:solidFill>
              </a:rPr>
              <a:t> AT&amp;T, Globe logo, Mobilizing Your World and DIRECTV are registered trademarks and service marks of AT&amp;T Intellectual Property and/or AT&amp;T affiliated companies. All other marks are the property of their respective owners. AT&amp;T Proprietary (Internal Use Only). Not for use or disclosure outside the AT&amp;T companies except under written agreement.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98799" y="594859"/>
            <a:ext cx="5609823" cy="244486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400"/>
              </a:spcAft>
              <a:buFontTx/>
              <a:buNone/>
              <a:defRPr sz="1400">
                <a:solidFill>
                  <a:schemeClr val="tx1"/>
                </a:solidFill>
              </a:defRPr>
            </a:lvl1pPr>
            <a:lvl2pPr marL="0" indent="0">
              <a:lnSpc>
                <a:spcPct val="90000"/>
              </a:lnSpc>
              <a:spcAft>
                <a:spcPts val="400"/>
              </a:spcAft>
              <a:buFontTx/>
              <a:buNone/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90000"/>
              </a:lnSpc>
              <a:spcAft>
                <a:spcPts val="400"/>
              </a:spcAft>
              <a:buFontTx/>
              <a:buNone/>
              <a:defRPr sz="1400">
                <a:solidFill>
                  <a:schemeClr val="tx1"/>
                </a:solidFill>
              </a:defRPr>
            </a:lvl3pPr>
            <a:lvl4pPr marL="0" indent="0">
              <a:lnSpc>
                <a:spcPct val="90000"/>
              </a:lnSpc>
              <a:spcAft>
                <a:spcPts val="400"/>
              </a:spcAft>
              <a:buFontTx/>
              <a:buNone/>
              <a:defRPr sz="1400">
                <a:solidFill>
                  <a:schemeClr val="tx1"/>
                </a:solidFill>
              </a:defRPr>
            </a:lvl4pPr>
            <a:lvl5pPr marL="0" indent="0">
              <a:lnSpc>
                <a:spcPct val="90000"/>
              </a:lnSpc>
              <a:spcAft>
                <a:spcPts val="400"/>
              </a:spcAft>
              <a:buFontTx/>
              <a:buNone/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98" y="939801"/>
            <a:ext cx="11209064" cy="1511763"/>
          </a:xfrm>
        </p:spPr>
        <p:txBody>
          <a:bodyPr anchor="b" anchorCtr="0"/>
          <a:lstStyle>
            <a:lvl1pPr>
              <a:lnSpc>
                <a:spcPct val="82000"/>
              </a:lnSpc>
              <a:spcAft>
                <a:spcPts val="800"/>
              </a:spcAft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498798" y="2459736"/>
            <a:ext cx="11213719" cy="914400"/>
          </a:xfrm>
        </p:spPr>
        <p:txBody>
          <a:bodyPr/>
          <a:lstStyle>
            <a:lvl1pPr>
              <a:defRPr sz="2400" baseline="0"/>
            </a:lvl1pPr>
            <a:lvl2pPr>
              <a:defRPr sz="2400" baseline="0"/>
            </a:lvl2pPr>
            <a:lvl3pPr>
              <a:defRPr sz="2400" baseline="0"/>
            </a:lvl3pPr>
            <a:lvl4pPr>
              <a:defRPr sz="2400" baseline="0"/>
            </a:lvl4pPr>
            <a:lvl5pPr>
              <a:defRPr sz="2400" baseline="0"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8799" y="3474721"/>
            <a:ext cx="5609823" cy="2335211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 baseline="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 baseline="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 baseline="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 baseline="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 baseline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2701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Col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3167640" y="1208089"/>
            <a:ext cx="0" cy="4654373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>
            <a:off x="6098645" y="1209675"/>
            <a:ext cx="0" cy="4652786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9019071" y="1208089"/>
            <a:ext cx="0" cy="4654373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486707" y="1208088"/>
            <a:ext cx="2460086" cy="2317504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18"/>
          <p:cNvSpPr>
            <a:spLocks noGrp="1"/>
          </p:cNvSpPr>
          <p:nvPr>
            <p:ph type="pic" sz="quarter" idx="21"/>
          </p:nvPr>
        </p:nvSpPr>
        <p:spPr>
          <a:xfrm>
            <a:off x="3412422" y="1208088"/>
            <a:ext cx="2460086" cy="2317504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18"/>
          <p:cNvSpPr>
            <a:spLocks noGrp="1"/>
          </p:cNvSpPr>
          <p:nvPr>
            <p:ph type="pic" sz="quarter" idx="22"/>
          </p:nvPr>
        </p:nvSpPr>
        <p:spPr>
          <a:xfrm>
            <a:off x="6332423" y="1208088"/>
            <a:ext cx="2460086" cy="2317504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Picture Placeholder 18"/>
          <p:cNvSpPr>
            <a:spLocks noGrp="1"/>
          </p:cNvSpPr>
          <p:nvPr>
            <p:ph type="pic" sz="quarter" idx="23"/>
          </p:nvPr>
        </p:nvSpPr>
        <p:spPr>
          <a:xfrm>
            <a:off x="9239918" y="1208088"/>
            <a:ext cx="2460086" cy="2317504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7"/>
          </p:nvPr>
        </p:nvSpPr>
        <p:spPr>
          <a:xfrm>
            <a:off x="486707" y="3684588"/>
            <a:ext cx="2436152" cy="2262187"/>
          </a:xfrm>
        </p:spPr>
        <p:txBody>
          <a:bodyPr lIns="0"/>
          <a:lstStyle>
            <a:lvl1pPr>
              <a:defRPr sz="2200">
                <a:solidFill>
                  <a:srgbClr val="009FDB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5"/>
          <p:cNvSpPr>
            <a:spLocks noGrp="1"/>
          </p:cNvSpPr>
          <p:nvPr>
            <p:ph sz="quarter" idx="18"/>
          </p:nvPr>
        </p:nvSpPr>
        <p:spPr>
          <a:xfrm>
            <a:off x="3412422" y="3684588"/>
            <a:ext cx="2436152" cy="2262187"/>
          </a:xfrm>
        </p:spPr>
        <p:txBody>
          <a:bodyPr lIns="0"/>
          <a:lstStyle>
            <a:lvl1pPr>
              <a:defRPr sz="2200">
                <a:solidFill>
                  <a:srgbClr val="009FDB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9"/>
          </p:nvPr>
        </p:nvSpPr>
        <p:spPr>
          <a:xfrm>
            <a:off x="6332423" y="3684588"/>
            <a:ext cx="2436152" cy="2262187"/>
          </a:xfrm>
        </p:spPr>
        <p:txBody>
          <a:bodyPr lIns="0"/>
          <a:lstStyle>
            <a:lvl1pPr>
              <a:defRPr sz="2200">
                <a:solidFill>
                  <a:srgbClr val="009FDB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5"/>
          <p:cNvSpPr>
            <a:spLocks noGrp="1"/>
          </p:cNvSpPr>
          <p:nvPr>
            <p:ph sz="quarter" idx="20"/>
          </p:nvPr>
        </p:nvSpPr>
        <p:spPr>
          <a:xfrm>
            <a:off x="9255280" y="3684588"/>
            <a:ext cx="2436152" cy="2262187"/>
          </a:xfrm>
        </p:spPr>
        <p:txBody>
          <a:bodyPr lIns="0"/>
          <a:lstStyle>
            <a:lvl1pPr>
              <a:defRPr sz="2200">
                <a:solidFill>
                  <a:srgbClr val="009FDB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5370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6094413" y="2686647"/>
            <a:ext cx="0" cy="3177579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707" y="522779"/>
            <a:ext cx="11209064" cy="34220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4"/>
          </p:nvPr>
        </p:nvSpPr>
        <p:spPr>
          <a:xfrm>
            <a:off x="486707" y="1118870"/>
            <a:ext cx="11209064" cy="1340190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1000"/>
              </a:spcAft>
              <a:buFontTx/>
              <a:buNone/>
              <a:defRPr sz="3200" baseline="0">
                <a:solidFill>
                  <a:schemeClr val="tx1"/>
                </a:solidFill>
              </a:defRPr>
            </a:lvl1pPr>
            <a:lvl2pPr marL="0" indent="0">
              <a:lnSpc>
                <a:spcPct val="90000"/>
              </a:lnSpc>
              <a:spcAft>
                <a:spcPts val="1000"/>
              </a:spcAft>
              <a:buClr>
                <a:schemeClr val="accent5"/>
              </a:buClr>
              <a:buFontTx/>
              <a:buNone/>
              <a:defRPr sz="3200">
                <a:solidFill>
                  <a:schemeClr val="tx1"/>
                </a:solidFill>
              </a:defRPr>
            </a:lvl2pPr>
            <a:lvl3pPr marL="0" indent="0">
              <a:lnSpc>
                <a:spcPct val="90000"/>
              </a:lnSpc>
              <a:spcAft>
                <a:spcPts val="1000"/>
              </a:spcAft>
              <a:buClr>
                <a:schemeClr val="accent5"/>
              </a:buClr>
              <a:buFontTx/>
              <a:buNone/>
              <a:defRPr sz="3200">
                <a:solidFill>
                  <a:schemeClr val="tx1"/>
                </a:solidFill>
              </a:defRPr>
            </a:lvl3pPr>
            <a:lvl4pPr marL="0" indent="0">
              <a:lnSpc>
                <a:spcPct val="90000"/>
              </a:lnSpc>
              <a:spcAft>
                <a:spcPts val="1000"/>
              </a:spcAft>
              <a:buClr>
                <a:schemeClr val="accent5"/>
              </a:buClr>
              <a:buFontTx/>
              <a:buNone/>
              <a:defRPr sz="3200">
                <a:solidFill>
                  <a:schemeClr val="tx1"/>
                </a:solidFill>
              </a:defRPr>
            </a:lvl4pPr>
            <a:lvl5pPr marL="0" indent="0">
              <a:lnSpc>
                <a:spcPct val="90000"/>
              </a:lnSpc>
              <a:spcAft>
                <a:spcPts val="1000"/>
              </a:spcAft>
              <a:buClr>
                <a:schemeClr val="accent5"/>
              </a:buClr>
              <a:buFontTx/>
              <a:buNone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86707" y="2624603"/>
            <a:ext cx="5363083" cy="3315823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6336920" y="2623099"/>
            <a:ext cx="5363083" cy="3317327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1570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4142909" y="2686647"/>
            <a:ext cx="0" cy="3177579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8049699" y="2686647"/>
            <a:ext cx="0" cy="3177579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4"/>
          </p:nvPr>
        </p:nvSpPr>
        <p:spPr>
          <a:xfrm>
            <a:off x="490939" y="1117981"/>
            <a:ext cx="11209064" cy="1344168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1000"/>
              </a:spcAft>
              <a:buFontTx/>
              <a:buNone/>
              <a:defRPr sz="3200" baseline="0">
                <a:solidFill>
                  <a:schemeClr val="tx1"/>
                </a:solidFill>
              </a:defRPr>
            </a:lvl1pPr>
            <a:lvl2pPr marL="0" indent="0">
              <a:lnSpc>
                <a:spcPct val="90000"/>
              </a:lnSpc>
              <a:spcAft>
                <a:spcPts val="1000"/>
              </a:spcAft>
              <a:buClr>
                <a:schemeClr val="accent5"/>
              </a:buClr>
              <a:buFontTx/>
              <a:buNone/>
              <a:defRPr sz="3200">
                <a:solidFill>
                  <a:schemeClr val="tx1"/>
                </a:solidFill>
              </a:defRPr>
            </a:lvl2pPr>
            <a:lvl3pPr marL="0" indent="0">
              <a:lnSpc>
                <a:spcPct val="90000"/>
              </a:lnSpc>
              <a:spcAft>
                <a:spcPts val="1000"/>
              </a:spcAft>
              <a:buClr>
                <a:schemeClr val="accent5"/>
              </a:buClr>
              <a:buFontTx/>
              <a:buNone/>
              <a:defRPr sz="3200">
                <a:solidFill>
                  <a:schemeClr val="tx1"/>
                </a:solidFill>
              </a:defRPr>
            </a:lvl3pPr>
            <a:lvl4pPr marL="0" indent="0">
              <a:lnSpc>
                <a:spcPct val="90000"/>
              </a:lnSpc>
              <a:spcAft>
                <a:spcPts val="1000"/>
              </a:spcAft>
              <a:buClr>
                <a:schemeClr val="accent5"/>
              </a:buClr>
              <a:buFontTx/>
              <a:buNone/>
              <a:defRPr sz="3200">
                <a:solidFill>
                  <a:schemeClr val="tx1"/>
                </a:solidFill>
              </a:defRPr>
            </a:lvl4pPr>
            <a:lvl5pPr marL="0" indent="0">
              <a:lnSpc>
                <a:spcPct val="90000"/>
              </a:lnSpc>
              <a:spcAft>
                <a:spcPts val="1000"/>
              </a:spcAft>
              <a:buClr>
                <a:schemeClr val="accent5"/>
              </a:buClr>
              <a:buFontTx/>
              <a:buNone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86707" y="2623098"/>
            <a:ext cx="3405614" cy="3317328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5"/>
          </p:nvPr>
        </p:nvSpPr>
        <p:spPr>
          <a:xfrm>
            <a:off x="4393497" y="2623098"/>
            <a:ext cx="3405614" cy="3317328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6"/>
          </p:nvPr>
        </p:nvSpPr>
        <p:spPr>
          <a:xfrm>
            <a:off x="8300289" y="2623098"/>
            <a:ext cx="3405614" cy="3317328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65981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Col with Subhe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3167640" y="2690651"/>
            <a:ext cx="0" cy="3173575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>
            <a:off x="6093355" y="2690651"/>
            <a:ext cx="0" cy="3173575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9019071" y="2690651"/>
            <a:ext cx="0" cy="3173575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4"/>
          </p:nvPr>
        </p:nvSpPr>
        <p:spPr>
          <a:xfrm>
            <a:off x="490939" y="1117981"/>
            <a:ext cx="11209064" cy="1344168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1000"/>
              </a:spcAft>
              <a:buFontTx/>
              <a:buNone/>
              <a:defRPr sz="3200" baseline="0">
                <a:solidFill>
                  <a:schemeClr val="tx1"/>
                </a:solidFill>
              </a:defRPr>
            </a:lvl1pPr>
            <a:lvl2pPr marL="0" indent="0">
              <a:lnSpc>
                <a:spcPct val="90000"/>
              </a:lnSpc>
              <a:spcAft>
                <a:spcPts val="1000"/>
              </a:spcAft>
              <a:buClr>
                <a:schemeClr val="accent5"/>
              </a:buClr>
              <a:buFontTx/>
              <a:buNone/>
              <a:defRPr sz="3200">
                <a:solidFill>
                  <a:schemeClr val="tx1"/>
                </a:solidFill>
              </a:defRPr>
            </a:lvl2pPr>
            <a:lvl3pPr marL="0" indent="0">
              <a:lnSpc>
                <a:spcPct val="90000"/>
              </a:lnSpc>
              <a:spcAft>
                <a:spcPts val="1000"/>
              </a:spcAft>
              <a:buClr>
                <a:schemeClr val="accent5"/>
              </a:buClr>
              <a:buFontTx/>
              <a:buNone/>
              <a:defRPr sz="3200">
                <a:solidFill>
                  <a:schemeClr val="tx1"/>
                </a:solidFill>
              </a:defRPr>
            </a:lvl3pPr>
            <a:lvl4pPr marL="0" indent="0">
              <a:lnSpc>
                <a:spcPct val="90000"/>
              </a:lnSpc>
              <a:spcAft>
                <a:spcPts val="1000"/>
              </a:spcAft>
              <a:buClr>
                <a:schemeClr val="accent5"/>
              </a:buClr>
              <a:buFontTx/>
              <a:buNone/>
              <a:defRPr sz="3200">
                <a:solidFill>
                  <a:schemeClr val="tx1"/>
                </a:solidFill>
              </a:defRPr>
            </a:lvl4pPr>
            <a:lvl5pPr marL="0" indent="0">
              <a:lnSpc>
                <a:spcPct val="90000"/>
              </a:lnSpc>
              <a:spcAft>
                <a:spcPts val="1000"/>
              </a:spcAft>
              <a:buClr>
                <a:schemeClr val="accent5"/>
              </a:buClr>
              <a:buFontTx/>
              <a:buNone/>
              <a:defRPr sz="3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Content Placeholder 5"/>
          <p:cNvSpPr>
            <a:spLocks noGrp="1"/>
          </p:cNvSpPr>
          <p:nvPr>
            <p:ph sz="quarter" idx="15"/>
          </p:nvPr>
        </p:nvSpPr>
        <p:spPr>
          <a:xfrm>
            <a:off x="486707" y="2623098"/>
            <a:ext cx="2436152" cy="332818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5"/>
          <p:cNvSpPr>
            <a:spLocks noGrp="1"/>
          </p:cNvSpPr>
          <p:nvPr>
            <p:ph sz="quarter" idx="16"/>
          </p:nvPr>
        </p:nvSpPr>
        <p:spPr>
          <a:xfrm>
            <a:off x="3412422" y="2623098"/>
            <a:ext cx="2436152" cy="332818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5"/>
          <p:cNvSpPr>
            <a:spLocks noGrp="1"/>
          </p:cNvSpPr>
          <p:nvPr>
            <p:ph sz="quarter" idx="17"/>
          </p:nvPr>
        </p:nvSpPr>
        <p:spPr>
          <a:xfrm>
            <a:off x="6338137" y="2623098"/>
            <a:ext cx="2436152" cy="332818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5"/>
          <p:cNvSpPr>
            <a:spLocks noGrp="1"/>
          </p:cNvSpPr>
          <p:nvPr>
            <p:ph sz="quarter" idx="18"/>
          </p:nvPr>
        </p:nvSpPr>
        <p:spPr>
          <a:xfrm>
            <a:off x="9263851" y="2623098"/>
            <a:ext cx="2436152" cy="3328184"/>
          </a:xfrm>
        </p:spPr>
        <p:txBody>
          <a:bodyPr/>
          <a:lstStyle>
            <a:lvl1pPr>
              <a:defRPr sz="22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74871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Col with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6094413" y="1769457"/>
            <a:ext cx="0" cy="4094769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39" y="522779"/>
            <a:ext cx="11209064" cy="34220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90940" y="1210471"/>
            <a:ext cx="11213296" cy="394846"/>
          </a:xfrm>
          <a:solidFill>
            <a:schemeClr val="tx2"/>
          </a:solidFill>
        </p:spPr>
        <p:txBody>
          <a:bodyPr lIns="91440" tIns="45720" rIns="91440" bIns="45720" anchor="ctr" anchorCtr="0"/>
          <a:lstStyle>
            <a:lvl1pPr marL="0" indent="0" algn="ctr">
              <a:spcAft>
                <a:spcPts val="600"/>
              </a:spcAft>
              <a:buFontTx/>
              <a:buNone/>
              <a:defRPr sz="1400">
                <a:solidFill>
                  <a:schemeClr val="bg1"/>
                </a:solidFill>
              </a:defRPr>
            </a:lvl1pPr>
            <a:lvl2pPr marL="0" indent="0" algn="ctr">
              <a:spcAft>
                <a:spcPts val="600"/>
              </a:spcAft>
              <a:buFontTx/>
              <a:buNone/>
              <a:defRPr sz="1400">
                <a:solidFill>
                  <a:schemeClr val="bg1"/>
                </a:solidFill>
              </a:defRPr>
            </a:lvl2pPr>
            <a:lvl3pPr marL="0" indent="0" algn="ctr">
              <a:spcAft>
                <a:spcPts val="600"/>
              </a:spcAft>
              <a:buFontTx/>
              <a:buNone/>
              <a:defRPr sz="1400">
                <a:solidFill>
                  <a:schemeClr val="bg1"/>
                </a:solidFill>
              </a:defRPr>
            </a:lvl3pPr>
            <a:lvl4pPr marL="0" indent="0" algn="ctr">
              <a:spcAft>
                <a:spcPts val="600"/>
              </a:spcAft>
              <a:buFontTx/>
              <a:buNone/>
              <a:defRPr sz="1400">
                <a:solidFill>
                  <a:schemeClr val="bg1"/>
                </a:solidFill>
              </a:defRPr>
            </a:lvl4pPr>
            <a:lvl5pPr marL="0" indent="0" algn="ctr">
              <a:spcAft>
                <a:spcPts val="600"/>
              </a:spcAft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90939" y="1769550"/>
            <a:ext cx="5372818" cy="769937"/>
          </a:xfrm>
          <a:solidFill>
            <a:schemeClr val="tx1"/>
          </a:solidFill>
        </p:spPr>
        <p:txBody>
          <a:bodyPr lIns="91440" tIns="91440" rIns="91440" bIns="91440" anchor="ctr" anchorCtr="0"/>
          <a:lstStyle>
            <a:lvl1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6327186" y="1769550"/>
            <a:ext cx="5372818" cy="769937"/>
          </a:xfrm>
          <a:solidFill>
            <a:schemeClr val="tx1"/>
          </a:solidFill>
        </p:spPr>
        <p:txBody>
          <a:bodyPr lIns="91440" tIns="91440" rIns="91440" bIns="91440" anchor="ctr" anchorCtr="0"/>
          <a:lstStyle>
            <a:lvl1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90939" y="2624603"/>
            <a:ext cx="5363083" cy="3315823"/>
          </a:xfrm>
        </p:spPr>
        <p:txBody>
          <a:bodyPr lIns="91440"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6336920" y="2623099"/>
            <a:ext cx="5363083" cy="3317327"/>
          </a:xfrm>
        </p:spPr>
        <p:txBody>
          <a:bodyPr lIns="91440"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8192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Col with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142909" y="1769457"/>
            <a:ext cx="0" cy="4094769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8049699" y="1769457"/>
            <a:ext cx="0" cy="4094769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39" y="522779"/>
            <a:ext cx="11209064" cy="34220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90940" y="1210471"/>
            <a:ext cx="11213296" cy="394846"/>
          </a:xfrm>
          <a:solidFill>
            <a:schemeClr val="tx2"/>
          </a:solidFill>
        </p:spPr>
        <p:txBody>
          <a:bodyPr lIns="91440" tIns="45720" rIns="91440" bIns="45720" anchor="ctr" anchorCtr="0"/>
          <a:lstStyle>
            <a:lvl1pPr marL="0" indent="0" algn="ctr">
              <a:spcAft>
                <a:spcPts val="600"/>
              </a:spcAft>
              <a:buFontTx/>
              <a:buNone/>
              <a:defRPr sz="1400">
                <a:solidFill>
                  <a:schemeClr val="bg1"/>
                </a:solidFill>
              </a:defRPr>
            </a:lvl1pPr>
            <a:lvl2pPr marL="0" indent="0" algn="ctr">
              <a:spcAft>
                <a:spcPts val="600"/>
              </a:spcAft>
              <a:buFontTx/>
              <a:buNone/>
              <a:defRPr sz="1400">
                <a:solidFill>
                  <a:schemeClr val="bg1"/>
                </a:solidFill>
              </a:defRPr>
            </a:lvl2pPr>
            <a:lvl3pPr marL="0" indent="0" algn="ctr">
              <a:spcAft>
                <a:spcPts val="600"/>
              </a:spcAft>
              <a:buFontTx/>
              <a:buNone/>
              <a:defRPr sz="1400">
                <a:solidFill>
                  <a:schemeClr val="bg1"/>
                </a:solidFill>
              </a:defRPr>
            </a:lvl3pPr>
            <a:lvl4pPr marL="0" indent="0" algn="ctr">
              <a:spcAft>
                <a:spcPts val="600"/>
              </a:spcAft>
              <a:buFontTx/>
              <a:buNone/>
              <a:defRPr sz="1400">
                <a:solidFill>
                  <a:schemeClr val="bg1"/>
                </a:solidFill>
              </a:defRPr>
            </a:lvl4pPr>
            <a:lvl5pPr marL="0" indent="0" algn="ctr">
              <a:spcAft>
                <a:spcPts val="600"/>
              </a:spcAft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90939" y="1769550"/>
            <a:ext cx="3405614" cy="769937"/>
          </a:xfrm>
          <a:solidFill>
            <a:schemeClr val="tx1"/>
          </a:solidFill>
        </p:spPr>
        <p:txBody>
          <a:bodyPr lIns="91440" tIns="91440" rIns="91440" bIns="91440" anchor="ctr" anchorCtr="0"/>
          <a:lstStyle>
            <a:lvl1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Text Placeholder 9"/>
          <p:cNvSpPr>
            <a:spLocks noGrp="1"/>
          </p:cNvSpPr>
          <p:nvPr>
            <p:ph type="body" sz="quarter" idx="20"/>
          </p:nvPr>
        </p:nvSpPr>
        <p:spPr>
          <a:xfrm>
            <a:off x="4393498" y="1769550"/>
            <a:ext cx="3405614" cy="769937"/>
          </a:xfrm>
          <a:solidFill>
            <a:schemeClr val="tx1"/>
          </a:solidFill>
        </p:spPr>
        <p:txBody>
          <a:bodyPr lIns="91440" tIns="91440" rIns="91440" bIns="91440" anchor="ctr" anchorCtr="0"/>
          <a:lstStyle>
            <a:lvl1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ext Placeholder 9"/>
          <p:cNvSpPr>
            <a:spLocks noGrp="1"/>
          </p:cNvSpPr>
          <p:nvPr>
            <p:ph type="body" sz="quarter" idx="21"/>
          </p:nvPr>
        </p:nvSpPr>
        <p:spPr>
          <a:xfrm>
            <a:off x="8300289" y="1769550"/>
            <a:ext cx="3405614" cy="769937"/>
          </a:xfrm>
          <a:solidFill>
            <a:schemeClr val="tx1"/>
          </a:solidFill>
        </p:spPr>
        <p:txBody>
          <a:bodyPr lIns="91440" tIns="91440" rIns="91440" bIns="91440" anchor="ctr" anchorCtr="0"/>
          <a:lstStyle>
            <a:lvl1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5"/>
          <p:cNvSpPr>
            <a:spLocks noGrp="1"/>
          </p:cNvSpPr>
          <p:nvPr>
            <p:ph sz="quarter" idx="17"/>
          </p:nvPr>
        </p:nvSpPr>
        <p:spPr>
          <a:xfrm>
            <a:off x="490939" y="2623098"/>
            <a:ext cx="3405614" cy="3317328"/>
          </a:xfrm>
        </p:spPr>
        <p:txBody>
          <a:bodyPr lIns="91440"/>
          <a:lstStyle>
            <a:lvl1pPr>
              <a:defRPr sz="2200">
                <a:solidFill>
                  <a:schemeClr val="tx1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5"/>
          <p:cNvSpPr>
            <a:spLocks noGrp="1"/>
          </p:cNvSpPr>
          <p:nvPr>
            <p:ph sz="quarter" idx="18"/>
          </p:nvPr>
        </p:nvSpPr>
        <p:spPr>
          <a:xfrm>
            <a:off x="4393497" y="2623098"/>
            <a:ext cx="3405614" cy="3317328"/>
          </a:xfrm>
        </p:spPr>
        <p:txBody>
          <a:bodyPr lIns="91440"/>
          <a:lstStyle>
            <a:lvl1pPr>
              <a:defRPr sz="2200">
                <a:solidFill>
                  <a:srgbClr val="009FDB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5"/>
          <p:cNvSpPr>
            <a:spLocks noGrp="1"/>
          </p:cNvSpPr>
          <p:nvPr>
            <p:ph sz="quarter" idx="19"/>
          </p:nvPr>
        </p:nvSpPr>
        <p:spPr>
          <a:xfrm>
            <a:off x="8300289" y="2623098"/>
            <a:ext cx="3405614" cy="3317328"/>
          </a:xfrm>
        </p:spPr>
        <p:txBody>
          <a:bodyPr lIns="91440"/>
          <a:lstStyle>
            <a:lvl1pPr>
              <a:defRPr sz="2200">
                <a:solidFill>
                  <a:srgbClr val="009FDB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9294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Col with Blo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3167640" y="1791167"/>
            <a:ext cx="0" cy="4073058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>
            <a:off x="6094413" y="1769457"/>
            <a:ext cx="0" cy="4094769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9019071" y="1780313"/>
            <a:ext cx="0" cy="4083913"/>
          </a:xfrm>
          <a:prstGeom prst="line">
            <a:avLst/>
          </a:prstGeom>
          <a:ln w="6350" cmpd="sng">
            <a:solidFill>
              <a:schemeClr val="accent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939" y="522779"/>
            <a:ext cx="11209064" cy="34220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90940" y="1210471"/>
            <a:ext cx="11213296" cy="394846"/>
          </a:xfrm>
          <a:solidFill>
            <a:schemeClr val="tx2"/>
          </a:solidFill>
        </p:spPr>
        <p:txBody>
          <a:bodyPr lIns="91440" tIns="45720" rIns="91440" bIns="45720" anchor="ctr" anchorCtr="0"/>
          <a:lstStyle>
            <a:lvl1pPr marL="0" indent="0" algn="ctr">
              <a:spcAft>
                <a:spcPts val="600"/>
              </a:spcAft>
              <a:buFontTx/>
              <a:buNone/>
              <a:defRPr sz="1400">
                <a:solidFill>
                  <a:schemeClr val="bg1"/>
                </a:solidFill>
              </a:defRPr>
            </a:lvl1pPr>
            <a:lvl2pPr marL="0" indent="0" algn="ctr">
              <a:spcAft>
                <a:spcPts val="600"/>
              </a:spcAft>
              <a:buFontTx/>
              <a:buNone/>
              <a:defRPr sz="1400">
                <a:solidFill>
                  <a:schemeClr val="bg1"/>
                </a:solidFill>
              </a:defRPr>
            </a:lvl2pPr>
            <a:lvl3pPr marL="0" indent="0" algn="ctr">
              <a:spcAft>
                <a:spcPts val="600"/>
              </a:spcAft>
              <a:buFontTx/>
              <a:buNone/>
              <a:defRPr sz="1400">
                <a:solidFill>
                  <a:schemeClr val="bg1"/>
                </a:solidFill>
              </a:defRPr>
            </a:lvl3pPr>
            <a:lvl4pPr marL="0" indent="0" algn="ctr">
              <a:spcAft>
                <a:spcPts val="600"/>
              </a:spcAft>
              <a:buFontTx/>
              <a:buNone/>
              <a:defRPr sz="1400">
                <a:solidFill>
                  <a:schemeClr val="bg1"/>
                </a:solidFill>
              </a:defRPr>
            </a:lvl4pPr>
            <a:lvl5pPr marL="0" indent="0" algn="ctr">
              <a:spcAft>
                <a:spcPts val="600"/>
              </a:spcAft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90939" y="1769550"/>
            <a:ext cx="2450622" cy="769937"/>
          </a:xfrm>
          <a:solidFill>
            <a:schemeClr val="tx1"/>
          </a:solidFill>
        </p:spPr>
        <p:txBody>
          <a:bodyPr lIns="91440" tIns="91440" rIns="91440" bIns="91440" anchor="ctr" anchorCtr="0"/>
          <a:lstStyle>
            <a:lvl1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21"/>
          </p:nvPr>
        </p:nvSpPr>
        <p:spPr>
          <a:xfrm>
            <a:off x="3412422" y="1769550"/>
            <a:ext cx="2450622" cy="769937"/>
          </a:xfrm>
          <a:solidFill>
            <a:schemeClr val="tx1"/>
          </a:solidFill>
        </p:spPr>
        <p:txBody>
          <a:bodyPr lIns="91440" tIns="91440" rIns="91440" bIns="91440" anchor="ctr" anchorCtr="0"/>
          <a:lstStyle>
            <a:lvl1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2" name="Text Placeholder 9"/>
          <p:cNvSpPr>
            <a:spLocks noGrp="1"/>
          </p:cNvSpPr>
          <p:nvPr>
            <p:ph type="body" sz="quarter" idx="22"/>
          </p:nvPr>
        </p:nvSpPr>
        <p:spPr>
          <a:xfrm>
            <a:off x="6332423" y="1769550"/>
            <a:ext cx="2450622" cy="769937"/>
          </a:xfrm>
          <a:solidFill>
            <a:schemeClr val="tx1"/>
          </a:solidFill>
        </p:spPr>
        <p:txBody>
          <a:bodyPr lIns="91440" tIns="91440" rIns="91440" bIns="91440" anchor="ctr" anchorCtr="0"/>
          <a:lstStyle>
            <a:lvl1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23"/>
          </p:nvPr>
        </p:nvSpPr>
        <p:spPr>
          <a:xfrm>
            <a:off x="9255280" y="1769550"/>
            <a:ext cx="2450622" cy="769937"/>
          </a:xfrm>
          <a:solidFill>
            <a:schemeClr val="tx1"/>
          </a:solidFill>
        </p:spPr>
        <p:txBody>
          <a:bodyPr lIns="91440" tIns="91440" rIns="91440" bIns="91440" anchor="ctr" anchorCtr="0"/>
          <a:lstStyle>
            <a:lvl1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1pPr>
            <a:lvl2pPr marL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2pPr>
            <a:lvl3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3pPr>
            <a:lvl4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4pPr>
            <a:lvl5pPr marL="0" indent="0">
              <a:spcAft>
                <a:spcPts val="600"/>
              </a:spcAft>
              <a:buFontTx/>
              <a:buNone/>
              <a:defRPr sz="1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5"/>
          <p:cNvSpPr>
            <a:spLocks noGrp="1"/>
          </p:cNvSpPr>
          <p:nvPr>
            <p:ph sz="quarter" idx="17"/>
          </p:nvPr>
        </p:nvSpPr>
        <p:spPr>
          <a:xfrm>
            <a:off x="490939" y="2623098"/>
            <a:ext cx="2436152" cy="3328184"/>
          </a:xfrm>
        </p:spPr>
        <p:txBody>
          <a:bodyPr lIns="91440"/>
          <a:lstStyle>
            <a:lvl1pPr>
              <a:defRPr sz="2200">
                <a:solidFill>
                  <a:srgbClr val="009FDB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5"/>
          <p:cNvSpPr>
            <a:spLocks noGrp="1"/>
          </p:cNvSpPr>
          <p:nvPr>
            <p:ph sz="quarter" idx="18"/>
          </p:nvPr>
        </p:nvSpPr>
        <p:spPr>
          <a:xfrm>
            <a:off x="3412422" y="2623098"/>
            <a:ext cx="2436152" cy="3328184"/>
          </a:xfrm>
        </p:spPr>
        <p:txBody>
          <a:bodyPr lIns="91440"/>
          <a:lstStyle>
            <a:lvl1pPr>
              <a:defRPr sz="2200">
                <a:solidFill>
                  <a:srgbClr val="009FDB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8" name="Content Placeholder 5"/>
          <p:cNvSpPr>
            <a:spLocks noGrp="1"/>
          </p:cNvSpPr>
          <p:nvPr>
            <p:ph sz="quarter" idx="19"/>
          </p:nvPr>
        </p:nvSpPr>
        <p:spPr>
          <a:xfrm>
            <a:off x="6332423" y="2623098"/>
            <a:ext cx="2436152" cy="3328184"/>
          </a:xfrm>
        </p:spPr>
        <p:txBody>
          <a:bodyPr lIns="91440"/>
          <a:lstStyle>
            <a:lvl1pPr>
              <a:defRPr sz="2200">
                <a:solidFill>
                  <a:srgbClr val="009FDB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Content Placeholder 5"/>
          <p:cNvSpPr>
            <a:spLocks noGrp="1"/>
          </p:cNvSpPr>
          <p:nvPr>
            <p:ph sz="quarter" idx="20"/>
          </p:nvPr>
        </p:nvSpPr>
        <p:spPr>
          <a:xfrm>
            <a:off x="9255280" y="2623098"/>
            <a:ext cx="2436152" cy="3328184"/>
          </a:xfrm>
        </p:spPr>
        <p:txBody>
          <a:bodyPr lIns="91440"/>
          <a:lstStyle>
            <a:lvl1pPr>
              <a:defRPr sz="2200">
                <a:solidFill>
                  <a:srgbClr val="009FDB"/>
                </a:solidFill>
              </a:defRPr>
            </a:lvl1pPr>
            <a:lvl2pPr>
              <a:spcAft>
                <a:spcPts val="600"/>
              </a:spcAft>
              <a:defRPr>
                <a:solidFill>
                  <a:schemeClr val="tx2"/>
                </a:solidFill>
              </a:defRPr>
            </a:lvl2pPr>
            <a:lvl3pPr>
              <a:spcAft>
                <a:spcPts val="600"/>
              </a:spcAft>
              <a:defRPr>
                <a:solidFill>
                  <a:schemeClr val="tx2"/>
                </a:solidFill>
              </a:defRPr>
            </a:lvl3pPr>
            <a:lvl4pPr>
              <a:spcAft>
                <a:spcPts val="600"/>
              </a:spcAft>
              <a:defRPr>
                <a:solidFill>
                  <a:schemeClr val="tx2"/>
                </a:solidFill>
              </a:defRPr>
            </a:lvl4pPr>
            <a:lvl5pPr>
              <a:spcAft>
                <a:spcPts val="600"/>
              </a:spcAft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849810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490938" y="1139825"/>
            <a:ext cx="7942744" cy="48069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4"/>
          </p:nvPr>
        </p:nvSpPr>
        <p:spPr>
          <a:xfrm>
            <a:off x="8658470" y="1206500"/>
            <a:ext cx="3041533" cy="4648200"/>
          </a:xfrm>
          <a:solidFill>
            <a:srgbClr val="E8E8E8"/>
          </a:solidFill>
        </p:spPr>
        <p:txBody>
          <a:bodyPr lIns="274320" tIns="182880" rIns="274320" bIns="182880"/>
          <a:lstStyle>
            <a:lvl1pPr>
              <a:lnSpc>
                <a:spcPct val="100000"/>
              </a:lnSpc>
              <a:spcAft>
                <a:spcPts val="600"/>
              </a:spcAft>
              <a:defRPr sz="1600" baseline="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600"/>
              </a:spcAft>
              <a:defRPr sz="1600" i="1" baseline="0"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3261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llou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4"/>
          </p:nvPr>
        </p:nvSpPr>
        <p:spPr>
          <a:xfrm>
            <a:off x="8658470" y="1206500"/>
            <a:ext cx="3041533" cy="4648200"/>
          </a:xfrm>
          <a:solidFill>
            <a:srgbClr val="E8E8E8"/>
          </a:solidFill>
        </p:spPr>
        <p:txBody>
          <a:bodyPr lIns="274320" tIns="182880" rIns="274320" bIns="182880"/>
          <a:lstStyle>
            <a:lvl1pPr>
              <a:lnSpc>
                <a:spcPct val="100000"/>
              </a:lnSpc>
              <a:spcAft>
                <a:spcPts val="600"/>
              </a:spcAft>
              <a:defRPr sz="1600" baseline="0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600"/>
              </a:spcAft>
              <a:defRPr sz="1600" i="1" baseline="0"/>
            </a:lvl2pPr>
            <a:lvl3pPr>
              <a:lnSpc>
                <a:spcPct val="100000"/>
              </a:lnSpc>
              <a:spcAft>
                <a:spcPts val="600"/>
              </a:spcAft>
              <a:defRPr/>
            </a:lvl3pPr>
            <a:lvl4pPr>
              <a:lnSpc>
                <a:spcPct val="100000"/>
              </a:lnSpc>
              <a:spcAft>
                <a:spcPts val="600"/>
              </a:spcAft>
              <a:defRPr/>
            </a:lvl4pPr>
            <a:lvl5pPr>
              <a:lnSpc>
                <a:spcPct val="100000"/>
              </a:lnSpc>
              <a:spcAft>
                <a:spcPts val="6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490939" y="1206500"/>
            <a:ext cx="7937550" cy="4648200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35646001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m 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>
          <a:xfrm>
            <a:off x="489338" y="1458409"/>
            <a:ext cx="5347794" cy="4405816"/>
          </a:xfrm>
          <a:prstGeom prst="rect">
            <a:avLst/>
          </a:prstGeom>
          <a:solidFill>
            <a:srgbClr val="E8E8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6352209" y="1458409"/>
            <a:ext cx="5347794" cy="4405816"/>
          </a:xfrm>
          <a:prstGeom prst="rect">
            <a:avLst/>
          </a:prstGeom>
          <a:solidFill>
            <a:srgbClr val="E8E8E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983968" y="3217928"/>
            <a:ext cx="253934" cy="596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38" y="522779"/>
            <a:ext cx="11209064" cy="34220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489339" y="1142212"/>
            <a:ext cx="5347755" cy="316199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0" i="1">
                <a:solidFill>
                  <a:schemeClr val="tx2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0" i="1">
                <a:solidFill>
                  <a:schemeClr val="tx2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0" i="1">
                <a:solidFill>
                  <a:schemeClr val="tx2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0" i="1">
                <a:solidFill>
                  <a:schemeClr val="tx2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0" i="1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729005" y="1587384"/>
            <a:ext cx="4875530" cy="41371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6361399" y="1142212"/>
            <a:ext cx="5338604" cy="316199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0" i="1">
                <a:solidFill>
                  <a:schemeClr val="tx2"/>
                </a:solidFill>
              </a:defRPr>
            </a:lvl1pPr>
            <a:lvl2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0" i="1">
                <a:solidFill>
                  <a:schemeClr val="tx2"/>
                </a:solidFill>
              </a:defRPr>
            </a:lvl2pPr>
            <a:lvl3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0" i="1">
                <a:solidFill>
                  <a:schemeClr val="tx2"/>
                </a:solidFill>
              </a:defRPr>
            </a:lvl3pPr>
            <a:lvl4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0" i="1">
                <a:solidFill>
                  <a:schemeClr val="tx2"/>
                </a:solidFill>
              </a:defRPr>
            </a:lvl4pPr>
            <a:lvl5pPr marL="0" indent="0">
              <a:lnSpc>
                <a:spcPct val="100000"/>
              </a:lnSpc>
              <a:spcAft>
                <a:spcPts val="0"/>
              </a:spcAft>
              <a:buFontTx/>
              <a:buNone/>
              <a:defRPr sz="1600" b="0" i="1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16"/>
          </p:nvPr>
        </p:nvSpPr>
        <p:spPr>
          <a:xfrm>
            <a:off x="6586412" y="1587384"/>
            <a:ext cx="4875530" cy="41371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993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p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1290296" y="6075784"/>
            <a:ext cx="496467" cy="496467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499064" y="6329844"/>
            <a:ext cx="6629400" cy="27415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ts val="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dirty="0">
                <a:solidFill>
                  <a:schemeClr val="tx2"/>
                </a:solidFill>
              </a:rPr>
              <a:t>© 2017 AT&amp;T Intellectual</a:t>
            </a:r>
            <a:r>
              <a:rPr lang="en-US" sz="600" baseline="0" dirty="0">
                <a:solidFill>
                  <a:schemeClr val="tx2"/>
                </a:solidFill>
              </a:rPr>
              <a:t> Property. All rights reserved.</a:t>
            </a:r>
            <a:r>
              <a:rPr lang="en-US" sz="600" dirty="0">
                <a:solidFill>
                  <a:schemeClr val="tx2"/>
                </a:solidFill>
              </a:rPr>
              <a:t> AT&amp;T, Globe logo, Mobilizing Your World and DIRECTV are registered trademarks and service marks of AT&amp;T Intellectual Property and/or AT&amp;T affiliated companies.</a:t>
            </a:r>
            <a:r>
              <a:rPr lang="en-US" sz="600" baseline="0" dirty="0">
                <a:solidFill>
                  <a:schemeClr val="tx2"/>
                </a:solidFill>
              </a:rPr>
              <a:t> </a:t>
            </a:r>
            <a:r>
              <a:rPr lang="en-US" sz="600" dirty="0">
                <a:solidFill>
                  <a:schemeClr val="tx2"/>
                </a:solidFill>
              </a:rPr>
              <a:t>All other marks are the property of their respective owners. AT&amp;T Proprietary (Internal Use Only). Not for use or disclosure outside the AT&amp;T companies except under written agreement.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2999232" cy="1645920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3063197" y="0"/>
            <a:ext cx="2999232" cy="1645920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126395" y="0"/>
            <a:ext cx="2999232" cy="1645920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9189593" y="0"/>
            <a:ext cx="2999232" cy="1645920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-1" y="1719596"/>
            <a:ext cx="2999232" cy="1645920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3063197" y="1719596"/>
            <a:ext cx="2999232" cy="1645920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26395" y="1719596"/>
            <a:ext cx="2999232" cy="1645920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9189593" y="1719596"/>
            <a:ext cx="2999232" cy="1645920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9742" y="3657600"/>
            <a:ext cx="11209064" cy="1517904"/>
          </a:xfrm>
        </p:spPr>
        <p:txBody>
          <a:bodyPr anchor="t" anchorCtr="0"/>
          <a:lstStyle>
            <a:lvl1pPr>
              <a:lnSpc>
                <a:spcPct val="82000"/>
              </a:lnSpc>
              <a:spcAft>
                <a:spcPts val="800"/>
              </a:spcAft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r>
              <a:rPr lang="en-US" dirty="0"/>
              <a:t>type style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499742" y="4581144"/>
            <a:ext cx="11213719" cy="457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9743" y="5303520"/>
            <a:ext cx="8651774" cy="8209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tx2"/>
                </a:solidFill>
              </a:defRPr>
            </a:lvl1pPr>
            <a:lvl2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tx2"/>
                </a:solidFill>
              </a:defRPr>
            </a:lvl2pPr>
            <a:lvl3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tx2"/>
                </a:solidFill>
              </a:defRPr>
            </a:lvl3pPr>
            <a:lvl4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tx2"/>
                </a:solidFill>
              </a:defRPr>
            </a:lvl4pPr>
            <a:lvl5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7882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04081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oot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4987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lob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white">
          <a:xfrm>
            <a:off x="282149" y="1"/>
            <a:ext cx="4066573" cy="5036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 bwMode="white">
          <a:xfrm>
            <a:off x="11177323" y="6078715"/>
            <a:ext cx="1011502" cy="4744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4913044" y="2189163"/>
            <a:ext cx="2339848" cy="233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69272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MYW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white">
          <a:xfrm>
            <a:off x="282149" y="1"/>
            <a:ext cx="4066573" cy="5036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 bwMode="white">
          <a:xfrm>
            <a:off x="11177323" y="6078715"/>
            <a:ext cx="1011502" cy="4744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683483" y="2212383"/>
            <a:ext cx="4821858" cy="2433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191904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lobe Black Backgroun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white">
          <a:xfrm>
            <a:off x="282149" y="1"/>
            <a:ext cx="4066573" cy="50364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 bwMode="white">
          <a:xfrm>
            <a:off x="11177323" y="6078715"/>
            <a:ext cx="1011502" cy="47448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4924488" y="2189163"/>
            <a:ext cx="2339848" cy="2339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820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MYW Black Background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white">
          <a:xfrm>
            <a:off x="1" y="1"/>
            <a:ext cx="4348722" cy="503641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 bwMode="white">
          <a:xfrm>
            <a:off x="11177323" y="6078715"/>
            <a:ext cx="1011502" cy="47448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683483" y="2212383"/>
            <a:ext cx="4821858" cy="243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3490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Globe Blue Backgroun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white">
          <a:xfrm>
            <a:off x="1" y="1"/>
            <a:ext cx="4348722" cy="5036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 bwMode="white">
          <a:xfrm>
            <a:off x="11177323" y="6078715"/>
            <a:ext cx="1011502" cy="4744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5296001" y="2560638"/>
            <a:ext cx="1596822" cy="1596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8746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MYW Blue Background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 bwMode="white">
          <a:xfrm>
            <a:off x="282149" y="1"/>
            <a:ext cx="4066573" cy="5036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 userDrawn="1"/>
        </p:nvSpPr>
        <p:spPr bwMode="white">
          <a:xfrm>
            <a:off x="11177323" y="6078715"/>
            <a:ext cx="1011502" cy="47448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black">
          <a:xfrm>
            <a:off x="3683483" y="2212383"/>
            <a:ext cx="4821858" cy="243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4321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1290296" y="6075784"/>
            <a:ext cx="496467" cy="496467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499064" y="6329844"/>
            <a:ext cx="6629400" cy="27415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ts val="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dirty="0">
                <a:solidFill>
                  <a:schemeClr val="tx2"/>
                </a:solidFill>
              </a:rPr>
              <a:t>© 2017 AT&amp;T Intellectual</a:t>
            </a:r>
            <a:r>
              <a:rPr lang="en-US" sz="600" baseline="0" dirty="0">
                <a:solidFill>
                  <a:schemeClr val="tx2"/>
                </a:solidFill>
              </a:rPr>
              <a:t> Property. All rights reserved.</a:t>
            </a:r>
            <a:r>
              <a:rPr lang="en-US" sz="600" dirty="0">
                <a:solidFill>
                  <a:schemeClr val="tx2"/>
                </a:solidFill>
              </a:rPr>
              <a:t> AT&amp;T, Globe logo, Mobilizing Your World and DIRECTV are registered trademarks and service marks of AT&amp;T Intellectual Property and/or AT&amp;T affiliated companies. All other marks are the property of their respective owners. AT&amp;T Proprietary (Internal Use Only). Not for use or disclosure outside the AT&amp;T companies except under written agreement.</a:t>
            </a: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0" y="1"/>
            <a:ext cx="12188825" cy="3425825"/>
          </a:xfrm>
        </p:spPr>
        <p:txBody>
          <a:bodyPr/>
          <a:lstStyle>
            <a:lvl1pPr>
              <a:defRPr sz="1800">
                <a:solidFill>
                  <a:schemeClr val="bg2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98" y="3657600"/>
            <a:ext cx="11209064" cy="1517904"/>
          </a:xfrm>
        </p:spPr>
        <p:txBody>
          <a:bodyPr anchor="t" anchorCtr="0"/>
          <a:lstStyle>
            <a:lvl1pPr>
              <a:lnSpc>
                <a:spcPct val="82000"/>
              </a:lnSpc>
              <a:spcAft>
                <a:spcPts val="800"/>
              </a:spcAft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98798" y="4581144"/>
            <a:ext cx="11213719" cy="457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8799" y="5303520"/>
            <a:ext cx="8651774" cy="820952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tx2"/>
                </a:solidFill>
              </a:defRPr>
            </a:lvl1pPr>
            <a:lvl2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tx2"/>
                </a:solidFill>
              </a:defRPr>
            </a:lvl2pPr>
            <a:lvl3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tx2"/>
                </a:solidFill>
              </a:defRPr>
            </a:lvl3pPr>
            <a:lvl4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tx2"/>
                </a:solidFill>
              </a:defRPr>
            </a:lvl4pPr>
            <a:lvl5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863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ption 6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1290296" y="6075784"/>
            <a:ext cx="496467" cy="496467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499064" y="6329844"/>
            <a:ext cx="6629400" cy="27415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ts val="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dirty="0">
                <a:solidFill>
                  <a:schemeClr val="tx1"/>
                </a:solidFill>
              </a:rPr>
              <a:t>© 2017 AT&amp;T Intellectual</a:t>
            </a:r>
            <a:r>
              <a:rPr lang="en-US" sz="600" baseline="0" dirty="0">
                <a:solidFill>
                  <a:schemeClr val="tx1"/>
                </a:solidFill>
              </a:rPr>
              <a:t> Property. All rights reserved.</a:t>
            </a:r>
            <a:r>
              <a:rPr lang="en-US" sz="600" dirty="0">
                <a:solidFill>
                  <a:schemeClr val="tx1"/>
                </a:solidFill>
              </a:rPr>
              <a:t> AT&amp;T, Globe logo, Mobilizing Your World and DIRECTV are registered trademarks and service marks of AT&amp;T Intellectual Property and/or AT&amp;T affiliated companies. All other marks are the property of their respective owners. AT&amp;T Proprietary (Internal Use Only). Not for use or disclosure outside the AT&amp;T companies except under written agreement.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-1" y="0"/>
            <a:ext cx="2999232" cy="1645920"/>
          </a:xfrm>
        </p:spPr>
        <p:txBody>
          <a:bodyPr/>
          <a:lstStyle>
            <a:lvl1pPr>
              <a:defRPr sz="1800"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3063197" y="0"/>
            <a:ext cx="2999232" cy="1645920"/>
          </a:xfrm>
        </p:spPr>
        <p:txBody>
          <a:bodyPr/>
          <a:lstStyle>
            <a:lvl1pPr>
              <a:defRPr sz="1800"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126395" y="0"/>
            <a:ext cx="2999232" cy="1645920"/>
          </a:xfrm>
        </p:spPr>
        <p:txBody>
          <a:bodyPr/>
          <a:lstStyle>
            <a:lvl1pPr>
              <a:defRPr sz="1800"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9189593" y="0"/>
            <a:ext cx="2999232" cy="1645920"/>
          </a:xfrm>
        </p:spPr>
        <p:txBody>
          <a:bodyPr/>
          <a:lstStyle>
            <a:lvl1pPr>
              <a:defRPr sz="1800"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-1" y="1719596"/>
            <a:ext cx="2999232" cy="1645920"/>
          </a:xfrm>
        </p:spPr>
        <p:txBody>
          <a:bodyPr/>
          <a:lstStyle>
            <a:lvl1pPr>
              <a:defRPr sz="1800"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3063197" y="1719596"/>
            <a:ext cx="2999232" cy="1645920"/>
          </a:xfrm>
        </p:spPr>
        <p:txBody>
          <a:bodyPr/>
          <a:lstStyle>
            <a:lvl1pPr>
              <a:defRPr sz="1800"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26395" y="1719596"/>
            <a:ext cx="2999232" cy="1645920"/>
          </a:xfrm>
        </p:spPr>
        <p:txBody>
          <a:bodyPr/>
          <a:lstStyle>
            <a:lvl1pPr>
              <a:defRPr sz="1800"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9189593" y="1719596"/>
            <a:ext cx="2999232" cy="1645920"/>
          </a:xfrm>
        </p:spPr>
        <p:txBody>
          <a:bodyPr/>
          <a:lstStyle>
            <a:lvl1pPr>
              <a:defRPr sz="1800"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98" y="3657600"/>
            <a:ext cx="11209064" cy="1517904"/>
          </a:xfrm>
        </p:spPr>
        <p:txBody>
          <a:bodyPr anchor="t" anchorCtr="0"/>
          <a:lstStyle>
            <a:lvl1pPr>
              <a:lnSpc>
                <a:spcPct val="82000"/>
              </a:lnSpc>
              <a:spcAft>
                <a:spcPts val="800"/>
              </a:spcAft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/>
          </p:nvPr>
        </p:nvSpPr>
        <p:spPr>
          <a:xfrm>
            <a:off x="498798" y="4581144"/>
            <a:ext cx="11213719" cy="457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8799" y="5303520"/>
            <a:ext cx="8651774" cy="82889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7105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ption 7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1290296" y="6075784"/>
            <a:ext cx="496467" cy="496467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499064" y="6329844"/>
            <a:ext cx="6629400" cy="274157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0" marR="0" indent="0" algn="l" defTabSz="457200" rtl="0" eaLnBrk="1" fontAlgn="auto" latinLnBrk="0" hangingPunct="1">
              <a:lnSpc>
                <a:spcPts val="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600" dirty="0">
                <a:solidFill>
                  <a:schemeClr val="tx1"/>
                </a:solidFill>
              </a:rPr>
              <a:t>© 2017 AT&amp;T Intellectual</a:t>
            </a:r>
            <a:r>
              <a:rPr lang="en-US" sz="600" baseline="0" dirty="0">
                <a:solidFill>
                  <a:schemeClr val="tx1"/>
                </a:solidFill>
              </a:rPr>
              <a:t> Property. All rights reserved.</a:t>
            </a:r>
            <a:r>
              <a:rPr lang="en-US" sz="600" dirty="0">
                <a:solidFill>
                  <a:schemeClr val="tx1"/>
                </a:solidFill>
              </a:rPr>
              <a:t> AT&amp;T, Globe logo, Mobilizing Your World and DIRECTV are registered trademarks and service marks of AT&amp;T Intellectual Property and/or AT&amp;T affiliated companies. All other marks are the property of their respective owners. AT&amp;T Proprietary (Internal Use Only). Not for use or disclosure outside the AT&amp;T companies except under written agreement.</a:t>
            </a:r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0" y="1"/>
            <a:ext cx="12188825" cy="3425825"/>
          </a:xfrm>
        </p:spPr>
        <p:txBody>
          <a:bodyPr/>
          <a:lstStyle>
            <a:lvl1pPr>
              <a:defRPr sz="1800">
                <a:solidFill>
                  <a:schemeClr val="accent6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798" y="3657600"/>
            <a:ext cx="11209064" cy="1517904"/>
          </a:xfrm>
        </p:spPr>
        <p:txBody>
          <a:bodyPr anchor="t" anchorCtr="0"/>
          <a:lstStyle>
            <a:lvl1pPr>
              <a:lnSpc>
                <a:spcPct val="82000"/>
              </a:lnSpc>
              <a:spcAft>
                <a:spcPts val="800"/>
              </a:spcAft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98798" y="4581144"/>
            <a:ext cx="11213719" cy="457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8799" y="5303520"/>
            <a:ext cx="8651774" cy="82889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1"/>
                </a:solidFill>
              </a:defRPr>
            </a:lvl1pPr>
            <a:lvl2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1"/>
                </a:solidFill>
              </a:defRPr>
            </a:lvl2pPr>
            <a:lvl3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1"/>
                </a:solidFill>
              </a:defRPr>
            </a:lvl4pPr>
            <a:lvl5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8549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ption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24979" y="6075784"/>
            <a:ext cx="661784" cy="496467"/>
          </a:xfrm>
          <a:prstGeom prst="rect">
            <a:avLst/>
          </a:prstGeom>
        </p:spPr>
      </p:pic>
      <p:sp>
        <p:nvSpPr>
          <p:cNvPr id="12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88825" cy="6858000"/>
          </a:xfrm>
          <a:solidFill>
            <a:schemeClr val="bg2"/>
          </a:solidFill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 typeface="Arial"/>
              <a:buNone/>
              <a:tabLst/>
              <a:defRPr sz="18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Drag picture to placeholder or click icon to add. The Globe Alone logo and footer should sit on top of picture.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498798" y="3276600"/>
            <a:ext cx="11209064" cy="1510747"/>
          </a:xfrm>
        </p:spPr>
        <p:txBody>
          <a:bodyPr anchor="b" anchorCtr="0"/>
          <a:lstStyle>
            <a:lvl1pPr>
              <a:lnSpc>
                <a:spcPct val="82000"/>
              </a:lnSpc>
              <a:spcAft>
                <a:spcPts val="800"/>
              </a:spcAft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498798" y="4809744"/>
            <a:ext cx="10885298" cy="4445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8799" y="5303520"/>
            <a:ext cx="8651774" cy="828890"/>
          </a:xfrm>
        </p:spPr>
        <p:txBody>
          <a:bodyPr/>
          <a:lstStyle>
            <a:lvl1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tx2"/>
                </a:solidFill>
              </a:defRPr>
            </a:lvl1pPr>
            <a:lvl2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tx2"/>
                </a:solidFill>
              </a:defRPr>
            </a:lvl2pPr>
            <a:lvl3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tx2"/>
                </a:solidFill>
              </a:defRPr>
            </a:lvl3pPr>
            <a:lvl4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tx2"/>
                </a:solidFill>
              </a:defRPr>
            </a:lvl4pPr>
            <a:lvl5pPr marL="0" indent="0">
              <a:lnSpc>
                <a:spcPct val="100000"/>
              </a:lnSpc>
              <a:spcAft>
                <a:spcPts val="600"/>
              </a:spcAft>
              <a:buFontTx/>
              <a:buNone/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3698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774701"/>
            <a:ext cx="12188825" cy="60833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503030" y="1642533"/>
            <a:ext cx="11209064" cy="1512147"/>
          </a:xfrm>
        </p:spPr>
        <p:txBody>
          <a:bodyPr anchor="b" anchorCtr="0"/>
          <a:lstStyle>
            <a:lvl1pPr>
              <a:lnSpc>
                <a:spcPct val="82000"/>
              </a:lnSpc>
              <a:spcAft>
                <a:spcPts val="800"/>
              </a:spcAft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8799" y="3608390"/>
            <a:ext cx="5609823" cy="2246311"/>
          </a:xfrm>
        </p:spPr>
        <p:txBody>
          <a:bodyPr/>
          <a:lstStyle>
            <a:lvl1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1pPr>
            <a:lvl2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2pPr>
            <a:lvl3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3pPr>
            <a:lvl4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4pPr>
            <a:lvl5pPr marL="0" indent="0">
              <a:lnSpc>
                <a:spcPct val="90000"/>
              </a:lnSpc>
              <a:spcAft>
                <a:spcPts val="600"/>
              </a:spcAft>
              <a:buFontTx/>
              <a:buNone/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black">
          <a:xfrm>
            <a:off x="11275589" y="6061077"/>
            <a:ext cx="511174" cy="511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903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 bwMode="black">
          <a:xfrm>
            <a:off x="11290296" y="6075784"/>
            <a:ext cx="496467" cy="496467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8897" y="6398261"/>
            <a:ext cx="294066" cy="224790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lnSpc>
                <a:spcPts val="1000"/>
              </a:lnSpc>
              <a:defRPr sz="800" b="0">
                <a:solidFill>
                  <a:schemeClr val="tx2"/>
                </a:solidFill>
                <a:latin typeface="+mn-lt"/>
                <a:cs typeface="ATT Aleck Sans" panose="020B0503020203020204" pitchFamily="34" charset="0"/>
              </a:defRPr>
            </a:lvl1pPr>
          </a:lstStyle>
          <a:p>
            <a:fld id="{12CB907E-C602-C34B-93F7-CA9E40714286}" type="slidenum">
              <a:rPr lang="en-US" smtClean="0"/>
              <a:pPr/>
              <a:t>‹#›</a:t>
            </a:fld>
            <a:r>
              <a:rPr lang="en-US"/>
              <a:t> 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0939" y="522779"/>
            <a:ext cx="11209064" cy="342206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939" y="1139001"/>
            <a:ext cx="11209064" cy="48030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r>
              <a:rPr lang="en-US" dirty="0"/>
              <a:t>Sixth level</a:t>
            </a:r>
          </a:p>
          <a:p>
            <a:pPr lvl="6"/>
            <a:r>
              <a:rPr lang="en-US" dirty="0"/>
              <a:t>Seventh level</a:t>
            </a:r>
          </a:p>
        </p:txBody>
      </p:sp>
    </p:spTree>
    <p:extLst>
      <p:ext uri="{BB962C8B-B14F-4D97-AF65-F5344CB8AC3E}">
        <p14:creationId xmlns:p14="http://schemas.microsoft.com/office/powerpoint/2010/main" val="3217863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15" r:id="rId2"/>
    <p:sldLayoutId id="2147483724" r:id="rId3"/>
    <p:sldLayoutId id="2147483721" r:id="rId4"/>
    <p:sldLayoutId id="2147483717" r:id="rId5"/>
    <p:sldLayoutId id="2147483729" r:id="rId6"/>
    <p:sldLayoutId id="2147483730" r:id="rId7"/>
    <p:sldLayoutId id="2147483722" r:id="rId8"/>
    <p:sldLayoutId id="2147483718" r:id="rId9"/>
    <p:sldLayoutId id="2147483720" r:id="rId10"/>
    <p:sldLayoutId id="2147483727" r:id="rId11"/>
    <p:sldLayoutId id="2147483728" r:id="rId12"/>
    <p:sldLayoutId id="2147483719" r:id="rId13"/>
    <p:sldLayoutId id="2147483650" r:id="rId14"/>
    <p:sldLayoutId id="2147483701" r:id="rId15"/>
    <p:sldLayoutId id="2147483691" r:id="rId16"/>
    <p:sldLayoutId id="2147483731" r:id="rId17"/>
    <p:sldLayoutId id="2147483698" r:id="rId18"/>
    <p:sldLayoutId id="2147483695" r:id="rId19"/>
    <p:sldLayoutId id="2147483732" r:id="rId20"/>
    <p:sldLayoutId id="2147483699" r:id="rId21"/>
    <p:sldLayoutId id="2147483700" r:id="rId22"/>
    <p:sldLayoutId id="2147483702" r:id="rId23"/>
    <p:sldLayoutId id="2147483679" r:id="rId24"/>
    <p:sldLayoutId id="2147483697" r:id="rId25"/>
    <p:sldLayoutId id="2147483689" r:id="rId26"/>
    <p:sldLayoutId id="2147483703" r:id="rId27"/>
    <p:sldLayoutId id="2147483707" r:id="rId28"/>
    <p:sldLayoutId id="2147483713" r:id="rId29"/>
    <p:sldLayoutId id="2147483714" r:id="rId30"/>
    <p:sldLayoutId id="2147483704" r:id="rId31"/>
    <p:sldLayoutId id="2147483705" r:id="rId32"/>
    <p:sldLayoutId id="2147483706" r:id="rId33"/>
    <p:sldLayoutId id="2147483712" r:id="rId34"/>
    <p:sldLayoutId id="2147483710" r:id="rId35"/>
    <p:sldLayoutId id="2147483711" r:id="rId36"/>
    <p:sldLayoutId id="2147483723" r:id="rId37"/>
    <p:sldLayoutId id="2147483733" r:id="rId38"/>
    <p:sldLayoutId id="2147483696" r:id="rId39"/>
    <p:sldLayoutId id="2147483654" r:id="rId40"/>
    <p:sldLayoutId id="2147483655" r:id="rId41"/>
    <p:sldLayoutId id="2147483660" r:id="rId42"/>
    <p:sldLayoutId id="2147483726" r:id="rId43"/>
    <p:sldLayoutId id="2147483734" r:id="rId44"/>
    <p:sldLayoutId id="2147483735" r:id="rId45"/>
    <p:sldLayoutId id="2147483736" r:id="rId46"/>
    <p:sldLayoutId id="2147483737" r:id="rId47"/>
  </p:sldLayoutIdLst>
  <p:hf hdr="0" ftr="0" dt="0"/>
  <p:txStyles>
    <p:titleStyle>
      <a:lvl1pPr algn="l" defTabSz="457200" rtl="0" eaLnBrk="1" latinLnBrk="0" hangingPunct="1">
        <a:lnSpc>
          <a:spcPct val="110000"/>
        </a:lnSpc>
        <a:spcBef>
          <a:spcPct val="0"/>
        </a:spcBef>
        <a:spcAft>
          <a:spcPts val="1000"/>
        </a:spcAft>
        <a:buNone/>
        <a:defRPr sz="1800" kern="1200">
          <a:solidFill>
            <a:schemeClr val="tx2"/>
          </a:solidFill>
          <a:latin typeface="+mn-lt"/>
          <a:ea typeface="+mj-ea"/>
          <a:cs typeface="ATT Aleck Sans" panose="020B0503020203020204" pitchFamily="34" charset="0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ts val="0"/>
        </a:spcBef>
        <a:spcAft>
          <a:spcPts val="600"/>
        </a:spcAft>
        <a:buClr>
          <a:schemeClr val="tx1"/>
        </a:buClr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ATT Aleck Sans" panose="020B0503020203020204" pitchFamily="34" charset="0"/>
        </a:defRPr>
      </a:lvl1pPr>
      <a:lvl2pPr marL="0" indent="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2"/>
        </a:buClr>
        <a:buFontTx/>
        <a:buNone/>
        <a:defRPr sz="1400" kern="1200" baseline="0">
          <a:solidFill>
            <a:schemeClr val="tx2"/>
          </a:solidFill>
          <a:latin typeface="+mn-lt"/>
          <a:ea typeface="+mn-ea"/>
          <a:cs typeface="ATT Aleck Sans" panose="020B0503020203020204" pitchFamily="34" charset="0"/>
        </a:defRPr>
      </a:lvl2pPr>
      <a:lvl3pPr marL="2286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2"/>
        </a:buClr>
        <a:buFont typeface="Lucida Grande"/>
        <a:buChar char="–"/>
        <a:defRPr sz="1400" kern="1200" baseline="0">
          <a:solidFill>
            <a:schemeClr val="tx2"/>
          </a:solidFill>
          <a:latin typeface="+mn-lt"/>
          <a:ea typeface="+mn-ea"/>
          <a:cs typeface="ATT Aleck Sans" panose="020B0503020203020204" pitchFamily="34" charset="0"/>
        </a:defRPr>
      </a:lvl3pPr>
      <a:lvl4pPr marL="457200" indent="-231775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2"/>
        </a:buClr>
        <a:buFont typeface="Arial"/>
        <a:buChar char="•"/>
        <a:defRPr sz="1400" kern="1200">
          <a:solidFill>
            <a:schemeClr val="tx2"/>
          </a:solidFill>
          <a:latin typeface="+mn-lt"/>
          <a:ea typeface="+mn-ea"/>
          <a:cs typeface="ATT Aleck Sans" panose="020B0503020203020204" pitchFamily="34" charset="0"/>
        </a:defRPr>
      </a:lvl4pPr>
      <a:lvl5pPr marL="685800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2"/>
        </a:buClr>
        <a:buFont typeface="Lucida Grande"/>
        <a:buChar char="–"/>
        <a:defRPr sz="1400" kern="1200">
          <a:solidFill>
            <a:schemeClr val="tx2"/>
          </a:solidFill>
          <a:latin typeface="+mn-lt"/>
          <a:ea typeface="+mn-ea"/>
          <a:cs typeface="ATT Aleck Sans" panose="020B0503020203020204" pitchFamily="34" charset="0"/>
        </a:defRPr>
      </a:lvl5pPr>
      <a:lvl6pPr marL="917575" indent="-228600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2"/>
        </a:buClr>
        <a:buFont typeface="Lucida Grande"/>
        <a:buChar char="»"/>
        <a:defRPr sz="1400" kern="1200" baseline="0">
          <a:solidFill>
            <a:schemeClr val="tx2"/>
          </a:solidFill>
          <a:latin typeface="+mn-lt"/>
          <a:ea typeface="+mn-ea"/>
          <a:cs typeface="ATT Aleck Sans" panose="020B0503020203020204" pitchFamily="34" charset="0"/>
        </a:defRPr>
      </a:lvl6pPr>
      <a:lvl7pPr marL="1143000" indent="-225425" algn="l" defTabSz="4572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Clr>
          <a:schemeClr val="tx2"/>
        </a:buClr>
        <a:buFont typeface="Arial"/>
        <a:buChar char="•"/>
        <a:defRPr sz="1400" kern="1200">
          <a:solidFill>
            <a:schemeClr val="tx2"/>
          </a:solidFill>
          <a:latin typeface="+mn-lt"/>
          <a:ea typeface="+mn-ea"/>
          <a:cs typeface="ATT Aleck Sans" panose="020B0503020203020204" pitchFamily="34" charset="0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25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orient="horz" pos="473" userDrawn="1">
          <p15:clr>
            <a:srgbClr val="F26B43"/>
          </p15:clr>
        </p15:guide>
        <p15:guide id="4" orient="horz" pos="743" userDrawn="1">
          <p15:clr>
            <a:srgbClr val="F26B43"/>
          </p15:clr>
        </p15:guide>
        <p15:guide id="5" orient="horz" pos="3696" userDrawn="1">
          <p15:clr>
            <a:srgbClr val="F26B43"/>
          </p15:clr>
        </p15:guide>
        <p15:guide id="6" orient="horz" pos="4091" userDrawn="1">
          <p15:clr>
            <a:srgbClr val="F26B43"/>
          </p15:clr>
        </p15:guide>
        <p15:guide id="7" pos="231" userDrawn="1">
          <p15:clr>
            <a:srgbClr val="F26B43"/>
          </p15:clr>
        </p15:guide>
        <p15:guide id="8" pos="553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1</a:t>
            </a:fld>
            <a:r>
              <a:rPr lang="en-US"/>
              <a:t> 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87685835"/>
              </p:ext>
            </p:extLst>
          </p:nvPr>
        </p:nvGraphicFramePr>
        <p:xfrm>
          <a:off x="488897" y="1593668"/>
          <a:ext cx="11211106" cy="3927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/>
              <a:t>Carrier Grade and Scale Out Use Case</a:t>
            </a:r>
          </a:p>
        </p:txBody>
      </p:sp>
    </p:spTree>
    <p:extLst>
      <p:ext uri="{BB962C8B-B14F-4D97-AF65-F5344CB8AC3E}">
        <p14:creationId xmlns:p14="http://schemas.microsoft.com/office/powerpoint/2010/main" val="24940544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32437" y="5092604"/>
            <a:ext cx="2196470" cy="1087464"/>
          </a:xfrm>
          <a:prstGeom prst="rect">
            <a:avLst/>
          </a:prstGeom>
          <a:pattFill prst="pct90">
            <a:fgClr>
              <a:schemeClr val="tx1"/>
            </a:fgClr>
            <a:bgClr>
              <a:schemeClr val="bg1"/>
            </a:bgClr>
          </a:patt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649968" y="5921325"/>
            <a:ext cx="414693" cy="20729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chemeClr val="tx2"/>
                </a:solidFill>
              </a:rPr>
              <a:t>VNF</a:t>
            </a:r>
          </a:p>
        </p:txBody>
      </p:sp>
      <p:cxnSp>
        <p:nvCxnSpPr>
          <p:cNvPr id="72" name="Straight Arrow Connector 71"/>
          <p:cNvCxnSpPr/>
          <p:nvPr/>
        </p:nvCxnSpPr>
        <p:spPr>
          <a:xfrm>
            <a:off x="4942317" y="2024541"/>
            <a:ext cx="0" cy="955994"/>
          </a:xfrm>
          <a:prstGeom prst="straightConnector1">
            <a:avLst/>
          </a:prstGeom>
          <a:ln w="50800" cmpd="sng">
            <a:solidFill>
              <a:schemeClr val="tx2">
                <a:lumMod val="85000"/>
                <a:lumOff val="1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/>
        </p:nvSpPr>
        <p:spPr>
          <a:xfrm>
            <a:off x="2655828" y="2971488"/>
            <a:ext cx="1441621" cy="78259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SO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90939" y="339894"/>
            <a:ext cx="11209064" cy="342206"/>
          </a:xfrm>
        </p:spPr>
        <p:txBody>
          <a:bodyPr/>
          <a:lstStyle/>
          <a:p>
            <a:r>
              <a:rPr lang="en-US" sz="2800" b="1" dirty="0"/>
              <a:t>Scaling Out Use Case</a:t>
            </a:r>
          </a:p>
        </p:txBody>
      </p:sp>
      <p:sp>
        <p:nvSpPr>
          <p:cNvPr id="9" name="Rectangle 8"/>
          <p:cNvSpPr/>
          <p:nvPr/>
        </p:nvSpPr>
        <p:spPr>
          <a:xfrm>
            <a:off x="190743" y="1633244"/>
            <a:ext cx="1441621" cy="78259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VNF Provider</a:t>
            </a:r>
          </a:p>
        </p:txBody>
      </p:sp>
      <p:sp>
        <p:nvSpPr>
          <p:cNvPr id="10" name="Rectangle 9"/>
          <p:cNvSpPr/>
          <p:nvPr/>
        </p:nvSpPr>
        <p:spPr>
          <a:xfrm>
            <a:off x="2666214" y="1633243"/>
            <a:ext cx="1441621" cy="78259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SDC</a:t>
            </a:r>
          </a:p>
        </p:txBody>
      </p:sp>
      <p:cxnSp>
        <p:nvCxnSpPr>
          <p:cNvPr id="12" name="Straight Arrow Connector 11"/>
          <p:cNvCxnSpPr>
            <a:stCxn id="9" idx="3"/>
            <a:endCxn id="10" idx="1"/>
          </p:cNvCxnSpPr>
          <p:nvPr/>
        </p:nvCxnSpPr>
        <p:spPr>
          <a:xfrm flipV="1">
            <a:off x="1632364" y="2024541"/>
            <a:ext cx="1033850" cy="1"/>
          </a:xfrm>
          <a:prstGeom prst="straightConnector1">
            <a:avLst/>
          </a:prstGeom>
          <a:ln w="50800" cmpd="sng">
            <a:solidFill>
              <a:schemeClr val="tx2">
                <a:lumMod val="85000"/>
                <a:lumOff val="1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21272" y="1571109"/>
            <a:ext cx="856034" cy="5155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Scaling Artifacts</a:t>
            </a:r>
          </a:p>
        </p:txBody>
      </p:sp>
      <p:cxnSp>
        <p:nvCxnSpPr>
          <p:cNvPr id="17" name="Straight Arrow Connector 16"/>
          <p:cNvCxnSpPr>
            <a:stCxn id="10" idx="2"/>
            <a:endCxn id="15" idx="0"/>
          </p:cNvCxnSpPr>
          <p:nvPr/>
        </p:nvCxnSpPr>
        <p:spPr>
          <a:xfrm flipH="1">
            <a:off x="3376639" y="2415838"/>
            <a:ext cx="10386" cy="555650"/>
          </a:xfrm>
          <a:prstGeom prst="straightConnector1">
            <a:avLst/>
          </a:prstGeom>
          <a:ln w="50800" cmpd="sng">
            <a:solidFill>
              <a:schemeClr val="tx2">
                <a:lumMod val="85000"/>
                <a:lumOff val="1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782768" y="2549352"/>
            <a:ext cx="650571" cy="42630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HEAT File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814510" y="2971488"/>
            <a:ext cx="1441621" cy="78259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DCAE</a:t>
            </a:r>
          </a:p>
        </p:txBody>
      </p:sp>
      <p:cxnSp>
        <p:nvCxnSpPr>
          <p:cNvPr id="21" name="Connector: Elbow 20"/>
          <p:cNvCxnSpPr>
            <a:stCxn id="10" idx="3"/>
            <a:endCxn id="19" idx="0"/>
          </p:cNvCxnSpPr>
          <p:nvPr/>
        </p:nvCxnSpPr>
        <p:spPr>
          <a:xfrm>
            <a:off x="4107835" y="2024541"/>
            <a:ext cx="2427486" cy="946947"/>
          </a:xfrm>
          <a:prstGeom prst="bentConnector2">
            <a:avLst/>
          </a:prstGeom>
          <a:ln w="50800" cmpd="sng">
            <a:solidFill>
              <a:schemeClr val="tx2">
                <a:lumMod val="85000"/>
                <a:lumOff val="1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485618" y="2344290"/>
            <a:ext cx="856034" cy="5155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Scaling Policies</a:t>
            </a:r>
          </a:p>
        </p:txBody>
      </p:sp>
      <p:cxnSp>
        <p:nvCxnSpPr>
          <p:cNvPr id="24" name="Straight Arrow Connector 23"/>
          <p:cNvCxnSpPr>
            <a:stCxn id="19" idx="1"/>
            <a:endCxn id="5" idx="3"/>
          </p:cNvCxnSpPr>
          <p:nvPr/>
        </p:nvCxnSpPr>
        <p:spPr>
          <a:xfrm flipH="1">
            <a:off x="5401136" y="3362786"/>
            <a:ext cx="413374" cy="9046"/>
          </a:xfrm>
          <a:prstGeom prst="straightConnector1">
            <a:avLst/>
          </a:prstGeom>
          <a:ln w="50800" cmpd="sng">
            <a:solidFill>
              <a:schemeClr val="tx2">
                <a:lumMod val="85000"/>
                <a:lumOff val="1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0" name="Group 39"/>
          <p:cNvGrpSpPr/>
          <p:nvPr/>
        </p:nvGrpSpPr>
        <p:grpSpPr>
          <a:xfrm>
            <a:off x="4107835" y="5154496"/>
            <a:ext cx="1524257" cy="879662"/>
            <a:chOff x="4680448" y="4483587"/>
            <a:chExt cx="1524257" cy="879662"/>
          </a:xfrm>
        </p:grpSpPr>
        <p:sp>
          <p:nvSpPr>
            <p:cNvPr id="26" name="Rectangle 25"/>
            <p:cNvSpPr/>
            <p:nvPr/>
          </p:nvSpPr>
          <p:spPr>
            <a:xfrm>
              <a:off x="4680448" y="4483587"/>
              <a:ext cx="1441621" cy="78259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2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/>
                <a:t>MSO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4721766" y="4532047"/>
              <a:ext cx="1441621" cy="78259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2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/>
                <a:t>MSO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4763084" y="4580654"/>
              <a:ext cx="1441621" cy="78259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2">
                  <a:lumMod val="85000"/>
                  <a:lumOff val="1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dirty="0"/>
                <a:t>VNFC  Instances </a:t>
              </a:r>
            </a:p>
          </p:txBody>
        </p:sp>
      </p:grpSp>
      <p:cxnSp>
        <p:nvCxnSpPr>
          <p:cNvPr id="30" name="Connector: Elbow 29"/>
          <p:cNvCxnSpPr>
            <a:stCxn id="15" idx="2"/>
            <a:endCxn id="26" idx="1"/>
          </p:cNvCxnSpPr>
          <p:nvPr/>
        </p:nvCxnSpPr>
        <p:spPr>
          <a:xfrm rot="16200000" flipH="1">
            <a:off x="2846382" y="4284340"/>
            <a:ext cx="1791711" cy="731196"/>
          </a:xfrm>
          <a:prstGeom prst="bentConnector2">
            <a:avLst/>
          </a:prstGeom>
          <a:ln w="50800" cmpd="sng">
            <a:solidFill>
              <a:schemeClr val="tx2">
                <a:lumMod val="85000"/>
                <a:lumOff val="1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470826" y="4546693"/>
            <a:ext cx="868523" cy="209059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Instantiate</a:t>
            </a:r>
          </a:p>
        </p:txBody>
      </p:sp>
      <p:cxnSp>
        <p:nvCxnSpPr>
          <p:cNvPr id="36" name="Connector: Elbow 35"/>
          <p:cNvCxnSpPr>
            <a:stCxn id="28" idx="3"/>
            <a:endCxn id="19" idx="2"/>
          </p:cNvCxnSpPr>
          <p:nvPr/>
        </p:nvCxnSpPr>
        <p:spPr>
          <a:xfrm flipV="1">
            <a:off x="5632092" y="3754083"/>
            <a:ext cx="903229" cy="1888778"/>
          </a:xfrm>
          <a:prstGeom prst="bentConnector2">
            <a:avLst/>
          </a:prstGeom>
          <a:ln w="50800" cmpd="sng">
            <a:solidFill>
              <a:schemeClr val="tx2">
                <a:lumMod val="85000"/>
                <a:lumOff val="1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605405" y="4393046"/>
            <a:ext cx="995690" cy="51556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Packets/Sec Data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859711" y="338048"/>
            <a:ext cx="4029086" cy="609397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5400" cap="rnd" cmpd="dbl">
            <a:solidFill>
              <a:schemeClr val="accent1">
                <a:lumMod val="75000"/>
              </a:schemeClr>
            </a:solidFill>
            <a:miter lim="800000"/>
          </a:ln>
        </p:spPr>
        <p:txBody>
          <a:bodyPr wrap="square" lIns="91440" tIns="91440" rIns="91440" bIns="91440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VNF Provider sends artifacts to SDC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SDC Distributes artifacts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SO orchestrates assignment and creation of VNFC Instance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SO tells APPC to configure instance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APPC configures VNFC instance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VNFC Instance Validation (</a:t>
            </a:r>
            <a:r>
              <a:rPr lang="en-US" sz="1600" dirty="0" err="1">
                <a:solidFill>
                  <a:schemeClr val="tx2"/>
                </a:solidFill>
              </a:rPr>
              <a:t>Healthcheck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VNFC instances send performance and usage data to DCAE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APPC puts VNFC Instance in service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VNF Validation (</a:t>
            </a:r>
            <a:r>
              <a:rPr lang="en-US" sz="1600" dirty="0" err="1">
                <a:solidFill>
                  <a:schemeClr val="tx2"/>
                </a:solidFill>
              </a:rPr>
              <a:t>Healthcheck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DCAE evaluates incoming data against scaling policies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If a scaling policy is triggered then the event is sent to SO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SO orchestrates assignment and creation of VNFC Instance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SO notifies APPC of new instance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APPC configures VNFC Instance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VNFC Instance Validation (</a:t>
            </a:r>
            <a:r>
              <a:rPr lang="en-US" sz="1600" dirty="0" err="1">
                <a:solidFill>
                  <a:schemeClr val="tx2"/>
                </a:solidFill>
              </a:rPr>
              <a:t>Healthcheck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VNFC instances send performance and usage data to DCAE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APPC puts VNFC Instance in service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>
                <a:solidFill>
                  <a:schemeClr val="tx2"/>
                </a:solidFill>
              </a:rPr>
              <a:t>VNF Validation (</a:t>
            </a:r>
            <a:r>
              <a:rPr lang="en-US" sz="1600" dirty="0" err="1">
                <a:solidFill>
                  <a:schemeClr val="tx2"/>
                </a:solidFill>
              </a:rPr>
              <a:t>Healthcheck</a:t>
            </a:r>
            <a:r>
              <a:rPr lang="en-US" sz="16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21313" y="1268383"/>
            <a:ext cx="914400" cy="23064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</a:rPr>
              <a:t>Onboarding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4630672" y="1517919"/>
            <a:ext cx="914400" cy="23064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</a:rPr>
              <a:t>Deployment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4542311" y="2980535"/>
            <a:ext cx="858825" cy="78259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Policy Engine</a:t>
            </a:r>
          </a:p>
        </p:txBody>
      </p:sp>
      <p:cxnSp>
        <p:nvCxnSpPr>
          <p:cNvPr id="23" name="Straight Arrow Connector 22"/>
          <p:cNvCxnSpPr>
            <a:stCxn id="5" idx="1"/>
            <a:endCxn id="15" idx="3"/>
          </p:cNvCxnSpPr>
          <p:nvPr/>
        </p:nvCxnSpPr>
        <p:spPr>
          <a:xfrm flipH="1" flipV="1">
            <a:off x="4097449" y="3362786"/>
            <a:ext cx="444862" cy="9046"/>
          </a:xfrm>
          <a:prstGeom prst="straightConnector1">
            <a:avLst/>
          </a:prstGeom>
          <a:ln w="50800" cmpd="sng">
            <a:solidFill>
              <a:schemeClr val="tx2">
                <a:lumMod val="85000"/>
                <a:lumOff val="1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4403051" y="3964118"/>
            <a:ext cx="858825" cy="782594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APP-C / SDNC</a:t>
            </a:r>
          </a:p>
        </p:txBody>
      </p:sp>
      <p:cxnSp>
        <p:nvCxnSpPr>
          <p:cNvPr id="52" name="Connector: Elbow 51"/>
          <p:cNvCxnSpPr>
            <a:endCxn id="51" idx="1"/>
          </p:cNvCxnSpPr>
          <p:nvPr/>
        </p:nvCxnSpPr>
        <p:spPr>
          <a:xfrm rot="16200000" flipH="1">
            <a:off x="3901845" y="3854209"/>
            <a:ext cx="559274" cy="443137"/>
          </a:xfrm>
          <a:prstGeom prst="bentConnector2">
            <a:avLst/>
          </a:prstGeom>
          <a:ln w="50800" cmpd="sng">
            <a:solidFill>
              <a:schemeClr val="tx2">
                <a:lumMod val="85000"/>
                <a:lumOff val="1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51" idx="2"/>
            <a:endCxn id="26" idx="0"/>
          </p:cNvCxnSpPr>
          <p:nvPr/>
        </p:nvCxnSpPr>
        <p:spPr>
          <a:xfrm flipH="1">
            <a:off x="4828646" y="4746712"/>
            <a:ext cx="3818" cy="407784"/>
          </a:xfrm>
          <a:prstGeom prst="straightConnector1">
            <a:avLst/>
          </a:prstGeom>
          <a:ln w="50800" cmpd="sng">
            <a:solidFill>
              <a:schemeClr val="tx2">
                <a:lumMod val="85000"/>
                <a:lumOff val="1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117477" y="1252203"/>
            <a:ext cx="2618977" cy="1496252"/>
          </a:xfrm>
          <a:prstGeom prst="rect">
            <a:avLst/>
          </a:prstGeom>
          <a:solidFill>
            <a:schemeClr val="accent3">
              <a:lumMod val="40000"/>
              <a:lumOff val="60000"/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41" name="Oval 40"/>
          <p:cNvSpPr/>
          <p:nvPr/>
        </p:nvSpPr>
        <p:spPr>
          <a:xfrm>
            <a:off x="2012129" y="2141518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1</a:t>
            </a:r>
          </a:p>
        </p:txBody>
      </p:sp>
      <p:sp>
        <p:nvSpPr>
          <p:cNvPr id="34" name="Rectangle 33"/>
          <p:cNvSpPr/>
          <p:nvPr/>
        </p:nvSpPr>
        <p:spPr>
          <a:xfrm>
            <a:off x="2872392" y="1430673"/>
            <a:ext cx="4599327" cy="1764135"/>
          </a:xfrm>
          <a:prstGeom prst="rect">
            <a:avLst/>
          </a:prstGeom>
          <a:solidFill>
            <a:schemeClr val="accent2">
              <a:lumMod val="60000"/>
              <a:lumOff val="40000"/>
              <a:alpha val="4902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3496267" y="2599603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2</a:t>
            </a:r>
          </a:p>
        </p:txBody>
      </p:sp>
      <p:sp>
        <p:nvSpPr>
          <p:cNvPr id="44" name="Oval 43"/>
          <p:cNvSpPr/>
          <p:nvPr/>
        </p:nvSpPr>
        <p:spPr>
          <a:xfrm>
            <a:off x="6165699" y="2464914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2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354038" y="3281992"/>
            <a:ext cx="5203883" cy="3145489"/>
          </a:xfrm>
          <a:prstGeom prst="rect">
            <a:avLst/>
          </a:prstGeom>
          <a:solidFill>
            <a:schemeClr val="bg2">
              <a:lumMod val="90000"/>
              <a:alpha val="50196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45" name="Oval 44"/>
          <p:cNvSpPr/>
          <p:nvPr/>
        </p:nvSpPr>
        <p:spPr>
          <a:xfrm>
            <a:off x="2565230" y="4776309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3</a:t>
            </a:r>
          </a:p>
        </p:txBody>
      </p:sp>
      <p:sp>
        <p:nvSpPr>
          <p:cNvPr id="46" name="Oval 45"/>
          <p:cNvSpPr/>
          <p:nvPr/>
        </p:nvSpPr>
        <p:spPr>
          <a:xfrm>
            <a:off x="2942231" y="4775662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12</a:t>
            </a:r>
          </a:p>
        </p:txBody>
      </p:sp>
      <p:sp>
        <p:nvSpPr>
          <p:cNvPr id="47" name="Oval 46"/>
          <p:cNvSpPr/>
          <p:nvPr/>
        </p:nvSpPr>
        <p:spPr>
          <a:xfrm>
            <a:off x="6112621" y="4409533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7</a:t>
            </a:r>
          </a:p>
        </p:txBody>
      </p:sp>
      <p:sp>
        <p:nvSpPr>
          <p:cNvPr id="57" name="Oval 56"/>
          <p:cNvSpPr/>
          <p:nvPr/>
        </p:nvSpPr>
        <p:spPr>
          <a:xfrm>
            <a:off x="6872808" y="3225625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10</a:t>
            </a:r>
          </a:p>
        </p:txBody>
      </p:sp>
      <p:sp>
        <p:nvSpPr>
          <p:cNvPr id="65" name="Oval 64"/>
          <p:cNvSpPr/>
          <p:nvPr/>
        </p:nvSpPr>
        <p:spPr>
          <a:xfrm>
            <a:off x="3637645" y="3854137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4</a:t>
            </a:r>
          </a:p>
        </p:txBody>
      </p:sp>
      <p:sp>
        <p:nvSpPr>
          <p:cNvPr id="66" name="Oval 65"/>
          <p:cNvSpPr/>
          <p:nvPr/>
        </p:nvSpPr>
        <p:spPr>
          <a:xfrm>
            <a:off x="4107151" y="4784003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5</a:t>
            </a:r>
          </a:p>
        </p:txBody>
      </p:sp>
      <p:sp>
        <p:nvSpPr>
          <p:cNvPr id="67" name="Oval 66"/>
          <p:cNvSpPr/>
          <p:nvPr/>
        </p:nvSpPr>
        <p:spPr>
          <a:xfrm>
            <a:off x="4435586" y="4787968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6</a:t>
            </a:r>
          </a:p>
        </p:txBody>
      </p:sp>
      <p:sp>
        <p:nvSpPr>
          <p:cNvPr id="68" name="Oval 67"/>
          <p:cNvSpPr/>
          <p:nvPr/>
        </p:nvSpPr>
        <p:spPr>
          <a:xfrm>
            <a:off x="4298426" y="5337471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8</a:t>
            </a:r>
          </a:p>
        </p:txBody>
      </p:sp>
      <p:sp>
        <p:nvSpPr>
          <p:cNvPr id="69" name="Oval 68"/>
          <p:cNvSpPr/>
          <p:nvPr/>
        </p:nvSpPr>
        <p:spPr>
          <a:xfrm>
            <a:off x="4182720" y="3452144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11</a:t>
            </a:r>
          </a:p>
        </p:txBody>
      </p:sp>
      <p:sp>
        <p:nvSpPr>
          <p:cNvPr id="70" name="Oval 69"/>
          <p:cNvSpPr/>
          <p:nvPr/>
        </p:nvSpPr>
        <p:spPr>
          <a:xfrm>
            <a:off x="3637645" y="4163960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13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412763" y="6185803"/>
            <a:ext cx="914400" cy="230647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Run Time</a:t>
            </a:r>
          </a:p>
        </p:txBody>
      </p:sp>
      <p:sp>
        <p:nvSpPr>
          <p:cNvPr id="49" name="Oval 48"/>
          <p:cNvSpPr/>
          <p:nvPr/>
        </p:nvSpPr>
        <p:spPr>
          <a:xfrm>
            <a:off x="4904627" y="4801223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14</a:t>
            </a:r>
          </a:p>
        </p:txBody>
      </p:sp>
      <p:sp>
        <p:nvSpPr>
          <p:cNvPr id="53" name="Oval 52"/>
          <p:cNvSpPr/>
          <p:nvPr/>
        </p:nvSpPr>
        <p:spPr>
          <a:xfrm>
            <a:off x="5233062" y="4805188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15</a:t>
            </a:r>
          </a:p>
        </p:txBody>
      </p:sp>
      <p:sp>
        <p:nvSpPr>
          <p:cNvPr id="54" name="Oval 53"/>
          <p:cNvSpPr/>
          <p:nvPr/>
        </p:nvSpPr>
        <p:spPr>
          <a:xfrm>
            <a:off x="5257763" y="5332405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17</a:t>
            </a:r>
          </a:p>
        </p:txBody>
      </p:sp>
      <p:sp>
        <p:nvSpPr>
          <p:cNvPr id="6" name="Rectangle 5"/>
          <p:cNvSpPr/>
          <p:nvPr/>
        </p:nvSpPr>
        <p:spPr>
          <a:xfrm>
            <a:off x="800442" y="2946257"/>
            <a:ext cx="1180107" cy="84988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VID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962702" y="3371832"/>
            <a:ext cx="724325" cy="0"/>
          </a:xfrm>
          <a:prstGeom prst="straightConnector1">
            <a:avLst/>
          </a:prstGeom>
          <a:ln w="50800" cmpd="sng">
            <a:solidFill>
              <a:schemeClr val="tx2">
                <a:lumMod val="85000"/>
                <a:lumOff val="15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066173" y="3004728"/>
            <a:ext cx="462811" cy="47658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Open</a:t>
            </a:r>
          </a:p>
          <a:p>
            <a:pPr algn="ctr"/>
            <a:r>
              <a:rPr lang="en-US" sz="1100" dirty="0">
                <a:solidFill>
                  <a:schemeClr val="tx2"/>
                </a:solidFill>
              </a:rPr>
              <a:t>Loop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4109935" y="2980239"/>
            <a:ext cx="462811" cy="476589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1100" dirty="0">
                <a:solidFill>
                  <a:schemeClr val="tx2"/>
                </a:solidFill>
              </a:rPr>
              <a:t>Closed</a:t>
            </a:r>
          </a:p>
          <a:p>
            <a:pPr algn="ctr"/>
            <a:r>
              <a:rPr lang="en-US" sz="1100" dirty="0">
                <a:solidFill>
                  <a:schemeClr val="tx2"/>
                </a:solidFill>
              </a:rPr>
              <a:t>Loop</a:t>
            </a:r>
          </a:p>
        </p:txBody>
      </p:sp>
      <p:sp>
        <p:nvSpPr>
          <p:cNvPr id="58" name="Oval 57"/>
          <p:cNvSpPr/>
          <p:nvPr/>
        </p:nvSpPr>
        <p:spPr>
          <a:xfrm>
            <a:off x="3662180" y="5178520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9</a:t>
            </a:r>
          </a:p>
        </p:txBody>
      </p:sp>
      <p:sp>
        <p:nvSpPr>
          <p:cNvPr id="59" name="Oval 58"/>
          <p:cNvSpPr/>
          <p:nvPr/>
        </p:nvSpPr>
        <p:spPr>
          <a:xfrm>
            <a:off x="3659774" y="5602161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18</a:t>
            </a:r>
          </a:p>
        </p:txBody>
      </p:sp>
      <p:sp>
        <p:nvSpPr>
          <p:cNvPr id="60" name="Oval 59"/>
          <p:cNvSpPr/>
          <p:nvPr/>
        </p:nvSpPr>
        <p:spPr>
          <a:xfrm>
            <a:off x="6137089" y="4791784"/>
            <a:ext cx="274320" cy="27432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1400" dirty="0">
                <a:solidFill>
                  <a:schemeClr val="tx2">
                    <a:lumMod val="85000"/>
                    <a:lumOff val="15000"/>
                  </a:schemeClr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696528659"/>
      </p:ext>
    </p:extLst>
  </p:cSld>
  <p:clrMapOvr>
    <a:masterClrMapping/>
  </p:clrMapOvr>
</p:sld>
</file>

<file path=ppt/theme/theme1.xml><?xml version="1.0" encoding="utf-8"?>
<a:theme xmlns:a="http://schemas.openxmlformats.org/drawingml/2006/main" name="att_int_wde_globe_alone">
  <a:themeElements>
    <a:clrScheme name="ATT 3">
      <a:dk1>
        <a:srgbClr val="009FDB"/>
      </a:dk1>
      <a:lt1>
        <a:sysClr val="window" lastClr="FFFFFF"/>
      </a:lt1>
      <a:dk2>
        <a:srgbClr val="000000"/>
      </a:dk2>
      <a:lt2>
        <a:srgbClr val="D2D2D2"/>
      </a:lt2>
      <a:accent1>
        <a:srgbClr val="009FDB"/>
      </a:accent1>
      <a:accent2>
        <a:srgbClr val="EA7400"/>
      </a:accent2>
      <a:accent3>
        <a:srgbClr val="71C5E8"/>
      </a:accent3>
      <a:accent4>
        <a:srgbClr val="0568AE"/>
      </a:accent4>
      <a:accent5>
        <a:srgbClr val="959595"/>
      </a:accent5>
      <a:accent6>
        <a:srgbClr val="5A5A5A"/>
      </a:accent6>
      <a:hlink>
        <a:srgbClr val="0B1763"/>
      </a:hlink>
      <a:folHlink>
        <a:srgbClr val="0568A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lIns="0" tIns="0" rIns="0" bIns="0"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6350" cmpd="sng">
          <a:solidFill>
            <a:schemeClr val="accent6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  <a:ln>
          <a:noFill/>
        </a:ln>
      </a:spPr>
      <a:bodyPr wrap="square" lIns="0" tIns="0" rIns="0" bIns="0" rtlCol="0">
        <a:no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nternal_wide_template [Read-Only]" id="{F8CD76E8-16E0-4238-B05E-F47568325CEE}" vid="{CD90E3B3-8184-43E2-B086-760E27F351F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internal_wide_template</Template>
  <TotalTime>31594</TotalTime>
  <Words>243</Words>
  <Application>Microsoft Office PowerPoint</Application>
  <PresentationFormat>Custom</PresentationFormat>
  <Paragraphs>67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ATT Aleck Sans</vt:lpstr>
      <vt:lpstr>Calibri</vt:lpstr>
      <vt:lpstr>Lucida Grande</vt:lpstr>
      <vt:lpstr>att_int_wde_globe_alone</vt:lpstr>
      <vt:lpstr>Carrier Grade and Scale Out Use Case</vt:lpstr>
      <vt:lpstr>Scaling Out Use Case</vt:lpstr>
    </vt:vector>
  </TitlesOfParts>
  <Manager/>
  <Company>AT&amp;T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Supplier Workshop</dc:title>
  <dc:subject/>
  <dc:creator>BLANDFORD, SCOTT</dc:creator>
  <cp:keywords/>
  <dc:description/>
  <cp:lastModifiedBy>WRIGHT, STEVEN A</cp:lastModifiedBy>
  <cp:revision>129</cp:revision>
  <dcterms:created xsi:type="dcterms:W3CDTF">2017-07-25T18:37:30Z</dcterms:created>
  <dcterms:modified xsi:type="dcterms:W3CDTF">2017-11-06T12:43:46Z</dcterms:modified>
  <cp:category/>
</cp:coreProperties>
</file>