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heme/theme2.xml" ContentType="application/vnd.openxmlformats-officedocument.theme+xml"/>
  <Override PartName="/ppt/theme/theme3.xml" ContentType="application/vnd.openxmlformats-officedocument.them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ppt/ink/ink12.xml" ContentType="application/inkml+xml"/>
  <Override PartName="/ppt/ink/ink13.xml" ContentType="application/inkml+xml"/>
  <Override PartName="/ppt/ink/ink14.xml" ContentType="application/inkml+xml"/>
  <Override PartName="/ppt/ink/ink15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5"/>
  </p:notesMasterIdLst>
  <p:handoutMasterIdLst>
    <p:handoutMasterId r:id="rId16"/>
  </p:handoutMasterIdLst>
  <p:sldIdLst>
    <p:sldId id="257" r:id="rId2"/>
    <p:sldId id="258" r:id="rId3"/>
    <p:sldId id="267" r:id="rId4"/>
    <p:sldId id="268" r:id="rId5"/>
    <p:sldId id="269" r:id="rId6"/>
    <p:sldId id="270" r:id="rId7"/>
    <p:sldId id="259" r:id="rId8"/>
    <p:sldId id="262" r:id="rId9"/>
    <p:sldId id="263" r:id="rId10"/>
    <p:sldId id="265" r:id="rId11"/>
    <p:sldId id="261" r:id="rId12"/>
    <p:sldId id="266" r:id="rId13"/>
    <p:sldId id="260" r:id="rId14"/>
  </p:sldIdLst>
  <p:sldSz cx="12192000" cy="6858000"/>
  <p:notesSz cx="7077075" cy="93630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3BA06"/>
    <a:srgbClr val="96BE02"/>
    <a:srgbClr val="C1EFFF"/>
    <a:srgbClr val="06060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850" autoAdjust="0"/>
    <p:restoredTop sz="91769" autoAdjust="0"/>
  </p:normalViewPr>
  <p:slideViewPr>
    <p:cSldViewPr snapToGrid="0">
      <p:cViewPr varScale="1">
        <p:scale>
          <a:sx n="117" d="100"/>
          <a:sy n="117" d="100"/>
        </p:scale>
        <p:origin x="1144" y="176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2" y="1"/>
            <a:ext cx="3066732" cy="469780"/>
          </a:xfrm>
          <a:prstGeom prst="rect">
            <a:avLst/>
          </a:prstGeom>
        </p:spPr>
        <p:txBody>
          <a:bodyPr vert="horz" lIns="93924" tIns="46962" rIns="93924" bIns="46962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008705" y="1"/>
            <a:ext cx="3066732" cy="469780"/>
          </a:xfrm>
          <a:prstGeom prst="rect">
            <a:avLst/>
          </a:prstGeom>
        </p:spPr>
        <p:txBody>
          <a:bodyPr vert="horz" lIns="93924" tIns="46962" rIns="93924" bIns="46962" rtlCol="0"/>
          <a:lstStyle>
            <a:lvl1pPr algn="r">
              <a:defRPr sz="1200"/>
            </a:lvl1pPr>
          </a:lstStyle>
          <a:p>
            <a:fld id="{94F508A1-D857-435B-A712-186128F46418}" type="datetimeFigureOut">
              <a:rPr lang="en-US" smtClean="0"/>
              <a:t>2/19/19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2" y="8893296"/>
            <a:ext cx="3066732" cy="469779"/>
          </a:xfrm>
          <a:prstGeom prst="rect">
            <a:avLst/>
          </a:prstGeom>
        </p:spPr>
        <p:txBody>
          <a:bodyPr vert="horz" lIns="93924" tIns="46962" rIns="93924" bIns="46962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008705" y="8893296"/>
            <a:ext cx="3066732" cy="469779"/>
          </a:xfrm>
          <a:prstGeom prst="rect">
            <a:avLst/>
          </a:prstGeom>
        </p:spPr>
        <p:txBody>
          <a:bodyPr vert="horz" lIns="93924" tIns="46962" rIns="93924" bIns="46962" rtlCol="0" anchor="b"/>
          <a:lstStyle>
            <a:lvl1pPr algn="r">
              <a:defRPr sz="1200"/>
            </a:lvl1pPr>
          </a:lstStyle>
          <a:p>
            <a:fld id="{E4FAA50B-01BB-4143-A98C-CFEFD0557D8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760259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9-02-19T15:53:31.259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286 335 24575,'28'0'0,"13"0"0,32 0 0,17 0-1248,-35 0 1,0 0 1247,1 0 0,0 0 0,13 0 0,1 0 0,-4 0 0,2 0 0,18 0 0,2 0-867,-3 0 0,0 0 867,8 0 0,2 0-848,-1 0 0,2 0 848,-29 0 0,2 0 0,-1 0 0,1 0 0,1 0 0,-1 0-636,0 0 0,-1 0 1,1 0 635,-2 0 0,1 0 0,-2 0 0,25 0 0,0 0 0,4 0 0,0 0 0,-5 0 0,-2 0 1,-7 0 0,-5 0-1,-16 2 0,-1 1 468,4 0 1,-4 2-469,21 7 0,-27-5 0,2-1 0,34 7 2319,-7 0-2319,-9-6 2397,-16 2-2397,-10-3 1226,-6 0-1226,-5 3 736,-2-4-736,-11 4 215,0 0-215,-6 0 0,0-5 0,0 4 0,-4-7 0,-1 3 0,-4-1 0,0-2 0,-1 3 0,1-4 0,-3 3 0,-2-6 0,-3 6 0,0-6 0</inkml:trace>
  <inkml:trace contextRef="#ctx0" brushRef="#br0" timeOffset="2606">929 0 24575,'-21'0'0,"-13"0"0,7 0 0,-18 0 0,8 0 0,-6 9 0,-4 3 0,-8 10 0,15 3 0,-21 4 0,21 4 0,-9 5 0,4-3 0,6 2 0,-4-4 0,11-2 0,1-5 0,2-2 0,11-10 0,-5 3 0,10-8 0,-3 3 0,3-3 0,-5-1 0,1 1 0,4-4 0,-3-2 0,7-3 0,-8 0 0,8 0 0,-3 0 0,5 0 0,-1 0 0,7 0 0,6 0 0,8 0 0,4 0 0,5 5 0,2 0 0,10 5 0,1 0 0,6 0 0,6 0 0,-4 5 0,11-3 0,-11 8 0,5-8 0,-7 7 0,0-7 0,-5 2 0,-2-4 0,-6-1 0,-4 0 0,-2 0 0,0 0 0,-8-1 0,7 1 0,-8-1 0,0-3 0,-1 3 0,-4-8 0,0 4 0,-1-4 0,1 3 0,-1-2 0,1 6 0,4-3 0,1 5 0,4-1 0,0 1 0,-4-1 0,3 1 0,-7-5 0,3 3 0,-4-6 0,0 3 0,-1-4 0,-3 3 0,0-2 0,-4 3 0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9-02-19T15:39:20.372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1 24575,'0'0'0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9-02-19T15:39:18.006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0 24575,'22'6'0,"-4"-2"0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9-02-19T15:39:20.372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1 24575,'0'0'0</inkml:trace>
</inkml:ink>
</file>

<file path=ppt/ink/ink1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19-02-19T15:37:52.348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</inkml:brush>
  </inkml:definitions>
  <inkml:trace contextRef="#ctx0" brushRef="#br0">0 1,'0'0</inkml:trace>
</inkml:ink>
</file>

<file path=ppt/ink/ink1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9-02-19T15:38:06.908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0 743 24575,'4'-8'0,"9"-7"0,18-17 0,7-6 0,8-14 0,4 11 0,-10 2 0,8 2 0,-11 9 0,7-5 0,-12 12 0,8-4 0,-20 9 0,14-1 0,-15 6 0,8 6 0,-9-4 0,5 0 0,-1 0 0,-8 0 0,7 0 0,-8 1 0,5-1 0,-1-4 0,0 0 0,0-5 0,1-4 0,0 4 0,5-5 0,-9 5 0,7 4 0,-7 1 0,-1 5 0,-1-1 0,-4 5 0,-4 1 0,0 3 0</inkml:trace>
  <inkml:trace contextRef="#ctx0" brushRef="#br0" timeOffset="2086">366 0 24575,'12'0'0,"1"0"0,4 0 0,5 0 0,-8 0 0,12 0 0,-11 0 0,7 0 0,-5 0 0,0 0 0,6 0 0,-5 0 0,9 0 0,-9 0 0,5 0 0,-6 0 0,0 0 0,0 0 0,1 0 0,-1 0 0,-4 0 0,3 0 0,-7 0 0,3 0 0,-4 0 0,-1 0 0,1 0 0,0 0 0,0 0 0,0 0 0,-1 0 0,1 0 0,0 4 0,0-3 0,0 2 0,-1-3 0,1 0 0,-1 4 0,1-4 0,-1 4 0,1-1 0,0-2 0,-1 6 0,5-6 0,-3 2 0,3-3 0,-4 4 0,0-3 0,-1 2 0,1-3 0,0 0 0,0 0 0,-1 0 0,-2 3 0,1-2 0,-1 6 0,2-6 0,1 2 0,0 1 0,-1-4 0,1 7 0,0-6 0,-1 3 0,-2-1 0,-2 1 0,-3 7 0,0 2 0,0 4 0,-4 5 0,-2 8 0,-4-1 0,0 11 0,0-10 0,0 10 0,0-11 0,-4 11 0,3-10 0,-4 4 0,2-6 0,2 1 0,-3-1 0,1-5 0,7 0 0,-5-10 0,10-1 0,-6-5 0,6 1 0,-6-4 0,6 0 0,-2-4 0</inkml:trace>
</inkml:ink>
</file>

<file path=ppt/ink/ink1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9-02-19T15:38:11.645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56 24575,'12'0'0,"11"0"0,2 0 0,15 0 0,-5 0 0,1 0 0,3 0 0,3 0 0,-4 0 0,8 0 0,-4 0 0,1 0 0,-1 4 0,-3 2 0,-3 4 0,5 5 0,-11-1 0,3 1 0,-10 2 0,1-6 0,-2 2 0,-5-5 0,-4 1 0,3-1 0,-7 0 0,7-3 0,-7 2 0,3-7 0,-4 7 0,0-6 0,0 3 0,-1-1 0,1-2 0,0 3 0,-1-4 0,5 3 0,-3 2 0,3-1 0,-4 0 0,-1-1 0,1-2 0,0 3 0,-4-1 0,-1-2 0,-3 2 0</inkml:trace>
  <inkml:trace contextRef="#ctx0" brushRef="#br0" timeOffset="1951">886 0 24575,'0'8'0,"0"-1"0,0 1 0,0 0 0,0 4 0,0 1 0,0 0 0,4 3 0,0-3 0,9 0 0,-4-1 0,3-3 0,-4 3 0,0-4 0,0 4 0,0 0 0,0-3 0,1 7 0,-1-2 0,-3 3 0,3 0 0,-4 0 0,5 0 0,-1-4 0,-3-1 0,2-4 0,-6 0 0,2 0 0,-3 0 0,0-1 0,4 1 0,0 3 0,4-2 0,0 3 0,0-4 0,-4 0 0,-3-4 0,-15-1 0,-4-3 0,-11 5 0,-5 0 0,-2 5 0,-5 5 0,0-4 0,-1 4 0,7-1 0,-5-2 0,10 1 0,1-3 0,2-1 0,8-4 0,-3-1 0,4 0 0,5-3 0,1 3 0,4-4 0,0 0 0,1 0 0,-1 0 0,4 3 0,-3-2 0,6 2 0,-2-3 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9-02-19T15:53:35.909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46 142 24575,'17'0'0,"29"0"0,9 0 0,-6 0 0,8 0-1693,16 0 1,4 0 1692,2 0 0,4 0-872,-14 0 1,3 0 0,1 0 871,-1 0 0,1 0 0,0 0 0,1 0 0,0 0 0,1 0 0,12 0 0,2 0 0,-5 0 0,3 0 0,-2 0 0,-9 0 0,3 0 0,-4 0 0,10 0 0,0 0 0,-6 0 0,5 0 0,-1 0 0,-12 0 0,-1 0 0,1 0 0,5 0 0,0 0 0,-1 0 0,22 0 0,-1 0 0,-24 0 0,1 0 0,-1 0 0,-3 0 0,-1 0 0,3 0 0,24 0 0,4 0 0,-6 0 0,2-1 0,0 2 0,-4 2 0,6 3 0,-6 1 0,4 6 0,-3 2 0,-19-4 0,1 1 0,-1 2-77,-2 2 0,-2 2 0,-3-3 77,7-2 0,-3 0-505,4 8 0,-4 0 505,25 1 368,-41-9 1,0 1-369,37 11 2584,-18-12-2584,-22 3 1792,-5-6-1792,-25-4 1400,5 2-1400,-17-7 727,3 3-727,-4-4 0,-7-3 0,2 2 0,-6-2 0</inkml:trace>
  <inkml:trace contextRef="#ctx0" brushRef="#br0" timeOffset="1799">555 0 24575,'-28'0'0,"-6"0"0,-8 0 0,-8 0 0,12 4 0,-14 7 0,20 5 0,-22 6 0,11-2 0,0-3 0,4-2 0,14-6 0,-3-4 0,10 3 0,5-4 0,5 4 0,1-3 0,9-2 0,-2 0 0,8 2 0,0 2 0,4 1 0,-4 0 0,5 5 0,-5-4 0,0 3 0,0-5 0,-1-2 0,-2 1 0,1-5 0,-1 2 0,2 1 0,1 0 0,9 5 0,2-1 0,9 2 0,6 0 0,2 0 0,-1 0 0,5 0 0,-10-1 0,4 1 0,-6-5 0,1 4 0,-6-8 0,-5 6 0,-2-6 0,-7 3 0,7-1 0,-7-2 0,3 3 0,-4-4 0,-4 4 0,3-3 0,-7 5 0,4-5 0,-4 2 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19-02-19T15:34:00.261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</inkml:brush>
  </inkml:definitions>
  <inkml:trace contextRef="#ctx0" brushRef="#br0">0 66,'53'0,"0"0,35 0,-10 0,-25 0,-3 0,2 0,18 0,0 0,-19 0,5 0,1 0,6 0,-11 0,3 0,35 0,-36 0,0 0,45 0,-7 0,-39 0,1 0,-3 1,-1-2,0-2,0 1,2 1,-1 0,48-11,-6 6,-40-1,0 0,44 1,-43-1,1 1,-3 5,1 1,6-3,-1 0,-7 3,-1 0,14 0,-1 0,-14 0,3 0,39-1,3 2,-29 2,1 0,28 1,0 0,-27 0,-3 0,-1 3,-2-1,-10-5,1-1,18 3,-3 0,10-3,5 0,-1 0,-18 0,0 0,1 0,5 0,-17 0,1 0,40 0,-9 0,-7 0,-14 0,9 0,-3-5,-5 4,-10-9,-8 9,-11-4,-3 5,-8 0,1 0,-6 0,-2 0,-1 0,-3 0,7 0,-6 0,5 0,-6 4,2 0,5 8,-7-3,6 2,-6-2,4 3,-4-3,8 4,-7-5,8 1,-5-1,0-3,1 3,-2-7,2 2,-2-3,1 0,0 0,0 0,0 0,7 0,-5 0,6 0,-9 0,1 0,5 0,-7 0,6 0,-9 0,6 0,2 0,-6 0,5 0,-4 0,-2 0,8 0,-9 0,6 0,-4 0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19-02-19T15:34:06.475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</inkml:brush>
  </inkml:definitions>
  <inkml:trace contextRef="#ctx0" brushRef="#br0">0 134,'91'0,"-29"0,30 0,-35 0,-6 0,3 0,30 0,-26 0,1 0,-3 0,1 0,7 0,2 0,4 0,1 0,5 0,1 0,6 0,1 0,4 0,0 0,1 0,1 0,4 0,2 0,0 0,1 0,-29 0,0 0,1 0,-1 0,0 0,0 0,0 0,1 0,-1 0,0 0,0 0,1 0,-1 0,0 0,0 0,1 0,-1 0,0 0,30 0,-2 0,0 0,-1 0,-5 0,0 0,-1 0,0 0,-5 0,-1 0,0 0,-1 0,-5 4,0-1,5-2,0 0,-4 2,1 1,3-4,0 0,-10 0,0 0,3 0,1 0,-4 0,-1 0,1 0,-1 0,0 0,-1 0,-4 0,-1 0,1 0,-1 0,-4-3,-1 0,5-1,-2 0,-6-3,-2 0,2 0,3 0,24-4,-1 2,-22 4,0 1,22-3,1 1,-19 6,-2 0,4 0,0 0,10 0,0 0,0 0,0 0,5 0,0 0,-3 0,-1 0,1 0,-4 0,-17 0,-1 0,6 1,-2-2,26-5,-29 0,0-1,34-8,-43 5,0 1,50 2,-7 1,-1 6,-12 0,1 0,2 6,-29-5,-9 5,-37-6,1 0,-1 0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19-02-19T15:34:08.854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</inkml:brush>
  </inkml:definitions>
  <inkml:trace contextRef="#ctx0" brushRef="#br0">3380 141,'-82'0,"4"0,3 0,-5 0,31 0,-2 0,-15 0,-2 0,-1 0,0 0,-13 0,1 0,15 0,-4 0,-4 0,-7 0,6 0,1-3,-1 0,0-2,-5 0,6-1,3-1,4-2,-4-2,4 1,13 6,2 0,-2-6,1 2,-33 5,-11-10,-1 13,13 0,-2 0,7 0,2 0,9 0,5-5,-1 4,15-8,-21 3,25 1,-8-3,25 7,2-4,8 5,-3 0,5 0,4 0,-7 0,3 0,0 0,-3 0,9 0,-2 14,2-4,7 8,-10-7,2-3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19-02-19T15:34:28.917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</inkml:brush>
  </inkml:definitions>
  <inkml:trace contextRef="#ctx0" brushRef="#br0">10123 1,'-81'0,"-10"0,24 0,-13 0,-8 0,33 0,-2 0,-9 0,-2 0,-13 0,-3 0,-4 0,-2 0,-6 0,-1 0,26 0,0 0,0 0,1 0,1 0,1 0,0 0,2 0,-1 0,-1 0,0 0,2 0,-23 0,0 0,-6 0,0 0,12 3,1 1,-1 0,1 0,11 0,1 1,-6 2,1 0,12-7,2 1,-9 6,0 0,10-6,-1-1,-8 3,-3 1,-22-4,-1 0,22 0,0 0,-24 0,8 0,7 0,26 0,1 0,-15 0,-21 5,13-4,7 10,9-10,-1 4,7-5,1 0,6 0,-5 0,5 0,-7 0,7 0,2 0,6 0,6 0,2 0,6 0,3 0,3 0,4 0,0 0,0 0,-12 0,4 0,-10 0,7 5,-1-4,1 3,-6-4,4 0,-3 0,4 0,-5 0,4 0,-9 0,9 0,-10 0,5 0,-1 0,-4 0,11 0,-11 0,5 0,-1-4,-4 3,5-8,-1 3,-4 1,10-4,-3 4,-1-5,5 5,-22-8,6 7,2-4,4 6,16 4,0 0,-3 0,8 0,-4 0,0 0,4 0,-8 0,8 0,-7 0,6 0,-6 0,1 0,-15 0,12 0,-11 0,15 0,-5 0,0 0,0 0,-6 0,6 0,-12 0,12 0,-12 0,12 0,-6 0,2 0,2 0,-7 0,8 0,-8 0,7 0,-3 0,6 0,-2 0,-3 0,-10 0,6 0,-5 0,8 0,4 0,-4 0,4 0,1 0,-6 0,4 0,-4 0,-10 0,7 0,-9 0,13 0,5 0,1 0,-2 0,2 0,-14 0,10 0,-10 0,13 0,0 0,5 0,-4 0,5 0,-6 0,5 0,-4 0,9 0,-8 0,8 0,-8 0,8 0,-4 0,5 0,-4 0,3 0,-4 0,0 0,4 0,-9 0,9 0,-9 0,4 0,-5 0,1 0,-1 0,5 0,-10 4,14-3,-14 4,10-5,-5 0,0 4,1-3,4 3,-3 0,3-3,0 3,-4 0,4-3,-4 3,4 0,-3-3,3 7,-4-7,-2 7,7-6,-5 2,4-4,0 0,-3 0,3 0,0 0,-4 0,9 0,-9 0,9 0,-3 0,-1 0,4 0,-4 0,5 0,0 0,0 0,0 0,-4 0,3-4,1 3,-3-7,11 7,-11-3,4 4,-2 0,2 0,0 0,1 0,-2 0,-1 0,2 0,1 0,0 0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9-02-19T15:39:18.006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0 24575,'22'6'0,"-4"-2"0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9-02-19T15:39:20.372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1 24575,'0'0'0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9-02-19T15:39:18.006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0 24575,'22'6'0,"-4"-2"0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2" y="1"/>
            <a:ext cx="3066732" cy="469780"/>
          </a:xfrm>
          <a:prstGeom prst="rect">
            <a:avLst/>
          </a:prstGeom>
        </p:spPr>
        <p:txBody>
          <a:bodyPr vert="horz" lIns="93924" tIns="46962" rIns="93924" bIns="46962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08705" y="1"/>
            <a:ext cx="3066732" cy="469780"/>
          </a:xfrm>
          <a:prstGeom prst="rect">
            <a:avLst/>
          </a:prstGeom>
        </p:spPr>
        <p:txBody>
          <a:bodyPr vert="horz" lIns="93924" tIns="46962" rIns="93924" bIns="46962" rtlCol="0"/>
          <a:lstStyle>
            <a:lvl1pPr algn="r">
              <a:defRPr sz="1200"/>
            </a:lvl1pPr>
          </a:lstStyle>
          <a:p>
            <a:fld id="{06D84CB2-B6E7-4DC4-B46C-651C0CA05E7F}" type="datetimeFigureOut">
              <a:rPr lang="en-US" smtClean="0"/>
              <a:t>2/19/19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30250" y="1169988"/>
            <a:ext cx="5616575" cy="31607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924" tIns="46962" rIns="93924" bIns="46962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7708" y="4505984"/>
            <a:ext cx="5661660" cy="3686710"/>
          </a:xfrm>
          <a:prstGeom prst="rect">
            <a:avLst/>
          </a:prstGeom>
        </p:spPr>
        <p:txBody>
          <a:bodyPr vert="horz" lIns="93924" tIns="46962" rIns="93924" bIns="46962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2" y="8893296"/>
            <a:ext cx="3066732" cy="469779"/>
          </a:xfrm>
          <a:prstGeom prst="rect">
            <a:avLst/>
          </a:prstGeom>
        </p:spPr>
        <p:txBody>
          <a:bodyPr vert="horz" lIns="93924" tIns="46962" rIns="93924" bIns="46962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08705" y="8893296"/>
            <a:ext cx="3066732" cy="469779"/>
          </a:xfrm>
          <a:prstGeom prst="rect">
            <a:avLst/>
          </a:prstGeom>
        </p:spPr>
        <p:txBody>
          <a:bodyPr vert="horz" lIns="93924" tIns="46962" rIns="93924" bIns="46962" rtlCol="0" anchor="b"/>
          <a:lstStyle>
            <a:lvl1pPr algn="r">
              <a:defRPr sz="1200"/>
            </a:lvl1pPr>
          </a:lstStyle>
          <a:p>
            <a:fld id="{692F4859-CEF4-4655-B493-94961F26E63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44171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5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6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7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8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o not delete"/>
          <p:cNvSpPr/>
          <p:nvPr userDrawn="1"/>
        </p:nvSpPr>
        <p:spPr>
          <a:xfrm>
            <a:off x="3640017" y="6385349"/>
            <a:ext cx="4448907" cy="46394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>
              <a:solidFill>
                <a:srgbClr val="FFFFF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403783" y="1795513"/>
            <a:ext cx="8653133" cy="415498"/>
          </a:xfrm>
        </p:spPr>
        <p:txBody>
          <a:bodyPr anchor="b"/>
          <a:lstStyle>
            <a:lvl1pPr algn="l">
              <a:defRPr sz="3000">
                <a:solidFill>
                  <a:schemeClr val="accent3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93217" y="2438170"/>
            <a:ext cx="8763699" cy="1655762"/>
          </a:xfrm>
        </p:spPr>
        <p:txBody>
          <a:bodyPr>
            <a:normAutofit/>
          </a:bodyPr>
          <a:lstStyle>
            <a:lvl1pPr marL="0" indent="0" algn="l">
              <a:buNone/>
              <a:defRPr sz="1350" b="1" i="1">
                <a:solidFill>
                  <a:schemeClr val="accent4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8" name="Line 4"/>
          <p:cNvSpPr>
            <a:spLocks noChangeShapeType="1"/>
          </p:cNvSpPr>
          <p:nvPr/>
        </p:nvSpPr>
        <p:spPr bwMode="auto">
          <a:xfrm>
            <a:off x="407516" y="2311923"/>
            <a:ext cx="1371600" cy="0"/>
          </a:xfrm>
          <a:prstGeom prst="line">
            <a:avLst/>
          </a:prstGeom>
          <a:noFill/>
          <a:ln w="76200" cap="flat">
            <a:solidFill>
              <a:schemeClr val="bg2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sz="1350" dirty="0">
              <a:ln>
                <a:solidFill>
                  <a:srgbClr val="667175"/>
                </a:solidFill>
              </a:ln>
              <a:solidFill>
                <a:srgbClr val="667175"/>
              </a:solidFill>
              <a:latin typeface="Open Sans Light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0974550" y="113972"/>
            <a:ext cx="1082351" cy="98904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>
              <a:solidFill>
                <a:srgbClr val="FFFFFF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9253"/>
          <a:stretch/>
        </p:blipFill>
        <p:spPr>
          <a:xfrm>
            <a:off x="8871913" y="-221869"/>
            <a:ext cx="3353849" cy="7178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91489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o not delete"/>
          <p:cNvSpPr/>
          <p:nvPr userDrawn="1"/>
        </p:nvSpPr>
        <p:spPr>
          <a:xfrm>
            <a:off x="173256" y="4302495"/>
            <a:ext cx="6747309" cy="17806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350" dirty="0">
              <a:solidFill>
                <a:srgbClr val="FFFFF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89564" y="420904"/>
            <a:ext cx="10515600" cy="373949"/>
          </a:xfrm>
        </p:spPr>
        <p:txBody>
          <a:bodyPr/>
          <a:lstStyle>
            <a:lvl1pPr>
              <a:defRPr>
                <a:solidFill>
                  <a:schemeClr val="accent3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266745"/>
            <a:ext cx="5181600" cy="4700501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266745"/>
            <a:ext cx="5181600" cy="470050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400007" y="6405895"/>
            <a:ext cx="438768" cy="184666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algn="ctr">
              <a:defRPr sz="600">
                <a:solidFill>
                  <a:schemeClr val="bg1"/>
                </a:solidFill>
              </a:defRPr>
            </a:lvl1pPr>
          </a:lstStyle>
          <a:p>
            <a:fld id="{23331C8C-FA04-451E-8E18-09B309337E5D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71323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o not delete"/>
          <p:cNvSpPr/>
          <p:nvPr userDrawn="1"/>
        </p:nvSpPr>
        <p:spPr>
          <a:xfrm>
            <a:off x="173256" y="4321745"/>
            <a:ext cx="6747309" cy="176142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350" dirty="0">
              <a:solidFill>
                <a:srgbClr val="FFFFF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89564" y="420904"/>
            <a:ext cx="10515600" cy="373949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331C8C-FA04-451E-8E18-09B309337E5D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547706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o not delete"/>
          <p:cNvSpPr/>
          <p:nvPr userDrawn="1"/>
        </p:nvSpPr>
        <p:spPr>
          <a:xfrm>
            <a:off x="173256" y="4273619"/>
            <a:ext cx="6747309" cy="180954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350" dirty="0">
              <a:solidFill>
                <a:srgbClr val="FFFFFF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31C8C-FA04-451E-8E18-09B309337E5D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261515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-No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11810" y="337092"/>
            <a:ext cx="9315583" cy="373949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79724" y="6441792"/>
            <a:ext cx="5832555" cy="338554"/>
          </a:xfrm>
          <a:prstGeom prst="rect">
            <a:avLst/>
          </a:prstGeom>
        </p:spPr>
        <p:txBody>
          <a:bodyPr/>
          <a:lstStyle/>
          <a:p>
            <a:r>
              <a:rPr lang="en-US" sz="600" b="1" dirty="0">
                <a:solidFill>
                  <a:srgbClr val="667175"/>
                </a:solidFill>
              </a:rPr>
              <a:t>iconectiv Confidential – Restricted Access</a:t>
            </a:r>
            <a:br>
              <a:rPr lang="en-US" sz="600" dirty="0">
                <a:solidFill>
                  <a:srgbClr val="667175"/>
                </a:solidFill>
              </a:rPr>
            </a:br>
            <a:r>
              <a:rPr lang="en-US" sz="600" dirty="0">
                <a:solidFill>
                  <a:srgbClr val="667175"/>
                </a:solidFill>
              </a:rPr>
              <a:t>See confidentiality restrictions on title page</a:t>
            </a:r>
            <a:r>
              <a:rPr lang="en-US" sz="600" b="1" dirty="0">
                <a:solidFill>
                  <a:srgbClr val="667175"/>
                </a:solidFill>
              </a:rPr>
              <a:t>.</a:t>
            </a:r>
            <a:endParaRPr lang="en-US" sz="600" dirty="0">
              <a:solidFill>
                <a:srgbClr val="667175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31C8C-FA04-451E-8E18-09B309337E5D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8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609600" y="1498602"/>
            <a:ext cx="10972800" cy="480131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121307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o not delete"/>
          <p:cNvSpPr/>
          <p:nvPr userDrawn="1"/>
        </p:nvSpPr>
        <p:spPr>
          <a:xfrm>
            <a:off x="3640017" y="6385349"/>
            <a:ext cx="4448907" cy="46394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>
              <a:solidFill>
                <a:srgbClr val="FFFFF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555828" y="2625211"/>
            <a:ext cx="10337189" cy="457048"/>
          </a:xfrm>
        </p:spPr>
        <p:txBody>
          <a:bodyPr anchor="b"/>
          <a:lstStyle>
            <a:lvl1pPr algn="l">
              <a:defRPr sz="3300">
                <a:solidFill>
                  <a:schemeClr val="accent3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55827" y="3321818"/>
            <a:ext cx="9144000" cy="1655762"/>
          </a:xfrm>
        </p:spPr>
        <p:txBody>
          <a:bodyPr>
            <a:normAutofit/>
          </a:bodyPr>
          <a:lstStyle>
            <a:lvl1pPr marL="0" indent="0" algn="l">
              <a:buNone/>
              <a:defRPr sz="2400" b="1" i="1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400007" y="6405895"/>
            <a:ext cx="438768" cy="184666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algn="ctr">
              <a:defRPr sz="600">
                <a:solidFill>
                  <a:schemeClr val="bg1"/>
                </a:solidFill>
              </a:defRPr>
            </a:lvl1pPr>
          </a:lstStyle>
          <a:p>
            <a:fld id="{23331C8C-FA04-451E-8E18-09B309337E5D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32066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o not delete"/>
          <p:cNvSpPr/>
          <p:nvPr userDrawn="1"/>
        </p:nvSpPr>
        <p:spPr>
          <a:xfrm>
            <a:off x="173256" y="4302495"/>
            <a:ext cx="6747309" cy="17806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350" dirty="0">
              <a:solidFill>
                <a:srgbClr val="FFFFF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89563" y="420905"/>
            <a:ext cx="10515600" cy="373949"/>
          </a:xfrm>
        </p:spPr>
        <p:txBody>
          <a:bodyPr/>
          <a:lstStyle>
            <a:lvl1pPr>
              <a:defRPr sz="2700">
                <a:solidFill>
                  <a:schemeClr val="accent3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400007" y="6405895"/>
            <a:ext cx="438768" cy="184666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algn="ctr">
              <a:defRPr sz="600">
                <a:solidFill>
                  <a:schemeClr val="bg1"/>
                </a:solidFill>
              </a:defRPr>
            </a:lvl1pPr>
          </a:lstStyle>
          <a:p>
            <a:fld id="{23331C8C-FA04-451E-8E18-09B309337E5D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  <p:custDataLst>
              <p:tags r:id="rId1"/>
            </p:custDataLst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1644588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o not delete"/>
          <p:cNvSpPr/>
          <p:nvPr userDrawn="1"/>
        </p:nvSpPr>
        <p:spPr>
          <a:xfrm>
            <a:off x="173256" y="4186991"/>
            <a:ext cx="6294923" cy="189617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350" dirty="0">
              <a:solidFill>
                <a:srgbClr val="FFFFFF"/>
              </a:solidFill>
            </a:endParaRPr>
          </a:p>
        </p:txBody>
      </p:sp>
      <p:sp>
        <p:nvSpPr>
          <p:cNvPr id="8" name="AutoShape 1"/>
          <p:cNvSpPr>
            <a:spLocks/>
          </p:cNvSpPr>
          <p:nvPr/>
        </p:nvSpPr>
        <p:spPr bwMode="auto">
          <a:xfrm rot="10800000" flipH="1">
            <a:off x="1" y="-19050"/>
            <a:ext cx="9962147" cy="6160077"/>
          </a:xfrm>
          <a:prstGeom prst="rtTriangle">
            <a:avLst/>
          </a:prstGeom>
          <a:solidFill>
            <a:srgbClr val="EEF1F8"/>
          </a:solidFill>
          <a:ln>
            <a:noFill/>
          </a:ln>
          <a:extLst/>
        </p:spPr>
        <p:txBody>
          <a:bodyPr lIns="0" tIns="0" rIns="0" bIns="0"/>
          <a:lstStyle/>
          <a:p>
            <a:pPr algn="ctr" defTabSz="6858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4200" kern="0" dirty="0">
              <a:solidFill>
                <a:srgbClr val="000000"/>
              </a:solidFill>
              <a:latin typeface="Open Sans Light"/>
              <a:sym typeface="Helvetica Neue UltraLight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89563" y="420905"/>
            <a:ext cx="4732065" cy="373949"/>
          </a:xfrm>
          <a:noFill/>
          <a:ln>
            <a:noFill/>
          </a:ln>
        </p:spPr>
        <p:txBody>
          <a:bodyPr wrap="none" lIns="0" tIns="0" rIns="0" bIns="0" anchor="ctr">
            <a:spAutoFit/>
          </a:bodyPr>
          <a:lstStyle>
            <a:lvl1pPr>
              <a:defRPr lang="en-US">
                <a:solidFill>
                  <a:schemeClr val="accent3"/>
                </a:solidFill>
              </a:defRPr>
            </a:lvl1pPr>
          </a:lstStyle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400007" y="6405895"/>
            <a:ext cx="438768" cy="184666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algn="ctr">
              <a:defRPr sz="600">
                <a:solidFill>
                  <a:schemeClr val="bg1"/>
                </a:solidFill>
              </a:defRPr>
            </a:lvl1pPr>
          </a:lstStyle>
          <a:p>
            <a:fld id="{23331C8C-FA04-451E-8E18-09B309337E5D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3" name="Text Placeholder 2"/>
          <p:cNvSpPr>
            <a:spLocks noGrp="1"/>
          </p:cNvSpPr>
          <p:nvPr>
            <p:ph idx="1"/>
            <p:custDataLst>
              <p:tags r:id="rId1"/>
            </p:custDataLst>
          </p:nvPr>
        </p:nvSpPr>
        <p:spPr>
          <a:xfrm>
            <a:off x="6697058" y="1667960"/>
            <a:ext cx="444369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62417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o not delete"/>
          <p:cNvSpPr/>
          <p:nvPr userDrawn="1"/>
        </p:nvSpPr>
        <p:spPr>
          <a:xfrm>
            <a:off x="173256" y="4138865"/>
            <a:ext cx="6747309" cy="194430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350" dirty="0">
              <a:solidFill>
                <a:srgbClr val="FFFFFF"/>
              </a:solidFill>
            </a:endParaRPr>
          </a:p>
        </p:txBody>
      </p:sp>
      <p:sp>
        <p:nvSpPr>
          <p:cNvPr id="8" name="AutoShape 1"/>
          <p:cNvSpPr>
            <a:spLocks/>
          </p:cNvSpPr>
          <p:nvPr/>
        </p:nvSpPr>
        <p:spPr bwMode="auto">
          <a:xfrm rot="10800000" flipH="1">
            <a:off x="-10486" y="0"/>
            <a:ext cx="10194617" cy="6414230"/>
          </a:xfrm>
          <a:prstGeom prst="rtTriangle">
            <a:avLst/>
          </a:prstGeom>
          <a:solidFill>
            <a:srgbClr val="EEF1F8"/>
          </a:solidFill>
          <a:ln>
            <a:noFill/>
          </a:ln>
          <a:extLst/>
        </p:spPr>
        <p:txBody>
          <a:bodyPr lIns="0" tIns="0" rIns="0" bIns="0"/>
          <a:lstStyle/>
          <a:p>
            <a:pPr algn="ctr" defTabSz="6858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4200" kern="0" dirty="0">
              <a:solidFill>
                <a:srgbClr val="000000"/>
              </a:solidFill>
              <a:latin typeface="Open Sans Light"/>
              <a:sym typeface="Helvetica Neue UltraLight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89565" y="420904"/>
            <a:ext cx="4732065" cy="373949"/>
          </a:xfrm>
          <a:noFill/>
          <a:ln>
            <a:noFill/>
          </a:ln>
        </p:spPr>
        <p:txBody>
          <a:bodyPr wrap="none" lIns="0" tIns="0" rIns="0" bIns="0" anchor="ctr">
            <a:spAutoFit/>
          </a:bodyPr>
          <a:lstStyle>
            <a:lvl1pPr>
              <a:defRPr lang="en-US">
                <a:solidFill>
                  <a:schemeClr val="accent3"/>
                </a:solidFill>
              </a:defRPr>
            </a:lvl1pPr>
          </a:lstStyle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400007" y="6405895"/>
            <a:ext cx="438768" cy="184666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algn="ctr">
              <a:defRPr sz="600">
                <a:solidFill>
                  <a:schemeClr val="bg1"/>
                </a:solidFill>
              </a:defRPr>
            </a:lvl1pPr>
          </a:lstStyle>
          <a:p>
            <a:fld id="{23331C8C-FA04-451E-8E18-09B309337E5D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1" name="Text Placeholder 2"/>
          <p:cNvSpPr>
            <a:spLocks noGrp="1"/>
          </p:cNvSpPr>
          <p:nvPr>
            <p:ph idx="1"/>
            <p:custDataLst>
              <p:tags r:id="rId1"/>
            </p:custDataLst>
          </p:nvPr>
        </p:nvSpPr>
        <p:spPr>
          <a:xfrm>
            <a:off x="389564" y="1266744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9197420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Very Important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o not delete"/>
          <p:cNvSpPr/>
          <p:nvPr userDrawn="1"/>
        </p:nvSpPr>
        <p:spPr>
          <a:xfrm>
            <a:off x="173256" y="4100362"/>
            <a:ext cx="6747309" cy="198280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350" dirty="0">
              <a:solidFill>
                <a:srgbClr val="FFFFFF"/>
              </a:solidFill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0" y="1134210"/>
            <a:ext cx="12192000" cy="4702920"/>
            <a:chOff x="0" y="2438402"/>
            <a:chExt cx="24396700" cy="9410740"/>
          </a:xfrm>
        </p:grpSpPr>
        <p:sp>
          <p:nvSpPr>
            <p:cNvPr id="8" name="Rectangle 1"/>
            <p:cNvSpPr>
              <a:spLocks/>
            </p:cNvSpPr>
            <p:nvPr/>
          </p:nvSpPr>
          <p:spPr bwMode="auto">
            <a:xfrm>
              <a:off x="0" y="2438402"/>
              <a:ext cx="16630649" cy="9410740"/>
            </a:xfrm>
            <a:prstGeom prst="rect">
              <a:avLst/>
            </a:prstGeom>
            <a:solidFill>
              <a:srgbClr val="EEF1F8"/>
            </a:solidFill>
            <a:ln>
              <a:noFill/>
            </a:ln>
            <a:extLst/>
          </p:spPr>
          <p:txBody>
            <a:bodyPr lIns="0" tIns="0" rIns="0" bIns="0"/>
            <a:lstStyle/>
            <a:p>
              <a:endParaRPr lang="en-US" sz="1350" dirty="0">
                <a:solidFill>
                  <a:srgbClr val="667175"/>
                </a:solidFill>
                <a:latin typeface="Open Sans Light"/>
              </a:endParaRPr>
            </a:p>
          </p:txBody>
        </p:sp>
        <p:sp>
          <p:nvSpPr>
            <p:cNvPr id="9" name="Rectangle 5"/>
            <p:cNvSpPr>
              <a:spLocks/>
            </p:cNvSpPr>
            <p:nvPr/>
          </p:nvSpPr>
          <p:spPr bwMode="auto">
            <a:xfrm>
              <a:off x="17028710" y="3231087"/>
              <a:ext cx="7367990" cy="7689335"/>
            </a:xfrm>
            <a:prstGeom prst="rect">
              <a:avLst/>
            </a:prstGeom>
            <a:blipFill dpi="0" rotWithShape="1"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="" xmlns:a14="http://schemas.microsoft.com/office/drawing/2010/main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sz="1350" dirty="0">
                <a:solidFill>
                  <a:srgbClr val="667175"/>
                </a:solidFill>
                <a:latin typeface="Open Sans Light"/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89564" y="420904"/>
            <a:ext cx="10515600" cy="373949"/>
          </a:xfrm>
        </p:spPr>
        <p:txBody>
          <a:bodyPr/>
          <a:lstStyle>
            <a:lvl1pPr>
              <a:defRPr>
                <a:solidFill>
                  <a:schemeClr val="accent3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400007" y="6405895"/>
            <a:ext cx="438768" cy="184666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algn="ctr">
              <a:defRPr sz="600">
                <a:solidFill>
                  <a:schemeClr val="bg1"/>
                </a:solidFill>
              </a:defRPr>
            </a:lvl1pPr>
          </a:lstStyle>
          <a:p>
            <a:fld id="{23331C8C-FA04-451E-8E18-09B309337E5D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6" name="Text Placeholder 2"/>
          <p:cNvSpPr>
            <a:spLocks noGrp="1"/>
          </p:cNvSpPr>
          <p:nvPr>
            <p:ph idx="1"/>
            <p:custDataLst>
              <p:tags r:id="rId1"/>
            </p:custDataLst>
          </p:nvPr>
        </p:nvSpPr>
        <p:spPr>
          <a:xfrm>
            <a:off x="389564" y="1266744"/>
            <a:ext cx="78482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2823360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_Very Important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o not delete"/>
          <p:cNvSpPr/>
          <p:nvPr userDrawn="1"/>
        </p:nvSpPr>
        <p:spPr>
          <a:xfrm>
            <a:off x="173256" y="3830857"/>
            <a:ext cx="6747309" cy="225231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350" dirty="0">
              <a:solidFill>
                <a:srgbClr val="FFFFFF"/>
              </a:solidFill>
            </a:endParaRPr>
          </a:p>
        </p:txBody>
      </p:sp>
      <p:sp>
        <p:nvSpPr>
          <p:cNvPr id="8" name="Rectangle 1"/>
          <p:cNvSpPr>
            <a:spLocks/>
          </p:cNvSpPr>
          <p:nvPr/>
        </p:nvSpPr>
        <p:spPr bwMode="auto">
          <a:xfrm>
            <a:off x="1" y="1134210"/>
            <a:ext cx="8310996" cy="4702920"/>
          </a:xfrm>
          <a:prstGeom prst="rect">
            <a:avLst/>
          </a:prstGeom>
          <a:solidFill>
            <a:srgbClr val="EEF1F8"/>
          </a:solidFill>
          <a:ln>
            <a:noFill/>
          </a:ln>
          <a:extLst/>
        </p:spPr>
        <p:txBody>
          <a:bodyPr lIns="0" tIns="0" rIns="0" bIns="0"/>
          <a:lstStyle/>
          <a:p>
            <a:endParaRPr lang="en-US" sz="1350" dirty="0">
              <a:solidFill>
                <a:srgbClr val="667175"/>
              </a:solidFill>
              <a:latin typeface="Open Sans Ligh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89564" y="420904"/>
            <a:ext cx="10515600" cy="373949"/>
          </a:xfrm>
        </p:spPr>
        <p:txBody>
          <a:bodyPr/>
          <a:lstStyle>
            <a:lvl1pPr>
              <a:defRPr>
                <a:solidFill>
                  <a:schemeClr val="accent3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400007" y="6405895"/>
            <a:ext cx="438768" cy="184666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algn="ctr">
              <a:defRPr sz="600">
                <a:solidFill>
                  <a:schemeClr val="bg1"/>
                </a:solidFill>
              </a:defRPr>
            </a:lvl1pPr>
          </a:lstStyle>
          <a:p>
            <a:fld id="{23331C8C-FA04-451E-8E18-09B309337E5D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6" name="Text Placeholder 2"/>
          <p:cNvSpPr>
            <a:spLocks noGrp="1"/>
          </p:cNvSpPr>
          <p:nvPr>
            <p:ph idx="1"/>
          </p:nvPr>
        </p:nvSpPr>
        <p:spPr>
          <a:xfrm>
            <a:off x="389564" y="1266744"/>
            <a:ext cx="78482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3249" r="30421"/>
          <a:stretch/>
        </p:blipFill>
        <p:spPr>
          <a:xfrm>
            <a:off x="8511837" y="1266744"/>
            <a:ext cx="3676699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22955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Very Important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o not delete"/>
          <p:cNvSpPr/>
          <p:nvPr userDrawn="1"/>
        </p:nvSpPr>
        <p:spPr>
          <a:xfrm>
            <a:off x="173256" y="3907859"/>
            <a:ext cx="6747309" cy="217530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350" dirty="0">
              <a:solidFill>
                <a:srgbClr val="FFFFFF"/>
              </a:solidFill>
            </a:endParaRPr>
          </a:p>
        </p:txBody>
      </p:sp>
      <p:sp>
        <p:nvSpPr>
          <p:cNvPr id="8" name="Rectangle 1"/>
          <p:cNvSpPr>
            <a:spLocks/>
          </p:cNvSpPr>
          <p:nvPr/>
        </p:nvSpPr>
        <p:spPr bwMode="auto">
          <a:xfrm>
            <a:off x="1" y="1134210"/>
            <a:ext cx="8310996" cy="4702920"/>
          </a:xfrm>
          <a:prstGeom prst="rect">
            <a:avLst/>
          </a:prstGeom>
          <a:solidFill>
            <a:srgbClr val="EEF1F8"/>
          </a:solidFill>
          <a:ln>
            <a:noFill/>
          </a:ln>
          <a:extLst/>
        </p:spPr>
        <p:txBody>
          <a:bodyPr lIns="0" tIns="0" rIns="0" bIns="0"/>
          <a:lstStyle/>
          <a:p>
            <a:endParaRPr lang="en-US" sz="1350" dirty="0">
              <a:solidFill>
                <a:srgbClr val="667175"/>
              </a:solidFill>
              <a:latin typeface="Open Sans Ligh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89564" y="420904"/>
            <a:ext cx="10515600" cy="373949"/>
          </a:xfrm>
        </p:spPr>
        <p:txBody>
          <a:bodyPr/>
          <a:lstStyle>
            <a:lvl1pPr>
              <a:defRPr>
                <a:solidFill>
                  <a:schemeClr val="accent3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400007" y="6405895"/>
            <a:ext cx="438768" cy="184666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algn="ctr">
              <a:defRPr sz="600">
                <a:solidFill>
                  <a:schemeClr val="bg1"/>
                </a:solidFill>
              </a:defRPr>
            </a:lvl1pPr>
          </a:lstStyle>
          <a:p>
            <a:fld id="{23331C8C-FA04-451E-8E18-09B309337E5D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6" name="Text Placeholder 2"/>
          <p:cNvSpPr>
            <a:spLocks noGrp="1"/>
          </p:cNvSpPr>
          <p:nvPr>
            <p:ph idx="1"/>
          </p:nvPr>
        </p:nvSpPr>
        <p:spPr>
          <a:xfrm>
            <a:off x="389564" y="1266744"/>
            <a:ext cx="78482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575589" y="1324486"/>
            <a:ext cx="3616411" cy="42935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9438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Very Important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o not delete"/>
          <p:cNvSpPr/>
          <p:nvPr userDrawn="1"/>
        </p:nvSpPr>
        <p:spPr>
          <a:xfrm>
            <a:off x="173256" y="3907859"/>
            <a:ext cx="6747309" cy="217530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350" dirty="0">
              <a:solidFill>
                <a:srgbClr val="FFFFFF"/>
              </a:solidFill>
            </a:endParaRPr>
          </a:p>
        </p:txBody>
      </p:sp>
      <p:sp>
        <p:nvSpPr>
          <p:cNvPr id="8" name="Rectangle 1"/>
          <p:cNvSpPr>
            <a:spLocks/>
          </p:cNvSpPr>
          <p:nvPr/>
        </p:nvSpPr>
        <p:spPr bwMode="auto">
          <a:xfrm>
            <a:off x="1" y="1134210"/>
            <a:ext cx="8310996" cy="4702920"/>
          </a:xfrm>
          <a:prstGeom prst="rect">
            <a:avLst/>
          </a:prstGeom>
          <a:solidFill>
            <a:srgbClr val="EEF1F8"/>
          </a:solidFill>
          <a:ln>
            <a:noFill/>
          </a:ln>
          <a:extLst/>
        </p:spPr>
        <p:txBody>
          <a:bodyPr lIns="0" tIns="0" rIns="0" bIns="0"/>
          <a:lstStyle/>
          <a:p>
            <a:endParaRPr lang="en-US" sz="1350" dirty="0">
              <a:solidFill>
                <a:srgbClr val="667175"/>
              </a:solidFill>
              <a:latin typeface="Open Sans Ligh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89564" y="420904"/>
            <a:ext cx="10515600" cy="373949"/>
          </a:xfrm>
        </p:spPr>
        <p:txBody>
          <a:bodyPr/>
          <a:lstStyle>
            <a:lvl1pPr>
              <a:defRPr>
                <a:solidFill>
                  <a:schemeClr val="accent3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400007" y="6405895"/>
            <a:ext cx="438768" cy="184666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algn="ctr">
              <a:defRPr sz="600">
                <a:solidFill>
                  <a:schemeClr val="bg1"/>
                </a:solidFill>
              </a:defRPr>
            </a:lvl1pPr>
          </a:lstStyle>
          <a:p>
            <a:fld id="{23331C8C-FA04-451E-8E18-09B309337E5D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6" name="Text Placeholder 2"/>
          <p:cNvSpPr>
            <a:spLocks noGrp="1"/>
          </p:cNvSpPr>
          <p:nvPr>
            <p:ph idx="1"/>
          </p:nvPr>
        </p:nvSpPr>
        <p:spPr>
          <a:xfrm>
            <a:off x="389564" y="1266744"/>
            <a:ext cx="78482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38" r="6891"/>
          <a:stretch/>
        </p:blipFill>
        <p:spPr>
          <a:xfrm>
            <a:off x="8587947" y="1282827"/>
            <a:ext cx="3608173" cy="4405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28872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ags" Target="../tags/tag4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ags" Target="../tags/tag3.xml"/><Relationship Id="rId2" Type="http://schemas.openxmlformats.org/officeDocument/2006/relationships/slideLayout" Target="../slideLayouts/slideLayout2.xml"/><Relationship Id="rId16" Type="http://schemas.openxmlformats.org/officeDocument/2006/relationships/tags" Target="../tags/tag2.xml"/><Relationship Id="rId20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ags" Target="../tags/tag1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32544" y="129019"/>
            <a:ext cx="757645" cy="82296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89563" y="420905"/>
            <a:ext cx="10515600" cy="373949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anchor="ctr">
            <a:spAutoFit/>
          </a:bodyPr>
          <a:lstStyle/>
          <a:p>
            <a:pPr lvl="0" fontAlgn="base">
              <a:spcAft>
                <a:spcPct val="0"/>
              </a:spcAft>
            </a:pPr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  <p:custDataLst>
              <p:tags r:id="rId15"/>
            </p:custDataLst>
          </p:nvPr>
        </p:nvSpPr>
        <p:spPr>
          <a:xfrm>
            <a:off x="389563" y="1266744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9563" y="6276094"/>
            <a:ext cx="1483988" cy="274320"/>
          </a:xfrm>
          <a:prstGeom prst="rect">
            <a:avLst/>
          </a:prstGeom>
        </p:spPr>
      </p:pic>
      <p:sp>
        <p:nvSpPr>
          <p:cNvPr id="10" name="Oval 9"/>
          <p:cNvSpPr/>
          <p:nvPr/>
        </p:nvSpPr>
        <p:spPr>
          <a:xfrm>
            <a:off x="11508983" y="6391302"/>
            <a:ext cx="228600" cy="228600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>
              <a:solidFill>
                <a:srgbClr val="FFFFFF"/>
              </a:solidFill>
            </a:endParaRP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400007" y="6405895"/>
            <a:ext cx="438768" cy="184666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algn="ctr">
              <a:defRPr sz="600">
                <a:solidFill>
                  <a:schemeClr val="bg1"/>
                </a:solidFill>
                <a:latin typeface="Arial" panose="020B0604020202020204" pitchFamily="34" charset="0"/>
              </a:defRPr>
            </a:lvl1pPr>
          </a:lstStyle>
          <a:p>
            <a:fld id="{23331C8C-FA04-451E-8E18-09B309337E5D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4" name="empower - DO NOT DELETE!!!" hidden="1"/>
          <p:cNvSpPr/>
          <p:nvPr>
            <p:custDataLst>
              <p:tags r:id="rId16"/>
            </p:custDataLst>
          </p:nvPr>
        </p:nvSpPr>
        <p:spPr>
          <a:xfrm>
            <a:off x="-63500" y="-63500"/>
            <a:ext cx="0" cy="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>
              <a:solidFill>
                <a:srgbClr val="FFFFFF"/>
              </a:solidFill>
            </a:endParaRPr>
          </a:p>
        </p:txBody>
      </p:sp>
      <p:sp>
        <p:nvSpPr>
          <p:cNvPr id="13" name="Footer Placeholder 4"/>
          <p:cNvSpPr txBox="1">
            <a:spLocks/>
          </p:cNvSpPr>
          <p:nvPr userDrawn="1"/>
        </p:nvSpPr>
        <p:spPr>
          <a:xfrm>
            <a:off x="1" y="6505644"/>
            <a:ext cx="12192000" cy="365125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80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 panose="020B0604020202020204" pitchFamily="34" charset="0"/>
              <a:buNone/>
            </a:pPr>
            <a:r>
              <a:rPr lang="en-US" sz="600" b="1" dirty="0">
                <a:solidFill>
                  <a:srgbClr val="667175">
                    <a:tint val="75000"/>
                  </a:srgbClr>
                </a:solidFill>
              </a:rPr>
              <a:t>iconectiv Confidential – Internal Use Only</a:t>
            </a:r>
          </a:p>
          <a:p>
            <a:pPr>
              <a:buFont typeface="Arial" panose="020B0604020202020204" pitchFamily="34" charset="0"/>
              <a:buNone/>
            </a:pPr>
            <a:r>
              <a:rPr lang="en-US" sz="600" b="1" dirty="0">
                <a:solidFill>
                  <a:srgbClr val="667175">
                    <a:tint val="75000"/>
                  </a:srgbClr>
                </a:solidFill>
              </a:rPr>
              <a:t>See confidentiality restrictions on title page</a:t>
            </a:r>
            <a:endParaRPr lang="en-US" sz="525" dirty="0">
              <a:solidFill>
                <a:srgbClr val="667175">
                  <a:tint val="75000"/>
                </a:srgbClr>
              </a:solidFill>
            </a:endParaRPr>
          </a:p>
        </p:txBody>
      </p:sp>
      <p:sp>
        <p:nvSpPr>
          <p:cNvPr id="5" name="Long Version Cover Slide"/>
          <p:cNvSpPr>
            <a:spLocks/>
          </p:cNvSpPr>
          <p:nvPr userDrawn="1">
            <p:custDataLst>
              <p:tags r:id="rId17"/>
            </p:custDataLst>
          </p:nvPr>
        </p:nvSpPr>
        <p:spPr>
          <a:xfrm>
            <a:off x="293689" y="5475863"/>
            <a:ext cx="6116737" cy="60479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r>
              <a:rPr lang="en-US" sz="600" dirty="0">
                <a:solidFill>
                  <a:srgbClr val="66717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© 2010-2016 Telcordia Technologies, Inc. dba iconectiv. All rights reserved.</a:t>
            </a:r>
            <a:endParaRPr lang="de-DE" sz="600" dirty="0">
              <a:solidFill>
                <a:srgbClr val="667175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Short Version for each Slide"/>
          <p:cNvSpPr/>
          <p:nvPr userDrawn="1">
            <p:custDataLst>
              <p:tags r:id="rId18"/>
            </p:custDataLst>
          </p:nvPr>
        </p:nvSpPr>
        <p:spPr>
          <a:xfrm>
            <a:off x="4729815" y="6429676"/>
            <a:ext cx="2732372" cy="4283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" dirty="0">
                <a:solidFill>
                  <a:srgbClr val="66717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© 2010-2016 Telcordia Technologies, Inc. dba iconectiv. All rights reserved.</a:t>
            </a:r>
            <a:endParaRPr lang="de-DE" sz="600" dirty="0">
              <a:solidFill>
                <a:srgbClr val="667175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020080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hf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lang="en-US" sz="2700" b="1" kern="1200" dirty="0" smtClean="0">
          <a:solidFill>
            <a:schemeClr val="accent3"/>
          </a:solidFill>
          <a:latin typeface="Arial" panose="020B0604020202020204" pitchFamily="34" charset="0"/>
          <a:ea typeface="ＭＳ Ｐゴシック" charset="0"/>
          <a:cs typeface="Arial" panose="020B0604020202020204" pitchFamily="34" charset="0"/>
          <a:sym typeface="Helvetica Neue UltraLight" charset="0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Clr>
          <a:srgbClr val="C00000"/>
        </a:buClr>
        <a:buSzPct val="98000"/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Arial" panose="020B0604020202020204" pitchFamily="34" charset="0"/>
          <a:ea typeface="Arial" panose="020B0604020202020204" pitchFamily="34" charset="0"/>
          <a:cs typeface="Arial" panose="020B0604020202020204" pitchFamily="34" charset="0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Clr>
          <a:srgbClr val="C00000"/>
        </a:buClr>
        <a:buSzPct val="98000"/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Arial" panose="020B0604020202020204" pitchFamily="34" charset="0"/>
          <a:cs typeface="Arial" panose="020B0604020202020204" pitchFamily="34" charset="0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Clr>
          <a:srgbClr val="C00000"/>
        </a:buClr>
        <a:buSzPct val="98000"/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Arial" panose="020B0604020202020204" pitchFamily="34" charset="0"/>
          <a:ea typeface="Arial" panose="020B0604020202020204" pitchFamily="34" charset="0"/>
          <a:cs typeface="Arial" panose="020B0604020202020204" pitchFamily="34" charset="0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Clr>
          <a:srgbClr val="C00000"/>
        </a:buClr>
        <a:buSzPct val="98000"/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Arial" panose="020B0604020202020204" pitchFamily="34" charset="0"/>
          <a:ea typeface="Arial" panose="020B0604020202020204" pitchFamily="34" charset="0"/>
          <a:cs typeface="Arial" panose="020B0604020202020204" pitchFamily="34" charset="0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Clr>
          <a:srgbClr val="C00000"/>
        </a:buClr>
        <a:buSzPct val="98000"/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Arial" panose="020B0604020202020204" pitchFamily="34" charset="0"/>
          <a:ea typeface="Arial" panose="020B0604020202020204" pitchFamily="34" charset="0"/>
          <a:cs typeface="Arial" panose="020B0604020202020204" pitchFamily="34" charset="0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customXml" Target="../ink/ink11.xml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customXml" Target="../ink/ink1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3" Type="http://schemas.openxmlformats.org/officeDocument/2006/relationships/customXml" Target="../ink/ink13.xml"/><Relationship Id="rId7" Type="http://schemas.openxmlformats.org/officeDocument/2006/relationships/customXml" Target="../ink/ink15.xml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27.png"/><Relationship Id="rId5" Type="http://schemas.openxmlformats.org/officeDocument/2006/relationships/customXml" Target="../ink/ink14.xml"/><Relationship Id="rId4" Type="http://schemas.openxmlformats.org/officeDocument/2006/relationships/image" Target="../media/image26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hyperlink" Target="https://wiki.onap.org/pages/viewpage.action?pageId=45305743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14.png"/><Relationship Id="rId5" Type="http://schemas.openxmlformats.org/officeDocument/2006/relationships/customXml" Target="../ink/ink2.xml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customXml" Target="../ink/ink5.xml"/><Relationship Id="rId3" Type="http://schemas.openxmlformats.org/officeDocument/2006/relationships/image" Target="../media/image16.png"/><Relationship Id="rId7" Type="http://schemas.openxmlformats.org/officeDocument/2006/relationships/image" Target="../media/image18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1.xml"/><Relationship Id="rId6" Type="http://schemas.openxmlformats.org/officeDocument/2006/relationships/customXml" Target="../ink/ink4.xml"/><Relationship Id="rId11" Type="http://schemas.openxmlformats.org/officeDocument/2006/relationships/image" Target="../media/image20.png"/><Relationship Id="rId5" Type="http://schemas.openxmlformats.org/officeDocument/2006/relationships/image" Target="../media/image17.png"/><Relationship Id="rId10" Type="http://schemas.openxmlformats.org/officeDocument/2006/relationships/customXml" Target="../ink/ink6.xml"/><Relationship Id="rId4" Type="http://schemas.openxmlformats.org/officeDocument/2006/relationships/customXml" Target="../ink/ink3.xml"/><Relationship Id="rId9" Type="http://schemas.openxmlformats.org/officeDocument/2006/relationships/image" Target="../media/image1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customXml" Target="../ink/ink7.xml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23.png"/><Relationship Id="rId5" Type="http://schemas.openxmlformats.org/officeDocument/2006/relationships/customXml" Target="../ink/ink8.xml"/><Relationship Id="rId4" Type="http://schemas.openxmlformats.org/officeDocument/2006/relationships/image" Target="../media/image2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customXml" Target="../ink/ink9.xml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23.png"/><Relationship Id="rId5" Type="http://schemas.openxmlformats.org/officeDocument/2006/relationships/customXml" Target="../ink/ink10.xml"/><Relationship Id="rId4" Type="http://schemas.openxmlformats.org/officeDocument/2006/relationships/image" Target="../media/image2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03783" y="1380014"/>
            <a:ext cx="8653133" cy="830997"/>
          </a:xfrm>
        </p:spPr>
        <p:txBody>
          <a:bodyPr/>
          <a:lstStyle/>
          <a:p>
            <a:r>
              <a:rPr lang="en-US" dirty="0"/>
              <a:t>Vodafone-iconectiv</a:t>
            </a:r>
            <a:br>
              <a:rPr lang="en-US" dirty="0"/>
            </a:br>
            <a:r>
              <a:rPr lang="en-US" dirty="0"/>
              <a:t>VSP Compliance Check SDC-BE Design</a:t>
            </a:r>
            <a:endParaRPr lang="en-US" sz="2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1800" dirty="0"/>
              <a:t>February 19, 2019</a:t>
            </a:r>
          </a:p>
          <a:p>
            <a:r>
              <a:rPr lang="en-US" sz="1800" dirty="0" err="1"/>
              <a:t>jguistwite@iconectiv.com</a:t>
            </a:r>
            <a:endParaRPr lang="en-US" sz="1800" dirty="0"/>
          </a:p>
          <a:p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22002503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A3D9CE-3E3F-ED46-9124-30185AB08B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API for FE code &amp; </a:t>
            </a:r>
            <a:r>
              <a:rPr lang="en-US" dirty="0" err="1"/>
              <a:t>Impl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538F934-22B3-474C-B7D3-39E078F9E0D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331C8C-FA04-451E-8E18-09B309337E5D}" type="slidenum">
              <a:rPr lang="en-US" smtClean="0">
                <a:solidFill>
                  <a:srgbClr val="FFFFFF"/>
                </a:solidFill>
              </a:rPr>
              <a:pPr/>
              <a:t>10</a:t>
            </a:fld>
            <a:endParaRPr lang="en-US" dirty="0">
              <a:solidFill>
                <a:srgbClr val="FFFFFF"/>
              </a:solidFill>
            </a:endParaRPr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2">
            <p14:nvContentPartPr>
              <p14:cNvPr id="4" name="Ink 3">
                <a:extLst>
                  <a:ext uri="{FF2B5EF4-FFF2-40B4-BE49-F238E27FC236}">
                    <a16:creationId xmlns:a16="http://schemas.microsoft.com/office/drawing/2014/main" id="{450D40B2-8642-E442-AB44-AE20D64DF887}"/>
                  </a:ext>
                </a:extLst>
              </p14:cNvPr>
              <p14:cNvContentPartPr/>
              <p14:nvPr/>
            </p14:nvContentPartPr>
            <p14:xfrm>
              <a:off x="3836863" y="2792434"/>
              <a:ext cx="14760" cy="3960"/>
            </p14:xfrm>
          </p:contentPart>
        </mc:Choice>
        <mc:Fallback>
          <p:pic>
            <p:nvPicPr>
              <p:cNvPr id="4" name="Ink 3">
                <a:extLst>
                  <a:ext uri="{FF2B5EF4-FFF2-40B4-BE49-F238E27FC236}">
                    <a16:creationId xmlns:a16="http://schemas.microsoft.com/office/drawing/2014/main" id="{450D40B2-8642-E442-AB44-AE20D64DF887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3827863" y="2783434"/>
                <a:ext cx="32400" cy="216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6" name="Ink 5">
                <a:extLst>
                  <a:ext uri="{FF2B5EF4-FFF2-40B4-BE49-F238E27FC236}">
                    <a16:creationId xmlns:a16="http://schemas.microsoft.com/office/drawing/2014/main" id="{A2E6420E-2C8A-F641-935B-DE2378E3144F}"/>
                  </a:ext>
                </a:extLst>
              </p14:cNvPr>
              <p14:cNvContentPartPr/>
              <p14:nvPr/>
            </p14:nvContentPartPr>
            <p14:xfrm>
              <a:off x="5026303" y="616594"/>
              <a:ext cx="360" cy="360"/>
            </p14:xfrm>
          </p:contentPart>
        </mc:Choice>
        <mc:Fallback>
          <p:pic>
            <p:nvPicPr>
              <p:cNvPr id="6" name="Ink 5">
                <a:extLst>
                  <a:ext uri="{FF2B5EF4-FFF2-40B4-BE49-F238E27FC236}">
                    <a16:creationId xmlns:a16="http://schemas.microsoft.com/office/drawing/2014/main" id="{A2E6420E-2C8A-F641-935B-DE2378E3144F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5017303" y="607954"/>
                <a:ext cx="18000" cy="18000"/>
              </a:xfrm>
              <a:prstGeom prst="rect">
                <a:avLst/>
              </a:prstGeom>
            </p:spPr>
          </p:pic>
        </mc:Fallback>
      </mc:AlternateContent>
      <p:pic>
        <p:nvPicPr>
          <p:cNvPr id="7" name="Picture 6">
            <a:extLst>
              <a:ext uri="{FF2B5EF4-FFF2-40B4-BE49-F238E27FC236}">
                <a16:creationId xmlns:a16="http://schemas.microsoft.com/office/drawing/2014/main" id="{AD2481DD-F538-8243-8C03-2A824A7CF69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827253" y="556035"/>
            <a:ext cx="4277321" cy="57459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292137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0EC8CB-B742-184E-B301-9459915AF0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onboarding-rest-war: beans-</a:t>
            </a:r>
            <a:r>
              <a:rPr lang="en-US" dirty="0" err="1"/>
              <a:t>services.xml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1728FAD-FAA4-864B-9397-425EAD59EE3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331C8C-FA04-451E-8E18-09B309337E5D}" type="slidenum">
              <a:rPr lang="en-US" smtClean="0">
                <a:solidFill>
                  <a:srgbClr val="FFFFFF"/>
                </a:solidFill>
              </a:rPr>
              <a:pPr/>
              <a:t>11</a:t>
            </a:fld>
            <a:endParaRPr lang="en-US" dirty="0">
              <a:solidFill>
                <a:srgbClr val="FFFFFF"/>
              </a:solidFill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502EF20-6CE1-FD4E-B6B4-4DC620B721A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05325" y="1517971"/>
            <a:ext cx="8684078" cy="4887924"/>
          </a:xfrm>
          <a:prstGeom prst="rect">
            <a:avLst/>
          </a:prstGeom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13" name="Ink 12">
                <a:extLst>
                  <a:ext uri="{FF2B5EF4-FFF2-40B4-BE49-F238E27FC236}">
                    <a16:creationId xmlns:a16="http://schemas.microsoft.com/office/drawing/2014/main" id="{B317F894-4544-7441-84D7-1924C25C2FCA}"/>
                  </a:ext>
                </a:extLst>
              </p14:cNvPr>
              <p14:cNvContentPartPr/>
              <p14:nvPr/>
            </p14:nvContentPartPr>
            <p14:xfrm>
              <a:off x="-1115657" y="1448914"/>
              <a:ext cx="360" cy="360"/>
            </p14:xfrm>
          </p:contentPart>
        </mc:Choice>
        <mc:Fallback>
          <p:pic>
            <p:nvPicPr>
              <p:cNvPr id="13" name="Ink 12">
                <a:extLst>
                  <a:ext uri="{FF2B5EF4-FFF2-40B4-BE49-F238E27FC236}">
                    <a16:creationId xmlns:a16="http://schemas.microsoft.com/office/drawing/2014/main" id="{B317F894-4544-7441-84D7-1924C25C2FCA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-1169657" y="1341274"/>
                <a:ext cx="108000" cy="216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18" name="Ink 17">
                <a:extLst>
                  <a:ext uri="{FF2B5EF4-FFF2-40B4-BE49-F238E27FC236}">
                    <a16:creationId xmlns:a16="http://schemas.microsoft.com/office/drawing/2014/main" id="{166F7BEE-9B49-3C4B-8F7A-2B61E5493ED6}"/>
                  </a:ext>
                </a:extLst>
              </p14:cNvPr>
              <p14:cNvContentPartPr/>
              <p14:nvPr/>
            </p14:nvContentPartPr>
            <p14:xfrm>
              <a:off x="1405783" y="1961554"/>
              <a:ext cx="394560" cy="267480"/>
            </p14:xfrm>
          </p:contentPart>
        </mc:Choice>
        <mc:Fallback>
          <p:pic>
            <p:nvPicPr>
              <p:cNvPr id="18" name="Ink 17">
                <a:extLst>
                  <a:ext uri="{FF2B5EF4-FFF2-40B4-BE49-F238E27FC236}">
                    <a16:creationId xmlns:a16="http://schemas.microsoft.com/office/drawing/2014/main" id="{166F7BEE-9B49-3C4B-8F7A-2B61E5493ED6}"/>
                  </a:ext>
                </a:extLst>
              </p:cNvPr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1396791" y="1952554"/>
                <a:ext cx="412184" cy="2851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7">
            <p14:nvContentPartPr>
              <p14:cNvPr id="21" name="Ink 20">
                <a:extLst>
                  <a:ext uri="{FF2B5EF4-FFF2-40B4-BE49-F238E27FC236}">
                    <a16:creationId xmlns:a16="http://schemas.microsoft.com/office/drawing/2014/main" id="{6A41DB9B-BBA6-6F47-B67C-397A41222DAF}"/>
                  </a:ext>
                </a:extLst>
              </p14:cNvPr>
              <p14:cNvContentPartPr/>
              <p14:nvPr/>
            </p14:nvContentPartPr>
            <p14:xfrm>
              <a:off x="1774063" y="5292274"/>
              <a:ext cx="385920" cy="199440"/>
            </p14:xfrm>
          </p:contentPart>
        </mc:Choice>
        <mc:Fallback>
          <p:pic>
            <p:nvPicPr>
              <p:cNvPr id="21" name="Ink 20">
                <a:extLst>
                  <a:ext uri="{FF2B5EF4-FFF2-40B4-BE49-F238E27FC236}">
                    <a16:creationId xmlns:a16="http://schemas.microsoft.com/office/drawing/2014/main" id="{6A41DB9B-BBA6-6F47-B67C-397A41222DAF}"/>
                  </a:ext>
                </a:extLst>
              </p:cNvPr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1765063" y="5283274"/>
                <a:ext cx="403560" cy="2170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13555425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7C4A03-2A7E-0C49-858B-9BD2382E3D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VTP REST API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AAD3759-6CC4-BF46-97BA-EC54B6EB14E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331C8C-FA04-451E-8E18-09B309337E5D}" type="slidenum">
              <a:rPr lang="en-US" smtClean="0">
                <a:solidFill>
                  <a:srgbClr val="FFFFFF"/>
                </a:solidFill>
              </a:rPr>
              <a:pPr/>
              <a:t>12</a:t>
            </a:fld>
            <a:endParaRPr lang="en-US" dirty="0">
              <a:solidFill>
                <a:srgbClr val="FFFFFF"/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2E52515-AB97-5045-BD07-CF27C33226F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0050" y="1300894"/>
            <a:ext cx="9557657" cy="4604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13666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0D888F-1989-5541-B779-A714F30AB4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Configuring SDC-BE 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C270A90-0DE4-954C-BFA9-FAADE524A9F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331C8C-FA04-451E-8E18-09B309337E5D}" type="slidenum">
              <a:rPr lang="en-US" smtClean="0">
                <a:solidFill>
                  <a:srgbClr val="FFFFFF"/>
                </a:solidFill>
              </a:rPr>
              <a:pPr/>
              <a:t>13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B68741AB-DE76-6843-8568-B63F9693F6B2}"/>
              </a:ext>
            </a:extLst>
          </p:cNvPr>
          <p:cNvSpPr/>
          <p:nvPr/>
        </p:nvSpPr>
        <p:spPr>
          <a:xfrm>
            <a:off x="3048000" y="1582341"/>
            <a:ext cx="6096000" cy="3693319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en-US" dirty="0"/>
          </a:p>
          <a:p>
            <a:r>
              <a:rPr lang="en-US" dirty="0" err="1"/>
              <a:t>externalTestingConfig</a:t>
            </a:r>
            <a:r>
              <a:rPr lang="en-US" dirty="0"/>
              <a:t>:</a:t>
            </a:r>
          </a:p>
          <a:p>
            <a:r>
              <a:rPr lang="en-US" dirty="0"/>
              <a:t>  client:</a:t>
            </a:r>
          </a:p>
          <a:p>
            <a:r>
              <a:rPr lang="en-US" dirty="0"/>
              <a:t>    enabled: true</a:t>
            </a:r>
          </a:p>
          <a:p>
            <a:r>
              <a:rPr lang="en-US" dirty="0"/>
              <a:t>  endpoints:</a:t>
            </a:r>
          </a:p>
          <a:p>
            <a:r>
              <a:rPr lang="en-US" dirty="0"/>
              <a:t>   - id: </a:t>
            </a:r>
            <a:r>
              <a:rPr lang="en-US" dirty="0" err="1"/>
              <a:t>vtp</a:t>
            </a:r>
            <a:endParaRPr lang="en-US" dirty="0"/>
          </a:p>
          <a:p>
            <a:r>
              <a:rPr lang="en-US" dirty="0"/>
              <a:t>     enabled: true</a:t>
            </a:r>
          </a:p>
          <a:p>
            <a:r>
              <a:rPr lang="en-US" dirty="0"/>
              <a:t>     title: VTP</a:t>
            </a:r>
          </a:p>
          <a:p>
            <a:r>
              <a:rPr lang="en-US" dirty="0"/>
              <a:t>     </a:t>
            </a:r>
            <a:r>
              <a:rPr lang="en-US" dirty="0" err="1"/>
              <a:t>url</a:t>
            </a:r>
            <a:r>
              <a:rPr lang="en-US" dirty="0"/>
              <a:t>: http://ec2-34-237-35-152.compute-1.amazonaws.com</a:t>
            </a:r>
          </a:p>
          <a:p>
            <a:r>
              <a:rPr lang="en-US" dirty="0"/>
              <a:t>   - id: repository</a:t>
            </a:r>
          </a:p>
          <a:p>
            <a:r>
              <a:rPr lang="en-US" dirty="0"/>
              <a:t>     title: Test Results Repository</a:t>
            </a:r>
          </a:p>
          <a:p>
            <a:r>
              <a:rPr lang="en-US" dirty="0"/>
              <a:t>     </a:t>
            </a:r>
            <a:r>
              <a:rPr lang="en-US" dirty="0" err="1"/>
              <a:t>url</a:t>
            </a:r>
            <a:r>
              <a:rPr lang="en-US" dirty="0"/>
              <a:t>: http://ec2-34-237-35-152.compute-1.amazonaws.com</a:t>
            </a:r>
          </a:p>
          <a:p>
            <a:r>
              <a:rPr lang="en-US" dirty="0"/>
              <a:t>     enabled: true</a:t>
            </a:r>
          </a:p>
        </p:txBody>
      </p:sp>
    </p:spTree>
    <p:extLst>
      <p:ext uri="{BB962C8B-B14F-4D97-AF65-F5344CB8AC3E}">
        <p14:creationId xmlns:p14="http://schemas.microsoft.com/office/powerpoint/2010/main" val="18063049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49874CD-6EB5-B647-9563-2226594F228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3331C8C-FA04-451E-8E18-09B309337E5D}" type="slidenum">
              <a:rPr lang="en-US" smtClean="0">
                <a:solidFill>
                  <a:srgbClr val="FFFFFF"/>
                </a:solidFill>
              </a:rPr>
              <a:pPr/>
              <a:t>2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58E978D8-7C27-2141-8205-DD67D846712C}"/>
              </a:ext>
            </a:extLst>
          </p:cNvPr>
          <p:cNvSpPr/>
          <p:nvPr/>
        </p:nvSpPr>
        <p:spPr>
          <a:xfrm>
            <a:off x="7414396" y="5202840"/>
            <a:ext cx="474928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hlinkClick r:id="rId2"/>
              </a:rPr>
              <a:t>https://wiki.onap.org/pages/viewpage.action?pageId=45305743</a:t>
            </a:r>
            <a:endParaRPr lang="en-US" sz="1200" dirty="0"/>
          </a:p>
        </p:txBody>
      </p:sp>
      <p:pic>
        <p:nvPicPr>
          <p:cNvPr id="6" name="Content Placeholder 6">
            <a:extLst>
              <a:ext uri="{FF2B5EF4-FFF2-40B4-BE49-F238E27FC236}">
                <a16:creationId xmlns:a16="http://schemas.microsoft.com/office/drawing/2014/main" id="{FDB9550D-4D4C-B84A-BEF3-DD3562F32D7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2260" y="1109072"/>
            <a:ext cx="7024397" cy="40154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30271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26D377-D2FD-A041-A155-024D0AA8EF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Onboarding UI Changes – Choose Tests to Run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F5933BB-9667-D240-A3E4-4C471FF4945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331C8C-FA04-451E-8E18-09B309337E5D}" type="slidenum">
              <a:rPr lang="en-US" smtClean="0">
                <a:solidFill>
                  <a:srgbClr val="FFFFFF"/>
                </a:solidFill>
              </a:rPr>
              <a:pPr/>
              <a:t>3</a:t>
            </a:fld>
            <a:endParaRPr lang="en-US" dirty="0">
              <a:solidFill>
                <a:srgbClr val="FFFFFF"/>
              </a:solidFill>
            </a:endParaRPr>
          </a:p>
        </p:txBody>
      </p:sp>
      <p:pic>
        <p:nvPicPr>
          <p:cNvPr id="4" name="Picture 3" descr="C:\Users\rahul_ghugikar\AppData\Local\Microsoft\Windows\INetCache\Content.Word\VSP_Validation_CheckboxTree.PNG">
            <a:extLst>
              <a:ext uri="{FF2B5EF4-FFF2-40B4-BE49-F238E27FC236}">
                <a16:creationId xmlns:a16="http://schemas.microsoft.com/office/drawing/2014/main" id="{038F115C-9897-7A4E-9887-1D3A7D9D5B2D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1121229"/>
            <a:ext cx="9838364" cy="501831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3494104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0E5A35-4786-A847-B82B-F60E290B20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Onboarding UI Changes – Provide Required Inputs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0F97509-3773-2443-8ED5-6EC473181B7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331C8C-FA04-451E-8E18-09B309337E5D}" type="slidenum">
              <a:rPr lang="en-US" smtClean="0">
                <a:solidFill>
                  <a:srgbClr val="FFFFFF"/>
                </a:solidFill>
              </a:rPr>
              <a:pPr/>
              <a:t>4</a:t>
            </a:fld>
            <a:endParaRPr lang="en-US" dirty="0">
              <a:solidFill>
                <a:srgbClr val="FFFFFF"/>
              </a:solidFill>
            </a:endParaRPr>
          </a:p>
        </p:txBody>
      </p:sp>
      <p:pic>
        <p:nvPicPr>
          <p:cNvPr id="4" name="Picture 3" descr="C:\Users\rahul_ghugikar\AppData\Local\Microsoft\Windows\INetCache\Content.Word\VSP_Validation_Inputs_Section.PNG">
            <a:extLst>
              <a:ext uri="{FF2B5EF4-FFF2-40B4-BE49-F238E27FC236}">
                <a16:creationId xmlns:a16="http://schemas.microsoft.com/office/drawing/2014/main" id="{166453E3-22FA-494B-9577-A9C3C1216CD8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8457" y="979714"/>
            <a:ext cx="10439400" cy="545738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7360848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BDC595-F715-7F45-91E2-C5682D1E24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Onboarding UI Changes – Test Results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21F1546-009D-0346-A5BB-E45C270A8D3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331C8C-FA04-451E-8E18-09B309337E5D}" type="slidenum">
              <a:rPr lang="en-US" smtClean="0">
                <a:solidFill>
                  <a:srgbClr val="FFFFFF"/>
                </a:solidFill>
              </a:rPr>
              <a:pPr/>
              <a:t>5</a:t>
            </a:fld>
            <a:endParaRPr lang="en-US" dirty="0">
              <a:solidFill>
                <a:srgbClr val="FFFFFF"/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A82F1AB-B1E4-484A-826B-6E91F9A1F30F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599" y="1099457"/>
            <a:ext cx="10254343" cy="514894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189224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42A4C4-8596-E549-B02A-099CF66FA0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Onboarding Backend Code Structure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003B198-FCB3-1849-9D92-EB8601C5DE5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331C8C-FA04-451E-8E18-09B309337E5D}" type="slidenum">
              <a:rPr lang="en-US" smtClean="0">
                <a:solidFill>
                  <a:srgbClr val="FFFFFF"/>
                </a:solidFill>
              </a:rPr>
              <a:pPr/>
              <a:t>6</a:t>
            </a:fld>
            <a:endParaRPr lang="en-US" dirty="0">
              <a:solidFill>
                <a:srgbClr val="FFFFFF"/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547F66F-EE52-F347-BAFC-7B9AD463954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86607" y="1543050"/>
            <a:ext cx="5613400" cy="3771900"/>
          </a:xfrm>
          <a:prstGeom prst="rect">
            <a:avLst/>
          </a:prstGeom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7" name="Ink 6">
                <a:extLst>
                  <a:ext uri="{FF2B5EF4-FFF2-40B4-BE49-F238E27FC236}">
                    <a16:creationId xmlns:a16="http://schemas.microsoft.com/office/drawing/2014/main" id="{AF755B34-2702-DF41-AD9B-A7D4E104C319}"/>
                  </a:ext>
                </a:extLst>
              </p14:cNvPr>
              <p14:cNvContentPartPr/>
              <p14:nvPr/>
            </p14:nvContentPartPr>
            <p14:xfrm>
              <a:off x="8564743" y="2173234"/>
              <a:ext cx="1551600" cy="275040"/>
            </p14:xfrm>
          </p:contentPart>
        </mc:Choice>
        <mc:Fallback>
          <p:pic>
            <p:nvPicPr>
              <p:cNvPr id="7" name="Ink 6">
                <a:extLst>
                  <a:ext uri="{FF2B5EF4-FFF2-40B4-BE49-F238E27FC236}">
                    <a16:creationId xmlns:a16="http://schemas.microsoft.com/office/drawing/2014/main" id="{AF755B34-2702-DF41-AD9B-A7D4E104C319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8556103" y="2164234"/>
                <a:ext cx="1569240" cy="2926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10" name="Ink 9">
                <a:extLst>
                  <a:ext uri="{FF2B5EF4-FFF2-40B4-BE49-F238E27FC236}">
                    <a16:creationId xmlns:a16="http://schemas.microsoft.com/office/drawing/2014/main" id="{A3D29B68-7564-5045-8BF2-B2332E15B3B3}"/>
                  </a:ext>
                </a:extLst>
              </p14:cNvPr>
              <p14:cNvContentPartPr/>
              <p14:nvPr/>
            </p14:nvContentPartPr>
            <p14:xfrm>
              <a:off x="8521543" y="2978194"/>
              <a:ext cx="2005920" cy="170280"/>
            </p14:xfrm>
          </p:contentPart>
        </mc:Choice>
        <mc:Fallback>
          <p:pic>
            <p:nvPicPr>
              <p:cNvPr id="10" name="Ink 9">
                <a:extLst>
                  <a:ext uri="{FF2B5EF4-FFF2-40B4-BE49-F238E27FC236}">
                    <a16:creationId xmlns:a16="http://schemas.microsoft.com/office/drawing/2014/main" id="{A3D29B68-7564-5045-8BF2-B2332E15B3B3}"/>
                  </a:ext>
                </a:extLst>
              </p:cNvPr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8512903" y="2969194"/>
                <a:ext cx="2023560" cy="1879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0870947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0D888F-1989-5541-B779-A714F30AB4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9564" y="420904"/>
            <a:ext cx="10515600" cy="373949"/>
          </a:xfrm>
        </p:spPr>
        <p:txBody>
          <a:bodyPr/>
          <a:lstStyle/>
          <a:p>
            <a:r>
              <a:rPr lang="en-US" dirty="0"/>
              <a:t>SDC-BE Code Changes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C270A90-0DE4-954C-BFA9-FAADE524A9F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331C8C-FA04-451E-8E18-09B309337E5D}" type="slidenum">
              <a:rPr lang="en-US" smtClean="0">
                <a:solidFill>
                  <a:srgbClr val="FFFFFF"/>
                </a:solidFill>
              </a:rPr>
              <a:pPr/>
              <a:t>7</a:t>
            </a:fld>
            <a:endParaRPr lang="en-US" dirty="0">
              <a:solidFill>
                <a:srgbClr val="FFFFFF"/>
              </a:solidFill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29A86CF-84EF-414B-9241-D7EEE6EB413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23210" y="794853"/>
            <a:ext cx="5120210" cy="537391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902792D7-4E1B-5443-8FD5-B2DD4277A5C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9564" y="794853"/>
            <a:ext cx="5118877" cy="5050776"/>
          </a:xfrm>
          <a:prstGeom prst="rect">
            <a:avLst/>
          </a:prstGeom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11" name="Ink 10">
                <a:extLst>
                  <a:ext uri="{FF2B5EF4-FFF2-40B4-BE49-F238E27FC236}">
                    <a16:creationId xmlns:a16="http://schemas.microsoft.com/office/drawing/2014/main" id="{29D6AA2F-EF6B-C241-95BC-8D3F719FE588}"/>
                  </a:ext>
                </a:extLst>
              </p14:cNvPr>
              <p14:cNvContentPartPr/>
              <p14:nvPr/>
            </p14:nvContentPartPr>
            <p14:xfrm>
              <a:off x="965503" y="2384554"/>
              <a:ext cx="2124360" cy="52920"/>
            </p14:xfrm>
          </p:contentPart>
        </mc:Choice>
        <mc:Fallback>
          <p:pic>
            <p:nvPicPr>
              <p:cNvPr id="11" name="Ink 10">
                <a:extLst>
                  <a:ext uri="{FF2B5EF4-FFF2-40B4-BE49-F238E27FC236}">
                    <a16:creationId xmlns:a16="http://schemas.microsoft.com/office/drawing/2014/main" id="{29D6AA2F-EF6B-C241-95BC-8D3F719FE588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911503" y="2276554"/>
                <a:ext cx="2232000" cy="2685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6">
            <p14:nvContentPartPr>
              <p14:cNvPr id="12" name="Ink 11">
                <a:extLst>
                  <a:ext uri="{FF2B5EF4-FFF2-40B4-BE49-F238E27FC236}">
                    <a16:creationId xmlns:a16="http://schemas.microsoft.com/office/drawing/2014/main" id="{1461B533-049E-A942-99AA-BEFFBC91EE55}"/>
                  </a:ext>
                </a:extLst>
              </p14:cNvPr>
              <p14:cNvContentPartPr/>
              <p14:nvPr/>
            </p14:nvContentPartPr>
            <p14:xfrm>
              <a:off x="976663" y="3675154"/>
              <a:ext cx="3322800" cy="54360"/>
            </p14:xfrm>
          </p:contentPart>
        </mc:Choice>
        <mc:Fallback>
          <p:pic>
            <p:nvPicPr>
              <p:cNvPr id="12" name="Ink 11">
                <a:extLst>
                  <a:ext uri="{FF2B5EF4-FFF2-40B4-BE49-F238E27FC236}">
                    <a16:creationId xmlns:a16="http://schemas.microsoft.com/office/drawing/2014/main" id="{1461B533-049E-A942-99AA-BEFFBC91EE55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922663" y="3567154"/>
                <a:ext cx="3430440" cy="270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8">
            <p14:nvContentPartPr>
              <p14:cNvPr id="13" name="Ink 12">
                <a:extLst>
                  <a:ext uri="{FF2B5EF4-FFF2-40B4-BE49-F238E27FC236}">
                    <a16:creationId xmlns:a16="http://schemas.microsoft.com/office/drawing/2014/main" id="{A962BE0D-7552-D146-832A-8B8FA0EECBCE}"/>
                  </a:ext>
                </a:extLst>
              </p14:cNvPr>
              <p14:cNvContentPartPr/>
              <p14:nvPr/>
            </p14:nvContentPartPr>
            <p14:xfrm>
              <a:off x="1027783" y="5368234"/>
              <a:ext cx="1217160" cy="51120"/>
            </p14:xfrm>
          </p:contentPart>
        </mc:Choice>
        <mc:Fallback>
          <p:pic>
            <p:nvPicPr>
              <p:cNvPr id="13" name="Ink 12">
                <a:extLst>
                  <a:ext uri="{FF2B5EF4-FFF2-40B4-BE49-F238E27FC236}">
                    <a16:creationId xmlns:a16="http://schemas.microsoft.com/office/drawing/2014/main" id="{A962BE0D-7552-D146-832A-8B8FA0EECBCE}"/>
                  </a:ext>
                </a:extLst>
              </p:cNvPr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974143" y="5260234"/>
                <a:ext cx="1324800" cy="2667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0">
            <p14:nvContentPartPr>
              <p14:cNvPr id="14" name="Ink 13">
                <a:extLst>
                  <a:ext uri="{FF2B5EF4-FFF2-40B4-BE49-F238E27FC236}">
                    <a16:creationId xmlns:a16="http://schemas.microsoft.com/office/drawing/2014/main" id="{B96AF893-D73C-414F-A2CE-B7C3779EDC7D}"/>
                  </a:ext>
                </a:extLst>
              </p14:cNvPr>
              <p14:cNvContentPartPr/>
              <p14:nvPr/>
            </p14:nvContentPartPr>
            <p14:xfrm>
              <a:off x="6172543" y="3386074"/>
              <a:ext cx="3644280" cy="34200"/>
            </p14:xfrm>
          </p:contentPart>
        </mc:Choice>
        <mc:Fallback>
          <p:pic>
            <p:nvPicPr>
              <p:cNvPr id="14" name="Ink 13">
                <a:extLst>
                  <a:ext uri="{FF2B5EF4-FFF2-40B4-BE49-F238E27FC236}">
                    <a16:creationId xmlns:a16="http://schemas.microsoft.com/office/drawing/2014/main" id="{B96AF893-D73C-414F-A2CE-B7C3779EDC7D}"/>
                  </a:ext>
                </a:extLst>
              </p:cNvPr>
              <p:cNvPicPr/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6118543" y="3278434"/>
                <a:ext cx="3751920" cy="2498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29593487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A3D9CE-3E3F-ED46-9124-30185AB08B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HTTP API Exposed to FE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538F934-22B3-474C-B7D3-39E078F9E0D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331C8C-FA04-451E-8E18-09B309337E5D}" type="slidenum">
              <a:rPr lang="en-US" smtClean="0">
                <a:solidFill>
                  <a:srgbClr val="FFFFFF"/>
                </a:solidFill>
              </a:rPr>
              <a:pPr/>
              <a:t>8</a:t>
            </a:fld>
            <a:endParaRPr lang="en-US" dirty="0">
              <a:solidFill>
                <a:srgbClr val="FFFFFF"/>
              </a:solidFill>
            </a:endParaRPr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2">
            <p14:nvContentPartPr>
              <p14:cNvPr id="4" name="Ink 3">
                <a:extLst>
                  <a:ext uri="{FF2B5EF4-FFF2-40B4-BE49-F238E27FC236}">
                    <a16:creationId xmlns:a16="http://schemas.microsoft.com/office/drawing/2014/main" id="{450D40B2-8642-E442-AB44-AE20D64DF887}"/>
                  </a:ext>
                </a:extLst>
              </p14:cNvPr>
              <p14:cNvContentPartPr/>
              <p14:nvPr/>
            </p14:nvContentPartPr>
            <p14:xfrm>
              <a:off x="3836863" y="2792434"/>
              <a:ext cx="14760" cy="3960"/>
            </p14:xfrm>
          </p:contentPart>
        </mc:Choice>
        <mc:Fallback>
          <p:pic>
            <p:nvPicPr>
              <p:cNvPr id="4" name="Ink 3">
                <a:extLst>
                  <a:ext uri="{FF2B5EF4-FFF2-40B4-BE49-F238E27FC236}">
                    <a16:creationId xmlns:a16="http://schemas.microsoft.com/office/drawing/2014/main" id="{450D40B2-8642-E442-AB44-AE20D64DF887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3827863" y="2783434"/>
                <a:ext cx="32400" cy="21600"/>
              </a:xfrm>
              <a:prstGeom prst="rect">
                <a:avLst/>
              </a:prstGeom>
            </p:spPr>
          </p:pic>
        </mc:Fallback>
      </mc:AlternateContent>
      <p:pic>
        <p:nvPicPr>
          <p:cNvPr id="5" name="Picture 4">
            <a:extLst>
              <a:ext uri="{FF2B5EF4-FFF2-40B4-BE49-F238E27FC236}">
                <a16:creationId xmlns:a16="http://schemas.microsoft.com/office/drawing/2014/main" id="{13438DB1-3048-7C41-97B8-2F8B16D0BB3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61564" y="607878"/>
            <a:ext cx="5943600" cy="5194300"/>
          </a:xfrm>
          <a:prstGeom prst="rect">
            <a:avLst/>
          </a:prstGeom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6" name="Ink 5">
                <a:extLst>
                  <a:ext uri="{FF2B5EF4-FFF2-40B4-BE49-F238E27FC236}">
                    <a16:creationId xmlns:a16="http://schemas.microsoft.com/office/drawing/2014/main" id="{A2E6420E-2C8A-F641-935B-DE2378E3144F}"/>
                  </a:ext>
                </a:extLst>
              </p14:cNvPr>
              <p14:cNvContentPartPr/>
              <p14:nvPr/>
            </p14:nvContentPartPr>
            <p14:xfrm>
              <a:off x="5026303" y="616594"/>
              <a:ext cx="360" cy="360"/>
            </p14:xfrm>
          </p:contentPart>
        </mc:Choice>
        <mc:Fallback>
          <p:pic>
            <p:nvPicPr>
              <p:cNvPr id="6" name="Ink 5">
                <a:extLst>
                  <a:ext uri="{FF2B5EF4-FFF2-40B4-BE49-F238E27FC236}">
                    <a16:creationId xmlns:a16="http://schemas.microsoft.com/office/drawing/2014/main" id="{A2E6420E-2C8A-F641-935B-DE2378E3144F}"/>
                  </a:ext>
                </a:extLst>
              </p:cNvPr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5017303" y="607954"/>
                <a:ext cx="18000" cy="180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86596817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A3D9CE-3E3F-ED46-9124-30185AB08B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HTTP API Exposed to FE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538F934-22B3-474C-B7D3-39E078F9E0D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331C8C-FA04-451E-8E18-09B309337E5D}" type="slidenum">
              <a:rPr lang="en-US" smtClean="0">
                <a:solidFill>
                  <a:srgbClr val="FFFFFF"/>
                </a:solidFill>
              </a:rPr>
              <a:pPr/>
              <a:t>9</a:t>
            </a:fld>
            <a:endParaRPr lang="en-US" dirty="0">
              <a:solidFill>
                <a:srgbClr val="FFFFFF"/>
              </a:solidFill>
            </a:endParaRPr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2">
            <p14:nvContentPartPr>
              <p14:cNvPr id="4" name="Ink 3">
                <a:extLst>
                  <a:ext uri="{FF2B5EF4-FFF2-40B4-BE49-F238E27FC236}">
                    <a16:creationId xmlns:a16="http://schemas.microsoft.com/office/drawing/2014/main" id="{450D40B2-8642-E442-AB44-AE20D64DF887}"/>
                  </a:ext>
                </a:extLst>
              </p14:cNvPr>
              <p14:cNvContentPartPr/>
              <p14:nvPr/>
            </p14:nvContentPartPr>
            <p14:xfrm>
              <a:off x="3836863" y="2792434"/>
              <a:ext cx="14760" cy="3960"/>
            </p14:xfrm>
          </p:contentPart>
        </mc:Choice>
        <mc:Fallback>
          <p:pic>
            <p:nvPicPr>
              <p:cNvPr id="4" name="Ink 3">
                <a:extLst>
                  <a:ext uri="{FF2B5EF4-FFF2-40B4-BE49-F238E27FC236}">
                    <a16:creationId xmlns:a16="http://schemas.microsoft.com/office/drawing/2014/main" id="{450D40B2-8642-E442-AB44-AE20D64DF887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3827863" y="2783434"/>
                <a:ext cx="32400" cy="21600"/>
              </a:xfrm>
              <a:prstGeom prst="rect">
                <a:avLst/>
              </a:prstGeom>
            </p:spPr>
          </p:pic>
        </mc:Fallback>
      </mc:AlternateContent>
      <p:pic>
        <p:nvPicPr>
          <p:cNvPr id="5" name="Picture 4">
            <a:extLst>
              <a:ext uri="{FF2B5EF4-FFF2-40B4-BE49-F238E27FC236}">
                <a16:creationId xmlns:a16="http://schemas.microsoft.com/office/drawing/2014/main" id="{13438DB1-3048-7C41-97B8-2F8B16D0BB3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48200" y="990543"/>
            <a:ext cx="5943600" cy="5194300"/>
          </a:xfrm>
          <a:prstGeom prst="rect">
            <a:avLst/>
          </a:prstGeom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6" name="Ink 5">
                <a:extLst>
                  <a:ext uri="{FF2B5EF4-FFF2-40B4-BE49-F238E27FC236}">
                    <a16:creationId xmlns:a16="http://schemas.microsoft.com/office/drawing/2014/main" id="{A2E6420E-2C8A-F641-935B-DE2378E3144F}"/>
                  </a:ext>
                </a:extLst>
              </p14:cNvPr>
              <p14:cNvContentPartPr/>
              <p14:nvPr/>
            </p14:nvContentPartPr>
            <p14:xfrm>
              <a:off x="5026303" y="616594"/>
              <a:ext cx="360" cy="360"/>
            </p14:xfrm>
          </p:contentPart>
        </mc:Choice>
        <mc:Fallback>
          <p:pic>
            <p:nvPicPr>
              <p:cNvPr id="6" name="Ink 5">
                <a:extLst>
                  <a:ext uri="{FF2B5EF4-FFF2-40B4-BE49-F238E27FC236}">
                    <a16:creationId xmlns:a16="http://schemas.microsoft.com/office/drawing/2014/main" id="{A2E6420E-2C8A-F641-935B-DE2378E3144F}"/>
                  </a:ext>
                </a:extLst>
              </p:cNvPr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5017303" y="607954"/>
                <a:ext cx="18000" cy="180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029770275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MPOWERBULLET" val="EMPOWERBULLET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MST_COLOR_1" val="102,113,117,Dark 1"/>
  <p:tag name="MIO_MST_COLOR_2" val="255,255,255,Light 1"/>
  <p:tag name="MIO_MST_COLOR_3" val="102,113,117,Dark 2"/>
  <p:tag name="MIO_MST_COLOR_4" val="192,0,0,Light 2"/>
  <p:tag name="MIO_MST_COLOR_5" val="192,0,0,Accent 1"/>
  <p:tag name="MIO_MST_COLOR_6" val="76,84,87,Accent 2"/>
  <p:tag name="MIO_MST_COLOR_7" val="51,56,58,Accent 3"/>
  <p:tag name="MIO_MST_COLOR_8" val="127,127,127,Accent 4"/>
  <p:tag name="MIO_MST_COLOR_9" val="76,84,87,Accent 5"/>
  <p:tag name="MIO_MST_COLOR_10" val="102,113,117,Accent 6"/>
  <p:tag name="MIO_MST_COLOR_11" val="192,0,0,"/>
  <p:tag name="MIO_MST_COLOR_12" val="102,113,117,"/>
  <p:tag name="MIO_PRESI_FIRST_SLIDENUMBER" val="1"/>
  <p:tag name="MIO_FALLBACK_LAYOUT" val="3"/>
  <p:tag name="MIO_SHOW_DATE" val="False"/>
  <p:tag name="MIO_SHOW_FOOTER" val="True"/>
  <p:tag name="MIO_SHOW_PAGENUMBER" val="True"/>
  <p:tag name="MIO_AVOID_BLANK_LAYOUT" val="False"/>
  <p:tag name="MIO_CD_LAYOUT_VALID_AREA" val="False"/>
  <p:tag name="MIO_NUMBER_OF_VALID_LAYOUTS" val="12"/>
  <p:tag name="MIO_HDS" val="True"/>
  <p:tag name="MIO_EK" val="2759"/>
  <p:tag name="MIO_EKGUID" val="ce4d69d1-cd58-4926-8f16-e03670b52fd8"/>
  <p:tag name="MIO_UPDATE" val="True"/>
  <p:tag name="MIO_VERSION" val="21.10.2016 09:57:43"/>
  <p:tag name="MIO_DBID" val="180656F9-7CE2-448E-86F6-B3E6B7DF2737"/>
  <p:tag name="MIO_LASTDOWNLOADED" val="10.11.2016 13:52:49"/>
  <p:tag name="MIO_OBJECTNAME" val="iconectiv"/>
  <p:tag name="MIO_LASTEDITORNAME" val="Samantha Shneyer"/>
  <p:tag name="MIO_CDID" val="a5153130-990f-4806-934a-5d48dd61dc52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USER_INPUT_REQUIRED" val="Classification and Control of Information;Please select the level of confidentiality:"/>
  <p:tag name="MIO_USER_INPUT_OPTIONS" val="ICONECTIV CONFIDENTIAL - RESTRICTED ACCESS, This document and the confidential information it contains shall be distributed, routed or made available solely to authorized persons having a need to know within iconectiv, except with written permission of iconectiv.Telcordia Technologies, Inc. dba iconectiv.;ICONECTIV PROPRIETARY - INTERNAL USE ONLY, This document contains proprietary information that shall be distributed, routed or made available only within iconectiv, except with written permission of iconectiv. Telcordia Technologies, Inc. dba iconectiv.;© 2010-2016 Telcordia Technologies, Inc. dba iconectiv. All rights reserved.;iconectiv, Telcordia and Common Language are registered trademarks and CLCI, CLEI, CLFI, CLLI, FID, NC, NCI, NC/NCI and USOC are trademarks and the Intellectual Property of Telcordia Technologies, Inc. dba iconectiv.&#10;&#10;iconectiv Confidential-Restricted Access&#10;This document and the confidential information it contains shall not be distributed, routed or made available to any third party, except with written permission of iconectiv.&#10;&#10;Licensed Material-Property of iconectiv&#10;Possession and/or use of this material is subject to the provisions of a written license agreement with iconectiv.&#10;&#10;© 2016  iconectiv. All rights reserved.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USER_INPUT_REQUIRED" val="Short Classification and Control of Information;Please select the level of confidentiality:"/>
  <p:tag name="MIO_USER_INPUT_OPTIONS" val="ICONECTIV CONFIDENTIAL - RESTRICTED ACCESS, See confidentiality restrictions on title page.;ICONECTIV PROPRIETARY - INTERNAL USE ONLY, See proprietary restrictions on title page.;© 2010-2016 Telcordia Technologies, Inc. dba iconectiv. All rights reserved.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MPOWERBULLET" val="EMPOWERBULLET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MPOWERBULLET" val="EMPOWERBULLET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MPOWERBULLET" val="EMPOWERBULLET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MPOWERBULLET" val="EMPOWERBULLET"/>
</p:tagLst>
</file>

<file path=ppt/theme/theme1.xml><?xml version="1.0" encoding="utf-8"?>
<a:theme xmlns:a="http://schemas.openxmlformats.org/drawingml/2006/main" name="1_iconectiv">
  <a:themeElements>
    <a:clrScheme name="Custom 1">
      <a:dk1>
        <a:srgbClr val="667175"/>
      </a:dk1>
      <a:lt1>
        <a:srgbClr val="FFFFFF"/>
      </a:lt1>
      <a:dk2>
        <a:srgbClr val="667175"/>
      </a:dk2>
      <a:lt2>
        <a:srgbClr val="C00000"/>
      </a:lt2>
      <a:accent1>
        <a:srgbClr val="C00000"/>
      </a:accent1>
      <a:accent2>
        <a:srgbClr val="4C5457"/>
      </a:accent2>
      <a:accent3>
        <a:srgbClr val="33383A"/>
      </a:accent3>
      <a:accent4>
        <a:srgbClr val="7F7F7F"/>
      </a:accent4>
      <a:accent5>
        <a:srgbClr val="4C5457"/>
      </a:accent5>
      <a:accent6>
        <a:srgbClr val="667175"/>
      </a:accent6>
      <a:hlink>
        <a:srgbClr val="C00000"/>
      </a:hlink>
      <a:folHlink>
        <a:srgbClr val="667175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rtlCol="0" anchor="ctr"/>
      <a:lstStyle>
        <a:defPPr algn="ctr" rtl="0" eaLnBrk="1" fontAlgn="auto" hangingPunct="1">
          <a:lnSpc>
            <a:spcPct val="100000"/>
          </a:lnSpc>
          <a:spcBef>
            <a:spcPts val="0"/>
          </a:spcBef>
          <a:spcAft>
            <a:spcPts val="0"/>
          </a:spcAft>
          <a:defRPr sz="1800" b="0" i="0" u="none" baseline="0" dirty="0" smtClean="0">
            <a:solidFill>
              <a:srgbClr val="FFFFFF"/>
            </a:solidFill>
            <a:latin typeface="Calibri" panose="020F0502020204030204" pitchFamily="34" charset="0"/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vert="horz" rtlCol="0">
        <a:spAutoFit/>
      </a:bodyPr>
      <a:lstStyle>
        <a:defPPr algn="l" rtl="0" eaLnBrk="1" fontAlgn="auto" hangingPunct="1">
          <a:lnSpc>
            <a:spcPct val="100000"/>
          </a:lnSpc>
          <a:spcBef>
            <a:spcPts val="0"/>
          </a:spcBef>
          <a:spcAft>
            <a:spcPts val="0"/>
          </a:spcAft>
          <a:defRPr sz="1800" b="0" i="0" u="none" baseline="0" dirty="0" smtClean="0">
            <a:solidFill>
              <a:srgbClr val="667175"/>
            </a:solidFill>
            <a:latin typeface="Calibri" panose="020F0502020204030204" pitchFamily="34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3" id="{065D54E9-6250-4385-9A43-03AAF29A5BE7}" vid="{FBE4E005-C8BD-4717-87A2-16BC4A646959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22687</TotalTime>
  <Words>157</Words>
  <Application>Microsoft Macintosh PowerPoint</Application>
  <PresentationFormat>Widescreen</PresentationFormat>
  <Paragraphs>40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7" baseType="lpstr">
      <vt:lpstr>Arial</vt:lpstr>
      <vt:lpstr>Calibri</vt:lpstr>
      <vt:lpstr>Open Sans Light</vt:lpstr>
      <vt:lpstr>1_iconectiv</vt:lpstr>
      <vt:lpstr>Vodafone-iconectiv VSP Compliance Check SDC-BE Design</vt:lpstr>
      <vt:lpstr>PowerPoint Presentation</vt:lpstr>
      <vt:lpstr>Onboarding UI Changes – Choose Tests to Run</vt:lpstr>
      <vt:lpstr>Onboarding UI Changes – Provide Required Inputs</vt:lpstr>
      <vt:lpstr>Onboarding UI Changes – Test Results</vt:lpstr>
      <vt:lpstr>Onboarding Backend Code Structure</vt:lpstr>
      <vt:lpstr>SDC-BE Code Changes</vt:lpstr>
      <vt:lpstr>HTTP API Exposed to FE</vt:lpstr>
      <vt:lpstr>HTTP API Exposed to FE</vt:lpstr>
      <vt:lpstr>API for FE code &amp; Impl</vt:lpstr>
      <vt:lpstr>onboarding-rest-war: beans-services.xml</vt:lpstr>
      <vt:lpstr>VTP REST API</vt:lpstr>
      <vt:lpstr>Configuring SDC-BE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Use Cases – Draft list based on VNF/VNFM “box”</dc:title>
  <dc:creator>bw</dc:creator>
  <cp:lastModifiedBy>James Guistwite</cp:lastModifiedBy>
  <cp:revision>481</cp:revision>
  <cp:lastPrinted>2019-01-20T14:53:57Z</cp:lastPrinted>
  <dcterms:created xsi:type="dcterms:W3CDTF">2018-05-11T16:26:23Z</dcterms:created>
  <dcterms:modified xsi:type="dcterms:W3CDTF">2019-02-19T15:59:02Z</dcterms:modified>
</cp:coreProperties>
</file>