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58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25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64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35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60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80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35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94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832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75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38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C4656-ED82-4670-82FB-60FBE0D34371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6AB4E-9103-48FA-8E77-3C54DF6472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15630468/Alpine%20Linux%20and%20upgrading%20to%20Java%2011.pdf?version=1&amp;modificationDate=1560444947098&amp;api=v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Service Orchestrator</a:t>
            </a:r>
            <a:br>
              <a:rPr lang="en-US" altLang="zh-CN" dirty="0" smtClean="0"/>
            </a:br>
            <a:r>
              <a:rPr lang="en-US" altLang="zh-CN" smtClean="0"/>
              <a:t>El-Alto Release Priorities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4581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651" y="158091"/>
            <a:ext cx="10515600" cy="514769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El-Alto Release Priorities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102" y="854016"/>
            <a:ext cx="10732698" cy="53229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/>
              <a:t>1.    </a:t>
            </a:r>
            <a:r>
              <a:rPr lang="en-US" altLang="zh-CN" dirty="0" smtClean="0"/>
              <a:t>SO </a:t>
            </a:r>
            <a:r>
              <a:rPr lang="en-US" altLang="zh-CN" dirty="0"/>
              <a:t>preparedness for El-Alto release - Brainstorming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a.       Security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err="1" smtClean="0"/>
              <a:t>i</a:t>
            </a:r>
            <a:r>
              <a:rPr lang="en-US" altLang="zh-CN" dirty="0"/>
              <a:t>.      OJSI issues (60 days) – OJSI-110, OJSI-138, OJSI-169, OJSI-203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smtClean="0"/>
              <a:t>ii</a:t>
            </a:r>
            <a:r>
              <a:rPr lang="en-US" altLang="zh-CN" dirty="0"/>
              <a:t>.      </a:t>
            </a:r>
            <a:r>
              <a:rPr lang="en-US" altLang="zh-CN" dirty="0" smtClean="0"/>
              <a:t>Java 11 </a:t>
            </a:r>
            <a:r>
              <a:rPr lang="en-US" altLang="zh-CN" dirty="0"/>
              <a:t>upgrade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smtClean="0"/>
              <a:t>iii</a:t>
            </a:r>
            <a:r>
              <a:rPr lang="en-US" altLang="zh-CN" dirty="0"/>
              <a:t>.     </a:t>
            </a:r>
            <a:r>
              <a:rPr lang="en-US" altLang="zh-CN" dirty="0" smtClean="0"/>
              <a:t>Alpine </a:t>
            </a:r>
            <a:r>
              <a:rPr lang="en-US" altLang="zh-CN" dirty="0"/>
              <a:t>version preparedness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smtClean="0"/>
              <a:t>iv</a:t>
            </a:r>
            <a:r>
              <a:rPr lang="en-US" altLang="zh-CN" dirty="0"/>
              <a:t>.     </a:t>
            </a:r>
            <a:r>
              <a:rPr lang="en-US" altLang="zh-CN" dirty="0" smtClean="0"/>
              <a:t>CII </a:t>
            </a:r>
            <a:r>
              <a:rPr lang="en-US" altLang="zh-CN" dirty="0"/>
              <a:t>Badging gates, reviews and answers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smtClean="0"/>
              <a:t>v</a:t>
            </a:r>
            <a:r>
              <a:rPr lang="en-US" altLang="zh-CN" dirty="0"/>
              <a:t>.      …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b.      Documentation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err="1" smtClean="0"/>
              <a:t>i</a:t>
            </a:r>
            <a:r>
              <a:rPr lang="en-US" altLang="zh-CN" dirty="0"/>
              <a:t>.      Key points for improvement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/>
              <a:t>                                                          </a:t>
            </a:r>
            <a:r>
              <a:rPr lang="en-US" altLang="zh-CN" dirty="0" smtClean="0"/>
              <a:t>ii</a:t>
            </a:r>
            <a:r>
              <a:rPr lang="en-US" altLang="zh-CN" dirty="0"/>
              <a:t>.     </a:t>
            </a:r>
            <a:r>
              <a:rPr lang="en-US" altLang="zh-CN" dirty="0" smtClean="0"/>
              <a:t>…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 smtClean="0"/>
              <a:t>c.       CSIT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 smtClean="0"/>
              <a:t>                                                          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.      Discussion points from the DDF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 smtClean="0"/>
              <a:t>                                                          ii.     The places to start from</a:t>
            </a:r>
            <a:endParaRPr lang="en-US" altLang="zh-CN" dirty="0" smtClean="0">
              <a:effectLst/>
            </a:endParaRPr>
          </a:p>
          <a:p>
            <a:pPr marL="457200" lvl="1" indent="0">
              <a:buNone/>
            </a:pPr>
            <a:r>
              <a:rPr lang="en-US" altLang="zh-CN" dirty="0" smtClean="0"/>
              <a:t>                                                          iii.     …</a:t>
            </a:r>
          </a:p>
          <a:p>
            <a:pPr marL="457200" lvl="1" indent="0">
              <a:buNone/>
            </a:pPr>
            <a:endParaRPr lang="en-US" altLang="zh-CN" dirty="0" smtClean="0">
              <a:effectLst/>
            </a:endParaRPr>
          </a:p>
          <a:p>
            <a:pPr marL="0" indent="0">
              <a:buNone/>
            </a:pPr>
            <a:r>
              <a:rPr lang="en-US" altLang="zh-CN" dirty="0"/>
              <a:t>2.    </a:t>
            </a:r>
            <a:r>
              <a:rPr lang="en-US" altLang="zh-CN" dirty="0" smtClean="0"/>
              <a:t>Technical </a:t>
            </a:r>
            <a:r>
              <a:rPr lang="en-US" altLang="zh-CN" dirty="0"/>
              <a:t>Debt – To brainstorm on the non-functional aspects</a:t>
            </a:r>
            <a:endParaRPr lang="en-US" altLang="zh-CN" dirty="0" smtClean="0">
              <a:effectLst/>
            </a:endParaRPr>
          </a:p>
          <a:p>
            <a:pPr lvl="1"/>
            <a:r>
              <a:rPr lang="en-US" altLang="zh-CN" dirty="0" err="1"/>
              <a:t>i</a:t>
            </a:r>
            <a:r>
              <a:rPr lang="en-US" altLang="zh-CN" dirty="0"/>
              <a:t>.       Breaking the repos to M/</a:t>
            </a:r>
            <a:r>
              <a:rPr lang="en-US" altLang="zh-CN" dirty="0" err="1"/>
              <a:t>Ss</a:t>
            </a:r>
            <a:r>
              <a:rPr lang="en-US" altLang="zh-CN" dirty="0"/>
              <a:t> (Effort and manpower availability).</a:t>
            </a:r>
          </a:p>
          <a:p>
            <a:pPr lvl="1"/>
            <a:r>
              <a:rPr lang="en-US" altLang="zh-CN" dirty="0"/>
              <a:t>ii.      Improve the current SO  build time by dividing the builds to the corresponding pods.</a:t>
            </a:r>
          </a:p>
          <a:p>
            <a:pPr lvl="1"/>
            <a:r>
              <a:rPr lang="en-US" altLang="zh-CN" dirty="0"/>
              <a:t>iii.     </a:t>
            </a:r>
            <a:r>
              <a:rPr lang="en-US" altLang="zh-CN" dirty="0" err="1" smtClean="0"/>
              <a:t>Javadocs</a:t>
            </a:r>
            <a:r>
              <a:rPr lang="en-US" altLang="zh-CN" dirty="0" smtClean="0"/>
              <a:t> </a:t>
            </a:r>
            <a:r>
              <a:rPr lang="en-US" altLang="zh-CN" dirty="0"/>
              <a:t>(added for the key flows – starting point).</a:t>
            </a:r>
          </a:p>
          <a:p>
            <a:pPr lvl="1"/>
            <a:r>
              <a:rPr lang="en-US" altLang="zh-CN" dirty="0"/>
              <a:t>iv.      </a:t>
            </a:r>
            <a:r>
              <a:rPr lang="en-US" altLang="zh-CN" dirty="0" smtClean="0"/>
              <a:t>…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0912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649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Security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683" y="923477"/>
            <a:ext cx="10515600" cy="502102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OJSI issues (60 days) – </a:t>
            </a:r>
          </a:p>
          <a:p>
            <a:pPr lvl="1"/>
            <a:r>
              <a:rPr lang="en-US" altLang="zh-CN" dirty="0" smtClean="0"/>
              <a:t>OJSI-110</a:t>
            </a:r>
          </a:p>
          <a:p>
            <a:pPr lvl="1"/>
            <a:r>
              <a:rPr lang="en-US" altLang="zh-CN" dirty="0" smtClean="0"/>
              <a:t>OJSI-138</a:t>
            </a:r>
          </a:p>
          <a:p>
            <a:pPr lvl="1"/>
            <a:r>
              <a:rPr lang="en-US" altLang="zh-CN" dirty="0" smtClean="0"/>
              <a:t>OJSI-169</a:t>
            </a:r>
          </a:p>
          <a:p>
            <a:pPr lvl="1"/>
            <a:r>
              <a:rPr lang="en-US" altLang="zh-CN" dirty="0" smtClean="0"/>
              <a:t>OJSI-203</a:t>
            </a:r>
          </a:p>
          <a:p>
            <a:pPr lvl="2"/>
            <a:r>
              <a:rPr lang="en-US" altLang="zh-CN" dirty="0" err="1" smtClean="0">
                <a:effectLst/>
              </a:rPr>
              <a:t>Seccom</a:t>
            </a:r>
            <a:r>
              <a:rPr lang="en-US" altLang="zh-CN" dirty="0" smtClean="0">
                <a:effectLst/>
              </a:rPr>
              <a:t> to discuss the details of the issues ad resolution.</a:t>
            </a:r>
          </a:p>
          <a:p>
            <a:pPr lvl="2"/>
            <a:r>
              <a:rPr lang="en-US" altLang="zh-CN" dirty="0" err="1" smtClean="0">
                <a:effectLst/>
              </a:rPr>
              <a:t>Katsia</a:t>
            </a:r>
            <a:r>
              <a:rPr lang="en-US" altLang="zh-CN" dirty="0" smtClean="0">
                <a:effectLst/>
              </a:rPr>
              <a:t> - Samsung to check on the </a:t>
            </a:r>
          </a:p>
          <a:p>
            <a:r>
              <a:rPr lang="en-US" altLang="zh-CN" dirty="0" smtClean="0"/>
              <a:t>AAF Integration – </a:t>
            </a:r>
            <a:r>
              <a:rPr lang="en-US" altLang="zh-CN" dirty="0" err="1" smtClean="0"/>
              <a:t>Att</a:t>
            </a:r>
            <a:r>
              <a:rPr lang="en-US" altLang="zh-CN" dirty="0" smtClean="0"/>
              <a:t> (Steve)</a:t>
            </a:r>
          </a:p>
          <a:p>
            <a:r>
              <a:rPr lang="en-US" altLang="zh-CN" dirty="0" smtClean="0"/>
              <a:t>Alpine Porting check – </a:t>
            </a:r>
            <a:r>
              <a:rPr lang="en-US" altLang="zh-CN" dirty="0" err="1" smtClean="0"/>
              <a:t>Att</a:t>
            </a:r>
            <a:r>
              <a:rPr lang="en-US" altLang="zh-CN" dirty="0" smtClean="0"/>
              <a:t> (Steve)</a:t>
            </a:r>
          </a:p>
          <a:p>
            <a:r>
              <a:rPr lang="en-US" altLang="zh-CN" dirty="0" smtClean="0"/>
              <a:t>CII Badging gates, reviews and answers  - (</a:t>
            </a:r>
            <a:r>
              <a:rPr lang="en-US" altLang="zh-CN" dirty="0" err="1" smtClean="0"/>
              <a:t>Seshu</a:t>
            </a:r>
            <a:r>
              <a:rPr lang="en-US" altLang="zh-CN" dirty="0" smtClean="0"/>
              <a:t>)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241172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Dependency Matrix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5887"/>
            <a:ext cx="10515600" cy="4581076"/>
          </a:xfrm>
        </p:spPr>
        <p:txBody>
          <a:bodyPr/>
          <a:lstStyle/>
          <a:p>
            <a:r>
              <a:rPr lang="en-US" altLang="zh-CN" dirty="0" smtClean="0"/>
              <a:t>Build the Matrix - Ericsson (</a:t>
            </a:r>
            <a:r>
              <a:rPr lang="en-US" altLang="zh-CN" dirty="0" err="1" smtClean="0"/>
              <a:t>Byung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Hardening of all of our APIs –  Secondary step</a:t>
            </a:r>
          </a:p>
          <a:p>
            <a:pPr lvl="1"/>
            <a:r>
              <a:rPr lang="en-US" altLang="zh-CN" dirty="0" smtClean="0"/>
              <a:t>SDC, API Handler – Incoming APIs</a:t>
            </a:r>
          </a:p>
          <a:p>
            <a:pPr lvl="1"/>
            <a:r>
              <a:rPr lang="en-US" altLang="zh-CN" dirty="0" smtClean="0"/>
              <a:t>AAI, SDNC, APPC, OOF, MC, ETSI adapter – (sol003)… - Outgoing APIs</a:t>
            </a:r>
          </a:p>
          <a:p>
            <a:pPr lvl="1"/>
            <a:r>
              <a:rPr lang="en-US" altLang="zh-CN" dirty="0" smtClean="0"/>
              <a:t>SOL based – (sol005) – on hold</a:t>
            </a:r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596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16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Details – of the task SO.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627" y="1152764"/>
            <a:ext cx="10515600" cy="4351338"/>
          </a:xfrm>
        </p:spPr>
        <p:txBody>
          <a:bodyPr/>
          <a:lstStyle/>
          <a:p>
            <a:r>
              <a:rPr lang="en-US" altLang="zh-CN" dirty="0" smtClean="0"/>
              <a:t>Java 11 upgrade – Abdel from orange to help on this activity.</a:t>
            </a:r>
          </a:p>
          <a:p>
            <a:pPr lvl="1"/>
            <a:r>
              <a:rPr lang="en-US" altLang="zh-CN" dirty="0" smtClean="0"/>
              <a:t>Porting the code and Building</a:t>
            </a:r>
          </a:p>
          <a:p>
            <a:pPr lvl="1"/>
            <a:r>
              <a:rPr lang="en-US" altLang="zh-CN" dirty="0" smtClean="0"/>
              <a:t>Deployment</a:t>
            </a:r>
          </a:p>
          <a:p>
            <a:pPr lvl="1"/>
            <a:r>
              <a:rPr lang="en-US" altLang="zh-CN" dirty="0" smtClean="0"/>
              <a:t>Sanity test for the SO – </a:t>
            </a:r>
            <a:r>
              <a:rPr lang="en-US" altLang="zh-CN" dirty="0" err="1" smtClean="0"/>
              <a:t>vfw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en-US" altLang="zh-CN" dirty="0" smtClean="0">
                <a:hlinkClick r:id="rId2"/>
              </a:rPr>
              <a:t>https://wiki.lfnetworking.org/download/attachments/15630468/Alpine%20Linux%20and%20upgrading%20to%20Java%2011.pdf?version=1&amp;modificationDate=1560444947098&amp;api=v2</a:t>
            </a:r>
            <a:endParaRPr lang="en-US" altLang="zh-CN" dirty="0" smtClean="0"/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44950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729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Documentation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7479"/>
            <a:ext cx="10515600" cy="4779484"/>
          </a:xfrm>
        </p:spPr>
        <p:txBody>
          <a:bodyPr/>
          <a:lstStyle/>
          <a:p>
            <a:r>
              <a:rPr lang="en-US" altLang="zh-CN" dirty="0" smtClean="0"/>
              <a:t>Readme per project in the </a:t>
            </a:r>
            <a:r>
              <a:rPr lang="en-US" altLang="zh-CN" dirty="0" err="1" smtClean="0"/>
              <a:t>git</a:t>
            </a:r>
            <a:r>
              <a:rPr lang="en-US" altLang="zh-CN" dirty="0" smtClean="0"/>
              <a:t> – Orange (Mohamed </a:t>
            </a:r>
            <a:r>
              <a:rPr lang="en-US" altLang="zh-CN" dirty="0" err="1" smtClean="0"/>
              <a:t>Waly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APIs – Swagger based and more detailed.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3659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339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CSIT Suite of SO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70" y="1069675"/>
            <a:ext cx="10775830" cy="5107288"/>
          </a:xfrm>
        </p:spPr>
        <p:txBody>
          <a:bodyPr/>
          <a:lstStyle/>
          <a:p>
            <a:r>
              <a:rPr lang="en-US" altLang="zh-CN" dirty="0" smtClean="0"/>
              <a:t>Basic testing suite for the SO – </a:t>
            </a:r>
          </a:p>
          <a:p>
            <a:pPr lvl="1"/>
            <a:r>
              <a:rPr lang="en-US" altLang="zh-CN" dirty="0" smtClean="0"/>
              <a:t>Spins SO and test SO E2E framework – Intel (Marcus) to provide a POC after the internal discussion.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ATT Internal spins </a:t>
            </a:r>
            <a:r>
              <a:rPr lang="en-US" altLang="zh-CN" dirty="0" err="1" smtClean="0"/>
              <a:t>dockers</a:t>
            </a:r>
            <a:r>
              <a:rPr lang="en-US" altLang="zh-CN" dirty="0" smtClean="0"/>
              <a:t> on separate Helm charts and run the robot scripts</a:t>
            </a:r>
          </a:p>
          <a:p>
            <a:pPr lvl="1"/>
            <a:r>
              <a:rPr lang="en-US" altLang="zh-CN" dirty="0" smtClean="0"/>
              <a:t>GRAPI and external APIs (both API gateway and distribution)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To co-ordinate on the way forward and check for the contribution to the community code.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Add the corresponding test cases on the top of the FW thus built</a:t>
            </a: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0113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5924"/>
          </a:xfrm>
        </p:spPr>
        <p:txBody>
          <a:bodyPr/>
          <a:lstStyle/>
          <a:p>
            <a:r>
              <a:rPr lang="en-US" altLang="zh-CN" dirty="0" smtClean="0"/>
              <a:t>Technical Debt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61" y="1250830"/>
            <a:ext cx="11542145" cy="4926133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To brainstorm on the non-functional aspects</a:t>
            </a:r>
            <a:endParaRPr lang="en-US" altLang="zh-CN" dirty="0" smtClean="0">
              <a:effectLst/>
            </a:endParaRPr>
          </a:p>
          <a:p>
            <a:pPr lvl="1"/>
            <a:r>
              <a:rPr lang="en-US" altLang="zh-CN" dirty="0" smtClean="0"/>
              <a:t>Breaking the repos to M/</a:t>
            </a:r>
            <a:r>
              <a:rPr lang="en-US" altLang="zh-CN" dirty="0" err="1" smtClean="0"/>
              <a:t>Ss</a:t>
            </a:r>
            <a:r>
              <a:rPr lang="en-US" altLang="zh-CN" dirty="0" smtClean="0"/>
              <a:t> (Effort and manpower availability).</a:t>
            </a:r>
          </a:p>
          <a:p>
            <a:pPr lvl="1"/>
            <a:r>
              <a:rPr lang="en-US" altLang="zh-CN" dirty="0" smtClean="0"/>
              <a:t>Improve the current SO  build time by dividing the builds to the corresponding pods.</a:t>
            </a:r>
          </a:p>
          <a:p>
            <a:pPr marL="914400" lvl="2" indent="0">
              <a:buNone/>
            </a:pPr>
            <a:r>
              <a:rPr lang="en-US" altLang="zh-CN" dirty="0" smtClean="0"/>
              <a:t>- Samsung (</a:t>
            </a:r>
            <a:r>
              <a:rPr lang="en-US" altLang="zh-CN" dirty="0" err="1" smtClean="0"/>
              <a:t>Katsia</a:t>
            </a:r>
            <a:r>
              <a:rPr lang="en-US" altLang="zh-CN" dirty="0" smtClean="0"/>
              <a:t>).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Javadocs</a:t>
            </a:r>
            <a:r>
              <a:rPr lang="en-US" altLang="zh-CN" dirty="0" smtClean="0"/>
              <a:t> and logging improvements (added for the key flows – starting point) – </a:t>
            </a:r>
            <a:r>
              <a:rPr lang="en-US" altLang="zh-CN" dirty="0" err="1" smtClean="0"/>
              <a:t>TechM</a:t>
            </a:r>
            <a:r>
              <a:rPr lang="en-US" altLang="zh-CN" dirty="0" smtClean="0"/>
              <a:t> (Sunil B)</a:t>
            </a:r>
          </a:p>
          <a:p>
            <a:pPr lvl="1"/>
            <a:r>
              <a:rPr lang="en-US" altLang="zh-CN" dirty="0" smtClean="0"/>
              <a:t>Groovy Test cases and test suite – </a:t>
            </a:r>
          </a:p>
          <a:p>
            <a:pPr lvl="1"/>
            <a:r>
              <a:rPr lang="en-US" altLang="zh-CN" dirty="0" smtClean="0"/>
              <a:t>Improvement of UT – 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878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8411</TotalTime>
  <Words>282</Words>
  <Application>Microsoft Office PowerPoint</Application>
  <PresentationFormat>Widescreen</PresentationFormat>
  <Paragraphs>69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Office Theme</vt:lpstr>
      <vt:lpstr>Service Orchestrator El-Alto Release Priorities</vt:lpstr>
      <vt:lpstr>El-Alto Release Priorities</vt:lpstr>
      <vt:lpstr>Security </vt:lpstr>
      <vt:lpstr>Dependency Matrix</vt:lpstr>
      <vt:lpstr>Details – of the task SO.</vt:lpstr>
      <vt:lpstr>Documentation</vt:lpstr>
      <vt:lpstr>CSIT Suite of SO</vt:lpstr>
      <vt:lpstr>Technical Debt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56</cp:revision>
  <dcterms:created xsi:type="dcterms:W3CDTF">2019-06-19T11:13:01Z</dcterms:created>
  <dcterms:modified xsi:type="dcterms:W3CDTF">2019-06-25T07:24:04Z</dcterms:modified>
</cp:coreProperties>
</file>