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sldIdLst>
    <p:sldId id="275" r:id="rId5"/>
    <p:sldId id="1121" r:id="rId6"/>
    <p:sldId id="1195" r:id="rId7"/>
    <p:sldId id="1194" r:id="rId8"/>
    <p:sldId id="1175" r:id="rId9"/>
    <p:sldId id="1202" r:id="rId10"/>
    <p:sldId id="353" r:id="rId11"/>
    <p:sldId id="811" r:id="rId12"/>
    <p:sldId id="27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BCE4FC"/>
    <a:srgbClr val="FF9900"/>
    <a:srgbClr val="009893"/>
    <a:srgbClr val="FF7C80"/>
    <a:srgbClr val="005E27"/>
    <a:srgbClr val="006F8D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287CE3-234A-4CC9-AE01-EF3127E84F30}" v="53" dt="2019-09-05T13:01:04.4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1" autoAdjust="0"/>
    <p:restoredTop sz="93817" autoAdjust="0"/>
  </p:normalViewPr>
  <p:slideViewPr>
    <p:cSldViewPr snapToGrid="0" snapToObjects="1">
      <p:cViewPr varScale="1">
        <p:scale>
          <a:sx n="67" d="100"/>
          <a:sy n="67" d="100"/>
        </p:scale>
        <p:origin x="45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3" d="100"/>
          <a:sy n="113" d="100"/>
        </p:scale>
        <p:origin x="2184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 Sandberg" userId="61b34bd4-9c1a-455b-8ca8-f242dec21569" providerId="ADAL" clId="{4B34052E-3075-4FD1-8A1F-B05916EA029D}"/>
    <pc:docChg chg="undo custSel mod addSld delSld modSld">
      <pc:chgData name="Martin Sandberg" userId="61b34bd4-9c1a-455b-8ca8-f242dec21569" providerId="ADAL" clId="{4B34052E-3075-4FD1-8A1F-B05916EA029D}" dt="2019-09-05T13:01:46.187" v="4716" actId="20577"/>
      <pc:docMkLst>
        <pc:docMk/>
      </pc:docMkLst>
      <pc:sldChg chg="modSp">
        <pc:chgData name="Martin Sandberg" userId="61b34bd4-9c1a-455b-8ca8-f242dec21569" providerId="ADAL" clId="{4B34052E-3075-4FD1-8A1F-B05916EA029D}" dt="2019-09-05T13:01:46.187" v="4716" actId="20577"/>
        <pc:sldMkLst>
          <pc:docMk/>
          <pc:sldMk cId="3857157580" sldId="275"/>
        </pc:sldMkLst>
        <pc:spChg chg="mod">
          <ac:chgData name="Martin Sandberg" userId="61b34bd4-9c1a-455b-8ca8-f242dec21569" providerId="ADAL" clId="{4B34052E-3075-4FD1-8A1F-B05916EA029D}" dt="2019-09-05T13:01:46.187" v="4716" actId="20577"/>
          <ac:spMkLst>
            <pc:docMk/>
            <pc:sldMk cId="3857157580" sldId="275"/>
            <ac:spMk id="3" creationId="{1075DA0E-9951-4209-8525-2F0CC40F3F4E}"/>
          </ac:spMkLst>
        </pc:spChg>
      </pc:sldChg>
      <pc:sldChg chg="modSp">
        <pc:chgData name="Martin Sandberg" userId="61b34bd4-9c1a-455b-8ca8-f242dec21569" providerId="ADAL" clId="{4B34052E-3075-4FD1-8A1F-B05916EA029D}" dt="2019-09-05T11:04:39.697" v="1669" actId="20577"/>
        <pc:sldMkLst>
          <pc:docMk/>
          <pc:sldMk cId="1050979206" sldId="353"/>
        </pc:sldMkLst>
        <pc:graphicFrameChg chg="modGraphic">
          <ac:chgData name="Martin Sandberg" userId="61b34bd4-9c1a-455b-8ca8-f242dec21569" providerId="ADAL" clId="{4B34052E-3075-4FD1-8A1F-B05916EA029D}" dt="2019-09-05T11:04:39.697" v="1669" actId="20577"/>
          <ac:graphicFrameMkLst>
            <pc:docMk/>
            <pc:sldMk cId="1050979206" sldId="353"/>
            <ac:graphicFrameMk id="12" creationId="{1FDC0E0C-4397-4BD4-8D63-6E990363B044}"/>
          </ac:graphicFrameMkLst>
        </pc:graphicFrameChg>
      </pc:sldChg>
      <pc:sldChg chg="modSp">
        <pc:chgData name="Martin Sandberg" userId="61b34bd4-9c1a-455b-8ca8-f242dec21569" providerId="ADAL" clId="{4B34052E-3075-4FD1-8A1F-B05916EA029D}" dt="2019-09-05T12:16:12.040" v="3713" actId="20577"/>
        <pc:sldMkLst>
          <pc:docMk/>
          <pc:sldMk cId="2993483156" sldId="457"/>
        </pc:sldMkLst>
        <pc:spChg chg="mod">
          <ac:chgData name="Martin Sandberg" userId="61b34bd4-9c1a-455b-8ca8-f242dec21569" providerId="ADAL" clId="{4B34052E-3075-4FD1-8A1F-B05916EA029D}" dt="2019-09-05T12:16:12.040" v="3713" actId="20577"/>
          <ac:spMkLst>
            <pc:docMk/>
            <pc:sldMk cId="2993483156" sldId="457"/>
            <ac:spMk id="6" creationId="{5597D000-C0A8-4C8C-8384-F21E86264AFF}"/>
          </ac:spMkLst>
        </pc:spChg>
      </pc:sldChg>
      <pc:sldChg chg="modSp">
        <pc:chgData name="Martin Sandberg" userId="61b34bd4-9c1a-455b-8ca8-f242dec21569" providerId="ADAL" clId="{4B34052E-3075-4FD1-8A1F-B05916EA029D}" dt="2019-09-05T12:59:24.197" v="4671" actId="14100"/>
        <pc:sldMkLst>
          <pc:docMk/>
          <pc:sldMk cId="301363572" sldId="811"/>
        </pc:sldMkLst>
        <pc:graphicFrameChg chg="mod modGraphic">
          <ac:chgData name="Martin Sandberg" userId="61b34bd4-9c1a-455b-8ca8-f242dec21569" providerId="ADAL" clId="{4B34052E-3075-4FD1-8A1F-B05916EA029D}" dt="2019-09-05T12:59:24.197" v="4671" actId="14100"/>
          <ac:graphicFrameMkLst>
            <pc:docMk/>
            <pc:sldMk cId="301363572" sldId="811"/>
            <ac:graphicFrameMk id="4" creationId="{57637361-CD65-44FB-97D5-A37735165601}"/>
          </ac:graphicFrameMkLst>
        </pc:graphicFrameChg>
      </pc:sldChg>
      <pc:sldChg chg="del">
        <pc:chgData name="Martin Sandberg" userId="61b34bd4-9c1a-455b-8ca8-f242dec21569" providerId="ADAL" clId="{4B34052E-3075-4FD1-8A1F-B05916EA029D}" dt="2019-09-05T13:01:16.913" v="4704" actId="2696"/>
        <pc:sldMkLst>
          <pc:docMk/>
          <pc:sldMk cId="2456443388" sldId="1120"/>
        </pc:sldMkLst>
      </pc:sldChg>
      <pc:sldChg chg="addSp modSp">
        <pc:chgData name="Martin Sandberg" userId="61b34bd4-9c1a-455b-8ca8-f242dec21569" providerId="ADAL" clId="{4B34052E-3075-4FD1-8A1F-B05916EA029D}" dt="2019-09-05T12:13:13.272" v="3646" actId="404"/>
        <pc:sldMkLst>
          <pc:docMk/>
          <pc:sldMk cId="390966855" sldId="1121"/>
        </pc:sldMkLst>
        <pc:spChg chg="mod">
          <ac:chgData name="Martin Sandberg" userId="61b34bd4-9c1a-455b-8ca8-f242dec21569" providerId="ADAL" clId="{4B34052E-3075-4FD1-8A1F-B05916EA029D}" dt="2019-09-05T12:13:13.272" v="3646" actId="404"/>
          <ac:spMkLst>
            <pc:docMk/>
            <pc:sldMk cId="390966855" sldId="1121"/>
            <ac:spMk id="7" creationId="{879D1479-BB13-4EDD-B14F-0B5603BE6328}"/>
          </ac:spMkLst>
        </pc:spChg>
        <pc:picChg chg="add mod">
          <ac:chgData name="Martin Sandberg" userId="61b34bd4-9c1a-455b-8ca8-f242dec21569" providerId="ADAL" clId="{4B34052E-3075-4FD1-8A1F-B05916EA029D}" dt="2019-09-05T09:12:54.401" v="1229" actId="1076"/>
          <ac:picMkLst>
            <pc:docMk/>
            <pc:sldMk cId="390966855" sldId="1121"/>
            <ac:picMk id="6" creationId="{4CDF8EDA-91DF-43EC-8A58-F0C7AC0C50A4}"/>
          </ac:picMkLst>
        </pc:picChg>
      </pc:sldChg>
      <pc:sldChg chg="modSp">
        <pc:chgData name="Martin Sandberg" userId="61b34bd4-9c1a-455b-8ca8-f242dec21569" providerId="ADAL" clId="{4B34052E-3075-4FD1-8A1F-B05916EA029D}" dt="2019-09-05T12:15:21.213" v="3699" actId="20577"/>
        <pc:sldMkLst>
          <pc:docMk/>
          <pc:sldMk cId="1751679155" sldId="1122"/>
        </pc:sldMkLst>
        <pc:graphicFrameChg chg="modGraphic">
          <ac:chgData name="Martin Sandberg" userId="61b34bd4-9c1a-455b-8ca8-f242dec21569" providerId="ADAL" clId="{4B34052E-3075-4FD1-8A1F-B05916EA029D}" dt="2019-09-05T12:15:21.213" v="3699" actId="20577"/>
          <ac:graphicFrameMkLst>
            <pc:docMk/>
            <pc:sldMk cId="1751679155" sldId="1122"/>
            <ac:graphicFrameMk id="6" creationId="{EF3B363E-83B8-4EB4-B075-C61C47DCEE0C}"/>
          </ac:graphicFrameMkLst>
        </pc:graphicFrameChg>
      </pc:sldChg>
      <pc:sldChg chg="modSp">
        <pc:chgData name="Martin Sandberg" userId="61b34bd4-9c1a-455b-8ca8-f242dec21569" providerId="ADAL" clId="{4B34052E-3075-4FD1-8A1F-B05916EA029D}" dt="2019-09-05T11:27:13.458" v="2613" actId="20577"/>
        <pc:sldMkLst>
          <pc:docMk/>
          <pc:sldMk cId="538099652" sldId="1123"/>
        </pc:sldMkLst>
        <pc:graphicFrameChg chg="modGraphic">
          <ac:chgData name="Martin Sandberg" userId="61b34bd4-9c1a-455b-8ca8-f242dec21569" providerId="ADAL" clId="{4B34052E-3075-4FD1-8A1F-B05916EA029D}" dt="2019-09-05T11:27:13.458" v="2613" actId="20577"/>
          <ac:graphicFrameMkLst>
            <pc:docMk/>
            <pc:sldMk cId="538099652" sldId="1123"/>
            <ac:graphicFrameMk id="6" creationId="{EF3B363E-83B8-4EB4-B075-C61C47DCEE0C}"/>
          </ac:graphicFrameMkLst>
        </pc:graphicFrameChg>
      </pc:sldChg>
      <pc:sldChg chg="modSp">
        <pc:chgData name="Martin Sandberg" userId="61b34bd4-9c1a-455b-8ca8-f242dec21569" providerId="ADAL" clId="{4B34052E-3075-4FD1-8A1F-B05916EA029D}" dt="2019-09-05T12:11:09.382" v="3645" actId="20577"/>
        <pc:sldMkLst>
          <pc:docMk/>
          <pc:sldMk cId="805252457" sldId="1124"/>
        </pc:sldMkLst>
        <pc:spChg chg="mod">
          <ac:chgData name="Martin Sandberg" userId="61b34bd4-9c1a-455b-8ca8-f242dec21569" providerId="ADAL" clId="{4B34052E-3075-4FD1-8A1F-B05916EA029D}" dt="2019-09-05T12:11:09.382" v="3645" actId="20577"/>
          <ac:spMkLst>
            <pc:docMk/>
            <pc:sldMk cId="805252457" sldId="1124"/>
            <ac:spMk id="6" creationId="{5597D000-C0A8-4C8C-8384-F21E86264AFF}"/>
          </ac:spMkLst>
        </pc:spChg>
      </pc:sldChg>
      <pc:sldChg chg="modSp">
        <pc:chgData name="Martin Sandberg" userId="61b34bd4-9c1a-455b-8ca8-f242dec21569" providerId="ADAL" clId="{4B34052E-3075-4FD1-8A1F-B05916EA029D}" dt="2019-09-05T12:20:46.733" v="3864" actId="20577"/>
        <pc:sldMkLst>
          <pc:docMk/>
          <pc:sldMk cId="2392356617" sldId="1125"/>
        </pc:sldMkLst>
        <pc:spChg chg="mod">
          <ac:chgData name="Martin Sandberg" userId="61b34bd4-9c1a-455b-8ca8-f242dec21569" providerId="ADAL" clId="{4B34052E-3075-4FD1-8A1F-B05916EA029D}" dt="2019-09-05T12:20:46.733" v="3864" actId="20577"/>
          <ac:spMkLst>
            <pc:docMk/>
            <pc:sldMk cId="2392356617" sldId="1125"/>
            <ac:spMk id="6" creationId="{5597D000-C0A8-4C8C-8384-F21E86264AFF}"/>
          </ac:spMkLst>
        </pc:spChg>
      </pc:sldChg>
      <pc:sldChg chg="modSp">
        <pc:chgData name="Martin Sandberg" userId="61b34bd4-9c1a-455b-8ca8-f242dec21569" providerId="ADAL" clId="{4B34052E-3075-4FD1-8A1F-B05916EA029D}" dt="2019-09-05T12:46:14.606" v="3954" actId="20577"/>
        <pc:sldMkLst>
          <pc:docMk/>
          <pc:sldMk cId="2312114271" sldId="1126"/>
        </pc:sldMkLst>
        <pc:spChg chg="mod">
          <ac:chgData name="Martin Sandberg" userId="61b34bd4-9c1a-455b-8ca8-f242dec21569" providerId="ADAL" clId="{4B34052E-3075-4FD1-8A1F-B05916EA029D}" dt="2019-09-05T12:46:14.606" v="3954" actId="20577"/>
          <ac:spMkLst>
            <pc:docMk/>
            <pc:sldMk cId="2312114271" sldId="1126"/>
            <ac:spMk id="6" creationId="{5597D000-C0A8-4C8C-8384-F21E86264AFF}"/>
          </ac:spMkLst>
        </pc:spChg>
      </pc:sldChg>
      <pc:sldChg chg="modSp">
        <pc:chgData name="Martin Sandberg" userId="61b34bd4-9c1a-455b-8ca8-f242dec21569" providerId="ADAL" clId="{4B34052E-3075-4FD1-8A1F-B05916EA029D}" dt="2019-09-05T12:49:55.708" v="4256" actId="14100"/>
        <pc:sldMkLst>
          <pc:docMk/>
          <pc:sldMk cId="3921398413" sldId="1127"/>
        </pc:sldMkLst>
        <pc:spChg chg="mod">
          <ac:chgData name="Martin Sandberg" userId="61b34bd4-9c1a-455b-8ca8-f242dec21569" providerId="ADAL" clId="{4B34052E-3075-4FD1-8A1F-B05916EA029D}" dt="2019-09-05T12:49:55.708" v="4256" actId="14100"/>
          <ac:spMkLst>
            <pc:docMk/>
            <pc:sldMk cId="3921398413" sldId="1127"/>
            <ac:spMk id="2" creationId="{21DD3435-097C-48EC-901F-F31E872CDF5C}"/>
          </ac:spMkLst>
        </pc:spChg>
        <pc:spChg chg="mod">
          <ac:chgData name="Martin Sandberg" userId="61b34bd4-9c1a-455b-8ca8-f242dec21569" providerId="ADAL" clId="{4B34052E-3075-4FD1-8A1F-B05916EA029D}" dt="2019-09-05T12:48:06.490" v="4076" actId="20577"/>
          <ac:spMkLst>
            <pc:docMk/>
            <pc:sldMk cId="3921398413" sldId="1127"/>
            <ac:spMk id="93" creationId="{7E2672D3-EC42-4D22-A705-3E3348AA717E}"/>
          </ac:spMkLst>
        </pc:spChg>
      </pc:sldChg>
      <pc:sldChg chg="addSp delSp modSp modTransition">
        <pc:chgData name="Martin Sandberg" userId="61b34bd4-9c1a-455b-8ca8-f242dec21569" providerId="ADAL" clId="{4B34052E-3075-4FD1-8A1F-B05916EA029D}" dt="2019-09-05T12:05:45.093" v="3257"/>
        <pc:sldMkLst>
          <pc:docMk/>
          <pc:sldMk cId="2492137567" sldId="1175"/>
        </pc:sldMkLst>
        <pc:spChg chg="mod">
          <ac:chgData name="Martin Sandberg" userId="61b34bd4-9c1a-455b-8ca8-f242dec21569" providerId="ADAL" clId="{4B34052E-3075-4FD1-8A1F-B05916EA029D}" dt="2019-09-05T11:28:42.615" v="2619" actId="14100"/>
          <ac:spMkLst>
            <pc:docMk/>
            <pc:sldMk cId="2492137567" sldId="1175"/>
            <ac:spMk id="2" creationId="{34E284DF-39B7-4565-9502-B31CE18C7EC5}"/>
          </ac:spMkLst>
        </pc:spChg>
        <pc:spChg chg="mod">
          <ac:chgData name="Martin Sandberg" userId="61b34bd4-9c1a-455b-8ca8-f242dec21569" providerId="ADAL" clId="{4B34052E-3075-4FD1-8A1F-B05916EA029D}" dt="2019-09-05T11:55:58.751" v="3165" actId="120"/>
          <ac:spMkLst>
            <pc:docMk/>
            <pc:sldMk cId="2492137567" sldId="1175"/>
            <ac:spMk id="5" creationId="{8D9E6ECC-88E8-4F3B-8770-DE4EED1AC2BE}"/>
          </ac:spMkLst>
        </pc:spChg>
        <pc:spChg chg="mod">
          <ac:chgData name="Martin Sandberg" userId="61b34bd4-9c1a-455b-8ca8-f242dec21569" providerId="ADAL" clId="{4B34052E-3075-4FD1-8A1F-B05916EA029D}" dt="2019-09-05T12:02:46.662" v="3231" actId="14100"/>
          <ac:spMkLst>
            <pc:docMk/>
            <pc:sldMk cId="2492137567" sldId="1175"/>
            <ac:spMk id="6" creationId="{FA3A564C-314A-49AD-BE92-ECFA3D971F9D}"/>
          </ac:spMkLst>
        </pc:spChg>
        <pc:spChg chg="add mod">
          <ac:chgData name="Martin Sandberg" userId="61b34bd4-9c1a-455b-8ca8-f242dec21569" providerId="ADAL" clId="{4B34052E-3075-4FD1-8A1F-B05916EA029D}" dt="2019-09-05T11:50:54.406" v="3052" actId="1076"/>
          <ac:spMkLst>
            <pc:docMk/>
            <pc:sldMk cId="2492137567" sldId="1175"/>
            <ac:spMk id="15" creationId="{1FB2E9A4-13FF-40A8-98E1-353AD56BE78E}"/>
          </ac:spMkLst>
        </pc:spChg>
        <pc:spChg chg="mod">
          <ac:chgData name="Martin Sandberg" userId="61b34bd4-9c1a-455b-8ca8-f242dec21569" providerId="ADAL" clId="{4B34052E-3075-4FD1-8A1F-B05916EA029D}" dt="2019-09-05T11:33:32.389" v="2732" actId="14100"/>
          <ac:spMkLst>
            <pc:docMk/>
            <pc:sldMk cId="2492137567" sldId="1175"/>
            <ac:spMk id="20" creationId="{F6058769-E7AB-48C1-8935-F395D544DE15}"/>
          </ac:spMkLst>
        </pc:spChg>
        <pc:spChg chg="mod">
          <ac:chgData name="Martin Sandberg" userId="61b34bd4-9c1a-455b-8ca8-f242dec21569" providerId="ADAL" clId="{4B34052E-3075-4FD1-8A1F-B05916EA029D}" dt="2019-09-05T11:31:17.031" v="2712" actId="14100"/>
          <ac:spMkLst>
            <pc:docMk/>
            <pc:sldMk cId="2492137567" sldId="1175"/>
            <ac:spMk id="24" creationId="{02DABE12-1402-4616-8828-3E02116B0A0D}"/>
          </ac:spMkLst>
        </pc:spChg>
        <pc:spChg chg="del">
          <ac:chgData name="Martin Sandberg" userId="61b34bd4-9c1a-455b-8ca8-f242dec21569" providerId="ADAL" clId="{4B34052E-3075-4FD1-8A1F-B05916EA029D}" dt="2019-09-05T11:44:53.461" v="2913" actId="478"/>
          <ac:spMkLst>
            <pc:docMk/>
            <pc:sldMk cId="2492137567" sldId="1175"/>
            <ac:spMk id="27" creationId="{0B76EA7B-6740-4D88-A22E-15FA8758884F}"/>
          </ac:spMkLst>
        </pc:spChg>
        <pc:spChg chg="mod">
          <ac:chgData name="Martin Sandberg" userId="61b34bd4-9c1a-455b-8ca8-f242dec21569" providerId="ADAL" clId="{4B34052E-3075-4FD1-8A1F-B05916EA029D}" dt="2019-09-05T12:01:23.062" v="3219" actId="255"/>
          <ac:spMkLst>
            <pc:docMk/>
            <pc:sldMk cId="2492137567" sldId="1175"/>
            <ac:spMk id="28" creationId="{C4634288-6394-4BA6-A02C-15D553FE231D}"/>
          </ac:spMkLst>
        </pc:spChg>
        <pc:spChg chg="del mod">
          <ac:chgData name="Martin Sandberg" userId="61b34bd4-9c1a-455b-8ca8-f242dec21569" providerId="ADAL" clId="{4B34052E-3075-4FD1-8A1F-B05916EA029D}" dt="2019-09-05T11:45:04.084" v="2918" actId="478"/>
          <ac:spMkLst>
            <pc:docMk/>
            <pc:sldMk cId="2492137567" sldId="1175"/>
            <ac:spMk id="29" creationId="{F0F1E747-12B1-4FE0-A4F2-4C5035DDCA37}"/>
          </ac:spMkLst>
        </pc:spChg>
        <pc:spChg chg="mod">
          <ac:chgData name="Martin Sandberg" userId="61b34bd4-9c1a-455b-8ca8-f242dec21569" providerId="ADAL" clId="{4B34052E-3075-4FD1-8A1F-B05916EA029D}" dt="2019-09-05T11:55:51.141" v="3164" actId="1076"/>
          <ac:spMkLst>
            <pc:docMk/>
            <pc:sldMk cId="2492137567" sldId="1175"/>
            <ac:spMk id="38" creationId="{9BBB9C72-A868-45D4-85A4-4803881A01CC}"/>
          </ac:spMkLst>
        </pc:spChg>
        <pc:spChg chg="del">
          <ac:chgData name="Martin Sandberg" userId="61b34bd4-9c1a-455b-8ca8-f242dec21569" providerId="ADAL" clId="{4B34052E-3075-4FD1-8A1F-B05916EA029D}" dt="2019-09-05T11:54:31.061" v="3143" actId="478"/>
          <ac:spMkLst>
            <pc:docMk/>
            <pc:sldMk cId="2492137567" sldId="1175"/>
            <ac:spMk id="48" creationId="{C6773FBD-52EF-4998-BB72-3384DAC9538C}"/>
          </ac:spMkLst>
        </pc:spChg>
        <pc:spChg chg="mod">
          <ac:chgData name="Martin Sandberg" userId="61b34bd4-9c1a-455b-8ca8-f242dec21569" providerId="ADAL" clId="{4B34052E-3075-4FD1-8A1F-B05916EA029D}" dt="2019-09-05T11:54:56.022" v="3150" actId="1076"/>
          <ac:spMkLst>
            <pc:docMk/>
            <pc:sldMk cId="2492137567" sldId="1175"/>
            <ac:spMk id="65" creationId="{C8B5DB6F-F229-4667-BBCA-6F7FE4D3C576}"/>
          </ac:spMkLst>
        </pc:spChg>
        <pc:spChg chg="del mod">
          <ac:chgData name="Martin Sandberg" userId="61b34bd4-9c1a-455b-8ca8-f242dec21569" providerId="ADAL" clId="{4B34052E-3075-4FD1-8A1F-B05916EA029D}" dt="2019-09-05T11:54:47.213" v="3148" actId="478"/>
          <ac:spMkLst>
            <pc:docMk/>
            <pc:sldMk cId="2492137567" sldId="1175"/>
            <ac:spMk id="66" creationId="{FD9712D9-ADFD-4E6D-8B4A-AC03E3B91216}"/>
          </ac:spMkLst>
        </pc:spChg>
        <pc:spChg chg="mod">
          <ac:chgData name="Martin Sandberg" userId="61b34bd4-9c1a-455b-8ca8-f242dec21569" providerId="ADAL" clId="{4B34052E-3075-4FD1-8A1F-B05916EA029D}" dt="2019-09-05T11:56:12.084" v="3167" actId="1076"/>
          <ac:spMkLst>
            <pc:docMk/>
            <pc:sldMk cId="2492137567" sldId="1175"/>
            <ac:spMk id="76" creationId="{3EBC41AC-9845-47BA-A51A-8CD9D59A8B49}"/>
          </ac:spMkLst>
        </pc:spChg>
        <pc:spChg chg="mod">
          <ac:chgData name="Martin Sandberg" userId="61b34bd4-9c1a-455b-8ca8-f242dec21569" providerId="ADAL" clId="{4B34052E-3075-4FD1-8A1F-B05916EA029D}" dt="2019-09-05T11:33:02.480" v="2728" actId="1076"/>
          <ac:spMkLst>
            <pc:docMk/>
            <pc:sldMk cId="2492137567" sldId="1175"/>
            <ac:spMk id="77" creationId="{AF669247-D782-47A4-914F-6EDD6F844477}"/>
          </ac:spMkLst>
        </pc:spChg>
        <pc:spChg chg="mod">
          <ac:chgData name="Martin Sandberg" userId="61b34bd4-9c1a-455b-8ca8-f242dec21569" providerId="ADAL" clId="{4B34052E-3075-4FD1-8A1F-B05916EA029D}" dt="2019-09-05T11:56:48.988" v="3190" actId="14100"/>
          <ac:spMkLst>
            <pc:docMk/>
            <pc:sldMk cId="2492137567" sldId="1175"/>
            <ac:spMk id="98" creationId="{AC2F4888-C84F-4A11-991A-F65226B3FC4B}"/>
          </ac:spMkLst>
        </pc:spChg>
        <pc:spChg chg="mod">
          <ac:chgData name="Martin Sandberg" userId="61b34bd4-9c1a-455b-8ca8-f242dec21569" providerId="ADAL" clId="{4B34052E-3075-4FD1-8A1F-B05916EA029D}" dt="2019-09-05T11:55:01.317" v="3151" actId="1076"/>
          <ac:spMkLst>
            <pc:docMk/>
            <pc:sldMk cId="2492137567" sldId="1175"/>
            <ac:spMk id="117" creationId="{65571D82-AAD8-4523-AE27-E6443F58EF3D}"/>
          </ac:spMkLst>
        </pc:spChg>
        <pc:spChg chg="add del mod">
          <ac:chgData name="Martin Sandberg" userId="61b34bd4-9c1a-455b-8ca8-f242dec21569" providerId="ADAL" clId="{4B34052E-3075-4FD1-8A1F-B05916EA029D}" dt="2019-09-05T11:37:43.751" v="2776" actId="478"/>
          <ac:spMkLst>
            <pc:docMk/>
            <pc:sldMk cId="2492137567" sldId="1175"/>
            <ac:spMk id="128" creationId="{629890CF-504A-477B-B310-B91452154348}"/>
          </ac:spMkLst>
        </pc:spChg>
        <pc:spChg chg="add mod">
          <ac:chgData name="Martin Sandberg" userId="61b34bd4-9c1a-455b-8ca8-f242dec21569" providerId="ADAL" clId="{4B34052E-3075-4FD1-8A1F-B05916EA029D}" dt="2019-09-05T11:43:10.011" v="2894" actId="20577"/>
          <ac:spMkLst>
            <pc:docMk/>
            <pc:sldMk cId="2492137567" sldId="1175"/>
            <ac:spMk id="129" creationId="{ACAF53EF-4C24-4672-BD28-1764F95BA925}"/>
          </ac:spMkLst>
        </pc:spChg>
        <pc:spChg chg="add mod">
          <ac:chgData name="Martin Sandberg" userId="61b34bd4-9c1a-455b-8ca8-f242dec21569" providerId="ADAL" clId="{4B34052E-3075-4FD1-8A1F-B05916EA029D}" dt="2019-09-05T11:42:36.393" v="2867" actId="20577"/>
          <ac:spMkLst>
            <pc:docMk/>
            <pc:sldMk cId="2492137567" sldId="1175"/>
            <ac:spMk id="133" creationId="{26E4B8ED-A184-4D92-B9E6-0887ACBC2EF1}"/>
          </ac:spMkLst>
        </pc:spChg>
        <pc:spChg chg="del mod">
          <ac:chgData name="Martin Sandberg" userId="61b34bd4-9c1a-455b-8ca8-f242dec21569" providerId="ADAL" clId="{4B34052E-3075-4FD1-8A1F-B05916EA029D}" dt="2019-09-05T11:45:02.570" v="2917" actId="478"/>
          <ac:spMkLst>
            <pc:docMk/>
            <pc:sldMk cId="2492137567" sldId="1175"/>
            <ac:spMk id="143" creationId="{321A4ADC-784C-4BA6-BE31-2C790624F843}"/>
          </ac:spMkLst>
        </pc:spChg>
        <pc:spChg chg="mod">
          <ac:chgData name="Martin Sandberg" userId="61b34bd4-9c1a-455b-8ca8-f242dec21569" providerId="ADAL" clId="{4B34052E-3075-4FD1-8A1F-B05916EA029D}" dt="2019-09-05T11:34:25.743" v="2740" actId="688"/>
          <ac:spMkLst>
            <pc:docMk/>
            <pc:sldMk cId="2492137567" sldId="1175"/>
            <ac:spMk id="156" creationId="{6F55D8D0-5F66-4B35-B82D-B26C38A359B5}"/>
          </ac:spMkLst>
        </pc:spChg>
        <pc:spChg chg="mod">
          <ac:chgData name="Martin Sandberg" userId="61b34bd4-9c1a-455b-8ca8-f242dec21569" providerId="ADAL" clId="{4B34052E-3075-4FD1-8A1F-B05916EA029D}" dt="2019-09-05T11:33:57.285" v="2737" actId="1076"/>
          <ac:spMkLst>
            <pc:docMk/>
            <pc:sldMk cId="2492137567" sldId="1175"/>
            <ac:spMk id="158" creationId="{C5C53618-BAB8-4CB2-B2E2-EA6771F2A132}"/>
          </ac:spMkLst>
        </pc:spChg>
        <pc:spChg chg="del">
          <ac:chgData name="Martin Sandberg" userId="61b34bd4-9c1a-455b-8ca8-f242dec21569" providerId="ADAL" clId="{4B34052E-3075-4FD1-8A1F-B05916EA029D}" dt="2019-09-05T11:44:00.152" v="2909" actId="478"/>
          <ac:spMkLst>
            <pc:docMk/>
            <pc:sldMk cId="2492137567" sldId="1175"/>
            <ac:spMk id="167" creationId="{4BC54EF9-F4D1-454A-8A97-DE8BC27AAAE1}"/>
          </ac:spMkLst>
        </pc:spChg>
        <pc:spChg chg="del mod">
          <ac:chgData name="Martin Sandberg" userId="61b34bd4-9c1a-455b-8ca8-f242dec21569" providerId="ADAL" clId="{4B34052E-3075-4FD1-8A1F-B05916EA029D}" dt="2019-09-05T11:56:21.614" v="3168" actId="478"/>
          <ac:spMkLst>
            <pc:docMk/>
            <pc:sldMk cId="2492137567" sldId="1175"/>
            <ac:spMk id="168" creationId="{8B0590B0-4C71-4867-B98F-2C4AAE6D5F76}"/>
          </ac:spMkLst>
        </pc:spChg>
        <pc:spChg chg="del">
          <ac:chgData name="Martin Sandberg" userId="61b34bd4-9c1a-455b-8ca8-f242dec21569" providerId="ADAL" clId="{4B34052E-3075-4FD1-8A1F-B05916EA029D}" dt="2019-09-05T11:44:01.292" v="2910" actId="478"/>
          <ac:spMkLst>
            <pc:docMk/>
            <pc:sldMk cId="2492137567" sldId="1175"/>
            <ac:spMk id="169" creationId="{244FF69C-E74B-479A-8A7B-527ACDF0CA86}"/>
          </ac:spMkLst>
        </pc:spChg>
        <pc:spChg chg="add del">
          <ac:chgData name="Martin Sandberg" userId="61b34bd4-9c1a-455b-8ca8-f242dec21569" providerId="ADAL" clId="{4B34052E-3075-4FD1-8A1F-B05916EA029D}" dt="2019-09-05T11:40:08.686" v="2810" actId="478"/>
          <ac:spMkLst>
            <pc:docMk/>
            <pc:sldMk cId="2492137567" sldId="1175"/>
            <ac:spMk id="177" creationId="{46A33F64-4DE1-4680-8E94-EC9F009FAB7C}"/>
          </ac:spMkLst>
        </pc:spChg>
        <pc:spChg chg="mod">
          <ac:chgData name="Martin Sandberg" userId="61b34bd4-9c1a-455b-8ca8-f242dec21569" providerId="ADAL" clId="{4B34052E-3075-4FD1-8A1F-B05916EA029D}" dt="2019-09-05T12:02:58.685" v="3233" actId="1076"/>
          <ac:spMkLst>
            <pc:docMk/>
            <pc:sldMk cId="2492137567" sldId="1175"/>
            <ac:spMk id="179" creationId="{7BF17ABD-BBDA-43AB-A54C-2F5EC0EE72D4}"/>
          </ac:spMkLst>
        </pc:spChg>
        <pc:spChg chg="del mod">
          <ac:chgData name="Martin Sandberg" userId="61b34bd4-9c1a-455b-8ca8-f242dec21569" providerId="ADAL" clId="{4B34052E-3075-4FD1-8A1F-B05916EA029D}" dt="2019-09-05T11:40:59.938" v="2828" actId="478"/>
          <ac:spMkLst>
            <pc:docMk/>
            <pc:sldMk cId="2492137567" sldId="1175"/>
            <ac:spMk id="182" creationId="{116213A5-E12C-4781-9B26-BE0953947556}"/>
          </ac:spMkLst>
        </pc:spChg>
        <pc:spChg chg="mod">
          <ac:chgData name="Martin Sandberg" userId="61b34bd4-9c1a-455b-8ca8-f242dec21569" providerId="ADAL" clId="{4B34052E-3075-4FD1-8A1F-B05916EA029D}" dt="2019-09-05T11:57:03.892" v="3191" actId="1076"/>
          <ac:spMkLst>
            <pc:docMk/>
            <pc:sldMk cId="2492137567" sldId="1175"/>
            <ac:spMk id="183" creationId="{9F8F95E1-5AE0-48A5-94D0-EF18674E040E}"/>
          </ac:spMkLst>
        </pc:spChg>
        <pc:spChg chg="add del mod">
          <ac:chgData name="Martin Sandberg" userId="61b34bd4-9c1a-455b-8ca8-f242dec21569" providerId="ADAL" clId="{4B34052E-3075-4FD1-8A1F-B05916EA029D}" dt="2019-09-05T11:40:18.080" v="2813" actId="478"/>
          <ac:spMkLst>
            <pc:docMk/>
            <pc:sldMk cId="2492137567" sldId="1175"/>
            <ac:spMk id="187" creationId="{0F7D1BAB-8A22-4B71-B75B-2043883BCD3A}"/>
          </ac:spMkLst>
        </pc:spChg>
        <pc:spChg chg="del">
          <ac:chgData name="Martin Sandberg" userId="61b34bd4-9c1a-455b-8ca8-f242dec21569" providerId="ADAL" clId="{4B34052E-3075-4FD1-8A1F-B05916EA029D}" dt="2019-09-05T11:40:20.804" v="2815" actId="478"/>
          <ac:spMkLst>
            <pc:docMk/>
            <pc:sldMk cId="2492137567" sldId="1175"/>
            <ac:spMk id="190" creationId="{06D88716-5CA5-4896-B693-E122B4E73C73}"/>
          </ac:spMkLst>
        </pc:spChg>
        <pc:spChg chg="del mod">
          <ac:chgData name="Martin Sandberg" userId="61b34bd4-9c1a-455b-8ca8-f242dec21569" providerId="ADAL" clId="{4B34052E-3075-4FD1-8A1F-B05916EA029D}" dt="2019-09-05T11:44:57.716" v="2914" actId="478"/>
          <ac:spMkLst>
            <pc:docMk/>
            <pc:sldMk cId="2492137567" sldId="1175"/>
            <ac:spMk id="191" creationId="{B805A547-2FC8-4BD4-85B8-B5C7E4B5C7D5}"/>
          </ac:spMkLst>
        </pc:spChg>
        <pc:spChg chg="del mod">
          <ac:chgData name="Martin Sandberg" userId="61b34bd4-9c1a-455b-8ca8-f242dec21569" providerId="ADAL" clId="{4B34052E-3075-4FD1-8A1F-B05916EA029D}" dt="2019-09-05T11:44:59.025" v="2915" actId="478"/>
          <ac:spMkLst>
            <pc:docMk/>
            <pc:sldMk cId="2492137567" sldId="1175"/>
            <ac:spMk id="192" creationId="{250D5EF6-CBD4-45E5-8058-336548AE7895}"/>
          </ac:spMkLst>
        </pc:spChg>
        <pc:spChg chg="del mod">
          <ac:chgData name="Martin Sandberg" userId="61b34bd4-9c1a-455b-8ca8-f242dec21569" providerId="ADAL" clId="{4B34052E-3075-4FD1-8A1F-B05916EA029D}" dt="2019-09-05T11:45:00.577" v="2916" actId="478"/>
          <ac:spMkLst>
            <pc:docMk/>
            <pc:sldMk cId="2492137567" sldId="1175"/>
            <ac:spMk id="193" creationId="{0BE8BE6E-C1C9-485E-BADB-755CABDAE12C}"/>
          </ac:spMkLst>
        </pc:spChg>
        <pc:spChg chg="mod">
          <ac:chgData name="Martin Sandberg" userId="61b34bd4-9c1a-455b-8ca8-f242dec21569" providerId="ADAL" clId="{4B34052E-3075-4FD1-8A1F-B05916EA029D}" dt="2019-09-05T11:42:53.171" v="2879" actId="20577"/>
          <ac:spMkLst>
            <pc:docMk/>
            <pc:sldMk cId="2492137567" sldId="1175"/>
            <ac:spMk id="225" creationId="{57AAAC87-7D5F-41E5-9200-9A980E15971E}"/>
          </ac:spMkLst>
        </pc:spChg>
        <pc:spChg chg="mod">
          <ac:chgData name="Martin Sandberg" userId="61b34bd4-9c1a-455b-8ca8-f242dec21569" providerId="ADAL" clId="{4B34052E-3075-4FD1-8A1F-B05916EA029D}" dt="2019-09-05T11:34:47.102" v="2742" actId="1076"/>
          <ac:spMkLst>
            <pc:docMk/>
            <pc:sldMk cId="2492137567" sldId="1175"/>
            <ac:spMk id="226" creationId="{3DC14BB7-BD7D-4B4F-A921-3BF21CB129EF}"/>
          </ac:spMkLst>
        </pc:spChg>
        <pc:spChg chg="mod">
          <ac:chgData name="Martin Sandberg" userId="61b34bd4-9c1a-455b-8ca8-f242dec21569" providerId="ADAL" clId="{4B34052E-3075-4FD1-8A1F-B05916EA029D}" dt="2019-09-05T12:05:24.790" v="3256" actId="1076"/>
          <ac:spMkLst>
            <pc:docMk/>
            <pc:sldMk cId="2492137567" sldId="1175"/>
            <ac:spMk id="227" creationId="{C23A627D-2178-43E7-9ED1-C5CF41E62621}"/>
          </ac:spMkLst>
        </pc:spChg>
        <pc:spChg chg="mod">
          <ac:chgData name="Martin Sandberg" userId="61b34bd4-9c1a-455b-8ca8-f242dec21569" providerId="ADAL" clId="{4B34052E-3075-4FD1-8A1F-B05916EA029D}" dt="2019-09-05T11:33:40.893" v="2733" actId="1076"/>
          <ac:spMkLst>
            <pc:docMk/>
            <pc:sldMk cId="2492137567" sldId="1175"/>
            <ac:spMk id="242" creationId="{FF1476C9-EA19-4197-82F4-E58F9BBC3349}"/>
          </ac:spMkLst>
        </pc:spChg>
        <pc:spChg chg="mod">
          <ac:chgData name="Martin Sandberg" userId="61b34bd4-9c1a-455b-8ca8-f242dec21569" providerId="ADAL" clId="{4B34052E-3075-4FD1-8A1F-B05916EA029D}" dt="2019-09-05T11:34:05.862" v="2739" actId="1076"/>
          <ac:spMkLst>
            <pc:docMk/>
            <pc:sldMk cId="2492137567" sldId="1175"/>
            <ac:spMk id="245" creationId="{6A32C57C-D9A0-4CB1-8E83-82054FEC8C83}"/>
          </ac:spMkLst>
        </pc:spChg>
        <pc:spChg chg="mod">
          <ac:chgData name="Martin Sandberg" userId="61b34bd4-9c1a-455b-8ca8-f242dec21569" providerId="ADAL" clId="{4B34052E-3075-4FD1-8A1F-B05916EA029D}" dt="2019-09-05T11:34:35.166" v="2741" actId="1076"/>
          <ac:spMkLst>
            <pc:docMk/>
            <pc:sldMk cId="2492137567" sldId="1175"/>
            <ac:spMk id="257" creationId="{54A61DD8-BCA2-464E-A20C-93889C8404EA}"/>
          </ac:spMkLst>
        </pc:spChg>
        <pc:spChg chg="del">
          <ac:chgData name="Martin Sandberg" userId="61b34bd4-9c1a-455b-8ca8-f242dec21569" providerId="ADAL" clId="{4B34052E-3075-4FD1-8A1F-B05916EA029D}" dt="2019-09-05T11:40:34.345" v="2822" actId="478"/>
          <ac:spMkLst>
            <pc:docMk/>
            <pc:sldMk cId="2492137567" sldId="1175"/>
            <ac:spMk id="260" creationId="{F391A8BA-B6B5-48E8-B0AB-9B7C46B0C2E9}"/>
          </ac:spMkLst>
        </pc:spChg>
        <pc:spChg chg="del mod">
          <ac:chgData name="Martin Sandberg" userId="61b34bd4-9c1a-455b-8ca8-f242dec21569" providerId="ADAL" clId="{4B34052E-3075-4FD1-8A1F-B05916EA029D}" dt="2019-09-05T11:40:25.920" v="2818" actId="478"/>
          <ac:spMkLst>
            <pc:docMk/>
            <pc:sldMk cId="2492137567" sldId="1175"/>
            <ac:spMk id="261" creationId="{253F32DE-2479-4F34-99F3-76B5085E6EFC}"/>
          </ac:spMkLst>
        </pc:spChg>
        <pc:spChg chg="del mod">
          <ac:chgData name="Martin Sandberg" userId="61b34bd4-9c1a-455b-8ca8-f242dec21569" providerId="ADAL" clId="{4B34052E-3075-4FD1-8A1F-B05916EA029D}" dt="2019-09-05T11:40:29.676" v="2819" actId="478"/>
          <ac:spMkLst>
            <pc:docMk/>
            <pc:sldMk cId="2492137567" sldId="1175"/>
            <ac:spMk id="264" creationId="{6B081979-F445-4196-ABDE-8827E41A41B7}"/>
          </ac:spMkLst>
        </pc:spChg>
        <pc:spChg chg="del">
          <ac:chgData name="Martin Sandberg" userId="61b34bd4-9c1a-455b-8ca8-f242dec21569" providerId="ADAL" clId="{4B34052E-3075-4FD1-8A1F-B05916EA029D}" dt="2019-09-05T11:40:40.737" v="2824" actId="478"/>
          <ac:spMkLst>
            <pc:docMk/>
            <pc:sldMk cId="2492137567" sldId="1175"/>
            <ac:spMk id="271" creationId="{8D21531E-3741-4E91-A4FB-3B88B23453E0}"/>
          </ac:spMkLst>
        </pc:spChg>
        <pc:spChg chg="del">
          <ac:chgData name="Martin Sandberg" userId="61b34bd4-9c1a-455b-8ca8-f242dec21569" providerId="ADAL" clId="{4B34052E-3075-4FD1-8A1F-B05916EA029D}" dt="2019-09-05T11:40:43.275" v="2825" actId="478"/>
          <ac:spMkLst>
            <pc:docMk/>
            <pc:sldMk cId="2492137567" sldId="1175"/>
            <ac:spMk id="272" creationId="{27744D91-0E1B-4F42-A97D-5CB6F1DEE923}"/>
          </ac:spMkLst>
        </pc:spChg>
        <pc:spChg chg="add del">
          <ac:chgData name="Martin Sandberg" userId="61b34bd4-9c1a-455b-8ca8-f242dec21569" providerId="ADAL" clId="{4B34052E-3075-4FD1-8A1F-B05916EA029D}" dt="2019-09-05T11:40:07.272" v="2809" actId="478"/>
          <ac:spMkLst>
            <pc:docMk/>
            <pc:sldMk cId="2492137567" sldId="1175"/>
            <ac:spMk id="279" creationId="{E2B0346C-FF15-4765-B73B-ABF6301492E7}"/>
          </ac:spMkLst>
        </pc:spChg>
        <pc:spChg chg="add del">
          <ac:chgData name="Martin Sandberg" userId="61b34bd4-9c1a-455b-8ca8-f242dec21569" providerId="ADAL" clId="{4B34052E-3075-4FD1-8A1F-B05916EA029D}" dt="2019-09-05T11:40:11.722" v="2812" actId="478"/>
          <ac:spMkLst>
            <pc:docMk/>
            <pc:sldMk cId="2492137567" sldId="1175"/>
            <ac:spMk id="280" creationId="{330F88A3-BE82-4405-93E0-3E65DC824469}"/>
          </ac:spMkLst>
        </pc:spChg>
        <pc:grpChg chg="del">
          <ac:chgData name="Martin Sandberg" userId="61b34bd4-9c1a-455b-8ca8-f242dec21569" providerId="ADAL" clId="{4B34052E-3075-4FD1-8A1F-B05916EA029D}" dt="2019-09-05T11:43:47.571" v="2895" actId="478"/>
          <ac:grpSpMkLst>
            <pc:docMk/>
            <pc:sldMk cId="2492137567" sldId="1175"/>
            <ac:grpSpMk id="159" creationId="{D2E82E16-01AC-466A-9BE4-740E33BBFCC5}"/>
          </ac:grpSpMkLst>
        </pc:grpChg>
        <pc:grpChg chg="del mod">
          <ac:chgData name="Martin Sandberg" userId="61b34bd4-9c1a-455b-8ca8-f242dec21569" providerId="ADAL" clId="{4B34052E-3075-4FD1-8A1F-B05916EA029D}" dt="2019-09-05T11:35:02.447" v="2744" actId="478"/>
          <ac:grpSpMkLst>
            <pc:docMk/>
            <pc:sldMk cId="2492137567" sldId="1175"/>
            <ac:grpSpMk id="248" creationId="{165B0871-3558-47CD-9278-CB04482C07DA}"/>
          </ac:grpSpMkLst>
        </pc:grpChg>
        <pc:cxnChg chg="del">
          <ac:chgData name="Martin Sandberg" userId="61b34bd4-9c1a-455b-8ca8-f242dec21569" providerId="ADAL" clId="{4B34052E-3075-4FD1-8A1F-B05916EA029D}" dt="2019-09-05T11:57:10.854" v="3192" actId="478"/>
          <ac:cxnSpMkLst>
            <pc:docMk/>
            <pc:sldMk cId="2492137567" sldId="1175"/>
            <ac:cxnSpMk id="14" creationId="{004B8904-F8DD-41DD-B28B-44CD862674A3}"/>
          </ac:cxnSpMkLst>
        </pc:cxnChg>
        <pc:cxnChg chg="mod">
          <ac:chgData name="Martin Sandberg" userId="61b34bd4-9c1a-455b-8ca8-f242dec21569" providerId="ADAL" clId="{4B34052E-3075-4FD1-8A1F-B05916EA029D}" dt="2019-09-05T11:56:12.084" v="3167" actId="1076"/>
          <ac:cxnSpMkLst>
            <pc:docMk/>
            <pc:sldMk cId="2492137567" sldId="1175"/>
            <ac:cxnSpMk id="32" creationId="{79082427-8A98-49E3-B52F-BAAD2EDD1C9F}"/>
          </ac:cxnSpMkLst>
        </pc:cxnChg>
        <pc:cxnChg chg="mod">
          <ac:chgData name="Martin Sandberg" userId="61b34bd4-9c1a-455b-8ca8-f242dec21569" providerId="ADAL" clId="{4B34052E-3075-4FD1-8A1F-B05916EA029D}" dt="2019-09-05T11:55:51.141" v="3164" actId="1076"/>
          <ac:cxnSpMkLst>
            <pc:docMk/>
            <pc:sldMk cId="2492137567" sldId="1175"/>
            <ac:cxnSpMk id="34" creationId="{0A8958FA-EA26-4278-81D5-8153F6CB646D}"/>
          </ac:cxnSpMkLst>
        </pc:cxnChg>
        <pc:cxnChg chg="mod">
          <ac:chgData name="Martin Sandberg" userId="61b34bd4-9c1a-455b-8ca8-f242dec21569" providerId="ADAL" clId="{4B34052E-3075-4FD1-8A1F-B05916EA029D}" dt="2019-09-05T12:02:46.662" v="3231" actId="14100"/>
          <ac:cxnSpMkLst>
            <pc:docMk/>
            <pc:sldMk cId="2492137567" sldId="1175"/>
            <ac:cxnSpMk id="36" creationId="{821C2B68-854A-45CC-9F2A-5C277F06382A}"/>
          </ac:cxnSpMkLst>
        </pc:cxnChg>
        <pc:cxnChg chg="mod">
          <ac:chgData name="Martin Sandberg" userId="61b34bd4-9c1a-455b-8ca8-f242dec21569" providerId="ADAL" clId="{4B34052E-3075-4FD1-8A1F-B05916EA029D}" dt="2019-09-05T11:55:51.141" v="3164" actId="1076"/>
          <ac:cxnSpMkLst>
            <pc:docMk/>
            <pc:sldMk cId="2492137567" sldId="1175"/>
            <ac:cxnSpMk id="37" creationId="{685C241A-05DD-4498-97BD-470C43B14A8C}"/>
          </ac:cxnSpMkLst>
        </pc:cxnChg>
        <pc:cxnChg chg="del mod">
          <ac:chgData name="Martin Sandberg" userId="61b34bd4-9c1a-455b-8ca8-f242dec21569" providerId="ADAL" clId="{4B34052E-3075-4FD1-8A1F-B05916EA029D}" dt="2019-09-05T11:40:57.873" v="2827" actId="478"/>
          <ac:cxnSpMkLst>
            <pc:docMk/>
            <pc:sldMk cId="2492137567" sldId="1175"/>
            <ac:cxnSpMk id="40" creationId="{3F96E259-1907-4891-863B-58A8EE8C4B0F}"/>
          </ac:cxnSpMkLst>
        </pc:cxnChg>
        <pc:cxnChg chg="del mod">
          <ac:chgData name="Martin Sandberg" userId="61b34bd4-9c1a-455b-8ca8-f242dec21569" providerId="ADAL" clId="{4B34052E-3075-4FD1-8A1F-B05916EA029D}" dt="2019-09-05T11:40:44.297" v="2826" actId="478"/>
          <ac:cxnSpMkLst>
            <pc:docMk/>
            <pc:sldMk cId="2492137567" sldId="1175"/>
            <ac:cxnSpMk id="88" creationId="{3C4BC288-2FDE-4E62-B525-F757EE46155F}"/>
          </ac:cxnSpMkLst>
        </pc:cxnChg>
        <pc:cxnChg chg="del mod">
          <ac:chgData name="Martin Sandberg" userId="61b34bd4-9c1a-455b-8ca8-f242dec21569" providerId="ADAL" clId="{4B34052E-3075-4FD1-8A1F-B05916EA029D}" dt="2019-09-05T12:02:48.358" v="3232" actId="478"/>
          <ac:cxnSpMkLst>
            <pc:docMk/>
            <pc:sldMk cId="2492137567" sldId="1175"/>
            <ac:cxnSpMk id="91" creationId="{AAAD616B-01C1-420A-86CB-403E04228862}"/>
          </ac:cxnSpMkLst>
        </pc:cxnChg>
        <pc:cxnChg chg="del mod">
          <ac:chgData name="Martin Sandberg" userId="61b34bd4-9c1a-455b-8ca8-f242dec21569" providerId="ADAL" clId="{4B34052E-3075-4FD1-8A1F-B05916EA029D}" dt="2019-09-05T11:54:33.536" v="3144" actId="478"/>
          <ac:cxnSpMkLst>
            <pc:docMk/>
            <pc:sldMk cId="2492137567" sldId="1175"/>
            <ac:cxnSpMk id="95" creationId="{C476D426-73DC-4EF0-B4E7-9C8CFBE626F3}"/>
          </ac:cxnSpMkLst>
        </pc:cxnChg>
        <pc:cxnChg chg="mod">
          <ac:chgData name="Martin Sandberg" userId="61b34bd4-9c1a-455b-8ca8-f242dec21569" providerId="ADAL" clId="{4B34052E-3075-4FD1-8A1F-B05916EA029D}" dt="2019-09-05T11:55:51.141" v="3164" actId="1076"/>
          <ac:cxnSpMkLst>
            <pc:docMk/>
            <pc:sldMk cId="2492137567" sldId="1175"/>
            <ac:cxnSpMk id="103" creationId="{EB06EAF2-A206-4731-854B-0B97959AD133}"/>
          </ac:cxnSpMkLst>
        </pc:cxnChg>
        <pc:cxnChg chg="mod">
          <ac:chgData name="Martin Sandberg" userId="61b34bd4-9c1a-455b-8ca8-f242dec21569" providerId="ADAL" clId="{4B34052E-3075-4FD1-8A1F-B05916EA029D}" dt="2019-09-05T11:55:51.141" v="3164" actId="1076"/>
          <ac:cxnSpMkLst>
            <pc:docMk/>
            <pc:sldMk cId="2492137567" sldId="1175"/>
            <ac:cxnSpMk id="111" creationId="{28D2A7BB-E1FE-43D9-97DD-291258E5CEFE}"/>
          </ac:cxnSpMkLst>
        </pc:cxnChg>
        <pc:cxnChg chg="add del mod">
          <ac:chgData name="Martin Sandberg" userId="61b34bd4-9c1a-455b-8ca8-f242dec21569" providerId="ADAL" clId="{4B34052E-3075-4FD1-8A1F-B05916EA029D}" dt="2019-09-05T11:36:50.174" v="2749" actId="478"/>
          <ac:cxnSpMkLst>
            <pc:docMk/>
            <pc:sldMk cId="2492137567" sldId="1175"/>
            <ac:cxnSpMk id="125" creationId="{2DC72637-0F6F-43BC-8DF7-931A8443EEAF}"/>
          </ac:cxnSpMkLst>
        </pc:cxnChg>
        <pc:cxnChg chg="add mod">
          <ac:chgData name="Martin Sandberg" userId="61b34bd4-9c1a-455b-8ca8-f242dec21569" providerId="ADAL" clId="{4B34052E-3075-4FD1-8A1F-B05916EA029D}" dt="2019-09-05T11:42:18.818" v="2853" actId="14100"/>
          <ac:cxnSpMkLst>
            <pc:docMk/>
            <pc:sldMk cId="2492137567" sldId="1175"/>
            <ac:cxnSpMk id="130" creationId="{76ACF660-3A11-4391-AFDA-D9A353F3F7E3}"/>
          </ac:cxnSpMkLst>
        </pc:cxnChg>
        <pc:cxnChg chg="mod">
          <ac:chgData name="Martin Sandberg" userId="61b34bd4-9c1a-455b-8ca8-f242dec21569" providerId="ADAL" clId="{4B34052E-3075-4FD1-8A1F-B05916EA029D}" dt="2019-09-05T11:43:47.571" v="2895" actId="478"/>
          <ac:cxnSpMkLst>
            <pc:docMk/>
            <pc:sldMk cId="2492137567" sldId="1175"/>
            <ac:cxnSpMk id="149" creationId="{FD44FF97-190B-48D6-A8B9-5630FF163710}"/>
          </ac:cxnSpMkLst>
        </pc:cxnChg>
        <pc:cxnChg chg="add del mod">
          <ac:chgData name="Martin Sandberg" userId="61b34bd4-9c1a-455b-8ca8-f242dec21569" providerId="ADAL" clId="{4B34052E-3075-4FD1-8A1F-B05916EA029D}" dt="2019-09-05T11:40:09.434" v="2811" actId="478"/>
          <ac:cxnSpMkLst>
            <pc:docMk/>
            <pc:sldMk cId="2492137567" sldId="1175"/>
            <ac:cxnSpMk id="170" creationId="{B344021E-3FF4-4FC0-9D63-E70C080B934B}"/>
          </ac:cxnSpMkLst>
        </pc:cxnChg>
        <pc:cxnChg chg="del mod">
          <ac:chgData name="Martin Sandberg" userId="61b34bd4-9c1a-455b-8ca8-f242dec21569" providerId="ADAL" clId="{4B34052E-3075-4FD1-8A1F-B05916EA029D}" dt="2019-09-05T11:40:19.287" v="2814" actId="478"/>
          <ac:cxnSpMkLst>
            <pc:docMk/>
            <pc:sldMk cId="2492137567" sldId="1175"/>
            <ac:cxnSpMk id="184" creationId="{5468813C-BB6A-4E82-A9D4-A65E0A354261}"/>
          </ac:cxnSpMkLst>
        </pc:cxnChg>
        <pc:cxnChg chg="del">
          <ac:chgData name="Martin Sandberg" userId="61b34bd4-9c1a-455b-8ca8-f242dec21569" providerId="ADAL" clId="{4B34052E-3075-4FD1-8A1F-B05916EA029D}" dt="2019-09-05T11:40:21.480" v="2816" actId="478"/>
          <ac:cxnSpMkLst>
            <pc:docMk/>
            <pc:sldMk cId="2492137567" sldId="1175"/>
            <ac:cxnSpMk id="189" creationId="{E3D9EB1B-0818-4772-8C29-642E8E19BC92}"/>
          </ac:cxnSpMkLst>
        </pc:cxnChg>
        <pc:cxnChg chg="del mod">
          <ac:chgData name="Martin Sandberg" userId="61b34bd4-9c1a-455b-8ca8-f242dec21569" providerId="ADAL" clId="{4B34052E-3075-4FD1-8A1F-B05916EA029D}" dt="2019-09-05T11:40:24.185" v="2817" actId="478"/>
          <ac:cxnSpMkLst>
            <pc:docMk/>
            <pc:sldMk cId="2492137567" sldId="1175"/>
            <ac:cxnSpMk id="195" creationId="{8CB2B42F-31E4-46BC-8556-ED1F6BBAB5F1}"/>
          </ac:cxnSpMkLst>
        </pc:cxnChg>
        <pc:cxnChg chg="del mod">
          <ac:chgData name="Martin Sandberg" userId="61b34bd4-9c1a-455b-8ca8-f242dec21569" providerId="ADAL" clId="{4B34052E-3075-4FD1-8A1F-B05916EA029D}" dt="2019-09-05T11:40:30.921" v="2820" actId="478"/>
          <ac:cxnSpMkLst>
            <pc:docMk/>
            <pc:sldMk cId="2492137567" sldId="1175"/>
            <ac:cxnSpMk id="204" creationId="{DC53902B-7ECE-4E5B-9465-9828E789EEF9}"/>
          </ac:cxnSpMkLst>
        </pc:cxnChg>
        <pc:cxnChg chg="del mod">
          <ac:chgData name="Martin Sandberg" userId="61b34bd4-9c1a-455b-8ca8-f242dec21569" providerId="ADAL" clId="{4B34052E-3075-4FD1-8A1F-B05916EA029D}" dt="2019-09-05T11:40:31.914" v="2821" actId="478"/>
          <ac:cxnSpMkLst>
            <pc:docMk/>
            <pc:sldMk cId="2492137567" sldId="1175"/>
            <ac:cxnSpMk id="207" creationId="{00E7E83F-1DE2-4DA0-BE22-D553B8D3539D}"/>
          </ac:cxnSpMkLst>
        </pc:cxnChg>
        <pc:cxnChg chg="mod">
          <ac:chgData name="Martin Sandberg" userId="61b34bd4-9c1a-455b-8ca8-f242dec21569" providerId="ADAL" clId="{4B34052E-3075-4FD1-8A1F-B05916EA029D}" dt="2019-09-05T11:37:25.262" v="2771" actId="14100"/>
          <ac:cxnSpMkLst>
            <pc:docMk/>
            <pc:sldMk cId="2492137567" sldId="1175"/>
            <ac:cxnSpMk id="213" creationId="{637A1F6E-7E7A-436D-9360-2B7696E3DE2F}"/>
          </ac:cxnSpMkLst>
        </pc:cxnChg>
        <pc:cxnChg chg="del mod">
          <ac:chgData name="Martin Sandberg" userId="61b34bd4-9c1a-455b-8ca8-f242dec21569" providerId="ADAL" clId="{4B34052E-3075-4FD1-8A1F-B05916EA029D}" dt="2019-09-05T11:40:36.522" v="2823" actId="478"/>
          <ac:cxnSpMkLst>
            <pc:docMk/>
            <pc:sldMk cId="2492137567" sldId="1175"/>
            <ac:cxnSpMk id="216" creationId="{63781C56-B6A2-4C43-B01C-B5AFAC935E8D}"/>
          </ac:cxnSpMkLst>
        </pc:cxnChg>
        <pc:cxnChg chg="mod">
          <ac:chgData name="Martin Sandberg" userId="61b34bd4-9c1a-455b-8ca8-f242dec21569" providerId="ADAL" clId="{4B34052E-3075-4FD1-8A1F-B05916EA029D}" dt="2019-09-05T11:35:02.447" v="2744" actId="478"/>
          <ac:cxnSpMkLst>
            <pc:docMk/>
            <pc:sldMk cId="2492137567" sldId="1175"/>
            <ac:cxnSpMk id="250" creationId="{1C54F2BF-305F-4256-BAD6-73DB077DCFB7}"/>
          </ac:cxnSpMkLst>
        </pc:cxnChg>
        <pc:cxnChg chg="mod">
          <ac:chgData name="Martin Sandberg" userId="61b34bd4-9c1a-455b-8ca8-f242dec21569" providerId="ADAL" clId="{4B34052E-3075-4FD1-8A1F-B05916EA029D}" dt="2019-09-05T12:02:46.662" v="3231" actId="14100"/>
          <ac:cxnSpMkLst>
            <pc:docMk/>
            <pc:sldMk cId="2492137567" sldId="1175"/>
            <ac:cxnSpMk id="266" creationId="{CEEDBB43-D796-4ABB-8AEC-71C2F2C7782A}"/>
          </ac:cxnSpMkLst>
        </pc:cxnChg>
      </pc:sldChg>
      <pc:sldChg chg="addSp delSp modSp">
        <pc:chgData name="Martin Sandberg" userId="61b34bd4-9c1a-455b-8ca8-f242dec21569" providerId="ADAL" clId="{4B34052E-3075-4FD1-8A1F-B05916EA029D}" dt="2019-09-05T12:31:45.278" v="3873" actId="1076"/>
        <pc:sldMkLst>
          <pc:docMk/>
          <pc:sldMk cId="1792829709" sldId="1176"/>
        </pc:sldMkLst>
        <pc:picChg chg="add del mod">
          <ac:chgData name="Martin Sandberg" userId="61b34bd4-9c1a-455b-8ca8-f242dec21569" providerId="ADAL" clId="{4B34052E-3075-4FD1-8A1F-B05916EA029D}" dt="2019-09-05T12:30:52.838" v="3870" actId="478"/>
          <ac:picMkLst>
            <pc:docMk/>
            <pc:sldMk cId="1792829709" sldId="1176"/>
            <ac:picMk id="3" creationId="{B44D270D-2526-4604-BF8C-C77DB25B1B74}"/>
          </ac:picMkLst>
        </pc:picChg>
        <pc:picChg chg="add mod">
          <ac:chgData name="Martin Sandberg" userId="61b34bd4-9c1a-455b-8ca8-f242dec21569" providerId="ADAL" clId="{4B34052E-3075-4FD1-8A1F-B05916EA029D}" dt="2019-09-05T12:31:45.278" v="3873" actId="1076"/>
          <ac:picMkLst>
            <pc:docMk/>
            <pc:sldMk cId="1792829709" sldId="1176"/>
            <ac:picMk id="5" creationId="{21F543BB-D0ED-4DF0-AFEB-935BF5E83CC1}"/>
          </ac:picMkLst>
        </pc:picChg>
        <pc:picChg chg="del">
          <ac:chgData name="Martin Sandberg" userId="61b34bd4-9c1a-455b-8ca8-f242dec21569" providerId="ADAL" clId="{4B34052E-3075-4FD1-8A1F-B05916EA029D}" dt="2019-09-05T12:30:13.536" v="3865" actId="478"/>
          <ac:picMkLst>
            <pc:docMk/>
            <pc:sldMk cId="1792829709" sldId="1176"/>
            <ac:picMk id="8" creationId="{CCA562F9-CE99-493F-9917-E24E1262A861}"/>
          </ac:picMkLst>
        </pc:picChg>
      </pc:sldChg>
      <pc:sldChg chg="modSp">
        <pc:chgData name="Martin Sandberg" userId="61b34bd4-9c1a-455b-8ca8-f242dec21569" providerId="ADAL" clId="{4B34052E-3075-4FD1-8A1F-B05916EA029D}" dt="2019-09-05T12:33:57.672" v="3883" actId="20577"/>
        <pc:sldMkLst>
          <pc:docMk/>
          <pc:sldMk cId="3556550287" sldId="1178"/>
        </pc:sldMkLst>
        <pc:spChg chg="mod">
          <ac:chgData name="Martin Sandberg" userId="61b34bd4-9c1a-455b-8ca8-f242dec21569" providerId="ADAL" clId="{4B34052E-3075-4FD1-8A1F-B05916EA029D}" dt="2019-09-05T12:33:57.672" v="3883" actId="20577"/>
          <ac:spMkLst>
            <pc:docMk/>
            <pc:sldMk cId="3556550287" sldId="1178"/>
            <ac:spMk id="6" creationId="{5597D000-C0A8-4C8C-8384-F21E86264AFF}"/>
          </ac:spMkLst>
        </pc:spChg>
      </pc:sldChg>
      <pc:sldChg chg="addSp delSp modSp">
        <pc:chgData name="Martin Sandberg" userId="61b34bd4-9c1a-455b-8ca8-f242dec21569" providerId="ADAL" clId="{4B34052E-3075-4FD1-8A1F-B05916EA029D}" dt="2019-09-05T12:34:35.757" v="3887" actId="1076"/>
        <pc:sldMkLst>
          <pc:docMk/>
          <pc:sldMk cId="3048492504" sldId="1179"/>
        </pc:sldMkLst>
        <pc:picChg chg="del">
          <ac:chgData name="Martin Sandberg" userId="61b34bd4-9c1a-455b-8ca8-f242dec21569" providerId="ADAL" clId="{4B34052E-3075-4FD1-8A1F-B05916EA029D}" dt="2019-09-05T12:34:12.384" v="3884" actId="478"/>
          <ac:picMkLst>
            <pc:docMk/>
            <pc:sldMk cId="3048492504" sldId="1179"/>
            <ac:picMk id="3" creationId="{A075B3CD-5287-492E-9602-362BCB497499}"/>
          </ac:picMkLst>
        </pc:picChg>
        <pc:picChg chg="add mod">
          <ac:chgData name="Martin Sandberg" userId="61b34bd4-9c1a-455b-8ca8-f242dec21569" providerId="ADAL" clId="{4B34052E-3075-4FD1-8A1F-B05916EA029D}" dt="2019-09-05T12:34:35.757" v="3887" actId="1076"/>
          <ac:picMkLst>
            <pc:docMk/>
            <pc:sldMk cId="3048492504" sldId="1179"/>
            <ac:picMk id="4" creationId="{8BD50F2E-D1C2-4331-A4C9-A106BCA059F4}"/>
          </ac:picMkLst>
        </pc:picChg>
      </pc:sldChg>
      <pc:sldChg chg="modSp">
        <pc:chgData name="Martin Sandberg" userId="61b34bd4-9c1a-455b-8ca8-f242dec21569" providerId="ADAL" clId="{4B34052E-3075-4FD1-8A1F-B05916EA029D}" dt="2019-09-05T12:35:50.780" v="3927" actId="20577"/>
        <pc:sldMkLst>
          <pc:docMk/>
          <pc:sldMk cId="2439206716" sldId="1180"/>
        </pc:sldMkLst>
        <pc:spChg chg="mod">
          <ac:chgData name="Martin Sandberg" userId="61b34bd4-9c1a-455b-8ca8-f242dec21569" providerId="ADAL" clId="{4B34052E-3075-4FD1-8A1F-B05916EA029D}" dt="2019-09-05T12:35:50.780" v="3927" actId="20577"/>
          <ac:spMkLst>
            <pc:docMk/>
            <pc:sldMk cId="2439206716" sldId="1180"/>
            <ac:spMk id="6" creationId="{5597D000-C0A8-4C8C-8384-F21E86264AFF}"/>
          </ac:spMkLst>
        </pc:spChg>
        <pc:spChg chg="mod">
          <ac:chgData name="Martin Sandberg" userId="61b34bd4-9c1a-455b-8ca8-f242dec21569" providerId="ADAL" clId="{4B34052E-3075-4FD1-8A1F-B05916EA029D}" dt="2019-09-05T11:07:59.416" v="1928" actId="20577"/>
          <ac:spMkLst>
            <pc:docMk/>
            <pc:sldMk cId="2439206716" sldId="1180"/>
            <ac:spMk id="93" creationId="{7E2672D3-EC42-4D22-A705-3E3348AA717E}"/>
          </ac:spMkLst>
        </pc:spChg>
      </pc:sldChg>
      <pc:sldChg chg="addSp delSp modSp mod setBg">
        <pc:chgData name="Martin Sandberg" userId="61b34bd4-9c1a-455b-8ca8-f242dec21569" providerId="ADAL" clId="{4B34052E-3075-4FD1-8A1F-B05916EA029D}" dt="2019-09-05T12:42:36.026" v="3930" actId="14100"/>
        <pc:sldMkLst>
          <pc:docMk/>
          <pc:sldMk cId="2405622212" sldId="1181"/>
        </pc:sldMkLst>
        <pc:spChg chg="mod ord">
          <ac:chgData name="Martin Sandberg" userId="61b34bd4-9c1a-455b-8ca8-f242dec21569" providerId="ADAL" clId="{4B34052E-3075-4FD1-8A1F-B05916EA029D}" dt="2019-09-05T11:12:04.721" v="1998" actId="26606"/>
          <ac:spMkLst>
            <pc:docMk/>
            <pc:sldMk cId="2405622212" sldId="1181"/>
            <ac:spMk id="93" creationId="{7E2672D3-EC42-4D22-A705-3E3348AA717E}"/>
          </ac:spMkLst>
        </pc:spChg>
        <pc:spChg chg="add del">
          <ac:chgData name="Martin Sandberg" userId="61b34bd4-9c1a-455b-8ca8-f242dec21569" providerId="ADAL" clId="{4B34052E-3075-4FD1-8A1F-B05916EA029D}" dt="2019-09-05T11:12:04.721" v="1998" actId="26606"/>
          <ac:spMkLst>
            <pc:docMk/>
            <pc:sldMk cId="2405622212" sldId="1181"/>
            <ac:spMk id="98" creationId="{87CC2527-562A-4F69-B487-4371E5B243E7}"/>
          </ac:spMkLst>
        </pc:spChg>
        <pc:picChg chg="del">
          <ac:chgData name="Martin Sandberg" userId="61b34bd4-9c1a-455b-8ca8-f242dec21569" providerId="ADAL" clId="{4B34052E-3075-4FD1-8A1F-B05916EA029D}" dt="2019-09-05T11:11:50.801" v="1995" actId="478"/>
          <ac:picMkLst>
            <pc:docMk/>
            <pc:sldMk cId="2405622212" sldId="1181"/>
            <ac:picMk id="3" creationId="{2FDDB3ED-3E3F-4CAF-B32B-6A9892C1FB72}"/>
          </ac:picMkLst>
        </pc:picChg>
        <pc:picChg chg="add del mod">
          <ac:chgData name="Martin Sandberg" userId="61b34bd4-9c1a-455b-8ca8-f242dec21569" providerId="ADAL" clId="{4B34052E-3075-4FD1-8A1F-B05916EA029D}" dt="2019-09-05T12:42:25.548" v="3928" actId="478"/>
          <ac:picMkLst>
            <pc:docMk/>
            <pc:sldMk cId="2405622212" sldId="1181"/>
            <ac:picMk id="4" creationId="{F042DAF0-F4BA-475F-A1CD-414085126A33}"/>
          </ac:picMkLst>
        </pc:picChg>
        <pc:picChg chg="add mod">
          <ac:chgData name="Martin Sandberg" userId="61b34bd4-9c1a-455b-8ca8-f242dec21569" providerId="ADAL" clId="{4B34052E-3075-4FD1-8A1F-B05916EA029D}" dt="2019-09-05T12:42:36.026" v="3930" actId="14100"/>
          <ac:picMkLst>
            <pc:docMk/>
            <pc:sldMk cId="2405622212" sldId="1181"/>
            <ac:picMk id="6" creationId="{D110F973-590F-4A50-8AAA-72DD304DD795}"/>
          </ac:picMkLst>
        </pc:picChg>
        <pc:cxnChg chg="add del">
          <ac:chgData name="Martin Sandberg" userId="61b34bd4-9c1a-455b-8ca8-f242dec21569" providerId="ADAL" clId="{4B34052E-3075-4FD1-8A1F-B05916EA029D}" dt="2019-09-05T11:12:04.721" v="1998" actId="26606"/>
          <ac:cxnSpMkLst>
            <pc:docMk/>
            <pc:sldMk cId="2405622212" sldId="1181"/>
            <ac:cxnSpMk id="100" creationId="{BCDAEC91-5BCE-4B55-9CC0-43EF94CB734B}"/>
          </ac:cxnSpMkLst>
        </pc:cxnChg>
      </pc:sldChg>
      <pc:sldChg chg="modSp">
        <pc:chgData name="Martin Sandberg" userId="61b34bd4-9c1a-455b-8ca8-f242dec21569" providerId="ADAL" clId="{4B34052E-3075-4FD1-8A1F-B05916EA029D}" dt="2019-09-05T11:21:06.478" v="2346" actId="20577"/>
        <pc:sldMkLst>
          <pc:docMk/>
          <pc:sldMk cId="521486414" sldId="1186"/>
        </pc:sldMkLst>
        <pc:spChg chg="mod">
          <ac:chgData name="Martin Sandberg" userId="61b34bd4-9c1a-455b-8ca8-f242dec21569" providerId="ADAL" clId="{4B34052E-3075-4FD1-8A1F-B05916EA029D}" dt="2019-09-05T11:21:06.478" v="2346" actId="20577"/>
          <ac:spMkLst>
            <pc:docMk/>
            <pc:sldMk cId="521486414" sldId="1186"/>
            <ac:spMk id="6" creationId="{5597D000-C0A8-4C8C-8384-F21E86264AFF}"/>
          </ac:spMkLst>
        </pc:spChg>
        <pc:spChg chg="mod">
          <ac:chgData name="Martin Sandberg" userId="61b34bd4-9c1a-455b-8ca8-f242dec21569" providerId="ADAL" clId="{4B34052E-3075-4FD1-8A1F-B05916EA029D}" dt="2019-09-05T11:18:00.212" v="2126" actId="20577"/>
          <ac:spMkLst>
            <pc:docMk/>
            <pc:sldMk cId="521486414" sldId="1186"/>
            <ac:spMk id="93" creationId="{7E2672D3-EC42-4D22-A705-3E3348AA717E}"/>
          </ac:spMkLst>
        </pc:spChg>
      </pc:sldChg>
      <pc:sldChg chg="addSp delSp modSp">
        <pc:chgData name="Martin Sandberg" userId="61b34bd4-9c1a-455b-8ca8-f242dec21569" providerId="ADAL" clId="{4B34052E-3075-4FD1-8A1F-B05916EA029D}" dt="2019-09-05T12:43:57.259" v="3934" actId="931"/>
        <pc:sldMkLst>
          <pc:docMk/>
          <pc:sldMk cId="2044036434" sldId="1187"/>
        </pc:sldMkLst>
        <pc:picChg chg="add del mod">
          <ac:chgData name="Martin Sandberg" userId="61b34bd4-9c1a-455b-8ca8-f242dec21569" providerId="ADAL" clId="{4B34052E-3075-4FD1-8A1F-B05916EA029D}" dt="2019-09-05T12:42:49.245" v="3931" actId="478"/>
          <ac:picMkLst>
            <pc:docMk/>
            <pc:sldMk cId="2044036434" sldId="1187"/>
            <ac:picMk id="3" creationId="{9AE754B6-2D5E-4E9D-9FC4-88A4A78F7D9E}"/>
          </ac:picMkLst>
        </pc:picChg>
        <pc:picChg chg="del">
          <ac:chgData name="Martin Sandberg" userId="61b34bd4-9c1a-455b-8ca8-f242dec21569" providerId="ADAL" clId="{4B34052E-3075-4FD1-8A1F-B05916EA029D}" dt="2019-09-05T11:21:18.875" v="2347" actId="478"/>
          <ac:picMkLst>
            <pc:docMk/>
            <pc:sldMk cId="2044036434" sldId="1187"/>
            <ac:picMk id="4" creationId="{7FEED7B2-F282-4043-8D32-8576D184419A}"/>
          </ac:picMkLst>
        </pc:picChg>
        <pc:picChg chg="add del mod">
          <ac:chgData name="Martin Sandberg" userId="61b34bd4-9c1a-455b-8ca8-f242dec21569" providerId="ADAL" clId="{4B34052E-3075-4FD1-8A1F-B05916EA029D}" dt="2019-09-05T12:43:15.495" v="3933" actId="478"/>
          <ac:picMkLst>
            <pc:docMk/>
            <pc:sldMk cId="2044036434" sldId="1187"/>
            <ac:picMk id="6" creationId="{0B1F4390-B209-4A4D-AFC2-6415ED6BF953}"/>
          </ac:picMkLst>
        </pc:picChg>
        <pc:picChg chg="add mod">
          <ac:chgData name="Martin Sandberg" userId="61b34bd4-9c1a-455b-8ca8-f242dec21569" providerId="ADAL" clId="{4B34052E-3075-4FD1-8A1F-B05916EA029D}" dt="2019-09-05T12:43:57.259" v="3934" actId="931"/>
          <ac:picMkLst>
            <pc:docMk/>
            <pc:sldMk cId="2044036434" sldId="1187"/>
            <ac:picMk id="8" creationId="{3E1FA903-D68E-4FD4-81EF-4A895C64E092}"/>
          </ac:picMkLst>
        </pc:picChg>
      </pc:sldChg>
      <pc:sldChg chg="modSp">
        <pc:chgData name="Martin Sandberg" userId="61b34bd4-9c1a-455b-8ca8-f242dec21569" providerId="ADAL" clId="{4B34052E-3075-4FD1-8A1F-B05916EA029D}" dt="2019-09-05T12:46:51.260" v="3972" actId="20577"/>
        <pc:sldMkLst>
          <pc:docMk/>
          <pc:sldMk cId="2359364258" sldId="1188"/>
        </pc:sldMkLst>
        <pc:spChg chg="mod">
          <ac:chgData name="Martin Sandberg" userId="61b34bd4-9c1a-455b-8ca8-f242dec21569" providerId="ADAL" clId="{4B34052E-3075-4FD1-8A1F-B05916EA029D}" dt="2019-09-05T12:46:51.260" v="3972" actId="20577"/>
          <ac:spMkLst>
            <pc:docMk/>
            <pc:sldMk cId="2359364258" sldId="1188"/>
            <ac:spMk id="6" creationId="{5597D000-C0A8-4C8C-8384-F21E86264AFF}"/>
          </ac:spMkLst>
        </pc:spChg>
      </pc:sldChg>
      <pc:sldChg chg="modSp">
        <pc:chgData name="Martin Sandberg" userId="61b34bd4-9c1a-455b-8ca8-f242dec21569" providerId="ADAL" clId="{4B34052E-3075-4FD1-8A1F-B05916EA029D}" dt="2019-09-05T13:01:05.835" v="4703" actId="20577"/>
        <pc:sldMkLst>
          <pc:docMk/>
          <pc:sldMk cId="4244388273" sldId="1190"/>
        </pc:sldMkLst>
        <pc:spChg chg="mod">
          <ac:chgData name="Martin Sandberg" userId="61b34bd4-9c1a-455b-8ca8-f242dec21569" providerId="ADAL" clId="{4B34052E-3075-4FD1-8A1F-B05916EA029D}" dt="2019-09-05T13:01:05.835" v="4703" actId="20577"/>
          <ac:spMkLst>
            <pc:docMk/>
            <pc:sldMk cId="4244388273" sldId="1190"/>
            <ac:spMk id="4" creationId="{3B434959-B411-49AF-852C-8A5C5C1043F6}"/>
          </ac:spMkLst>
        </pc:spChg>
      </pc:sldChg>
      <pc:sldChg chg="modSp">
        <pc:chgData name="Martin Sandberg" userId="61b34bd4-9c1a-455b-8ca8-f242dec21569" providerId="ADAL" clId="{4B34052E-3075-4FD1-8A1F-B05916EA029D}" dt="2019-09-05T12:56:50.310" v="4518" actId="20577"/>
        <pc:sldMkLst>
          <pc:docMk/>
          <pc:sldMk cId="2630356742" sldId="1191"/>
        </pc:sldMkLst>
        <pc:spChg chg="mod">
          <ac:chgData name="Martin Sandberg" userId="61b34bd4-9c1a-455b-8ca8-f242dec21569" providerId="ADAL" clId="{4B34052E-3075-4FD1-8A1F-B05916EA029D}" dt="2019-09-05T12:56:50.310" v="4518" actId="20577"/>
          <ac:spMkLst>
            <pc:docMk/>
            <pc:sldMk cId="2630356742" sldId="1191"/>
            <ac:spMk id="2" creationId="{21DD3435-097C-48EC-901F-F31E872CDF5C}"/>
          </ac:spMkLst>
        </pc:spChg>
      </pc:sldChg>
      <pc:sldChg chg="modSp">
        <pc:chgData name="Martin Sandberg" userId="61b34bd4-9c1a-455b-8ca8-f242dec21569" providerId="ADAL" clId="{4B34052E-3075-4FD1-8A1F-B05916EA029D}" dt="2019-09-05T12:58:07.910" v="4665" actId="20577"/>
        <pc:sldMkLst>
          <pc:docMk/>
          <pc:sldMk cId="1577565240" sldId="1192"/>
        </pc:sldMkLst>
        <pc:spChg chg="mod">
          <ac:chgData name="Martin Sandberg" userId="61b34bd4-9c1a-455b-8ca8-f242dec21569" providerId="ADAL" clId="{4B34052E-3075-4FD1-8A1F-B05916EA029D}" dt="2019-09-05T12:58:07.910" v="4665" actId="20577"/>
          <ac:spMkLst>
            <pc:docMk/>
            <pc:sldMk cId="1577565240" sldId="1192"/>
            <ac:spMk id="2" creationId="{21DD3435-097C-48EC-901F-F31E872CDF5C}"/>
          </ac:spMkLst>
        </pc:spChg>
      </pc:sldChg>
      <pc:sldChg chg="modSp">
        <pc:chgData name="Martin Sandberg" userId="61b34bd4-9c1a-455b-8ca8-f242dec21569" providerId="ADAL" clId="{4B34052E-3075-4FD1-8A1F-B05916EA029D}" dt="2019-09-05T13:00:03.880" v="4689" actId="20577"/>
        <pc:sldMkLst>
          <pc:docMk/>
          <pc:sldMk cId="1410229373" sldId="1193"/>
        </pc:sldMkLst>
        <pc:graphicFrameChg chg="mod modGraphic">
          <ac:chgData name="Martin Sandberg" userId="61b34bd4-9c1a-455b-8ca8-f242dec21569" providerId="ADAL" clId="{4B34052E-3075-4FD1-8A1F-B05916EA029D}" dt="2019-09-05T13:00:03.880" v="4689" actId="20577"/>
          <ac:graphicFrameMkLst>
            <pc:docMk/>
            <pc:sldMk cId="1410229373" sldId="1193"/>
            <ac:graphicFrameMk id="4" creationId="{57637361-CD65-44FB-97D5-A37735165601}"/>
          </ac:graphicFrameMkLst>
        </pc:graphicFrameChg>
      </pc:sldChg>
      <pc:sldChg chg="modSp add">
        <pc:chgData name="Martin Sandberg" userId="61b34bd4-9c1a-455b-8ca8-f242dec21569" providerId="ADAL" clId="{4B34052E-3075-4FD1-8A1F-B05916EA029D}" dt="2019-09-05T12:14:22.513" v="3695" actId="14100"/>
        <pc:sldMkLst>
          <pc:docMk/>
          <pc:sldMk cId="4294898916" sldId="1194"/>
        </pc:sldMkLst>
        <pc:spChg chg="mod">
          <ac:chgData name="Martin Sandberg" userId="61b34bd4-9c1a-455b-8ca8-f242dec21569" providerId="ADAL" clId="{4B34052E-3075-4FD1-8A1F-B05916EA029D}" dt="2019-09-05T08:56:08.719" v="589" actId="20577"/>
          <ac:spMkLst>
            <pc:docMk/>
            <pc:sldMk cId="4294898916" sldId="1194"/>
            <ac:spMk id="3" creationId="{AB20AA4A-29DC-425F-B217-0E64421847B6}"/>
          </ac:spMkLst>
        </pc:spChg>
        <pc:spChg chg="mod">
          <ac:chgData name="Martin Sandberg" userId="61b34bd4-9c1a-455b-8ca8-f242dec21569" providerId="ADAL" clId="{4B34052E-3075-4FD1-8A1F-B05916EA029D}" dt="2019-09-05T12:14:22.513" v="3695" actId="14100"/>
          <ac:spMkLst>
            <pc:docMk/>
            <pc:sldMk cId="4294898916" sldId="1194"/>
            <ac:spMk id="4" creationId="{EE387DD7-1060-47BC-9229-6451783D0543}"/>
          </ac:spMkLst>
        </pc:spChg>
      </pc:sldChg>
      <pc:sldChg chg="addSp delSp modSp add">
        <pc:chgData name="Martin Sandberg" userId="61b34bd4-9c1a-455b-8ca8-f242dec21569" providerId="ADAL" clId="{4B34052E-3075-4FD1-8A1F-B05916EA029D}" dt="2019-09-05T12:14:37.853" v="3697" actId="1076"/>
        <pc:sldMkLst>
          <pc:docMk/>
          <pc:sldMk cId="670634853" sldId="1195"/>
        </pc:sldMkLst>
        <pc:spChg chg="add mod">
          <ac:chgData name="Martin Sandberg" userId="61b34bd4-9c1a-455b-8ca8-f242dec21569" providerId="ADAL" clId="{4B34052E-3075-4FD1-8A1F-B05916EA029D}" dt="2019-09-05T09:19:11.050" v="1313" actId="1076"/>
          <ac:spMkLst>
            <pc:docMk/>
            <pc:sldMk cId="670634853" sldId="1195"/>
            <ac:spMk id="4" creationId="{3F391ABA-6F5E-4852-B5D7-F501DEADE6E4}"/>
          </ac:spMkLst>
        </pc:spChg>
        <pc:spChg chg="del">
          <ac:chgData name="Martin Sandberg" userId="61b34bd4-9c1a-455b-8ca8-f242dec21569" providerId="ADAL" clId="{4B34052E-3075-4FD1-8A1F-B05916EA029D}" dt="2019-09-05T09:14:50.820" v="1282" actId="478"/>
          <ac:spMkLst>
            <pc:docMk/>
            <pc:sldMk cId="670634853" sldId="1195"/>
            <ac:spMk id="5" creationId="{D743954D-D827-4C35-A045-D5A28110F934}"/>
          </ac:spMkLst>
        </pc:spChg>
        <pc:spChg chg="add mod">
          <ac:chgData name="Martin Sandberg" userId="61b34bd4-9c1a-455b-8ca8-f242dec21569" providerId="ADAL" clId="{4B34052E-3075-4FD1-8A1F-B05916EA029D}" dt="2019-09-05T09:24:00.584" v="1600" actId="1076"/>
          <ac:spMkLst>
            <pc:docMk/>
            <pc:sldMk cId="670634853" sldId="1195"/>
            <ac:spMk id="6" creationId="{438221DB-1717-406A-8F25-CF06B5C13FA4}"/>
          </ac:spMkLst>
        </pc:spChg>
        <pc:spChg chg="mod">
          <ac:chgData name="Martin Sandberg" userId="61b34bd4-9c1a-455b-8ca8-f242dec21569" providerId="ADAL" clId="{4B34052E-3075-4FD1-8A1F-B05916EA029D}" dt="2019-09-05T09:11:45.848" v="1228" actId="14100"/>
          <ac:spMkLst>
            <pc:docMk/>
            <pc:sldMk cId="670634853" sldId="1195"/>
            <ac:spMk id="7" creationId="{879D1479-BB13-4EDD-B14F-0B5603BE6328}"/>
          </ac:spMkLst>
        </pc:spChg>
        <pc:spChg chg="add mod">
          <ac:chgData name="Martin Sandberg" userId="61b34bd4-9c1a-455b-8ca8-f242dec21569" providerId="ADAL" clId="{4B34052E-3075-4FD1-8A1F-B05916EA029D}" dt="2019-09-05T09:15:05.817" v="1285" actId="1076"/>
          <ac:spMkLst>
            <pc:docMk/>
            <pc:sldMk cId="670634853" sldId="1195"/>
            <ac:spMk id="8" creationId="{AF64BCE3-6AB8-4739-AC18-683C4C9E9B6C}"/>
          </ac:spMkLst>
        </pc:spChg>
        <pc:spChg chg="add mod ord">
          <ac:chgData name="Martin Sandberg" userId="61b34bd4-9c1a-455b-8ca8-f242dec21569" providerId="ADAL" clId="{4B34052E-3075-4FD1-8A1F-B05916EA029D}" dt="2019-09-05T09:23:18.805" v="1593" actId="1076"/>
          <ac:spMkLst>
            <pc:docMk/>
            <pc:sldMk cId="670634853" sldId="1195"/>
            <ac:spMk id="9" creationId="{4D332D6C-9B51-408A-90F4-0E97A9A63D0B}"/>
          </ac:spMkLst>
        </pc:spChg>
        <pc:spChg chg="add mod">
          <ac:chgData name="Martin Sandberg" userId="61b34bd4-9c1a-455b-8ca8-f242dec21569" providerId="ADAL" clId="{4B34052E-3075-4FD1-8A1F-B05916EA029D}" dt="2019-09-05T09:16:18.868" v="1293" actId="207"/>
          <ac:spMkLst>
            <pc:docMk/>
            <pc:sldMk cId="670634853" sldId="1195"/>
            <ac:spMk id="10" creationId="{9B0BFE58-D65D-4DA5-B1C4-DF6E046FD51B}"/>
          </ac:spMkLst>
        </pc:spChg>
        <pc:spChg chg="add mod ord">
          <ac:chgData name="Martin Sandberg" userId="61b34bd4-9c1a-455b-8ca8-f242dec21569" providerId="ADAL" clId="{4B34052E-3075-4FD1-8A1F-B05916EA029D}" dt="2019-09-05T09:19:45.195" v="1318" actId="14100"/>
          <ac:spMkLst>
            <pc:docMk/>
            <pc:sldMk cId="670634853" sldId="1195"/>
            <ac:spMk id="11" creationId="{CB768B4D-6F7D-479F-8024-28CAA7D47A3C}"/>
          </ac:spMkLst>
        </pc:spChg>
        <pc:spChg chg="add mod">
          <ac:chgData name="Martin Sandberg" userId="61b34bd4-9c1a-455b-8ca8-f242dec21569" providerId="ADAL" clId="{4B34052E-3075-4FD1-8A1F-B05916EA029D}" dt="2019-09-05T12:14:37.853" v="3697" actId="1076"/>
          <ac:spMkLst>
            <pc:docMk/>
            <pc:sldMk cId="670634853" sldId="1195"/>
            <ac:spMk id="12" creationId="{8445BEED-36F2-4006-BE9A-E5EF73F899AD}"/>
          </ac:spMkLst>
        </pc:spChg>
        <pc:spChg chg="add mod">
          <ac:chgData name="Martin Sandberg" userId="61b34bd4-9c1a-455b-8ca8-f242dec21569" providerId="ADAL" clId="{4B34052E-3075-4FD1-8A1F-B05916EA029D}" dt="2019-09-05T12:14:34.805" v="3696" actId="1076"/>
          <ac:spMkLst>
            <pc:docMk/>
            <pc:sldMk cId="670634853" sldId="1195"/>
            <ac:spMk id="13" creationId="{9F8389BE-3C08-447E-94E2-F196E4B27F0C}"/>
          </ac:spMkLst>
        </pc:spChg>
        <pc:spChg chg="add mod ord">
          <ac:chgData name="Martin Sandberg" userId="61b34bd4-9c1a-455b-8ca8-f242dec21569" providerId="ADAL" clId="{4B34052E-3075-4FD1-8A1F-B05916EA029D}" dt="2019-09-05T09:23:10.655" v="1592" actId="20577"/>
          <ac:spMkLst>
            <pc:docMk/>
            <pc:sldMk cId="670634853" sldId="1195"/>
            <ac:spMk id="14" creationId="{68BF08B3-4E6A-43F4-AA89-A93FAD1238A2}"/>
          </ac:spMkLst>
        </pc:spChg>
        <pc:spChg chg="add mod ord">
          <ac:chgData name="Martin Sandberg" userId="61b34bd4-9c1a-455b-8ca8-f242dec21569" providerId="ADAL" clId="{4B34052E-3075-4FD1-8A1F-B05916EA029D}" dt="2019-09-05T09:23:29.225" v="1596" actId="167"/>
          <ac:spMkLst>
            <pc:docMk/>
            <pc:sldMk cId="670634853" sldId="1195"/>
            <ac:spMk id="15" creationId="{9F9799BA-2028-4B69-9532-7D0C7F2D26AC}"/>
          </ac:spMkLst>
        </pc:spChg>
      </pc:sldChg>
      <pc:sldChg chg="addSp modSp add del">
        <pc:chgData name="Martin Sandberg" userId="61b34bd4-9c1a-455b-8ca8-f242dec21569" providerId="ADAL" clId="{4B34052E-3075-4FD1-8A1F-B05916EA029D}" dt="2019-09-05T11:38:40.833" v="2790" actId="2696"/>
        <pc:sldMkLst>
          <pc:docMk/>
          <pc:sldMk cId="1308534852" sldId="1196"/>
        </pc:sldMkLst>
        <pc:spChg chg="mod">
          <ac:chgData name="Martin Sandberg" userId="61b34bd4-9c1a-455b-8ca8-f242dec21569" providerId="ADAL" clId="{4B34052E-3075-4FD1-8A1F-B05916EA029D}" dt="2019-09-05T11:29:44.672" v="2674" actId="14100"/>
          <ac:spMkLst>
            <pc:docMk/>
            <pc:sldMk cId="1308534852" sldId="1196"/>
            <ac:spMk id="2" creationId="{34E284DF-39B7-4565-9502-B31CE18C7EC5}"/>
          </ac:spMkLst>
        </pc:spChg>
        <pc:spChg chg="add mod">
          <ac:chgData name="Martin Sandberg" userId="61b34bd4-9c1a-455b-8ca8-f242dec21569" providerId="ADAL" clId="{4B34052E-3075-4FD1-8A1F-B05916EA029D}" dt="2019-09-05T11:29:59.616" v="2684" actId="20577"/>
          <ac:spMkLst>
            <pc:docMk/>
            <pc:sldMk cId="1308534852" sldId="1196"/>
            <ac:spMk id="94" creationId="{987046BC-CB24-4519-A588-93C4EF6F2A10}"/>
          </ac:spMkLst>
        </pc:spChg>
      </pc:sldChg>
      <pc:sldChg chg="addSp delSp modSp add modTransition">
        <pc:chgData name="Martin Sandberg" userId="61b34bd4-9c1a-455b-8ca8-f242dec21569" providerId="ADAL" clId="{4B34052E-3075-4FD1-8A1F-B05916EA029D}" dt="2019-09-05T12:05:49.310" v="3258"/>
        <pc:sldMkLst>
          <pc:docMk/>
          <pc:sldMk cId="2810004506" sldId="1196"/>
        </pc:sldMkLst>
        <pc:spChg chg="mod">
          <ac:chgData name="Martin Sandberg" userId="61b34bd4-9c1a-455b-8ca8-f242dec21569" providerId="ADAL" clId="{4B34052E-3075-4FD1-8A1F-B05916EA029D}" dt="2019-09-05T12:03:25.519" v="3238" actId="20577"/>
          <ac:spMkLst>
            <pc:docMk/>
            <pc:sldMk cId="2810004506" sldId="1196"/>
            <ac:spMk id="2" creationId="{34E284DF-39B7-4565-9502-B31CE18C7EC5}"/>
          </ac:spMkLst>
        </pc:spChg>
        <pc:spChg chg="del mod">
          <ac:chgData name="Martin Sandberg" userId="61b34bd4-9c1a-455b-8ca8-f242dec21569" providerId="ADAL" clId="{4B34052E-3075-4FD1-8A1F-B05916EA029D}" dt="2019-09-05T11:57:51.692" v="3195" actId="478"/>
          <ac:spMkLst>
            <pc:docMk/>
            <pc:sldMk cId="2810004506" sldId="1196"/>
            <ac:spMk id="5" creationId="{8D9E6ECC-88E8-4F3B-8770-DE4EED1AC2BE}"/>
          </ac:spMkLst>
        </pc:spChg>
        <pc:spChg chg="del">
          <ac:chgData name="Martin Sandberg" userId="61b34bd4-9c1a-455b-8ca8-f242dec21569" providerId="ADAL" clId="{4B34052E-3075-4FD1-8A1F-B05916EA029D}" dt="2019-09-05T11:57:51.692" v="3195" actId="478"/>
          <ac:spMkLst>
            <pc:docMk/>
            <pc:sldMk cId="2810004506" sldId="1196"/>
            <ac:spMk id="6" creationId="{FA3A564C-314A-49AD-BE92-ECFA3D971F9D}"/>
          </ac:spMkLst>
        </pc:spChg>
        <pc:spChg chg="add mod">
          <ac:chgData name="Martin Sandberg" userId="61b34bd4-9c1a-455b-8ca8-f242dec21569" providerId="ADAL" clId="{4B34052E-3075-4FD1-8A1F-B05916EA029D}" dt="2019-09-05T11:47:04.403" v="2952" actId="1076"/>
          <ac:spMkLst>
            <pc:docMk/>
            <pc:sldMk cId="2810004506" sldId="1196"/>
            <ac:spMk id="8" creationId="{8D0E7BAB-E6C6-455A-BFD6-59F745BF8A64}"/>
          </ac:spMkLst>
        </pc:spChg>
        <pc:spChg chg="mod">
          <ac:chgData name="Martin Sandberg" userId="61b34bd4-9c1a-455b-8ca8-f242dec21569" providerId="ADAL" clId="{4B34052E-3075-4FD1-8A1F-B05916EA029D}" dt="2019-09-05T11:38:50.608" v="2799" actId="20577"/>
          <ac:spMkLst>
            <pc:docMk/>
            <pc:sldMk cId="2810004506" sldId="1196"/>
            <ac:spMk id="15" creationId="{1FB2E9A4-13FF-40A8-98E1-353AD56BE78E}"/>
          </ac:spMkLst>
        </pc:spChg>
        <pc:spChg chg="del">
          <ac:chgData name="Martin Sandberg" userId="61b34bd4-9c1a-455b-8ca8-f242dec21569" providerId="ADAL" clId="{4B34052E-3075-4FD1-8A1F-B05916EA029D}" dt="2019-09-05T11:57:51.692" v="3195" actId="478"/>
          <ac:spMkLst>
            <pc:docMk/>
            <pc:sldMk cId="2810004506" sldId="1196"/>
            <ac:spMk id="21" creationId="{F4A7B8D4-6488-4BA1-83C9-5E8F015F0398}"/>
          </ac:spMkLst>
        </pc:spChg>
        <pc:spChg chg="mod">
          <ac:chgData name="Martin Sandberg" userId="61b34bd4-9c1a-455b-8ca8-f242dec21569" providerId="ADAL" clId="{4B34052E-3075-4FD1-8A1F-B05916EA029D}" dt="2019-09-05T12:01:45.640" v="3222" actId="1076"/>
          <ac:spMkLst>
            <pc:docMk/>
            <pc:sldMk cId="2810004506" sldId="1196"/>
            <ac:spMk id="24" creationId="{02DABE12-1402-4616-8828-3E02116B0A0D}"/>
          </ac:spMkLst>
        </pc:spChg>
        <pc:spChg chg="mod">
          <ac:chgData name="Martin Sandberg" userId="61b34bd4-9c1a-455b-8ca8-f242dec21569" providerId="ADAL" clId="{4B34052E-3075-4FD1-8A1F-B05916EA029D}" dt="2019-09-05T11:48:00.181" v="2960" actId="1076"/>
          <ac:spMkLst>
            <pc:docMk/>
            <pc:sldMk cId="2810004506" sldId="1196"/>
            <ac:spMk id="27" creationId="{0B76EA7B-6740-4D88-A22E-15FA8758884F}"/>
          </ac:spMkLst>
        </pc:spChg>
        <pc:spChg chg="mod">
          <ac:chgData name="Martin Sandberg" userId="61b34bd4-9c1a-455b-8ca8-f242dec21569" providerId="ADAL" clId="{4B34052E-3075-4FD1-8A1F-B05916EA029D}" dt="2019-09-05T12:01:05.927" v="3218" actId="404"/>
          <ac:spMkLst>
            <pc:docMk/>
            <pc:sldMk cId="2810004506" sldId="1196"/>
            <ac:spMk id="28" creationId="{C4634288-6394-4BA6-A02C-15D553FE231D}"/>
          </ac:spMkLst>
        </pc:spChg>
        <pc:spChg chg="del">
          <ac:chgData name="Martin Sandberg" userId="61b34bd4-9c1a-455b-8ca8-f242dec21569" providerId="ADAL" clId="{4B34052E-3075-4FD1-8A1F-B05916EA029D}" dt="2019-09-05T11:57:51.692" v="3195" actId="478"/>
          <ac:spMkLst>
            <pc:docMk/>
            <pc:sldMk cId="2810004506" sldId="1196"/>
            <ac:spMk id="38" creationId="{9BBB9C72-A868-45D4-85A4-4803881A01CC}"/>
          </ac:spMkLst>
        </pc:spChg>
        <pc:spChg chg="del">
          <ac:chgData name="Martin Sandberg" userId="61b34bd4-9c1a-455b-8ca8-f242dec21569" providerId="ADAL" clId="{4B34052E-3075-4FD1-8A1F-B05916EA029D}" dt="2019-09-05T11:57:51.692" v="3195" actId="478"/>
          <ac:spMkLst>
            <pc:docMk/>
            <pc:sldMk cId="2810004506" sldId="1196"/>
            <ac:spMk id="48" creationId="{C6773FBD-52EF-4998-BB72-3384DAC9538C}"/>
          </ac:spMkLst>
        </pc:spChg>
        <pc:spChg chg="del">
          <ac:chgData name="Martin Sandberg" userId="61b34bd4-9c1a-455b-8ca8-f242dec21569" providerId="ADAL" clId="{4B34052E-3075-4FD1-8A1F-B05916EA029D}" dt="2019-09-05T11:57:51.692" v="3195" actId="478"/>
          <ac:spMkLst>
            <pc:docMk/>
            <pc:sldMk cId="2810004506" sldId="1196"/>
            <ac:spMk id="65" creationId="{C8B5DB6F-F229-4667-BBCA-6F7FE4D3C576}"/>
          </ac:spMkLst>
        </pc:spChg>
        <pc:spChg chg="del">
          <ac:chgData name="Martin Sandberg" userId="61b34bd4-9c1a-455b-8ca8-f242dec21569" providerId="ADAL" clId="{4B34052E-3075-4FD1-8A1F-B05916EA029D}" dt="2019-09-05T11:57:51.692" v="3195" actId="478"/>
          <ac:spMkLst>
            <pc:docMk/>
            <pc:sldMk cId="2810004506" sldId="1196"/>
            <ac:spMk id="66" creationId="{FD9712D9-ADFD-4E6D-8B4A-AC03E3B91216}"/>
          </ac:spMkLst>
        </pc:spChg>
        <pc:spChg chg="del">
          <ac:chgData name="Martin Sandberg" userId="61b34bd4-9c1a-455b-8ca8-f242dec21569" providerId="ADAL" clId="{4B34052E-3075-4FD1-8A1F-B05916EA029D}" dt="2019-09-05T11:57:51.692" v="3195" actId="478"/>
          <ac:spMkLst>
            <pc:docMk/>
            <pc:sldMk cId="2810004506" sldId="1196"/>
            <ac:spMk id="76" creationId="{3EBC41AC-9845-47BA-A51A-8CD9D59A8B49}"/>
          </ac:spMkLst>
        </pc:spChg>
        <pc:spChg chg="del">
          <ac:chgData name="Martin Sandberg" userId="61b34bd4-9c1a-455b-8ca8-f242dec21569" providerId="ADAL" clId="{4B34052E-3075-4FD1-8A1F-B05916EA029D}" dt="2019-09-05T11:57:51.692" v="3195" actId="478"/>
          <ac:spMkLst>
            <pc:docMk/>
            <pc:sldMk cId="2810004506" sldId="1196"/>
            <ac:spMk id="80" creationId="{EA0C6A36-6E88-4641-B77C-FF3BD2AFD6A7}"/>
          </ac:spMkLst>
        </pc:spChg>
        <pc:spChg chg="add mod">
          <ac:chgData name="Martin Sandberg" userId="61b34bd4-9c1a-455b-8ca8-f242dec21569" providerId="ADAL" clId="{4B34052E-3075-4FD1-8A1F-B05916EA029D}" dt="2019-09-05T11:46:05.852" v="2930" actId="1076"/>
          <ac:spMkLst>
            <pc:docMk/>
            <pc:sldMk cId="2810004506" sldId="1196"/>
            <ac:spMk id="89" creationId="{59CACA19-9DA3-47E7-9122-EB280DE40A48}"/>
          </ac:spMkLst>
        </pc:spChg>
        <pc:spChg chg="mod">
          <ac:chgData name="Martin Sandberg" userId="61b34bd4-9c1a-455b-8ca8-f242dec21569" providerId="ADAL" clId="{4B34052E-3075-4FD1-8A1F-B05916EA029D}" dt="2019-09-05T12:02:19.918" v="3230" actId="1076"/>
          <ac:spMkLst>
            <pc:docMk/>
            <pc:sldMk cId="2810004506" sldId="1196"/>
            <ac:spMk id="98" creationId="{AC2F4888-C84F-4A11-991A-F65226B3FC4B}"/>
          </ac:spMkLst>
        </pc:spChg>
        <pc:spChg chg="del">
          <ac:chgData name="Martin Sandberg" userId="61b34bd4-9c1a-455b-8ca8-f242dec21569" providerId="ADAL" clId="{4B34052E-3075-4FD1-8A1F-B05916EA029D}" dt="2019-09-05T12:02:11.720" v="3227" actId="478"/>
          <ac:spMkLst>
            <pc:docMk/>
            <pc:sldMk cId="2810004506" sldId="1196"/>
            <ac:spMk id="99" creationId="{D02B16F4-36BE-4023-BD1F-6FB555E6B439}"/>
          </ac:spMkLst>
        </pc:spChg>
        <pc:spChg chg="add mod">
          <ac:chgData name="Martin Sandberg" userId="61b34bd4-9c1a-455b-8ca8-f242dec21569" providerId="ADAL" clId="{4B34052E-3075-4FD1-8A1F-B05916EA029D}" dt="2019-09-05T11:48:56.699" v="2982" actId="1076"/>
          <ac:spMkLst>
            <pc:docMk/>
            <pc:sldMk cId="2810004506" sldId="1196"/>
            <ac:spMk id="100" creationId="{C44434F7-C535-4784-9CE8-782CEADD1227}"/>
          </ac:spMkLst>
        </pc:spChg>
        <pc:spChg chg="add">
          <ac:chgData name="Martin Sandberg" userId="61b34bd4-9c1a-455b-8ca8-f242dec21569" providerId="ADAL" clId="{4B34052E-3075-4FD1-8A1F-B05916EA029D}" dt="2019-09-05T11:58:06.251" v="3196"/>
          <ac:spMkLst>
            <pc:docMk/>
            <pc:sldMk cId="2810004506" sldId="1196"/>
            <ac:spMk id="106" creationId="{D569699D-355F-45B6-A908-1F6E5627AAC8}"/>
          </ac:spMkLst>
        </pc:spChg>
        <pc:spChg chg="add">
          <ac:chgData name="Martin Sandberg" userId="61b34bd4-9c1a-455b-8ca8-f242dec21569" providerId="ADAL" clId="{4B34052E-3075-4FD1-8A1F-B05916EA029D}" dt="2019-09-05T11:58:06.251" v="3196"/>
          <ac:spMkLst>
            <pc:docMk/>
            <pc:sldMk cId="2810004506" sldId="1196"/>
            <ac:spMk id="107" creationId="{43AE7623-FAFE-4AA1-971E-968E11A982D5}"/>
          </ac:spMkLst>
        </pc:spChg>
        <pc:spChg chg="add mod">
          <ac:chgData name="Martin Sandberg" userId="61b34bd4-9c1a-455b-8ca8-f242dec21569" providerId="ADAL" clId="{4B34052E-3075-4FD1-8A1F-B05916EA029D}" dt="2019-09-05T11:59:03.804" v="3207" actId="14100"/>
          <ac:spMkLst>
            <pc:docMk/>
            <pc:sldMk cId="2810004506" sldId="1196"/>
            <ac:spMk id="108" creationId="{5A02EB23-076E-461D-AC56-CB2EAA7A05BE}"/>
          </ac:spMkLst>
        </pc:spChg>
        <pc:spChg chg="add del">
          <ac:chgData name="Martin Sandberg" userId="61b34bd4-9c1a-455b-8ca8-f242dec21569" providerId="ADAL" clId="{4B34052E-3075-4FD1-8A1F-B05916EA029D}" dt="2019-09-05T11:58:56.118" v="3201" actId="478"/>
          <ac:spMkLst>
            <pc:docMk/>
            <pc:sldMk cId="2810004506" sldId="1196"/>
            <ac:spMk id="109" creationId="{81FBD900-6D88-45CB-9120-6D159E5967FB}"/>
          </ac:spMkLst>
        </pc:spChg>
        <pc:spChg chg="add del">
          <ac:chgData name="Martin Sandberg" userId="61b34bd4-9c1a-455b-8ca8-f242dec21569" providerId="ADAL" clId="{4B34052E-3075-4FD1-8A1F-B05916EA029D}" dt="2019-09-05T11:58:53.838" v="3199" actId="478"/>
          <ac:spMkLst>
            <pc:docMk/>
            <pc:sldMk cId="2810004506" sldId="1196"/>
            <ac:spMk id="110" creationId="{DEAEF00B-54FD-4968-8C8C-25EB478E92DB}"/>
          </ac:spMkLst>
        </pc:spChg>
        <pc:spChg chg="add del">
          <ac:chgData name="Martin Sandberg" userId="61b34bd4-9c1a-455b-8ca8-f242dec21569" providerId="ADAL" clId="{4B34052E-3075-4FD1-8A1F-B05916EA029D}" dt="2019-09-05T11:58:55.015" v="3200" actId="478"/>
          <ac:spMkLst>
            <pc:docMk/>
            <pc:sldMk cId="2810004506" sldId="1196"/>
            <ac:spMk id="112" creationId="{22752729-6101-4837-9877-AE91CF01A158}"/>
          </ac:spMkLst>
        </pc:spChg>
        <pc:spChg chg="del">
          <ac:chgData name="Martin Sandberg" userId="61b34bd4-9c1a-455b-8ca8-f242dec21569" providerId="ADAL" clId="{4B34052E-3075-4FD1-8A1F-B05916EA029D}" dt="2019-09-05T11:57:51.692" v="3195" actId="478"/>
          <ac:spMkLst>
            <pc:docMk/>
            <pc:sldMk cId="2810004506" sldId="1196"/>
            <ac:spMk id="117" creationId="{65571D82-AAD8-4523-AE27-E6443F58EF3D}"/>
          </ac:spMkLst>
        </pc:spChg>
        <pc:spChg chg="add del">
          <ac:chgData name="Martin Sandberg" userId="61b34bd4-9c1a-455b-8ca8-f242dec21569" providerId="ADAL" clId="{4B34052E-3075-4FD1-8A1F-B05916EA029D}" dt="2019-09-05T11:58:52.012" v="3197" actId="478"/>
          <ac:spMkLst>
            <pc:docMk/>
            <pc:sldMk cId="2810004506" sldId="1196"/>
            <ac:spMk id="118" creationId="{CCD98E00-92AD-4516-B103-5BA8FBE1A08A}"/>
          </ac:spMkLst>
        </pc:spChg>
        <pc:spChg chg="add del">
          <ac:chgData name="Martin Sandberg" userId="61b34bd4-9c1a-455b-8ca8-f242dec21569" providerId="ADAL" clId="{4B34052E-3075-4FD1-8A1F-B05916EA029D}" dt="2019-09-05T11:58:52.985" v="3198" actId="478"/>
          <ac:spMkLst>
            <pc:docMk/>
            <pc:sldMk cId="2810004506" sldId="1196"/>
            <ac:spMk id="120" creationId="{B43944F5-C8EF-4C7A-A75C-C9A6B84E7FE3}"/>
          </ac:spMkLst>
        </pc:spChg>
        <pc:spChg chg="add mod">
          <ac:chgData name="Martin Sandberg" userId="61b34bd4-9c1a-455b-8ca8-f242dec21569" providerId="ADAL" clId="{4B34052E-3075-4FD1-8A1F-B05916EA029D}" dt="2019-09-05T12:04:48.050" v="3252" actId="404"/>
          <ac:spMkLst>
            <pc:docMk/>
            <pc:sldMk cId="2810004506" sldId="1196"/>
            <ac:spMk id="123" creationId="{84F2CF29-37C7-4B2C-8B16-69E852557B98}"/>
          </ac:spMkLst>
        </pc:spChg>
        <pc:spChg chg="del">
          <ac:chgData name="Martin Sandberg" userId="61b34bd4-9c1a-455b-8ca8-f242dec21569" providerId="ADAL" clId="{4B34052E-3075-4FD1-8A1F-B05916EA029D}" dt="2019-09-05T11:39:27.578" v="2807" actId="478"/>
          <ac:spMkLst>
            <pc:docMk/>
            <pc:sldMk cId="2810004506" sldId="1196"/>
            <ac:spMk id="129" creationId="{ACAF53EF-4C24-4672-BD28-1764F95BA925}"/>
          </ac:spMkLst>
        </pc:spChg>
        <pc:spChg chg="mod">
          <ac:chgData name="Martin Sandberg" userId="61b34bd4-9c1a-455b-8ca8-f242dec21569" providerId="ADAL" clId="{4B34052E-3075-4FD1-8A1F-B05916EA029D}" dt="2019-09-05T11:49:34.419" v="2993" actId="1076"/>
          <ac:spMkLst>
            <pc:docMk/>
            <pc:sldMk cId="2810004506" sldId="1196"/>
            <ac:spMk id="136" creationId="{CDCE44B1-0450-4DD0-92CE-1941041C277D}"/>
          </ac:spMkLst>
        </pc:spChg>
        <pc:spChg chg="mod">
          <ac:chgData name="Martin Sandberg" userId="61b34bd4-9c1a-455b-8ca8-f242dec21569" providerId="ADAL" clId="{4B34052E-3075-4FD1-8A1F-B05916EA029D}" dt="2019-09-05T11:48:00.181" v="2960" actId="1076"/>
          <ac:spMkLst>
            <pc:docMk/>
            <pc:sldMk cId="2810004506" sldId="1196"/>
            <ac:spMk id="142" creationId="{CD1FC3AC-AF4E-4B73-AFC4-18795058DF04}"/>
          </ac:spMkLst>
        </pc:spChg>
        <pc:spChg chg="del">
          <ac:chgData name="Martin Sandberg" userId="61b34bd4-9c1a-455b-8ca8-f242dec21569" providerId="ADAL" clId="{4B34052E-3075-4FD1-8A1F-B05916EA029D}" dt="2019-09-05T11:50:13.710" v="2997" actId="478"/>
          <ac:spMkLst>
            <pc:docMk/>
            <pc:sldMk cId="2810004506" sldId="1196"/>
            <ac:spMk id="144" creationId="{5D940F75-66AE-41B0-AEDF-3118552618E4}"/>
          </ac:spMkLst>
        </pc:spChg>
        <pc:spChg chg="del">
          <ac:chgData name="Martin Sandberg" userId="61b34bd4-9c1a-455b-8ca8-f242dec21569" providerId="ADAL" clId="{4B34052E-3075-4FD1-8A1F-B05916EA029D}" dt="2019-09-05T11:45:21.244" v="2923" actId="478"/>
          <ac:spMkLst>
            <pc:docMk/>
            <pc:sldMk cId="2810004506" sldId="1196"/>
            <ac:spMk id="167" creationId="{4BC54EF9-F4D1-454A-8A97-DE8BC27AAAE1}"/>
          </ac:spMkLst>
        </pc:spChg>
        <pc:spChg chg="del">
          <ac:chgData name="Martin Sandberg" userId="61b34bd4-9c1a-455b-8ca8-f242dec21569" providerId="ADAL" clId="{4B34052E-3075-4FD1-8A1F-B05916EA029D}" dt="2019-09-05T11:45:19.637" v="2922" actId="478"/>
          <ac:spMkLst>
            <pc:docMk/>
            <pc:sldMk cId="2810004506" sldId="1196"/>
            <ac:spMk id="168" creationId="{8B0590B0-4C71-4867-B98F-2C4AAE6D5F76}"/>
          </ac:spMkLst>
        </pc:spChg>
        <pc:spChg chg="del">
          <ac:chgData name="Martin Sandberg" userId="61b34bd4-9c1a-455b-8ca8-f242dec21569" providerId="ADAL" clId="{4B34052E-3075-4FD1-8A1F-B05916EA029D}" dt="2019-09-05T11:45:22.851" v="2924" actId="478"/>
          <ac:spMkLst>
            <pc:docMk/>
            <pc:sldMk cId="2810004506" sldId="1196"/>
            <ac:spMk id="169" creationId="{244FF69C-E74B-479A-8A7B-527ACDF0CA86}"/>
          </ac:spMkLst>
        </pc:spChg>
        <pc:spChg chg="mod">
          <ac:chgData name="Martin Sandberg" userId="61b34bd4-9c1a-455b-8ca8-f242dec21569" providerId="ADAL" clId="{4B34052E-3075-4FD1-8A1F-B05916EA029D}" dt="2019-09-05T11:47:13.740" v="2954" actId="1076"/>
          <ac:spMkLst>
            <pc:docMk/>
            <pc:sldMk cId="2810004506" sldId="1196"/>
            <ac:spMk id="177" creationId="{46A33F64-4DE1-4680-8E94-EC9F009FAB7C}"/>
          </ac:spMkLst>
        </pc:spChg>
        <pc:spChg chg="del mod">
          <ac:chgData name="Martin Sandberg" userId="61b34bd4-9c1a-455b-8ca8-f242dec21569" providerId="ADAL" clId="{4B34052E-3075-4FD1-8A1F-B05916EA029D}" dt="2019-09-05T11:39:12.024" v="2802" actId="478"/>
          <ac:spMkLst>
            <pc:docMk/>
            <pc:sldMk cId="2810004506" sldId="1196"/>
            <ac:spMk id="179" creationId="{7BF17ABD-BBDA-43AB-A54C-2F5EC0EE72D4}"/>
          </ac:spMkLst>
        </pc:spChg>
        <pc:spChg chg="del">
          <ac:chgData name="Martin Sandberg" userId="61b34bd4-9c1a-455b-8ca8-f242dec21569" providerId="ADAL" clId="{4B34052E-3075-4FD1-8A1F-B05916EA029D}" dt="2019-09-05T11:39:14.969" v="2804" actId="478"/>
          <ac:spMkLst>
            <pc:docMk/>
            <pc:sldMk cId="2810004506" sldId="1196"/>
            <ac:spMk id="182" creationId="{116213A5-E12C-4781-9B26-BE0953947556}"/>
          </ac:spMkLst>
        </pc:spChg>
        <pc:spChg chg="del">
          <ac:chgData name="Martin Sandberg" userId="61b34bd4-9c1a-455b-8ca8-f242dec21569" providerId="ADAL" clId="{4B34052E-3075-4FD1-8A1F-B05916EA029D}" dt="2019-09-05T11:39:18.514" v="2806" actId="478"/>
          <ac:spMkLst>
            <pc:docMk/>
            <pc:sldMk cId="2810004506" sldId="1196"/>
            <ac:spMk id="183" creationId="{9F8F95E1-5AE0-48A5-94D0-EF18674E040E}"/>
          </ac:spMkLst>
        </pc:spChg>
        <pc:spChg chg="add del">
          <ac:chgData name="Martin Sandberg" userId="61b34bd4-9c1a-455b-8ca8-f242dec21569" providerId="ADAL" clId="{4B34052E-3075-4FD1-8A1F-B05916EA029D}" dt="2019-09-05T12:03:20.671" v="3236" actId="478"/>
          <ac:spMkLst>
            <pc:docMk/>
            <pc:sldMk cId="2810004506" sldId="1196"/>
            <ac:spMk id="227" creationId="{C23A627D-2178-43E7-9ED1-C5CF41E62621}"/>
          </ac:spMkLst>
        </pc:spChg>
        <pc:spChg chg="mod">
          <ac:chgData name="Martin Sandberg" userId="61b34bd4-9c1a-455b-8ca8-f242dec21569" providerId="ADAL" clId="{4B34052E-3075-4FD1-8A1F-B05916EA029D}" dt="2019-09-05T11:49:12.412" v="2988" actId="20577"/>
          <ac:spMkLst>
            <pc:docMk/>
            <pc:sldMk cId="2810004506" sldId="1196"/>
            <ac:spMk id="260" creationId="{F391A8BA-B6B5-48E8-B0AB-9B7C46B0C2E9}"/>
          </ac:spMkLst>
        </pc:spChg>
        <pc:spChg chg="mod">
          <ac:chgData name="Martin Sandberg" userId="61b34bd4-9c1a-455b-8ca8-f242dec21569" providerId="ADAL" clId="{4B34052E-3075-4FD1-8A1F-B05916EA029D}" dt="2019-09-05T12:02:01.974" v="3226" actId="1076"/>
          <ac:spMkLst>
            <pc:docMk/>
            <pc:sldMk cId="2810004506" sldId="1196"/>
            <ac:spMk id="264" creationId="{6B081979-F445-4196-ABDE-8827E41A41B7}"/>
          </ac:spMkLst>
        </pc:spChg>
        <pc:spChg chg="mod">
          <ac:chgData name="Martin Sandberg" userId="61b34bd4-9c1a-455b-8ca8-f242dec21569" providerId="ADAL" clId="{4B34052E-3075-4FD1-8A1F-B05916EA029D}" dt="2019-09-05T11:49:20.859" v="2991" actId="20577"/>
          <ac:spMkLst>
            <pc:docMk/>
            <pc:sldMk cId="2810004506" sldId="1196"/>
            <ac:spMk id="271" creationId="{8D21531E-3741-4E91-A4FB-3B88B23453E0}"/>
          </ac:spMkLst>
        </pc:spChg>
        <pc:spChg chg="mod">
          <ac:chgData name="Martin Sandberg" userId="61b34bd4-9c1a-455b-8ca8-f242dec21569" providerId="ADAL" clId="{4B34052E-3075-4FD1-8A1F-B05916EA029D}" dt="2019-09-05T11:48:00.181" v="2960" actId="1076"/>
          <ac:spMkLst>
            <pc:docMk/>
            <pc:sldMk cId="2810004506" sldId="1196"/>
            <ac:spMk id="272" creationId="{27744D91-0E1B-4F42-A97D-5CB6F1DEE923}"/>
          </ac:spMkLst>
        </pc:spChg>
        <pc:spChg chg="mod">
          <ac:chgData name="Martin Sandberg" userId="61b34bd4-9c1a-455b-8ca8-f242dec21569" providerId="ADAL" clId="{4B34052E-3075-4FD1-8A1F-B05916EA029D}" dt="2019-09-05T11:47:17.547" v="2955" actId="1076"/>
          <ac:spMkLst>
            <pc:docMk/>
            <pc:sldMk cId="2810004506" sldId="1196"/>
            <ac:spMk id="279" creationId="{E2B0346C-FF15-4765-B73B-ABF6301492E7}"/>
          </ac:spMkLst>
        </pc:spChg>
        <pc:spChg chg="mod">
          <ac:chgData name="Martin Sandberg" userId="61b34bd4-9c1a-455b-8ca8-f242dec21569" providerId="ADAL" clId="{4B34052E-3075-4FD1-8A1F-B05916EA029D}" dt="2019-09-05T11:47:20.340" v="2956" actId="1076"/>
          <ac:spMkLst>
            <pc:docMk/>
            <pc:sldMk cId="2810004506" sldId="1196"/>
            <ac:spMk id="280" creationId="{330F88A3-BE82-4405-93E0-3E65DC824469}"/>
          </ac:spMkLst>
        </pc:spChg>
        <pc:grpChg chg="del">
          <ac:chgData name="Martin Sandberg" userId="61b34bd4-9c1a-455b-8ca8-f242dec21569" providerId="ADAL" clId="{4B34052E-3075-4FD1-8A1F-B05916EA029D}" dt="2019-09-05T11:45:18.036" v="2921" actId="478"/>
          <ac:grpSpMkLst>
            <pc:docMk/>
            <pc:sldMk cId="2810004506" sldId="1196"/>
            <ac:grpSpMk id="159" creationId="{D2E82E16-01AC-466A-9BE4-740E33BBFCC5}"/>
          </ac:grpSpMkLst>
        </pc:grpChg>
        <pc:cxnChg chg="add mod">
          <ac:chgData name="Martin Sandberg" userId="61b34bd4-9c1a-455b-8ca8-f242dec21569" providerId="ADAL" clId="{4B34052E-3075-4FD1-8A1F-B05916EA029D}" dt="2019-09-05T11:47:08.260" v="2953" actId="14100"/>
          <ac:cxnSpMkLst>
            <pc:docMk/>
            <pc:sldMk cId="2810004506" sldId="1196"/>
            <ac:cxnSpMk id="7" creationId="{982EEF7B-3B47-4580-B2F8-AB2C1BAC8353}"/>
          </ac:cxnSpMkLst>
        </pc:cxnChg>
        <pc:cxnChg chg="del">
          <ac:chgData name="Martin Sandberg" userId="61b34bd4-9c1a-455b-8ca8-f242dec21569" providerId="ADAL" clId="{4B34052E-3075-4FD1-8A1F-B05916EA029D}" dt="2019-09-05T11:57:51.692" v="3195" actId="478"/>
          <ac:cxnSpMkLst>
            <pc:docMk/>
            <pc:sldMk cId="2810004506" sldId="1196"/>
            <ac:cxnSpMk id="14" creationId="{004B8904-F8DD-41DD-B28B-44CD862674A3}"/>
          </ac:cxnSpMkLst>
        </pc:cxnChg>
        <pc:cxnChg chg="del mod">
          <ac:chgData name="Martin Sandberg" userId="61b34bd4-9c1a-455b-8ca8-f242dec21569" providerId="ADAL" clId="{4B34052E-3075-4FD1-8A1F-B05916EA029D}" dt="2019-09-05T11:57:51.692" v="3195" actId="478"/>
          <ac:cxnSpMkLst>
            <pc:docMk/>
            <pc:sldMk cId="2810004506" sldId="1196"/>
            <ac:cxnSpMk id="32" creationId="{79082427-8A98-49E3-B52F-BAAD2EDD1C9F}"/>
          </ac:cxnSpMkLst>
        </pc:cxnChg>
        <pc:cxnChg chg="del mod">
          <ac:chgData name="Martin Sandberg" userId="61b34bd4-9c1a-455b-8ca8-f242dec21569" providerId="ADAL" clId="{4B34052E-3075-4FD1-8A1F-B05916EA029D}" dt="2019-09-05T11:57:51.692" v="3195" actId="478"/>
          <ac:cxnSpMkLst>
            <pc:docMk/>
            <pc:sldMk cId="2810004506" sldId="1196"/>
            <ac:cxnSpMk id="34" creationId="{0A8958FA-EA26-4278-81D5-8153F6CB646D}"/>
          </ac:cxnSpMkLst>
        </pc:cxnChg>
        <pc:cxnChg chg="del mod">
          <ac:chgData name="Martin Sandberg" userId="61b34bd4-9c1a-455b-8ca8-f242dec21569" providerId="ADAL" clId="{4B34052E-3075-4FD1-8A1F-B05916EA029D}" dt="2019-09-05T11:39:13.033" v="2803" actId="478"/>
          <ac:cxnSpMkLst>
            <pc:docMk/>
            <pc:sldMk cId="2810004506" sldId="1196"/>
            <ac:cxnSpMk id="36" creationId="{821C2B68-854A-45CC-9F2A-5C277F06382A}"/>
          </ac:cxnSpMkLst>
        </pc:cxnChg>
        <pc:cxnChg chg="del mod">
          <ac:chgData name="Martin Sandberg" userId="61b34bd4-9c1a-455b-8ca8-f242dec21569" providerId="ADAL" clId="{4B34052E-3075-4FD1-8A1F-B05916EA029D}" dt="2019-09-05T11:57:51.692" v="3195" actId="478"/>
          <ac:cxnSpMkLst>
            <pc:docMk/>
            <pc:sldMk cId="2810004506" sldId="1196"/>
            <ac:cxnSpMk id="37" creationId="{685C241A-05DD-4498-97BD-470C43B14A8C}"/>
          </ac:cxnSpMkLst>
        </pc:cxnChg>
        <pc:cxnChg chg="del mod">
          <ac:chgData name="Martin Sandberg" userId="61b34bd4-9c1a-455b-8ca8-f242dec21569" providerId="ADAL" clId="{4B34052E-3075-4FD1-8A1F-B05916EA029D}" dt="2019-09-05T11:39:05.062" v="2800" actId="478"/>
          <ac:cxnSpMkLst>
            <pc:docMk/>
            <pc:sldMk cId="2810004506" sldId="1196"/>
            <ac:cxnSpMk id="40" creationId="{3F96E259-1907-4891-863B-58A8EE8C4B0F}"/>
          </ac:cxnSpMkLst>
        </pc:cxnChg>
        <pc:cxnChg chg="del mod">
          <ac:chgData name="Martin Sandberg" userId="61b34bd4-9c1a-455b-8ca8-f242dec21569" providerId="ADAL" clId="{4B34052E-3075-4FD1-8A1F-B05916EA029D}" dt="2019-09-05T11:50:11.681" v="2996" actId="478"/>
          <ac:cxnSpMkLst>
            <pc:docMk/>
            <pc:sldMk cId="2810004506" sldId="1196"/>
            <ac:cxnSpMk id="81" creationId="{5129C8F8-82B1-46E5-BDB1-FD02CA51F84A}"/>
          </ac:cxnSpMkLst>
        </pc:cxnChg>
        <pc:cxnChg chg="mod">
          <ac:chgData name="Martin Sandberg" userId="61b34bd4-9c1a-455b-8ca8-f242dec21569" providerId="ADAL" clId="{4B34052E-3075-4FD1-8A1F-B05916EA029D}" dt="2019-09-05T12:01:32.870" v="3220" actId="208"/>
          <ac:cxnSpMkLst>
            <pc:docMk/>
            <pc:sldMk cId="2810004506" sldId="1196"/>
            <ac:cxnSpMk id="88" creationId="{3C4BC288-2FDE-4E62-B525-F757EE46155F}"/>
          </ac:cxnSpMkLst>
        </pc:cxnChg>
        <pc:cxnChg chg="del mod">
          <ac:chgData name="Martin Sandberg" userId="61b34bd4-9c1a-455b-8ca8-f242dec21569" providerId="ADAL" clId="{4B34052E-3075-4FD1-8A1F-B05916EA029D}" dt="2019-09-05T11:57:51.692" v="3195" actId="478"/>
          <ac:cxnSpMkLst>
            <pc:docMk/>
            <pc:sldMk cId="2810004506" sldId="1196"/>
            <ac:cxnSpMk id="91" creationId="{AAAD616B-01C1-420A-86CB-403E04228862}"/>
          </ac:cxnSpMkLst>
        </pc:cxnChg>
        <pc:cxnChg chg="mod">
          <ac:chgData name="Martin Sandberg" userId="61b34bd4-9c1a-455b-8ca8-f242dec21569" providerId="ADAL" clId="{4B34052E-3075-4FD1-8A1F-B05916EA029D}" dt="2019-09-05T12:02:19.918" v="3230" actId="1076"/>
          <ac:cxnSpMkLst>
            <pc:docMk/>
            <pc:sldMk cId="2810004506" sldId="1196"/>
            <ac:cxnSpMk id="93" creationId="{7263BA08-9A66-4529-82D8-327FC4A68F73}"/>
          </ac:cxnSpMkLst>
        </pc:cxnChg>
        <pc:cxnChg chg="del mod">
          <ac:chgData name="Martin Sandberg" userId="61b34bd4-9c1a-455b-8ca8-f242dec21569" providerId="ADAL" clId="{4B34052E-3075-4FD1-8A1F-B05916EA029D}" dt="2019-09-05T11:57:51.692" v="3195" actId="478"/>
          <ac:cxnSpMkLst>
            <pc:docMk/>
            <pc:sldMk cId="2810004506" sldId="1196"/>
            <ac:cxnSpMk id="95" creationId="{C476D426-73DC-4EF0-B4E7-9C8CFBE626F3}"/>
          </ac:cxnSpMkLst>
        </pc:cxnChg>
        <pc:cxnChg chg="del">
          <ac:chgData name="Martin Sandberg" userId="61b34bd4-9c1a-455b-8ca8-f242dec21569" providerId="ADAL" clId="{4B34052E-3075-4FD1-8A1F-B05916EA029D}" dt="2019-09-05T12:02:12.733" v="3228" actId="478"/>
          <ac:cxnSpMkLst>
            <pc:docMk/>
            <pc:sldMk cId="2810004506" sldId="1196"/>
            <ac:cxnSpMk id="96" creationId="{4CAC1E46-8FE3-4C8F-9CC8-2449D76EF228}"/>
          </ac:cxnSpMkLst>
        </pc:cxnChg>
        <pc:cxnChg chg="add mod">
          <ac:chgData name="Martin Sandberg" userId="61b34bd4-9c1a-455b-8ca8-f242dec21569" providerId="ADAL" clId="{4B34052E-3075-4FD1-8A1F-B05916EA029D}" dt="2019-09-05T12:00:54.718" v="3213" actId="208"/>
          <ac:cxnSpMkLst>
            <pc:docMk/>
            <pc:sldMk cId="2810004506" sldId="1196"/>
            <ac:cxnSpMk id="97" creationId="{14F89EC5-93F9-4AA1-B990-EDFEC513380A}"/>
          </ac:cxnSpMkLst>
        </pc:cxnChg>
        <pc:cxnChg chg="del mod">
          <ac:chgData name="Martin Sandberg" userId="61b34bd4-9c1a-455b-8ca8-f242dec21569" providerId="ADAL" clId="{4B34052E-3075-4FD1-8A1F-B05916EA029D}" dt="2019-09-05T11:57:51.692" v="3195" actId="478"/>
          <ac:cxnSpMkLst>
            <pc:docMk/>
            <pc:sldMk cId="2810004506" sldId="1196"/>
            <ac:cxnSpMk id="103" creationId="{EB06EAF2-A206-4731-854B-0B97959AD133}"/>
          </ac:cxnSpMkLst>
        </pc:cxnChg>
        <pc:cxnChg chg="del mod">
          <ac:chgData name="Martin Sandberg" userId="61b34bd4-9c1a-455b-8ca8-f242dec21569" providerId="ADAL" clId="{4B34052E-3075-4FD1-8A1F-B05916EA029D}" dt="2019-09-05T11:57:51.692" v="3195" actId="478"/>
          <ac:cxnSpMkLst>
            <pc:docMk/>
            <pc:sldMk cId="2810004506" sldId="1196"/>
            <ac:cxnSpMk id="111" creationId="{28D2A7BB-E1FE-43D9-97DD-291258E5CEFE}"/>
          </ac:cxnSpMkLst>
        </pc:cxnChg>
        <pc:cxnChg chg="add del mod">
          <ac:chgData name="Martin Sandberg" userId="61b34bd4-9c1a-455b-8ca8-f242dec21569" providerId="ADAL" clId="{4B34052E-3075-4FD1-8A1F-B05916EA029D}" dt="2019-09-05T11:58:58.913" v="3204" actId="478"/>
          <ac:cxnSpMkLst>
            <pc:docMk/>
            <pc:sldMk cId="2810004506" sldId="1196"/>
            <ac:cxnSpMk id="113" creationId="{4A0E545F-AF80-4A04-B280-3CBC94065190}"/>
          </ac:cxnSpMkLst>
        </pc:cxnChg>
        <pc:cxnChg chg="add del mod">
          <ac:chgData name="Martin Sandberg" userId="61b34bd4-9c1a-455b-8ca8-f242dec21569" providerId="ADAL" clId="{4B34052E-3075-4FD1-8A1F-B05916EA029D}" dt="2019-09-05T11:58:56.965" v="3202" actId="478"/>
          <ac:cxnSpMkLst>
            <pc:docMk/>
            <pc:sldMk cId="2810004506" sldId="1196"/>
            <ac:cxnSpMk id="114" creationId="{CF88EFE5-B61C-496E-93E9-0CF858276BBA}"/>
          </ac:cxnSpMkLst>
        </pc:cxnChg>
        <pc:cxnChg chg="add del mod">
          <ac:chgData name="Martin Sandberg" userId="61b34bd4-9c1a-455b-8ca8-f242dec21569" providerId="ADAL" clId="{4B34052E-3075-4FD1-8A1F-B05916EA029D}" dt="2019-09-05T11:58:58.022" v="3203" actId="478"/>
          <ac:cxnSpMkLst>
            <pc:docMk/>
            <pc:sldMk cId="2810004506" sldId="1196"/>
            <ac:cxnSpMk id="115" creationId="{A6DB9679-92FE-4F77-8BAB-4BAC2EB3B816}"/>
          </ac:cxnSpMkLst>
        </pc:cxnChg>
        <pc:cxnChg chg="add del mod">
          <ac:chgData name="Martin Sandberg" userId="61b34bd4-9c1a-455b-8ca8-f242dec21569" providerId="ADAL" clId="{4B34052E-3075-4FD1-8A1F-B05916EA029D}" dt="2019-09-05T11:59:06.342" v="3208" actId="478"/>
          <ac:cxnSpMkLst>
            <pc:docMk/>
            <pc:sldMk cId="2810004506" sldId="1196"/>
            <ac:cxnSpMk id="116" creationId="{1E891896-F5BE-42D4-8474-4C2932DCB8CE}"/>
          </ac:cxnSpMkLst>
        </pc:cxnChg>
        <pc:cxnChg chg="add del mod">
          <ac:chgData name="Martin Sandberg" userId="61b34bd4-9c1a-455b-8ca8-f242dec21569" providerId="ADAL" clId="{4B34052E-3075-4FD1-8A1F-B05916EA029D}" dt="2019-09-05T11:59:00.814" v="3206" actId="478"/>
          <ac:cxnSpMkLst>
            <pc:docMk/>
            <pc:sldMk cId="2810004506" sldId="1196"/>
            <ac:cxnSpMk id="119" creationId="{B49DB5AB-6A35-40C4-A61E-4446617F613C}"/>
          </ac:cxnSpMkLst>
        </pc:cxnChg>
        <pc:cxnChg chg="add del mod">
          <ac:chgData name="Martin Sandberg" userId="61b34bd4-9c1a-455b-8ca8-f242dec21569" providerId="ADAL" clId="{4B34052E-3075-4FD1-8A1F-B05916EA029D}" dt="2019-09-05T11:59:00.009" v="3205" actId="478"/>
          <ac:cxnSpMkLst>
            <pc:docMk/>
            <pc:sldMk cId="2810004506" sldId="1196"/>
            <ac:cxnSpMk id="122" creationId="{0FEEAD09-61C9-479E-A62A-95BA331AC48E}"/>
          </ac:cxnSpMkLst>
        </pc:cxnChg>
        <pc:cxnChg chg="mod">
          <ac:chgData name="Martin Sandberg" userId="61b34bd4-9c1a-455b-8ca8-f242dec21569" providerId="ADAL" clId="{4B34052E-3075-4FD1-8A1F-B05916EA029D}" dt="2019-09-05T11:45:18.036" v="2921" actId="478"/>
          <ac:cxnSpMkLst>
            <pc:docMk/>
            <pc:sldMk cId="2810004506" sldId="1196"/>
            <ac:cxnSpMk id="149" creationId="{FD44FF97-190B-48D6-A8B9-5630FF163710}"/>
          </ac:cxnSpMkLst>
        </pc:cxnChg>
        <pc:cxnChg chg="mod">
          <ac:chgData name="Martin Sandberg" userId="61b34bd4-9c1a-455b-8ca8-f242dec21569" providerId="ADAL" clId="{4B34052E-3075-4FD1-8A1F-B05916EA029D}" dt="2019-09-05T12:00:29.086" v="3209" actId="208"/>
          <ac:cxnSpMkLst>
            <pc:docMk/>
            <pc:sldMk cId="2810004506" sldId="1196"/>
            <ac:cxnSpMk id="170" creationId="{B344021E-3FF4-4FC0-9D63-E70C080B934B}"/>
          </ac:cxnSpMkLst>
        </pc:cxnChg>
        <pc:cxnChg chg="mod">
          <ac:chgData name="Martin Sandberg" userId="61b34bd4-9c1a-455b-8ca8-f242dec21569" providerId="ADAL" clId="{4B34052E-3075-4FD1-8A1F-B05916EA029D}" dt="2019-09-05T12:00:35.766" v="3210" actId="208"/>
          <ac:cxnSpMkLst>
            <pc:docMk/>
            <pc:sldMk cId="2810004506" sldId="1196"/>
            <ac:cxnSpMk id="184" creationId="{5468813C-BB6A-4E82-A9D4-A65E0A354261}"/>
          </ac:cxnSpMkLst>
        </pc:cxnChg>
        <pc:cxnChg chg="mod">
          <ac:chgData name="Martin Sandberg" userId="61b34bd4-9c1a-455b-8ca8-f242dec21569" providerId="ADAL" clId="{4B34052E-3075-4FD1-8A1F-B05916EA029D}" dt="2019-09-05T12:00:44.181" v="3212" actId="208"/>
          <ac:cxnSpMkLst>
            <pc:docMk/>
            <pc:sldMk cId="2810004506" sldId="1196"/>
            <ac:cxnSpMk id="189" creationId="{E3D9EB1B-0818-4772-8C29-642E8E19BC92}"/>
          </ac:cxnSpMkLst>
        </pc:cxnChg>
        <pc:cxnChg chg="mod">
          <ac:chgData name="Martin Sandberg" userId="61b34bd4-9c1a-455b-8ca8-f242dec21569" providerId="ADAL" clId="{4B34052E-3075-4FD1-8A1F-B05916EA029D}" dt="2019-09-05T12:01:57.718" v="3225" actId="208"/>
          <ac:cxnSpMkLst>
            <pc:docMk/>
            <pc:sldMk cId="2810004506" sldId="1196"/>
            <ac:cxnSpMk id="195" creationId="{8CB2B42F-31E4-46BC-8556-ED1F6BBAB5F1}"/>
          </ac:cxnSpMkLst>
        </pc:cxnChg>
        <pc:cxnChg chg="mod">
          <ac:chgData name="Martin Sandberg" userId="61b34bd4-9c1a-455b-8ca8-f242dec21569" providerId="ADAL" clId="{4B34052E-3075-4FD1-8A1F-B05916EA029D}" dt="2019-09-05T12:01:57.718" v="3225" actId="208"/>
          <ac:cxnSpMkLst>
            <pc:docMk/>
            <pc:sldMk cId="2810004506" sldId="1196"/>
            <ac:cxnSpMk id="204" creationId="{DC53902B-7ECE-4E5B-9465-9828E789EEF9}"/>
          </ac:cxnSpMkLst>
        </pc:cxnChg>
        <pc:cxnChg chg="mod">
          <ac:chgData name="Martin Sandberg" userId="61b34bd4-9c1a-455b-8ca8-f242dec21569" providerId="ADAL" clId="{4B34052E-3075-4FD1-8A1F-B05916EA029D}" dt="2019-09-05T12:01:57.718" v="3225" actId="208"/>
          <ac:cxnSpMkLst>
            <pc:docMk/>
            <pc:sldMk cId="2810004506" sldId="1196"/>
            <ac:cxnSpMk id="207" creationId="{00E7E83F-1DE2-4DA0-BE22-D553B8D3539D}"/>
          </ac:cxnSpMkLst>
        </pc:cxnChg>
        <pc:cxnChg chg="del mod">
          <ac:chgData name="Martin Sandberg" userId="61b34bd4-9c1a-455b-8ca8-f242dec21569" providerId="ADAL" clId="{4B34052E-3075-4FD1-8A1F-B05916EA029D}" dt="2019-09-05T11:39:30.327" v="2808" actId="478"/>
          <ac:cxnSpMkLst>
            <pc:docMk/>
            <pc:sldMk cId="2810004506" sldId="1196"/>
            <ac:cxnSpMk id="213" creationId="{637A1F6E-7E7A-436D-9360-2B7696E3DE2F}"/>
          </ac:cxnSpMkLst>
        </pc:cxnChg>
        <pc:cxnChg chg="mod">
          <ac:chgData name="Martin Sandberg" userId="61b34bd4-9c1a-455b-8ca8-f242dec21569" providerId="ADAL" clId="{4B34052E-3075-4FD1-8A1F-B05916EA029D}" dt="2019-09-05T12:00:59.254" v="3214" actId="208"/>
          <ac:cxnSpMkLst>
            <pc:docMk/>
            <pc:sldMk cId="2810004506" sldId="1196"/>
            <ac:cxnSpMk id="216" creationId="{63781C56-B6A2-4C43-B01C-B5AFAC935E8D}"/>
          </ac:cxnSpMkLst>
        </pc:cxnChg>
        <pc:cxnChg chg="del mod">
          <ac:chgData name="Martin Sandberg" userId="61b34bd4-9c1a-455b-8ca8-f242dec21569" providerId="ADAL" clId="{4B34052E-3075-4FD1-8A1F-B05916EA029D}" dt="2019-09-05T11:39:16.634" v="2805" actId="478"/>
          <ac:cxnSpMkLst>
            <pc:docMk/>
            <pc:sldMk cId="2810004506" sldId="1196"/>
            <ac:cxnSpMk id="266" creationId="{CEEDBB43-D796-4ABB-8AEC-71C2F2C7782A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481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541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6525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2019-02-19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FC3EF0-C71A-4FC3-877C-74171F687FE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20082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2019-02-19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FC3EF0-C71A-4FC3-877C-74171F687FE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01524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0147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20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DF0C3-41A5-4AD0-A3F8-C60DC5CB5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634944-6DB7-45DD-868C-DA73D4151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EE1E4-16B2-4BA4-B2FD-8F52D792A7D3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78C5-E3A7-448C-9409-493113C5A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D3AC1C-3AE9-4117-93BD-169ED9654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CB38-50AA-4B16-BF32-8F0FA1BB37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45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5G Bulk PM / PM Control</a:t>
            </a:r>
            <a:br>
              <a:rPr lang="en-US" dirty="0"/>
            </a:br>
            <a:r>
              <a:rPr lang="en-US" dirty="0"/>
              <a:t>ONAP R6 Proposal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075DA0E-9951-4209-8525-2F0CC40F3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6522" y="4936273"/>
            <a:ext cx="4008788" cy="808919"/>
          </a:xfrm>
        </p:spPr>
        <p:txBody>
          <a:bodyPr>
            <a:normAutofit/>
          </a:bodyPr>
          <a:lstStyle/>
          <a:p>
            <a:r>
              <a:rPr lang="en-US" dirty="0"/>
              <a:t>Ericsson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857157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Background and Rationale	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743954D-D827-4C35-A045-D5A28110F934}"/>
              </a:ext>
            </a:extLst>
          </p:cNvPr>
          <p:cNvSpPr/>
          <p:nvPr/>
        </p:nvSpPr>
        <p:spPr>
          <a:xfrm>
            <a:off x="4897315" y="5811715"/>
            <a:ext cx="1978270" cy="21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79D1479-BB13-4EDD-B14F-0B5603BE632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9"/>
            <a:ext cx="11506200" cy="1370012"/>
          </a:xfrm>
        </p:spPr>
        <p:txBody>
          <a:bodyPr>
            <a:normAutofit/>
          </a:bodyPr>
          <a:lstStyle/>
          <a:p>
            <a:r>
              <a:rPr lang="sv-SE" sz="2000" dirty="0"/>
              <a:t>Since previous release there is ”data plane” support for Bulk PM in ONAP </a:t>
            </a:r>
          </a:p>
          <a:p>
            <a:pPr lvl="1"/>
            <a:r>
              <a:rPr lang="sv-SE" sz="1800" dirty="0"/>
              <a:t>I.e. Bulk PM files can be collected from xNFs and made available for consumers on DMaaP by the means of the VES fileReady event, DataFileCollector and PM Mapper.</a:t>
            </a:r>
          </a:p>
          <a:p>
            <a:pPr marL="457200" lvl="1" indent="0">
              <a:buNone/>
            </a:pPr>
            <a:endParaRPr lang="sv-SE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DF8EDA-91DF-43EC-8A58-F0C7AC0C50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0566" y="2287640"/>
            <a:ext cx="5310734" cy="395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66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F9799BA-2028-4B69-9532-7D0C7F2D26AC}"/>
              </a:ext>
            </a:extLst>
          </p:cNvPr>
          <p:cNvSpPr/>
          <p:nvPr/>
        </p:nvSpPr>
        <p:spPr>
          <a:xfrm>
            <a:off x="4559302" y="5402267"/>
            <a:ext cx="13081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/>
              <a:t>xNF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768B4D-6F7D-479F-8024-28CAA7D47A3C}"/>
              </a:ext>
            </a:extLst>
          </p:cNvPr>
          <p:cNvSpPr/>
          <p:nvPr/>
        </p:nvSpPr>
        <p:spPr>
          <a:xfrm>
            <a:off x="3340100" y="4127500"/>
            <a:ext cx="3276600" cy="8191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sv-SE" dirty="0"/>
              <a:t>ONAP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8BF08B3-4E6A-43F4-AA89-A93FAD1238A2}"/>
              </a:ext>
            </a:extLst>
          </p:cNvPr>
          <p:cNvSpPr/>
          <p:nvPr/>
        </p:nvSpPr>
        <p:spPr>
          <a:xfrm>
            <a:off x="4419600" y="4223607"/>
            <a:ext cx="1308100" cy="4635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/>
              <a:t>PM Consum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D332D6C-9B51-408A-90F4-0E97A9A63D0B}"/>
              </a:ext>
            </a:extLst>
          </p:cNvPr>
          <p:cNvSpPr/>
          <p:nvPr/>
        </p:nvSpPr>
        <p:spPr>
          <a:xfrm>
            <a:off x="4425952" y="5494339"/>
            <a:ext cx="13081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/>
              <a:t>xNF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Background and Rationale	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79D1479-BB13-4EDD-B14F-0B5603BE632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9"/>
            <a:ext cx="11506200" cy="2932111"/>
          </a:xfrm>
        </p:spPr>
        <p:txBody>
          <a:bodyPr>
            <a:normAutofit/>
          </a:bodyPr>
          <a:lstStyle/>
          <a:p>
            <a:r>
              <a:rPr lang="sv-SE" sz="2000" dirty="0"/>
              <a:t>There is currently no ”control plane” in ONAP to manage PM</a:t>
            </a:r>
          </a:p>
          <a:p>
            <a:pPr lvl="1"/>
            <a:r>
              <a:rPr lang="sv-SE" sz="1800" dirty="0"/>
              <a:t>No specific support enabling configuration of PM jobs/subscriptions on xNFs</a:t>
            </a:r>
          </a:p>
          <a:p>
            <a:pPr lvl="1"/>
            <a:endParaRPr lang="sv-SE" sz="1800" dirty="0"/>
          </a:p>
          <a:p>
            <a:r>
              <a:rPr lang="sv-SE" sz="2000" dirty="0"/>
              <a:t>To better support the complete bulk PM use case, a PM ”control plane” should be introduced in ONAP</a:t>
            </a:r>
          </a:p>
          <a:p>
            <a:pPr lvl="1"/>
            <a:r>
              <a:rPr lang="sv-SE" sz="1800" dirty="0"/>
              <a:t>I.e. a means for PM consumers to conveniently define PM subscriptions on (sub)network-level, thereby configuring PM on a set (small or large) of xNF instances in a single subscription</a:t>
            </a:r>
          </a:p>
          <a:p>
            <a:pPr lvl="1"/>
            <a:r>
              <a:rPr lang="sv-SE" sz="1800" dirty="0"/>
              <a:t>Different consumers to manage their own subscriptions, independently of each other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F391ABA-6F5E-4852-B5D7-F501DEADE6E4}"/>
              </a:ext>
            </a:extLst>
          </p:cNvPr>
          <p:cNvSpPr/>
          <p:nvPr/>
        </p:nvSpPr>
        <p:spPr>
          <a:xfrm>
            <a:off x="4267200" y="4330700"/>
            <a:ext cx="1308100" cy="4635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/>
              <a:t>PM Consumer (File/VES)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F64BCE3-6AB8-4739-AC18-683C4C9E9B6C}"/>
              </a:ext>
            </a:extLst>
          </p:cNvPr>
          <p:cNvSpPr/>
          <p:nvPr/>
        </p:nvSpPr>
        <p:spPr>
          <a:xfrm>
            <a:off x="4267200" y="5581650"/>
            <a:ext cx="13081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/>
              <a:t>xNF</a:t>
            </a:r>
          </a:p>
        </p:txBody>
      </p:sp>
      <p:sp>
        <p:nvSpPr>
          <p:cNvPr id="6" name="Arrow: Curved Left 5">
            <a:extLst>
              <a:ext uri="{FF2B5EF4-FFF2-40B4-BE49-F238E27FC236}">
                <a16:creationId xmlns:a16="http://schemas.microsoft.com/office/drawing/2014/main" id="{438221DB-1717-406A-8F25-CF06B5C13FA4}"/>
              </a:ext>
            </a:extLst>
          </p:cNvPr>
          <p:cNvSpPr/>
          <p:nvPr/>
        </p:nvSpPr>
        <p:spPr>
          <a:xfrm>
            <a:off x="5949945" y="4502152"/>
            <a:ext cx="565150" cy="1365250"/>
          </a:xfrm>
          <a:prstGeom prst="curved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tx1"/>
              </a:solidFill>
            </a:endParaRPr>
          </a:p>
        </p:txBody>
      </p:sp>
      <p:sp>
        <p:nvSpPr>
          <p:cNvPr id="10" name="Arrow: Curved Left 9">
            <a:extLst>
              <a:ext uri="{FF2B5EF4-FFF2-40B4-BE49-F238E27FC236}">
                <a16:creationId xmlns:a16="http://schemas.microsoft.com/office/drawing/2014/main" id="{9B0BFE58-D65D-4DA5-B1C4-DF6E046FD51B}"/>
              </a:ext>
            </a:extLst>
          </p:cNvPr>
          <p:cNvSpPr/>
          <p:nvPr/>
        </p:nvSpPr>
        <p:spPr>
          <a:xfrm rot="10800000">
            <a:off x="3505200" y="4471988"/>
            <a:ext cx="565150" cy="1365250"/>
          </a:xfrm>
          <a:prstGeom prst="curved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45BEED-36F2-4006-BE9A-E5EF73F899AD}"/>
              </a:ext>
            </a:extLst>
          </p:cNvPr>
          <p:cNvSpPr txBox="1"/>
          <p:nvPr/>
        </p:nvSpPr>
        <p:spPr>
          <a:xfrm>
            <a:off x="6515095" y="4964068"/>
            <a:ext cx="241934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dirty="0"/>
              <a:t>”Control plane”, i.e. mechanism for PM Consumers to configure xNF instances to produce desired measurements.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8389BE-3C08-447E-94E2-F196E4B27F0C}"/>
              </a:ext>
            </a:extLst>
          </p:cNvPr>
          <p:cNvSpPr txBox="1"/>
          <p:nvPr/>
        </p:nvSpPr>
        <p:spPr>
          <a:xfrm>
            <a:off x="1355728" y="4940300"/>
            <a:ext cx="241934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dirty="0"/>
              <a:t>”Data plane”, i.e. mechanism to receive PM Bulk files from xNFs and make available to PM Consumers.</a:t>
            </a:r>
          </a:p>
        </p:txBody>
      </p:sp>
    </p:spTree>
    <p:extLst>
      <p:ext uri="{BB962C8B-B14F-4D97-AF65-F5344CB8AC3E}">
        <p14:creationId xmlns:p14="http://schemas.microsoft.com/office/powerpoint/2010/main" val="670634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2DFE19-DF17-4B5A-BA4D-32A4D617F7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20AA4A-29DC-425F-B217-0E6442184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Terminology used in this presentation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387DD7-1060-47BC-9229-6451783D05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9"/>
            <a:ext cx="11506200" cy="3630612"/>
          </a:xfrm>
        </p:spPr>
        <p:txBody>
          <a:bodyPr>
            <a:noAutofit/>
          </a:bodyPr>
          <a:lstStyle/>
          <a:p>
            <a:r>
              <a:rPr lang="sv-SE" sz="1800" dirty="0"/>
              <a:t>PM Subscription </a:t>
            </a:r>
          </a:p>
          <a:p>
            <a:pPr lvl="1"/>
            <a:r>
              <a:rPr lang="sv-SE" sz="1800" dirty="0"/>
              <a:t>Defines a list of measurement types and optional parameters such as granularity period and IOC filters</a:t>
            </a:r>
          </a:p>
          <a:p>
            <a:pPr lvl="2"/>
            <a:r>
              <a:rPr lang="sv-SE" sz="1800" dirty="0"/>
              <a:t>The idea is to use the PM control model in 3GPP 28.622 specification as a base for measurement related parameters</a:t>
            </a:r>
          </a:p>
          <a:p>
            <a:pPr lvl="1"/>
            <a:r>
              <a:rPr lang="sv-SE" sz="1800" dirty="0"/>
              <a:t>A subscription definition is limited to one xNF type, with optional parameters (R6+) to further control the set of xNF instances on which these measurements are to be activated</a:t>
            </a:r>
          </a:p>
          <a:p>
            <a:pPr lvl="2"/>
            <a:r>
              <a:rPr lang="sv-SE" sz="1800" dirty="0"/>
              <a:t>xNF filters</a:t>
            </a:r>
          </a:p>
          <a:p>
            <a:pPr lvl="2"/>
            <a:r>
              <a:rPr lang="sv-SE" sz="1800" dirty="0"/>
              <a:t>xNF instance identifiers</a:t>
            </a:r>
          </a:p>
          <a:p>
            <a:pPr lvl="1"/>
            <a:r>
              <a:rPr lang="sv-SE" sz="1800" dirty="0"/>
              <a:t>Has an activation status</a:t>
            </a:r>
          </a:p>
          <a:p>
            <a:pPr marL="457200" lvl="1" indent="0">
              <a:buNone/>
            </a:pPr>
            <a:endParaRPr lang="sv-SE" sz="1800" dirty="0"/>
          </a:p>
          <a:p>
            <a:r>
              <a:rPr lang="sv-SE" sz="1800" dirty="0"/>
              <a:t>xNF Filter</a:t>
            </a:r>
          </a:p>
          <a:p>
            <a:pPr lvl="1"/>
            <a:r>
              <a:rPr lang="sv-SE" sz="1800" dirty="0"/>
              <a:t>This filter can be configured in the PM subscription, as a means to define a subset of the xNF instances available in A&amp;AI. The idea is to match this filter against xNF instance data available in A&amp;AI to filter out unwanted xNF instances</a:t>
            </a:r>
          </a:p>
        </p:txBody>
      </p:sp>
    </p:spTree>
    <p:extLst>
      <p:ext uri="{BB962C8B-B14F-4D97-AF65-F5344CB8AC3E}">
        <p14:creationId xmlns:p14="http://schemas.microsoft.com/office/powerpoint/2010/main" val="4294898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val 37">
            <a:extLst>
              <a:ext uri="{FF2B5EF4-FFF2-40B4-BE49-F238E27FC236}">
                <a16:creationId xmlns:a16="http://schemas.microsoft.com/office/drawing/2014/main" id="{9BBB9C72-A868-45D4-85A4-4803881A01CC}"/>
              </a:ext>
            </a:extLst>
          </p:cNvPr>
          <p:cNvSpPr/>
          <p:nvPr/>
        </p:nvSpPr>
        <p:spPr>
          <a:xfrm>
            <a:off x="1772469" y="3124515"/>
            <a:ext cx="1321669" cy="562440"/>
          </a:xfrm>
          <a:prstGeom prst="ellipse">
            <a:avLst/>
          </a:prstGeom>
          <a:solidFill>
            <a:srgbClr val="BCE4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100" dirty="0">
                <a:solidFill>
                  <a:schemeClr val="tx2"/>
                </a:solidFill>
              </a:rPr>
              <a:t>Service</a:t>
            </a:r>
            <a:r>
              <a:rPr lang="sv-SE" sz="900" dirty="0">
                <a:solidFill>
                  <a:schemeClr val="tx2"/>
                </a:solidFill>
              </a:rPr>
              <a:t>  containing</a:t>
            </a:r>
          </a:p>
          <a:p>
            <a:pPr algn="ctr"/>
            <a:r>
              <a:rPr lang="sv-SE" sz="900" dirty="0">
                <a:solidFill>
                  <a:schemeClr val="tx2"/>
                </a:solidFill>
              </a:rPr>
              <a:t> PM CL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E284DF-39B7-4565-9502-B31CE18C7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224" y="235648"/>
            <a:ext cx="1655975" cy="564452"/>
          </a:xfrm>
        </p:spPr>
        <p:txBody>
          <a:bodyPr>
            <a:noAutofit/>
          </a:bodyPr>
          <a:lstStyle/>
          <a:p>
            <a:r>
              <a:rPr lang="sv-SE" sz="2000" dirty="0"/>
              <a:t>Realization overview 1/2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D9E6ECC-88E8-4F3B-8770-DE4EED1AC2BE}"/>
              </a:ext>
            </a:extLst>
          </p:cNvPr>
          <p:cNvSpPr/>
          <p:nvPr/>
        </p:nvSpPr>
        <p:spPr bwMode="auto">
          <a:xfrm>
            <a:off x="175536" y="1674984"/>
            <a:ext cx="3688016" cy="348383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SDC</a:t>
            </a:r>
          </a:p>
        </p:txBody>
      </p:sp>
      <p:sp>
        <p:nvSpPr>
          <p:cNvPr id="6" name="Flowchart: Magnetic Disk 5">
            <a:extLst>
              <a:ext uri="{FF2B5EF4-FFF2-40B4-BE49-F238E27FC236}">
                <a16:creationId xmlns:a16="http://schemas.microsoft.com/office/drawing/2014/main" id="{FA3A564C-314A-49AD-BE92-ECFA3D971F9D}"/>
              </a:ext>
            </a:extLst>
          </p:cNvPr>
          <p:cNvSpPr/>
          <p:nvPr/>
        </p:nvSpPr>
        <p:spPr bwMode="auto">
          <a:xfrm>
            <a:off x="1612963" y="1932886"/>
            <a:ext cx="1655806" cy="1916565"/>
          </a:xfrm>
          <a:prstGeom prst="flowChartMagneticDisk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 &amp; Resource Catalogs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6058769-E7AB-48C1-8935-F395D544DE15}"/>
              </a:ext>
            </a:extLst>
          </p:cNvPr>
          <p:cNvSpPr/>
          <p:nvPr/>
        </p:nvSpPr>
        <p:spPr bwMode="auto">
          <a:xfrm>
            <a:off x="4450756" y="1326814"/>
            <a:ext cx="5065585" cy="165240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600" dirty="0">
                <a:solidFill>
                  <a:prstClr val="black"/>
                </a:solidFill>
                <a:latin typeface="Calibri" panose="020F0502020204030204"/>
              </a:rPr>
              <a:t>CLAMP</a:t>
            </a: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2DABE12-1402-4616-8828-3E02116B0A0D}"/>
              </a:ext>
            </a:extLst>
          </p:cNvPr>
          <p:cNvSpPr/>
          <p:nvPr/>
        </p:nvSpPr>
        <p:spPr bwMode="auto">
          <a:xfrm>
            <a:off x="7293906" y="3593749"/>
            <a:ext cx="2508355" cy="262689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B690F8D-B6F6-44B9-B2E7-9148A52BF2EC}"/>
              </a:ext>
            </a:extLst>
          </p:cNvPr>
          <p:cNvSpPr/>
          <p:nvPr/>
        </p:nvSpPr>
        <p:spPr bwMode="auto">
          <a:xfrm>
            <a:off x="7653085" y="3872709"/>
            <a:ext cx="890058" cy="8189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600" dirty="0">
                <a:solidFill>
                  <a:prstClr val="black"/>
                </a:solidFill>
                <a:latin typeface="Calibri" panose="020F0502020204030204"/>
              </a:rPr>
              <a:t>PMSH mS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(one instance per subscription)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4634288-6394-4BA6-A02C-15D553FE231D}"/>
              </a:ext>
            </a:extLst>
          </p:cNvPr>
          <p:cNvSpPr/>
          <p:nvPr/>
        </p:nvSpPr>
        <p:spPr bwMode="auto">
          <a:xfrm>
            <a:off x="4964700" y="4810237"/>
            <a:ext cx="1279776" cy="817895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050" dirty="0">
                <a:solidFill>
                  <a:prstClr val="black"/>
                </a:solidFill>
                <a:latin typeface="Calibri" panose="020F0502020204030204"/>
              </a:rPr>
              <a:t>Controller</a:t>
            </a:r>
            <a:endParaRPr kumimoji="0" lang="sv-SE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21C2B68-854A-45CC-9F2A-5C277F06382A}"/>
              </a:ext>
            </a:extLst>
          </p:cNvPr>
          <p:cNvCxnSpPr>
            <a:cxnSpLocks/>
            <a:stCxn id="6" idx="4"/>
            <a:endCxn id="20" idx="1"/>
          </p:cNvCxnSpPr>
          <p:nvPr/>
        </p:nvCxnSpPr>
        <p:spPr bwMode="auto">
          <a:xfrm flipV="1">
            <a:off x="3268769" y="2153019"/>
            <a:ext cx="1181987" cy="73815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AF669247-D782-47A4-914F-6EDD6F844477}"/>
              </a:ext>
            </a:extLst>
          </p:cNvPr>
          <p:cNvSpPr/>
          <p:nvPr/>
        </p:nvSpPr>
        <p:spPr bwMode="auto">
          <a:xfrm>
            <a:off x="5036073" y="1947479"/>
            <a:ext cx="1079510" cy="479851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400" dirty="0">
                <a:solidFill>
                  <a:prstClr val="black"/>
                </a:solidFill>
                <a:latin typeface="Calibri" panose="020F0502020204030204"/>
              </a:rPr>
              <a:t>Configure PM CL</a:t>
            </a:r>
            <a:endParaRPr kumimoji="0" lang="sv-S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0FBA4565-0DFA-419F-8B5F-062DFE38A5E9}"/>
              </a:ext>
            </a:extLst>
          </p:cNvPr>
          <p:cNvSpPr/>
          <p:nvPr/>
        </p:nvSpPr>
        <p:spPr bwMode="auto">
          <a:xfrm>
            <a:off x="6544900" y="1932887"/>
            <a:ext cx="942403" cy="479851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400" dirty="0">
                <a:solidFill>
                  <a:prstClr val="black"/>
                </a:solidFill>
                <a:latin typeface="Calibri" panose="020F0502020204030204"/>
              </a:rPr>
              <a:t>Submit</a:t>
            </a: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PM CL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5129C8F8-82B1-46E5-BDB1-FD02CA51F84A}"/>
              </a:ext>
            </a:extLst>
          </p:cNvPr>
          <p:cNvCxnSpPr>
            <a:cxnSpLocks/>
            <a:stCxn id="121" idx="2"/>
            <a:endCxn id="25" idx="0"/>
          </p:cNvCxnSpPr>
          <p:nvPr/>
        </p:nvCxnSpPr>
        <p:spPr bwMode="auto">
          <a:xfrm flipH="1">
            <a:off x="8098114" y="2412738"/>
            <a:ext cx="289708" cy="145997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7030A0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7263BA08-9A66-4529-82D8-327FC4A68F73}"/>
              </a:ext>
            </a:extLst>
          </p:cNvPr>
          <p:cNvCxnSpPr>
            <a:cxnSpLocks/>
          </p:cNvCxnSpPr>
          <p:nvPr/>
        </p:nvCxnSpPr>
        <p:spPr bwMode="auto">
          <a:xfrm>
            <a:off x="1040545" y="6103644"/>
            <a:ext cx="323676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4CAC1E46-8FE3-4C8F-9CC8-2449D76EF228}"/>
              </a:ext>
            </a:extLst>
          </p:cNvPr>
          <p:cNvCxnSpPr>
            <a:cxnSpLocks/>
          </p:cNvCxnSpPr>
          <p:nvPr/>
        </p:nvCxnSpPr>
        <p:spPr bwMode="auto">
          <a:xfrm>
            <a:off x="1040545" y="5879163"/>
            <a:ext cx="323676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AC2F4888-C84F-4A11-991A-F65226B3FC4B}"/>
              </a:ext>
            </a:extLst>
          </p:cNvPr>
          <p:cNvSpPr txBox="1"/>
          <p:nvPr/>
        </p:nvSpPr>
        <p:spPr bwMode="auto">
          <a:xfrm>
            <a:off x="1358040" y="5964823"/>
            <a:ext cx="2505511" cy="2558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72000" tIns="36000" rIns="73152" bIns="36576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Tx/>
              <a:buNone/>
              <a:tabLst/>
              <a:defRPr/>
            </a:pPr>
            <a:r>
              <a:rPr lang="sv-SE" sz="1400" dirty="0">
                <a:solidFill>
                  <a:prstClr val="black"/>
                </a:solidFill>
                <a:latin typeface="Calibri" panose="020F0502020204030204"/>
              </a:rPr>
              <a:t>Distribution &amp; Deployment </a:t>
            </a: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flow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02B16F4-36BE-4023-BD1F-6FB555E6B439}"/>
              </a:ext>
            </a:extLst>
          </p:cNvPr>
          <p:cNvSpPr txBox="1"/>
          <p:nvPr/>
        </p:nvSpPr>
        <p:spPr bwMode="auto">
          <a:xfrm>
            <a:off x="1358040" y="5739843"/>
            <a:ext cx="1495378" cy="22497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72000" tIns="36000" rIns="73152" bIns="36576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Design-time flow</a:t>
            </a:r>
          </a:p>
        </p:txBody>
      </p:sp>
      <p:sp>
        <p:nvSpPr>
          <p:cNvPr id="21" name="Scroll: Vertical 20">
            <a:extLst>
              <a:ext uri="{FF2B5EF4-FFF2-40B4-BE49-F238E27FC236}">
                <a16:creationId xmlns:a16="http://schemas.microsoft.com/office/drawing/2014/main" id="{F4A7B8D4-6488-4BA1-83C9-5E8F015F0398}"/>
              </a:ext>
            </a:extLst>
          </p:cNvPr>
          <p:cNvSpPr/>
          <p:nvPr/>
        </p:nvSpPr>
        <p:spPr>
          <a:xfrm>
            <a:off x="2863921" y="4432386"/>
            <a:ext cx="935410" cy="58293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PMSH mS</a:t>
            </a:r>
          </a:p>
          <a:p>
            <a:pPr algn="ctr"/>
            <a:r>
              <a:rPr lang="sv-SE" sz="900" dirty="0"/>
              <a:t>Blueprint for</a:t>
            </a:r>
            <a:r>
              <a:rPr lang="sv-SE" sz="900" b="1" dirty="0"/>
              <a:t> x</a:t>
            </a:r>
            <a:r>
              <a:rPr lang="sv-SE" sz="900" dirty="0"/>
              <a:t>NF Type X</a:t>
            </a:r>
          </a:p>
        </p:txBody>
      </p:sp>
      <p:sp>
        <p:nvSpPr>
          <p:cNvPr id="76" name="Scroll: Vertical 75">
            <a:extLst>
              <a:ext uri="{FF2B5EF4-FFF2-40B4-BE49-F238E27FC236}">
                <a16:creationId xmlns:a16="http://schemas.microsoft.com/office/drawing/2014/main" id="{3EBC41AC-9845-47BA-A51A-8CD9D59A8B49}"/>
              </a:ext>
            </a:extLst>
          </p:cNvPr>
          <p:cNvSpPr/>
          <p:nvPr/>
        </p:nvSpPr>
        <p:spPr>
          <a:xfrm>
            <a:off x="987502" y="4287185"/>
            <a:ext cx="920632" cy="364559"/>
          </a:xfrm>
          <a:prstGeom prst="verticalScrol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Configuration policy</a:t>
            </a:r>
          </a:p>
        </p:txBody>
      </p:sp>
      <p:sp>
        <p:nvSpPr>
          <p:cNvPr id="80" name="Scroll: Vertical 79">
            <a:extLst>
              <a:ext uri="{FF2B5EF4-FFF2-40B4-BE49-F238E27FC236}">
                <a16:creationId xmlns:a16="http://schemas.microsoft.com/office/drawing/2014/main" id="{EA0C6A36-6E88-4641-B77C-FF3BD2AFD6A7}"/>
              </a:ext>
            </a:extLst>
          </p:cNvPr>
          <p:cNvSpPr/>
          <p:nvPr/>
        </p:nvSpPr>
        <p:spPr>
          <a:xfrm>
            <a:off x="1961233" y="4716098"/>
            <a:ext cx="831570" cy="364559"/>
          </a:xfrm>
          <a:prstGeom prst="verticalScrol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/>
              <a:t>Operational policy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9082427-8A98-49E3-B52F-BAAD2EDD1C9F}"/>
              </a:ext>
            </a:extLst>
          </p:cNvPr>
          <p:cNvCxnSpPr>
            <a:cxnSpLocks/>
            <a:stCxn id="76" idx="0"/>
            <a:endCxn id="38" idx="3"/>
          </p:cNvCxnSpPr>
          <p:nvPr/>
        </p:nvCxnSpPr>
        <p:spPr>
          <a:xfrm flipV="1">
            <a:off x="1447818" y="3604588"/>
            <a:ext cx="518205" cy="68259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A8958FA-EA26-4278-81D5-8153F6CB646D}"/>
              </a:ext>
            </a:extLst>
          </p:cNvPr>
          <p:cNvCxnSpPr>
            <a:cxnSpLocks/>
            <a:stCxn id="21" idx="0"/>
            <a:endCxn id="38" idx="5"/>
          </p:cNvCxnSpPr>
          <p:nvPr/>
        </p:nvCxnSpPr>
        <p:spPr>
          <a:xfrm flipH="1" flipV="1">
            <a:off x="2900584" y="3604588"/>
            <a:ext cx="431042" cy="82779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85C241A-05DD-4498-97BD-470C43B14A8C}"/>
              </a:ext>
            </a:extLst>
          </p:cNvPr>
          <p:cNvCxnSpPr>
            <a:cxnSpLocks/>
            <a:stCxn id="80" idx="0"/>
            <a:endCxn id="38" idx="4"/>
          </p:cNvCxnSpPr>
          <p:nvPr/>
        </p:nvCxnSpPr>
        <p:spPr>
          <a:xfrm flipV="1">
            <a:off x="2377018" y="3686955"/>
            <a:ext cx="56286" cy="102914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C8B5DB6F-F229-4667-BBCA-6F7FE4D3C576}"/>
              </a:ext>
            </a:extLst>
          </p:cNvPr>
          <p:cNvSpPr/>
          <p:nvPr/>
        </p:nvSpPr>
        <p:spPr>
          <a:xfrm>
            <a:off x="489173" y="2798273"/>
            <a:ext cx="779209" cy="438269"/>
          </a:xfrm>
          <a:prstGeom prst="roundRect">
            <a:avLst/>
          </a:prstGeom>
          <a:solidFill>
            <a:srgbClr val="BCE4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sv-SE" sz="1000" dirty="0">
                <a:solidFill>
                  <a:schemeClr val="tx2"/>
                </a:solidFill>
              </a:rPr>
              <a:t>xNF Resource</a:t>
            </a:r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28D2A7BB-E1FE-43D9-97DD-291258E5CEFE}"/>
              </a:ext>
            </a:extLst>
          </p:cNvPr>
          <p:cNvCxnSpPr>
            <a:cxnSpLocks/>
            <a:stCxn id="65" idx="3"/>
            <a:endCxn id="38" idx="1"/>
          </p:cNvCxnSpPr>
          <p:nvPr/>
        </p:nvCxnSpPr>
        <p:spPr>
          <a:xfrm>
            <a:off x="1268382" y="3017408"/>
            <a:ext cx="697641" cy="18947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65571D82-AAD8-4523-AE27-E6443F58EF3D}"/>
              </a:ext>
            </a:extLst>
          </p:cNvPr>
          <p:cNvSpPr/>
          <p:nvPr/>
        </p:nvSpPr>
        <p:spPr>
          <a:xfrm>
            <a:off x="322254" y="3464765"/>
            <a:ext cx="1048931" cy="48028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/>
              <a:t>CBA </a:t>
            </a:r>
          </a:p>
          <a:p>
            <a:pPr algn="ctr"/>
            <a:r>
              <a:rPr lang="sv-SE" sz="900" dirty="0"/>
              <a:t>incl PM Transformer</a:t>
            </a: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BAE253FA-2756-4AEB-8F77-CBDD7DA77CC0}"/>
              </a:ext>
            </a:extLst>
          </p:cNvPr>
          <p:cNvSpPr/>
          <p:nvPr/>
        </p:nvSpPr>
        <p:spPr bwMode="auto">
          <a:xfrm>
            <a:off x="7916620" y="1932887"/>
            <a:ext cx="942403" cy="479851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Deploy PM CL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CD1FC3AC-AF4E-4B73-AFC4-18795058DF04}"/>
              </a:ext>
            </a:extLst>
          </p:cNvPr>
          <p:cNvSpPr/>
          <p:nvPr/>
        </p:nvSpPr>
        <p:spPr bwMode="auto">
          <a:xfrm>
            <a:off x="4860029" y="4054399"/>
            <a:ext cx="1496108" cy="46557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600" dirty="0">
                <a:solidFill>
                  <a:prstClr val="black"/>
                </a:solidFill>
                <a:latin typeface="Calibri" panose="020F0502020204030204"/>
              </a:rPr>
              <a:t>Policy Fwk</a:t>
            </a: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5D940F75-66AE-41B0-AEDF-3118552618E4}"/>
              </a:ext>
            </a:extLst>
          </p:cNvPr>
          <p:cNvSpPr txBox="1"/>
          <p:nvPr/>
        </p:nvSpPr>
        <p:spPr>
          <a:xfrm>
            <a:off x="8346473" y="2427330"/>
            <a:ext cx="71365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700" dirty="0"/>
              <a:t>Instantiate mS</a:t>
            </a:r>
          </a:p>
        </p:txBody>
      </p:sp>
      <p:cxnSp>
        <p:nvCxnSpPr>
          <p:cNvPr id="213" name="Straight Arrow Connector 212">
            <a:extLst>
              <a:ext uri="{FF2B5EF4-FFF2-40B4-BE49-F238E27FC236}">
                <a16:creationId xmlns:a16="http://schemas.microsoft.com/office/drawing/2014/main" id="{637A1F6E-7E7A-436D-9360-2B7696E3DE2F}"/>
              </a:ext>
            </a:extLst>
          </p:cNvPr>
          <p:cNvCxnSpPr>
            <a:cxnSpLocks/>
            <a:stCxn id="78" idx="2"/>
            <a:endCxn id="142" idx="0"/>
          </p:cNvCxnSpPr>
          <p:nvPr/>
        </p:nvCxnSpPr>
        <p:spPr bwMode="auto">
          <a:xfrm flipH="1">
            <a:off x="5608083" y="2412738"/>
            <a:ext cx="1408019" cy="164166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5" name="Scroll: Vertical 224">
            <a:extLst>
              <a:ext uri="{FF2B5EF4-FFF2-40B4-BE49-F238E27FC236}">
                <a16:creationId xmlns:a16="http://schemas.microsoft.com/office/drawing/2014/main" id="{57AAAC87-7D5F-41E5-9200-9A980E15971E}"/>
              </a:ext>
            </a:extLst>
          </p:cNvPr>
          <p:cNvSpPr/>
          <p:nvPr/>
        </p:nvSpPr>
        <p:spPr>
          <a:xfrm>
            <a:off x="5206799" y="2557783"/>
            <a:ext cx="608842" cy="349398"/>
          </a:xfrm>
          <a:prstGeom prst="verticalScrol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700" dirty="0"/>
              <a:t>Config</a:t>
            </a:r>
          </a:p>
          <a:p>
            <a:pPr algn="ctr"/>
            <a:r>
              <a:rPr lang="sv-SE" sz="700" dirty="0"/>
              <a:t>Policy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3DC14BB7-BD7D-4B4F-A921-3BF21CB129EF}"/>
              </a:ext>
            </a:extLst>
          </p:cNvPr>
          <p:cNvSpPr txBox="1"/>
          <p:nvPr/>
        </p:nvSpPr>
        <p:spPr>
          <a:xfrm>
            <a:off x="5205965" y="2373730"/>
            <a:ext cx="8098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900" dirty="0"/>
              <a:t>Parameterize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C23A627D-2178-43E7-9ED1-C5CF41E62621}"/>
              </a:ext>
            </a:extLst>
          </p:cNvPr>
          <p:cNvSpPr txBox="1"/>
          <p:nvPr/>
        </p:nvSpPr>
        <p:spPr>
          <a:xfrm>
            <a:off x="1772469" y="5435"/>
            <a:ext cx="103447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>
                <a:solidFill>
                  <a:schemeClr val="bg1"/>
                </a:solidFill>
              </a:rPr>
              <a:t>The central idea is to use control loops for managing PM subscriptions. The PM control loop is realized with a new type of DCAE ”PM Subscription Handler” (PMSH) micro service.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>
                <a:solidFill>
                  <a:schemeClr val="bg1"/>
                </a:solidFill>
              </a:rPr>
              <a:t>The PM CL is included in SDC service definition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>
                <a:solidFill>
                  <a:schemeClr val="bg1"/>
                </a:solidFill>
              </a:rPr>
              <a:t>A subscription is created and configured in CLAMP by parameterizing the associated policies, submit and finally deploy the CL in DCAE. Each subscription is handled by its own CL instance</a:t>
            </a:r>
          </a:p>
        </p:txBody>
      </p:sp>
      <p:sp>
        <p:nvSpPr>
          <p:cNvPr id="242" name="Rectangle: Rounded Corners 241">
            <a:extLst>
              <a:ext uri="{FF2B5EF4-FFF2-40B4-BE49-F238E27FC236}">
                <a16:creationId xmlns:a16="http://schemas.microsoft.com/office/drawing/2014/main" id="{FF1476C9-EA19-4197-82F4-E58F9BBC3349}"/>
              </a:ext>
            </a:extLst>
          </p:cNvPr>
          <p:cNvSpPr/>
          <p:nvPr/>
        </p:nvSpPr>
        <p:spPr bwMode="auto">
          <a:xfrm>
            <a:off x="6696734" y="1461590"/>
            <a:ext cx="591963" cy="280855"/>
          </a:xfrm>
          <a:prstGeom prst="roundRect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Un-deploy PM CL</a:t>
            </a:r>
          </a:p>
        </p:txBody>
      </p:sp>
      <p:sp>
        <p:nvSpPr>
          <p:cNvPr id="245" name="Rectangle: Rounded Corners 244">
            <a:extLst>
              <a:ext uri="{FF2B5EF4-FFF2-40B4-BE49-F238E27FC236}">
                <a16:creationId xmlns:a16="http://schemas.microsoft.com/office/drawing/2014/main" id="{6A32C57C-D9A0-4CB1-8E83-82054FEC8C83}"/>
              </a:ext>
            </a:extLst>
          </p:cNvPr>
          <p:cNvSpPr/>
          <p:nvPr/>
        </p:nvSpPr>
        <p:spPr bwMode="auto">
          <a:xfrm>
            <a:off x="5423958" y="1446982"/>
            <a:ext cx="591963" cy="280855"/>
          </a:xfrm>
          <a:prstGeom prst="roundRect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700" dirty="0">
                <a:solidFill>
                  <a:prstClr val="black"/>
                </a:solidFill>
                <a:latin typeface="Calibri" panose="020F0502020204030204"/>
              </a:rPr>
              <a:t>Delete  </a:t>
            </a: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PM CL</a:t>
            </a:r>
          </a:p>
        </p:txBody>
      </p:sp>
      <p:sp>
        <p:nvSpPr>
          <p:cNvPr id="255" name="Arrow: Right 254">
            <a:extLst>
              <a:ext uri="{FF2B5EF4-FFF2-40B4-BE49-F238E27FC236}">
                <a16:creationId xmlns:a16="http://schemas.microsoft.com/office/drawing/2014/main" id="{99359E65-8C96-427F-9CB8-7B794336D03F}"/>
              </a:ext>
            </a:extLst>
          </p:cNvPr>
          <p:cNvSpPr/>
          <p:nvPr/>
        </p:nvSpPr>
        <p:spPr>
          <a:xfrm>
            <a:off x="6197934" y="2037418"/>
            <a:ext cx="271950" cy="270787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6" name="Arrow: Right 255">
            <a:extLst>
              <a:ext uri="{FF2B5EF4-FFF2-40B4-BE49-F238E27FC236}">
                <a16:creationId xmlns:a16="http://schemas.microsoft.com/office/drawing/2014/main" id="{0ADD5C34-A021-421E-87EB-F9FE0AE65CC7}"/>
              </a:ext>
            </a:extLst>
          </p:cNvPr>
          <p:cNvSpPr/>
          <p:nvPr/>
        </p:nvSpPr>
        <p:spPr>
          <a:xfrm>
            <a:off x="7579005" y="2034848"/>
            <a:ext cx="271950" cy="270787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7" name="Arrow: Right 256">
            <a:extLst>
              <a:ext uri="{FF2B5EF4-FFF2-40B4-BE49-F238E27FC236}">
                <a16:creationId xmlns:a16="http://schemas.microsoft.com/office/drawing/2014/main" id="{54A61DD8-BCA2-464E-A20C-93889C8404EA}"/>
              </a:ext>
            </a:extLst>
          </p:cNvPr>
          <p:cNvSpPr/>
          <p:nvPr/>
        </p:nvSpPr>
        <p:spPr>
          <a:xfrm rot="12509617" flipV="1">
            <a:off x="7450183" y="1700200"/>
            <a:ext cx="419754" cy="164645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266" name="Straight Arrow Connector 265">
            <a:extLst>
              <a:ext uri="{FF2B5EF4-FFF2-40B4-BE49-F238E27FC236}">
                <a16:creationId xmlns:a16="http://schemas.microsoft.com/office/drawing/2014/main" id="{CEEDBB43-D796-4ABB-8AEC-71C2F2C7782A}"/>
              </a:ext>
            </a:extLst>
          </p:cNvPr>
          <p:cNvCxnSpPr>
            <a:cxnSpLocks/>
            <a:stCxn id="6" idx="4"/>
            <a:endCxn id="136" idx="1"/>
          </p:cNvCxnSpPr>
          <p:nvPr/>
        </p:nvCxnSpPr>
        <p:spPr bwMode="auto">
          <a:xfrm>
            <a:off x="3268769" y="2891169"/>
            <a:ext cx="1800709" cy="24703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EB06EAF2-A206-4731-854B-0B97959AD133}"/>
              </a:ext>
            </a:extLst>
          </p:cNvPr>
          <p:cNvCxnSpPr>
            <a:cxnSpLocks/>
            <a:stCxn id="117" idx="3"/>
            <a:endCxn id="38" idx="2"/>
          </p:cNvCxnSpPr>
          <p:nvPr/>
        </p:nvCxnSpPr>
        <p:spPr>
          <a:xfrm flipV="1">
            <a:off x="1371185" y="3405735"/>
            <a:ext cx="401284" cy="29917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6" name="Rectangle 135">
            <a:extLst>
              <a:ext uri="{FF2B5EF4-FFF2-40B4-BE49-F238E27FC236}">
                <a16:creationId xmlns:a16="http://schemas.microsoft.com/office/drawing/2014/main" id="{CDCE44B1-0450-4DD0-92CE-1941041C277D}"/>
              </a:ext>
            </a:extLst>
          </p:cNvPr>
          <p:cNvSpPr/>
          <p:nvPr/>
        </p:nvSpPr>
        <p:spPr bwMode="auto">
          <a:xfrm>
            <a:off x="5069478" y="5170306"/>
            <a:ext cx="746163" cy="38250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900" dirty="0">
                <a:solidFill>
                  <a:prstClr val="black"/>
                </a:solidFill>
                <a:latin typeface="Calibri" panose="020F0502020204030204"/>
              </a:rPr>
              <a:t>CDS Blueprint Processor</a:t>
            </a:r>
            <a:endParaRPr kumimoji="0" lang="sv-SE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6" name="Arrow: Right 155">
            <a:extLst>
              <a:ext uri="{FF2B5EF4-FFF2-40B4-BE49-F238E27FC236}">
                <a16:creationId xmlns:a16="http://schemas.microsoft.com/office/drawing/2014/main" id="{6F55D8D0-5F66-4B35-B82D-B26C38A359B5}"/>
              </a:ext>
            </a:extLst>
          </p:cNvPr>
          <p:cNvSpPr/>
          <p:nvPr/>
        </p:nvSpPr>
        <p:spPr>
          <a:xfrm rot="10800000" flipV="1">
            <a:off x="6128238" y="1465483"/>
            <a:ext cx="419754" cy="164645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8" name="Arrow: Right 157">
            <a:extLst>
              <a:ext uri="{FF2B5EF4-FFF2-40B4-BE49-F238E27FC236}">
                <a16:creationId xmlns:a16="http://schemas.microsoft.com/office/drawing/2014/main" id="{C5C53618-BAB8-4CB2-B2E2-EA6771F2A132}"/>
              </a:ext>
            </a:extLst>
          </p:cNvPr>
          <p:cNvSpPr/>
          <p:nvPr/>
        </p:nvSpPr>
        <p:spPr>
          <a:xfrm rot="9169657" flipV="1">
            <a:off x="6165244" y="1714477"/>
            <a:ext cx="419754" cy="164645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FB2E9A4-13FF-40A8-98E1-353AD56BE78E}"/>
              </a:ext>
            </a:extLst>
          </p:cNvPr>
          <p:cNvSpPr txBox="1"/>
          <p:nvPr/>
        </p:nvSpPr>
        <p:spPr>
          <a:xfrm>
            <a:off x="489173" y="1075624"/>
            <a:ext cx="3259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u="sng" dirty="0"/>
              <a:t>Design/Distribution/Deployment</a:t>
            </a:r>
            <a:endParaRPr lang="sv-SE" b="1" u="sng" dirty="0"/>
          </a:p>
        </p:txBody>
      </p:sp>
      <p:sp>
        <p:nvSpPr>
          <p:cNvPr id="129" name="Scroll: Vertical 128">
            <a:extLst>
              <a:ext uri="{FF2B5EF4-FFF2-40B4-BE49-F238E27FC236}">
                <a16:creationId xmlns:a16="http://schemas.microsoft.com/office/drawing/2014/main" id="{ACAF53EF-4C24-4672-BD28-1764F95BA925}"/>
              </a:ext>
            </a:extLst>
          </p:cNvPr>
          <p:cNvSpPr/>
          <p:nvPr/>
        </p:nvSpPr>
        <p:spPr>
          <a:xfrm>
            <a:off x="5952176" y="3368780"/>
            <a:ext cx="608842" cy="420158"/>
          </a:xfrm>
          <a:prstGeom prst="verticalScrol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700" dirty="0"/>
              <a:t>Confg &amp; Oper.</a:t>
            </a:r>
          </a:p>
          <a:p>
            <a:pPr algn="ctr"/>
            <a:r>
              <a:rPr lang="sv-SE" sz="700" dirty="0"/>
              <a:t>Policies</a:t>
            </a:r>
          </a:p>
        </p:txBody>
      </p: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76ACF660-3A11-4391-AFDA-D9A353F3F7E3}"/>
              </a:ext>
            </a:extLst>
          </p:cNvPr>
          <p:cNvCxnSpPr>
            <a:cxnSpLocks/>
            <a:stCxn id="142" idx="3"/>
            <a:endCxn id="25" idx="1"/>
          </p:cNvCxnSpPr>
          <p:nvPr/>
        </p:nvCxnSpPr>
        <p:spPr bwMode="auto">
          <a:xfrm flipV="1">
            <a:off x="6356137" y="4282168"/>
            <a:ext cx="1296948" cy="501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3" name="Scroll: Vertical 132">
            <a:extLst>
              <a:ext uri="{FF2B5EF4-FFF2-40B4-BE49-F238E27FC236}">
                <a16:creationId xmlns:a16="http://schemas.microsoft.com/office/drawing/2014/main" id="{26E4B8ED-A184-4D92-B9E6-0887ACBC2EF1}"/>
              </a:ext>
            </a:extLst>
          </p:cNvPr>
          <p:cNvSpPr/>
          <p:nvPr/>
        </p:nvSpPr>
        <p:spPr>
          <a:xfrm>
            <a:off x="6711680" y="3872709"/>
            <a:ext cx="608842" cy="360777"/>
          </a:xfrm>
          <a:prstGeom prst="verticalScrol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700" dirty="0"/>
              <a:t>Config</a:t>
            </a:r>
          </a:p>
          <a:p>
            <a:pPr algn="ctr"/>
            <a:r>
              <a:rPr lang="sv-SE" sz="700" dirty="0"/>
              <a:t>Policy</a:t>
            </a:r>
          </a:p>
        </p:txBody>
      </p:sp>
      <p:sp>
        <p:nvSpPr>
          <p:cNvPr id="179" name="Scroll: Vertical 178">
            <a:extLst>
              <a:ext uri="{FF2B5EF4-FFF2-40B4-BE49-F238E27FC236}">
                <a16:creationId xmlns:a16="http://schemas.microsoft.com/office/drawing/2014/main" id="{7BF17ABD-BBDA-43AB-A54C-2F5EC0EE72D4}"/>
              </a:ext>
            </a:extLst>
          </p:cNvPr>
          <p:cNvSpPr/>
          <p:nvPr/>
        </p:nvSpPr>
        <p:spPr>
          <a:xfrm>
            <a:off x="3025850" y="2827241"/>
            <a:ext cx="535577" cy="218681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800" dirty="0"/>
              <a:t>CSAR</a:t>
            </a:r>
            <a:endParaRPr lang="sv-SE" sz="1100" dirty="0"/>
          </a:p>
        </p:txBody>
      </p:sp>
      <p:sp>
        <p:nvSpPr>
          <p:cNvPr id="183" name="Rectangle: Rounded Corners 182">
            <a:extLst>
              <a:ext uri="{FF2B5EF4-FFF2-40B4-BE49-F238E27FC236}">
                <a16:creationId xmlns:a16="http://schemas.microsoft.com/office/drawing/2014/main" id="{9F8F95E1-5AE0-48A5-94D0-EF18674E040E}"/>
              </a:ext>
            </a:extLst>
          </p:cNvPr>
          <p:cNvSpPr/>
          <p:nvPr/>
        </p:nvSpPr>
        <p:spPr>
          <a:xfrm>
            <a:off x="5657571" y="5054236"/>
            <a:ext cx="493241" cy="23214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00" dirty="0"/>
              <a:t>CBA</a:t>
            </a:r>
            <a:endParaRPr lang="sv-SE" sz="600" dirty="0"/>
          </a:p>
        </p:txBody>
      </p:sp>
    </p:spTree>
    <p:extLst>
      <p:ext uri="{BB962C8B-B14F-4D97-AF65-F5344CB8AC3E}">
        <p14:creationId xmlns:p14="http://schemas.microsoft.com/office/powerpoint/2010/main" val="2492137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284DF-39B7-4565-9502-B31CE18C7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224" y="235648"/>
            <a:ext cx="1655975" cy="564452"/>
          </a:xfrm>
        </p:spPr>
        <p:txBody>
          <a:bodyPr>
            <a:noAutofit/>
          </a:bodyPr>
          <a:lstStyle/>
          <a:p>
            <a:r>
              <a:rPr lang="sv-SE" sz="2000" dirty="0"/>
              <a:t>Realization overview 2/2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6058769-E7AB-48C1-8935-F395D544DE15}"/>
              </a:ext>
            </a:extLst>
          </p:cNvPr>
          <p:cNvSpPr/>
          <p:nvPr/>
        </p:nvSpPr>
        <p:spPr bwMode="auto">
          <a:xfrm>
            <a:off x="4450756" y="1326814"/>
            <a:ext cx="5065585" cy="124901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600" dirty="0">
                <a:solidFill>
                  <a:prstClr val="black"/>
                </a:solidFill>
                <a:latin typeface="Calibri" panose="020F0502020204030204"/>
              </a:rPr>
              <a:t>CLAMP</a:t>
            </a: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2DABE12-1402-4616-8828-3E02116B0A0D}"/>
              </a:ext>
            </a:extLst>
          </p:cNvPr>
          <p:cNvSpPr/>
          <p:nvPr/>
        </p:nvSpPr>
        <p:spPr bwMode="auto">
          <a:xfrm>
            <a:off x="7293906" y="3593749"/>
            <a:ext cx="2508355" cy="262689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B690F8D-B6F6-44B9-B2E7-9148A52BF2EC}"/>
              </a:ext>
            </a:extLst>
          </p:cNvPr>
          <p:cNvSpPr/>
          <p:nvPr/>
        </p:nvSpPr>
        <p:spPr bwMode="auto">
          <a:xfrm>
            <a:off x="7653085" y="3872709"/>
            <a:ext cx="890058" cy="81891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600" dirty="0">
                <a:solidFill>
                  <a:prstClr val="black"/>
                </a:solidFill>
                <a:latin typeface="Calibri" panose="020F0502020204030204"/>
              </a:rPr>
              <a:t>PMSH mS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(one instance per subscription)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B76EA7B-6740-4D88-A22E-15FA8758884F}"/>
              </a:ext>
            </a:extLst>
          </p:cNvPr>
          <p:cNvSpPr/>
          <p:nvPr/>
        </p:nvSpPr>
        <p:spPr bwMode="auto">
          <a:xfrm>
            <a:off x="4748168" y="5862142"/>
            <a:ext cx="746163" cy="314016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600" dirty="0">
                <a:solidFill>
                  <a:prstClr val="black"/>
                </a:solidFill>
                <a:latin typeface="Calibri" panose="020F0502020204030204"/>
              </a:rPr>
              <a:t>x</a:t>
            </a: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NF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4634288-6394-4BA6-A02C-15D553FE231D}"/>
              </a:ext>
            </a:extLst>
          </p:cNvPr>
          <p:cNvSpPr/>
          <p:nvPr/>
        </p:nvSpPr>
        <p:spPr bwMode="auto">
          <a:xfrm>
            <a:off x="4481362" y="4851570"/>
            <a:ext cx="1279776" cy="817895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050" dirty="0">
                <a:solidFill>
                  <a:prstClr val="black"/>
                </a:solidFill>
                <a:latin typeface="Calibri" panose="020F0502020204030204"/>
              </a:rPr>
              <a:t>Controller</a:t>
            </a: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0F1E747-12B1-4FE0-A4F2-4C5035DDCA37}"/>
              </a:ext>
            </a:extLst>
          </p:cNvPr>
          <p:cNvSpPr/>
          <p:nvPr/>
        </p:nvSpPr>
        <p:spPr bwMode="auto">
          <a:xfrm>
            <a:off x="11122435" y="3818913"/>
            <a:ext cx="920925" cy="915066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A&amp;AI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AF669247-D782-47A4-914F-6EDD6F844477}"/>
              </a:ext>
            </a:extLst>
          </p:cNvPr>
          <p:cNvSpPr/>
          <p:nvPr/>
        </p:nvSpPr>
        <p:spPr bwMode="auto">
          <a:xfrm>
            <a:off x="5036073" y="1947479"/>
            <a:ext cx="1079510" cy="479851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400" dirty="0">
                <a:solidFill>
                  <a:prstClr val="black"/>
                </a:solidFill>
                <a:latin typeface="Calibri" panose="020F0502020204030204"/>
              </a:rPr>
              <a:t>Configure PM CL</a:t>
            </a:r>
            <a:endParaRPr kumimoji="0" lang="sv-S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0FBA4565-0DFA-419F-8B5F-062DFE38A5E9}"/>
              </a:ext>
            </a:extLst>
          </p:cNvPr>
          <p:cNvSpPr/>
          <p:nvPr/>
        </p:nvSpPr>
        <p:spPr bwMode="auto">
          <a:xfrm>
            <a:off x="6544900" y="1932887"/>
            <a:ext cx="942403" cy="479851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400" dirty="0">
                <a:solidFill>
                  <a:prstClr val="black"/>
                </a:solidFill>
                <a:latin typeface="Calibri" panose="020F0502020204030204"/>
              </a:rPr>
              <a:t>Submit</a:t>
            </a: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PM CL</a:t>
            </a: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3C4BC288-2FDE-4E62-B525-F757EE46155F}"/>
              </a:ext>
            </a:extLst>
          </p:cNvPr>
          <p:cNvCxnSpPr>
            <a:cxnSpLocks/>
            <a:stCxn id="136" idx="2"/>
            <a:endCxn id="27" idx="0"/>
          </p:cNvCxnSpPr>
          <p:nvPr/>
        </p:nvCxnSpPr>
        <p:spPr bwMode="auto">
          <a:xfrm>
            <a:off x="5121249" y="5552807"/>
            <a:ext cx="1" cy="30933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7263BA08-9A66-4529-82D8-327FC4A68F73}"/>
              </a:ext>
            </a:extLst>
          </p:cNvPr>
          <p:cNvCxnSpPr>
            <a:cxnSpLocks/>
          </p:cNvCxnSpPr>
          <p:nvPr/>
        </p:nvCxnSpPr>
        <p:spPr bwMode="auto">
          <a:xfrm>
            <a:off x="983073" y="5603045"/>
            <a:ext cx="323676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AC2F4888-C84F-4A11-991A-F65226B3FC4B}"/>
              </a:ext>
            </a:extLst>
          </p:cNvPr>
          <p:cNvSpPr txBox="1"/>
          <p:nvPr/>
        </p:nvSpPr>
        <p:spPr bwMode="auto">
          <a:xfrm>
            <a:off x="1300569" y="5464225"/>
            <a:ext cx="1274942" cy="2249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72000" tIns="36000" rIns="73152" bIns="36576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Run-time flow</a:t>
            </a: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BAE253FA-2756-4AEB-8F77-CBDD7DA77CC0}"/>
              </a:ext>
            </a:extLst>
          </p:cNvPr>
          <p:cNvSpPr/>
          <p:nvPr/>
        </p:nvSpPr>
        <p:spPr bwMode="auto">
          <a:xfrm>
            <a:off x="7916620" y="1932887"/>
            <a:ext cx="942403" cy="479851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Deploy PM CL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CD1FC3AC-AF4E-4B73-AFC4-18795058DF04}"/>
              </a:ext>
            </a:extLst>
          </p:cNvPr>
          <p:cNvSpPr/>
          <p:nvPr/>
        </p:nvSpPr>
        <p:spPr bwMode="auto">
          <a:xfrm>
            <a:off x="4376691" y="4054399"/>
            <a:ext cx="1496108" cy="46557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600" dirty="0">
                <a:solidFill>
                  <a:prstClr val="black"/>
                </a:solidFill>
                <a:latin typeface="Calibri" panose="020F0502020204030204"/>
              </a:rPr>
              <a:t>Policy Fwk</a:t>
            </a: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321A4ADC-784C-4BA6-BE31-2C790624F843}"/>
              </a:ext>
            </a:extLst>
          </p:cNvPr>
          <p:cNvSpPr/>
          <p:nvPr/>
        </p:nvSpPr>
        <p:spPr bwMode="auto">
          <a:xfrm rot="16200000">
            <a:off x="9139465" y="3409376"/>
            <a:ext cx="1680523" cy="252255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DMaaP</a:t>
            </a:r>
          </a:p>
        </p:txBody>
      </p:sp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5468813C-BB6A-4E82-A9D4-A65E0A354261}"/>
              </a:ext>
            </a:extLst>
          </p:cNvPr>
          <p:cNvCxnSpPr>
            <a:cxnSpLocks/>
            <a:stCxn id="29" idx="1"/>
            <a:endCxn id="25" idx="3"/>
          </p:cNvCxnSpPr>
          <p:nvPr/>
        </p:nvCxnSpPr>
        <p:spPr bwMode="auto">
          <a:xfrm flipH="1">
            <a:off x="8543143" y="4276446"/>
            <a:ext cx="2579292" cy="572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7" name="TextBox 186">
            <a:extLst>
              <a:ext uri="{FF2B5EF4-FFF2-40B4-BE49-F238E27FC236}">
                <a16:creationId xmlns:a16="http://schemas.microsoft.com/office/drawing/2014/main" id="{0F7D1BAB-8A22-4B71-B75B-2043883BCD3A}"/>
              </a:ext>
            </a:extLst>
          </p:cNvPr>
          <p:cNvSpPr txBox="1"/>
          <p:nvPr/>
        </p:nvSpPr>
        <p:spPr>
          <a:xfrm>
            <a:off x="10128350" y="3980955"/>
            <a:ext cx="11279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700" dirty="0"/>
              <a:t>”New xNF instance added/removed” event</a:t>
            </a:r>
          </a:p>
        </p:txBody>
      </p: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E3D9EB1B-0818-4772-8C29-642E8E19BC9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8543145" y="4540596"/>
            <a:ext cx="2579290" cy="774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90" name="TextBox 189">
            <a:extLst>
              <a:ext uri="{FF2B5EF4-FFF2-40B4-BE49-F238E27FC236}">
                <a16:creationId xmlns:a16="http://schemas.microsoft.com/office/drawing/2014/main" id="{06D88716-5CA5-4896-B693-E122B4E73C73}"/>
              </a:ext>
            </a:extLst>
          </p:cNvPr>
          <p:cNvSpPr txBox="1"/>
          <p:nvPr/>
        </p:nvSpPr>
        <p:spPr>
          <a:xfrm>
            <a:off x="9729284" y="4545296"/>
            <a:ext cx="112793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700" dirty="0"/>
              <a:t>Query for xNF instances</a:t>
            </a:r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id="{B805A547-2FC8-4BD4-85B8-B5C7E4B5C7D5}"/>
              </a:ext>
            </a:extLst>
          </p:cNvPr>
          <p:cNvSpPr/>
          <p:nvPr/>
        </p:nvSpPr>
        <p:spPr bwMode="auto">
          <a:xfrm>
            <a:off x="7661544" y="5484804"/>
            <a:ext cx="890059" cy="534346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600" dirty="0">
                <a:solidFill>
                  <a:prstClr val="black"/>
                </a:solidFill>
                <a:latin typeface="Calibri" panose="020F0502020204030204"/>
              </a:rPr>
              <a:t>PM Mapper</a:t>
            </a: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95" name="Straight Arrow Connector 194">
            <a:extLst>
              <a:ext uri="{FF2B5EF4-FFF2-40B4-BE49-F238E27FC236}">
                <a16:creationId xmlns:a16="http://schemas.microsoft.com/office/drawing/2014/main" id="{8CB2B42F-31E4-46BC-8556-ED1F6BBAB5F1}"/>
              </a:ext>
            </a:extLst>
          </p:cNvPr>
          <p:cNvCxnSpPr>
            <a:cxnSpLocks/>
            <a:stCxn id="25" idx="2"/>
            <a:endCxn id="191" idx="0"/>
          </p:cNvCxnSpPr>
          <p:nvPr/>
        </p:nvCxnSpPr>
        <p:spPr bwMode="auto">
          <a:xfrm>
            <a:off x="8098114" y="4691626"/>
            <a:ext cx="8460" cy="79317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216" name="Straight Arrow Connector 215">
            <a:extLst>
              <a:ext uri="{FF2B5EF4-FFF2-40B4-BE49-F238E27FC236}">
                <a16:creationId xmlns:a16="http://schemas.microsoft.com/office/drawing/2014/main" id="{63781C56-B6A2-4C43-B01C-B5AFAC935E8D}"/>
              </a:ext>
            </a:extLst>
          </p:cNvPr>
          <p:cNvCxnSpPr>
            <a:cxnSpLocks/>
            <a:stCxn id="142" idx="2"/>
            <a:endCxn id="136" idx="0"/>
          </p:cNvCxnSpPr>
          <p:nvPr/>
        </p:nvCxnSpPr>
        <p:spPr bwMode="auto">
          <a:xfrm flipH="1">
            <a:off x="5121249" y="4519970"/>
            <a:ext cx="3496" cy="65033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2" name="Rectangle: Rounded Corners 241">
            <a:extLst>
              <a:ext uri="{FF2B5EF4-FFF2-40B4-BE49-F238E27FC236}">
                <a16:creationId xmlns:a16="http://schemas.microsoft.com/office/drawing/2014/main" id="{FF1476C9-EA19-4197-82F4-E58F9BBC3349}"/>
              </a:ext>
            </a:extLst>
          </p:cNvPr>
          <p:cNvSpPr/>
          <p:nvPr/>
        </p:nvSpPr>
        <p:spPr bwMode="auto">
          <a:xfrm>
            <a:off x="6696734" y="1461590"/>
            <a:ext cx="591963" cy="280855"/>
          </a:xfrm>
          <a:prstGeom prst="roundRect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Un-deploy PM CL</a:t>
            </a:r>
          </a:p>
        </p:txBody>
      </p:sp>
      <p:sp>
        <p:nvSpPr>
          <p:cNvPr id="245" name="Rectangle: Rounded Corners 244">
            <a:extLst>
              <a:ext uri="{FF2B5EF4-FFF2-40B4-BE49-F238E27FC236}">
                <a16:creationId xmlns:a16="http://schemas.microsoft.com/office/drawing/2014/main" id="{6A32C57C-D9A0-4CB1-8E83-82054FEC8C83}"/>
              </a:ext>
            </a:extLst>
          </p:cNvPr>
          <p:cNvSpPr/>
          <p:nvPr/>
        </p:nvSpPr>
        <p:spPr bwMode="auto">
          <a:xfrm>
            <a:off x="5423958" y="1446982"/>
            <a:ext cx="591963" cy="280855"/>
          </a:xfrm>
          <a:prstGeom prst="roundRect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700" dirty="0">
                <a:solidFill>
                  <a:prstClr val="black"/>
                </a:solidFill>
                <a:latin typeface="Calibri" panose="020F0502020204030204"/>
              </a:rPr>
              <a:t>Delete  </a:t>
            </a: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PM CL</a:t>
            </a:r>
          </a:p>
        </p:txBody>
      </p:sp>
      <p:sp>
        <p:nvSpPr>
          <p:cNvPr id="255" name="Arrow: Right 254">
            <a:extLst>
              <a:ext uri="{FF2B5EF4-FFF2-40B4-BE49-F238E27FC236}">
                <a16:creationId xmlns:a16="http://schemas.microsoft.com/office/drawing/2014/main" id="{99359E65-8C96-427F-9CB8-7B794336D03F}"/>
              </a:ext>
            </a:extLst>
          </p:cNvPr>
          <p:cNvSpPr/>
          <p:nvPr/>
        </p:nvSpPr>
        <p:spPr>
          <a:xfrm>
            <a:off x="6197934" y="2037418"/>
            <a:ext cx="271950" cy="270787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6" name="Arrow: Right 255">
            <a:extLst>
              <a:ext uri="{FF2B5EF4-FFF2-40B4-BE49-F238E27FC236}">
                <a16:creationId xmlns:a16="http://schemas.microsoft.com/office/drawing/2014/main" id="{0ADD5C34-A021-421E-87EB-F9FE0AE65CC7}"/>
              </a:ext>
            </a:extLst>
          </p:cNvPr>
          <p:cNvSpPr/>
          <p:nvPr/>
        </p:nvSpPr>
        <p:spPr>
          <a:xfrm>
            <a:off x="7579005" y="2034848"/>
            <a:ext cx="271950" cy="270787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7" name="Arrow: Right 256">
            <a:extLst>
              <a:ext uri="{FF2B5EF4-FFF2-40B4-BE49-F238E27FC236}">
                <a16:creationId xmlns:a16="http://schemas.microsoft.com/office/drawing/2014/main" id="{54A61DD8-BCA2-464E-A20C-93889C8404EA}"/>
              </a:ext>
            </a:extLst>
          </p:cNvPr>
          <p:cNvSpPr/>
          <p:nvPr/>
        </p:nvSpPr>
        <p:spPr>
          <a:xfrm rot="12509617" flipV="1">
            <a:off x="7450183" y="1700200"/>
            <a:ext cx="419754" cy="164645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0" name="TextBox 259">
            <a:extLst>
              <a:ext uri="{FF2B5EF4-FFF2-40B4-BE49-F238E27FC236}">
                <a16:creationId xmlns:a16="http://schemas.microsoft.com/office/drawing/2014/main" id="{F391A8BA-B6B5-48E8-B0AB-9B7C46B0C2E9}"/>
              </a:ext>
            </a:extLst>
          </p:cNvPr>
          <p:cNvSpPr txBox="1"/>
          <p:nvPr/>
        </p:nvSpPr>
        <p:spPr>
          <a:xfrm>
            <a:off x="6568957" y="4302405"/>
            <a:ext cx="10460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700" dirty="0"/>
              <a:t>Trigger operational policy with PM config</a:t>
            </a: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8D21531E-3741-4E91-A4FB-3B88B23453E0}"/>
              </a:ext>
            </a:extLst>
          </p:cNvPr>
          <p:cNvSpPr txBox="1"/>
          <p:nvPr/>
        </p:nvSpPr>
        <p:spPr>
          <a:xfrm>
            <a:off x="5139704" y="4610182"/>
            <a:ext cx="74732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700" dirty="0"/>
              <a:t>Push PM config</a:t>
            </a:r>
          </a:p>
        </p:txBody>
      </p:sp>
      <p:sp>
        <p:nvSpPr>
          <p:cNvPr id="272" name="TextBox 271">
            <a:extLst>
              <a:ext uri="{FF2B5EF4-FFF2-40B4-BE49-F238E27FC236}">
                <a16:creationId xmlns:a16="http://schemas.microsoft.com/office/drawing/2014/main" id="{27744D91-0E1B-4F42-A97D-5CB6F1DEE923}"/>
              </a:ext>
            </a:extLst>
          </p:cNvPr>
          <p:cNvSpPr txBox="1"/>
          <p:nvPr/>
        </p:nvSpPr>
        <p:spPr>
          <a:xfrm>
            <a:off x="5139704" y="5635976"/>
            <a:ext cx="6030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700" dirty="0"/>
              <a:t>Push config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CDCE44B1-0450-4DD0-92CE-1941041C277D}"/>
              </a:ext>
            </a:extLst>
          </p:cNvPr>
          <p:cNvSpPr/>
          <p:nvPr/>
        </p:nvSpPr>
        <p:spPr bwMode="auto">
          <a:xfrm>
            <a:off x="4748167" y="5170306"/>
            <a:ext cx="746163" cy="38250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900" dirty="0">
                <a:solidFill>
                  <a:prstClr val="black"/>
                </a:solidFill>
                <a:latin typeface="Calibri" panose="020F0502020204030204"/>
              </a:rPr>
              <a:t>CDS Blueprint Processor</a:t>
            </a:r>
            <a:endParaRPr kumimoji="0" lang="sv-SE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6" name="Arrow: Right 155">
            <a:extLst>
              <a:ext uri="{FF2B5EF4-FFF2-40B4-BE49-F238E27FC236}">
                <a16:creationId xmlns:a16="http://schemas.microsoft.com/office/drawing/2014/main" id="{6F55D8D0-5F66-4B35-B82D-B26C38A359B5}"/>
              </a:ext>
            </a:extLst>
          </p:cNvPr>
          <p:cNvSpPr/>
          <p:nvPr/>
        </p:nvSpPr>
        <p:spPr>
          <a:xfrm rot="10800000" flipV="1">
            <a:off x="6128238" y="1465483"/>
            <a:ext cx="419754" cy="164645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8" name="Arrow: Right 157">
            <a:extLst>
              <a:ext uri="{FF2B5EF4-FFF2-40B4-BE49-F238E27FC236}">
                <a16:creationId xmlns:a16="http://schemas.microsoft.com/office/drawing/2014/main" id="{C5C53618-BAB8-4CB2-B2E2-EA6771F2A132}"/>
              </a:ext>
            </a:extLst>
          </p:cNvPr>
          <p:cNvSpPr/>
          <p:nvPr/>
        </p:nvSpPr>
        <p:spPr>
          <a:xfrm rot="9169657" flipV="1">
            <a:off x="6165244" y="1714477"/>
            <a:ext cx="419754" cy="164645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FB2E9A4-13FF-40A8-98E1-353AD56BE78E}"/>
              </a:ext>
            </a:extLst>
          </p:cNvPr>
          <p:cNvSpPr txBox="1"/>
          <p:nvPr/>
        </p:nvSpPr>
        <p:spPr>
          <a:xfrm>
            <a:off x="1186411" y="1137018"/>
            <a:ext cx="1172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b="1" u="sng" dirty="0"/>
              <a:t>Run-time</a:t>
            </a:r>
            <a:endParaRPr lang="sv-SE" b="1" u="sng" dirty="0"/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14F89EC5-93F9-4AA1-B990-EDFEC513380A}"/>
              </a:ext>
            </a:extLst>
          </p:cNvPr>
          <p:cNvCxnSpPr>
            <a:cxnSpLocks/>
            <a:stCxn id="25" idx="1"/>
          </p:cNvCxnSpPr>
          <p:nvPr/>
        </p:nvCxnSpPr>
        <p:spPr bwMode="auto">
          <a:xfrm flipH="1" flipV="1">
            <a:off x="5864287" y="4281024"/>
            <a:ext cx="1788798" cy="114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C44434F7-C535-4784-9CE8-782CEADD1227}"/>
              </a:ext>
            </a:extLst>
          </p:cNvPr>
          <p:cNvSpPr/>
          <p:nvPr/>
        </p:nvSpPr>
        <p:spPr bwMode="auto">
          <a:xfrm rot="16200000">
            <a:off x="5879473" y="4137320"/>
            <a:ext cx="962907" cy="28969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DMaaP</a:t>
            </a: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D569699D-355F-45B6-A908-1F6E5627AAC8}"/>
              </a:ext>
            </a:extLst>
          </p:cNvPr>
          <p:cNvSpPr/>
          <p:nvPr/>
        </p:nvSpPr>
        <p:spPr>
          <a:xfrm>
            <a:off x="1772469" y="3124515"/>
            <a:ext cx="1321669" cy="562440"/>
          </a:xfrm>
          <a:prstGeom prst="ellipse">
            <a:avLst/>
          </a:prstGeom>
          <a:solidFill>
            <a:srgbClr val="BCE4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100" dirty="0">
                <a:solidFill>
                  <a:schemeClr val="tx2"/>
                </a:solidFill>
              </a:rPr>
              <a:t>Service</a:t>
            </a:r>
            <a:r>
              <a:rPr lang="sv-SE" sz="900" dirty="0">
                <a:solidFill>
                  <a:schemeClr val="tx2"/>
                </a:solidFill>
              </a:rPr>
              <a:t>  containing</a:t>
            </a:r>
          </a:p>
          <a:p>
            <a:pPr algn="ctr"/>
            <a:r>
              <a:rPr lang="sv-SE" sz="900" dirty="0">
                <a:solidFill>
                  <a:schemeClr val="tx2"/>
                </a:solidFill>
              </a:rPr>
              <a:t> PM CL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43AE7623-FAFE-4AA1-971E-968E11A982D5}"/>
              </a:ext>
            </a:extLst>
          </p:cNvPr>
          <p:cNvSpPr/>
          <p:nvPr/>
        </p:nvSpPr>
        <p:spPr bwMode="auto">
          <a:xfrm>
            <a:off x="175536" y="1674984"/>
            <a:ext cx="3688016" cy="348383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SDC</a:t>
            </a:r>
          </a:p>
        </p:txBody>
      </p:sp>
      <p:sp>
        <p:nvSpPr>
          <p:cNvPr id="108" name="Flowchart: Magnetic Disk 107">
            <a:extLst>
              <a:ext uri="{FF2B5EF4-FFF2-40B4-BE49-F238E27FC236}">
                <a16:creationId xmlns:a16="http://schemas.microsoft.com/office/drawing/2014/main" id="{5A02EB23-076E-461D-AC56-CB2EAA7A05BE}"/>
              </a:ext>
            </a:extLst>
          </p:cNvPr>
          <p:cNvSpPr/>
          <p:nvPr/>
        </p:nvSpPr>
        <p:spPr bwMode="auto">
          <a:xfrm>
            <a:off x="1612963" y="1932887"/>
            <a:ext cx="1655806" cy="1867826"/>
          </a:xfrm>
          <a:prstGeom prst="flowChartMagneticDisk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 &amp; Resource Catalogs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84F2CF29-37C7-4B2C-8B16-69E852557B98}"/>
              </a:ext>
            </a:extLst>
          </p:cNvPr>
          <p:cNvSpPr txBox="1"/>
          <p:nvPr/>
        </p:nvSpPr>
        <p:spPr>
          <a:xfrm>
            <a:off x="1811179" y="-36682"/>
            <a:ext cx="103447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>
                <a:solidFill>
                  <a:schemeClr val="bg1"/>
                </a:solidFill>
              </a:rPr>
              <a:t>When the subscription is activated, the mS is triggered to query A&amp;AI for existing xNF instances and pushes the PM configuration to the Controller via Policy Fwk, and also to update the PM Mapper configuration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>
                <a:solidFill>
                  <a:schemeClr val="bg1"/>
                </a:solidFill>
              </a:rPr>
              <a:t>The Controller uses the CBA to create a xNF-specific PM configuration from the generic one, before pushing the configuration to the xNF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>
                <a:solidFill>
                  <a:schemeClr val="bg1"/>
                </a:solidFill>
              </a:rPr>
              <a:t>The PMSH mS subscribes to notifications for new and removed xNF instances, and adds/removes such instances automatically to/from the subscription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dirty="0">
                <a:solidFill>
                  <a:schemeClr val="bg1"/>
                </a:solidFill>
              </a:rPr>
              <a:t>PMSH will also support dynamic subscription changes (limited scope in Frankfurt/R6)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A99B46A-3E8A-49C1-8A1E-0E0BF74056CA}"/>
              </a:ext>
            </a:extLst>
          </p:cNvPr>
          <p:cNvCxnSpPr>
            <a:cxnSpLocks/>
          </p:cNvCxnSpPr>
          <p:nvPr/>
        </p:nvCxnSpPr>
        <p:spPr bwMode="auto">
          <a:xfrm>
            <a:off x="8089654" y="3124515"/>
            <a:ext cx="8460" cy="74819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E8227224-4187-4778-89D9-C79D274D9B84}"/>
              </a:ext>
            </a:extLst>
          </p:cNvPr>
          <p:cNvSpPr txBox="1"/>
          <p:nvPr/>
        </p:nvSpPr>
        <p:spPr>
          <a:xfrm>
            <a:off x="8106573" y="4896694"/>
            <a:ext cx="10460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700" dirty="0"/>
              <a:t>Synchronization of measurement list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E9839FF-0354-4DFD-B7AF-B7F3C10004EF}"/>
              </a:ext>
            </a:extLst>
          </p:cNvPr>
          <p:cNvSpPr txBox="1"/>
          <p:nvPr/>
        </p:nvSpPr>
        <p:spPr>
          <a:xfrm>
            <a:off x="8106574" y="3101717"/>
            <a:ext cx="1392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700" dirty="0"/>
              <a:t>Dynamic subscription change (manual or automatic)</a:t>
            </a:r>
          </a:p>
        </p:txBody>
      </p:sp>
    </p:spTree>
    <p:extLst>
      <p:ext uri="{BB962C8B-B14F-4D97-AF65-F5344CB8AC3E}">
        <p14:creationId xmlns:p14="http://schemas.microsoft.com/office/powerpoint/2010/main" val="2664782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Overview of Proposed PM Control Use Cases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FDC0E0C-4397-4BD4-8D63-6E990363B0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339000"/>
              </p:ext>
            </p:extLst>
          </p:nvPr>
        </p:nvGraphicFramePr>
        <p:xfrm>
          <a:off x="366060" y="1443495"/>
          <a:ext cx="11606836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9333">
                  <a:extLst>
                    <a:ext uri="{9D8B030D-6E8A-4147-A177-3AD203B41FA5}">
                      <a16:colId xmlns:a16="http://schemas.microsoft.com/office/drawing/2014/main" val="1081654040"/>
                    </a:ext>
                  </a:extLst>
                </a:gridCol>
                <a:gridCol w="3320321">
                  <a:extLst>
                    <a:ext uri="{9D8B030D-6E8A-4147-A177-3AD203B41FA5}">
                      <a16:colId xmlns:a16="http://schemas.microsoft.com/office/drawing/2014/main" val="3011639545"/>
                    </a:ext>
                  </a:extLst>
                </a:gridCol>
                <a:gridCol w="7687182">
                  <a:extLst>
                    <a:ext uri="{9D8B030D-6E8A-4147-A177-3AD203B41FA5}">
                      <a16:colId xmlns:a16="http://schemas.microsoft.com/office/drawing/2014/main" val="33397767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v-SE" dirty="0"/>
                        <a:t>UC#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Use Case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9870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sz="1400" dirty="0"/>
                        <a:t>UC1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Create PM Subscription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A user creates a new PM subscription and configures 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8832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sz="1400" dirty="0"/>
                        <a:t>UC2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Activate PM Subscription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A user activates an inactive subscription, which triggers the pushing of the corresponding PM configuration to the matching xNF instances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0977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sz="1400" dirty="0"/>
                        <a:t>UC3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Deactivate PM Subscription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A user deactivates an active subscription, which triggers the deletion of the corresponding PM configuration on the matching xNF instances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0024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sz="1400" dirty="0"/>
                        <a:t>UC4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Modify PM Subscription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A user edits a subscription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498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sz="1400" dirty="0"/>
                        <a:t>UC5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Configure xNF filter in PM Subscription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A user configures the xNF filter in a subscription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0476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sz="1400" dirty="0"/>
                        <a:t>UC6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Add/Remove xNF Instances To Subscription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A user adds or removes existing xNF instances to/from a subscription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25794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sz="1400" dirty="0"/>
                        <a:t>UC7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Delete PM Subscription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A user deletes a subscription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69289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sz="1400" dirty="0"/>
                        <a:t>UC8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New xNF Instance Added To Network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A new xNF instance is added in ONAP, which triggers the automatic adding of this xNF instance to any subscription with a matching xNF filter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809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sz="1400" dirty="0"/>
                        <a:t>UC9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xNF Instance Removed From Network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An xNF instance is removed from ONAP, which triggers the automatic removal of this xNF instance from all subscriptions it is currently included 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2313782"/>
                  </a:ext>
                </a:extLst>
              </a:tr>
            </a:tbl>
          </a:graphicData>
        </a:graphic>
      </p:graphicFrame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64A271F-5A03-487A-B27C-3545627D433C}"/>
              </a:ext>
            </a:extLst>
          </p:cNvPr>
          <p:cNvSpPr/>
          <p:nvPr/>
        </p:nvSpPr>
        <p:spPr>
          <a:xfrm>
            <a:off x="366060" y="1798984"/>
            <a:ext cx="11342236" cy="1393244"/>
          </a:xfrm>
          <a:prstGeom prst="round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003D71B-690B-4293-B129-333FAB4EF195}"/>
              </a:ext>
            </a:extLst>
          </p:cNvPr>
          <p:cNvSpPr/>
          <p:nvPr/>
        </p:nvSpPr>
        <p:spPr>
          <a:xfrm>
            <a:off x="366059" y="4385858"/>
            <a:ext cx="11506199" cy="1355318"/>
          </a:xfrm>
          <a:prstGeom prst="round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09ABB12-4291-48F2-86B4-0FD1E4B62508}"/>
              </a:ext>
            </a:extLst>
          </p:cNvPr>
          <p:cNvSpPr/>
          <p:nvPr/>
        </p:nvSpPr>
        <p:spPr>
          <a:xfrm>
            <a:off x="9794790" y="3563054"/>
            <a:ext cx="1416908" cy="3394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92D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2"/>
                </a:solidFill>
              </a:rPr>
              <a:t>R6 Scope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09EF4DE-A3B9-4F77-8ADA-5BB409E2E5E1}"/>
              </a:ext>
            </a:extLst>
          </p:cNvPr>
          <p:cNvCxnSpPr>
            <a:stCxn id="5" idx="0"/>
          </p:cNvCxnSpPr>
          <p:nvPr/>
        </p:nvCxnSpPr>
        <p:spPr>
          <a:xfrm flipH="1" flipV="1">
            <a:off x="10495006" y="3195575"/>
            <a:ext cx="8238" cy="367479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6BC2BE9-A74D-45A1-B34B-DA1F4CE18ED4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10503244" y="3902469"/>
            <a:ext cx="0" cy="433958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0979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Autofit/>
          </a:bodyPr>
          <a:lstStyle/>
          <a:p>
            <a:r>
              <a:rPr lang="en-US" sz="3200" dirty="0"/>
              <a:t>R6 Project Impact</a:t>
            </a:r>
          </a:p>
        </p:txBody>
      </p:sp>
      <p:pic>
        <p:nvPicPr>
          <p:cNvPr id="2624" name="Picture 576">
            <a:extLst>
              <a:ext uri="{FF2B5EF4-FFF2-40B4-BE49-F238E27FC236}">
                <a16:creationId xmlns:a16="http://schemas.microsoft.com/office/drawing/2014/main" id="{CA77A329-1155-43BC-BB6D-E78CBF149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300" y="4622800"/>
            <a:ext cx="2540000" cy="6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7637361-CD65-44FB-97D5-A377351656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993152"/>
              </p:ext>
            </p:extLst>
          </p:nvPr>
        </p:nvGraphicFramePr>
        <p:xfrm>
          <a:off x="212726" y="1346203"/>
          <a:ext cx="11710670" cy="47373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9211">
                  <a:extLst>
                    <a:ext uri="{9D8B030D-6E8A-4147-A177-3AD203B41FA5}">
                      <a16:colId xmlns:a16="http://schemas.microsoft.com/office/drawing/2014/main" val="3924026923"/>
                    </a:ext>
                  </a:extLst>
                </a:gridCol>
                <a:gridCol w="8641459">
                  <a:extLst>
                    <a:ext uri="{9D8B030D-6E8A-4147-A177-3AD203B41FA5}">
                      <a16:colId xmlns:a16="http://schemas.microsoft.com/office/drawing/2014/main" val="3643392341"/>
                    </a:ext>
                  </a:extLst>
                </a:gridCol>
              </a:tblGrid>
              <a:tr h="448884">
                <a:tc>
                  <a:txBody>
                    <a:bodyPr/>
                    <a:lstStyle/>
                    <a:p>
                      <a:r>
                        <a:rPr lang="sv-SE" dirty="0"/>
                        <a:t>Project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Impact summary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1618126"/>
                  </a:ext>
                </a:extLst>
              </a:tr>
              <a:tr h="635919">
                <a:tc>
                  <a:txBody>
                    <a:bodyPr/>
                    <a:lstStyle/>
                    <a:p>
                      <a:r>
                        <a:rPr lang="sv-SE" sz="1400" dirty="0"/>
                        <a:t>DCAE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v-SE" sz="1400" dirty="0"/>
                        <a:t>Addition of new PMSH micro-service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v-SE" sz="1400" dirty="0"/>
                        <a:t>Any needed updates to PM Mapper mS to enable dynamic mapping of measurements that are part of active subscriptions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3437844"/>
                  </a:ext>
                </a:extLst>
              </a:tr>
              <a:tr h="620232">
                <a:tc>
                  <a:txBody>
                    <a:bodyPr/>
                    <a:lstStyle/>
                    <a:p>
                      <a:r>
                        <a:rPr lang="sv-SE" sz="1400" dirty="0"/>
                        <a:t>SDC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v-SE" sz="1400" dirty="0"/>
                        <a:t>Ensure SDC can support the policy types for the PM Control use case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0815964"/>
                  </a:ext>
                </a:extLst>
              </a:tr>
              <a:tr h="620232">
                <a:tc>
                  <a:txBody>
                    <a:bodyPr/>
                    <a:lstStyle/>
                    <a:p>
                      <a:r>
                        <a:rPr lang="sv-SE" sz="1400" dirty="0"/>
                        <a:t>A&amp;AI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v-SE" sz="1400" dirty="0"/>
                        <a:t>Ensure A&amp;AI can generate necessary events related to xNF instantiation and removal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903037"/>
                  </a:ext>
                </a:extLst>
              </a:tr>
              <a:tr h="620232">
                <a:tc>
                  <a:txBody>
                    <a:bodyPr/>
                    <a:lstStyle/>
                    <a:p>
                      <a:r>
                        <a:rPr lang="sv-SE" sz="1400" dirty="0"/>
                        <a:t>CLAMP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v-SE" sz="1400" dirty="0"/>
                        <a:t>Ensure CLAMP can support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sv-SE" sz="1400" dirty="0"/>
                        <a:t>PNFs in Control Loops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v-SE" sz="1400" dirty="0"/>
                        <a:t>CDS Actor in operational policy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sv-SE" sz="1400" dirty="0"/>
                        <a:t>Configuration policy for the new PMSH 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1974558"/>
                  </a:ext>
                </a:extLst>
              </a:tr>
              <a:tr h="620232">
                <a:tc>
                  <a:txBody>
                    <a:bodyPr/>
                    <a:lstStyle/>
                    <a:p>
                      <a:r>
                        <a:rPr lang="sv-SE" sz="1400" dirty="0"/>
                        <a:t>Integration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v-SE" sz="1400" dirty="0"/>
                        <a:t>e2e test case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v-SE" sz="1400" dirty="0"/>
                        <a:t>New/updated xNF simulator with demo YANG model for PM control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v-SE" sz="1400" dirty="0"/>
                        <a:t>Test artifacts: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sv-SE" sz="1400" dirty="0"/>
                        <a:t>CBA implementing new controller actions with transformation from xNF-agnostic subscription to xNF-specific YANG model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sv-SE" sz="1400" dirty="0"/>
                        <a:t>Operational policy to forward subscription configuration from PMSH to controller using the CDS Actor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3820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363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1667" y="3508872"/>
            <a:ext cx="47904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</a:rPr>
              <a:t>Thank You!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055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CFD7BCCB11654597752DB982821F90" ma:contentTypeVersion="6" ma:contentTypeDescription="Create a new document." ma:contentTypeScope="" ma:versionID="79f0d873fe6b85007cb0b87f770e2f68">
  <xsd:schema xmlns:xsd="http://www.w3.org/2001/XMLSchema" xmlns:xs="http://www.w3.org/2001/XMLSchema" xmlns:p="http://schemas.microsoft.com/office/2006/metadata/properties" xmlns:ns3="10299242-1a9f-41a3-ba29-0a43e323a3a2" targetNamespace="http://schemas.microsoft.com/office/2006/metadata/properties" ma:root="true" ma:fieldsID="070cfe9ec5c236effa79e149dfc0575e" ns3:_="">
    <xsd:import namespace="10299242-1a9f-41a3-ba29-0a43e323a3a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299242-1a9f-41a3-ba29-0a43e323a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0ED4A81-F007-4BBE-A110-0F10F44024BE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10299242-1a9f-41a3-ba29-0a43e323a3a2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5C8F573-7279-4E08-B621-0436824E63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0299242-1a9f-41a3-ba29-0a43e323a3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DB0EFA2-BA33-4DA8-B09A-20CA1CAF420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17762</TotalTime>
  <Words>1052</Words>
  <Application>Microsoft Office PowerPoint</Application>
  <PresentationFormat>Widescreen</PresentationFormat>
  <Paragraphs>176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.AppleSystemUIFont</vt:lpstr>
      <vt:lpstr>Arial</vt:lpstr>
      <vt:lpstr>Calibri</vt:lpstr>
      <vt:lpstr>Office Theme</vt:lpstr>
      <vt:lpstr>5G Bulk PM / PM Control ONAP R6 Proposal</vt:lpstr>
      <vt:lpstr>Background and Rationale </vt:lpstr>
      <vt:lpstr>Background and Rationale </vt:lpstr>
      <vt:lpstr>Terminology used in this presentation</vt:lpstr>
      <vt:lpstr>Realization overview 1/2</vt:lpstr>
      <vt:lpstr>Realization overview 2/2</vt:lpstr>
      <vt:lpstr>Overview of Proposed PM Control Use Cases</vt:lpstr>
      <vt:lpstr>R6 Project Impact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Oskar Malm</dc:creator>
  <cp:lastModifiedBy>Oskar Malm</cp:lastModifiedBy>
  <cp:revision>1088</cp:revision>
  <cp:lastPrinted>2017-09-21T21:17:08Z</cp:lastPrinted>
  <dcterms:created xsi:type="dcterms:W3CDTF">2017-02-27T16:23:08Z</dcterms:created>
  <dcterms:modified xsi:type="dcterms:W3CDTF">2019-09-12T12:57:04Z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  <property fmtid="{D5CDD505-2E9C-101B-9397-08002B2CF9AE}" pid="6" name="ContentTypeId">
    <vt:lpwstr>0x01010038CFD7BCCB11654597752DB982821F90</vt:lpwstr>
  </property>
</Properties>
</file>