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6"/>
  </p:notesMasterIdLst>
  <p:sldIdLst>
    <p:sldId id="275" r:id="rId5"/>
    <p:sldId id="1121" r:id="rId6"/>
    <p:sldId id="1195" r:id="rId7"/>
    <p:sldId id="1199" r:id="rId8"/>
    <p:sldId id="1175" r:id="rId9"/>
    <p:sldId id="1202" r:id="rId10"/>
    <p:sldId id="1216" r:id="rId11"/>
    <p:sldId id="1217" r:id="rId12"/>
    <p:sldId id="353" r:id="rId13"/>
    <p:sldId id="811" r:id="rId14"/>
    <p:sldId id="27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D050"/>
    <a:srgbClr val="BCE4FC"/>
    <a:srgbClr val="FF9900"/>
    <a:srgbClr val="009893"/>
    <a:srgbClr val="FF7C80"/>
    <a:srgbClr val="005E27"/>
    <a:srgbClr val="006F8D"/>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287CE3-234A-4CC9-AE01-EF3127E84F30}" v="53" dt="2019-09-05T13:01:04.4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1" autoAdjust="0"/>
    <p:restoredTop sz="93817" autoAdjust="0"/>
  </p:normalViewPr>
  <p:slideViewPr>
    <p:cSldViewPr snapToGrid="0" snapToObjects="1">
      <p:cViewPr varScale="1">
        <p:scale>
          <a:sx n="77" d="100"/>
          <a:sy n="77" d="100"/>
        </p:scale>
        <p:origin x="72" y="376"/>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113" d="100"/>
          <a:sy n="113" d="100"/>
        </p:scale>
        <p:origin x="2184" y="5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n Sandberg" userId="61b34bd4-9c1a-455b-8ca8-f242dec21569" providerId="ADAL" clId="{4B34052E-3075-4FD1-8A1F-B05916EA029D}"/>
    <pc:docChg chg="undo custSel mod addSld delSld modSld">
      <pc:chgData name="Martin Sandberg" userId="61b34bd4-9c1a-455b-8ca8-f242dec21569" providerId="ADAL" clId="{4B34052E-3075-4FD1-8A1F-B05916EA029D}" dt="2019-09-05T13:01:46.187" v="4716" actId="20577"/>
      <pc:docMkLst>
        <pc:docMk/>
      </pc:docMkLst>
      <pc:sldChg chg="modSp">
        <pc:chgData name="Martin Sandberg" userId="61b34bd4-9c1a-455b-8ca8-f242dec21569" providerId="ADAL" clId="{4B34052E-3075-4FD1-8A1F-B05916EA029D}" dt="2019-09-05T13:01:46.187" v="4716" actId="20577"/>
        <pc:sldMkLst>
          <pc:docMk/>
          <pc:sldMk cId="3857157580" sldId="275"/>
        </pc:sldMkLst>
        <pc:spChg chg="mod">
          <ac:chgData name="Martin Sandberg" userId="61b34bd4-9c1a-455b-8ca8-f242dec21569" providerId="ADAL" clId="{4B34052E-3075-4FD1-8A1F-B05916EA029D}" dt="2019-09-05T13:01:46.187" v="4716" actId="20577"/>
          <ac:spMkLst>
            <pc:docMk/>
            <pc:sldMk cId="3857157580" sldId="275"/>
            <ac:spMk id="3" creationId="{1075DA0E-9951-4209-8525-2F0CC40F3F4E}"/>
          </ac:spMkLst>
        </pc:spChg>
      </pc:sldChg>
      <pc:sldChg chg="modSp">
        <pc:chgData name="Martin Sandberg" userId="61b34bd4-9c1a-455b-8ca8-f242dec21569" providerId="ADAL" clId="{4B34052E-3075-4FD1-8A1F-B05916EA029D}" dt="2019-09-05T11:04:39.697" v="1669" actId="20577"/>
        <pc:sldMkLst>
          <pc:docMk/>
          <pc:sldMk cId="1050979206" sldId="353"/>
        </pc:sldMkLst>
        <pc:graphicFrameChg chg="modGraphic">
          <ac:chgData name="Martin Sandberg" userId="61b34bd4-9c1a-455b-8ca8-f242dec21569" providerId="ADAL" clId="{4B34052E-3075-4FD1-8A1F-B05916EA029D}" dt="2019-09-05T11:04:39.697" v="1669" actId="20577"/>
          <ac:graphicFrameMkLst>
            <pc:docMk/>
            <pc:sldMk cId="1050979206" sldId="353"/>
            <ac:graphicFrameMk id="12" creationId="{1FDC0E0C-4397-4BD4-8D63-6E990363B044}"/>
          </ac:graphicFrameMkLst>
        </pc:graphicFrameChg>
      </pc:sldChg>
      <pc:sldChg chg="modSp">
        <pc:chgData name="Martin Sandberg" userId="61b34bd4-9c1a-455b-8ca8-f242dec21569" providerId="ADAL" clId="{4B34052E-3075-4FD1-8A1F-B05916EA029D}" dt="2019-09-05T12:16:12.040" v="3713" actId="20577"/>
        <pc:sldMkLst>
          <pc:docMk/>
          <pc:sldMk cId="2993483156" sldId="457"/>
        </pc:sldMkLst>
        <pc:spChg chg="mod">
          <ac:chgData name="Martin Sandberg" userId="61b34bd4-9c1a-455b-8ca8-f242dec21569" providerId="ADAL" clId="{4B34052E-3075-4FD1-8A1F-B05916EA029D}" dt="2019-09-05T12:16:12.040" v="3713" actId="20577"/>
          <ac:spMkLst>
            <pc:docMk/>
            <pc:sldMk cId="2993483156" sldId="457"/>
            <ac:spMk id="6" creationId="{5597D000-C0A8-4C8C-8384-F21E86264AFF}"/>
          </ac:spMkLst>
        </pc:spChg>
      </pc:sldChg>
      <pc:sldChg chg="modSp">
        <pc:chgData name="Martin Sandberg" userId="61b34bd4-9c1a-455b-8ca8-f242dec21569" providerId="ADAL" clId="{4B34052E-3075-4FD1-8A1F-B05916EA029D}" dt="2019-09-05T12:59:24.197" v="4671" actId="14100"/>
        <pc:sldMkLst>
          <pc:docMk/>
          <pc:sldMk cId="301363572" sldId="811"/>
        </pc:sldMkLst>
        <pc:graphicFrameChg chg="mod modGraphic">
          <ac:chgData name="Martin Sandberg" userId="61b34bd4-9c1a-455b-8ca8-f242dec21569" providerId="ADAL" clId="{4B34052E-3075-4FD1-8A1F-B05916EA029D}" dt="2019-09-05T12:59:24.197" v="4671" actId="14100"/>
          <ac:graphicFrameMkLst>
            <pc:docMk/>
            <pc:sldMk cId="301363572" sldId="811"/>
            <ac:graphicFrameMk id="4" creationId="{57637361-CD65-44FB-97D5-A37735165601}"/>
          </ac:graphicFrameMkLst>
        </pc:graphicFrameChg>
      </pc:sldChg>
      <pc:sldChg chg="del">
        <pc:chgData name="Martin Sandberg" userId="61b34bd4-9c1a-455b-8ca8-f242dec21569" providerId="ADAL" clId="{4B34052E-3075-4FD1-8A1F-B05916EA029D}" dt="2019-09-05T13:01:16.913" v="4704" actId="2696"/>
        <pc:sldMkLst>
          <pc:docMk/>
          <pc:sldMk cId="2456443388" sldId="1120"/>
        </pc:sldMkLst>
      </pc:sldChg>
      <pc:sldChg chg="addSp modSp">
        <pc:chgData name="Martin Sandberg" userId="61b34bd4-9c1a-455b-8ca8-f242dec21569" providerId="ADAL" clId="{4B34052E-3075-4FD1-8A1F-B05916EA029D}" dt="2019-09-05T12:13:13.272" v="3646" actId="404"/>
        <pc:sldMkLst>
          <pc:docMk/>
          <pc:sldMk cId="390966855" sldId="1121"/>
        </pc:sldMkLst>
        <pc:spChg chg="mod">
          <ac:chgData name="Martin Sandberg" userId="61b34bd4-9c1a-455b-8ca8-f242dec21569" providerId="ADAL" clId="{4B34052E-3075-4FD1-8A1F-B05916EA029D}" dt="2019-09-05T12:13:13.272" v="3646" actId="404"/>
          <ac:spMkLst>
            <pc:docMk/>
            <pc:sldMk cId="390966855" sldId="1121"/>
            <ac:spMk id="7" creationId="{879D1479-BB13-4EDD-B14F-0B5603BE6328}"/>
          </ac:spMkLst>
        </pc:spChg>
        <pc:picChg chg="add mod">
          <ac:chgData name="Martin Sandberg" userId="61b34bd4-9c1a-455b-8ca8-f242dec21569" providerId="ADAL" clId="{4B34052E-3075-4FD1-8A1F-B05916EA029D}" dt="2019-09-05T09:12:54.401" v="1229" actId="1076"/>
          <ac:picMkLst>
            <pc:docMk/>
            <pc:sldMk cId="390966855" sldId="1121"/>
            <ac:picMk id="6" creationId="{4CDF8EDA-91DF-43EC-8A58-F0C7AC0C50A4}"/>
          </ac:picMkLst>
        </pc:picChg>
      </pc:sldChg>
      <pc:sldChg chg="modSp">
        <pc:chgData name="Martin Sandberg" userId="61b34bd4-9c1a-455b-8ca8-f242dec21569" providerId="ADAL" clId="{4B34052E-3075-4FD1-8A1F-B05916EA029D}" dt="2019-09-05T12:15:21.213" v="3699" actId="20577"/>
        <pc:sldMkLst>
          <pc:docMk/>
          <pc:sldMk cId="1751679155" sldId="1122"/>
        </pc:sldMkLst>
        <pc:graphicFrameChg chg="modGraphic">
          <ac:chgData name="Martin Sandberg" userId="61b34bd4-9c1a-455b-8ca8-f242dec21569" providerId="ADAL" clId="{4B34052E-3075-4FD1-8A1F-B05916EA029D}" dt="2019-09-05T12:15:21.213" v="3699" actId="20577"/>
          <ac:graphicFrameMkLst>
            <pc:docMk/>
            <pc:sldMk cId="1751679155" sldId="1122"/>
            <ac:graphicFrameMk id="6" creationId="{EF3B363E-83B8-4EB4-B075-C61C47DCEE0C}"/>
          </ac:graphicFrameMkLst>
        </pc:graphicFrameChg>
      </pc:sldChg>
      <pc:sldChg chg="modSp">
        <pc:chgData name="Martin Sandberg" userId="61b34bd4-9c1a-455b-8ca8-f242dec21569" providerId="ADAL" clId="{4B34052E-3075-4FD1-8A1F-B05916EA029D}" dt="2019-09-05T11:27:13.458" v="2613" actId="20577"/>
        <pc:sldMkLst>
          <pc:docMk/>
          <pc:sldMk cId="538099652" sldId="1123"/>
        </pc:sldMkLst>
        <pc:graphicFrameChg chg="modGraphic">
          <ac:chgData name="Martin Sandberg" userId="61b34bd4-9c1a-455b-8ca8-f242dec21569" providerId="ADAL" clId="{4B34052E-3075-4FD1-8A1F-B05916EA029D}" dt="2019-09-05T11:27:13.458" v="2613" actId="20577"/>
          <ac:graphicFrameMkLst>
            <pc:docMk/>
            <pc:sldMk cId="538099652" sldId="1123"/>
            <ac:graphicFrameMk id="6" creationId="{EF3B363E-83B8-4EB4-B075-C61C47DCEE0C}"/>
          </ac:graphicFrameMkLst>
        </pc:graphicFrameChg>
      </pc:sldChg>
      <pc:sldChg chg="modSp">
        <pc:chgData name="Martin Sandberg" userId="61b34bd4-9c1a-455b-8ca8-f242dec21569" providerId="ADAL" clId="{4B34052E-3075-4FD1-8A1F-B05916EA029D}" dt="2019-09-05T12:11:09.382" v="3645" actId="20577"/>
        <pc:sldMkLst>
          <pc:docMk/>
          <pc:sldMk cId="805252457" sldId="1124"/>
        </pc:sldMkLst>
        <pc:spChg chg="mod">
          <ac:chgData name="Martin Sandberg" userId="61b34bd4-9c1a-455b-8ca8-f242dec21569" providerId="ADAL" clId="{4B34052E-3075-4FD1-8A1F-B05916EA029D}" dt="2019-09-05T12:11:09.382" v="3645" actId="20577"/>
          <ac:spMkLst>
            <pc:docMk/>
            <pc:sldMk cId="805252457" sldId="1124"/>
            <ac:spMk id="6" creationId="{5597D000-C0A8-4C8C-8384-F21E86264AFF}"/>
          </ac:spMkLst>
        </pc:spChg>
      </pc:sldChg>
      <pc:sldChg chg="modSp">
        <pc:chgData name="Martin Sandberg" userId="61b34bd4-9c1a-455b-8ca8-f242dec21569" providerId="ADAL" clId="{4B34052E-3075-4FD1-8A1F-B05916EA029D}" dt="2019-09-05T12:20:46.733" v="3864" actId="20577"/>
        <pc:sldMkLst>
          <pc:docMk/>
          <pc:sldMk cId="2392356617" sldId="1125"/>
        </pc:sldMkLst>
        <pc:spChg chg="mod">
          <ac:chgData name="Martin Sandberg" userId="61b34bd4-9c1a-455b-8ca8-f242dec21569" providerId="ADAL" clId="{4B34052E-3075-4FD1-8A1F-B05916EA029D}" dt="2019-09-05T12:20:46.733" v="3864" actId="20577"/>
          <ac:spMkLst>
            <pc:docMk/>
            <pc:sldMk cId="2392356617" sldId="1125"/>
            <ac:spMk id="6" creationId="{5597D000-C0A8-4C8C-8384-F21E86264AFF}"/>
          </ac:spMkLst>
        </pc:spChg>
      </pc:sldChg>
      <pc:sldChg chg="modSp">
        <pc:chgData name="Martin Sandberg" userId="61b34bd4-9c1a-455b-8ca8-f242dec21569" providerId="ADAL" clId="{4B34052E-3075-4FD1-8A1F-B05916EA029D}" dt="2019-09-05T12:46:14.606" v="3954" actId="20577"/>
        <pc:sldMkLst>
          <pc:docMk/>
          <pc:sldMk cId="2312114271" sldId="1126"/>
        </pc:sldMkLst>
        <pc:spChg chg="mod">
          <ac:chgData name="Martin Sandberg" userId="61b34bd4-9c1a-455b-8ca8-f242dec21569" providerId="ADAL" clId="{4B34052E-3075-4FD1-8A1F-B05916EA029D}" dt="2019-09-05T12:46:14.606" v="3954" actId="20577"/>
          <ac:spMkLst>
            <pc:docMk/>
            <pc:sldMk cId="2312114271" sldId="1126"/>
            <ac:spMk id="6" creationId="{5597D000-C0A8-4C8C-8384-F21E86264AFF}"/>
          </ac:spMkLst>
        </pc:spChg>
      </pc:sldChg>
      <pc:sldChg chg="modSp">
        <pc:chgData name="Martin Sandberg" userId="61b34bd4-9c1a-455b-8ca8-f242dec21569" providerId="ADAL" clId="{4B34052E-3075-4FD1-8A1F-B05916EA029D}" dt="2019-09-05T12:49:55.708" v="4256" actId="14100"/>
        <pc:sldMkLst>
          <pc:docMk/>
          <pc:sldMk cId="3921398413" sldId="1127"/>
        </pc:sldMkLst>
        <pc:spChg chg="mod">
          <ac:chgData name="Martin Sandberg" userId="61b34bd4-9c1a-455b-8ca8-f242dec21569" providerId="ADAL" clId="{4B34052E-3075-4FD1-8A1F-B05916EA029D}" dt="2019-09-05T12:49:55.708" v="4256" actId="14100"/>
          <ac:spMkLst>
            <pc:docMk/>
            <pc:sldMk cId="3921398413" sldId="1127"/>
            <ac:spMk id="2" creationId="{21DD3435-097C-48EC-901F-F31E872CDF5C}"/>
          </ac:spMkLst>
        </pc:spChg>
        <pc:spChg chg="mod">
          <ac:chgData name="Martin Sandberg" userId="61b34bd4-9c1a-455b-8ca8-f242dec21569" providerId="ADAL" clId="{4B34052E-3075-4FD1-8A1F-B05916EA029D}" dt="2019-09-05T12:48:06.490" v="4076" actId="20577"/>
          <ac:spMkLst>
            <pc:docMk/>
            <pc:sldMk cId="3921398413" sldId="1127"/>
            <ac:spMk id="93" creationId="{7E2672D3-EC42-4D22-A705-3E3348AA717E}"/>
          </ac:spMkLst>
        </pc:spChg>
      </pc:sldChg>
      <pc:sldChg chg="addSp delSp modSp modTransition">
        <pc:chgData name="Martin Sandberg" userId="61b34bd4-9c1a-455b-8ca8-f242dec21569" providerId="ADAL" clId="{4B34052E-3075-4FD1-8A1F-B05916EA029D}" dt="2019-09-05T12:05:45.093" v="3257"/>
        <pc:sldMkLst>
          <pc:docMk/>
          <pc:sldMk cId="2492137567" sldId="1175"/>
        </pc:sldMkLst>
        <pc:spChg chg="mod">
          <ac:chgData name="Martin Sandberg" userId="61b34bd4-9c1a-455b-8ca8-f242dec21569" providerId="ADAL" clId="{4B34052E-3075-4FD1-8A1F-B05916EA029D}" dt="2019-09-05T11:28:42.615" v="2619" actId="14100"/>
          <ac:spMkLst>
            <pc:docMk/>
            <pc:sldMk cId="2492137567" sldId="1175"/>
            <ac:spMk id="2" creationId="{34E284DF-39B7-4565-9502-B31CE18C7EC5}"/>
          </ac:spMkLst>
        </pc:spChg>
        <pc:spChg chg="mod">
          <ac:chgData name="Martin Sandberg" userId="61b34bd4-9c1a-455b-8ca8-f242dec21569" providerId="ADAL" clId="{4B34052E-3075-4FD1-8A1F-B05916EA029D}" dt="2019-09-05T11:55:58.751" v="3165" actId="120"/>
          <ac:spMkLst>
            <pc:docMk/>
            <pc:sldMk cId="2492137567" sldId="1175"/>
            <ac:spMk id="5" creationId="{8D9E6ECC-88E8-4F3B-8770-DE4EED1AC2BE}"/>
          </ac:spMkLst>
        </pc:spChg>
        <pc:spChg chg="mod">
          <ac:chgData name="Martin Sandberg" userId="61b34bd4-9c1a-455b-8ca8-f242dec21569" providerId="ADAL" clId="{4B34052E-3075-4FD1-8A1F-B05916EA029D}" dt="2019-09-05T12:02:46.662" v="3231" actId="14100"/>
          <ac:spMkLst>
            <pc:docMk/>
            <pc:sldMk cId="2492137567" sldId="1175"/>
            <ac:spMk id="6" creationId="{FA3A564C-314A-49AD-BE92-ECFA3D971F9D}"/>
          </ac:spMkLst>
        </pc:spChg>
        <pc:spChg chg="add mod">
          <ac:chgData name="Martin Sandberg" userId="61b34bd4-9c1a-455b-8ca8-f242dec21569" providerId="ADAL" clId="{4B34052E-3075-4FD1-8A1F-B05916EA029D}" dt="2019-09-05T11:50:54.406" v="3052" actId="1076"/>
          <ac:spMkLst>
            <pc:docMk/>
            <pc:sldMk cId="2492137567" sldId="1175"/>
            <ac:spMk id="15" creationId="{1FB2E9A4-13FF-40A8-98E1-353AD56BE78E}"/>
          </ac:spMkLst>
        </pc:spChg>
        <pc:spChg chg="mod">
          <ac:chgData name="Martin Sandberg" userId="61b34bd4-9c1a-455b-8ca8-f242dec21569" providerId="ADAL" clId="{4B34052E-3075-4FD1-8A1F-B05916EA029D}" dt="2019-09-05T11:33:32.389" v="2732" actId="14100"/>
          <ac:spMkLst>
            <pc:docMk/>
            <pc:sldMk cId="2492137567" sldId="1175"/>
            <ac:spMk id="20" creationId="{F6058769-E7AB-48C1-8935-F395D544DE15}"/>
          </ac:spMkLst>
        </pc:spChg>
        <pc:spChg chg="mod">
          <ac:chgData name="Martin Sandberg" userId="61b34bd4-9c1a-455b-8ca8-f242dec21569" providerId="ADAL" clId="{4B34052E-3075-4FD1-8A1F-B05916EA029D}" dt="2019-09-05T11:31:17.031" v="2712" actId="14100"/>
          <ac:spMkLst>
            <pc:docMk/>
            <pc:sldMk cId="2492137567" sldId="1175"/>
            <ac:spMk id="24" creationId="{02DABE12-1402-4616-8828-3E02116B0A0D}"/>
          </ac:spMkLst>
        </pc:spChg>
        <pc:spChg chg="del">
          <ac:chgData name="Martin Sandberg" userId="61b34bd4-9c1a-455b-8ca8-f242dec21569" providerId="ADAL" clId="{4B34052E-3075-4FD1-8A1F-B05916EA029D}" dt="2019-09-05T11:44:53.461" v="2913" actId="478"/>
          <ac:spMkLst>
            <pc:docMk/>
            <pc:sldMk cId="2492137567" sldId="1175"/>
            <ac:spMk id="27" creationId="{0B76EA7B-6740-4D88-A22E-15FA8758884F}"/>
          </ac:spMkLst>
        </pc:spChg>
        <pc:spChg chg="mod">
          <ac:chgData name="Martin Sandberg" userId="61b34bd4-9c1a-455b-8ca8-f242dec21569" providerId="ADAL" clId="{4B34052E-3075-4FD1-8A1F-B05916EA029D}" dt="2019-09-05T12:01:23.062" v="3219" actId="255"/>
          <ac:spMkLst>
            <pc:docMk/>
            <pc:sldMk cId="2492137567" sldId="1175"/>
            <ac:spMk id="28" creationId="{C4634288-6394-4BA6-A02C-15D553FE231D}"/>
          </ac:spMkLst>
        </pc:spChg>
        <pc:spChg chg="del mod">
          <ac:chgData name="Martin Sandberg" userId="61b34bd4-9c1a-455b-8ca8-f242dec21569" providerId="ADAL" clId="{4B34052E-3075-4FD1-8A1F-B05916EA029D}" dt="2019-09-05T11:45:04.084" v="2918" actId="478"/>
          <ac:spMkLst>
            <pc:docMk/>
            <pc:sldMk cId="2492137567" sldId="1175"/>
            <ac:spMk id="29" creationId="{F0F1E747-12B1-4FE0-A4F2-4C5035DDCA37}"/>
          </ac:spMkLst>
        </pc:spChg>
        <pc:spChg chg="mod">
          <ac:chgData name="Martin Sandberg" userId="61b34bd4-9c1a-455b-8ca8-f242dec21569" providerId="ADAL" clId="{4B34052E-3075-4FD1-8A1F-B05916EA029D}" dt="2019-09-05T11:55:51.141" v="3164" actId="1076"/>
          <ac:spMkLst>
            <pc:docMk/>
            <pc:sldMk cId="2492137567" sldId="1175"/>
            <ac:spMk id="38" creationId="{9BBB9C72-A868-45D4-85A4-4803881A01CC}"/>
          </ac:spMkLst>
        </pc:spChg>
        <pc:spChg chg="del">
          <ac:chgData name="Martin Sandberg" userId="61b34bd4-9c1a-455b-8ca8-f242dec21569" providerId="ADAL" clId="{4B34052E-3075-4FD1-8A1F-B05916EA029D}" dt="2019-09-05T11:54:31.061" v="3143" actId="478"/>
          <ac:spMkLst>
            <pc:docMk/>
            <pc:sldMk cId="2492137567" sldId="1175"/>
            <ac:spMk id="48" creationId="{C6773FBD-52EF-4998-BB72-3384DAC9538C}"/>
          </ac:spMkLst>
        </pc:spChg>
        <pc:spChg chg="mod">
          <ac:chgData name="Martin Sandberg" userId="61b34bd4-9c1a-455b-8ca8-f242dec21569" providerId="ADAL" clId="{4B34052E-3075-4FD1-8A1F-B05916EA029D}" dt="2019-09-05T11:54:56.022" v="3150" actId="1076"/>
          <ac:spMkLst>
            <pc:docMk/>
            <pc:sldMk cId="2492137567" sldId="1175"/>
            <ac:spMk id="65" creationId="{C8B5DB6F-F229-4667-BBCA-6F7FE4D3C576}"/>
          </ac:spMkLst>
        </pc:spChg>
        <pc:spChg chg="del mod">
          <ac:chgData name="Martin Sandberg" userId="61b34bd4-9c1a-455b-8ca8-f242dec21569" providerId="ADAL" clId="{4B34052E-3075-4FD1-8A1F-B05916EA029D}" dt="2019-09-05T11:54:47.213" v="3148" actId="478"/>
          <ac:spMkLst>
            <pc:docMk/>
            <pc:sldMk cId="2492137567" sldId="1175"/>
            <ac:spMk id="66" creationId="{FD9712D9-ADFD-4E6D-8B4A-AC03E3B91216}"/>
          </ac:spMkLst>
        </pc:spChg>
        <pc:spChg chg="mod">
          <ac:chgData name="Martin Sandberg" userId="61b34bd4-9c1a-455b-8ca8-f242dec21569" providerId="ADAL" clId="{4B34052E-3075-4FD1-8A1F-B05916EA029D}" dt="2019-09-05T11:56:12.084" v="3167" actId="1076"/>
          <ac:spMkLst>
            <pc:docMk/>
            <pc:sldMk cId="2492137567" sldId="1175"/>
            <ac:spMk id="76" creationId="{3EBC41AC-9845-47BA-A51A-8CD9D59A8B49}"/>
          </ac:spMkLst>
        </pc:spChg>
        <pc:spChg chg="mod">
          <ac:chgData name="Martin Sandberg" userId="61b34bd4-9c1a-455b-8ca8-f242dec21569" providerId="ADAL" clId="{4B34052E-3075-4FD1-8A1F-B05916EA029D}" dt="2019-09-05T11:33:02.480" v="2728" actId="1076"/>
          <ac:spMkLst>
            <pc:docMk/>
            <pc:sldMk cId="2492137567" sldId="1175"/>
            <ac:spMk id="77" creationId="{AF669247-D782-47A4-914F-6EDD6F844477}"/>
          </ac:spMkLst>
        </pc:spChg>
        <pc:spChg chg="mod">
          <ac:chgData name="Martin Sandberg" userId="61b34bd4-9c1a-455b-8ca8-f242dec21569" providerId="ADAL" clId="{4B34052E-3075-4FD1-8A1F-B05916EA029D}" dt="2019-09-05T11:56:48.988" v="3190" actId="14100"/>
          <ac:spMkLst>
            <pc:docMk/>
            <pc:sldMk cId="2492137567" sldId="1175"/>
            <ac:spMk id="98" creationId="{AC2F4888-C84F-4A11-991A-F65226B3FC4B}"/>
          </ac:spMkLst>
        </pc:spChg>
        <pc:spChg chg="mod">
          <ac:chgData name="Martin Sandberg" userId="61b34bd4-9c1a-455b-8ca8-f242dec21569" providerId="ADAL" clId="{4B34052E-3075-4FD1-8A1F-B05916EA029D}" dt="2019-09-05T11:55:01.317" v="3151" actId="1076"/>
          <ac:spMkLst>
            <pc:docMk/>
            <pc:sldMk cId="2492137567" sldId="1175"/>
            <ac:spMk id="117" creationId="{65571D82-AAD8-4523-AE27-E6443F58EF3D}"/>
          </ac:spMkLst>
        </pc:spChg>
        <pc:spChg chg="add del mod">
          <ac:chgData name="Martin Sandberg" userId="61b34bd4-9c1a-455b-8ca8-f242dec21569" providerId="ADAL" clId="{4B34052E-3075-4FD1-8A1F-B05916EA029D}" dt="2019-09-05T11:37:43.751" v="2776" actId="478"/>
          <ac:spMkLst>
            <pc:docMk/>
            <pc:sldMk cId="2492137567" sldId="1175"/>
            <ac:spMk id="128" creationId="{629890CF-504A-477B-B310-B91452154348}"/>
          </ac:spMkLst>
        </pc:spChg>
        <pc:spChg chg="add mod">
          <ac:chgData name="Martin Sandberg" userId="61b34bd4-9c1a-455b-8ca8-f242dec21569" providerId="ADAL" clId="{4B34052E-3075-4FD1-8A1F-B05916EA029D}" dt="2019-09-05T11:43:10.011" v="2894" actId="20577"/>
          <ac:spMkLst>
            <pc:docMk/>
            <pc:sldMk cId="2492137567" sldId="1175"/>
            <ac:spMk id="129" creationId="{ACAF53EF-4C24-4672-BD28-1764F95BA925}"/>
          </ac:spMkLst>
        </pc:spChg>
        <pc:spChg chg="add mod">
          <ac:chgData name="Martin Sandberg" userId="61b34bd4-9c1a-455b-8ca8-f242dec21569" providerId="ADAL" clId="{4B34052E-3075-4FD1-8A1F-B05916EA029D}" dt="2019-09-05T11:42:36.393" v="2867" actId="20577"/>
          <ac:spMkLst>
            <pc:docMk/>
            <pc:sldMk cId="2492137567" sldId="1175"/>
            <ac:spMk id="133" creationId="{26E4B8ED-A184-4D92-B9E6-0887ACBC2EF1}"/>
          </ac:spMkLst>
        </pc:spChg>
        <pc:spChg chg="del mod">
          <ac:chgData name="Martin Sandberg" userId="61b34bd4-9c1a-455b-8ca8-f242dec21569" providerId="ADAL" clId="{4B34052E-3075-4FD1-8A1F-B05916EA029D}" dt="2019-09-05T11:45:02.570" v="2917" actId="478"/>
          <ac:spMkLst>
            <pc:docMk/>
            <pc:sldMk cId="2492137567" sldId="1175"/>
            <ac:spMk id="143" creationId="{321A4ADC-784C-4BA6-BE31-2C790624F843}"/>
          </ac:spMkLst>
        </pc:spChg>
        <pc:spChg chg="mod">
          <ac:chgData name="Martin Sandberg" userId="61b34bd4-9c1a-455b-8ca8-f242dec21569" providerId="ADAL" clId="{4B34052E-3075-4FD1-8A1F-B05916EA029D}" dt="2019-09-05T11:34:25.743" v="2740" actId="688"/>
          <ac:spMkLst>
            <pc:docMk/>
            <pc:sldMk cId="2492137567" sldId="1175"/>
            <ac:spMk id="156" creationId="{6F55D8D0-5F66-4B35-B82D-B26C38A359B5}"/>
          </ac:spMkLst>
        </pc:spChg>
        <pc:spChg chg="mod">
          <ac:chgData name="Martin Sandberg" userId="61b34bd4-9c1a-455b-8ca8-f242dec21569" providerId="ADAL" clId="{4B34052E-3075-4FD1-8A1F-B05916EA029D}" dt="2019-09-05T11:33:57.285" v="2737" actId="1076"/>
          <ac:spMkLst>
            <pc:docMk/>
            <pc:sldMk cId="2492137567" sldId="1175"/>
            <ac:spMk id="158" creationId="{C5C53618-BAB8-4CB2-B2E2-EA6771F2A132}"/>
          </ac:spMkLst>
        </pc:spChg>
        <pc:spChg chg="del">
          <ac:chgData name="Martin Sandberg" userId="61b34bd4-9c1a-455b-8ca8-f242dec21569" providerId="ADAL" clId="{4B34052E-3075-4FD1-8A1F-B05916EA029D}" dt="2019-09-05T11:44:00.152" v="2909" actId="478"/>
          <ac:spMkLst>
            <pc:docMk/>
            <pc:sldMk cId="2492137567" sldId="1175"/>
            <ac:spMk id="167" creationId="{4BC54EF9-F4D1-454A-8A97-DE8BC27AAAE1}"/>
          </ac:spMkLst>
        </pc:spChg>
        <pc:spChg chg="del mod">
          <ac:chgData name="Martin Sandberg" userId="61b34bd4-9c1a-455b-8ca8-f242dec21569" providerId="ADAL" clId="{4B34052E-3075-4FD1-8A1F-B05916EA029D}" dt="2019-09-05T11:56:21.614" v="3168" actId="478"/>
          <ac:spMkLst>
            <pc:docMk/>
            <pc:sldMk cId="2492137567" sldId="1175"/>
            <ac:spMk id="168" creationId="{8B0590B0-4C71-4867-B98F-2C4AAE6D5F76}"/>
          </ac:spMkLst>
        </pc:spChg>
        <pc:spChg chg="del">
          <ac:chgData name="Martin Sandberg" userId="61b34bd4-9c1a-455b-8ca8-f242dec21569" providerId="ADAL" clId="{4B34052E-3075-4FD1-8A1F-B05916EA029D}" dt="2019-09-05T11:44:01.292" v="2910" actId="478"/>
          <ac:spMkLst>
            <pc:docMk/>
            <pc:sldMk cId="2492137567" sldId="1175"/>
            <ac:spMk id="169" creationId="{244FF69C-E74B-479A-8A7B-527ACDF0CA86}"/>
          </ac:spMkLst>
        </pc:spChg>
        <pc:spChg chg="add del">
          <ac:chgData name="Martin Sandberg" userId="61b34bd4-9c1a-455b-8ca8-f242dec21569" providerId="ADAL" clId="{4B34052E-3075-4FD1-8A1F-B05916EA029D}" dt="2019-09-05T11:40:08.686" v="2810" actId="478"/>
          <ac:spMkLst>
            <pc:docMk/>
            <pc:sldMk cId="2492137567" sldId="1175"/>
            <ac:spMk id="177" creationId="{46A33F64-4DE1-4680-8E94-EC9F009FAB7C}"/>
          </ac:spMkLst>
        </pc:spChg>
        <pc:spChg chg="mod">
          <ac:chgData name="Martin Sandberg" userId="61b34bd4-9c1a-455b-8ca8-f242dec21569" providerId="ADAL" clId="{4B34052E-3075-4FD1-8A1F-B05916EA029D}" dt="2019-09-05T12:02:58.685" v="3233" actId="1076"/>
          <ac:spMkLst>
            <pc:docMk/>
            <pc:sldMk cId="2492137567" sldId="1175"/>
            <ac:spMk id="179" creationId="{7BF17ABD-BBDA-43AB-A54C-2F5EC0EE72D4}"/>
          </ac:spMkLst>
        </pc:spChg>
        <pc:spChg chg="del mod">
          <ac:chgData name="Martin Sandberg" userId="61b34bd4-9c1a-455b-8ca8-f242dec21569" providerId="ADAL" clId="{4B34052E-3075-4FD1-8A1F-B05916EA029D}" dt="2019-09-05T11:40:59.938" v="2828" actId="478"/>
          <ac:spMkLst>
            <pc:docMk/>
            <pc:sldMk cId="2492137567" sldId="1175"/>
            <ac:spMk id="182" creationId="{116213A5-E12C-4781-9B26-BE0953947556}"/>
          </ac:spMkLst>
        </pc:spChg>
        <pc:spChg chg="mod">
          <ac:chgData name="Martin Sandberg" userId="61b34bd4-9c1a-455b-8ca8-f242dec21569" providerId="ADAL" clId="{4B34052E-3075-4FD1-8A1F-B05916EA029D}" dt="2019-09-05T11:57:03.892" v="3191" actId="1076"/>
          <ac:spMkLst>
            <pc:docMk/>
            <pc:sldMk cId="2492137567" sldId="1175"/>
            <ac:spMk id="183" creationId="{9F8F95E1-5AE0-48A5-94D0-EF18674E040E}"/>
          </ac:spMkLst>
        </pc:spChg>
        <pc:spChg chg="add del mod">
          <ac:chgData name="Martin Sandberg" userId="61b34bd4-9c1a-455b-8ca8-f242dec21569" providerId="ADAL" clId="{4B34052E-3075-4FD1-8A1F-B05916EA029D}" dt="2019-09-05T11:40:18.080" v="2813" actId="478"/>
          <ac:spMkLst>
            <pc:docMk/>
            <pc:sldMk cId="2492137567" sldId="1175"/>
            <ac:spMk id="187" creationId="{0F7D1BAB-8A22-4B71-B75B-2043883BCD3A}"/>
          </ac:spMkLst>
        </pc:spChg>
        <pc:spChg chg="del">
          <ac:chgData name="Martin Sandberg" userId="61b34bd4-9c1a-455b-8ca8-f242dec21569" providerId="ADAL" clId="{4B34052E-3075-4FD1-8A1F-B05916EA029D}" dt="2019-09-05T11:40:20.804" v="2815" actId="478"/>
          <ac:spMkLst>
            <pc:docMk/>
            <pc:sldMk cId="2492137567" sldId="1175"/>
            <ac:spMk id="190" creationId="{06D88716-5CA5-4896-B693-E122B4E73C73}"/>
          </ac:spMkLst>
        </pc:spChg>
        <pc:spChg chg="del mod">
          <ac:chgData name="Martin Sandberg" userId="61b34bd4-9c1a-455b-8ca8-f242dec21569" providerId="ADAL" clId="{4B34052E-3075-4FD1-8A1F-B05916EA029D}" dt="2019-09-05T11:44:57.716" v="2914" actId="478"/>
          <ac:spMkLst>
            <pc:docMk/>
            <pc:sldMk cId="2492137567" sldId="1175"/>
            <ac:spMk id="191" creationId="{B805A547-2FC8-4BD4-85B8-B5C7E4B5C7D5}"/>
          </ac:spMkLst>
        </pc:spChg>
        <pc:spChg chg="del mod">
          <ac:chgData name="Martin Sandberg" userId="61b34bd4-9c1a-455b-8ca8-f242dec21569" providerId="ADAL" clId="{4B34052E-3075-4FD1-8A1F-B05916EA029D}" dt="2019-09-05T11:44:59.025" v="2915" actId="478"/>
          <ac:spMkLst>
            <pc:docMk/>
            <pc:sldMk cId="2492137567" sldId="1175"/>
            <ac:spMk id="192" creationId="{250D5EF6-CBD4-45E5-8058-336548AE7895}"/>
          </ac:spMkLst>
        </pc:spChg>
        <pc:spChg chg="del mod">
          <ac:chgData name="Martin Sandberg" userId="61b34bd4-9c1a-455b-8ca8-f242dec21569" providerId="ADAL" clId="{4B34052E-3075-4FD1-8A1F-B05916EA029D}" dt="2019-09-05T11:45:00.577" v="2916" actId="478"/>
          <ac:spMkLst>
            <pc:docMk/>
            <pc:sldMk cId="2492137567" sldId="1175"/>
            <ac:spMk id="193" creationId="{0BE8BE6E-C1C9-485E-BADB-755CABDAE12C}"/>
          </ac:spMkLst>
        </pc:spChg>
        <pc:spChg chg="mod">
          <ac:chgData name="Martin Sandberg" userId="61b34bd4-9c1a-455b-8ca8-f242dec21569" providerId="ADAL" clId="{4B34052E-3075-4FD1-8A1F-B05916EA029D}" dt="2019-09-05T11:42:53.171" v="2879" actId="20577"/>
          <ac:spMkLst>
            <pc:docMk/>
            <pc:sldMk cId="2492137567" sldId="1175"/>
            <ac:spMk id="225" creationId="{57AAAC87-7D5F-41E5-9200-9A980E15971E}"/>
          </ac:spMkLst>
        </pc:spChg>
        <pc:spChg chg="mod">
          <ac:chgData name="Martin Sandberg" userId="61b34bd4-9c1a-455b-8ca8-f242dec21569" providerId="ADAL" clId="{4B34052E-3075-4FD1-8A1F-B05916EA029D}" dt="2019-09-05T11:34:47.102" v="2742" actId="1076"/>
          <ac:spMkLst>
            <pc:docMk/>
            <pc:sldMk cId="2492137567" sldId="1175"/>
            <ac:spMk id="226" creationId="{3DC14BB7-BD7D-4B4F-A921-3BF21CB129EF}"/>
          </ac:spMkLst>
        </pc:spChg>
        <pc:spChg chg="mod">
          <ac:chgData name="Martin Sandberg" userId="61b34bd4-9c1a-455b-8ca8-f242dec21569" providerId="ADAL" clId="{4B34052E-3075-4FD1-8A1F-B05916EA029D}" dt="2019-09-05T12:05:24.790" v="3256" actId="1076"/>
          <ac:spMkLst>
            <pc:docMk/>
            <pc:sldMk cId="2492137567" sldId="1175"/>
            <ac:spMk id="227" creationId="{C23A627D-2178-43E7-9ED1-C5CF41E62621}"/>
          </ac:spMkLst>
        </pc:spChg>
        <pc:spChg chg="mod">
          <ac:chgData name="Martin Sandberg" userId="61b34bd4-9c1a-455b-8ca8-f242dec21569" providerId="ADAL" clId="{4B34052E-3075-4FD1-8A1F-B05916EA029D}" dt="2019-09-05T11:33:40.893" v="2733" actId="1076"/>
          <ac:spMkLst>
            <pc:docMk/>
            <pc:sldMk cId="2492137567" sldId="1175"/>
            <ac:spMk id="242" creationId="{FF1476C9-EA19-4197-82F4-E58F9BBC3349}"/>
          </ac:spMkLst>
        </pc:spChg>
        <pc:spChg chg="mod">
          <ac:chgData name="Martin Sandberg" userId="61b34bd4-9c1a-455b-8ca8-f242dec21569" providerId="ADAL" clId="{4B34052E-3075-4FD1-8A1F-B05916EA029D}" dt="2019-09-05T11:34:05.862" v="2739" actId="1076"/>
          <ac:spMkLst>
            <pc:docMk/>
            <pc:sldMk cId="2492137567" sldId="1175"/>
            <ac:spMk id="245" creationId="{6A32C57C-D9A0-4CB1-8E83-82054FEC8C83}"/>
          </ac:spMkLst>
        </pc:spChg>
        <pc:spChg chg="mod">
          <ac:chgData name="Martin Sandberg" userId="61b34bd4-9c1a-455b-8ca8-f242dec21569" providerId="ADAL" clId="{4B34052E-3075-4FD1-8A1F-B05916EA029D}" dt="2019-09-05T11:34:35.166" v="2741" actId="1076"/>
          <ac:spMkLst>
            <pc:docMk/>
            <pc:sldMk cId="2492137567" sldId="1175"/>
            <ac:spMk id="257" creationId="{54A61DD8-BCA2-464E-A20C-93889C8404EA}"/>
          </ac:spMkLst>
        </pc:spChg>
        <pc:spChg chg="del">
          <ac:chgData name="Martin Sandberg" userId="61b34bd4-9c1a-455b-8ca8-f242dec21569" providerId="ADAL" clId="{4B34052E-3075-4FD1-8A1F-B05916EA029D}" dt="2019-09-05T11:40:34.345" v="2822" actId="478"/>
          <ac:spMkLst>
            <pc:docMk/>
            <pc:sldMk cId="2492137567" sldId="1175"/>
            <ac:spMk id="260" creationId="{F391A8BA-B6B5-48E8-B0AB-9B7C46B0C2E9}"/>
          </ac:spMkLst>
        </pc:spChg>
        <pc:spChg chg="del mod">
          <ac:chgData name="Martin Sandberg" userId="61b34bd4-9c1a-455b-8ca8-f242dec21569" providerId="ADAL" clId="{4B34052E-3075-4FD1-8A1F-B05916EA029D}" dt="2019-09-05T11:40:25.920" v="2818" actId="478"/>
          <ac:spMkLst>
            <pc:docMk/>
            <pc:sldMk cId="2492137567" sldId="1175"/>
            <ac:spMk id="261" creationId="{253F32DE-2479-4F34-99F3-76B5085E6EFC}"/>
          </ac:spMkLst>
        </pc:spChg>
        <pc:spChg chg="del mod">
          <ac:chgData name="Martin Sandberg" userId="61b34bd4-9c1a-455b-8ca8-f242dec21569" providerId="ADAL" clId="{4B34052E-3075-4FD1-8A1F-B05916EA029D}" dt="2019-09-05T11:40:29.676" v="2819" actId="478"/>
          <ac:spMkLst>
            <pc:docMk/>
            <pc:sldMk cId="2492137567" sldId="1175"/>
            <ac:spMk id="264" creationId="{6B081979-F445-4196-ABDE-8827E41A41B7}"/>
          </ac:spMkLst>
        </pc:spChg>
        <pc:spChg chg="del">
          <ac:chgData name="Martin Sandberg" userId="61b34bd4-9c1a-455b-8ca8-f242dec21569" providerId="ADAL" clId="{4B34052E-3075-4FD1-8A1F-B05916EA029D}" dt="2019-09-05T11:40:40.737" v="2824" actId="478"/>
          <ac:spMkLst>
            <pc:docMk/>
            <pc:sldMk cId="2492137567" sldId="1175"/>
            <ac:spMk id="271" creationId="{8D21531E-3741-4E91-A4FB-3B88B23453E0}"/>
          </ac:spMkLst>
        </pc:spChg>
        <pc:spChg chg="del">
          <ac:chgData name="Martin Sandberg" userId="61b34bd4-9c1a-455b-8ca8-f242dec21569" providerId="ADAL" clId="{4B34052E-3075-4FD1-8A1F-B05916EA029D}" dt="2019-09-05T11:40:43.275" v="2825" actId="478"/>
          <ac:spMkLst>
            <pc:docMk/>
            <pc:sldMk cId="2492137567" sldId="1175"/>
            <ac:spMk id="272" creationId="{27744D91-0E1B-4F42-A97D-5CB6F1DEE923}"/>
          </ac:spMkLst>
        </pc:spChg>
        <pc:spChg chg="add del">
          <ac:chgData name="Martin Sandberg" userId="61b34bd4-9c1a-455b-8ca8-f242dec21569" providerId="ADAL" clId="{4B34052E-3075-4FD1-8A1F-B05916EA029D}" dt="2019-09-05T11:40:07.272" v="2809" actId="478"/>
          <ac:spMkLst>
            <pc:docMk/>
            <pc:sldMk cId="2492137567" sldId="1175"/>
            <ac:spMk id="279" creationId="{E2B0346C-FF15-4765-B73B-ABF6301492E7}"/>
          </ac:spMkLst>
        </pc:spChg>
        <pc:spChg chg="add del">
          <ac:chgData name="Martin Sandberg" userId="61b34bd4-9c1a-455b-8ca8-f242dec21569" providerId="ADAL" clId="{4B34052E-3075-4FD1-8A1F-B05916EA029D}" dt="2019-09-05T11:40:11.722" v="2812" actId="478"/>
          <ac:spMkLst>
            <pc:docMk/>
            <pc:sldMk cId="2492137567" sldId="1175"/>
            <ac:spMk id="280" creationId="{330F88A3-BE82-4405-93E0-3E65DC824469}"/>
          </ac:spMkLst>
        </pc:spChg>
        <pc:grpChg chg="del">
          <ac:chgData name="Martin Sandberg" userId="61b34bd4-9c1a-455b-8ca8-f242dec21569" providerId="ADAL" clId="{4B34052E-3075-4FD1-8A1F-B05916EA029D}" dt="2019-09-05T11:43:47.571" v="2895" actId="478"/>
          <ac:grpSpMkLst>
            <pc:docMk/>
            <pc:sldMk cId="2492137567" sldId="1175"/>
            <ac:grpSpMk id="159" creationId="{D2E82E16-01AC-466A-9BE4-740E33BBFCC5}"/>
          </ac:grpSpMkLst>
        </pc:grpChg>
        <pc:grpChg chg="del mod">
          <ac:chgData name="Martin Sandberg" userId="61b34bd4-9c1a-455b-8ca8-f242dec21569" providerId="ADAL" clId="{4B34052E-3075-4FD1-8A1F-B05916EA029D}" dt="2019-09-05T11:35:02.447" v="2744" actId="478"/>
          <ac:grpSpMkLst>
            <pc:docMk/>
            <pc:sldMk cId="2492137567" sldId="1175"/>
            <ac:grpSpMk id="248" creationId="{165B0871-3558-47CD-9278-CB04482C07DA}"/>
          </ac:grpSpMkLst>
        </pc:grpChg>
        <pc:cxnChg chg="del">
          <ac:chgData name="Martin Sandberg" userId="61b34bd4-9c1a-455b-8ca8-f242dec21569" providerId="ADAL" clId="{4B34052E-3075-4FD1-8A1F-B05916EA029D}" dt="2019-09-05T11:57:10.854" v="3192" actId="478"/>
          <ac:cxnSpMkLst>
            <pc:docMk/>
            <pc:sldMk cId="2492137567" sldId="1175"/>
            <ac:cxnSpMk id="14" creationId="{004B8904-F8DD-41DD-B28B-44CD862674A3}"/>
          </ac:cxnSpMkLst>
        </pc:cxnChg>
        <pc:cxnChg chg="mod">
          <ac:chgData name="Martin Sandberg" userId="61b34bd4-9c1a-455b-8ca8-f242dec21569" providerId="ADAL" clId="{4B34052E-3075-4FD1-8A1F-B05916EA029D}" dt="2019-09-05T11:56:12.084" v="3167" actId="1076"/>
          <ac:cxnSpMkLst>
            <pc:docMk/>
            <pc:sldMk cId="2492137567" sldId="1175"/>
            <ac:cxnSpMk id="32" creationId="{79082427-8A98-49E3-B52F-BAAD2EDD1C9F}"/>
          </ac:cxnSpMkLst>
        </pc:cxnChg>
        <pc:cxnChg chg="mod">
          <ac:chgData name="Martin Sandberg" userId="61b34bd4-9c1a-455b-8ca8-f242dec21569" providerId="ADAL" clId="{4B34052E-3075-4FD1-8A1F-B05916EA029D}" dt="2019-09-05T11:55:51.141" v="3164" actId="1076"/>
          <ac:cxnSpMkLst>
            <pc:docMk/>
            <pc:sldMk cId="2492137567" sldId="1175"/>
            <ac:cxnSpMk id="34" creationId="{0A8958FA-EA26-4278-81D5-8153F6CB646D}"/>
          </ac:cxnSpMkLst>
        </pc:cxnChg>
        <pc:cxnChg chg="mod">
          <ac:chgData name="Martin Sandberg" userId="61b34bd4-9c1a-455b-8ca8-f242dec21569" providerId="ADAL" clId="{4B34052E-3075-4FD1-8A1F-B05916EA029D}" dt="2019-09-05T12:02:46.662" v="3231" actId="14100"/>
          <ac:cxnSpMkLst>
            <pc:docMk/>
            <pc:sldMk cId="2492137567" sldId="1175"/>
            <ac:cxnSpMk id="36" creationId="{821C2B68-854A-45CC-9F2A-5C277F06382A}"/>
          </ac:cxnSpMkLst>
        </pc:cxnChg>
        <pc:cxnChg chg="mod">
          <ac:chgData name="Martin Sandberg" userId="61b34bd4-9c1a-455b-8ca8-f242dec21569" providerId="ADAL" clId="{4B34052E-3075-4FD1-8A1F-B05916EA029D}" dt="2019-09-05T11:55:51.141" v="3164" actId="1076"/>
          <ac:cxnSpMkLst>
            <pc:docMk/>
            <pc:sldMk cId="2492137567" sldId="1175"/>
            <ac:cxnSpMk id="37" creationId="{685C241A-05DD-4498-97BD-470C43B14A8C}"/>
          </ac:cxnSpMkLst>
        </pc:cxnChg>
        <pc:cxnChg chg="del mod">
          <ac:chgData name="Martin Sandberg" userId="61b34bd4-9c1a-455b-8ca8-f242dec21569" providerId="ADAL" clId="{4B34052E-3075-4FD1-8A1F-B05916EA029D}" dt="2019-09-05T11:40:57.873" v="2827" actId="478"/>
          <ac:cxnSpMkLst>
            <pc:docMk/>
            <pc:sldMk cId="2492137567" sldId="1175"/>
            <ac:cxnSpMk id="40" creationId="{3F96E259-1907-4891-863B-58A8EE8C4B0F}"/>
          </ac:cxnSpMkLst>
        </pc:cxnChg>
        <pc:cxnChg chg="del mod">
          <ac:chgData name="Martin Sandberg" userId="61b34bd4-9c1a-455b-8ca8-f242dec21569" providerId="ADAL" clId="{4B34052E-3075-4FD1-8A1F-B05916EA029D}" dt="2019-09-05T11:40:44.297" v="2826" actId="478"/>
          <ac:cxnSpMkLst>
            <pc:docMk/>
            <pc:sldMk cId="2492137567" sldId="1175"/>
            <ac:cxnSpMk id="88" creationId="{3C4BC288-2FDE-4E62-B525-F757EE46155F}"/>
          </ac:cxnSpMkLst>
        </pc:cxnChg>
        <pc:cxnChg chg="del mod">
          <ac:chgData name="Martin Sandberg" userId="61b34bd4-9c1a-455b-8ca8-f242dec21569" providerId="ADAL" clId="{4B34052E-3075-4FD1-8A1F-B05916EA029D}" dt="2019-09-05T12:02:48.358" v="3232" actId="478"/>
          <ac:cxnSpMkLst>
            <pc:docMk/>
            <pc:sldMk cId="2492137567" sldId="1175"/>
            <ac:cxnSpMk id="91" creationId="{AAAD616B-01C1-420A-86CB-403E04228862}"/>
          </ac:cxnSpMkLst>
        </pc:cxnChg>
        <pc:cxnChg chg="del mod">
          <ac:chgData name="Martin Sandberg" userId="61b34bd4-9c1a-455b-8ca8-f242dec21569" providerId="ADAL" clId="{4B34052E-3075-4FD1-8A1F-B05916EA029D}" dt="2019-09-05T11:54:33.536" v="3144" actId="478"/>
          <ac:cxnSpMkLst>
            <pc:docMk/>
            <pc:sldMk cId="2492137567" sldId="1175"/>
            <ac:cxnSpMk id="95" creationId="{C476D426-73DC-4EF0-B4E7-9C8CFBE626F3}"/>
          </ac:cxnSpMkLst>
        </pc:cxnChg>
        <pc:cxnChg chg="mod">
          <ac:chgData name="Martin Sandberg" userId="61b34bd4-9c1a-455b-8ca8-f242dec21569" providerId="ADAL" clId="{4B34052E-3075-4FD1-8A1F-B05916EA029D}" dt="2019-09-05T11:55:51.141" v="3164" actId="1076"/>
          <ac:cxnSpMkLst>
            <pc:docMk/>
            <pc:sldMk cId="2492137567" sldId="1175"/>
            <ac:cxnSpMk id="103" creationId="{EB06EAF2-A206-4731-854B-0B97959AD133}"/>
          </ac:cxnSpMkLst>
        </pc:cxnChg>
        <pc:cxnChg chg="mod">
          <ac:chgData name="Martin Sandberg" userId="61b34bd4-9c1a-455b-8ca8-f242dec21569" providerId="ADAL" clId="{4B34052E-3075-4FD1-8A1F-B05916EA029D}" dt="2019-09-05T11:55:51.141" v="3164" actId="1076"/>
          <ac:cxnSpMkLst>
            <pc:docMk/>
            <pc:sldMk cId="2492137567" sldId="1175"/>
            <ac:cxnSpMk id="111" creationId="{28D2A7BB-E1FE-43D9-97DD-291258E5CEFE}"/>
          </ac:cxnSpMkLst>
        </pc:cxnChg>
        <pc:cxnChg chg="add del mod">
          <ac:chgData name="Martin Sandberg" userId="61b34bd4-9c1a-455b-8ca8-f242dec21569" providerId="ADAL" clId="{4B34052E-3075-4FD1-8A1F-B05916EA029D}" dt="2019-09-05T11:36:50.174" v="2749" actId="478"/>
          <ac:cxnSpMkLst>
            <pc:docMk/>
            <pc:sldMk cId="2492137567" sldId="1175"/>
            <ac:cxnSpMk id="125" creationId="{2DC72637-0F6F-43BC-8DF7-931A8443EEAF}"/>
          </ac:cxnSpMkLst>
        </pc:cxnChg>
        <pc:cxnChg chg="add mod">
          <ac:chgData name="Martin Sandberg" userId="61b34bd4-9c1a-455b-8ca8-f242dec21569" providerId="ADAL" clId="{4B34052E-3075-4FD1-8A1F-B05916EA029D}" dt="2019-09-05T11:42:18.818" v="2853" actId="14100"/>
          <ac:cxnSpMkLst>
            <pc:docMk/>
            <pc:sldMk cId="2492137567" sldId="1175"/>
            <ac:cxnSpMk id="130" creationId="{76ACF660-3A11-4391-AFDA-D9A353F3F7E3}"/>
          </ac:cxnSpMkLst>
        </pc:cxnChg>
        <pc:cxnChg chg="mod">
          <ac:chgData name="Martin Sandberg" userId="61b34bd4-9c1a-455b-8ca8-f242dec21569" providerId="ADAL" clId="{4B34052E-3075-4FD1-8A1F-B05916EA029D}" dt="2019-09-05T11:43:47.571" v="2895" actId="478"/>
          <ac:cxnSpMkLst>
            <pc:docMk/>
            <pc:sldMk cId="2492137567" sldId="1175"/>
            <ac:cxnSpMk id="149" creationId="{FD44FF97-190B-48D6-A8B9-5630FF163710}"/>
          </ac:cxnSpMkLst>
        </pc:cxnChg>
        <pc:cxnChg chg="add del mod">
          <ac:chgData name="Martin Sandberg" userId="61b34bd4-9c1a-455b-8ca8-f242dec21569" providerId="ADAL" clId="{4B34052E-3075-4FD1-8A1F-B05916EA029D}" dt="2019-09-05T11:40:09.434" v="2811" actId="478"/>
          <ac:cxnSpMkLst>
            <pc:docMk/>
            <pc:sldMk cId="2492137567" sldId="1175"/>
            <ac:cxnSpMk id="170" creationId="{B344021E-3FF4-4FC0-9D63-E70C080B934B}"/>
          </ac:cxnSpMkLst>
        </pc:cxnChg>
        <pc:cxnChg chg="del mod">
          <ac:chgData name="Martin Sandberg" userId="61b34bd4-9c1a-455b-8ca8-f242dec21569" providerId="ADAL" clId="{4B34052E-3075-4FD1-8A1F-B05916EA029D}" dt="2019-09-05T11:40:19.287" v="2814" actId="478"/>
          <ac:cxnSpMkLst>
            <pc:docMk/>
            <pc:sldMk cId="2492137567" sldId="1175"/>
            <ac:cxnSpMk id="184" creationId="{5468813C-BB6A-4E82-A9D4-A65E0A354261}"/>
          </ac:cxnSpMkLst>
        </pc:cxnChg>
        <pc:cxnChg chg="del">
          <ac:chgData name="Martin Sandberg" userId="61b34bd4-9c1a-455b-8ca8-f242dec21569" providerId="ADAL" clId="{4B34052E-3075-4FD1-8A1F-B05916EA029D}" dt="2019-09-05T11:40:21.480" v="2816" actId="478"/>
          <ac:cxnSpMkLst>
            <pc:docMk/>
            <pc:sldMk cId="2492137567" sldId="1175"/>
            <ac:cxnSpMk id="189" creationId="{E3D9EB1B-0818-4772-8C29-642E8E19BC92}"/>
          </ac:cxnSpMkLst>
        </pc:cxnChg>
        <pc:cxnChg chg="del mod">
          <ac:chgData name="Martin Sandberg" userId="61b34bd4-9c1a-455b-8ca8-f242dec21569" providerId="ADAL" clId="{4B34052E-3075-4FD1-8A1F-B05916EA029D}" dt="2019-09-05T11:40:24.185" v="2817" actId="478"/>
          <ac:cxnSpMkLst>
            <pc:docMk/>
            <pc:sldMk cId="2492137567" sldId="1175"/>
            <ac:cxnSpMk id="195" creationId="{8CB2B42F-31E4-46BC-8556-ED1F6BBAB5F1}"/>
          </ac:cxnSpMkLst>
        </pc:cxnChg>
        <pc:cxnChg chg="del mod">
          <ac:chgData name="Martin Sandberg" userId="61b34bd4-9c1a-455b-8ca8-f242dec21569" providerId="ADAL" clId="{4B34052E-3075-4FD1-8A1F-B05916EA029D}" dt="2019-09-05T11:40:30.921" v="2820" actId="478"/>
          <ac:cxnSpMkLst>
            <pc:docMk/>
            <pc:sldMk cId="2492137567" sldId="1175"/>
            <ac:cxnSpMk id="204" creationId="{DC53902B-7ECE-4E5B-9465-9828E789EEF9}"/>
          </ac:cxnSpMkLst>
        </pc:cxnChg>
        <pc:cxnChg chg="del mod">
          <ac:chgData name="Martin Sandberg" userId="61b34bd4-9c1a-455b-8ca8-f242dec21569" providerId="ADAL" clId="{4B34052E-3075-4FD1-8A1F-B05916EA029D}" dt="2019-09-05T11:40:31.914" v="2821" actId="478"/>
          <ac:cxnSpMkLst>
            <pc:docMk/>
            <pc:sldMk cId="2492137567" sldId="1175"/>
            <ac:cxnSpMk id="207" creationId="{00E7E83F-1DE2-4DA0-BE22-D553B8D3539D}"/>
          </ac:cxnSpMkLst>
        </pc:cxnChg>
        <pc:cxnChg chg="mod">
          <ac:chgData name="Martin Sandberg" userId="61b34bd4-9c1a-455b-8ca8-f242dec21569" providerId="ADAL" clId="{4B34052E-3075-4FD1-8A1F-B05916EA029D}" dt="2019-09-05T11:37:25.262" v="2771" actId="14100"/>
          <ac:cxnSpMkLst>
            <pc:docMk/>
            <pc:sldMk cId="2492137567" sldId="1175"/>
            <ac:cxnSpMk id="213" creationId="{637A1F6E-7E7A-436D-9360-2B7696E3DE2F}"/>
          </ac:cxnSpMkLst>
        </pc:cxnChg>
        <pc:cxnChg chg="del mod">
          <ac:chgData name="Martin Sandberg" userId="61b34bd4-9c1a-455b-8ca8-f242dec21569" providerId="ADAL" clId="{4B34052E-3075-4FD1-8A1F-B05916EA029D}" dt="2019-09-05T11:40:36.522" v="2823" actId="478"/>
          <ac:cxnSpMkLst>
            <pc:docMk/>
            <pc:sldMk cId="2492137567" sldId="1175"/>
            <ac:cxnSpMk id="216" creationId="{63781C56-B6A2-4C43-B01C-B5AFAC935E8D}"/>
          </ac:cxnSpMkLst>
        </pc:cxnChg>
        <pc:cxnChg chg="mod">
          <ac:chgData name="Martin Sandberg" userId="61b34bd4-9c1a-455b-8ca8-f242dec21569" providerId="ADAL" clId="{4B34052E-3075-4FD1-8A1F-B05916EA029D}" dt="2019-09-05T11:35:02.447" v="2744" actId="478"/>
          <ac:cxnSpMkLst>
            <pc:docMk/>
            <pc:sldMk cId="2492137567" sldId="1175"/>
            <ac:cxnSpMk id="250" creationId="{1C54F2BF-305F-4256-BAD6-73DB077DCFB7}"/>
          </ac:cxnSpMkLst>
        </pc:cxnChg>
        <pc:cxnChg chg="mod">
          <ac:chgData name="Martin Sandberg" userId="61b34bd4-9c1a-455b-8ca8-f242dec21569" providerId="ADAL" clId="{4B34052E-3075-4FD1-8A1F-B05916EA029D}" dt="2019-09-05T12:02:46.662" v="3231" actId="14100"/>
          <ac:cxnSpMkLst>
            <pc:docMk/>
            <pc:sldMk cId="2492137567" sldId="1175"/>
            <ac:cxnSpMk id="266" creationId="{CEEDBB43-D796-4ABB-8AEC-71C2F2C7782A}"/>
          </ac:cxnSpMkLst>
        </pc:cxnChg>
      </pc:sldChg>
      <pc:sldChg chg="addSp delSp modSp">
        <pc:chgData name="Martin Sandberg" userId="61b34bd4-9c1a-455b-8ca8-f242dec21569" providerId="ADAL" clId="{4B34052E-3075-4FD1-8A1F-B05916EA029D}" dt="2019-09-05T12:31:45.278" v="3873" actId="1076"/>
        <pc:sldMkLst>
          <pc:docMk/>
          <pc:sldMk cId="1792829709" sldId="1176"/>
        </pc:sldMkLst>
        <pc:picChg chg="add del mod">
          <ac:chgData name="Martin Sandberg" userId="61b34bd4-9c1a-455b-8ca8-f242dec21569" providerId="ADAL" clId="{4B34052E-3075-4FD1-8A1F-B05916EA029D}" dt="2019-09-05T12:30:52.838" v="3870" actId="478"/>
          <ac:picMkLst>
            <pc:docMk/>
            <pc:sldMk cId="1792829709" sldId="1176"/>
            <ac:picMk id="3" creationId="{B44D270D-2526-4604-BF8C-C77DB25B1B74}"/>
          </ac:picMkLst>
        </pc:picChg>
        <pc:picChg chg="add mod">
          <ac:chgData name="Martin Sandberg" userId="61b34bd4-9c1a-455b-8ca8-f242dec21569" providerId="ADAL" clId="{4B34052E-3075-4FD1-8A1F-B05916EA029D}" dt="2019-09-05T12:31:45.278" v="3873" actId="1076"/>
          <ac:picMkLst>
            <pc:docMk/>
            <pc:sldMk cId="1792829709" sldId="1176"/>
            <ac:picMk id="5" creationId="{21F543BB-D0ED-4DF0-AFEB-935BF5E83CC1}"/>
          </ac:picMkLst>
        </pc:picChg>
        <pc:picChg chg="del">
          <ac:chgData name="Martin Sandberg" userId="61b34bd4-9c1a-455b-8ca8-f242dec21569" providerId="ADAL" clId="{4B34052E-3075-4FD1-8A1F-B05916EA029D}" dt="2019-09-05T12:30:13.536" v="3865" actId="478"/>
          <ac:picMkLst>
            <pc:docMk/>
            <pc:sldMk cId="1792829709" sldId="1176"/>
            <ac:picMk id="8" creationId="{CCA562F9-CE99-493F-9917-E24E1262A861}"/>
          </ac:picMkLst>
        </pc:picChg>
      </pc:sldChg>
      <pc:sldChg chg="modSp">
        <pc:chgData name="Martin Sandberg" userId="61b34bd4-9c1a-455b-8ca8-f242dec21569" providerId="ADAL" clId="{4B34052E-3075-4FD1-8A1F-B05916EA029D}" dt="2019-09-05T12:33:57.672" v="3883" actId="20577"/>
        <pc:sldMkLst>
          <pc:docMk/>
          <pc:sldMk cId="3556550287" sldId="1178"/>
        </pc:sldMkLst>
        <pc:spChg chg="mod">
          <ac:chgData name="Martin Sandberg" userId="61b34bd4-9c1a-455b-8ca8-f242dec21569" providerId="ADAL" clId="{4B34052E-3075-4FD1-8A1F-B05916EA029D}" dt="2019-09-05T12:33:57.672" v="3883" actId="20577"/>
          <ac:spMkLst>
            <pc:docMk/>
            <pc:sldMk cId="3556550287" sldId="1178"/>
            <ac:spMk id="6" creationId="{5597D000-C0A8-4C8C-8384-F21E86264AFF}"/>
          </ac:spMkLst>
        </pc:spChg>
      </pc:sldChg>
      <pc:sldChg chg="addSp delSp modSp">
        <pc:chgData name="Martin Sandberg" userId="61b34bd4-9c1a-455b-8ca8-f242dec21569" providerId="ADAL" clId="{4B34052E-3075-4FD1-8A1F-B05916EA029D}" dt="2019-09-05T12:34:35.757" v="3887" actId="1076"/>
        <pc:sldMkLst>
          <pc:docMk/>
          <pc:sldMk cId="3048492504" sldId="1179"/>
        </pc:sldMkLst>
        <pc:picChg chg="del">
          <ac:chgData name="Martin Sandberg" userId="61b34bd4-9c1a-455b-8ca8-f242dec21569" providerId="ADAL" clId="{4B34052E-3075-4FD1-8A1F-B05916EA029D}" dt="2019-09-05T12:34:12.384" v="3884" actId="478"/>
          <ac:picMkLst>
            <pc:docMk/>
            <pc:sldMk cId="3048492504" sldId="1179"/>
            <ac:picMk id="3" creationId="{A075B3CD-5287-492E-9602-362BCB497499}"/>
          </ac:picMkLst>
        </pc:picChg>
        <pc:picChg chg="add mod">
          <ac:chgData name="Martin Sandberg" userId="61b34bd4-9c1a-455b-8ca8-f242dec21569" providerId="ADAL" clId="{4B34052E-3075-4FD1-8A1F-B05916EA029D}" dt="2019-09-05T12:34:35.757" v="3887" actId="1076"/>
          <ac:picMkLst>
            <pc:docMk/>
            <pc:sldMk cId="3048492504" sldId="1179"/>
            <ac:picMk id="4" creationId="{8BD50F2E-D1C2-4331-A4C9-A106BCA059F4}"/>
          </ac:picMkLst>
        </pc:picChg>
      </pc:sldChg>
      <pc:sldChg chg="modSp">
        <pc:chgData name="Martin Sandberg" userId="61b34bd4-9c1a-455b-8ca8-f242dec21569" providerId="ADAL" clId="{4B34052E-3075-4FD1-8A1F-B05916EA029D}" dt="2019-09-05T12:35:50.780" v="3927" actId="20577"/>
        <pc:sldMkLst>
          <pc:docMk/>
          <pc:sldMk cId="2439206716" sldId="1180"/>
        </pc:sldMkLst>
        <pc:spChg chg="mod">
          <ac:chgData name="Martin Sandberg" userId="61b34bd4-9c1a-455b-8ca8-f242dec21569" providerId="ADAL" clId="{4B34052E-3075-4FD1-8A1F-B05916EA029D}" dt="2019-09-05T12:35:50.780" v="3927" actId="20577"/>
          <ac:spMkLst>
            <pc:docMk/>
            <pc:sldMk cId="2439206716" sldId="1180"/>
            <ac:spMk id="6" creationId="{5597D000-C0A8-4C8C-8384-F21E86264AFF}"/>
          </ac:spMkLst>
        </pc:spChg>
        <pc:spChg chg="mod">
          <ac:chgData name="Martin Sandberg" userId="61b34bd4-9c1a-455b-8ca8-f242dec21569" providerId="ADAL" clId="{4B34052E-3075-4FD1-8A1F-B05916EA029D}" dt="2019-09-05T11:07:59.416" v="1928" actId="20577"/>
          <ac:spMkLst>
            <pc:docMk/>
            <pc:sldMk cId="2439206716" sldId="1180"/>
            <ac:spMk id="93" creationId="{7E2672D3-EC42-4D22-A705-3E3348AA717E}"/>
          </ac:spMkLst>
        </pc:spChg>
      </pc:sldChg>
      <pc:sldChg chg="addSp delSp modSp mod setBg">
        <pc:chgData name="Martin Sandberg" userId="61b34bd4-9c1a-455b-8ca8-f242dec21569" providerId="ADAL" clId="{4B34052E-3075-4FD1-8A1F-B05916EA029D}" dt="2019-09-05T12:42:36.026" v="3930" actId="14100"/>
        <pc:sldMkLst>
          <pc:docMk/>
          <pc:sldMk cId="2405622212" sldId="1181"/>
        </pc:sldMkLst>
        <pc:spChg chg="mod ord">
          <ac:chgData name="Martin Sandberg" userId="61b34bd4-9c1a-455b-8ca8-f242dec21569" providerId="ADAL" clId="{4B34052E-3075-4FD1-8A1F-B05916EA029D}" dt="2019-09-05T11:12:04.721" v="1998" actId="26606"/>
          <ac:spMkLst>
            <pc:docMk/>
            <pc:sldMk cId="2405622212" sldId="1181"/>
            <ac:spMk id="93" creationId="{7E2672D3-EC42-4D22-A705-3E3348AA717E}"/>
          </ac:spMkLst>
        </pc:spChg>
        <pc:spChg chg="add del">
          <ac:chgData name="Martin Sandberg" userId="61b34bd4-9c1a-455b-8ca8-f242dec21569" providerId="ADAL" clId="{4B34052E-3075-4FD1-8A1F-B05916EA029D}" dt="2019-09-05T11:12:04.721" v="1998" actId="26606"/>
          <ac:spMkLst>
            <pc:docMk/>
            <pc:sldMk cId="2405622212" sldId="1181"/>
            <ac:spMk id="98" creationId="{87CC2527-562A-4F69-B487-4371E5B243E7}"/>
          </ac:spMkLst>
        </pc:spChg>
        <pc:picChg chg="del">
          <ac:chgData name="Martin Sandberg" userId="61b34bd4-9c1a-455b-8ca8-f242dec21569" providerId="ADAL" clId="{4B34052E-3075-4FD1-8A1F-B05916EA029D}" dt="2019-09-05T11:11:50.801" v="1995" actId="478"/>
          <ac:picMkLst>
            <pc:docMk/>
            <pc:sldMk cId="2405622212" sldId="1181"/>
            <ac:picMk id="3" creationId="{2FDDB3ED-3E3F-4CAF-B32B-6A9892C1FB72}"/>
          </ac:picMkLst>
        </pc:picChg>
        <pc:picChg chg="add del mod">
          <ac:chgData name="Martin Sandberg" userId="61b34bd4-9c1a-455b-8ca8-f242dec21569" providerId="ADAL" clId="{4B34052E-3075-4FD1-8A1F-B05916EA029D}" dt="2019-09-05T12:42:25.548" v="3928" actId="478"/>
          <ac:picMkLst>
            <pc:docMk/>
            <pc:sldMk cId="2405622212" sldId="1181"/>
            <ac:picMk id="4" creationId="{F042DAF0-F4BA-475F-A1CD-414085126A33}"/>
          </ac:picMkLst>
        </pc:picChg>
        <pc:picChg chg="add mod">
          <ac:chgData name="Martin Sandberg" userId="61b34bd4-9c1a-455b-8ca8-f242dec21569" providerId="ADAL" clId="{4B34052E-3075-4FD1-8A1F-B05916EA029D}" dt="2019-09-05T12:42:36.026" v="3930" actId="14100"/>
          <ac:picMkLst>
            <pc:docMk/>
            <pc:sldMk cId="2405622212" sldId="1181"/>
            <ac:picMk id="6" creationId="{D110F973-590F-4A50-8AAA-72DD304DD795}"/>
          </ac:picMkLst>
        </pc:picChg>
        <pc:cxnChg chg="add del">
          <ac:chgData name="Martin Sandberg" userId="61b34bd4-9c1a-455b-8ca8-f242dec21569" providerId="ADAL" clId="{4B34052E-3075-4FD1-8A1F-B05916EA029D}" dt="2019-09-05T11:12:04.721" v="1998" actId="26606"/>
          <ac:cxnSpMkLst>
            <pc:docMk/>
            <pc:sldMk cId="2405622212" sldId="1181"/>
            <ac:cxnSpMk id="100" creationId="{BCDAEC91-5BCE-4B55-9CC0-43EF94CB734B}"/>
          </ac:cxnSpMkLst>
        </pc:cxnChg>
      </pc:sldChg>
      <pc:sldChg chg="modSp">
        <pc:chgData name="Martin Sandberg" userId="61b34bd4-9c1a-455b-8ca8-f242dec21569" providerId="ADAL" clId="{4B34052E-3075-4FD1-8A1F-B05916EA029D}" dt="2019-09-05T11:21:06.478" v="2346" actId="20577"/>
        <pc:sldMkLst>
          <pc:docMk/>
          <pc:sldMk cId="521486414" sldId="1186"/>
        </pc:sldMkLst>
        <pc:spChg chg="mod">
          <ac:chgData name="Martin Sandberg" userId="61b34bd4-9c1a-455b-8ca8-f242dec21569" providerId="ADAL" clId="{4B34052E-3075-4FD1-8A1F-B05916EA029D}" dt="2019-09-05T11:21:06.478" v="2346" actId="20577"/>
          <ac:spMkLst>
            <pc:docMk/>
            <pc:sldMk cId="521486414" sldId="1186"/>
            <ac:spMk id="6" creationId="{5597D000-C0A8-4C8C-8384-F21E86264AFF}"/>
          </ac:spMkLst>
        </pc:spChg>
        <pc:spChg chg="mod">
          <ac:chgData name="Martin Sandberg" userId="61b34bd4-9c1a-455b-8ca8-f242dec21569" providerId="ADAL" clId="{4B34052E-3075-4FD1-8A1F-B05916EA029D}" dt="2019-09-05T11:18:00.212" v="2126" actId="20577"/>
          <ac:spMkLst>
            <pc:docMk/>
            <pc:sldMk cId="521486414" sldId="1186"/>
            <ac:spMk id="93" creationId="{7E2672D3-EC42-4D22-A705-3E3348AA717E}"/>
          </ac:spMkLst>
        </pc:spChg>
      </pc:sldChg>
      <pc:sldChg chg="addSp delSp modSp">
        <pc:chgData name="Martin Sandberg" userId="61b34bd4-9c1a-455b-8ca8-f242dec21569" providerId="ADAL" clId="{4B34052E-3075-4FD1-8A1F-B05916EA029D}" dt="2019-09-05T12:43:57.259" v="3934" actId="931"/>
        <pc:sldMkLst>
          <pc:docMk/>
          <pc:sldMk cId="2044036434" sldId="1187"/>
        </pc:sldMkLst>
        <pc:picChg chg="add del mod">
          <ac:chgData name="Martin Sandberg" userId="61b34bd4-9c1a-455b-8ca8-f242dec21569" providerId="ADAL" clId="{4B34052E-3075-4FD1-8A1F-B05916EA029D}" dt="2019-09-05T12:42:49.245" v="3931" actId="478"/>
          <ac:picMkLst>
            <pc:docMk/>
            <pc:sldMk cId="2044036434" sldId="1187"/>
            <ac:picMk id="3" creationId="{9AE754B6-2D5E-4E9D-9FC4-88A4A78F7D9E}"/>
          </ac:picMkLst>
        </pc:picChg>
        <pc:picChg chg="del">
          <ac:chgData name="Martin Sandberg" userId="61b34bd4-9c1a-455b-8ca8-f242dec21569" providerId="ADAL" clId="{4B34052E-3075-4FD1-8A1F-B05916EA029D}" dt="2019-09-05T11:21:18.875" v="2347" actId="478"/>
          <ac:picMkLst>
            <pc:docMk/>
            <pc:sldMk cId="2044036434" sldId="1187"/>
            <ac:picMk id="4" creationId="{7FEED7B2-F282-4043-8D32-8576D184419A}"/>
          </ac:picMkLst>
        </pc:picChg>
        <pc:picChg chg="add del mod">
          <ac:chgData name="Martin Sandberg" userId="61b34bd4-9c1a-455b-8ca8-f242dec21569" providerId="ADAL" clId="{4B34052E-3075-4FD1-8A1F-B05916EA029D}" dt="2019-09-05T12:43:15.495" v="3933" actId="478"/>
          <ac:picMkLst>
            <pc:docMk/>
            <pc:sldMk cId="2044036434" sldId="1187"/>
            <ac:picMk id="6" creationId="{0B1F4390-B209-4A4D-AFC2-6415ED6BF953}"/>
          </ac:picMkLst>
        </pc:picChg>
        <pc:picChg chg="add mod">
          <ac:chgData name="Martin Sandberg" userId="61b34bd4-9c1a-455b-8ca8-f242dec21569" providerId="ADAL" clId="{4B34052E-3075-4FD1-8A1F-B05916EA029D}" dt="2019-09-05T12:43:57.259" v="3934" actId="931"/>
          <ac:picMkLst>
            <pc:docMk/>
            <pc:sldMk cId="2044036434" sldId="1187"/>
            <ac:picMk id="8" creationId="{3E1FA903-D68E-4FD4-81EF-4A895C64E092}"/>
          </ac:picMkLst>
        </pc:picChg>
      </pc:sldChg>
      <pc:sldChg chg="modSp">
        <pc:chgData name="Martin Sandberg" userId="61b34bd4-9c1a-455b-8ca8-f242dec21569" providerId="ADAL" clId="{4B34052E-3075-4FD1-8A1F-B05916EA029D}" dt="2019-09-05T12:46:51.260" v="3972" actId="20577"/>
        <pc:sldMkLst>
          <pc:docMk/>
          <pc:sldMk cId="2359364258" sldId="1188"/>
        </pc:sldMkLst>
        <pc:spChg chg="mod">
          <ac:chgData name="Martin Sandberg" userId="61b34bd4-9c1a-455b-8ca8-f242dec21569" providerId="ADAL" clId="{4B34052E-3075-4FD1-8A1F-B05916EA029D}" dt="2019-09-05T12:46:51.260" v="3972" actId="20577"/>
          <ac:spMkLst>
            <pc:docMk/>
            <pc:sldMk cId="2359364258" sldId="1188"/>
            <ac:spMk id="6" creationId="{5597D000-C0A8-4C8C-8384-F21E86264AFF}"/>
          </ac:spMkLst>
        </pc:spChg>
      </pc:sldChg>
      <pc:sldChg chg="modSp">
        <pc:chgData name="Martin Sandberg" userId="61b34bd4-9c1a-455b-8ca8-f242dec21569" providerId="ADAL" clId="{4B34052E-3075-4FD1-8A1F-B05916EA029D}" dt="2019-09-05T13:01:05.835" v="4703" actId="20577"/>
        <pc:sldMkLst>
          <pc:docMk/>
          <pc:sldMk cId="4244388273" sldId="1190"/>
        </pc:sldMkLst>
        <pc:spChg chg="mod">
          <ac:chgData name="Martin Sandberg" userId="61b34bd4-9c1a-455b-8ca8-f242dec21569" providerId="ADAL" clId="{4B34052E-3075-4FD1-8A1F-B05916EA029D}" dt="2019-09-05T13:01:05.835" v="4703" actId="20577"/>
          <ac:spMkLst>
            <pc:docMk/>
            <pc:sldMk cId="4244388273" sldId="1190"/>
            <ac:spMk id="4" creationId="{3B434959-B411-49AF-852C-8A5C5C1043F6}"/>
          </ac:spMkLst>
        </pc:spChg>
      </pc:sldChg>
      <pc:sldChg chg="modSp">
        <pc:chgData name="Martin Sandberg" userId="61b34bd4-9c1a-455b-8ca8-f242dec21569" providerId="ADAL" clId="{4B34052E-3075-4FD1-8A1F-B05916EA029D}" dt="2019-09-05T12:56:50.310" v="4518" actId="20577"/>
        <pc:sldMkLst>
          <pc:docMk/>
          <pc:sldMk cId="2630356742" sldId="1191"/>
        </pc:sldMkLst>
        <pc:spChg chg="mod">
          <ac:chgData name="Martin Sandberg" userId="61b34bd4-9c1a-455b-8ca8-f242dec21569" providerId="ADAL" clId="{4B34052E-3075-4FD1-8A1F-B05916EA029D}" dt="2019-09-05T12:56:50.310" v="4518" actId="20577"/>
          <ac:spMkLst>
            <pc:docMk/>
            <pc:sldMk cId="2630356742" sldId="1191"/>
            <ac:spMk id="2" creationId="{21DD3435-097C-48EC-901F-F31E872CDF5C}"/>
          </ac:spMkLst>
        </pc:spChg>
      </pc:sldChg>
      <pc:sldChg chg="modSp">
        <pc:chgData name="Martin Sandberg" userId="61b34bd4-9c1a-455b-8ca8-f242dec21569" providerId="ADAL" clId="{4B34052E-3075-4FD1-8A1F-B05916EA029D}" dt="2019-09-05T12:58:07.910" v="4665" actId="20577"/>
        <pc:sldMkLst>
          <pc:docMk/>
          <pc:sldMk cId="1577565240" sldId="1192"/>
        </pc:sldMkLst>
        <pc:spChg chg="mod">
          <ac:chgData name="Martin Sandberg" userId="61b34bd4-9c1a-455b-8ca8-f242dec21569" providerId="ADAL" clId="{4B34052E-3075-4FD1-8A1F-B05916EA029D}" dt="2019-09-05T12:58:07.910" v="4665" actId="20577"/>
          <ac:spMkLst>
            <pc:docMk/>
            <pc:sldMk cId="1577565240" sldId="1192"/>
            <ac:spMk id="2" creationId="{21DD3435-097C-48EC-901F-F31E872CDF5C}"/>
          </ac:spMkLst>
        </pc:spChg>
      </pc:sldChg>
      <pc:sldChg chg="modSp">
        <pc:chgData name="Martin Sandberg" userId="61b34bd4-9c1a-455b-8ca8-f242dec21569" providerId="ADAL" clId="{4B34052E-3075-4FD1-8A1F-B05916EA029D}" dt="2019-09-05T13:00:03.880" v="4689" actId="20577"/>
        <pc:sldMkLst>
          <pc:docMk/>
          <pc:sldMk cId="1410229373" sldId="1193"/>
        </pc:sldMkLst>
        <pc:graphicFrameChg chg="mod modGraphic">
          <ac:chgData name="Martin Sandberg" userId="61b34bd4-9c1a-455b-8ca8-f242dec21569" providerId="ADAL" clId="{4B34052E-3075-4FD1-8A1F-B05916EA029D}" dt="2019-09-05T13:00:03.880" v="4689" actId="20577"/>
          <ac:graphicFrameMkLst>
            <pc:docMk/>
            <pc:sldMk cId="1410229373" sldId="1193"/>
            <ac:graphicFrameMk id="4" creationId="{57637361-CD65-44FB-97D5-A37735165601}"/>
          </ac:graphicFrameMkLst>
        </pc:graphicFrameChg>
      </pc:sldChg>
      <pc:sldChg chg="modSp add">
        <pc:chgData name="Martin Sandberg" userId="61b34bd4-9c1a-455b-8ca8-f242dec21569" providerId="ADAL" clId="{4B34052E-3075-4FD1-8A1F-B05916EA029D}" dt="2019-09-05T12:14:22.513" v="3695" actId="14100"/>
        <pc:sldMkLst>
          <pc:docMk/>
          <pc:sldMk cId="4294898916" sldId="1194"/>
        </pc:sldMkLst>
        <pc:spChg chg="mod">
          <ac:chgData name="Martin Sandberg" userId="61b34bd4-9c1a-455b-8ca8-f242dec21569" providerId="ADAL" clId="{4B34052E-3075-4FD1-8A1F-B05916EA029D}" dt="2019-09-05T08:56:08.719" v="589" actId="20577"/>
          <ac:spMkLst>
            <pc:docMk/>
            <pc:sldMk cId="4294898916" sldId="1194"/>
            <ac:spMk id="3" creationId="{AB20AA4A-29DC-425F-B217-0E64421847B6}"/>
          </ac:spMkLst>
        </pc:spChg>
        <pc:spChg chg="mod">
          <ac:chgData name="Martin Sandberg" userId="61b34bd4-9c1a-455b-8ca8-f242dec21569" providerId="ADAL" clId="{4B34052E-3075-4FD1-8A1F-B05916EA029D}" dt="2019-09-05T12:14:22.513" v="3695" actId="14100"/>
          <ac:spMkLst>
            <pc:docMk/>
            <pc:sldMk cId="4294898916" sldId="1194"/>
            <ac:spMk id="4" creationId="{EE387DD7-1060-47BC-9229-6451783D0543}"/>
          </ac:spMkLst>
        </pc:spChg>
      </pc:sldChg>
      <pc:sldChg chg="addSp delSp modSp add">
        <pc:chgData name="Martin Sandberg" userId="61b34bd4-9c1a-455b-8ca8-f242dec21569" providerId="ADAL" clId="{4B34052E-3075-4FD1-8A1F-B05916EA029D}" dt="2019-09-05T12:14:37.853" v="3697" actId="1076"/>
        <pc:sldMkLst>
          <pc:docMk/>
          <pc:sldMk cId="670634853" sldId="1195"/>
        </pc:sldMkLst>
        <pc:spChg chg="add mod">
          <ac:chgData name="Martin Sandberg" userId="61b34bd4-9c1a-455b-8ca8-f242dec21569" providerId="ADAL" clId="{4B34052E-3075-4FD1-8A1F-B05916EA029D}" dt="2019-09-05T09:19:11.050" v="1313" actId="1076"/>
          <ac:spMkLst>
            <pc:docMk/>
            <pc:sldMk cId="670634853" sldId="1195"/>
            <ac:spMk id="4" creationId="{3F391ABA-6F5E-4852-B5D7-F501DEADE6E4}"/>
          </ac:spMkLst>
        </pc:spChg>
        <pc:spChg chg="del">
          <ac:chgData name="Martin Sandberg" userId="61b34bd4-9c1a-455b-8ca8-f242dec21569" providerId="ADAL" clId="{4B34052E-3075-4FD1-8A1F-B05916EA029D}" dt="2019-09-05T09:14:50.820" v="1282" actId="478"/>
          <ac:spMkLst>
            <pc:docMk/>
            <pc:sldMk cId="670634853" sldId="1195"/>
            <ac:spMk id="5" creationId="{D743954D-D827-4C35-A045-D5A28110F934}"/>
          </ac:spMkLst>
        </pc:spChg>
        <pc:spChg chg="add mod">
          <ac:chgData name="Martin Sandberg" userId="61b34bd4-9c1a-455b-8ca8-f242dec21569" providerId="ADAL" clId="{4B34052E-3075-4FD1-8A1F-B05916EA029D}" dt="2019-09-05T09:24:00.584" v="1600" actId="1076"/>
          <ac:spMkLst>
            <pc:docMk/>
            <pc:sldMk cId="670634853" sldId="1195"/>
            <ac:spMk id="6" creationId="{438221DB-1717-406A-8F25-CF06B5C13FA4}"/>
          </ac:spMkLst>
        </pc:spChg>
        <pc:spChg chg="mod">
          <ac:chgData name="Martin Sandberg" userId="61b34bd4-9c1a-455b-8ca8-f242dec21569" providerId="ADAL" clId="{4B34052E-3075-4FD1-8A1F-B05916EA029D}" dt="2019-09-05T09:11:45.848" v="1228" actId="14100"/>
          <ac:spMkLst>
            <pc:docMk/>
            <pc:sldMk cId="670634853" sldId="1195"/>
            <ac:spMk id="7" creationId="{879D1479-BB13-4EDD-B14F-0B5603BE6328}"/>
          </ac:spMkLst>
        </pc:spChg>
        <pc:spChg chg="add mod">
          <ac:chgData name="Martin Sandberg" userId="61b34bd4-9c1a-455b-8ca8-f242dec21569" providerId="ADAL" clId="{4B34052E-3075-4FD1-8A1F-B05916EA029D}" dt="2019-09-05T09:15:05.817" v="1285" actId="1076"/>
          <ac:spMkLst>
            <pc:docMk/>
            <pc:sldMk cId="670634853" sldId="1195"/>
            <ac:spMk id="8" creationId="{AF64BCE3-6AB8-4739-AC18-683C4C9E9B6C}"/>
          </ac:spMkLst>
        </pc:spChg>
        <pc:spChg chg="add mod ord">
          <ac:chgData name="Martin Sandberg" userId="61b34bd4-9c1a-455b-8ca8-f242dec21569" providerId="ADAL" clId="{4B34052E-3075-4FD1-8A1F-B05916EA029D}" dt="2019-09-05T09:23:18.805" v="1593" actId="1076"/>
          <ac:spMkLst>
            <pc:docMk/>
            <pc:sldMk cId="670634853" sldId="1195"/>
            <ac:spMk id="9" creationId="{4D332D6C-9B51-408A-90F4-0E97A9A63D0B}"/>
          </ac:spMkLst>
        </pc:spChg>
        <pc:spChg chg="add mod">
          <ac:chgData name="Martin Sandberg" userId="61b34bd4-9c1a-455b-8ca8-f242dec21569" providerId="ADAL" clId="{4B34052E-3075-4FD1-8A1F-B05916EA029D}" dt="2019-09-05T09:16:18.868" v="1293" actId="207"/>
          <ac:spMkLst>
            <pc:docMk/>
            <pc:sldMk cId="670634853" sldId="1195"/>
            <ac:spMk id="10" creationId="{9B0BFE58-D65D-4DA5-B1C4-DF6E046FD51B}"/>
          </ac:spMkLst>
        </pc:spChg>
        <pc:spChg chg="add mod ord">
          <ac:chgData name="Martin Sandberg" userId="61b34bd4-9c1a-455b-8ca8-f242dec21569" providerId="ADAL" clId="{4B34052E-3075-4FD1-8A1F-B05916EA029D}" dt="2019-09-05T09:19:45.195" v="1318" actId="14100"/>
          <ac:spMkLst>
            <pc:docMk/>
            <pc:sldMk cId="670634853" sldId="1195"/>
            <ac:spMk id="11" creationId="{CB768B4D-6F7D-479F-8024-28CAA7D47A3C}"/>
          </ac:spMkLst>
        </pc:spChg>
        <pc:spChg chg="add mod">
          <ac:chgData name="Martin Sandberg" userId="61b34bd4-9c1a-455b-8ca8-f242dec21569" providerId="ADAL" clId="{4B34052E-3075-4FD1-8A1F-B05916EA029D}" dt="2019-09-05T12:14:37.853" v="3697" actId="1076"/>
          <ac:spMkLst>
            <pc:docMk/>
            <pc:sldMk cId="670634853" sldId="1195"/>
            <ac:spMk id="12" creationId="{8445BEED-36F2-4006-BE9A-E5EF73F899AD}"/>
          </ac:spMkLst>
        </pc:spChg>
        <pc:spChg chg="add mod">
          <ac:chgData name="Martin Sandberg" userId="61b34bd4-9c1a-455b-8ca8-f242dec21569" providerId="ADAL" clId="{4B34052E-3075-4FD1-8A1F-B05916EA029D}" dt="2019-09-05T12:14:34.805" v="3696" actId="1076"/>
          <ac:spMkLst>
            <pc:docMk/>
            <pc:sldMk cId="670634853" sldId="1195"/>
            <ac:spMk id="13" creationId="{9F8389BE-3C08-447E-94E2-F196E4B27F0C}"/>
          </ac:spMkLst>
        </pc:spChg>
        <pc:spChg chg="add mod ord">
          <ac:chgData name="Martin Sandberg" userId="61b34bd4-9c1a-455b-8ca8-f242dec21569" providerId="ADAL" clId="{4B34052E-3075-4FD1-8A1F-B05916EA029D}" dt="2019-09-05T09:23:10.655" v="1592" actId="20577"/>
          <ac:spMkLst>
            <pc:docMk/>
            <pc:sldMk cId="670634853" sldId="1195"/>
            <ac:spMk id="14" creationId="{68BF08B3-4E6A-43F4-AA89-A93FAD1238A2}"/>
          </ac:spMkLst>
        </pc:spChg>
        <pc:spChg chg="add mod ord">
          <ac:chgData name="Martin Sandberg" userId="61b34bd4-9c1a-455b-8ca8-f242dec21569" providerId="ADAL" clId="{4B34052E-3075-4FD1-8A1F-B05916EA029D}" dt="2019-09-05T09:23:29.225" v="1596" actId="167"/>
          <ac:spMkLst>
            <pc:docMk/>
            <pc:sldMk cId="670634853" sldId="1195"/>
            <ac:spMk id="15" creationId="{9F9799BA-2028-4B69-9532-7D0C7F2D26AC}"/>
          </ac:spMkLst>
        </pc:spChg>
      </pc:sldChg>
      <pc:sldChg chg="addSp modSp add del">
        <pc:chgData name="Martin Sandberg" userId="61b34bd4-9c1a-455b-8ca8-f242dec21569" providerId="ADAL" clId="{4B34052E-3075-4FD1-8A1F-B05916EA029D}" dt="2019-09-05T11:38:40.833" v="2790" actId="2696"/>
        <pc:sldMkLst>
          <pc:docMk/>
          <pc:sldMk cId="1308534852" sldId="1196"/>
        </pc:sldMkLst>
        <pc:spChg chg="mod">
          <ac:chgData name="Martin Sandberg" userId="61b34bd4-9c1a-455b-8ca8-f242dec21569" providerId="ADAL" clId="{4B34052E-3075-4FD1-8A1F-B05916EA029D}" dt="2019-09-05T11:29:44.672" v="2674" actId="14100"/>
          <ac:spMkLst>
            <pc:docMk/>
            <pc:sldMk cId="1308534852" sldId="1196"/>
            <ac:spMk id="2" creationId="{34E284DF-39B7-4565-9502-B31CE18C7EC5}"/>
          </ac:spMkLst>
        </pc:spChg>
        <pc:spChg chg="add mod">
          <ac:chgData name="Martin Sandberg" userId="61b34bd4-9c1a-455b-8ca8-f242dec21569" providerId="ADAL" clId="{4B34052E-3075-4FD1-8A1F-B05916EA029D}" dt="2019-09-05T11:29:59.616" v="2684" actId="20577"/>
          <ac:spMkLst>
            <pc:docMk/>
            <pc:sldMk cId="1308534852" sldId="1196"/>
            <ac:spMk id="94" creationId="{987046BC-CB24-4519-A588-93C4EF6F2A10}"/>
          </ac:spMkLst>
        </pc:spChg>
      </pc:sldChg>
      <pc:sldChg chg="addSp delSp modSp add modTransition">
        <pc:chgData name="Martin Sandberg" userId="61b34bd4-9c1a-455b-8ca8-f242dec21569" providerId="ADAL" clId="{4B34052E-3075-4FD1-8A1F-B05916EA029D}" dt="2019-09-05T12:05:49.310" v="3258"/>
        <pc:sldMkLst>
          <pc:docMk/>
          <pc:sldMk cId="2810004506" sldId="1196"/>
        </pc:sldMkLst>
        <pc:spChg chg="mod">
          <ac:chgData name="Martin Sandberg" userId="61b34bd4-9c1a-455b-8ca8-f242dec21569" providerId="ADAL" clId="{4B34052E-3075-4FD1-8A1F-B05916EA029D}" dt="2019-09-05T12:03:25.519" v="3238" actId="20577"/>
          <ac:spMkLst>
            <pc:docMk/>
            <pc:sldMk cId="2810004506" sldId="1196"/>
            <ac:spMk id="2" creationId="{34E284DF-39B7-4565-9502-B31CE18C7EC5}"/>
          </ac:spMkLst>
        </pc:spChg>
        <pc:spChg chg="del mod">
          <ac:chgData name="Martin Sandberg" userId="61b34bd4-9c1a-455b-8ca8-f242dec21569" providerId="ADAL" clId="{4B34052E-3075-4FD1-8A1F-B05916EA029D}" dt="2019-09-05T11:57:51.692" v="3195" actId="478"/>
          <ac:spMkLst>
            <pc:docMk/>
            <pc:sldMk cId="2810004506" sldId="1196"/>
            <ac:spMk id="5" creationId="{8D9E6ECC-88E8-4F3B-8770-DE4EED1AC2BE}"/>
          </ac:spMkLst>
        </pc:spChg>
        <pc:spChg chg="del">
          <ac:chgData name="Martin Sandberg" userId="61b34bd4-9c1a-455b-8ca8-f242dec21569" providerId="ADAL" clId="{4B34052E-3075-4FD1-8A1F-B05916EA029D}" dt="2019-09-05T11:57:51.692" v="3195" actId="478"/>
          <ac:spMkLst>
            <pc:docMk/>
            <pc:sldMk cId="2810004506" sldId="1196"/>
            <ac:spMk id="6" creationId="{FA3A564C-314A-49AD-BE92-ECFA3D971F9D}"/>
          </ac:spMkLst>
        </pc:spChg>
        <pc:spChg chg="add mod">
          <ac:chgData name="Martin Sandberg" userId="61b34bd4-9c1a-455b-8ca8-f242dec21569" providerId="ADAL" clId="{4B34052E-3075-4FD1-8A1F-B05916EA029D}" dt="2019-09-05T11:47:04.403" v="2952" actId="1076"/>
          <ac:spMkLst>
            <pc:docMk/>
            <pc:sldMk cId="2810004506" sldId="1196"/>
            <ac:spMk id="8" creationId="{8D0E7BAB-E6C6-455A-BFD6-59F745BF8A64}"/>
          </ac:spMkLst>
        </pc:spChg>
        <pc:spChg chg="mod">
          <ac:chgData name="Martin Sandberg" userId="61b34bd4-9c1a-455b-8ca8-f242dec21569" providerId="ADAL" clId="{4B34052E-3075-4FD1-8A1F-B05916EA029D}" dt="2019-09-05T11:38:50.608" v="2799" actId="20577"/>
          <ac:spMkLst>
            <pc:docMk/>
            <pc:sldMk cId="2810004506" sldId="1196"/>
            <ac:spMk id="15" creationId="{1FB2E9A4-13FF-40A8-98E1-353AD56BE78E}"/>
          </ac:spMkLst>
        </pc:spChg>
        <pc:spChg chg="del">
          <ac:chgData name="Martin Sandberg" userId="61b34bd4-9c1a-455b-8ca8-f242dec21569" providerId="ADAL" clId="{4B34052E-3075-4FD1-8A1F-B05916EA029D}" dt="2019-09-05T11:57:51.692" v="3195" actId="478"/>
          <ac:spMkLst>
            <pc:docMk/>
            <pc:sldMk cId="2810004506" sldId="1196"/>
            <ac:spMk id="21" creationId="{F4A7B8D4-6488-4BA1-83C9-5E8F015F0398}"/>
          </ac:spMkLst>
        </pc:spChg>
        <pc:spChg chg="mod">
          <ac:chgData name="Martin Sandberg" userId="61b34bd4-9c1a-455b-8ca8-f242dec21569" providerId="ADAL" clId="{4B34052E-3075-4FD1-8A1F-B05916EA029D}" dt="2019-09-05T12:01:45.640" v="3222" actId="1076"/>
          <ac:spMkLst>
            <pc:docMk/>
            <pc:sldMk cId="2810004506" sldId="1196"/>
            <ac:spMk id="24" creationId="{02DABE12-1402-4616-8828-3E02116B0A0D}"/>
          </ac:spMkLst>
        </pc:spChg>
        <pc:spChg chg="mod">
          <ac:chgData name="Martin Sandberg" userId="61b34bd4-9c1a-455b-8ca8-f242dec21569" providerId="ADAL" clId="{4B34052E-3075-4FD1-8A1F-B05916EA029D}" dt="2019-09-05T11:48:00.181" v="2960" actId="1076"/>
          <ac:spMkLst>
            <pc:docMk/>
            <pc:sldMk cId="2810004506" sldId="1196"/>
            <ac:spMk id="27" creationId="{0B76EA7B-6740-4D88-A22E-15FA8758884F}"/>
          </ac:spMkLst>
        </pc:spChg>
        <pc:spChg chg="mod">
          <ac:chgData name="Martin Sandberg" userId="61b34bd4-9c1a-455b-8ca8-f242dec21569" providerId="ADAL" clId="{4B34052E-3075-4FD1-8A1F-B05916EA029D}" dt="2019-09-05T12:01:05.927" v="3218" actId="404"/>
          <ac:spMkLst>
            <pc:docMk/>
            <pc:sldMk cId="2810004506" sldId="1196"/>
            <ac:spMk id="28" creationId="{C4634288-6394-4BA6-A02C-15D553FE231D}"/>
          </ac:spMkLst>
        </pc:spChg>
        <pc:spChg chg="del">
          <ac:chgData name="Martin Sandberg" userId="61b34bd4-9c1a-455b-8ca8-f242dec21569" providerId="ADAL" clId="{4B34052E-3075-4FD1-8A1F-B05916EA029D}" dt="2019-09-05T11:57:51.692" v="3195" actId="478"/>
          <ac:spMkLst>
            <pc:docMk/>
            <pc:sldMk cId="2810004506" sldId="1196"/>
            <ac:spMk id="38" creationId="{9BBB9C72-A868-45D4-85A4-4803881A01CC}"/>
          </ac:spMkLst>
        </pc:spChg>
        <pc:spChg chg="del">
          <ac:chgData name="Martin Sandberg" userId="61b34bd4-9c1a-455b-8ca8-f242dec21569" providerId="ADAL" clId="{4B34052E-3075-4FD1-8A1F-B05916EA029D}" dt="2019-09-05T11:57:51.692" v="3195" actId="478"/>
          <ac:spMkLst>
            <pc:docMk/>
            <pc:sldMk cId="2810004506" sldId="1196"/>
            <ac:spMk id="48" creationId="{C6773FBD-52EF-4998-BB72-3384DAC9538C}"/>
          </ac:spMkLst>
        </pc:spChg>
        <pc:spChg chg="del">
          <ac:chgData name="Martin Sandberg" userId="61b34bd4-9c1a-455b-8ca8-f242dec21569" providerId="ADAL" clId="{4B34052E-3075-4FD1-8A1F-B05916EA029D}" dt="2019-09-05T11:57:51.692" v="3195" actId="478"/>
          <ac:spMkLst>
            <pc:docMk/>
            <pc:sldMk cId="2810004506" sldId="1196"/>
            <ac:spMk id="65" creationId="{C8B5DB6F-F229-4667-BBCA-6F7FE4D3C576}"/>
          </ac:spMkLst>
        </pc:spChg>
        <pc:spChg chg="del">
          <ac:chgData name="Martin Sandberg" userId="61b34bd4-9c1a-455b-8ca8-f242dec21569" providerId="ADAL" clId="{4B34052E-3075-4FD1-8A1F-B05916EA029D}" dt="2019-09-05T11:57:51.692" v="3195" actId="478"/>
          <ac:spMkLst>
            <pc:docMk/>
            <pc:sldMk cId="2810004506" sldId="1196"/>
            <ac:spMk id="66" creationId="{FD9712D9-ADFD-4E6D-8B4A-AC03E3B91216}"/>
          </ac:spMkLst>
        </pc:spChg>
        <pc:spChg chg="del">
          <ac:chgData name="Martin Sandberg" userId="61b34bd4-9c1a-455b-8ca8-f242dec21569" providerId="ADAL" clId="{4B34052E-3075-4FD1-8A1F-B05916EA029D}" dt="2019-09-05T11:57:51.692" v="3195" actId="478"/>
          <ac:spMkLst>
            <pc:docMk/>
            <pc:sldMk cId="2810004506" sldId="1196"/>
            <ac:spMk id="76" creationId="{3EBC41AC-9845-47BA-A51A-8CD9D59A8B49}"/>
          </ac:spMkLst>
        </pc:spChg>
        <pc:spChg chg="del">
          <ac:chgData name="Martin Sandberg" userId="61b34bd4-9c1a-455b-8ca8-f242dec21569" providerId="ADAL" clId="{4B34052E-3075-4FD1-8A1F-B05916EA029D}" dt="2019-09-05T11:57:51.692" v="3195" actId="478"/>
          <ac:spMkLst>
            <pc:docMk/>
            <pc:sldMk cId="2810004506" sldId="1196"/>
            <ac:spMk id="80" creationId="{EA0C6A36-6E88-4641-B77C-FF3BD2AFD6A7}"/>
          </ac:spMkLst>
        </pc:spChg>
        <pc:spChg chg="add mod">
          <ac:chgData name="Martin Sandberg" userId="61b34bd4-9c1a-455b-8ca8-f242dec21569" providerId="ADAL" clId="{4B34052E-3075-4FD1-8A1F-B05916EA029D}" dt="2019-09-05T11:46:05.852" v="2930" actId="1076"/>
          <ac:spMkLst>
            <pc:docMk/>
            <pc:sldMk cId="2810004506" sldId="1196"/>
            <ac:spMk id="89" creationId="{59CACA19-9DA3-47E7-9122-EB280DE40A48}"/>
          </ac:spMkLst>
        </pc:spChg>
        <pc:spChg chg="mod">
          <ac:chgData name="Martin Sandberg" userId="61b34bd4-9c1a-455b-8ca8-f242dec21569" providerId="ADAL" clId="{4B34052E-3075-4FD1-8A1F-B05916EA029D}" dt="2019-09-05T12:02:19.918" v="3230" actId="1076"/>
          <ac:spMkLst>
            <pc:docMk/>
            <pc:sldMk cId="2810004506" sldId="1196"/>
            <ac:spMk id="98" creationId="{AC2F4888-C84F-4A11-991A-F65226B3FC4B}"/>
          </ac:spMkLst>
        </pc:spChg>
        <pc:spChg chg="del">
          <ac:chgData name="Martin Sandberg" userId="61b34bd4-9c1a-455b-8ca8-f242dec21569" providerId="ADAL" clId="{4B34052E-3075-4FD1-8A1F-B05916EA029D}" dt="2019-09-05T12:02:11.720" v="3227" actId="478"/>
          <ac:spMkLst>
            <pc:docMk/>
            <pc:sldMk cId="2810004506" sldId="1196"/>
            <ac:spMk id="99" creationId="{D02B16F4-36BE-4023-BD1F-6FB555E6B439}"/>
          </ac:spMkLst>
        </pc:spChg>
        <pc:spChg chg="add mod">
          <ac:chgData name="Martin Sandberg" userId="61b34bd4-9c1a-455b-8ca8-f242dec21569" providerId="ADAL" clId="{4B34052E-3075-4FD1-8A1F-B05916EA029D}" dt="2019-09-05T11:48:56.699" v="2982" actId="1076"/>
          <ac:spMkLst>
            <pc:docMk/>
            <pc:sldMk cId="2810004506" sldId="1196"/>
            <ac:spMk id="100" creationId="{C44434F7-C535-4784-9CE8-782CEADD1227}"/>
          </ac:spMkLst>
        </pc:spChg>
        <pc:spChg chg="add">
          <ac:chgData name="Martin Sandberg" userId="61b34bd4-9c1a-455b-8ca8-f242dec21569" providerId="ADAL" clId="{4B34052E-3075-4FD1-8A1F-B05916EA029D}" dt="2019-09-05T11:58:06.251" v="3196"/>
          <ac:spMkLst>
            <pc:docMk/>
            <pc:sldMk cId="2810004506" sldId="1196"/>
            <ac:spMk id="106" creationId="{D569699D-355F-45B6-A908-1F6E5627AAC8}"/>
          </ac:spMkLst>
        </pc:spChg>
        <pc:spChg chg="add">
          <ac:chgData name="Martin Sandberg" userId="61b34bd4-9c1a-455b-8ca8-f242dec21569" providerId="ADAL" clId="{4B34052E-3075-4FD1-8A1F-B05916EA029D}" dt="2019-09-05T11:58:06.251" v="3196"/>
          <ac:spMkLst>
            <pc:docMk/>
            <pc:sldMk cId="2810004506" sldId="1196"/>
            <ac:spMk id="107" creationId="{43AE7623-FAFE-4AA1-971E-968E11A982D5}"/>
          </ac:spMkLst>
        </pc:spChg>
        <pc:spChg chg="add mod">
          <ac:chgData name="Martin Sandberg" userId="61b34bd4-9c1a-455b-8ca8-f242dec21569" providerId="ADAL" clId="{4B34052E-3075-4FD1-8A1F-B05916EA029D}" dt="2019-09-05T11:59:03.804" v="3207" actId="14100"/>
          <ac:spMkLst>
            <pc:docMk/>
            <pc:sldMk cId="2810004506" sldId="1196"/>
            <ac:spMk id="108" creationId="{5A02EB23-076E-461D-AC56-CB2EAA7A05BE}"/>
          </ac:spMkLst>
        </pc:spChg>
        <pc:spChg chg="add del">
          <ac:chgData name="Martin Sandberg" userId="61b34bd4-9c1a-455b-8ca8-f242dec21569" providerId="ADAL" clId="{4B34052E-3075-4FD1-8A1F-B05916EA029D}" dt="2019-09-05T11:58:56.118" v="3201" actId="478"/>
          <ac:spMkLst>
            <pc:docMk/>
            <pc:sldMk cId="2810004506" sldId="1196"/>
            <ac:spMk id="109" creationId="{81FBD900-6D88-45CB-9120-6D159E5967FB}"/>
          </ac:spMkLst>
        </pc:spChg>
        <pc:spChg chg="add del">
          <ac:chgData name="Martin Sandberg" userId="61b34bd4-9c1a-455b-8ca8-f242dec21569" providerId="ADAL" clId="{4B34052E-3075-4FD1-8A1F-B05916EA029D}" dt="2019-09-05T11:58:53.838" v="3199" actId="478"/>
          <ac:spMkLst>
            <pc:docMk/>
            <pc:sldMk cId="2810004506" sldId="1196"/>
            <ac:spMk id="110" creationId="{DEAEF00B-54FD-4968-8C8C-25EB478E92DB}"/>
          </ac:spMkLst>
        </pc:spChg>
        <pc:spChg chg="add del">
          <ac:chgData name="Martin Sandberg" userId="61b34bd4-9c1a-455b-8ca8-f242dec21569" providerId="ADAL" clId="{4B34052E-3075-4FD1-8A1F-B05916EA029D}" dt="2019-09-05T11:58:55.015" v="3200" actId="478"/>
          <ac:spMkLst>
            <pc:docMk/>
            <pc:sldMk cId="2810004506" sldId="1196"/>
            <ac:spMk id="112" creationId="{22752729-6101-4837-9877-AE91CF01A158}"/>
          </ac:spMkLst>
        </pc:spChg>
        <pc:spChg chg="del">
          <ac:chgData name="Martin Sandberg" userId="61b34bd4-9c1a-455b-8ca8-f242dec21569" providerId="ADAL" clId="{4B34052E-3075-4FD1-8A1F-B05916EA029D}" dt="2019-09-05T11:57:51.692" v="3195" actId="478"/>
          <ac:spMkLst>
            <pc:docMk/>
            <pc:sldMk cId="2810004506" sldId="1196"/>
            <ac:spMk id="117" creationId="{65571D82-AAD8-4523-AE27-E6443F58EF3D}"/>
          </ac:spMkLst>
        </pc:spChg>
        <pc:spChg chg="add del">
          <ac:chgData name="Martin Sandberg" userId="61b34bd4-9c1a-455b-8ca8-f242dec21569" providerId="ADAL" clId="{4B34052E-3075-4FD1-8A1F-B05916EA029D}" dt="2019-09-05T11:58:52.012" v="3197" actId="478"/>
          <ac:spMkLst>
            <pc:docMk/>
            <pc:sldMk cId="2810004506" sldId="1196"/>
            <ac:spMk id="118" creationId="{CCD98E00-92AD-4516-B103-5BA8FBE1A08A}"/>
          </ac:spMkLst>
        </pc:spChg>
        <pc:spChg chg="add del">
          <ac:chgData name="Martin Sandberg" userId="61b34bd4-9c1a-455b-8ca8-f242dec21569" providerId="ADAL" clId="{4B34052E-3075-4FD1-8A1F-B05916EA029D}" dt="2019-09-05T11:58:52.985" v="3198" actId="478"/>
          <ac:spMkLst>
            <pc:docMk/>
            <pc:sldMk cId="2810004506" sldId="1196"/>
            <ac:spMk id="120" creationId="{B43944F5-C8EF-4C7A-A75C-C9A6B84E7FE3}"/>
          </ac:spMkLst>
        </pc:spChg>
        <pc:spChg chg="add mod">
          <ac:chgData name="Martin Sandberg" userId="61b34bd4-9c1a-455b-8ca8-f242dec21569" providerId="ADAL" clId="{4B34052E-3075-4FD1-8A1F-B05916EA029D}" dt="2019-09-05T12:04:48.050" v="3252" actId="404"/>
          <ac:spMkLst>
            <pc:docMk/>
            <pc:sldMk cId="2810004506" sldId="1196"/>
            <ac:spMk id="123" creationId="{84F2CF29-37C7-4B2C-8B16-69E852557B98}"/>
          </ac:spMkLst>
        </pc:spChg>
        <pc:spChg chg="del">
          <ac:chgData name="Martin Sandberg" userId="61b34bd4-9c1a-455b-8ca8-f242dec21569" providerId="ADAL" clId="{4B34052E-3075-4FD1-8A1F-B05916EA029D}" dt="2019-09-05T11:39:27.578" v="2807" actId="478"/>
          <ac:spMkLst>
            <pc:docMk/>
            <pc:sldMk cId="2810004506" sldId="1196"/>
            <ac:spMk id="129" creationId="{ACAF53EF-4C24-4672-BD28-1764F95BA925}"/>
          </ac:spMkLst>
        </pc:spChg>
        <pc:spChg chg="mod">
          <ac:chgData name="Martin Sandberg" userId="61b34bd4-9c1a-455b-8ca8-f242dec21569" providerId="ADAL" clId="{4B34052E-3075-4FD1-8A1F-B05916EA029D}" dt="2019-09-05T11:49:34.419" v="2993" actId="1076"/>
          <ac:spMkLst>
            <pc:docMk/>
            <pc:sldMk cId="2810004506" sldId="1196"/>
            <ac:spMk id="136" creationId="{CDCE44B1-0450-4DD0-92CE-1941041C277D}"/>
          </ac:spMkLst>
        </pc:spChg>
        <pc:spChg chg="mod">
          <ac:chgData name="Martin Sandberg" userId="61b34bd4-9c1a-455b-8ca8-f242dec21569" providerId="ADAL" clId="{4B34052E-3075-4FD1-8A1F-B05916EA029D}" dt="2019-09-05T11:48:00.181" v="2960" actId="1076"/>
          <ac:spMkLst>
            <pc:docMk/>
            <pc:sldMk cId="2810004506" sldId="1196"/>
            <ac:spMk id="142" creationId="{CD1FC3AC-AF4E-4B73-AFC4-18795058DF04}"/>
          </ac:spMkLst>
        </pc:spChg>
        <pc:spChg chg="del">
          <ac:chgData name="Martin Sandberg" userId="61b34bd4-9c1a-455b-8ca8-f242dec21569" providerId="ADAL" clId="{4B34052E-3075-4FD1-8A1F-B05916EA029D}" dt="2019-09-05T11:50:13.710" v="2997" actId="478"/>
          <ac:spMkLst>
            <pc:docMk/>
            <pc:sldMk cId="2810004506" sldId="1196"/>
            <ac:spMk id="144" creationId="{5D940F75-66AE-41B0-AEDF-3118552618E4}"/>
          </ac:spMkLst>
        </pc:spChg>
        <pc:spChg chg="del">
          <ac:chgData name="Martin Sandberg" userId="61b34bd4-9c1a-455b-8ca8-f242dec21569" providerId="ADAL" clId="{4B34052E-3075-4FD1-8A1F-B05916EA029D}" dt="2019-09-05T11:45:21.244" v="2923" actId="478"/>
          <ac:spMkLst>
            <pc:docMk/>
            <pc:sldMk cId="2810004506" sldId="1196"/>
            <ac:spMk id="167" creationId="{4BC54EF9-F4D1-454A-8A97-DE8BC27AAAE1}"/>
          </ac:spMkLst>
        </pc:spChg>
        <pc:spChg chg="del">
          <ac:chgData name="Martin Sandberg" userId="61b34bd4-9c1a-455b-8ca8-f242dec21569" providerId="ADAL" clId="{4B34052E-3075-4FD1-8A1F-B05916EA029D}" dt="2019-09-05T11:45:19.637" v="2922" actId="478"/>
          <ac:spMkLst>
            <pc:docMk/>
            <pc:sldMk cId="2810004506" sldId="1196"/>
            <ac:spMk id="168" creationId="{8B0590B0-4C71-4867-B98F-2C4AAE6D5F76}"/>
          </ac:spMkLst>
        </pc:spChg>
        <pc:spChg chg="del">
          <ac:chgData name="Martin Sandberg" userId="61b34bd4-9c1a-455b-8ca8-f242dec21569" providerId="ADAL" clId="{4B34052E-3075-4FD1-8A1F-B05916EA029D}" dt="2019-09-05T11:45:22.851" v="2924" actId="478"/>
          <ac:spMkLst>
            <pc:docMk/>
            <pc:sldMk cId="2810004506" sldId="1196"/>
            <ac:spMk id="169" creationId="{244FF69C-E74B-479A-8A7B-527ACDF0CA86}"/>
          </ac:spMkLst>
        </pc:spChg>
        <pc:spChg chg="mod">
          <ac:chgData name="Martin Sandberg" userId="61b34bd4-9c1a-455b-8ca8-f242dec21569" providerId="ADAL" clId="{4B34052E-3075-4FD1-8A1F-B05916EA029D}" dt="2019-09-05T11:47:13.740" v="2954" actId="1076"/>
          <ac:spMkLst>
            <pc:docMk/>
            <pc:sldMk cId="2810004506" sldId="1196"/>
            <ac:spMk id="177" creationId="{46A33F64-4DE1-4680-8E94-EC9F009FAB7C}"/>
          </ac:spMkLst>
        </pc:spChg>
        <pc:spChg chg="del mod">
          <ac:chgData name="Martin Sandberg" userId="61b34bd4-9c1a-455b-8ca8-f242dec21569" providerId="ADAL" clId="{4B34052E-3075-4FD1-8A1F-B05916EA029D}" dt="2019-09-05T11:39:12.024" v="2802" actId="478"/>
          <ac:spMkLst>
            <pc:docMk/>
            <pc:sldMk cId="2810004506" sldId="1196"/>
            <ac:spMk id="179" creationId="{7BF17ABD-BBDA-43AB-A54C-2F5EC0EE72D4}"/>
          </ac:spMkLst>
        </pc:spChg>
        <pc:spChg chg="del">
          <ac:chgData name="Martin Sandberg" userId="61b34bd4-9c1a-455b-8ca8-f242dec21569" providerId="ADAL" clId="{4B34052E-3075-4FD1-8A1F-B05916EA029D}" dt="2019-09-05T11:39:14.969" v="2804" actId="478"/>
          <ac:spMkLst>
            <pc:docMk/>
            <pc:sldMk cId="2810004506" sldId="1196"/>
            <ac:spMk id="182" creationId="{116213A5-E12C-4781-9B26-BE0953947556}"/>
          </ac:spMkLst>
        </pc:spChg>
        <pc:spChg chg="del">
          <ac:chgData name="Martin Sandberg" userId="61b34bd4-9c1a-455b-8ca8-f242dec21569" providerId="ADAL" clId="{4B34052E-3075-4FD1-8A1F-B05916EA029D}" dt="2019-09-05T11:39:18.514" v="2806" actId="478"/>
          <ac:spMkLst>
            <pc:docMk/>
            <pc:sldMk cId="2810004506" sldId="1196"/>
            <ac:spMk id="183" creationId="{9F8F95E1-5AE0-48A5-94D0-EF18674E040E}"/>
          </ac:spMkLst>
        </pc:spChg>
        <pc:spChg chg="add del">
          <ac:chgData name="Martin Sandberg" userId="61b34bd4-9c1a-455b-8ca8-f242dec21569" providerId="ADAL" clId="{4B34052E-3075-4FD1-8A1F-B05916EA029D}" dt="2019-09-05T12:03:20.671" v="3236" actId="478"/>
          <ac:spMkLst>
            <pc:docMk/>
            <pc:sldMk cId="2810004506" sldId="1196"/>
            <ac:spMk id="227" creationId="{C23A627D-2178-43E7-9ED1-C5CF41E62621}"/>
          </ac:spMkLst>
        </pc:spChg>
        <pc:spChg chg="mod">
          <ac:chgData name="Martin Sandberg" userId="61b34bd4-9c1a-455b-8ca8-f242dec21569" providerId="ADAL" clId="{4B34052E-3075-4FD1-8A1F-B05916EA029D}" dt="2019-09-05T11:49:12.412" v="2988" actId="20577"/>
          <ac:spMkLst>
            <pc:docMk/>
            <pc:sldMk cId="2810004506" sldId="1196"/>
            <ac:spMk id="260" creationId="{F391A8BA-B6B5-48E8-B0AB-9B7C46B0C2E9}"/>
          </ac:spMkLst>
        </pc:spChg>
        <pc:spChg chg="mod">
          <ac:chgData name="Martin Sandberg" userId="61b34bd4-9c1a-455b-8ca8-f242dec21569" providerId="ADAL" clId="{4B34052E-3075-4FD1-8A1F-B05916EA029D}" dt="2019-09-05T12:02:01.974" v="3226" actId="1076"/>
          <ac:spMkLst>
            <pc:docMk/>
            <pc:sldMk cId="2810004506" sldId="1196"/>
            <ac:spMk id="264" creationId="{6B081979-F445-4196-ABDE-8827E41A41B7}"/>
          </ac:spMkLst>
        </pc:spChg>
        <pc:spChg chg="mod">
          <ac:chgData name="Martin Sandberg" userId="61b34bd4-9c1a-455b-8ca8-f242dec21569" providerId="ADAL" clId="{4B34052E-3075-4FD1-8A1F-B05916EA029D}" dt="2019-09-05T11:49:20.859" v="2991" actId="20577"/>
          <ac:spMkLst>
            <pc:docMk/>
            <pc:sldMk cId="2810004506" sldId="1196"/>
            <ac:spMk id="271" creationId="{8D21531E-3741-4E91-A4FB-3B88B23453E0}"/>
          </ac:spMkLst>
        </pc:spChg>
        <pc:spChg chg="mod">
          <ac:chgData name="Martin Sandberg" userId="61b34bd4-9c1a-455b-8ca8-f242dec21569" providerId="ADAL" clId="{4B34052E-3075-4FD1-8A1F-B05916EA029D}" dt="2019-09-05T11:48:00.181" v="2960" actId="1076"/>
          <ac:spMkLst>
            <pc:docMk/>
            <pc:sldMk cId="2810004506" sldId="1196"/>
            <ac:spMk id="272" creationId="{27744D91-0E1B-4F42-A97D-5CB6F1DEE923}"/>
          </ac:spMkLst>
        </pc:spChg>
        <pc:spChg chg="mod">
          <ac:chgData name="Martin Sandberg" userId="61b34bd4-9c1a-455b-8ca8-f242dec21569" providerId="ADAL" clId="{4B34052E-3075-4FD1-8A1F-B05916EA029D}" dt="2019-09-05T11:47:17.547" v="2955" actId="1076"/>
          <ac:spMkLst>
            <pc:docMk/>
            <pc:sldMk cId="2810004506" sldId="1196"/>
            <ac:spMk id="279" creationId="{E2B0346C-FF15-4765-B73B-ABF6301492E7}"/>
          </ac:spMkLst>
        </pc:spChg>
        <pc:spChg chg="mod">
          <ac:chgData name="Martin Sandberg" userId="61b34bd4-9c1a-455b-8ca8-f242dec21569" providerId="ADAL" clId="{4B34052E-3075-4FD1-8A1F-B05916EA029D}" dt="2019-09-05T11:47:20.340" v="2956" actId="1076"/>
          <ac:spMkLst>
            <pc:docMk/>
            <pc:sldMk cId="2810004506" sldId="1196"/>
            <ac:spMk id="280" creationId="{330F88A3-BE82-4405-93E0-3E65DC824469}"/>
          </ac:spMkLst>
        </pc:spChg>
        <pc:grpChg chg="del">
          <ac:chgData name="Martin Sandberg" userId="61b34bd4-9c1a-455b-8ca8-f242dec21569" providerId="ADAL" clId="{4B34052E-3075-4FD1-8A1F-B05916EA029D}" dt="2019-09-05T11:45:18.036" v="2921" actId="478"/>
          <ac:grpSpMkLst>
            <pc:docMk/>
            <pc:sldMk cId="2810004506" sldId="1196"/>
            <ac:grpSpMk id="159" creationId="{D2E82E16-01AC-466A-9BE4-740E33BBFCC5}"/>
          </ac:grpSpMkLst>
        </pc:grpChg>
        <pc:cxnChg chg="add mod">
          <ac:chgData name="Martin Sandberg" userId="61b34bd4-9c1a-455b-8ca8-f242dec21569" providerId="ADAL" clId="{4B34052E-3075-4FD1-8A1F-B05916EA029D}" dt="2019-09-05T11:47:08.260" v="2953" actId="14100"/>
          <ac:cxnSpMkLst>
            <pc:docMk/>
            <pc:sldMk cId="2810004506" sldId="1196"/>
            <ac:cxnSpMk id="7" creationId="{982EEF7B-3B47-4580-B2F8-AB2C1BAC8353}"/>
          </ac:cxnSpMkLst>
        </pc:cxnChg>
        <pc:cxnChg chg="del">
          <ac:chgData name="Martin Sandberg" userId="61b34bd4-9c1a-455b-8ca8-f242dec21569" providerId="ADAL" clId="{4B34052E-3075-4FD1-8A1F-B05916EA029D}" dt="2019-09-05T11:57:51.692" v="3195" actId="478"/>
          <ac:cxnSpMkLst>
            <pc:docMk/>
            <pc:sldMk cId="2810004506" sldId="1196"/>
            <ac:cxnSpMk id="14" creationId="{004B8904-F8DD-41DD-B28B-44CD862674A3}"/>
          </ac:cxnSpMkLst>
        </pc:cxnChg>
        <pc:cxnChg chg="del mod">
          <ac:chgData name="Martin Sandberg" userId="61b34bd4-9c1a-455b-8ca8-f242dec21569" providerId="ADAL" clId="{4B34052E-3075-4FD1-8A1F-B05916EA029D}" dt="2019-09-05T11:57:51.692" v="3195" actId="478"/>
          <ac:cxnSpMkLst>
            <pc:docMk/>
            <pc:sldMk cId="2810004506" sldId="1196"/>
            <ac:cxnSpMk id="32" creationId="{79082427-8A98-49E3-B52F-BAAD2EDD1C9F}"/>
          </ac:cxnSpMkLst>
        </pc:cxnChg>
        <pc:cxnChg chg="del mod">
          <ac:chgData name="Martin Sandberg" userId="61b34bd4-9c1a-455b-8ca8-f242dec21569" providerId="ADAL" clId="{4B34052E-3075-4FD1-8A1F-B05916EA029D}" dt="2019-09-05T11:57:51.692" v="3195" actId="478"/>
          <ac:cxnSpMkLst>
            <pc:docMk/>
            <pc:sldMk cId="2810004506" sldId="1196"/>
            <ac:cxnSpMk id="34" creationId="{0A8958FA-EA26-4278-81D5-8153F6CB646D}"/>
          </ac:cxnSpMkLst>
        </pc:cxnChg>
        <pc:cxnChg chg="del mod">
          <ac:chgData name="Martin Sandberg" userId="61b34bd4-9c1a-455b-8ca8-f242dec21569" providerId="ADAL" clId="{4B34052E-3075-4FD1-8A1F-B05916EA029D}" dt="2019-09-05T11:39:13.033" v="2803" actId="478"/>
          <ac:cxnSpMkLst>
            <pc:docMk/>
            <pc:sldMk cId="2810004506" sldId="1196"/>
            <ac:cxnSpMk id="36" creationId="{821C2B68-854A-45CC-9F2A-5C277F06382A}"/>
          </ac:cxnSpMkLst>
        </pc:cxnChg>
        <pc:cxnChg chg="del mod">
          <ac:chgData name="Martin Sandberg" userId="61b34bd4-9c1a-455b-8ca8-f242dec21569" providerId="ADAL" clId="{4B34052E-3075-4FD1-8A1F-B05916EA029D}" dt="2019-09-05T11:57:51.692" v="3195" actId="478"/>
          <ac:cxnSpMkLst>
            <pc:docMk/>
            <pc:sldMk cId="2810004506" sldId="1196"/>
            <ac:cxnSpMk id="37" creationId="{685C241A-05DD-4498-97BD-470C43B14A8C}"/>
          </ac:cxnSpMkLst>
        </pc:cxnChg>
        <pc:cxnChg chg="del mod">
          <ac:chgData name="Martin Sandberg" userId="61b34bd4-9c1a-455b-8ca8-f242dec21569" providerId="ADAL" clId="{4B34052E-3075-4FD1-8A1F-B05916EA029D}" dt="2019-09-05T11:39:05.062" v="2800" actId="478"/>
          <ac:cxnSpMkLst>
            <pc:docMk/>
            <pc:sldMk cId="2810004506" sldId="1196"/>
            <ac:cxnSpMk id="40" creationId="{3F96E259-1907-4891-863B-58A8EE8C4B0F}"/>
          </ac:cxnSpMkLst>
        </pc:cxnChg>
        <pc:cxnChg chg="del mod">
          <ac:chgData name="Martin Sandberg" userId="61b34bd4-9c1a-455b-8ca8-f242dec21569" providerId="ADAL" clId="{4B34052E-3075-4FD1-8A1F-B05916EA029D}" dt="2019-09-05T11:50:11.681" v="2996" actId="478"/>
          <ac:cxnSpMkLst>
            <pc:docMk/>
            <pc:sldMk cId="2810004506" sldId="1196"/>
            <ac:cxnSpMk id="81" creationId="{5129C8F8-82B1-46E5-BDB1-FD02CA51F84A}"/>
          </ac:cxnSpMkLst>
        </pc:cxnChg>
        <pc:cxnChg chg="mod">
          <ac:chgData name="Martin Sandberg" userId="61b34bd4-9c1a-455b-8ca8-f242dec21569" providerId="ADAL" clId="{4B34052E-3075-4FD1-8A1F-B05916EA029D}" dt="2019-09-05T12:01:32.870" v="3220" actId="208"/>
          <ac:cxnSpMkLst>
            <pc:docMk/>
            <pc:sldMk cId="2810004506" sldId="1196"/>
            <ac:cxnSpMk id="88" creationId="{3C4BC288-2FDE-4E62-B525-F757EE46155F}"/>
          </ac:cxnSpMkLst>
        </pc:cxnChg>
        <pc:cxnChg chg="del mod">
          <ac:chgData name="Martin Sandberg" userId="61b34bd4-9c1a-455b-8ca8-f242dec21569" providerId="ADAL" clId="{4B34052E-3075-4FD1-8A1F-B05916EA029D}" dt="2019-09-05T11:57:51.692" v="3195" actId="478"/>
          <ac:cxnSpMkLst>
            <pc:docMk/>
            <pc:sldMk cId="2810004506" sldId="1196"/>
            <ac:cxnSpMk id="91" creationId="{AAAD616B-01C1-420A-86CB-403E04228862}"/>
          </ac:cxnSpMkLst>
        </pc:cxnChg>
        <pc:cxnChg chg="mod">
          <ac:chgData name="Martin Sandberg" userId="61b34bd4-9c1a-455b-8ca8-f242dec21569" providerId="ADAL" clId="{4B34052E-3075-4FD1-8A1F-B05916EA029D}" dt="2019-09-05T12:02:19.918" v="3230" actId="1076"/>
          <ac:cxnSpMkLst>
            <pc:docMk/>
            <pc:sldMk cId="2810004506" sldId="1196"/>
            <ac:cxnSpMk id="93" creationId="{7263BA08-9A66-4529-82D8-327FC4A68F73}"/>
          </ac:cxnSpMkLst>
        </pc:cxnChg>
        <pc:cxnChg chg="del mod">
          <ac:chgData name="Martin Sandberg" userId="61b34bd4-9c1a-455b-8ca8-f242dec21569" providerId="ADAL" clId="{4B34052E-3075-4FD1-8A1F-B05916EA029D}" dt="2019-09-05T11:57:51.692" v="3195" actId="478"/>
          <ac:cxnSpMkLst>
            <pc:docMk/>
            <pc:sldMk cId="2810004506" sldId="1196"/>
            <ac:cxnSpMk id="95" creationId="{C476D426-73DC-4EF0-B4E7-9C8CFBE626F3}"/>
          </ac:cxnSpMkLst>
        </pc:cxnChg>
        <pc:cxnChg chg="del">
          <ac:chgData name="Martin Sandberg" userId="61b34bd4-9c1a-455b-8ca8-f242dec21569" providerId="ADAL" clId="{4B34052E-3075-4FD1-8A1F-B05916EA029D}" dt="2019-09-05T12:02:12.733" v="3228" actId="478"/>
          <ac:cxnSpMkLst>
            <pc:docMk/>
            <pc:sldMk cId="2810004506" sldId="1196"/>
            <ac:cxnSpMk id="96" creationId="{4CAC1E46-8FE3-4C8F-9CC8-2449D76EF228}"/>
          </ac:cxnSpMkLst>
        </pc:cxnChg>
        <pc:cxnChg chg="add mod">
          <ac:chgData name="Martin Sandberg" userId="61b34bd4-9c1a-455b-8ca8-f242dec21569" providerId="ADAL" clId="{4B34052E-3075-4FD1-8A1F-B05916EA029D}" dt="2019-09-05T12:00:54.718" v="3213" actId="208"/>
          <ac:cxnSpMkLst>
            <pc:docMk/>
            <pc:sldMk cId="2810004506" sldId="1196"/>
            <ac:cxnSpMk id="97" creationId="{14F89EC5-93F9-4AA1-B990-EDFEC513380A}"/>
          </ac:cxnSpMkLst>
        </pc:cxnChg>
        <pc:cxnChg chg="del mod">
          <ac:chgData name="Martin Sandberg" userId="61b34bd4-9c1a-455b-8ca8-f242dec21569" providerId="ADAL" clId="{4B34052E-3075-4FD1-8A1F-B05916EA029D}" dt="2019-09-05T11:57:51.692" v="3195" actId="478"/>
          <ac:cxnSpMkLst>
            <pc:docMk/>
            <pc:sldMk cId="2810004506" sldId="1196"/>
            <ac:cxnSpMk id="103" creationId="{EB06EAF2-A206-4731-854B-0B97959AD133}"/>
          </ac:cxnSpMkLst>
        </pc:cxnChg>
        <pc:cxnChg chg="del mod">
          <ac:chgData name="Martin Sandberg" userId="61b34bd4-9c1a-455b-8ca8-f242dec21569" providerId="ADAL" clId="{4B34052E-3075-4FD1-8A1F-B05916EA029D}" dt="2019-09-05T11:57:51.692" v="3195" actId="478"/>
          <ac:cxnSpMkLst>
            <pc:docMk/>
            <pc:sldMk cId="2810004506" sldId="1196"/>
            <ac:cxnSpMk id="111" creationId="{28D2A7BB-E1FE-43D9-97DD-291258E5CEFE}"/>
          </ac:cxnSpMkLst>
        </pc:cxnChg>
        <pc:cxnChg chg="add del mod">
          <ac:chgData name="Martin Sandberg" userId="61b34bd4-9c1a-455b-8ca8-f242dec21569" providerId="ADAL" clId="{4B34052E-3075-4FD1-8A1F-B05916EA029D}" dt="2019-09-05T11:58:58.913" v="3204" actId="478"/>
          <ac:cxnSpMkLst>
            <pc:docMk/>
            <pc:sldMk cId="2810004506" sldId="1196"/>
            <ac:cxnSpMk id="113" creationId="{4A0E545F-AF80-4A04-B280-3CBC94065190}"/>
          </ac:cxnSpMkLst>
        </pc:cxnChg>
        <pc:cxnChg chg="add del mod">
          <ac:chgData name="Martin Sandberg" userId="61b34bd4-9c1a-455b-8ca8-f242dec21569" providerId="ADAL" clId="{4B34052E-3075-4FD1-8A1F-B05916EA029D}" dt="2019-09-05T11:58:56.965" v="3202" actId="478"/>
          <ac:cxnSpMkLst>
            <pc:docMk/>
            <pc:sldMk cId="2810004506" sldId="1196"/>
            <ac:cxnSpMk id="114" creationId="{CF88EFE5-B61C-496E-93E9-0CF858276BBA}"/>
          </ac:cxnSpMkLst>
        </pc:cxnChg>
        <pc:cxnChg chg="add del mod">
          <ac:chgData name="Martin Sandberg" userId="61b34bd4-9c1a-455b-8ca8-f242dec21569" providerId="ADAL" clId="{4B34052E-3075-4FD1-8A1F-B05916EA029D}" dt="2019-09-05T11:58:58.022" v="3203" actId="478"/>
          <ac:cxnSpMkLst>
            <pc:docMk/>
            <pc:sldMk cId="2810004506" sldId="1196"/>
            <ac:cxnSpMk id="115" creationId="{A6DB9679-92FE-4F77-8BAB-4BAC2EB3B816}"/>
          </ac:cxnSpMkLst>
        </pc:cxnChg>
        <pc:cxnChg chg="add del mod">
          <ac:chgData name="Martin Sandberg" userId="61b34bd4-9c1a-455b-8ca8-f242dec21569" providerId="ADAL" clId="{4B34052E-3075-4FD1-8A1F-B05916EA029D}" dt="2019-09-05T11:59:06.342" v="3208" actId="478"/>
          <ac:cxnSpMkLst>
            <pc:docMk/>
            <pc:sldMk cId="2810004506" sldId="1196"/>
            <ac:cxnSpMk id="116" creationId="{1E891896-F5BE-42D4-8474-4C2932DCB8CE}"/>
          </ac:cxnSpMkLst>
        </pc:cxnChg>
        <pc:cxnChg chg="add del mod">
          <ac:chgData name="Martin Sandberg" userId="61b34bd4-9c1a-455b-8ca8-f242dec21569" providerId="ADAL" clId="{4B34052E-3075-4FD1-8A1F-B05916EA029D}" dt="2019-09-05T11:59:00.814" v="3206" actId="478"/>
          <ac:cxnSpMkLst>
            <pc:docMk/>
            <pc:sldMk cId="2810004506" sldId="1196"/>
            <ac:cxnSpMk id="119" creationId="{B49DB5AB-6A35-40C4-A61E-4446617F613C}"/>
          </ac:cxnSpMkLst>
        </pc:cxnChg>
        <pc:cxnChg chg="add del mod">
          <ac:chgData name="Martin Sandberg" userId="61b34bd4-9c1a-455b-8ca8-f242dec21569" providerId="ADAL" clId="{4B34052E-3075-4FD1-8A1F-B05916EA029D}" dt="2019-09-05T11:59:00.009" v="3205" actId="478"/>
          <ac:cxnSpMkLst>
            <pc:docMk/>
            <pc:sldMk cId="2810004506" sldId="1196"/>
            <ac:cxnSpMk id="122" creationId="{0FEEAD09-61C9-479E-A62A-95BA331AC48E}"/>
          </ac:cxnSpMkLst>
        </pc:cxnChg>
        <pc:cxnChg chg="mod">
          <ac:chgData name="Martin Sandberg" userId="61b34bd4-9c1a-455b-8ca8-f242dec21569" providerId="ADAL" clId="{4B34052E-3075-4FD1-8A1F-B05916EA029D}" dt="2019-09-05T11:45:18.036" v="2921" actId="478"/>
          <ac:cxnSpMkLst>
            <pc:docMk/>
            <pc:sldMk cId="2810004506" sldId="1196"/>
            <ac:cxnSpMk id="149" creationId="{FD44FF97-190B-48D6-A8B9-5630FF163710}"/>
          </ac:cxnSpMkLst>
        </pc:cxnChg>
        <pc:cxnChg chg="mod">
          <ac:chgData name="Martin Sandberg" userId="61b34bd4-9c1a-455b-8ca8-f242dec21569" providerId="ADAL" clId="{4B34052E-3075-4FD1-8A1F-B05916EA029D}" dt="2019-09-05T12:00:29.086" v="3209" actId="208"/>
          <ac:cxnSpMkLst>
            <pc:docMk/>
            <pc:sldMk cId="2810004506" sldId="1196"/>
            <ac:cxnSpMk id="170" creationId="{B344021E-3FF4-4FC0-9D63-E70C080B934B}"/>
          </ac:cxnSpMkLst>
        </pc:cxnChg>
        <pc:cxnChg chg="mod">
          <ac:chgData name="Martin Sandberg" userId="61b34bd4-9c1a-455b-8ca8-f242dec21569" providerId="ADAL" clId="{4B34052E-3075-4FD1-8A1F-B05916EA029D}" dt="2019-09-05T12:00:35.766" v="3210" actId="208"/>
          <ac:cxnSpMkLst>
            <pc:docMk/>
            <pc:sldMk cId="2810004506" sldId="1196"/>
            <ac:cxnSpMk id="184" creationId="{5468813C-BB6A-4E82-A9D4-A65E0A354261}"/>
          </ac:cxnSpMkLst>
        </pc:cxnChg>
        <pc:cxnChg chg="mod">
          <ac:chgData name="Martin Sandberg" userId="61b34bd4-9c1a-455b-8ca8-f242dec21569" providerId="ADAL" clId="{4B34052E-3075-4FD1-8A1F-B05916EA029D}" dt="2019-09-05T12:00:44.181" v="3212" actId="208"/>
          <ac:cxnSpMkLst>
            <pc:docMk/>
            <pc:sldMk cId="2810004506" sldId="1196"/>
            <ac:cxnSpMk id="189" creationId="{E3D9EB1B-0818-4772-8C29-642E8E19BC92}"/>
          </ac:cxnSpMkLst>
        </pc:cxnChg>
        <pc:cxnChg chg="mod">
          <ac:chgData name="Martin Sandberg" userId="61b34bd4-9c1a-455b-8ca8-f242dec21569" providerId="ADAL" clId="{4B34052E-3075-4FD1-8A1F-B05916EA029D}" dt="2019-09-05T12:01:57.718" v="3225" actId="208"/>
          <ac:cxnSpMkLst>
            <pc:docMk/>
            <pc:sldMk cId="2810004506" sldId="1196"/>
            <ac:cxnSpMk id="195" creationId="{8CB2B42F-31E4-46BC-8556-ED1F6BBAB5F1}"/>
          </ac:cxnSpMkLst>
        </pc:cxnChg>
        <pc:cxnChg chg="mod">
          <ac:chgData name="Martin Sandberg" userId="61b34bd4-9c1a-455b-8ca8-f242dec21569" providerId="ADAL" clId="{4B34052E-3075-4FD1-8A1F-B05916EA029D}" dt="2019-09-05T12:01:57.718" v="3225" actId="208"/>
          <ac:cxnSpMkLst>
            <pc:docMk/>
            <pc:sldMk cId="2810004506" sldId="1196"/>
            <ac:cxnSpMk id="204" creationId="{DC53902B-7ECE-4E5B-9465-9828E789EEF9}"/>
          </ac:cxnSpMkLst>
        </pc:cxnChg>
        <pc:cxnChg chg="mod">
          <ac:chgData name="Martin Sandberg" userId="61b34bd4-9c1a-455b-8ca8-f242dec21569" providerId="ADAL" clId="{4B34052E-3075-4FD1-8A1F-B05916EA029D}" dt="2019-09-05T12:01:57.718" v="3225" actId="208"/>
          <ac:cxnSpMkLst>
            <pc:docMk/>
            <pc:sldMk cId="2810004506" sldId="1196"/>
            <ac:cxnSpMk id="207" creationId="{00E7E83F-1DE2-4DA0-BE22-D553B8D3539D}"/>
          </ac:cxnSpMkLst>
        </pc:cxnChg>
        <pc:cxnChg chg="del mod">
          <ac:chgData name="Martin Sandberg" userId="61b34bd4-9c1a-455b-8ca8-f242dec21569" providerId="ADAL" clId="{4B34052E-3075-4FD1-8A1F-B05916EA029D}" dt="2019-09-05T11:39:30.327" v="2808" actId="478"/>
          <ac:cxnSpMkLst>
            <pc:docMk/>
            <pc:sldMk cId="2810004506" sldId="1196"/>
            <ac:cxnSpMk id="213" creationId="{637A1F6E-7E7A-436D-9360-2B7696E3DE2F}"/>
          </ac:cxnSpMkLst>
        </pc:cxnChg>
        <pc:cxnChg chg="mod">
          <ac:chgData name="Martin Sandberg" userId="61b34bd4-9c1a-455b-8ca8-f242dec21569" providerId="ADAL" clId="{4B34052E-3075-4FD1-8A1F-B05916EA029D}" dt="2019-09-05T12:00:59.254" v="3214" actId="208"/>
          <ac:cxnSpMkLst>
            <pc:docMk/>
            <pc:sldMk cId="2810004506" sldId="1196"/>
            <ac:cxnSpMk id="216" creationId="{63781C56-B6A2-4C43-B01C-B5AFAC935E8D}"/>
          </ac:cxnSpMkLst>
        </pc:cxnChg>
        <pc:cxnChg chg="del mod">
          <ac:chgData name="Martin Sandberg" userId="61b34bd4-9c1a-455b-8ca8-f242dec21569" providerId="ADAL" clId="{4B34052E-3075-4FD1-8A1F-B05916EA029D}" dt="2019-09-05T11:39:16.634" v="2805" actId="478"/>
          <ac:cxnSpMkLst>
            <pc:docMk/>
            <pc:sldMk cId="2810004506" sldId="1196"/>
            <ac:cxnSpMk id="266" creationId="{CEEDBB43-D796-4ABB-8AEC-71C2F2C7782A}"/>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9/19/2019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5"/>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3554481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5"/>
          </p:nvPr>
        </p:nvSpPr>
        <p:spPr/>
        <p:txBody>
          <a:bodyPr/>
          <a:lstStyle/>
          <a:p>
            <a:fld id="{9208789E-1FC9-CE4B-B453-2AA144D753F5}" type="slidenum">
              <a:rPr lang="en-US" smtClean="0"/>
              <a:t>2</a:t>
            </a:fld>
            <a:endParaRPr lang="en-US"/>
          </a:p>
        </p:txBody>
      </p:sp>
    </p:spTree>
    <p:extLst>
      <p:ext uri="{BB962C8B-B14F-4D97-AF65-F5344CB8AC3E}">
        <p14:creationId xmlns:p14="http://schemas.microsoft.com/office/powerpoint/2010/main" val="2599541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5"/>
          </p:nvPr>
        </p:nvSpPr>
        <p:spPr/>
        <p:txBody>
          <a:bodyPr/>
          <a:lstStyle/>
          <a:p>
            <a:fld id="{9208789E-1FC9-CE4B-B453-2AA144D753F5}" type="slidenum">
              <a:rPr lang="en-US" smtClean="0"/>
              <a:t>3</a:t>
            </a:fld>
            <a:endParaRPr lang="en-US"/>
          </a:p>
        </p:txBody>
      </p:sp>
    </p:spTree>
    <p:extLst>
      <p:ext uri="{BB962C8B-B14F-4D97-AF65-F5344CB8AC3E}">
        <p14:creationId xmlns:p14="http://schemas.microsoft.com/office/powerpoint/2010/main" val="34846525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5" name="Date Placeholder 4"/>
          <p:cNvSpPr>
            <a:spLocks noGrp="1"/>
          </p:cNvSpPr>
          <p:nvPr>
            <p:ph type="dt"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2019-02-19 </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Footer Placeholder 5"/>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 </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FC3EF0-C71A-4FC3-877C-74171F687FE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20082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5" name="Date Placeholder 4"/>
          <p:cNvSpPr>
            <a:spLocks noGrp="1"/>
          </p:cNvSpPr>
          <p:nvPr>
            <p:ph type="dt"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2019-02-19 </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Footer Placeholder 5"/>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 </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FC3EF0-C71A-4FC3-877C-74171F687FE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01524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5"/>
          </p:nvPr>
        </p:nvSpPr>
        <p:spPr/>
        <p:txBody>
          <a:bodyPr/>
          <a:lstStyle/>
          <a:p>
            <a:fld id="{9208789E-1FC9-CE4B-B453-2AA144D753F5}" type="slidenum">
              <a:rPr lang="en-US" smtClean="0"/>
              <a:t>9</a:t>
            </a:fld>
            <a:endParaRPr lang="en-US"/>
          </a:p>
        </p:txBody>
      </p:sp>
    </p:spTree>
    <p:extLst>
      <p:ext uri="{BB962C8B-B14F-4D97-AF65-F5344CB8AC3E}">
        <p14:creationId xmlns:p14="http://schemas.microsoft.com/office/powerpoint/2010/main" val="1827014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5"/>
          </p:nvPr>
        </p:nvSpPr>
        <p:spPr/>
        <p:txBody>
          <a:bodyPr/>
          <a:lstStyle/>
          <a:p>
            <a:fld id="{9208789E-1FC9-CE4B-B453-2AA144D753F5}" type="slidenum">
              <a:rPr lang="en-US" smtClean="0"/>
              <a:t>10</a:t>
            </a:fld>
            <a:endParaRPr lang="en-US"/>
          </a:p>
        </p:txBody>
      </p:sp>
    </p:spTree>
    <p:extLst>
      <p:ext uri="{BB962C8B-B14F-4D97-AF65-F5344CB8AC3E}">
        <p14:creationId xmlns:p14="http://schemas.microsoft.com/office/powerpoint/2010/main" val="1556203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18782939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DF0C3-41A5-4AD0-A3F8-C60DC5CB570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1634944-6DB7-45DD-868C-DA73D4151AC9}"/>
              </a:ext>
            </a:extLst>
          </p:cNvPr>
          <p:cNvSpPr>
            <a:spLocks noGrp="1"/>
          </p:cNvSpPr>
          <p:nvPr>
            <p:ph type="dt" sz="half" idx="10"/>
          </p:nvPr>
        </p:nvSpPr>
        <p:spPr/>
        <p:txBody>
          <a:bodyPr/>
          <a:lstStyle/>
          <a:p>
            <a:fld id="{8B1EE1E4-16B2-4BA4-B2FD-8F52D792A7D3}" type="datetimeFigureOut">
              <a:rPr lang="en-US" smtClean="0"/>
              <a:t>9/19/2019</a:t>
            </a:fld>
            <a:endParaRPr lang="en-US"/>
          </a:p>
        </p:txBody>
      </p:sp>
      <p:sp>
        <p:nvSpPr>
          <p:cNvPr id="4" name="Footer Placeholder 3">
            <a:extLst>
              <a:ext uri="{FF2B5EF4-FFF2-40B4-BE49-F238E27FC236}">
                <a16:creationId xmlns:a16="http://schemas.microsoft.com/office/drawing/2014/main" id="{F59B78C5-E3A7-448C-9409-493113C5ADF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ED3AC1C-3AE9-4117-93BD-169ED965421F}"/>
              </a:ext>
            </a:extLst>
          </p:cNvPr>
          <p:cNvSpPr>
            <a:spLocks noGrp="1"/>
          </p:cNvSpPr>
          <p:nvPr>
            <p:ph type="sldNum" sz="quarter" idx="12"/>
          </p:nvPr>
        </p:nvSpPr>
        <p:spPr/>
        <p:txBody>
          <a:bodyPr/>
          <a:lstStyle/>
          <a:p>
            <a:fld id="{9211CB38-50AA-4B16-BF32-8F0FA1BB3750}" type="slidenum">
              <a:rPr lang="en-US" smtClean="0"/>
              <a:t>‹#›</a:t>
            </a:fld>
            <a:endParaRPr lang="en-US"/>
          </a:p>
        </p:txBody>
      </p:sp>
    </p:spTree>
    <p:extLst>
      <p:ext uri="{BB962C8B-B14F-4D97-AF65-F5344CB8AC3E}">
        <p14:creationId xmlns:p14="http://schemas.microsoft.com/office/powerpoint/2010/main" val="166245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p:txBody>
          <a:bodyPr>
            <a:normAutofit/>
          </a:bodyPr>
          <a:lstStyle/>
          <a:p>
            <a:pPr algn="ctr"/>
            <a:r>
              <a:rPr lang="en-US" dirty="0"/>
              <a:t>5G Bulk PM / PM Control</a:t>
            </a:r>
            <a:br>
              <a:rPr lang="en-US" dirty="0"/>
            </a:br>
            <a:r>
              <a:rPr lang="en-US" dirty="0"/>
              <a:t>ONAP R6 Proposal</a:t>
            </a:r>
            <a:endParaRPr lang="ru-RU" dirty="0"/>
          </a:p>
        </p:txBody>
      </p:sp>
      <p:sp>
        <p:nvSpPr>
          <p:cNvPr id="3" name="Подзаголовок 2">
            <a:extLst>
              <a:ext uri="{FF2B5EF4-FFF2-40B4-BE49-F238E27FC236}">
                <a16:creationId xmlns:a16="http://schemas.microsoft.com/office/drawing/2014/main" id="{1075DA0E-9951-4209-8525-2F0CC40F3F4E}"/>
              </a:ext>
            </a:extLst>
          </p:cNvPr>
          <p:cNvSpPr>
            <a:spLocks noGrp="1"/>
          </p:cNvSpPr>
          <p:nvPr>
            <p:ph type="subTitle" idx="1"/>
          </p:nvPr>
        </p:nvSpPr>
        <p:spPr>
          <a:xfrm>
            <a:off x="366522" y="4936273"/>
            <a:ext cx="4008788" cy="808919"/>
          </a:xfrm>
        </p:spPr>
        <p:txBody>
          <a:bodyPr>
            <a:normAutofit/>
          </a:bodyPr>
          <a:lstStyle/>
          <a:p>
            <a:r>
              <a:rPr lang="en-US" dirty="0"/>
              <a:t>Ericsson</a:t>
            </a:r>
            <a:endParaRPr lang="ru-RU" sz="1400" dirty="0"/>
          </a:p>
        </p:txBody>
      </p:sp>
    </p:spTree>
    <p:extLst>
      <p:ext uri="{BB962C8B-B14F-4D97-AF65-F5344CB8AC3E}">
        <p14:creationId xmlns:p14="http://schemas.microsoft.com/office/powerpoint/2010/main" val="38571575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a:xfrm>
            <a:off x="314961" y="197831"/>
            <a:ext cx="11506200" cy="538770"/>
          </a:xfrm>
        </p:spPr>
        <p:txBody>
          <a:bodyPr>
            <a:noAutofit/>
          </a:bodyPr>
          <a:lstStyle/>
          <a:p>
            <a:r>
              <a:rPr lang="en-US" sz="3200" dirty="0"/>
              <a:t>R6 Project Impact</a:t>
            </a:r>
          </a:p>
        </p:txBody>
      </p:sp>
      <p:pic>
        <p:nvPicPr>
          <p:cNvPr id="2624" name="Picture 576">
            <a:extLst>
              <a:ext uri="{FF2B5EF4-FFF2-40B4-BE49-F238E27FC236}">
                <a16:creationId xmlns:a16="http://schemas.microsoft.com/office/drawing/2014/main" id="{CA77A329-1155-43BC-BB6D-E78CBF1497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3300" y="4622800"/>
            <a:ext cx="2540000" cy="6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Table 3">
            <a:extLst>
              <a:ext uri="{FF2B5EF4-FFF2-40B4-BE49-F238E27FC236}">
                <a16:creationId xmlns:a16="http://schemas.microsoft.com/office/drawing/2014/main" id="{57637361-CD65-44FB-97D5-A37735165601}"/>
              </a:ext>
            </a:extLst>
          </p:cNvPr>
          <p:cNvGraphicFramePr>
            <a:graphicFrameLocks noGrp="1"/>
          </p:cNvGraphicFramePr>
          <p:nvPr>
            <p:extLst>
              <p:ext uri="{D42A27DB-BD31-4B8C-83A1-F6EECF244321}">
                <p14:modId xmlns:p14="http://schemas.microsoft.com/office/powerpoint/2010/main" val="3462993152"/>
              </p:ext>
            </p:extLst>
          </p:nvPr>
        </p:nvGraphicFramePr>
        <p:xfrm>
          <a:off x="212726" y="1346203"/>
          <a:ext cx="11710670" cy="4737348"/>
        </p:xfrm>
        <a:graphic>
          <a:graphicData uri="http://schemas.openxmlformats.org/drawingml/2006/table">
            <a:tbl>
              <a:tblPr firstRow="1" bandRow="1">
                <a:tableStyleId>{5C22544A-7EE6-4342-B048-85BDC9FD1C3A}</a:tableStyleId>
              </a:tblPr>
              <a:tblGrid>
                <a:gridCol w="3069211">
                  <a:extLst>
                    <a:ext uri="{9D8B030D-6E8A-4147-A177-3AD203B41FA5}">
                      <a16:colId xmlns:a16="http://schemas.microsoft.com/office/drawing/2014/main" val="3924026923"/>
                    </a:ext>
                  </a:extLst>
                </a:gridCol>
                <a:gridCol w="8641459">
                  <a:extLst>
                    <a:ext uri="{9D8B030D-6E8A-4147-A177-3AD203B41FA5}">
                      <a16:colId xmlns:a16="http://schemas.microsoft.com/office/drawing/2014/main" val="3643392341"/>
                    </a:ext>
                  </a:extLst>
                </a:gridCol>
              </a:tblGrid>
              <a:tr h="448884">
                <a:tc>
                  <a:txBody>
                    <a:bodyPr/>
                    <a:lstStyle/>
                    <a:p>
                      <a:r>
                        <a:rPr lang="sv-SE" dirty="0"/>
                        <a:t>Project</a:t>
                      </a:r>
                    </a:p>
                  </a:txBody>
                  <a:tcPr/>
                </a:tc>
                <a:tc>
                  <a:txBody>
                    <a:bodyPr/>
                    <a:lstStyle/>
                    <a:p>
                      <a:r>
                        <a:rPr lang="sv-SE" dirty="0"/>
                        <a:t>Impact summary</a:t>
                      </a:r>
                    </a:p>
                  </a:txBody>
                  <a:tcPr/>
                </a:tc>
                <a:extLst>
                  <a:ext uri="{0D108BD9-81ED-4DB2-BD59-A6C34878D82A}">
                    <a16:rowId xmlns:a16="http://schemas.microsoft.com/office/drawing/2014/main" val="781618126"/>
                  </a:ext>
                </a:extLst>
              </a:tr>
              <a:tr h="635919">
                <a:tc>
                  <a:txBody>
                    <a:bodyPr/>
                    <a:lstStyle/>
                    <a:p>
                      <a:r>
                        <a:rPr lang="sv-SE" sz="1400" dirty="0"/>
                        <a:t>DCAE</a:t>
                      </a:r>
                    </a:p>
                  </a:txBody>
                  <a:tcPr/>
                </a:tc>
                <a:tc>
                  <a:txBody>
                    <a:bodyPr/>
                    <a:lstStyle/>
                    <a:p>
                      <a:pPr marL="285750" indent="-285750">
                        <a:buFont typeface="Arial" panose="020B0604020202020204" pitchFamily="34" charset="0"/>
                        <a:buChar char="•"/>
                      </a:pPr>
                      <a:r>
                        <a:rPr lang="sv-SE" sz="1400" dirty="0"/>
                        <a:t>Addition of new PMSH micro-service</a:t>
                      </a:r>
                    </a:p>
                    <a:p>
                      <a:pPr marL="285750" indent="-285750">
                        <a:buFont typeface="Arial" panose="020B0604020202020204" pitchFamily="34" charset="0"/>
                        <a:buChar char="•"/>
                      </a:pPr>
                      <a:r>
                        <a:rPr lang="sv-SE" sz="1400" dirty="0"/>
                        <a:t>Any needed updates to PM Mapper mS to enable dynamic mapping of measurements that are part of active subscriptions</a:t>
                      </a:r>
                    </a:p>
                  </a:txBody>
                  <a:tcPr/>
                </a:tc>
                <a:extLst>
                  <a:ext uri="{0D108BD9-81ED-4DB2-BD59-A6C34878D82A}">
                    <a16:rowId xmlns:a16="http://schemas.microsoft.com/office/drawing/2014/main" val="3273437844"/>
                  </a:ext>
                </a:extLst>
              </a:tr>
              <a:tr h="620232">
                <a:tc>
                  <a:txBody>
                    <a:bodyPr/>
                    <a:lstStyle/>
                    <a:p>
                      <a:r>
                        <a:rPr lang="sv-SE" sz="1400" dirty="0"/>
                        <a:t>SDC</a:t>
                      </a:r>
                    </a:p>
                  </a:txBody>
                  <a:tcPr/>
                </a:tc>
                <a:tc>
                  <a:txBody>
                    <a:bodyPr/>
                    <a:lstStyle/>
                    <a:p>
                      <a:pPr marL="285750" indent="-285750">
                        <a:buFont typeface="Arial" panose="020B0604020202020204" pitchFamily="34" charset="0"/>
                        <a:buChar char="•"/>
                      </a:pPr>
                      <a:r>
                        <a:rPr lang="sv-SE" sz="1400" dirty="0"/>
                        <a:t>Ensure SDC can support the policy types for the PM Control use case</a:t>
                      </a:r>
                    </a:p>
                  </a:txBody>
                  <a:tcPr/>
                </a:tc>
                <a:extLst>
                  <a:ext uri="{0D108BD9-81ED-4DB2-BD59-A6C34878D82A}">
                    <a16:rowId xmlns:a16="http://schemas.microsoft.com/office/drawing/2014/main" val="1580815964"/>
                  </a:ext>
                </a:extLst>
              </a:tr>
              <a:tr h="620232">
                <a:tc>
                  <a:txBody>
                    <a:bodyPr/>
                    <a:lstStyle/>
                    <a:p>
                      <a:r>
                        <a:rPr lang="sv-SE" sz="1400" dirty="0"/>
                        <a:t>A&amp;AI </a:t>
                      </a:r>
                    </a:p>
                  </a:txBody>
                  <a:tcPr/>
                </a:tc>
                <a:tc>
                  <a:txBody>
                    <a:bodyPr/>
                    <a:lstStyle/>
                    <a:p>
                      <a:pPr marL="285750" indent="-285750">
                        <a:buFont typeface="Arial" panose="020B0604020202020204" pitchFamily="34" charset="0"/>
                        <a:buChar char="•"/>
                      </a:pPr>
                      <a:r>
                        <a:rPr lang="sv-SE" sz="1400" dirty="0"/>
                        <a:t>Ensure A&amp;AI can generate necessary events related to xNF instantiation and removal</a:t>
                      </a:r>
                    </a:p>
                  </a:txBody>
                  <a:tcPr/>
                </a:tc>
                <a:extLst>
                  <a:ext uri="{0D108BD9-81ED-4DB2-BD59-A6C34878D82A}">
                    <a16:rowId xmlns:a16="http://schemas.microsoft.com/office/drawing/2014/main" val="1785903037"/>
                  </a:ext>
                </a:extLst>
              </a:tr>
              <a:tr h="620232">
                <a:tc>
                  <a:txBody>
                    <a:bodyPr/>
                    <a:lstStyle/>
                    <a:p>
                      <a:r>
                        <a:rPr lang="sv-SE" sz="1400" dirty="0"/>
                        <a:t>CLAMP</a:t>
                      </a:r>
                    </a:p>
                  </a:txBody>
                  <a:tcPr/>
                </a:tc>
                <a:tc>
                  <a:txBody>
                    <a:bodyPr/>
                    <a:lstStyle/>
                    <a:p>
                      <a:pPr marL="285750" indent="-285750">
                        <a:buFont typeface="Arial" panose="020B0604020202020204" pitchFamily="34" charset="0"/>
                        <a:buChar char="•"/>
                      </a:pPr>
                      <a:r>
                        <a:rPr lang="sv-SE" sz="1400" dirty="0"/>
                        <a:t>Ensure CLAMP can support</a:t>
                      </a:r>
                    </a:p>
                    <a:p>
                      <a:pPr marL="742950" lvl="1" indent="-285750">
                        <a:buFont typeface="Arial" panose="020B0604020202020204" pitchFamily="34" charset="0"/>
                        <a:buChar char="•"/>
                      </a:pPr>
                      <a:r>
                        <a:rPr lang="sv-SE" sz="1400" dirty="0"/>
                        <a:t>PNFs in Control Loops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400" dirty="0"/>
                        <a:t>CDS Actor in operational policy</a:t>
                      </a:r>
                    </a:p>
                    <a:p>
                      <a:pPr marL="742950" lvl="1" indent="-285750">
                        <a:buFont typeface="Arial" panose="020B0604020202020204" pitchFamily="34" charset="0"/>
                        <a:buChar char="•"/>
                      </a:pPr>
                      <a:r>
                        <a:rPr lang="sv-SE" sz="1400" dirty="0"/>
                        <a:t>Configuration policy for the new PMSH mS</a:t>
                      </a:r>
                    </a:p>
                  </a:txBody>
                  <a:tcPr/>
                </a:tc>
                <a:extLst>
                  <a:ext uri="{0D108BD9-81ED-4DB2-BD59-A6C34878D82A}">
                    <a16:rowId xmlns:a16="http://schemas.microsoft.com/office/drawing/2014/main" val="471974558"/>
                  </a:ext>
                </a:extLst>
              </a:tr>
              <a:tr h="620232">
                <a:tc>
                  <a:txBody>
                    <a:bodyPr/>
                    <a:lstStyle/>
                    <a:p>
                      <a:r>
                        <a:rPr lang="sv-SE" sz="1400" dirty="0"/>
                        <a:t>Integration</a:t>
                      </a:r>
                    </a:p>
                  </a:txBody>
                  <a:tcPr/>
                </a:tc>
                <a:tc>
                  <a:txBody>
                    <a:bodyPr/>
                    <a:lstStyle/>
                    <a:p>
                      <a:pPr marL="285750" indent="-285750">
                        <a:buFont typeface="Arial" panose="020B0604020202020204" pitchFamily="34" charset="0"/>
                        <a:buChar char="•"/>
                      </a:pPr>
                      <a:r>
                        <a:rPr lang="sv-SE" sz="1400" dirty="0"/>
                        <a:t>e2e test case</a:t>
                      </a:r>
                    </a:p>
                    <a:p>
                      <a:pPr marL="285750" indent="-285750">
                        <a:buFont typeface="Arial" panose="020B0604020202020204" pitchFamily="34" charset="0"/>
                        <a:buChar char="•"/>
                      </a:pPr>
                      <a:r>
                        <a:rPr lang="sv-SE" sz="1400" dirty="0"/>
                        <a:t>New/updated xNF simulator with demo YANG model for PM control</a:t>
                      </a:r>
                    </a:p>
                    <a:p>
                      <a:pPr marL="285750" indent="-285750">
                        <a:buFont typeface="Arial" panose="020B0604020202020204" pitchFamily="34" charset="0"/>
                        <a:buChar char="•"/>
                      </a:pPr>
                      <a:r>
                        <a:rPr lang="sv-SE" sz="1400" dirty="0"/>
                        <a:t>Test artifacts:</a:t>
                      </a:r>
                    </a:p>
                    <a:p>
                      <a:pPr marL="742950" lvl="1" indent="-285750">
                        <a:buFont typeface="Arial" panose="020B0604020202020204" pitchFamily="34" charset="0"/>
                        <a:buChar char="•"/>
                      </a:pPr>
                      <a:r>
                        <a:rPr lang="sv-SE" sz="1400" dirty="0"/>
                        <a:t>CBA implementing new controller actions with transformation from xNF-agnostic subscription to xNF-specific YANG model</a:t>
                      </a:r>
                    </a:p>
                    <a:p>
                      <a:pPr marL="742950" lvl="1" indent="-285750">
                        <a:buFont typeface="Arial" panose="020B0604020202020204" pitchFamily="34" charset="0"/>
                        <a:buChar char="•"/>
                      </a:pPr>
                      <a:r>
                        <a:rPr lang="sv-SE" sz="1400" dirty="0"/>
                        <a:t>Operational policy to forward subscription configuration from PMSH to controller using the CDS Actor</a:t>
                      </a:r>
                    </a:p>
                  </a:txBody>
                  <a:tcPr/>
                </a:tc>
                <a:extLst>
                  <a:ext uri="{0D108BD9-81ED-4DB2-BD59-A6C34878D82A}">
                    <a16:rowId xmlns:a16="http://schemas.microsoft.com/office/drawing/2014/main" val="1203820622"/>
                  </a:ext>
                </a:extLst>
              </a:tr>
            </a:tbl>
          </a:graphicData>
        </a:graphic>
      </p:graphicFrame>
    </p:spTree>
    <p:extLst>
      <p:ext uri="{BB962C8B-B14F-4D97-AF65-F5344CB8AC3E}">
        <p14:creationId xmlns:p14="http://schemas.microsoft.com/office/powerpoint/2010/main" val="301363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1667" y="3508872"/>
            <a:ext cx="4790414" cy="1323439"/>
          </a:xfrm>
          <a:prstGeom prst="rect">
            <a:avLst/>
          </a:prstGeom>
          <a:noFill/>
        </p:spPr>
        <p:txBody>
          <a:bodyPr wrap="none" rtlCol="0">
            <a:spAutoFit/>
          </a:bodyPr>
          <a:lstStyle/>
          <a:p>
            <a:r>
              <a:rPr lang="en-US" altLang="zh-CN" sz="8000" dirty="0">
                <a:solidFill>
                  <a:schemeClr val="bg1"/>
                </a:solidFill>
              </a:rPr>
              <a:t>Thank You!</a:t>
            </a:r>
            <a:endParaRPr lang="zh-CN" altLang="en-US" sz="8000" dirty="0">
              <a:solidFill>
                <a:schemeClr val="bg1"/>
              </a:solidFill>
            </a:endParaRPr>
          </a:p>
        </p:txBody>
      </p:sp>
    </p:spTree>
    <p:extLst>
      <p:ext uri="{BB962C8B-B14F-4D97-AF65-F5344CB8AC3E}">
        <p14:creationId xmlns:p14="http://schemas.microsoft.com/office/powerpoint/2010/main" val="11720554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568704" y="6504192"/>
            <a:ext cx="607358" cy="365125"/>
          </a:xfrm>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a:xfrm>
            <a:off x="314961" y="197831"/>
            <a:ext cx="11506200" cy="538770"/>
          </a:xfrm>
        </p:spPr>
        <p:txBody>
          <a:bodyPr>
            <a:normAutofit fontScale="90000"/>
          </a:bodyPr>
          <a:lstStyle/>
          <a:p>
            <a:r>
              <a:rPr lang="en-US" dirty="0"/>
              <a:t>Background and Rationale	</a:t>
            </a:r>
          </a:p>
        </p:txBody>
      </p:sp>
      <p:sp>
        <p:nvSpPr>
          <p:cNvPr id="5" name="Rectangle 4">
            <a:extLst>
              <a:ext uri="{FF2B5EF4-FFF2-40B4-BE49-F238E27FC236}">
                <a16:creationId xmlns:a16="http://schemas.microsoft.com/office/drawing/2014/main" id="{D743954D-D827-4C35-A045-D5A28110F934}"/>
              </a:ext>
            </a:extLst>
          </p:cNvPr>
          <p:cNvSpPr/>
          <p:nvPr/>
        </p:nvSpPr>
        <p:spPr>
          <a:xfrm>
            <a:off x="4897315" y="5811715"/>
            <a:ext cx="1978270" cy="219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6">
            <a:extLst>
              <a:ext uri="{FF2B5EF4-FFF2-40B4-BE49-F238E27FC236}">
                <a16:creationId xmlns:a16="http://schemas.microsoft.com/office/drawing/2014/main" id="{879D1479-BB13-4EDD-B14F-0B5603BE6328}"/>
              </a:ext>
            </a:extLst>
          </p:cNvPr>
          <p:cNvSpPr>
            <a:spLocks noGrp="1"/>
          </p:cNvSpPr>
          <p:nvPr>
            <p:ph type="body" sz="quarter" idx="10"/>
          </p:nvPr>
        </p:nvSpPr>
        <p:spPr>
          <a:xfrm>
            <a:off x="314325" y="1138239"/>
            <a:ext cx="11506200" cy="1370012"/>
          </a:xfrm>
        </p:spPr>
        <p:txBody>
          <a:bodyPr>
            <a:normAutofit/>
          </a:bodyPr>
          <a:lstStyle/>
          <a:p>
            <a:r>
              <a:rPr lang="sv-SE" sz="2000" dirty="0"/>
              <a:t>Since previous release there is ”data plane” support for Bulk PM in ONAP </a:t>
            </a:r>
          </a:p>
          <a:p>
            <a:pPr lvl="1"/>
            <a:r>
              <a:rPr lang="sv-SE" sz="1800" dirty="0"/>
              <a:t>I.e. Bulk PM files can be collected from xNFs and made available for consumers on DMaaP by the means of the VES fileReady event, DataFileCollector and PM Mapper.</a:t>
            </a:r>
          </a:p>
          <a:p>
            <a:pPr marL="457200" lvl="1" indent="0">
              <a:buNone/>
            </a:pPr>
            <a:endParaRPr lang="sv-SE" sz="2000" dirty="0"/>
          </a:p>
        </p:txBody>
      </p:sp>
      <p:pic>
        <p:nvPicPr>
          <p:cNvPr id="6" name="Picture 5">
            <a:extLst>
              <a:ext uri="{FF2B5EF4-FFF2-40B4-BE49-F238E27FC236}">
                <a16:creationId xmlns:a16="http://schemas.microsoft.com/office/drawing/2014/main" id="{4CDF8EDA-91DF-43EC-8A58-F0C7AC0C50A4}"/>
              </a:ext>
            </a:extLst>
          </p:cNvPr>
          <p:cNvPicPr>
            <a:picLocks noChangeAspect="1"/>
          </p:cNvPicPr>
          <p:nvPr/>
        </p:nvPicPr>
        <p:blipFill>
          <a:blip r:embed="rId3"/>
          <a:stretch>
            <a:fillRect/>
          </a:stretch>
        </p:blipFill>
        <p:spPr>
          <a:xfrm>
            <a:off x="2550566" y="2287640"/>
            <a:ext cx="5310734" cy="3959568"/>
          </a:xfrm>
          <a:prstGeom prst="rect">
            <a:avLst/>
          </a:prstGeom>
        </p:spPr>
      </p:pic>
    </p:spTree>
    <p:extLst>
      <p:ext uri="{BB962C8B-B14F-4D97-AF65-F5344CB8AC3E}">
        <p14:creationId xmlns:p14="http://schemas.microsoft.com/office/powerpoint/2010/main" val="3909668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Rounded Corners 14">
            <a:extLst>
              <a:ext uri="{FF2B5EF4-FFF2-40B4-BE49-F238E27FC236}">
                <a16:creationId xmlns:a16="http://schemas.microsoft.com/office/drawing/2014/main" id="{9F9799BA-2028-4B69-9532-7D0C7F2D26AC}"/>
              </a:ext>
            </a:extLst>
          </p:cNvPr>
          <p:cNvSpPr/>
          <p:nvPr/>
        </p:nvSpPr>
        <p:spPr>
          <a:xfrm>
            <a:off x="4559302" y="5402267"/>
            <a:ext cx="13081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t>xNF</a:t>
            </a:r>
          </a:p>
        </p:txBody>
      </p:sp>
      <p:sp>
        <p:nvSpPr>
          <p:cNvPr id="11" name="Rectangle 10">
            <a:extLst>
              <a:ext uri="{FF2B5EF4-FFF2-40B4-BE49-F238E27FC236}">
                <a16:creationId xmlns:a16="http://schemas.microsoft.com/office/drawing/2014/main" id="{CB768B4D-6F7D-479F-8024-28CAA7D47A3C}"/>
              </a:ext>
            </a:extLst>
          </p:cNvPr>
          <p:cNvSpPr/>
          <p:nvPr/>
        </p:nvSpPr>
        <p:spPr>
          <a:xfrm>
            <a:off x="3340100" y="4127500"/>
            <a:ext cx="3276600" cy="8191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sv-SE" dirty="0"/>
              <a:t>ONAP</a:t>
            </a:r>
          </a:p>
        </p:txBody>
      </p:sp>
      <p:sp>
        <p:nvSpPr>
          <p:cNvPr id="14" name="Rectangle: Rounded Corners 13">
            <a:extLst>
              <a:ext uri="{FF2B5EF4-FFF2-40B4-BE49-F238E27FC236}">
                <a16:creationId xmlns:a16="http://schemas.microsoft.com/office/drawing/2014/main" id="{68BF08B3-4E6A-43F4-AA89-A93FAD1238A2}"/>
              </a:ext>
            </a:extLst>
          </p:cNvPr>
          <p:cNvSpPr/>
          <p:nvPr/>
        </p:nvSpPr>
        <p:spPr>
          <a:xfrm>
            <a:off x="4419600" y="4223607"/>
            <a:ext cx="1308100" cy="4635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t>PM Consum</a:t>
            </a:r>
          </a:p>
        </p:txBody>
      </p:sp>
      <p:sp>
        <p:nvSpPr>
          <p:cNvPr id="9" name="Rectangle: Rounded Corners 8">
            <a:extLst>
              <a:ext uri="{FF2B5EF4-FFF2-40B4-BE49-F238E27FC236}">
                <a16:creationId xmlns:a16="http://schemas.microsoft.com/office/drawing/2014/main" id="{4D332D6C-9B51-408A-90F4-0E97A9A63D0B}"/>
              </a:ext>
            </a:extLst>
          </p:cNvPr>
          <p:cNvSpPr/>
          <p:nvPr/>
        </p:nvSpPr>
        <p:spPr>
          <a:xfrm>
            <a:off x="4425952" y="5494339"/>
            <a:ext cx="13081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t>xNF</a:t>
            </a:r>
          </a:p>
        </p:txBody>
      </p:sp>
      <p:sp>
        <p:nvSpPr>
          <p:cNvPr id="2" name="Slide Number Placeholder 1"/>
          <p:cNvSpPr>
            <a:spLocks noGrp="1"/>
          </p:cNvSpPr>
          <p:nvPr>
            <p:ph type="sldNum" sz="quarter" idx="4"/>
          </p:nvPr>
        </p:nvSpPr>
        <p:spPr>
          <a:xfrm>
            <a:off x="11568704" y="6504192"/>
            <a:ext cx="607358" cy="365125"/>
          </a:xfrm>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a:xfrm>
            <a:off x="314961" y="197831"/>
            <a:ext cx="11506200" cy="538770"/>
          </a:xfrm>
        </p:spPr>
        <p:txBody>
          <a:bodyPr>
            <a:normAutofit fontScale="90000"/>
          </a:bodyPr>
          <a:lstStyle/>
          <a:p>
            <a:r>
              <a:rPr lang="en-US" dirty="0"/>
              <a:t>Background and Rationale	</a:t>
            </a:r>
          </a:p>
        </p:txBody>
      </p:sp>
      <p:sp>
        <p:nvSpPr>
          <p:cNvPr id="7" name="Text Placeholder 6">
            <a:extLst>
              <a:ext uri="{FF2B5EF4-FFF2-40B4-BE49-F238E27FC236}">
                <a16:creationId xmlns:a16="http://schemas.microsoft.com/office/drawing/2014/main" id="{879D1479-BB13-4EDD-B14F-0B5603BE6328}"/>
              </a:ext>
            </a:extLst>
          </p:cNvPr>
          <p:cNvSpPr>
            <a:spLocks noGrp="1"/>
          </p:cNvSpPr>
          <p:nvPr>
            <p:ph type="body" sz="quarter" idx="10"/>
          </p:nvPr>
        </p:nvSpPr>
        <p:spPr>
          <a:xfrm>
            <a:off x="314325" y="1138239"/>
            <a:ext cx="11506200" cy="2932111"/>
          </a:xfrm>
        </p:spPr>
        <p:txBody>
          <a:bodyPr>
            <a:normAutofit/>
          </a:bodyPr>
          <a:lstStyle/>
          <a:p>
            <a:r>
              <a:rPr lang="sv-SE" sz="2000" dirty="0"/>
              <a:t>There is currently no ”control plane” in ONAP to manage PM</a:t>
            </a:r>
          </a:p>
          <a:p>
            <a:pPr lvl="1"/>
            <a:r>
              <a:rPr lang="sv-SE" sz="1800" dirty="0"/>
              <a:t>No specific support enabling configuration of PM jobs/subscriptions on xNFs</a:t>
            </a:r>
          </a:p>
          <a:p>
            <a:pPr lvl="1"/>
            <a:endParaRPr lang="sv-SE" sz="1800" dirty="0"/>
          </a:p>
          <a:p>
            <a:r>
              <a:rPr lang="sv-SE" sz="2000" dirty="0"/>
              <a:t>To better support the complete bulk PM use case, a PM ”control plane” should be introduced in ONAP</a:t>
            </a:r>
          </a:p>
          <a:p>
            <a:pPr lvl="1"/>
            <a:r>
              <a:rPr lang="sv-SE" sz="1800" dirty="0"/>
              <a:t>I.e. a means for PM consumers to conveniently define PM subscriptions on (sub)network-level, thereby configuring PM on a set (small or large) of xNF instances in a single subscription</a:t>
            </a:r>
          </a:p>
          <a:p>
            <a:pPr lvl="1"/>
            <a:r>
              <a:rPr lang="sv-SE" sz="1800" dirty="0"/>
              <a:t>Different consumers to manage their own subscriptions, independently of each other</a:t>
            </a:r>
          </a:p>
        </p:txBody>
      </p:sp>
      <p:sp>
        <p:nvSpPr>
          <p:cNvPr id="4" name="Rectangle: Rounded Corners 3">
            <a:extLst>
              <a:ext uri="{FF2B5EF4-FFF2-40B4-BE49-F238E27FC236}">
                <a16:creationId xmlns:a16="http://schemas.microsoft.com/office/drawing/2014/main" id="{3F391ABA-6F5E-4852-B5D7-F501DEADE6E4}"/>
              </a:ext>
            </a:extLst>
          </p:cNvPr>
          <p:cNvSpPr/>
          <p:nvPr/>
        </p:nvSpPr>
        <p:spPr>
          <a:xfrm>
            <a:off x="4267200" y="4330700"/>
            <a:ext cx="1308100" cy="4635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t>PM Consumer (File/VES)</a:t>
            </a:r>
          </a:p>
        </p:txBody>
      </p:sp>
      <p:sp>
        <p:nvSpPr>
          <p:cNvPr id="8" name="Rectangle: Rounded Corners 7">
            <a:extLst>
              <a:ext uri="{FF2B5EF4-FFF2-40B4-BE49-F238E27FC236}">
                <a16:creationId xmlns:a16="http://schemas.microsoft.com/office/drawing/2014/main" id="{AF64BCE3-6AB8-4739-AC18-683C4C9E9B6C}"/>
              </a:ext>
            </a:extLst>
          </p:cNvPr>
          <p:cNvSpPr/>
          <p:nvPr/>
        </p:nvSpPr>
        <p:spPr>
          <a:xfrm>
            <a:off x="4267200" y="5581650"/>
            <a:ext cx="13081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t>xNF</a:t>
            </a:r>
          </a:p>
        </p:txBody>
      </p:sp>
      <p:sp>
        <p:nvSpPr>
          <p:cNvPr id="6" name="Arrow: Curved Left 5">
            <a:extLst>
              <a:ext uri="{FF2B5EF4-FFF2-40B4-BE49-F238E27FC236}">
                <a16:creationId xmlns:a16="http://schemas.microsoft.com/office/drawing/2014/main" id="{438221DB-1717-406A-8F25-CF06B5C13FA4}"/>
              </a:ext>
            </a:extLst>
          </p:cNvPr>
          <p:cNvSpPr/>
          <p:nvPr/>
        </p:nvSpPr>
        <p:spPr>
          <a:xfrm>
            <a:off x="5949945" y="4502152"/>
            <a:ext cx="565150" cy="1365250"/>
          </a:xfrm>
          <a:prstGeom prst="curved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10" name="Arrow: Curved Left 9">
            <a:extLst>
              <a:ext uri="{FF2B5EF4-FFF2-40B4-BE49-F238E27FC236}">
                <a16:creationId xmlns:a16="http://schemas.microsoft.com/office/drawing/2014/main" id="{9B0BFE58-D65D-4DA5-B1C4-DF6E046FD51B}"/>
              </a:ext>
            </a:extLst>
          </p:cNvPr>
          <p:cNvSpPr/>
          <p:nvPr/>
        </p:nvSpPr>
        <p:spPr>
          <a:xfrm rot="10800000">
            <a:off x="3505200" y="4471988"/>
            <a:ext cx="565150" cy="1365250"/>
          </a:xfrm>
          <a:prstGeom prst="curved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12" name="TextBox 11">
            <a:extLst>
              <a:ext uri="{FF2B5EF4-FFF2-40B4-BE49-F238E27FC236}">
                <a16:creationId xmlns:a16="http://schemas.microsoft.com/office/drawing/2014/main" id="{8445BEED-36F2-4006-BE9A-E5EF73F899AD}"/>
              </a:ext>
            </a:extLst>
          </p:cNvPr>
          <p:cNvSpPr txBox="1"/>
          <p:nvPr/>
        </p:nvSpPr>
        <p:spPr>
          <a:xfrm>
            <a:off x="6515095" y="4964068"/>
            <a:ext cx="2419348" cy="600164"/>
          </a:xfrm>
          <a:prstGeom prst="rect">
            <a:avLst/>
          </a:prstGeom>
          <a:noFill/>
        </p:spPr>
        <p:txBody>
          <a:bodyPr wrap="square" rtlCol="0">
            <a:spAutoFit/>
          </a:bodyPr>
          <a:lstStyle/>
          <a:p>
            <a:r>
              <a:rPr lang="sv-SE" sz="1100" dirty="0"/>
              <a:t>”Control plane”, i.e. mechanism for PM Consumers to configure xNF instances to produce desired measurements.</a:t>
            </a:r>
          </a:p>
        </p:txBody>
      </p:sp>
      <p:sp>
        <p:nvSpPr>
          <p:cNvPr id="13" name="TextBox 12">
            <a:extLst>
              <a:ext uri="{FF2B5EF4-FFF2-40B4-BE49-F238E27FC236}">
                <a16:creationId xmlns:a16="http://schemas.microsoft.com/office/drawing/2014/main" id="{9F8389BE-3C08-447E-94E2-F196E4B27F0C}"/>
              </a:ext>
            </a:extLst>
          </p:cNvPr>
          <p:cNvSpPr txBox="1"/>
          <p:nvPr/>
        </p:nvSpPr>
        <p:spPr>
          <a:xfrm>
            <a:off x="1355728" y="4940300"/>
            <a:ext cx="2419348" cy="600164"/>
          </a:xfrm>
          <a:prstGeom prst="rect">
            <a:avLst/>
          </a:prstGeom>
          <a:noFill/>
        </p:spPr>
        <p:txBody>
          <a:bodyPr wrap="square" rtlCol="0">
            <a:spAutoFit/>
          </a:bodyPr>
          <a:lstStyle/>
          <a:p>
            <a:r>
              <a:rPr lang="sv-SE" sz="1100" dirty="0"/>
              <a:t>”Data plane”, i.e. mechanism to receive PM Bulk files from xNFs and make available to PM Consumers.</a:t>
            </a:r>
          </a:p>
        </p:txBody>
      </p:sp>
    </p:spTree>
    <p:extLst>
      <p:ext uri="{BB962C8B-B14F-4D97-AF65-F5344CB8AC3E}">
        <p14:creationId xmlns:p14="http://schemas.microsoft.com/office/powerpoint/2010/main" val="6706348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2DFE19-DF17-4B5A-BA4D-32A4D617F77A}"/>
              </a:ext>
            </a:extLst>
          </p:cNvPr>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a:extLst>
              <a:ext uri="{FF2B5EF4-FFF2-40B4-BE49-F238E27FC236}">
                <a16:creationId xmlns:a16="http://schemas.microsoft.com/office/drawing/2014/main" id="{AB20AA4A-29DC-425F-B217-0E64421847B6}"/>
              </a:ext>
            </a:extLst>
          </p:cNvPr>
          <p:cNvSpPr>
            <a:spLocks noGrp="1"/>
          </p:cNvSpPr>
          <p:nvPr>
            <p:ph type="title"/>
          </p:nvPr>
        </p:nvSpPr>
        <p:spPr/>
        <p:txBody>
          <a:bodyPr>
            <a:normAutofit fontScale="90000"/>
          </a:bodyPr>
          <a:lstStyle/>
          <a:p>
            <a:r>
              <a:rPr lang="sv-SE" dirty="0"/>
              <a:t>Terminology used in this presentation</a:t>
            </a:r>
          </a:p>
        </p:txBody>
      </p:sp>
      <p:sp>
        <p:nvSpPr>
          <p:cNvPr id="4" name="Text Placeholder 3">
            <a:extLst>
              <a:ext uri="{FF2B5EF4-FFF2-40B4-BE49-F238E27FC236}">
                <a16:creationId xmlns:a16="http://schemas.microsoft.com/office/drawing/2014/main" id="{EE387DD7-1060-47BC-9229-6451783D0543}"/>
              </a:ext>
            </a:extLst>
          </p:cNvPr>
          <p:cNvSpPr>
            <a:spLocks noGrp="1"/>
          </p:cNvSpPr>
          <p:nvPr>
            <p:ph type="body" sz="quarter" idx="10"/>
          </p:nvPr>
        </p:nvSpPr>
        <p:spPr>
          <a:xfrm>
            <a:off x="314325" y="1138239"/>
            <a:ext cx="11506200" cy="3630612"/>
          </a:xfrm>
        </p:spPr>
        <p:txBody>
          <a:bodyPr>
            <a:normAutofit fontScale="85000" lnSpcReduction="20000"/>
          </a:bodyPr>
          <a:lstStyle/>
          <a:p>
            <a:r>
              <a:rPr lang="sv-SE" sz="2200" dirty="0"/>
              <a:t>PM subscription</a:t>
            </a:r>
          </a:p>
          <a:p>
            <a:pPr lvl="1"/>
            <a:r>
              <a:rPr lang="sv-SE" sz="1900" dirty="0"/>
              <a:t>Defines a list of measurement types and other paramaters such granularity period and IOC instance filters</a:t>
            </a:r>
          </a:p>
          <a:p>
            <a:pPr lvl="2"/>
            <a:r>
              <a:rPr lang="sv-SE" sz="1900" dirty="0"/>
              <a:t>The idea is to use the PM control model in 3GPP 28.622 specification as a base for measurement control related parameters. </a:t>
            </a:r>
          </a:p>
          <a:p>
            <a:pPr lvl="2"/>
            <a:endParaRPr lang="sv-SE" sz="1400" dirty="0"/>
          </a:p>
          <a:p>
            <a:pPr lvl="1"/>
            <a:r>
              <a:rPr lang="sv-SE" sz="1900" dirty="0"/>
              <a:t>A subscription definition is limited to one xNF type, with optional parameters (R6+) to further control the set of xNF instances on which the measurements are to be activated.</a:t>
            </a:r>
          </a:p>
          <a:p>
            <a:pPr lvl="2"/>
            <a:r>
              <a:rPr lang="sv-SE" sz="1900" dirty="0"/>
              <a:t>xNF filters</a:t>
            </a:r>
          </a:p>
          <a:p>
            <a:pPr lvl="2"/>
            <a:r>
              <a:rPr lang="sv-SE" sz="1900" dirty="0"/>
              <a:t>Specific xNF instance identifiers</a:t>
            </a:r>
          </a:p>
          <a:p>
            <a:pPr lvl="2"/>
            <a:endParaRPr lang="sv-SE" sz="1400" dirty="0"/>
          </a:p>
          <a:p>
            <a:pPr lvl="1"/>
            <a:r>
              <a:rPr lang="sv-SE" sz="1900" dirty="0"/>
              <a:t>Has an active/inactive status</a:t>
            </a:r>
          </a:p>
          <a:p>
            <a:pPr marL="457200" lvl="1" indent="0">
              <a:buNone/>
            </a:pPr>
            <a:endParaRPr lang="sv-SE" sz="1800" dirty="0"/>
          </a:p>
          <a:p>
            <a:r>
              <a:rPr lang="sv-SE" sz="2200" dirty="0"/>
              <a:t>xNF filter</a:t>
            </a:r>
          </a:p>
          <a:p>
            <a:pPr lvl="1"/>
            <a:r>
              <a:rPr lang="sv-SE" sz="1900" dirty="0"/>
              <a:t>This filter can be configured in the PM subscription, as a means to define a subset of the xNF instances registered in A&amp;AI. The idea is to match this filter against xNF instance data available in A&amp;AI.</a:t>
            </a:r>
          </a:p>
        </p:txBody>
      </p:sp>
    </p:spTree>
    <p:extLst>
      <p:ext uri="{BB962C8B-B14F-4D97-AF65-F5344CB8AC3E}">
        <p14:creationId xmlns:p14="http://schemas.microsoft.com/office/powerpoint/2010/main" val="16966994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Oval 37">
            <a:extLst>
              <a:ext uri="{FF2B5EF4-FFF2-40B4-BE49-F238E27FC236}">
                <a16:creationId xmlns:a16="http://schemas.microsoft.com/office/drawing/2014/main" id="{9BBB9C72-A868-45D4-85A4-4803881A01CC}"/>
              </a:ext>
            </a:extLst>
          </p:cNvPr>
          <p:cNvSpPr/>
          <p:nvPr/>
        </p:nvSpPr>
        <p:spPr>
          <a:xfrm>
            <a:off x="1772469" y="3124515"/>
            <a:ext cx="1321669" cy="562440"/>
          </a:xfrm>
          <a:prstGeom prst="ellipse">
            <a:avLst/>
          </a:prstGeom>
          <a:solidFill>
            <a:srgbClr val="BCE4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dirty="0">
                <a:solidFill>
                  <a:schemeClr val="tx2"/>
                </a:solidFill>
              </a:rPr>
              <a:t>Service</a:t>
            </a:r>
            <a:r>
              <a:rPr lang="sv-SE" sz="900" dirty="0">
                <a:solidFill>
                  <a:schemeClr val="tx2"/>
                </a:solidFill>
              </a:rPr>
              <a:t>  containing</a:t>
            </a:r>
          </a:p>
          <a:p>
            <a:pPr algn="ctr"/>
            <a:r>
              <a:rPr lang="sv-SE" sz="900" dirty="0">
                <a:solidFill>
                  <a:schemeClr val="tx2"/>
                </a:solidFill>
              </a:rPr>
              <a:t> PM CL</a:t>
            </a:r>
          </a:p>
        </p:txBody>
      </p:sp>
      <p:sp>
        <p:nvSpPr>
          <p:cNvPr id="2" name="Title 1">
            <a:extLst>
              <a:ext uri="{FF2B5EF4-FFF2-40B4-BE49-F238E27FC236}">
                <a16:creationId xmlns:a16="http://schemas.microsoft.com/office/drawing/2014/main" id="{34E284DF-39B7-4565-9502-B31CE18C7EC5}"/>
              </a:ext>
            </a:extLst>
          </p:cNvPr>
          <p:cNvSpPr>
            <a:spLocks noGrp="1"/>
          </p:cNvSpPr>
          <p:nvPr>
            <p:ph type="title"/>
          </p:nvPr>
        </p:nvSpPr>
        <p:spPr>
          <a:xfrm>
            <a:off x="198224" y="235648"/>
            <a:ext cx="1655975" cy="564452"/>
          </a:xfrm>
        </p:spPr>
        <p:txBody>
          <a:bodyPr>
            <a:noAutofit/>
          </a:bodyPr>
          <a:lstStyle/>
          <a:p>
            <a:r>
              <a:rPr lang="sv-SE" sz="2000" dirty="0"/>
              <a:t>Realization overview 1/2</a:t>
            </a:r>
          </a:p>
        </p:txBody>
      </p:sp>
      <p:sp>
        <p:nvSpPr>
          <p:cNvPr id="5" name="Rectangle 4">
            <a:extLst>
              <a:ext uri="{FF2B5EF4-FFF2-40B4-BE49-F238E27FC236}">
                <a16:creationId xmlns:a16="http://schemas.microsoft.com/office/drawing/2014/main" id="{8D9E6ECC-88E8-4F3B-8770-DE4EED1AC2BE}"/>
              </a:ext>
            </a:extLst>
          </p:cNvPr>
          <p:cNvSpPr/>
          <p:nvPr/>
        </p:nvSpPr>
        <p:spPr bwMode="auto">
          <a:xfrm>
            <a:off x="175536" y="1674984"/>
            <a:ext cx="3688016" cy="3483832"/>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defTabSz="914400" rtl="0" eaLnBrk="1" fontAlgn="base" latinLnBrk="0" hangingPunct="1">
              <a:lnSpc>
                <a:spcPct val="100000"/>
              </a:lnSpc>
              <a:spcBef>
                <a:spcPts val="300"/>
              </a:spcBef>
              <a:spcAft>
                <a:spcPct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rPr>
              <a:t>SDC</a:t>
            </a:r>
          </a:p>
        </p:txBody>
      </p:sp>
      <p:sp>
        <p:nvSpPr>
          <p:cNvPr id="6" name="Flowchart: Magnetic Disk 5">
            <a:extLst>
              <a:ext uri="{FF2B5EF4-FFF2-40B4-BE49-F238E27FC236}">
                <a16:creationId xmlns:a16="http://schemas.microsoft.com/office/drawing/2014/main" id="{FA3A564C-314A-49AD-BE92-ECFA3D971F9D}"/>
              </a:ext>
            </a:extLst>
          </p:cNvPr>
          <p:cNvSpPr/>
          <p:nvPr/>
        </p:nvSpPr>
        <p:spPr bwMode="auto">
          <a:xfrm>
            <a:off x="1612963" y="1932886"/>
            <a:ext cx="1655806" cy="1916565"/>
          </a:xfrm>
          <a:prstGeom prst="flowChartMagneticDisk">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Service &amp; Resource Catalogs</a:t>
            </a:r>
          </a:p>
        </p:txBody>
      </p:sp>
      <p:sp>
        <p:nvSpPr>
          <p:cNvPr id="20" name="Rectangle 19">
            <a:extLst>
              <a:ext uri="{FF2B5EF4-FFF2-40B4-BE49-F238E27FC236}">
                <a16:creationId xmlns:a16="http://schemas.microsoft.com/office/drawing/2014/main" id="{F6058769-E7AB-48C1-8935-F395D544DE15}"/>
              </a:ext>
            </a:extLst>
          </p:cNvPr>
          <p:cNvSpPr/>
          <p:nvPr/>
        </p:nvSpPr>
        <p:spPr bwMode="auto">
          <a:xfrm>
            <a:off x="4450756" y="1326814"/>
            <a:ext cx="5065585" cy="1652409"/>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lang="sv-SE" sz="1600" dirty="0">
                <a:solidFill>
                  <a:prstClr val="black"/>
                </a:solidFill>
                <a:latin typeface="Calibri" panose="020F0502020204030204"/>
              </a:rPr>
              <a:t>CLAMP</a:t>
            </a:r>
            <a:endPar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02DABE12-1402-4616-8828-3E02116B0A0D}"/>
              </a:ext>
            </a:extLst>
          </p:cNvPr>
          <p:cNvSpPr/>
          <p:nvPr/>
        </p:nvSpPr>
        <p:spPr bwMode="auto">
          <a:xfrm>
            <a:off x="7293906" y="3593749"/>
            <a:ext cx="2508355" cy="2626897"/>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rPr>
              <a:t>DCAE</a:t>
            </a:r>
          </a:p>
        </p:txBody>
      </p:sp>
      <p:sp>
        <p:nvSpPr>
          <p:cNvPr id="25" name="Rectangle 24">
            <a:extLst>
              <a:ext uri="{FF2B5EF4-FFF2-40B4-BE49-F238E27FC236}">
                <a16:creationId xmlns:a16="http://schemas.microsoft.com/office/drawing/2014/main" id="{7B690F8D-B6F6-44B9-B2E7-9148A52BF2EC}"/>
              </a:ext>
            </a:extLst>
          </p:cNvPr>
          <p:cNvSpPr/>
          <p:nvPr/>
        </p:nvSpPr>
        <p:spPr bwMode="auto">
          <a:xfrm>
            <a:off x="7653085" y="3872709"/>
            <a:ext cx="890058" cy="818917"/>
          </a:xfrm>
          <a:prstGeom prst="rect">
            <a:avLst/>
          </a:prstGeom>
          <a:solidFill>
            <a:schemeClr val="accent4">
              <a:lumMod val="20000"/>
              <a:lumOff val="80000"/>
            </a:schemeClr>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lang="sv-SE" sz="1600" dirty="0">
                <a:solidFill>
                  <a:prstClr val="black"/>
                </a:solidFill>
                <a:latin typeface="Calibri" panose="020F0502020204030204"/>
              </a:rPr>
              <a:t>PMSH mS</a:t>
            </a:r>
          </a:p>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Calibri" panose="020F0502020204030204"/>
                <a:ea typeface="+mn-ea"/>
                <a:cs typeface="+mn-cs"/>
              </a:rPr>
              <a:t>(one instance per subscription)</a:t>
            </a:r>
          </a:p>
        </p:txBody>
      </p:sp>
      <p:sp>
        <p:nvSpPr>
          <p:cNvPr id="28" name="Rectangle 27">
            <a:extLst>
              <a:ext uri="{FF2B5EF4-FFF2-40B4-BE49-F238E27FC236}">
                <a16:creationId xmlns:a16="http://schemas.microsoft.com/office/drawing/2014/main" id="{C4634288-6394-4BA6-A02C-15D553FE231D}"/>
              </a:ext>
            </a:extLst>
          </p:cNvPr>
          <p:cNvSpPr/>
          <p:nvPr/>
        </p:nvSpPr>
        <p:spPr bwMode="auto">
          <a:xfrm>
            <a:off x="4964700" y="4810237"/>
            <a:ext cx="1279776" cy="817895"/>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lang="sv-SE" sz="1050" dirty="0">
                <a:solidFill>
                  <a:prstClr val="black"/>
                </a:solidFill>
                <a:latin typeface="Calibri" panose="020F0502020204030204"/>
              </a:rPr>
              <a:t>Controller</a:t>
            </a:r>
            <a:endParaRPr kumimoji="0" lang="sv-SE"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36" name="Straight Arrow Connector 35">
            <a:extLst>
              <a:ext uri="{FF2B5EF4-FFF2-40B4-BE49-F238E27FC236}">
                <a16:creationId xmlns:a16="http://schemas.microsoft.com/office/drawing/2014/main" id="{821C2B68-854A-45CC-9F2A-5C277F06382A}"/>
              </a:ext>
            </a:extLst>
          </p:cNvPr>
          <p:cNvCxnSpPr>
            <a:cxnSpLocks/>
            <a:stCxn id="6" idx="4"/>
            <a:endCxn id="20" idx="1"/>
          </p:cNvCxnSpPr>
          <p:nvPr/>
        </p:nvCxnSpPr>
        <p:spPr bwMode="auto">
          <a:xfrm flipV="1">
            <a:off x="3268769" y="2153019"/>
            <a:ext cx="1181987" cy="738150"/>
          </a:xfrm>
          <a:prstGeom prst="straightConnector1">
            <a:avLst/>
          </a:prstGeom>
          <a:solidFill>
            <a:schemeClr val="accent1"/>
          </a:solidFill>
          <a:ln w="38100" cap="flat" cmpd="sng" algn="ctr">
            <a:solidFill>
              <a:srgbClr val="7030A0"/>
            </a:solidFill>
            <a:prstDash val="solid"/>
            <a:round/>
            <a:headEnd type="none" w="med" len="med"/>
            <a:tailEnd type="triangle"/>
          </a:ln>
          <a:effectLst/>
        </p:spPr>
      </p:cxnSp>
      <p:sp>
        <p:nvSpPr>
          <p:cNvPr id="77" name="Rectangle: Rounded Corners 76">
            <a:extLst>
              <a:ext uri="{FF2B5EF4-FFF2-40B4-BE49-F238E27FC236}">
                <a16:creationId xmlns:a16="http://schemas.microsoft.com/office/drawing/2014/main" id="{AF669247-D782-47A4-914F-6EDD6F844477}"/>
              </a:ext>
            </a:extLst>
          </p:cNvPr>
          <p:cNvSpPr/>
          <p:nvPr/>
        </p:nvSpPr>
        <p:spPr bwMode="auto">
          <a:xfrm>
            <a:off x="5036073" y="1947479"/>
            <a:ext cx="1079510" cy="479851"/>
          </a:xfrm>
          <a:prstGeom prst="roundRect">
            <a:avLst/>
          </a:prstGeom>
          <a:noFill/>
          <a:ln w="28575"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lang="sv-SE" sz="1400" dirty="0">
                <a:solidFill>
                  <a:prstClr val="black"/>
                </a:solidFill>
                <a:latin typeface="Calibri" panose="020F0502020204030204"/>
              </a:rPr>
              <a:t>Configure PM CL</a:t>
            </a:r>
            <a:endPar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8" name="Rectangle: Rounded Corners 77">
            <a:extLst>
              <a:ext uri="{FF2B5EF4-FFF2-40B4-BE49-F238E27FC236}">
                <a16:creationId xmlns:a16="http://schemas.microsoft.com/office/drawing/2014/main" id="{0FBA4565-0DFA-419F-8B5F-062DFE38A5E9}"/>
              </a:ext>
            </a:extLst>
          </p:cNvPr>
          <p:cNvSpPr/>
          <p:nvPr/>
        </p:nvSpPr>
        <p:spPr bwMode="auto">
          <a:xfrm>
            <a:off x="6544900" y="1932887"/>
            <a:ext cx="942403" cy="479851"/>
          </a:xfrm>
          <a:prstGeom prst="roundRect">
            <a:avLst/>
          </a:prstGeom>
          <a:noFill/>
          <a:ln w="28575"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lang="sv-SE" sz="1400" dirty="0">
                <a:solidFill>
                  <a:prstClr val="black"/>
                </a:solidFill>
                <a:latin typeface="Calibri" panose="020F0502020204030204"/>
              </a:rPr>
              <a:t>Submit</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PM CL</a:t>
            </a:r>
          </a:p>
        </p:txBody>
      </p:sp>
      <p:cxnSp>
        <p:nvCxnSpPr>
          <p:cNvPr id="81" name="Straight Arrow Connector 80">
            <a:extLst>
              <a:ext uri="{FF2B5EF4-FFF2-40B4-BE49-F238E27FC236}">
                <a16:creationId xmlns:a16="http://schemas.microsoft.com/office/drawing/2014/main" id="{5129C8F8-82B1-46E5-BDB1-FD02CA51F84A}"/>
              </a:ext>
            </a:extLst>
          </p:cNvPr>
          <p:cNvCxnSpPr>
            <a:cxnSpLocks/>
            <a:stCxn id="121" idx="2"/>
            <a:endCxn id="25" idx="0"/>
          </p:cNvCxnSpPr>
          <p:nvPr/>
        </p:nvCxnSpPr>
        <p:spPr bwMode="auto">
          <a:xfrm flipH="1">
            <a:off x="8098114" y="2412738"/>
            <a:ext cx="289708" cy="1459971"/>
          </a:xfrm>
          <a:prstGeom prst="straightConnector1">
            <a:avLst/>
          </a:prstGeom>
          <a:solidFill>
            <a:schemeClr val="accent1"/>
          </a:solidFill>
          <a:ln w="38100" cap="flat" cmpd="sng" algn="ctr">
            <a:solidFill>
              <a:srgbClr val="7030A0"/>
            </a:solidFill>
            <a:prstDash val="dash"/>
            <a:round/>
            <a:headEnd type="none" w="med" len="med"/>
            <a:tailEnd type="triangle"/>
          </a:ln>
          <a:effectLst/>
        </p:spPr>
      </p:cxnSp>
      <p:cxnSp>
        <p:nvCxnSpPr>
          <p:cNvPr id="93" name="Straight Arrow Connector 92">
            <a:extLst>
              <a:ext uri="{FF2B5EF4-FFF2-40B4-BE49-F238E27FC236}">
                <a16:creationId xmlns:a16="http://schemas.microsoft.com/office/drawing/2014/main" id="{7263BA08-9A66-4529-82D8-327FC4A68F73}"/>
              </a:ext>
            </a:extLst>
          </p:cNvPr>
          <p:cNvCxnSpPr>
            <a:cxnSpLocks/>
          </p:cNvCxnSpPr>
          <p:nvPr/>
        </p:nvCxnSpPr>
        <p:spPr bwMode="auto">
          <a:xfrm>
            <a:off x="1040545" y="6103644"/>
            <a:ext cx="323676" cy="0"/>
          </a:xfrm>
          <a:prstGeom prst="straightConnector1">
            <a:avLst/>
          </a:prstGeom>
          <a:solidFill>
            <a:schemeClr val="accent1"/>
          </a:solidFill>
          <a:ln w="38100" cap="flat" cmpd="sng" algn="ctr">
            <a:solidFill>
              <a:srgbClr val="7030A0"/>
            </a:solidFill>
            <a:prstDash val="solid"/>
            <a:round/>
            <a:headEnd type="none" w="med" len="med"/>
            <a:tailEnd type="triangle"/>
          </a:ln>
          <a:effectLst/>
        </p:spPr>
      </p:cxnSp>
      <p:cxnSp>
        <p:nvCxnSpPr>
          <p:cNvPr id="96" name="Straight Arrow Connector 95">
            <a:extLst>
              <a:ext uri="{FF2B5EF4-FFF2-40B4-BE49-F238E27FC236}">
                <a16:creationId xmlns:a16="http://schemas.microsoft.com/office/drawing/2014/main" id="{4CAC1E46-8FE3-4C8F-9CC8-2449D76EF228}"/>
              </a:ext>
            </a:extLst>
          </p:cNvPr>
          <p:cNvCxnSpPr>
            <a:cxnSpLocks/>
          </p:cNvCxnSpPr>
          <p:nvPr/>
        </p:nvCxnSpPr>
        <p:spPr bwMode="auto">
          <a:xfrm>
            <a:off x="1040545" y="5879163"/>
            <a:ext cx="323676" cy="0"/>
          </a:xfrm>
          <a:prstGeom prst="straightConnector1">
            <a:avLst/>
          </a:prstGeom>
          <a:solidFill>
            <a:schemeClr val="accent1"/>
          </a:solidFill>
          <a:ln w="38100" cap="flat" cmpd="sng" algn="ctr">
            <a:solidFill>
              <a:schemeClr val="accent1"/>
            </a:solidFill>
            <a:prstDash val="solid"/>
            <a:round/>
            <a:headEnd type="none" w="med" len="med"/>
            <a:tailEnd type="triangle"/>
          </a:ln>
          <a:effectLst/>
        </p:spPr>
      </p:cxnSp>
      <p:sp>
        <p:nvSpPr>
          <p:cNvPr id="98" name="TextBox 97">
            <a:extLst>
              <a:ext uri="{FF2B5EF4-FFF2-40B4-BE49-F238E27FC236}">
                <a16:creationId xmlns:a16="http://schemas.microsoft.com/office/drawing/2014/main" id="{AC2F4888-C84F-4A11-991A-F65226B3FC4B}"/>
              </a:ext>
            </a:extLst>
          </p:cNvPr>
          <p:cNvSpPr txBox="1"/>
          <p:nvPr/>
        </p:nvSpPr>
        <p:spPr bwMode="auto">
          <a:xfrm>
            <a:off x="1358040" y="5964823"/>
            <a:ext cx="2505511" cy="255823"/>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prstClr val="black"/>
              </a:buClr>
              <a:buSzTx/>
              <a:buFontTx/>
              <a:buNone/>
              <a:tabLst/>
              <a:defRPr/>
            </a:pPr>
            <a:r>
              <a:rPr lang="sv-SE" sz="1400" dirty="0">
                <a:solidFill>
                  <a:prstClr val="black"/>
                </a:solidFill>
                <a:latin typeface="Calibri" panose="020F0502020204030204"/>
              </a:rPr>
              <a:t>Distribution &amp; Deployment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flow</a:t>
            </a:r>
          </a:p>
        </p:txBody>
      </p:sp>
      <p:sp>
        <p:nvSpPr>
          <p:cNvPr id="99" name="TextBox 98">
            <a:extLst>
              <a:ext uri="{FF2B5EF4-FFF2-40B4-BE49-F238E27FC236}">
                <a16:creationId xmlns:a16="http://schemas.microsoft.com/office/drawing/2014/main" id="{D02B16F4-36BE-4023-BD1F-6FB555E6B439}"/>
              </a:ext>
            </a:extLst>
          </p:cNvPr>
          <p:cNvSpPr txBox="1"/>
          <p:nvPr/>
        </p:nvSpPr>
        <p:spPr bwMode="auto">
          <a:xfrm>
            <a:off x="1358040" y="5739843"/>
            <a:ext cx="1495378" cy="224979"/>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prstClr val="black"/>
              </a:buClr>
              <a:buSzTx/>
              <a:buFontTx/>
              <a:buNone/>
              <a:tabLst/>
              <a:defRPr/>
            </a:pP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Design-time flow</a:t>
            </a:r>
          </a:p>
        </p:txBody>
      </p:sp>
      <p:sp>
        <p:nvSpPr>
          <p:cNvPr id="21" name="Scroll: Vertical 20">
            <a:extLst>
              <a:ext uri="{FF2B5EF4-FFF2-40B4-BE49-F238E27FC236}">
                <a16:creationId xmlns:a16="http://schemas.microsoft.com/office/drawing/2014/main" id="{F4A7B8D4-6488-4BA1-83C9-5E8F015F0398}"/>
              </a:ext>
            </a:extLst>
          </p:cNvPr>
          <p:cNvSpPr/>
          <p:nvPr/>
        </p:nvSpPr>
        <p:spPr>
          <a:xfrm>
            <a:off x="2863921" y="4432386"/>
            <a:ext cx="935410" cy="582934"/>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900" dirty="0"/>
              <a:t>PMSH mS</a:t>
            </a:r>
          </a:p>
          <a:p>
            <a:pPr algn="ctr"/>
            <a:r>
              <a:rPr lang="sv-SE" sz="900" dirty="0"/>
              <a:t>Blueprint for</a:t>
            </a:r>
            <a:r>
              <a:rPr lang="sv-SE" sz="900" b="1" dirty="0"/>
              <a:t> x</a:t>
            </a:r>
            <a:r>
              <a:rPr lang="sv-SE" sz="900" dirty="0"/>
              <a:t>NF Type X</a:t>
            </a:r>
          </a:p>
        </p:txBody>
      </p:sp>
      <p:sp>
        <p:nvSpPr>
          <p:cNvPr id="76" name="Scroll: Vertical 75">
            <a:extLst>
              <a:ext uri="{FF2B5EF4-FFF2-40B4-BE49-F238E27FC236}">
                <a16:creationId xmlns:a16="http://schemas.microsoft.com/office/drawing/2014/main" id="{3EBC41AC-9845-47BA-A51A-8CD9D59A8B49}"/>
              </a:ext>
            </a:extLst>
          </p:cNvPr>
          <p:cNvSpPr/>
          <p:nvPr/>
        </p:nvSpPr>
        <p:spPr>
          <a:xfrm>
            <a:off x="987502" y="4287185"/>
            <a:ext cx="920632" cy="364559"/>
          </a:xfrm>
          <a:prstGeom prst="verticalScrol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900" dirty="0"/>
              <a:t>Configuration policy</a:t>
            </a:r>
          </a:p>
        </p:txBody>
      </p:sp>
      <p:sp>
        <p:nvSpPr>
          <p:cNvPr id="80" name="Scroll: Vertical 79">
            <a:extLst>
              <a:ext uri="{FF2B5EF4-FFF2-40B4-BE49-F238E27FC236}">
                <a16:creationId xmlns:a16="http://schemas.microsoft.com/office/drawing/2014/main" id="{EA0C6A36-6E88-4641-B77C-FF3BD2AFD6A7}"/>
              </a:ext>
            </a:extLst>
          </p:cNvPr>
          <p:cNvSpPr/>
          <p:nvPr/>
        </p:nvSpPr>
        <p:spPr>
          <a:xfrm>
            <a:off x="1961233" y="4716098"/>
            <a:ext cx="831570" cy="364559"/>
          </a:xfrm>
          <a:prstGeom prst="verticalScrol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900" dirty="0"/>
              <a:t>Operational policy</a:t>
            </a:r>
          </a:p>
        </p:txBody>
      </p:sp>
      <p:cxnSp>
        <p:nvCxnSpPr>
          <p:cNvPr id="32" name="Straight Arrow Connector 31">
            <a:extLst>
              <a:ext uri="{FF2B5EF4-FFF2-40B4-BE49-F238E27FC236}">
                <a16:creationId xmlns:a16="http://schemas.microsoft.com/office/drawing/2014/main" id="{79082427-8A98-49E3-B52F-BAAD2EDD1C9F}"/>
              </a:ext>
            </a:extLst>
          </p:cNvPr>
          <p:cNvCxnSpPr>
            <a:cxnSpLocks/>
            <a:stCxn id="76" idx="0"/>
            <a:endCxn id="38" idx="3"/>
          </p:cNvCxnSpPr>
          <p:nvPr/>
        </p:nvCxnSpPr>
        <p:spPr>
          <a:xfrm flipV="1">
            <a:off x="1447818" y="3604588"/>
            <a:ext cx="518205" cy="682597"/>
          </a:xfrm>
          <a:prstGeom prst="straightConnector1">
            <a:avLst/>
          </a:prstGeom>
          <a:solidFill>
            <a:schemeClr val="accent1"/>
          </a:solidFill>
          <a:ln w="38100" cap="flat" cmpd="sng" algn="ctr">
            <a:solidFill>
              <a:schemeClr val="accent1"/>
            </a:solidFill>
            <a:prstDash val="solid"/>
            <a:round/>
            <a:headEnd type="none" w="med" len="med"/>
            <a:tailEnd type="triangle"/>
          </a:ln>
          <a:effectLst/>
        </p:spPr>
      </p:cxnSp>
      <p:cxnSp>
        <p:nvCxnSpPr>
          <p:cNvPr id="34" name="Straight Arrow Connector 33">
            <a:extLst>
              <a:ext uri="{FF2B5EF4-FFF2-40B4-BE49-F238E27FC236}">
                <a16:creationId xmlns:a16="http://schemas.microsoft.com/office/drawing/2014/main" id="{0A8958FA-EA26-4278-81D5-8153F6CB646D}"/>
              </a:ext>
            </a:extLst>
          </p:cNvPr>
          <p:cNvCxnSpPr>
            <a:cxnSpLocks/>
            <a:stCxn id="21" idx="0"/>
            <a:endCxn id="38" idx="5"/>
          </p:cNvCxnSpPr>
          <p:nvPr/>
        </p:nvCxnSpPr>
        <p:spPr>
          <a:xfrm flipH="1" flipV="1">
            <a:off x="2900584" y="3604588"/>
            <a:ext cx="431042" cy="827798"/>
          </a:xfrm>
          <a:prstGeom prst="straightConnector1">
            <a:avLst/>
          </a:prstGeom>
          <a:solidFill>
            <a:schemeClr val="accent1"/>
          </a:solidFill>
          <a:ln w="38100" cap="flat" cmpd="sng" algn="ctr">
            <a:solidFill>
              <a:schemeClr val="accent1"/>
            </a:solidFill>
            <a:prstDash val="solid"/>
            <a:round/>
            <a:headEnd type="none" w="med" len="med"/>
            <a:tailEnd type="triangle"/>
          </a:ln>
          <a:effectLst/>
        </p:spPr>
      </p:cxnSp>
      <p:cxnSp>
        <p:nvCxnSpPr>
          <p:cNvPr id="37" name="Straight Arrow Connector 36">
            <a:extLst>
              <a:ext uri="{FF2B5EF4-FFF2-40B4-BE49-F238E27FC236}">
                <a16:creationId xmlns:a16="http://schemas.microsoft.com/office/drawing/2014/main" id="{685C241A-05DD-4498-97BD-470C43B14A8C}"/>
              </a:ext>
            </a:extLst>
          </p:cNvPr>
          <p:cNvCxnSpPr>
            <a:cxnSpLocks/>
            <a:stCxn id="80" idx="0"/>
            <a:endCxn id="38" idx="4"/>
          </p:cNvCxnSpPr>
          <p:nvPr/>
        </p:nvCxnSpPr>
        <p:spPr>
          <a:xfrm flipV="1">
            <a:off x="2377018" y="3686955"/>
            <a:ext cx="56286" cy="1029143"/>
          </a:xfrm>
          <a:prstGeom prst="straightConnector1">
            <a:avLst/>
          </a:prstGeom>
          <a:solidFill>
            <a:schemeClr val="accent1"/>
          </a:solidFill>
          <a:ln w="38100" cap="flat" cmpd="sng" algn="ctr">
            <a:solidFill>
              <a:schemeClr val="accent1"/>
            </a:solidFill>
            <a:prstDash val="solid"/>
            <a:round/>
            <a:headEnd type="none" w="med" len="med"/>
            <a:tailEnd type="triangle"/>
          </a:ln>
          <a:effectLst/>
        </p:spPr>
      </p:cxnSp>
      <p:sp>
        <p:nvSpPr>
          <p:cNvPr id="65" name="Rectangle: Rounded Corners 64">
            <a:extLst>
              <a:ext uri="{FF2B5EF4-FFF2-40B4-BE49-F238E27FC236}">
                <a16:creationId xmlns:a16="http://schemas.microsoft.com/office/drawing/2014/main" id="{C8B5DB6F-F229-4667-BBCA-6F7FE4D3C576}"/>
              </a:ext>
            </a:extLst>
          </p:cNvPr>
          <p:cNvSpPr/>
          <p:nvPr/>
        </p:nvSpPr>
        <p:spPr>
          <a:xfrm>
            <a:off x="489173" y="2798273"/>
            <a:ext cx="779209" cy="438269"/>
          </a:xfrm>
          <a:prstGeom prst="roundRect">
            <a:avLst/>
          </a:prstGeom>
          <a:solidFill>
            <a:srgbClr val="BCE4FC"/>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sv-SE" sz="1000" dirty="0">
                <a:solidFill>
                  <a:schemeClr val="tx2"/>
                </a:solidFill>
              </a:rPr>
              <a:t>xNF Resource</a:t>
            </a:r>
          </a:p>
        </p:txBody>
      </p:sp>
      <p:cxnSp>
        <p:nvCxnSpPr>
          <p:cNvPr id="111" name="Straight Arrow Connector 110">
            <a:extLst>
              <a:ext uri="{FF2B5EF4-FFF2-40B4-BE49-F238E27FC236}">
                <a16:creationId xmlns:a16="http://schemas.microsoft.com/office/drawing/2014/main" id="{28D2A7BB-E1FE-43D9-97DD-291258E5CEFE}"/>
              </a:ext>
            </a:extLst>
          </p:cNvPr>
          <p:cNvCxnSpPr>
            <a:cxnSpLocks/>
            <a:stCxn id="65" idx="3"/>
            <a:endCxn id="38" idx="1"/>
          </p:cNvCxnSpPr>
          <p:nvPr/>
        </p:nvCxnSpPr>
        <p:spPr>
          <a:xfrm>
            <a:off x="1268382" y="3017408"/>
            <a:ext cx="697641" cy="189474"/>
          </a:xfrm>
          <a:prstGeom prst="straightConnector1">
            <a:avLst/>
          </a:prstGeom>
          <a:solidFill>
            <a:schemeClr val="accent1"/>
          </a:solidFill>
          <a:ln w="38100" cap="flat" cmpd="sng" algn="ctr">
            <a:solidFill>
              <a:schemeClr val="accent1"/>
            </a:solidFill>
            <a:prstDash val="solid"/>
            <a:round/>
            <a:headEnd type="none" w="med" len="med"/>
            <a:tailEnd type="triangle"/>
          </a:ln>
          <a:effectLst/>
        </p:spPr>
      </p:cxnSp>
      <p:sp>
        <p:nvSpPr>
          <p:cNvPr id="117" name="Rectangle: Rounded Corners 116">
            <a:extLst>
              <a:ext uri="{FF2B5EF4-FFF2-40B4-BE49-F238E27FC236}">
                <a16:creationId xmlns:a16="http://schemas.microsoft.com/office/drawing/2014/main" id="{65571D82-AAD8-4523-AE27-E6443F58EF3D}"/>
              </a:ext>
            </a:extLst>
          </p:cNvPr>
          <p:cNvSpPr/>
          <p:nvPr/>
        </p:nvSpPr>
        <p:spPr>
          <a:xfrm>
            <a:off x="322254" y="3464765"/>
            <a:ext cx="1048931" cy="48028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CBA </a:t>
            </a:r>
          </a:p>
          <a:p>
            <a:pPr algn="ctr"/>
            <a:r>
              <a:rPr lang="sv-SE" sz="900" dirty="0"/>
              <a:t>incl PM Transformer</a:t>
            </a:r>
          </a:p>
        </p:txBody>
      </p:sp>
      <p:sp>
        <p:nvSpPr>
          <p:cNvPr id="121" name="Rectangle: Rounded Corners 120">
            <a:extLst>
              <a:ext uri="{FF2B5EF4-FFF2-40B4-BE49-F238E27FC236}">
                <a16:creationId xmlns:a16="http://schemas.microsoft.com/office/drawing/2014/main" id="{BAE253FA-2756-4AEB-8F77-CBDD7DA77CC0}"/>
              </a:ext>
            </a:extLst>
          </p:cNvPr>
          <p:cNvSpPr/>
          <p:nvPr/>
        </p:nvSpPr>
        <p:spPr bwMode="auto">
          <a:xfrm>
            <a:off x="7916620" y="1932887"/>
            <a:ext cx="942403" cy="479851"/>
          </a:xfrm>
          <a:prstGeom prst="roundRect">
            <a:avLst/>
          </a:prstGeom>
          <a:noFill/>
          <a:ln w="28575"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Deploy PM CL</a:t>
            </a:r>
          </a:p>
        </p:txBody>
      </p:sp>
      <p:sp>
        <p:nvSpPr>
          <p:cNvPr id="142" name="Rectangle 141">
            <a:extLst>
              <a:ext uri="{FF2B5EF4-FFF2-40B4-BE49-F238E27FC236}">
                <a16:creationId xmlns:a16="http://schemas.microsoft.com/office/drawing/2014/main" id="{CD1FC3AC-AF4E-4B73-AFC4-18795058DF04}"/>
              </a:ext>
            </a:extLst>
          </p:cNvPr>
          <p:cNvSpPr/>
          <p:nvPr/>
        </p:nvSpPr>
        <p:spPr bwMode="auto">
          <a:xfrm>
            <a:off x="4860029" y="4054399"/>
            <a:ext cx="1496108" cy="465571"/>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lang="sv-SE" sz="1600" dirty="0">
                <a:solidFill>
                  <a:prstClr val="black"/>
                </a:solidFill>
                <a:latin typeface="Calibri" panose="020F0502020204030204"/>
              </a:rPr>
              <a:t>Policy Fwk</a:t>
            </a:r>
            <a:endPar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4" name="TextBox 143">
            <a:extLst>
              <a:ext uri="{FF2B5EF4-FFF2-40B4-BE49-F238E27FC236}">
                <a16:creationId xmlns:a16="http://schemas.microsoft.com/office/drawing/2014/main" id="{5D940F75-66AE-41B0-AEDF-3118552618E4}"/>
              </a:ext>
            </a:extLst>
          </p:cNvPr>
          <p:cNvSpPr txBox="1"/>
          <p:nvPr/>
        </p:nvSpPr>
        <p:spPr>
          <a:xfrm>
            <a:off x="8346473" y="2427330"/>
            <a:ext cx="713657" cy="200055"/>
          </a:xfrm>
          <a:prstGeom prst="rect">
            <a:avLst/>
          </a:prstGeom>
          <a:noFill/>
        </p:spPr>
        <p:txBody>
          <a:bodyPr wrap="none" rtlCol="0">
            <a:spAutoFit/>
          </a:bodyPr>
          <a:lstStyle/>
          <a:p>
            <a:r>
              <a:rPr lang="sv-SE" sz="700" dirty="0"/>
              <a:t>Instantiate mS</a:t>
            </a:r>
          </a:p>
        </p:txBody>
      </p:sp>
      <p:cxnSp>
        <p:nvCxnSpPr>
          <p:cNvPr id="213" name="Straight Arrow Connector 212">
            <a:extLst>
              <a:ext uri="{FF2B5EF4-FFF2-40B4-BE49-F238E27FC236}">
                <a16:creationId xmlns:a16="http://schemas.microsoft.com/office/drawing/2014/main" id="{637A1F6E-7E7A-436D-9360-2B7696E3DE2F}"/>
              </a:ext>
            </a:extLst>
          </p:cNvPr>
          <p:cNvCxnSpPr>
            <a:cxnSpLocks/>
            <a:stCxn id="78" idx="2"/>
            <a:endCxn id="142" idx="0"/>
          </p:cNvCxnSpPr>
          <p:nvPr/>
        </p:nvCxnSpPr>
        <p:spPr bwMode="auto">
          <a:xfrm flipH="1">
            <a:off x="5608083" y="2412738"/>
            <a:ext cx="1408019" cy="1641661"/>
          </a:xfrm>
          <a:prstGeom prst="straightConnector1">
            <a:avLst/>
          </a:prstGeom>
          <a:solidFill>
            <a:schemeClr val="accent1"/>
          </a:solidFill>
          <a:ln w="38100" cap="flat" cmpd="sng" algn="ctr">
            <a:solidFill>
              <a:srgbClr val="7030A0"/>
            </a:solidFill>
            <a:prstDash val="solid"/>
            <a:round/>
            <a:headEnd type="none" w="med" len="med"/>
            <a:tailEnd type="triangle"/>
          </a:ln>
          <a:effectLst/>
        </p:spPr>
      </p:cxnSp>
      <p:sp>
        <p:nvSpPr>
          <p:cNvPr id="225" name="Scroll: Vertical 224">
            <a:extLst>
              <a:ext uri="{FF2B5EF4-FFF2-40B4-BE49-F238E27FC236}">
                <a16:creationId xmlns:a16="http://schemas.microsoft.com/office/drawing/2014/main" id="{57AAAC87-7D5F-41E5-9200-9A980E15971E}"/>
              </a:ext>
            </a:extLst>
          </p:cNvPr>
          <p:cNvSpPr/>
          <p:nvPr/>
        </p:nvSpPr>
        <p:spPr>
          <a:xfrm>
            <a:off x="5206799" y="2557783"/>
            <a:ext cx="608842" cy="349398"/>
          </a:xfrm>
          <a:prstGeom prst="verticalScrol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700" dirty="0"/>
              <a:t>Config</a:t>
            </a:r>
          </a:p>
          <a:p>
            <a:pPr algn="ctr"/>
            <a:r>
              <a:rPr lang="sv-SE" sz="700" dirty="0"/>
              <a:t>Policy</a:t>
            </a:r>
          </a:p>
        </p:txBody>
      </p:sp>
      <p:sp>
        <p:nvSpPr>
          <p:cNvPr id="226" name="TextBox 225">
            <a:extLst>
              <a:ext uri="{FF2B5EF4-FFF2-40B4-BE49-F238E27FC236}">
                <a16:creationId xmlns:a16="http://schemas.microsoft.com/office/drawing/2014/main" id="{3DC14BB7-BD7D-4B4F-A921-3BF21CB129EF}"/>
              </a:ext>
            </a:extLst>
          </p:cNvPr>
          <p:cNvSpPr txBox="1"/>
          <p:nvPr/>
        </p:nvSpPr>
        <p:spPr>
          <a:xfrm>
            <a:off x="5205965" y="2373730"/>
            <a:ext cx="809837" cy="230832"/>
          </a:xfrm>
          <a:prstGeom prst="rect">
            <a:avLst/>
          </a:prstGeom>
          <a:noFill/>
        </p:spPr>
        <p:txBody>
          <a:bodyPr wrap="none" rtlCol="0">
            <a:spAutoFit/>
          </a:bodyPr>
          <a:lstStyle/>
          <a:p>
            <a:r>
              <a:rPr lang="sv-SE" sz="900" dirty="0"/>
              <a:t>Parameterize</a:t>
            </a:r>
          </a:p>
        </p:txBody>
      </p:sp>
      <p:sp>
        <p:nvSpPr>
          <p:cNvPr id="227" name="TextBox 226">
            <a:extLst>
              <a:ext uri="{FF2B5EF4-FFF2-40B4-BE49-F238E27FC236}">
                <a16:creationId xmlns:a16="http://schemas.microsoft.com/office/drawing/2014/main" id="{C23A627D-2178-43E7-9ED1-C5CF41E62621}"/>
              </a:ext>
            </a:extLst>
          </p:cNvPr>
          <p:cNvSpPr txBox="1"/>
          <p:nvPr/>
        </p:nvSpPr>
        <p:spPr>
          <a:xfrm>
            <a:off x="1772469" y="5435"/>
            <a:ext cx="10344738" cy="1015663"/>
          </a:xfrm>
          <a:prstGeom prst="rect">
            <a:avLst/>
          </a:prstGeom>
          <a:noFill/>
        </p:spPr>
        <p:txBody>
          <a:bodyPr wrap="square" rtlCol="0">
            <a:spAutoFit/>
          </a:bodyPr>
          <a:lstStyle/>
          <a:p>
            <a:pPr marL="171450" indent="-171450">
              <a:buFont typeface="Arial" panose="020B0604020202020204" pitchFamily="34" charset="0"/>
              <a:buChar char="•"/>
            </a:pPr>
            <a:r>
              <a:rPr lang="sv-SE" sz="1200" dirty="0">
                <a:solidFill>
                  <a:schemeClr val="bg1"/>
                </a:solidFill>
              </a:rPr>
              <a:t>The central idea is to use control loops for managing PM subscriptions. The PM control loop is realized with a new type of DCAE ”PM Subscription Handler” (PMSH) micro service. </a:t>
            </a:r>
          </a:p>
          <a:p>
            <a:pPr marL="171450" indent="-171450">
              <a:buFont typeface="Arial" panose="020B0604020202020204" pitchFamily="34" charset="0"/>
              <a:buChar char="•"/>
            </a:pPr>
            <a:r>
              <a:rPr lang="sv-SE" sz="1200" dirty="0">
                <a:solidFill>
                  <a:schemeClr val="bg1"/>
                </a:solidFill>
              </a:rPr>
              <a:t>The PM CL is included in SDC service definition</a:t>
            </a:r>
          </a:p>
          <a:p>
            <a:pPr marL="171450" indent="-171450">
              <a:buFont typeface="Arial" panose="020B0604020202020204" pitchFamily="34" charset="0"/>
              <a:buChar char="•"/>
            </a:pPr>
            <a:r>
              <a:rPr lang="sv-SE" sz="1200" dirty="0">
                <a:solidFill>
                  <a:schemeClr val="bg1"/>
                </a:solidFill>
              </a:rPr>
              <a:t>A subscription is created and configured in CLAMP by parameterizing the associated policies, submit and finally deploy the CL in DCAE. Each subscription is handled by its own CL instance</a:t>
            </a:r>
          </a:p>
        </p:txBody>
      </p:sp>
      <p:sp>
        <p:nvSpPr>
          <p:cNvPr id="242" name="Rectangle: Rounded Corners 241">
            <a:extLst>
              <a:ext uri="{FF2B5EF4-FFF2-40B4-BE49-F238E27FC236}">
                <a16:creationId xmlns:a16="http://schemas.microsoft.com/office/drawing/2014/main" id="{FF1476C9-EA19-4197-82F4-E58F9BBC3349}"/>
              </a:ext>
            </a:extLst>
          </p:cNvPr>
          <p:cNvSpPr/>
          <p:nvPr/>
        </p:nvSpPr>
        <p:spPr bwMode="auto">
          <a:xfrm>
            <a:off x="6696734" y="1461590"/>
            <a:ext cx="591963" cy="280855"/>
          </a:xfrm>
          <a:prstGeom prst="roundRect">
            <a:avLst/>
          </a:prstGeom>
          <a:noFill/>
          <a:ln w="635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sv-SE" sz="700" b="0" i="0" u="none" strike="noStrike" kern="1200" cap="none" spc="0" normalizeH="0" baseline="0" noProof="0" dirty="0">
                <a:ln>
                  <a:noFill/>
                </a:ln>
                <a:solidFill>
                  <a:prstClr val="black"/>
                </a:solidFill>
                <a:effectLst/>
                <a:uLnTx/>
                <a:uFillTx/>
                <a:latin typeface="Calibri" panose="020F0502020204030204"/>
                <a:ea typeface="+mn-ea"/>
                <a:cs typeface="+mn-cs"/>
              </a:rPr>
              <a:t>Un-deploy PM CL</a:t>
            </a:r>
          </a:p>
        </p:txBody>
      </p:sp>
      <p:sp>
        <p:nvSpPr>
          <p:cNvPr id="245" name="Rectangle: Rounded Corners 244">
            <a:extLst>
              <a:ext uri="{FF2B5EF4-FFF2-40B4-BE49-F238E27FC236}">
                <a16:creationId xmlns:a16="http://schemas.microsoft.com/office/drawing/2014/main" id="{6A32C57C-D9A0-4CB1-8E83-82054FEC8C83}"/>
              </a:ext>
            </a:extLst>
          </p:cNvPr>
          <p:cNvSpPr/>
          <p:nvPr/>
        </p:nvSpPr>
        <p:spPr bwMode="auto">
          <a:xfrm>
            <a:off x="5423958" y="1446982"/>
            <a:ext cx="591963" cy="280855"/>
          </a:xfrm>
          <a:prstGeom prst="roundRect">
            <a:avLst/>
          </a:prstGeom>
          <a:noFill/>
          <a:ln w="635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lang="sv-SE" sz="700" dirty="0">
                <a:solidFill>
                  <a:prstClr val="black"/>
                </a:solidFill>
                <a:latin typeface="Calibri" panose="020F0502020204030204"/>
              </a:rPr>
              <a:t>Delete  </a:t>
            </a:r>
            <a:r>
              <a:rPr kumimoji="0" lang="sv-SE" sz="700" b="0" i="0" u="none" strike="noStrike" kern="1200" cap="none" spc="0" normalizeH="0" baseline="0" noProof="0" dirty="0">
                <a:ln>
                  <a:noFill/>
                </a:ln>
                <a:solidFill>
                  <a:prstClr val="black"/>
                </a:solidFill>
                <a:effectLst/>
                <a:uLnTx/>
                <a:uFillTx/>
                <a:latin typeface="Calibri" panose="020F0502020204030204"/>
                <a:ea typeface="+mn-ea"/>
                <a:cs typeface="+mn-cs"/>
              </a:rPr>
              <a:t> PM CL</a:t>
            </a:r>
          </a:p>
        </p:txBody>
      </p:sp>
      <p:sp>
        <p:nvSpPr>
          <p:cNvPr id="255" name="Arrow: Right 254">
            <a:extLst>
              <a:ext uri="{FF2B5EF4-FFF2-40B4-BE49-F238E27FC236}">
                <a16:creationId xmlns:a16="http://schemas.microsoft.com/office/drawing/2014/main" id="{99359E65-8C96-427F-9CB8-7B794336D03F}"/>
              </a:ext>
            </a:extLst>
          </p:cNvPr>
          <p:cNvSpPr/>
          <p:nvPr/>
        </p:nvSpPr>
        <p:spPr>
          <a:xfrm>
            <a:off x="6197934" y="2037418"/>
            <a:ext cx="271950" cy="270787"/>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6" name="Arrow: Right 255">
            <a:extLst>
              <a:ext uri="{FF2B5EF4-FFF2-40B4-BE49-F238E27FC236}">
                <a16:creationId xmlns:a16="http://schemas.microsoft.com/office/drawing/2014/main" id="{0ADD5C34-A021-421E-87EB-F9FE0AE65CC7}"/>
              </a:ext>
            </a:extLst>
          </p:cNvPr>
          <p:cNvSpPr/>
          <p:nvPr/>
        </p:nvSpPr>
        <p:spPr>
          <a:xfrm>
            <a:off x="7579005" y="2034848"/>
            <a:ext cx="271950" cy="270787"/>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7" name="Arrow: Right 256">
            <a:extLst>
              <a:ext uri="{FF2B5EF4-FFF2-40B4-BE49-F238E27FC236}">
                <a16:creationId xmlns:a16="http://schemas.microsoft.com/office/drawing/2014/main" id="{54A61DD8-BCA2-464E-A20C-93889C8404EA}"/>
              </a:ext>
            </a:extLst>
          </p:cNvPr>
          <p:cNvSpPr/>
          <p:nvPr/>
        </p:nvSpPr>
        <p:spPr>
          <a:xfrm rot="12509617" flipV="1">
            <a:off x="7450183" y="1700200"/>
            <a:ext cx="419754" cy="164645"/>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266" name="Straight Arrow Connector 265">
            <a:extLst>
              <a:ext uri="{FF2B5EF4-FFF2-40B4-BE49-F238E27FC236}">
                <a16:creationId xmlns:a16="http://schemas.microsoft.com/office/drawing/2014/main" id="{CEEDBB43-D796-4ABB-8AEC-71C2F2C7782A}"/>
              </a:ext>
            </a:extLst>
          </p:cNvPr>
          <p:cNvCxnSpPr>
            <a:cxnSpLocks/>
            <a:stCxn id="6" idx="4"/>
            <a:endCxn id="136" idx="1"/>
          </p:cNvCxnSpPr>
          <p:nvPr/>
        </p:nvCxnSpPr>
        <p:spPr bwMode="auto">
          <a:xfrm>
            <a:off x="3268769" y="2891169"/>
            <a:ext cx="1800709" cy="2470388"/>
          </a:xfrm>
          <a:prstGeom prst="straightConnector1">
            <a:avLst/>
          </a:prstGeom>
          <a:solidFill>
            <a:schemeClr val="accent1"/>
          </a:solidFill>
          <a:ln w="38100" cap="flat" cmpd="sng" algn="ctr">
            <a:solidFill>
              <a:srgbClr val="7030A0"/>
            </a:solidFill>
            <a:prstDash val="solid"/>
            <a:round/>
            <a:headEnd type="none" w="med" len="med"/>
            <a:tailEnd type="triangle"/>
          </a:ln>
          <a:effectLst/>
        </p:spPr>
      </p:cxnSp>
      <p:cxnSp>
        <p:nvCxnSpPr>
          <p:cNvPr id="103" name="Straight Arrow Connector 102">
            <a:extLst>
              <a:ext uri="{FF2B5EF4-FFF2-40B4-BE49-F238E27FC236}">
                <a16:creationId xmlns:a16="http://schemas.microsoft.com/office/drawing/2014/main" id="{EB06EAF2-A206-4731-854B-0B97959AD133}"/>
              </a:ext>
            </a:extLst>
          </p:cNvPr>
          <p:cNvCxnSpPr>
            <a:cxnSpLocks/>
            <a:stCxn id="117" idx="3"/>
            <a:endCxn id="38" idx="2"/>
          </p:cNvCxnSpPr>
          <p:nvPr/>
        </p:nvCxnSpPr>
        <p:spPr>
          <a:xfrm flipV="1">
            <a:off x="1371185" y="3405735"/>
            <a:ext cx="401284" cy="299172"/>
          </a:xfrm>
          <a:prstGeom prst="straightConnector1">
            <a:avLst/>
          </a:prstGeom>
          <a:solidFill>
            <a:schemeClr val="accent1"/>
          </a:solidFill>
          <a:ln w="38100" cap="flat" cmpd="sng" algn="ctr">
            <a:solidFill>
              <a:schemeClr val="accent1"/>
            </a:solidFill>
            <a:prstDash val="solid"/>
            <a:round/>
            <a:headEnd type="none" w="med" len="med"/>
            <a:tailEnd type="triangle"/>
          </a:ln>
          <a:effectLst/>
        </p:spPr>
      </p:cxnSp>
      <p:sp>
        <p:nvSpPr>
          <p:cNvPr id="136" name="Rectangle 135">
            <a:extLst>
              <a:ext uri="{FF2B5EF4-FFF2-40B4-BE49-F238E27FC236}">
                <a16:creationId xmlns:a16="http://schemas.microsoft.com/office/drawing/2014/main" id="{CDCE44B1-0450-4DD0-92CE-1941041C277D}"/>
              </a:ext>
            </a:extLst>
          </p:cNvPr>
          <p:cNvSpPr/>
          <p:nvPr/>
        </p:nvSpPr>
        <p:spPr bwMode="auto">
          <a:xfrm>
            <a:off x="5069478" y="5170306"/>
            <a:ext cx="746163" cy="382501"/>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lang="sv-SE" sz="900" dirty="0">
                <a:solidFill>
                  <a:prstClr val="black"/>
                </a:solidFill>
                <a:latin typeface="Calibri" panose="020F0502020204030204"/>
              </a:rPr>
              <a:t>CDS Blueprint Processor</a:t>
            </a:r>
            <a:endParaRPr kumimoji="0" lang="sv-SE" sz="9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6" name="Arrow: Right 155">
            <a:extLst>
              <a:ext uri="{FF2B5EF4-FFF2-40B4-BE49-F238E27FC236}">
                <a16:creationId xmlns:a16="http://schemas.microsoft.com/office/drawing/2014/main" id="{6F55D8D0-5F66-4B35-B82D-B26C38A359B5}"/>
              </a:ext>
            </a:extLst>
          </p:cNvPr>
          <p:cNvSpPr/>
          <p:nvPr/>
        </p:nvSpPr>
        <p:spPr>
          <a:xfrm rot="10800000" flipV="1">
            <a:off x="6128238" y="1465483"/>
            <a:ext cx="419754" cy="164645"/>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8" name="Arrow: Right 157">
            <a:extLst>
              <a:ext uri="{FF2B5EF4-FFF2-40B4-BE49-F238E27FC236}">
                <a16:creationId xmlns:a16="http://schemas.microsoft.com/office/drawing/2014/main" id="{C5C53618-BAB8-4CB2-B2E2-EA6771F2A132}"/>
              </a:ext>
            </a:extLst>
          </p:cNvPr>
          <p:cNvSpPr/>
          <p:nvPr/>
        </p:nvSpPr>
        <p:spPr>
          <a:xfrm rot="9169657" flipV="1">
            <a:off x="6165244" y="1714477"/>
            <a:ext cx="419754" cy="164645"/>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TextBox 14">
            <a:extLst>
              <a:ext uri="{FF2B5EF4-FFF2-40B4-BE49-F238E27FC236}">
                <a16:creationId xmlns:a16="http://schemas.microsoft.com/office/drawing/2014/main" id="{1FB2E9A4-13FF-40A8-98E1-353AD56BE78E}"/>
              </a:ext>
            </a:extLst>
          </p:cNvPr>
          <p:cNvSpPr txBox="1"/>
          <p:nvPr/>
        </p:nvSpPr>
        <p:spPr>
          <a:xfrm>
            <a:off x="489173" y="1075624"/>
            <a:ext cx="3259739" cy="369332"/>
          </a:xfrm>
          <a:prstGeom prst="rect">
            <a:avLst/>
          </a:prstGeom>
          <a:noFill/>
        </p:spPr>
        <p:txBody>
          <a:bodyPr wrap="none" rtlCol="0">
            <a:spAutoFit/>
          </a:bodyPr>
          <a:lstStyle/>
          <a:p>
            <a:r>
              <a:rPr lang="sv-SE" u="sng" dirty="0"/>
              <a:t>Design/Distribution/Deployment</a:t>
            </a:r>
            <a:endParaRPr lang="sv-SE" b="1" u="sng" dirty="0"/>
          </a:p>
        </p:txBody>
      </p:sp>
      <p:sp>
        <p:nvSpPr>
          <p:cNvPr id="129" name="Scroll: Vertical 128">
            <a:extLst>
              <a:ext uri="{FF2B5EF4-FFF2-40B4-BE49-F238E27FC236}">
                <a16:creationId xmlns:a16="http://schemas.microsoft.com/office/drawing/2014/main" id="{ACAF53EF-4C24-4672-BD28-1764F95BA925}"/>
              </a:ext>
            </a:extLst>
          </p:cNvPr>
          <p:cNvSpPr/>
          <p:nvPr/>
        </p:nvSpPr>
        <p:spPr>
          <a:xfrm>
            <a:off x="5952176" y="3368780"/>
            <a:ext cx="608842" cy="420158"/>
          </a:xfrm>
          <a:prstGeom prst="verticalScrol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700" dirty="0"/>
              <a:t>Confg &amp; Oper.</a:t>
            </a:r>
          </a:p>
          <a:p>
            <a:pPr algn="ctr"/>
            <a:r>
              <a:rPr lang="sv-SE" sz="700" dirty="0"/>
              <a:t>Policies</a:t>
            </a:r>
          </a:p>
        </p:txBody>
      </p:sp>
      <p:cxnSp>
        <p:nvCxnSpPr>
          <p:cNvPr id="130" name="Straight Arrow Connector 129">
            <a:extLst>
              <a:ext uri="{FF2B5EF4-FFF2-40B4-BE49-F238E27FC236}">
                <a16:creationId xmlns:a16="http://schemas.microsoft.com/office/drawing/2014/main" id="{76ACF660-3A11-4391-AFDA-D9A353F3F7E3}"/>
              </a:ext>
            </a:extLst>
          </p:cNvPr>
          <p:cNvCxnSpPr>
            <a:cxnSpLocks/>
            <a:stCxn id="142" idx="3"/>
            <a:endCxn id="25" idx="1"/>
          </p:cNvCxnSpPr>
          <p:nvPr/>
        </p:nvCxnSpPr>
        <p:spPr bwMode="auto">
          <a:xfrm flipV="1">
            <a:off x="6356137" y="4282168"/>
            <a:ext cx="1296948" cy="5017"/>
          </a:xfrm>
          <a:prstGeom prst="straightConnector1">
            <a:avLst/>
          </a:prstGeom>
          <a:solidFill>
            <a:schemeClr val="accent1"/>
          </a:solidFill>
          <a:ln w="38100" cap="flat" cmpd="sng" algn="ctr">
            <a:solidFill>
              <a:srgbClr val="7030A0"/>
            </a:solidFill>
            <a:prstDash val="solid"/>
            <a:round/>
            <a:headEnd type="none" w="med" len="med"/>
            <a:tailEnd type="triangle"/>
          </a:ln>
          <a:effectLst/>
        </p:spPr>
      </p:cxnSp>
      <p:sp>
        <p:nvSpPr>
          <p:cNvPr id="133" name="Scroll: Vertical 132">
            <a:extLst>
              <a:ext uri="{FF2B5EF4-FFF2-40B4-BE49-F238E27FC236}">
                <a16:creationId xmlns:a16="http://schemas.microsoft.com/office/drawing/2014/main" id="{26E4B8ED-A184-4D92-B9E6-0887ACBC2EF1}"/>
              </a:ext>
            </a:extLst>
          </p:cNvPr>
          <p:cNvSpPr/>
          <p:nvPr/>
        </p:nvSpPr>
        <p:spPr>
          <a:xfrm>
            <a:off x="6711680" y="3872709"/>
            <a:ext cx="608842" cy="360777"/>
          </a:xfrm>
          <a:prstGeom prst="verticalScrol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700" dirty="0"/>
              <a:t>Config</a:t>
            </a:r>
          </a:p>
          <a:p>
            <a:pPr algn="ctr"/>
            <a:r>
              <a:rPr lang="sv-SE" sz="700" dirty="0"/>
              <a:t>Policy</a:t>
            </a:r>
          </a:p>
        </p:txBody>
      </p:sp>
      <p:sp>
        <p:nvSpPr>
          <p:cNvPr id="179" name="Scroll: Vertical 178">
            <a:extLst>
              <a:ext uri="{FF2B5EF4-FFF2-40B4-BE49-F238E27FC236}">
                <a16:creationId xmlns:a16="http://schemas.microsoft.com/office/drawing/2014/main" id="{7BF17ABD-BBDA-43AB-A54C-2F5EC0EE72D4}"/>
              </a:ext>
            </a:extLst>
          </p:cNvPr>
          <p:cNvSpPr/>
          <p:nvPr/>
        </p:nvSpPr>
        <p:spPr>
          <a:xfrm>
            <a:off x="3025850" y="2827241"/>
            <a:ext cx="535577" cy="218681"/>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800" dirty="0"/>
              <a:t>CSAR</a:t>
            </a:r>
            <a:endParaRPr lang="sv-SE" sz="1100" dirty="0"/>
          </a:p>
        </p:txBody>
      </p:sp>
      <p:sp>
        <p:nvSpPr>
          <p:cNvPr id="183" name="Rectangle: Rounded Corners 182">
            <a:extLst>
              <a:ext uri="{FF2B5EF4-FFF2-40B4-BE49-F238E27FC236}">
                <a16:creationId xmlns:a16="http://schemas.microsoft.com/office/drawing/2014/main" id="{9F8F95E1-5AE0-48A5-94D0-EF18674E040E}"/>
              </a:ext>
            </a:extLst>
          </p:cNvPr>
          <p:cNvSpPr/>
          <p:nvPr/>
        </p:nvSpPr>
        <p:spPr>
          <a:xfrm>
            <a:off x="5657571" y="5054236"/>
            <a:ext cx="493241" cy="23214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000" dirty="0"/>
              <a:t>CBA</a:t>
            </a:r>
            <a:endParaRPr lang="sv-SE" sz="600" dirty="0"/>
          </a:p>
        </p:txBody>
      </p:sp>
    </p:spTree>
    <p:extLst>
      <p:ext uri="{BB962C8B-B14F-4D97-AF65-F5344CB8AC3E}">
        <p14:creationId xmlns:p14="http://schemas.microsoft.com/office/powerpoint/2010/main" val="2492137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284DF-39B7-4565-9502-B31CE18C7EC5}"/>
              </a:ext>
            </a:extLst>
          </p:cNvPr>
          <p:cNvSpPr>
            <a:spLocks noGrp="1"/>
          </p:cNvSpPr>
          <p:nvPr>
            <p:ph type="title"/>
          </p:nvPr>
        </p:nvSpPr>
        <p:spPr>
          <a:xfrm>
            <a:off x="198224" y="235648"/>
            <a:ext cx="1655975" cy="564452"/>
          </a:xfrm>
        </p:spPr>
        <p:txBody>
          <a:bodyPr>
            <a:noAutofit/>
          </a:bodyPr>
          <a:lstStyle/>
          <a:p>
            <a:r>
              <a:rPr lang="sv-SE" sz="2000" dirty="0"/>
              <a:t>Realization overview 2/2</a:t>
            </a:r>
          </a:p>
        </p:txBody>
      </p:sp>
      <p:sp>
        <p:nvSpPr>
          <p:cNvPr id="20" name="Rectangle 19">
            <a:extLst>
              <a:ext uri="{FF2B5EF4-FFF2-40B4-BE49-F238E27FC236}">
                <a16:creationId xmlns:a16="http://schemas.microsoft.com/office/drawing/2014/main" id="{F6058769-E7AB-48C1-8935-F395D544DE15}"/>
              </a:ext>
            </a:extLst>
          </p:cNvPr>
          <p:cNvSpPr/>
          <p:nvPr/>
        </p:nvSpPr>
        <p:spPr bwMode="auto">
          <a:xfrm>
            <a:off x="4450756" y="1326814"/>
            <a:ext cx="5065585" cy="1249019"/>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lang="sv-SE" sz="1600" dirty="0">
                <a:solidFill>
                  <a:prstClr val="black"/>
                </a:solidFill>
                <a:latin typeface="Calibri" panose="020F0502020204030204"/>
              </a:rPr>
              <a:t>CLAMP</a:t>
            </a:r>
            <a:endPar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02DABE12-1402-4616-8828-3E02116B0A0D}"/>
              </a:ext>
            </a:extLst>
          </p:cNvPr>
          <p:cNvSpPr/>
          <p:nvPr/>
        </p:nvSpPr>
        <p:spPr bwMode="auto">
          <a:xfrm>
            <a:off x="7293906" y="3593749"/>
            <a:ext cx="2508355" cy="2626897"/>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rPr>
              <a:t>DCAE</a:t>
            </a:r>
          </a:p>
        </p:txBody>
      </p:sp>
      <p:sp>
        <p:nvSpPr>
          <p:cNvPr id="25" name="Rectangle 24">
            <a:extLst>
              <a:ext uri="{FF2B5EF4-FFF2-40B4-BE49-F238E27FC236}">
                <a16:creationId xmlns:a16="http://schemas.microsoft.com/office/drawing/2014/main" id="{7B690F8D-B6F6-44B9-B2E7-9148A52BF2EC}"/>
              </a:ext>
            </a:extLst>
          </p:cNvPr>
          <p:cNvSpPr/>
          <p:nvPr/>
        </p:nvSpPr>
        <p:spPr bwMode="auto">
          <a:xfrm>
            <a:off x="7653085" y="3872709"/>
            <a:ext cx="890058" cy="818917"/>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lang="sv-SE" sz="1600" dirty="0">
                <a:solidFill>
                  <a:prstClr val="black"/>
                </a:solidFill>
                <a:latin typeface="Calibri" panose="020F0502020204030204"/>
              </a:rPr>
              <a:t>PMSH mS</a:t>
            </a:r>
          </a:p>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Calibri" panose="020F0502020204030204"/>
                <a:ea typeface="+mn-ea"/>
                <a:cs typeface="+mn-cs"/>
              </a:rPr>
              <a:t>(one instance per subscription)</a:t>
            </a:r>
          </a:p>
        </p:txBody>
      </p:sp>
      <p:sp>
        <p:nvSpPr>
          <p:cNvPr id="27" name="Rectangle 26">
            <a:extLst>
              <a:ext uri="{FF2B5EF4-FFF2-40B4-BE49-F238E27FC236}">
                <a16:creationId xmlns:a16="http://schemas.microsoft.com/office/drawing/2014/main" id="{0B76EA7B-6740-4D88-A22E-15FA8758884F}"/>
              </a:ext>
            </a:extLst>
          </p:cNvPr>
          <p:cNvSpPr/>
          <p:nvPr/>
        </p:nvSpPr>
        <p:spPr bwMode="auto">
          <a:xfrm>
            <a:off x="4748168" y="5862142"/>
            <a:ext cx="746163" cy="314016"/>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lang="sv-SE" sz="1600" dirty="0">
                <a:solidFill>
                  <a:prstClr val="black"/>
                </a:solidFill>
                <a:latin typeface="Calibri" panose="020F0502020204030204"/>
              </a:rPr>
              <a:t>x</a:t>
            </a:r>
            <a:r>
              <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rPr>
              <a:t>NF</a:t>
            </a:r>
          </a:p>
        </p:txBody>
      </p:sp>
      <p:sp>
        <p:nvSpPr>
          <p:cNvPr id="28" name="Rectangle 27">
            <a:extLst>
              <a:ext uri="{FF2B5EF4-FFF2-40B4-BE49-F238E27FC236}">
                <a16:creationId xmlns:a16="http://schemas.microsoft.com/office/drawing/2014/main" id="{C4634288-6394-4BA6-A02C-15D553FE231D}"/>
              </a:ext>
            </a:extLst>
          </p:cNvPr>
          <p:cNvSpPr/>
          <p:nvPr/>
        </p:nvSpPr>
        <p:spPr bwMode="auto">
          <a:xfrm>
            <a:off x="4481362" y="4851570"/>
            <a:ext cx="1279776" cy="817895"/>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lang="sv-SE" sz="1050" dirty="0">
                <a:solidFill>
                  <a:prstClr val="black"/>
                </a:solidFill>
                <a:latin typeface="Calibri" panose="020F0502020204030204"/>
              </a:rPr>
              <a:t>Controller</a:t>
            </a:r>
            <a:endPar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F0F1E747-12B1-4FE0-A4F2-4C5035DDCA37}"/>
              </a:ext>
            </a:extLst>
          </p:cNvPr>
          <p:cNvSpPr/>
          <p:nvPr/>
        </p:nvSpPr>
        <p:spPr bwMode="auto">
          <a:xfrm>
            <a:off x="11122435" y="3818913"/>
            <a:ext cx="920925" cy="915066"/>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rPr>
              <a:t>A&amp;AI</a:t>
            </a:r>
          </a:p>
        </p:txBody>
      </p:sp>
      <p:sp>
        <p:nvSpPr>
          <p:cNvPr id="77" name="Rectangle: Rounded Corners 76">
            <a:extLst>
              <a:ext uri="{FF2B5EF4-FFF2-40B4-BE49-F238E27FC236}">
                <a16:creationId xmlns:a16="http://schemas.microsoft.com/office/drawing/2014/main" id="{AF669247-D782-47A4-914F-6EDD6F844477}"/>
              </a:ext>
            </a:extLst>
          </p:cNvPr>
          <p:cNvSpPr/>
          <p:nvPr/>
        </p:nvSpPr>
        <p:spPr bwMode="auto">
          <a:xfrm>
            <a:off x="5036073" y="1947479"/>
            <a:ext cx="1079510" cy="479851"/>
          </a:xfrm>
          <a:prstGeom prst="roundRect">
            <a:avLst/>
          </a:prstGeom>
          <a:noFill/>
          <a:ln w="28575"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lang="sv-SE" sz="1400" dirty="0">
                <a:solidFill>
                  <a:prstClr val="black"/>
                </a:solidFill>
                <a:latin typeface="Calibri" panose="020F0502020204030204"/>
              </a:rPr>
              <a:t>Configure PM CL</a:t>
            </a:r>
            <a:endPar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8" name="Rectangle: Rounded Corners 77">
            <a:extLst>
              <a:ext uri="{FF2B5EF4-FFF2-40B4-BE49-F238E27FC236}">
                <a16:creationId xmlns:a16="http://schemas.microsoft.com/office/drawing/2014/main" id="{0FBA4565-0DFA-419F-8B5F-062DFE38A5E9}"/>
              </a:ext>
            </a:extLst>
          </p:cNvPr>
          <p:cNvSpPr/>
          <p:nvPr/>
        </p:nvSpPr>
        <p:spPr bwMode="auto">
          <a:xfrm>
            <a:off x="6544900" y="1932887"/>
            <a:ext cx="942403" cy="479851"/>
          </a:xfrm>
          <a:prstGeom prst="roundRect">
            <a:avLst/>
          </a:prstGeom>
          <a:noFill/>
          <a:ln w="28575"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lang="sv-SE" sz="1400" dirty="0">
                <a:solidFill>
                  <a:prstClr val="black"/>
                </a:solidFill>
                <a:latin typeface="Calibri" panose="020F0502020204030204"/>
              </a:rPr>
              <a:t>Submit</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PM CL</a:t>
            </a:r>
          </a:p>
        </p:txBody>
      </p:sp>
      <p:cxnSp>
        <p:nvCxnSpPr>
          <p:cNvPr id="88" name="Straight Arrow Connector 87">
            <a:extLst>
              <a:ext uri="{FF2B5EF4-FFF2-40B4-BE49-F238E27FC236}">
                <a16:creationId xmlns:a16="http://schemas.microsoft.com/office/drawing/2014/main" id="{3C4BC288-2FDE-4E62-B525-F757EE46155F}"/>
              </a:ext>
            </a:extLst>
          </p:cNvPr>
          <p:cNvCxnSpPr>
            <a:cxnSpLocks/>
            <a:stCxn id="136" idx="2"/>
            <a:endCxn id="27" idx="0"/>
          </p:cNvCxnSpPr>
          <p:nvPr/>
        </p:nvCxnSpPr>
        <p:spPr bwMode="auto">
          <a:xfrm>
            <a:off x="5121249" y="5552807"/>
            <a:ext cx="1" cy="309335"/>
          </a:xfrm>
          <a:prstGeom prst="straightConnector1">
            <a:avLst/>
          </a:prstGeom>
          <a:solidFill>
            <a:schemeClr val="accent1"/>
          </a:solidFill>
          <a:ln w="38100" cap="flat" cmpd="sng" algn="ctr">
            <a:solidFill>
              <a:srgbClr val="92D050"/>
            </a:solidFill>
            <a:prstDash val="solid"/>
            <a:round/>
            <a:headEnd type="none" w="med" len="med"/>
            <a:tailEnd type="triangle"/>
          </a:ln>
          <a:effectLst/>
        </p:spPr>
      </p:cxnSp>
      <p:cxnSp>
        <p:nvCxnSpPr>
          <p:cNvPr id="93" name="Straight Arrow Connector 92">
            <a:extLst>
              <a:ext uri="{FF2B5EF4-FFF2-40B4-BE49-F238E27FC236}">
                <a16:creationId xmlns:a16="http://schemas.microsoft.com/office/drawing/2014/main" id="{7263BA08-9A66-4529-82D8-327FC4A68F73}"/>
              </a:ext>
            </a:extLst>
          </p:cNvPr>
          <p:cNvCxnSpPr>
            <a:cxnSpLocks/>
          </p:cNvCxnSpPr>
          <p:nvPr/>
        </p:nvCxnSpPr>
        <p:spPr bwMode="auto">
          <a:xfrm>
            <a:off x="983073" y="5603045"/>
            <a:ext cx="323676" cy="0"/>
          </a:xfrm>
          <a:prstGeom prst="straightConnector1">
            <a:avLst/>
          </a:prstGeom>
          <a:solidFill>
            <a:schemeClr val="accent1"/>
          </a:solidFill>
          <a:ln w="38100" cap="flat" cmpd="sng" algn="ctr">
            <a:solidFill>
              <a:srgbClr val="92D050"/>
            </a:solidFill>
            <a:prstDash val="solid"/>
            <a:round/>
            <a:headEnd type="none" w="med" len="med"/>
            <a:tailEnd type="triangle"/>
          </a:ln>
          <a:effectLst/>
        </p:spPr>
      </p:cxnSp>
      <p:sp>
        <p:nvSpPr>
          <p:cNvPr id="98" name="TextBox 97">
            <a:extLst>
              <a:ext uri="{FF2B5EF4-FFF2-40B4-BE49-F238E27FC236}">
                <a16:creationId xmlns:a16="http://schemas.microsoft.com/office/drawing/2014/main" id="{AC2F4888-C84F-4A11-991A-F65226B3FC4B}"/>
              </a:ext>
            </a:extLst>
          </p:cNvPr>
          <p:cNvSpPr txBox="1"/>
          <p:nvPr/>
        </p:nvSpPr>
        <p:spPr bwMode="auto">
          <a:xfrm>
            <a:off x="1300569" y="5464225"/>
            <a:ext cx="1274942" cy="224980"/>
          </a:xfrm>
          <a:prstGeom prst="rect">
            <a:avLst/>
          </a:prstGeom>
          <a:noFill/>
          <a:ln w="12700">
            <a:noFill/>
            <a:miter lim="800000"/>
            <a:headEnd/>
            <a:tailEnd/>
          </a:ln>
        </p:spPr>
        <p:txBody>
          <a:bodyPr vert="horz" wrap="square" lIns="72000" tIns="36000" rIns="73152" bIns="36576" numCol="1" rtlCol="0"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prstClr val="black"/>
              </a:buClr>
              <a:buSzTx/>
              <a:buFontTx/>
              <a:buNone/>
              <a:tabLst/>
              <a:defRPr/>
            </a:pP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Run-time flow</a:t>
            </a:r>
          </a:p>
        </p:txBody>
      </p:sp>
      <p:sp>
        <p:nvSpPr>
          <p:cNvPr id="121" name="Rectangle: Rounded Corners 120">
            <a:extLst>
              <a:ext uri="{FF2B5EF4-FFF2-40B4-BE49-F238E27FC236}">
                <a16:creationId xmlns:a16="http://schemas.microsoft.com/office/drawing/2014/main" id="{BAE253FA-2756-4AEB-8F77-CBDD7DA77CC0}"/>
              </a:ext>
            </a:extLst>
          </p:cNvPr>
          <p:cNvSpPr/>
          <p:nvPr/>
        </p:nvSpPr>
        <p:spPr bwMode="auto">
          <a:xfrm>
            <a:off x="7916620" y="1932887"/>
            <a:ext cx="942403" cy="479851"/>
          </a:xfrm>
          <a:prstGeom prst="roundRect">
            <a:avLst/>
          </a:prstGeom>
          <a:noFill/>
          <a:ln w="28575"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Deploy PM CL</a:t>
            </a:r>
          </a:p>
        </p:txBody>
      </p:sp>
      <p:sp>
        <p:nvSpPr>
          <p:cNvPr id="142" name="Rectangle 141">
            <a:extLst>
              <a:ext uri="{FF2B5EF4-FFF2-40B4-BE49-F238E27FC236}">
                <a16:creationId xmlns:a16="http://schemas.microsoft.com/office/drawing/2014/main" id="{CD1FC3AC-AF4E-4B73-AFC4-18795058DF04}"/>
              </a:ext>
            </a:extLst>
          </p:cNvPr>
          <p:cNvSpPr/>
          <p:nvPr/>
        </p:nvSpPr>
        <p:spPr bwMode="auto">
          <a:xfrm>
            <a:off x="4376691" y="4054399"/>
            <a:ext cx="1496108" cy="465571"/>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lang="sv-SE" sz="1600" dirty="0">
                <a:solidFill>
                  <a:prstClr val="black"/>
                </a:solidFill>
                <a:latin typeface="Calibri" panose="020F0502020204030204"/>
              </a:rPr>
              <a:t>Policy Fwk</a:t>
            </a:r>
            <a:endPar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3" name="Rectangle 142">
            <a:extLst>
              <a:ext uri="{FF2B5EF4-FFF2-40B4-BE49-F238E27FC236}">
                <a16:creationId xmlns:a16="http://schemas.microsoft.com/office/drawing/2014/main" id="{321A4ADC-784C-4BA6-BE31-2C790624F843}"/>
              </a:ext>
            </a:extLst>
          </p:cNvPr>
          <p:cNvSpPr/>
          <p:nvPr/>
        </p:nvSpPr>
        <p:spPr bwMode="auto">
          <a:xfrm rot="16200000">
            <a:off x="9139465" y="3409376"/>
            <a:ext cx="1680523" cy="252255"/>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rPr>
              <a:t>DMaaP</a:t>
            </a:r>
          </a:p>
        </p:txBody>
      </p:sp>
      <p:cxnSp>
        <p:nvCxnSpPr>
          <p:cNvPr id="184" name="Straight Arrow Connector 183">
            <a:extLst>
              <a:ext uri="{FF2B5EF4-FFF2-40B4-BE49-F238E27FC236}">
                <a16:creationId xmlns:a16="http://schemas.microsoft.com/office/drawing/2014/main" id="{5468813C-BB6A-4E82-A9D4-A65E0A354261}"/>
              </a:ext>
            </a:extLst>
          </p:cNvPr>
          <p:cNvCxnSpPr>
            <a:cxnSpLocks/>
            <a:stCxn id="29" idx="1"/>
            <a:endCxn id="25" idx="3"/>
          </p:cNvCxnSpPr>
          <p:nvPr/>
        </p:nvCxnSpPr>
        <p:spPr bwMode="auto">
          <a:xfrm flipH="1">
            <a:off x="8543143" y="4276446"/>
            <a:ext cx="2579292" cy="5722"/>
          </a:xfrm>
          <a:prstGeom prst="straightConnector1">
            <a:avLst/>
          </a:prstGeom>
          <a:solidFill>
            <a:schemeClr val="accent1"/>
          </a:solidFill>
          <a:ln w="38100" cap="flat" cmpd="sng" algn="ctr">
            <a:solidFill>
              <a:srgbClr val="92D050"/>
            </a:solidFill>
            <a:prstDash val="solid"/>
            <a:round/>
            <a:headEnd type="none" w="med" len="med"/>
            <a:tailEnd type="triangle"/>
          </a:ln>
          <a:effectLst/>
        </p:spPr>
      </p:cxnSp>
      <p:sp>
        <p:nvSpPr>
          <p:cNvPr id="187" name="TextBox 186">
            <a:extLst>
              <a:ext uri="{FF2B5EF4-FFF2-40B4-BE49-F238E27FC236}">
                <a16:creationId xmlns:a16="http://schemas.microsoft.com/office/drawing/2014/main" id="{0F7D1BAB-8A22-4B71-B75B-2043883BCD3A}"/>
              </a:ext>
            </a:extLst>
          </p:cNvPr>
          <p:cNvSpPr txBox="1"/>
          <p:nvPr/>
        </p:nvSpPr>
        <p:spPr>
          <a:xfrm>
            <a:off x="10128350" y="3980955"/>
            <a:ext cx="1127937" cy="307777"/>
          </a:xfrm>
          <a:prstGeom prst="rect">
            <a:avLst/>
          </a:prstGeom>
          <a:noFill/>
        </p:spPr>
        <p:txBody>
          <a:bodyPr wrap="square" rtlCol="0">
            <a:spAutoFit/>
          </a:bodyPr>
          <a:lstStyle/>
          <a:p>
            <a:r>
              <a:rPr lang="sv-SE" sz="700" dirty="0"/>
              <a:t>”New xNF instance added/removed” event</a:t>
            </a:r>
          </a:p>
        </p:txBody>
      </p:sp>
      <p:cxnSp>
        <p:nvCxnSpPr>
          <p:cNvPr id="189" name="Straight Arrow Connector 188">
            <a:extLst>
              <a:ext uri="{FF2B5EF4-FFF2-40B4-BE49-F238E27FC236}">
                <a16:creationId xmlns:a16="http://schemas.microsoft.com/office/drawing/2014/main" id="{E3D9EB1B-0818-4772-8C29-642E8E19BC92}"/>
              </a:ext>
            </a:extLst>
          </p:cNvPr>
          <p:cNvCxnSpPr>
            <a:cxnSpLocks/>
          </p:cNvCxnSpPr>
          <p:nvPr/>
        </p:nvCxnSpPr>
        <p:spPr bwMode="auto">
          <a:xfrm flipH="1" flipV="1">
            <a:off x="8543145" y="4540596"/>
            <a:ext cx="2579290" cy="7746"/>
          </a:xfrm>
          <a:prstGeom prst="straightConnector1">
            <a:avLst/>
          </a:prstGeom>
          <a:solidFill>
            <a:schemeClr val="accent1"/>
          </a:solidFill>
          <a:ln w="38100" cap="flat" cmpd="sng" algn="ctr">
            <a:solidFill>
              <a:srgbClr val="92D050"/>
            </a:solidFill>
            <a:prstDash val="solid"/>
            <a:round/>
            <a:headEnd type="triangle" w="med" len="med"/>
            <a:tailEnd type="triangle" w="med" len="med"/>
          </a:ln>
          <a:effectLst/>
        </p:spPr>
      </p:cxnSp>
      <p:sp>
        <p:nvSpPr>
          <p:cNvPr id="190" name="TextBox 189">
            <a:extLst>
              <a:ext uri="{FF2B5EF4-FFF2-40B4-BE49-F238E27FC236}">
                <a16:creationId xmlns:a16="http://schemas.microsoft.com/office/drawing/2014/main" id="{06D88716-5CA5-4896-B693-E122B4E73C73}"/>
              </a:ext>
            </a:extLst>
          </p:cNvPr>
          <p:cNvSpPr txBox="1"/>
          <p:nvPr/>
        </p:nvSpPr>
        <p:spPr>
          <a:xfrm>
            <a:off x="9729284" y="4545296"/>
            <a:ext cx="1127937" cy="200055"/>
          </a:xfrm>
          <a:prstGeom prst="rect">
            <a:avLst/>
          </a:prstGeom>
          <a:noFill/>
        </p:spPr>
        <p:txBody>
          <a:bodyPr wrap="square" rtlCol="0">
            <a:spAutoFit/>
          </a:bodyPr>
          <a:lstStyle/>
          <a:p>
            <a:r>
              <a:rPr lang="sv-SE" sz="700" dirty="0"/>
              <a:t>Query for xNF instances</a:t>
            </a:r>
          </a:p>
        </p:txBody>
      </p:sp>
      <p:sp>
        <p:nvSpPr>
          <p:cNvPr id="191" name="Rectangle 190">
            <a:extLst>
              <a:ext uri="{FF2B5EF4-FFF2-40B4-BE49-F238E27FC236}">
                <a16:creationId xmlns:a16="http://schemas.microsoft.com/office/drawing/2014/main" id="{B805A547-2FC8-4BD4-85B8-B5C7E4B5C7D5}"/>
              </a:ext>
            </a:extLst>
          </p:cNvPr>
          <p:cNvSpPr/>
          <p:nvPr/>
        </p:nvSpPr>
        <p:spPr bwMode="auto">
          <a:xfrm>
            <a:off x="7661544" y="5484804"/>
            <a:ext cx="890059" cy="534346"/>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lang="sv-SE" sz="1600" dirty="0">
                <a:solidFill>
                  <a:prstClr val="black"/>
                </a:solidFill>
                <a:latin typeface="Calibri" panose="020F0502020204030204"/>
              </a:rPr>
              <a:t>PM Mapper</a:t>
            </a:r>
            <a:endPar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95" name="Straight Arrow Connector 194">
            <a:extLst>
              <a:ext uri="{FF2B5EF4-FFF2-40B4-BE49-F238E27FC236}">
                <a16:creationId xmlns:a16="http://schemas.microsoft.com/office/drawing/2014/main" id="{8CB2B42F-31E4-46BC-8556-ED1F6BBAB5F1}"/>
              </a:ext>
            </a:extLst>
          </p:cNvPr>
          <p:cNvCxnSpPr>
            <a:cxnSpLocks/>
            <a:stCxn id="25" idx="2"/>
            <a:endCxn id="191" idx="0"/>
          </p:cNvCxnSpPr>
          <p:nvPr/>
        </p:nvCxnSpPr>
        <p:spPr bwMode="auto">
          <a:xfrm>
            <a:off x="8098114" y="4691626"/>
            <a:ext cx="8460" cy="793178"/>
          </a:xfrm>
          <a:prstGeom prst="straightConnector1">
            <a:avLst/>
          </a:prstGeom>
          <a:solidFill>
            <a:schemeClr val="accent1"/>
          </a:solidFill>
          <a:ln w="38100" cap="flat" cmpd="sng" algn="ctr">
            <a:solidFill>
              <a:srgbClr val="92D050"/>
            </a:solidFill>
            <a:prstDash val="dash"/>
            <a:round/>
            <a:headEnd type="none" w="med" len="med"/>
            <a:tailEnd type="triangle"/>
          </a:ln>
          <a:effectLst/>
        </p:spPr>
      </p:cxnSp>
      <p:cxnSp>
        <p:nvCxnSpPr>
          <p:cNvPr id="216" name="Straight Arrow Connector 215">
            <a:extLst>
              <a:ext uri="{FF2B5EF4-FFF2-40B4-BE49-F238E27FC236}">
                <a16:creationId xmlns:a16="http://schemas.microsoft.com/office/drawing/2014/main" id="{63781C56-B6A2-4C43-B01C-B5AFAC935E8D}"/>
              </a:ext>
            </a:extLst>
          </p:cNvPr>
          <p:cNvCxnSpPr>
            <a:cxnSpLocks/>
            <a:stCxn id="142" idx="2"/>
            <a:endCxn id="136" idx="0"/>
          </p:cNvCxnSpPr>
          <p:nvPr/>
        </p:nvCxnSpPr>
        <p:spPr bwMode="auto">
          <a:xfrm flipH="1">
            <a:off x="5121249" y="4519970"/>
            <a:ext cx="3496" cy="650336"/>
          </a:xfrm>
          <a:prstGeom prst="straightConnector1">
            <a:avLst/>
          </a:prstGeom>
          <a:solidFill>
            <a:schemeClr val="accent1"/>
          </a:solidFill>
          <a:ln w="38100" cap="flat" cmpd="sng" algn="ctr">
            <a:solidFill>
              <a:srgbClr val="92D050"/>
            </a:solidFill>
            <a:prstDash val="solid"/>
            <a:round/>
            <a:headEnd type="none" w="med" len="med"/>
            <a:tailEnd type="triangle"/>
          </a:ln>
          <a:effectLst/>
        </p:spPr>
      </p:cxnSp>
      <p:sp>
        <p:nvSpPr>
          <p:cNvPr id="242" name="Rectangle: Rounded Corners 241">
            <a:extLst>
              <a:ext uri="{FF2B5EF4-FFF2-40B4-BE49-F238E27FC236}">
                <a16:creationId xmlns:a16="http://schemas.microsoft.com/office/drawing/2014/main" id="{FF1476C9-EA19-4197-82F4-E58F9BBC3349}"/>
              </a:ext>
            </a:extLst>
          </p:cNvPr>
          <p:cNvSpPr/>
          <p:nvPr/>
        </p:nvSpPr>
        <p:spPr bwMode="auto">
          <a:xfrm>
            <a:off x="6696734" y="1461590"/>
            <a:ext cx="591963" cy="280855"/>
          </a:xfrm>
          <a:prstGeom prst="roundRect">
            <a:avLst/>
          </a:prstGeom>
          <a:noFill/>
          <a:ln w="635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sv-SE" sz="700" b="0" i="0" u="none" strike="noStrike" kern="1200" cap="none" spc="0" normalizeH="0" baseline="0" noProof="0" dirty="0">
                <a:ln>
                  <a:noFill/>
                </a:ln>
                <a:solidFill>
                  <a:prstClr val="black"/>
                </a:solidFill>
                <a:effectLst/>
                <a:uLnTx/>
                <a:uFillTx/>
                <a:latin typeface="Calibri" panose="020F0502020204030204"/>
                <a:ea typeface="+mn-ea"/>
                <a:cs typeface="+mn-cs"/>
              </a:rPr>
              <a:t>Un-deploy PM CL</a:t>
            </a:r>
          </a:p>
        </p:txBody>
      </p:sp>
      <p:sp>
        <p:nvSpPr>
          <p:cNvPr id="245" name="Rectangle: Rounded Corners 244">
            <a:extLst>
              <a:ext uri="{FF2B5EF4-FFF2-40B4-BE49-F238E27FC236}">
                <a16:creationId xmlns:a16="http://schemas.microsoft.com/office/drawing/2014/main" id="{6A32C57C-D9A0-4CB1-8E83-82054FEC8C83}"/>
              </a:ext>
            </a:extLst>
          </p:cNvPr>
          <p:cNvSpPr/>
          <p:nvPr/>
        </p:nvSpPr>
        <p:spPr bwMode="auto">
          <a:xfrm>
            <a:off x="5423958" y="1446982"/>
            <a:ext cx="591963" cy="280855"/>
          </a:xfrm>
          <a:prstGeom prst="roundRect">
            <a:avLst/>
          </a:prstGeom>
          <a:noFill/>
          <a:ln w="635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lang="sv-SE" sz="700" dirty="0">
                <a:solidFill>
                  <a:prstClr val="black"/>
                </a:solidFill>
                <a:latin typeface="Calibri" panose="020F0502020204030204"/>
              </a:rPr>
              <a:t>Delete  </a:t>
            </a:r>
            <a:r>
              <a:rPr kumimoji="0" lang="sv-SE" sz="700" b="0" i="0" u="none" strike="noStrike" kern="1200" cap="none" spc="0" normalizeH="0" baseline="0" noProof="0" dirty="0">
                <a:ln>
                  <a:noFill/>
                </a:ln>
                <a:solidFill>
                  <a:prstClr val="black"/>
                </a:solidFill>
                <a:effectLst/>
                <a:uLnTx/>
                <a:uFillTx/>
                <a:latin typeface="Calibri" panose="020F0502020204030204"/>
                <a:ea typeface="+mn-ea"/>
                <a:cs typeface="+mn-cs"/>
              </a:rPr>
              <a:t> PM CL</a:t>
            </a:r>
          </a:p>
        </p:txBody>
      </p:sp>
      <p:sp>
        <p:nvSpPr>
          <p:cNvPr id="255" name="Arrow: Right 254">
            <a:extLst>
              <a:ext uri="{FF2B5EF4-FFF2-40B4-BE49-F238E27FC236}">
                <a16:creationId xmlns:a16="http://schemas.microsoft.com/office/drawing/2014/main" id="{99359E65-8C96-427F-9CB8-7B794336D03F}"/>
              </a:ext>
            </a:extLst>
          </p:cNvPr>
          <p:cNvSpPr/>
          <p:nvPr/>
        </p:nvSpPr>
        <p:spPr>
          <a:xfrm>
            <a:off x="6197934" y="2037418"/>
            <a:ext cx="271950" cy="270787"/>
          </a:xfrm>
          <a:prstGeom prst="right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6" name="Arrow: Right 255">
            <a:extLst>
              <a:ext uri="{FF2B5EF4-FFF2-40B4-BE49-F238E27FC236}">
                <a16:creationId xmlns:a16="http://schemas.microsoft.com/office/drawing/2014/main" id="{0ADD5C34-A021-421E-87EB-F9FE0AE65CC7}"/>
              </a:ext>
            </a:extLst>
          </p:cNvPr>
          <p:cNvSpPr/>
          <p:nvPr/>
        </p:nvSpPr>
        <p:spPr>
          <a:xfrm>
            <a:off x="7579005" y="2034848"/>
            <a:ext cx="271950" cy="270787"/>
          </a:xfrm>
          <a:prstGeom prst="right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7" name="Arrow: Right 256">
            <a:extLst>
              <a:ext uri="{FF2B5EF4-FFF2-40B4-BE49-F238E27FC236}">
                <a16:creationId xmlns:a16="http://schemas.microsoft.com/office/drawing/2014/main" id="{54A61DD8-BCA2-464E-A20C-93889C8404EA}"/>
              </a:ext>
            </a:extLst>
          </p:cNvPr>
          <p:cNvSpPr/>
          <p:nvPr/>
        </p:nvSpPr>
        <p:spPr>
          <a:xfrm rot="12509617" flipV="1">
            <a:off x="7450183" y="1700200"/>
            <a:ext cx="419754" cy="164645"/>
          </a:xfrm>
          <a:prstGeom prst="right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0" name="TextBox 259">
            <a:extLst>
              <a:ext uri="{FF2B5EF4-FFF2-40B4-BE49-F238E27FC236}">
                <a16:creationId xmlns:a16="http://schemas.microsoft.com/office/drawing/2014/main" id="{F391A8BA-B6B5-48E8-B0AB-9B7C46B0C2E9}"/>
              </a:ext>
            </a:extLst>
          </p:cNvPr>
          <p:cNvSpPr txBox="1"/>
          <p:nvPr/>
        </p:nvSpPr>
        <p:spPr>
          <a:xfrm>
            <a:off x="6568957" y="4302405"/>
            <a:ext cx="1046083" cy="307777"/>
          </a:xfrm>
          <a:prstGeom prst="rect">
            <a:avLst/>
          </a:prstGeom>
          <a:noFill/>
        </p:spPr>
        <p:txBody>
          <a:bodyPr wrap="square" rtlCol="0">
            <a:spAutoFit/>
          </a:bodyPr>
          <a:lstStyle/>
          <a:p>
            <a:r>
              <a:rPr lang="sv-SE" sz="700" dirty="0"/>
              <a:t>Trigger operational policy with PM config</a:t>
            </a:r>
          </a:p>
        </p:txBody>
      </p:sp>
      <p:sp>
        <p:nvSpPr>
          <p:cNvPr id="271" name="TextBox 270">
            <a:extLst>
              <a:ext uri="{FF2B5EF4-FFF2-40B4-BE49-F238E27FC236}">
                <a16:creationId xmlns:a16="http://schemas.microsoft.com/office/drawing/2014/main" id="{8D21531E-3741-4E91-A4FB-3B88B23453E0}"/>
              </a:ext>
            </a:extLst>
          </p:cNvPr>
          <p:cNvSpPr txBox="1"/>
          <p:nvPr/>
        </p:nvSpPr>
        <p:spPr>
          <a:xfrm>
            <a:off x="5139704" y="4610182"/>
            <a:ext cx="747320" cy="200055"/>
          </a:xfrm>
          <a:prstGeom prst="rect">
            <a:avLst/>
          </a:prstGeom>
          <a:noFill/>
        </p:spPr>
        <p:txBody>
          <a:bodyPr wrap="none" rtlCol="0">
            <a:spAutoFit/>
          </a:bodyPr>
          <a:lstStyle/>
          <a:p>
            <a:r>
              <a:rPr lang="sv-SE" sz="700" dirty="0"/>
              <a:t>Push PM config</a:t>
            </a:r>
          </a:p>
        </p:txBody>
      </p:sp>
      <p:sp>
        <p:nvSpPr>
          <p:cNvPr id="272" name="TextBox 271">
            <a:extLst>
              <a:ext uri="{FF2B5EF4-FFF2-40B4-BE49-F238E27FC236}">
                <a16:creationId xmlns:a16="http://schemas.microsoft.com/office/drawing/2014/main" id="{27744D91-0E1B-4F42-A97D-5CB6F1DEE923}"/>
              </a:ext>
            </a:extLst>
          </p:cNvPr>
          <p:cNvSpPr txBox="1"/>
          <p:nvPr/>
        </p:nvSpPr>
        <p:spPr>
          <a:xfrm>
            <a:off x="5139704" y="5635976"/>
            <a:ext cx="603050" cy="200055"/>
          </a:xfrm>
          <a:prstGeom prst="rect">
            <a:avLst/>
          </a:prstGeom>
          <a:noFill/>
        </p:spPr>
        <p:txBody>
          <a:bodyPr wrap="none" rtlCol="0">
            <a:spAutoFit/>
          </a:bodyPr>
          <a:lstStyle/>
          <a:p>
            <a:r>
              <a:rPr lang="sv-SE" sz="700" dirty="0"/>
              <a:t>Push config</a:t>
            </a:r>
          </a:p>
        </p:txBody>
      </p:sp>
      <p:sp>
        <p:nvSpPr>
          <p:cNvPr id="136" name="Rectangle 135">
            <a:extLst>
              <a:ext uri="{FF2B5EF4-FFF2-40B4-BE49-F238E27FC236}">
                <a16:creationId xmlns:a16="http://schemas.microsoft.com/office/drawing/2014/main" id="{CDCE44B1-0450-4DD0-92CE-1941041C277D}"/>
              </a:ext>
            </a:extLst>
          </p:cNvPr>
          <p:cNvSpPr/>
          <p:nvPr/>
        </p:nvSpPr>
        <p:spPr bwMode="auto">
          <a:xfrm>
            <a:off x="4748167" y="5170306"/>
            <a:ext cx="746163" cy="382501"/>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lang="sv-SE" sz="900" dirty="0">
                <a:solidFill>
                  <a:prstClr val="black"/>
                </a:solidFill>
                <a:latin typeface="Calibri" panose="020F0502020204030204"/>
              </a:rPr>
              <a:t>CDS Blueprint Processor</a:t>
            </a:r>
            <a:endParaRPr kumimoji="0" lang="sv-SE" sz="9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6" name="Arrow: Right 155">
            <a:extLst>
              <a:ext uri="{FF2B5EF4-FFF2-40B4-BE49-F238E27FC236}">
                <a16:creationId xmlns:a16="http://schemas.microsoft.com/office/drawing/2014/main" id="{6F55D8D0-5F66-4B35-B82D-B26C38A359B5}"/>
              </a:ext>
            </a:extLst>
          </p:cNvPr>
          <p:cNvSpPr/>
          <p:nvPr/>
        </p:nvSpPr>
        <p:spPr>
          <a:xfrm rot="10800000" flipV="1">
            <a:off x="6128238" y="1465483"/>
            <a:ext cx="419754" cy="164645"/>
          </a:xfrm>
          <a:prstGeom prst="right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8" name="Arrow: Right 157">
            <a:extLst>
              <a:ext uri="{FF2B5EF4-FFF2-40B4-BE49-F238E27FC236}">
                <a16:creationId xmlns:a16="http://schemas.microsoft.com/office/drawing/2014/main" id="{C5C53618-BAB8-4CB2-B2E2-EA6771F2A132}"/>
              </a:ext>
            </a:extLst>
          </p:cNvPr>
          <p:cNvSpPr/>
          <p:nvPr/>
        </p:nvSpPr>
        <p:spPr>
          <a:xfrm rot="9169657" flipV="1">
            <a:off x="6165244" y="1714477"/>
            <a:ext cx="419754" cy="164645"/>
          </a:xfrm>
          <a:prstGeom prst="right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TextBox 14">
            <a:extLst>
              <a:ext uri="{FF2B5EF4-FFF2-40B4-BE49-F238E27FC236}">
                <a16:creationId xmlns:a16="http://schemas.microsoft.com/office/drawing/2014/main" id="{1FB2E9A4-13FF-40A8-98E1-353AD56BE78E}"/>
              </a:ext>
            </a:extLst>
          </p:cNvPr>
          <p:cNvSpPr txBox="1"/>
          <p:nvPr/>
        </p:nvSpPr>
        <p:spPr>
          <a:xfrm>
            <a:off x="1186411" y="1137018"/>
            <a:ext cx="1172116" cy="400110"/>
          </a:xfrm>
          <a:prstGeom prst="rect">
            <a:avLst/>
          </a:prstGeom>
          <a:noFill/>
        </p:spPr>
        <p:txBody>
          <a:bodyPr wrap="none" rtlCol="0">
            <a:spAutoFit/>
          </a:bodyPr>
          <a:lstStyle/>
          <a:p>
            <a:r>
              <a:rPr lang="sv-SE" sz="2000" b="1" u="sng" dirty="0"/>
              <a:t>Run-time</a:t>
            </a:r>
            <a:endParaRPr lang="sv-SE" b="1" u="sng" dirty="0"/>
          </a:p>
        </p:txBody>
      </p:sp>
      <p:cxnSp>
        <p:nvCxnSpPr>
          <p:cNvPr id="97" name="Straight Arrow Connector 96">
            <a:extLst>
              <a:ext uri="{FF2B5EF4-FFF2-40B4-BE49-F238E27FC236}">
                <a16:creationId xmlns:a16="http://schemas.microsoft.com/office/drawing/2014/main" id="{14F89EC5-93F9-4AA1-B990-EDFEC513380A}"/>
              </a:ext>
            </a:extLst>
          </p:cNvPr>
          <p:cNvCxnSpPr>
            <a:cxnSpLocks/>
            <a:stCxn id="25" idx="1"/>
          </p:cNvCxnSpPr>
          <p:nvPr/>
        </p:nvCxnSpPr>
        <p:spPr bwMode="auto">
          <a:xfrm flipH="1" flipV="1">
            <a:off x="5864287" y="4281024"/>
            <a:ext cx="1788798" cy="1144"/>
          </a:xfrm>
          <a:prstGeom prst="straightConnector1">
            <a:avLst/>
          </a:prstGeom>
          <a:solidFill>
            <a:schemeClr val="accent1"/>
          </a:solidFill>
          <a:ln w="38100" cap="flat" cmpd="sng" algn="ctr">
            <a:solidFill>
              <a:srgbClr val="92D050"/>
            </a:solidFill>
            <a:prstDash val="solid"/>
            <a:round/>
            <a:headEnd type="none" w="med" len="med"/>
            <a:tailEnd type="triangle"/>
          </a:ln>
          <a:effectLst/>
        </p:spPr>
      </p:cxnSp>
      <p:sp>
        <p:nvSpPr>
          <p:cNvPr id="100" name="Rectangle 99">
            <a:extLst>
              <a:ext uri="{FF2B5EF4-FFF2-40B4-BE49-F238E27FC236}">
                <a16:creationId xmlns:a16="http://schemas.microsoft.com/office/drawing/2014/main" id="{C44434F7-C535-4784-9CE8-782CEADD1227}"/>
              </a:ext>
            </a:extLst>
          </p:cNvPr>
          <p:cNvSpPr/>
          <p:nvPr/>
        </p:nvSpPr>
        <p:spPr bwMode="auto">
          <a:xfrm rot="16200000">
            <a:off x="5879473" y="4137320"/>
            <a:ext cx="962907" cy="28969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rPr>
              <a:t>DMaaP</a:t>
            </a:r>
          </a:p>
        </p:txBody>
      </p:sp>
      <p:sp>
        <p:nvSpPr>
          <p:cNvPr id="106" name="Oval 105">
            <a:extLst>
              <a:ext uri="{FF2B5EF4-FFF2-40B4-BE49-F238E27FC236}">
                <a16:creationId xmlns:a16="http://schemas.microsoft.com/office/drawing/2014/main" id="{D569699D-355F-45B6-A908-1F6E5627AAC8}"/>
              </a:ext>
            </a:extLst>
          </p:cNvPr>
          <p:cNvSpPr/>
          <p:nvPr/>
        </p:nvSpPr>
        <p:spPr>
          <a:xfrm>
            <a:off x="1772469" y="3124515"/>
            <a:ext cx="1321669" cy="562440"/>
          </a:xfrm>
          <a:prstGeom prst="ellipse">
            <a:avLst/>
          </a:prstGeom>
          <a:solidFill>
            <a:srgbClr val="BCE4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dirty="0">
                <a:solidFill>
                  <a:schemeClr val="tx2"/>
                </a:solidFill>
              </a:rPr>
              <a:t>Service</a:t>
            </a:r>
            <a:r>
              <a:rPr lang="sv-SE" sz="900" dirty="0">
                <a:solidFill>
                  <a:schemeClr val="tx2"/>
                </a:solidFill>
              </a:rPr>
              <a:t>  containing</a:t>
            </a:r>
          </a:p>
          <a:p>
            <a:pPr algn="ctr"/>
            <a:r>
              <a:rPr lang="sv-SE" sz="900" dirty="0">
                <a:solidFill>
                  <a:schemeClr val="tx2"/>
                </a:solidFill>
              </a:rPr>
              <a:t> PM CL</a:t>
            </a:r>
          </a:p>
        </p:txBody>
      </p:sp>
      <p:sp>
        <p:nvSpPr>
          <p:cNvPr id="107" name="Rectangle 106">
            <a:extLst>
              <a:ext uri="{FF2B5EF4-FFF2-40B4-BE49-F238E27FC236}">
                <a16:creationId xmlns:a16="http://schemas.microsoft.com/office/drawing/2014/main" id="{43AE7623-FAFE-4AA1-971E-968E11A982D5}"/>
              </a:ext>
            </a:extLst>
          </p:cNvPr>
          <p:cNvSpPr/>
          <p:nvPr/>
        </p:nvSpPr>
        <p:spPr bwMode="auto">
          <a:xfrm>
            <a:off x="175536" y="1674984"/>
            <a:ext cx="3688016" cy="3483832"/>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defTabSz="914400" rtl="0" eaLnBrk="1" fontAlgn="base" latinLnBrk="0" hangingPunct="1">
              <a:lnSpc>
                <a:spcPct val="100000"/>
              </a:lnSpc>
              <a:spcBef>
                <a:spcPts val="300"/>
              </a:spcBef>
              <a:spcAft>
                <a:spcPct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rPr>
              <a:t>SDC</a:t>
            </a:r>
          </a:p>
        </p:txBody>
      </p:sp>
      <p:sp>
        <p:nvSpPr>
          <p:cNvPr id="108" name="Flowchart: Magnetic Disk 107">
            <a:extLst>
              <a:ext uri="{FF2B5EF4-FFF2-40B4-BE49-F238E27FC236}">
                <a16:creationId xmlns:a16="http://schemas.microsoft.com/office/drawing/2014/main" id="{5A02EB23-076E-461D-AC56-CB2EAA7A05BE}"/>
              </a:ext>
            </a:extLst>
          </p:cNvPr>
          <p:cNvSpPr/>
          <p:nvPr/>
        </p:nvSpPr>
        <p:spPr bwMode="auto">
          <a:xfrm>
            <a:off x="1612963" y="1932887"/>
            <a:ext cx="1655806" cy="1867826"/>
          </a:xfrm>
          <a:prstGeom prst="flowChartMagneticDisk">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Service &amp; Resource Catalogs</a:t>
            </a:r>
          </a:p>
        </p:txBody>
      </p:sp>
      <p:sp>
        <p:nvSpPr>
          <p:cNvPr id="123" name="TextBox 122">
            <a:extLst>
              <a:ext uri="{FF2B5EF4-FFF2-40B4-BE49-F238E27FC236}">
                <a16:creationId xmlns:a16="http://schemas.microsoft.com/office/drawing/2014/main" id="{84F2CF29-37C7-4B2C-8B16-69E852557B98}"/>
              </a:ext>
            </a:extLst>
          </p:cNvPr>
          <p:cNvSpPr txBox="1"/>
          <p:nvPr/>
        </p:nvSpPr>
        <p:spPr>
          <a:xfrm>
            <a:off x="1811179" y="-36682"/>
            <a:ext cx="10344738" cy="1015663"/>
          </a:xfrm>
          <a:prstGeom prst="rect">
            <a:avLst/>
          </a:prstGeom>
          <a:noFill/>
        </p:spPr>
        <p:txBody>
          <a:bodyPr wrap="square" rtlCol="0">
            <a:spAutoFit/>
          </a:bodyPr>
          <a:lstStyle/>
          <a:p>
            <a:pPr marL="171450" indent="-171450">
              <a:buFont typeface="Arial" panose="020B0604020202020204" pitchFamily="34" charset="0"/>
              <a:buChar char="•"/>
            </a:pPr>
            <a:r>
              <a:rPr lang="sv-SE" sz="1200" dirty="0">
                <a:solidFill>
                  <a:schemeClr val="bg1"/>
                </a:solidFill>
              </a:rPr>
              <a:t>When the subscription is activated, the mS is triggered to query A&amp;AI for existing xNF instances and pushes the PM configuration to the Controller via Policy Fwk, and also to update the PM Mapper configuration</a:t>
            </a:r>
          </a:p>
          <a:p>
            <a:pPr marL="171450" indent="-171450">
              <a:buFont typeface="Arial" panose="020B0604020202020204" pitchFamily="34" charset="0"/>
              <a:buChar char="•"/>
            </a:pPr>
            <a:r>
              <a:rPr lang="sv-SE" sz="1200" dirty="0">
                <a:solidFill>
                  <a:schemeClr val="bg1"/>
                </a:solidFill>
              </a:rPr>
              <a:t>The Controller uses the CBA to create a xNF-specific PM configuration from the generic one, before pushing the configuration to the xNF</a:t>
            </a:r>
          </a:p>
          <a:p>
            <a:pPr marL="171450" indent="-171450">
              <a:buFont typeface="Arial" panose="020B0604020202020204" pitchFamily="34" charset="0"/>
              <a:buChar char="•"/>
            </a:pPr>
            <a:r>
              <a:rPr lang="sv-SE" sz="1200" dirty="0">
                <a:solidFill>
                  <a:schemeClr val="bg1"/>
                </a:solidFill>
              </a:rPr>
              <a:t>The PMSH mS subscribes to notifications for new and removed xNF instances, and adds/removes such instances automatically to/from the subscription</a:t>
            </a:r>
          </a:p>
          <a:p>
            <a:pPr marL="171450" indent="-171450">
              <a:buFont typeface="Arial" panose="020B0604020202020204" pitchFamily="34" charset="0"/>
              <a:buChar char="•"/>
            </a:pPr>
            <a:r>
              <a:rPr lang="sv-SE" sz="1200" dirty="0">
                <a:solidFill>
                  <a:schemeClr val="bg1"/>
                </a:solidFill>
              </a:rPr>
              <a:t>PMSH will also support dynamic subscription changes (limited scope in Frankfurt/R6)</a:t>
            </a:r>
          </a:p>
        </p:txBody>
      </p:sp>
      <p:cxnSp>
        <p:nvCxnSpPr>
          <p:cNvPr id="44" name="Straight Arrow Connector 43">
            <a:extLst>
              <a:ext uri="{FF2B5EF4-FFF2-40B4-BE49-F238E27FC236}">
                <a16:creationId xmlns:a16="http://schemas.microsoft.com/office/drawing/2014/main" id="{9A99B46A-3E8A-49C1-8A1E-0E0BF74056CA}"/>
              </a:ext>
            </a:extLst>
          </p:cNvPr>
          <p:cNvCxnSpPr>
            <a:cxnSpLocks/>
          </p:cNvCxnSpPr>
          <p:nvPr/>
        </p:nvCxnSpPr>
        <p:spPr bwMode="auto">
          <a:xfrm>
            <a:off x="8089654" y="3124515"/>
            <a:ext cx="8460" cy="748194"/>
          </a:xfrm>
          <a:prstGeom prst="straightConnector1">
            <a:avLst/>
          </a:prstGeom>
          <a:solidFill>
            <a:schemeClr val="accent1"/>
          </a:solidFill>
          <a:ln w="38100" cap="flat" cmpd="sng" algn="ctr">
            <a:solidFill>
              <a:srgbClr val="92D050"/>
            </a:solidFill>
            <a:prstDash val="dash"/>
            <a:round/>
            <a:headEnd type="none" w="med" len="med"/>
            <a:tailEnd type="triangle"/>
          </a:ln>
          <a:effectLst/>
        </p:spPr>
      </p:cxnSp>
      <p:sp>
        <p:nvSpPr>
          <p:cNvPr id="47" name="TextBox 46">
            <a:extLst>
              <a:ext uri="{FF2B5EF4-FFF2-40B4-BE49-F238E27FC236}">
                <a16:creationId xmlns:a16="http://schemas.microsoft.com/office/drawing/2014/main" id="{E8227224-4187-4778-89D9-C79D274D9B84}"/>
              </a:ext>
            </a:extLst>
          </p:cNvPr>
          <p:cNvSpPr txBox="1"/>
          <p:nvPr/>
        </p:nvSpPr>
        <p:spPr>
          <a:xfrm>
            <a:off x="8106573" y="4896694"/>
            <a:ext cx="1046083" cy="307777"/>
          </a:xfrm>
          <a:prstGeom prst="rect">
            <a:avLst/>
          </a:prstGeom>
          <a:noFill/>
        </p:spPr>
        <p:txBody>
          <a:bodyPr wrap="square" rtlCol="0">
            <a:spAutoFit/>
          </a:bodyPr>
          <a:lstStyle/>
          <a:p>
            <a:r>
              <a:rPr lang="sv-SE" sz="700" dirty="0"/>
              <a:t>Synchronization of measurement list</a:t>
            </a:r>
          </a:p>
        </p:txBody>
      </p:sp>
      <p:sp>
        <p:nvSpPr>
          <p:cNvPr id="48" name="TextBox 47">
            <a:extLst>
              <a:ext uri="{FF2B5EF4-FFF2-40B4-BE49-F238E27FC236}">
                <a16:creationId xmlns:a16="http://schemas.microsoft.com/office/drawing/2014/main" id="{9E9839FF-0354-4DFD-B7AF-B7F3C10004EF}"/>
              </a:ext>
            </a:extLst>
          </p:cNvPr>
          <p:cNvSpPr txBox="1"/>
          <p:nvPr/>
        </p:nvSpPr>
        <p:spPr>
          <a:xfrm>
            <a:off x="8106574" y="3101717"/>
            <a:ext cx="1392847" cy="307777"/>
          </a:xfrm>
          <a:prstGeom prst="rect">
            <a:avLst/>
          </a:prstGeom>
          <a:noFill/>
        </p:spPr>
        <p:txBody>
          <a:bodyPr wrap="square" rtlCol="0">
            <a:spAutoFit/>
          </a:bodyPr>
          <a:lstStyle/>
          <a:p>
            <a:r>
              <a:rPr lang="sv-SE" sz="700" dirty="0"/>
              <a:t>Dynamic subscription change (manual or automatic)</a:t>
            </a:r>
          </a:p>
        </p:txBody>
      </p:sp>
    </p:spTree>
    <p:extLst>
      <p:ext uri="{BB962C8B-B14F-4D97-AF65-F5344CB8AC3E}">
        <p14:creationId xmlns:p14="http://schemas.microsoft.com/office/powerpoint/2010/main" val="26647821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96807F6-40E3-47AC-96BC-A71E47BBC9BE}"/>
              </a:ext>
            </a:extLst>
          </p:cNvPr>
          <p:cNvSpPr>
            <a:spLocks noGrp="1"/>
          </p:cNvSpPr>
          <p:nvPr>
            <p:ph type="sldNum" sz="quarter" idx="4"/>
          </p:nvPr>
        </p:nvSpPr>
        <p:spPr/>
        <p:txBody>
          <a:bodyPr/>
          <a:lstStyle/>
          <a:p>
            <a:fld id="{9211CB38-50AA-4B16-BF32-8F0FA1BB3750}" type="slidenum">
              <a:rPr lang="en-US" smtClean="0"/>
              <a:t>7</a:t>
            </a:fld>
            <a:endParaRPr lang="en-US"/>
          </a:p>
        </p:txBody>
      </p:sp>
      <p:sp>
        <p:nvSpPr>
          <p:cNvPr id="2" name="Title 1">
            <a:extLst>
              <a:ext uri="{FF2B5EF4-FFF2-40B4-BE49-F238E27FC236}">
                <a16:creationId xmlns:a16="http://schemas.microsoft.com/office/drawing/2014/main" id="{BF5F964B-8A9B-461E-8A53-3BEDE0A827B3}"/>
              </a:ext>
            </a:extLst>
          </p:cNvPr>
          <p:cNvSpPr>
            <a:spLocks noGrp="1"/>
          </p:cNvSpPr>
          <p:nvPr>
            <p:ph type="title"/>
          </p:nvPr>
        </p:nvSpPr>
        <p:spPr/>
        <p:txBody>
          <a:bodyPr>
            <a:normAutofit fontScale="90000"/>
          </a:bodyPr>
          <a:lstStyle/>
          <a:p>
            <a:r>
              <a:rPr lang="sv-SE" dirty="0"/>
              <a:t>Configuration aspects of the PMSH mS</a:t>
            </a:r>
          </a:p>
        </p:txBody>
      </p:sp>
      <p:sp>
        <p:nvSpPr>
          <p:cNvPr id="5" name="Text Placeholder 4">
            <a:extLst>
              <a:ext uri="{FF2B5EF4-FFF2-40B4-BE49-F238E27FC236}">
                <a16:creationId xmlns:a16="http://schemas.microsoft.com/office/drawing/2014/main" id="{33C9D613-6BBC-4E1A-8BBC-F3B1C03DE6D5}"/>
              </a:ext>
            </a:extLst>
          </p:cNvPr>
          <p:cNvSpPr>
            <a:spLocks noGrp="1"/>
          </p:cNvSpPr>
          <p:nvPr>
            <p:ph type="body" sz="quarter" idx="10"/>
          </p:nvPr>
        </p:nvSpPr>
        <p:spPr/>
        <p:txBody>
          <a:bodyPr>
            <a:normAutofit/>
          </a:bodyPr>
          <a:lstStyle/>
          <a:p>
            <a:r>
              <a:rPr lang="sv-SE" sz="2000" dirty="0"/>
              <a:t>The PMSH mS is mainly configured via the configuration policy in CLAMP. The actual PM subscription is configured this way.</a:t>
            </a:r>
          </a:p>
          <a:p>
            <a:r>
              <a:rPr lang="sv-SE" sz="2000" dirty="0"/>
              <a:t>Post-deployment reconfiguration of the subscription/mS is also being considered, via different means (e.g. CLAMP or some new types of events on DMaaP). This can be reconfiguration of xNF filter or reconfiguration of the actual PM subscription (e.g. list of measurements), and will be studied further.</a:t>
            </a:r>
          </a:p>
          <a:p>
            <a:r>
              <a:rPr lang="sv-SE" sz="2000" dirty="0"/>
              <a:t>PMSH probably also needs some additional basic configuration, e.g. which MR to connect to, which MR topics to listen and publish to.</a:t>
            </a:r>
          </a:p>
        </p:txBody>
      </p:sp>
    </p:spTree>
    <p:extLst>
      <p:ext uri="{BB962C8B-B14F-4D97-AF65-F5344CB8AC3E}">
        <p14:creationId xmlns:p14="http://schemas.microsoft.com/office/powerpoint/2010/main" val="1301583460"/>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96807F6-40E3-47AC-96BC-A71E47BBC9BE}"/>
              </a:ext>
            </a:extLst>
          </p:cNvPr>
          <p:cNvSpPr>
            <a:spLocks noGrp="1"/>
          </p:cNvSpPr>
          <p:nvPr>
            <p:ph type="sldNum" sz="quarter" idx="4"/>
          </p:nvPr>
        </p:nvSpPr>
        <p:spPr/>
        <p:txBody>
          <a:bodyPr/>
          <a:lstStyle/>
          <a:p>
            <a:fld id="{9211CB38-50AA-4B16-BF32-8F0FA1BB3750}" type="slidenum">
              <a:rPr lang="en-US" smtClean="0"/>
              <a:t>8</a:t>
            </a:fld>
            <a:endParaRPr lang="en-US"/>
          </a:p>
        </p:txBody>
      </p:sp>
      <p:sp>
        <p:nvSpPr>
          <p:cNvPr id="2" name="Title 1">
            <a:extLst>
              <a:ext uri="{FF2B5EF4-FFF2-40B4-BE49-F238E27FC236}">
                <a16:creationId xmlns:a16="http://schemas.microsoft.com/office/drawing/2014/main" id="{BF5F964B-8A9B-461E-8A53-3BEDE0A827B3}"/>
              </a:ext>
            </a:extLst>
          </p:cNvPr>
          <p:cNvSpPr>
            <a:spLocks noGrp="1"/>
          </p:cNvSpPr>
          <p:nvPr>
            <p:ph type="title"/>
          </p:nvPr>
        </p:nvSpPr>
        <p:spPr/>
        <p:txBody>
          <a:bodyPr>
            <a:normAutofit fontScale="90000"/>
          </a:bodyPr>
          <a:lstStyle/>
          <a:p>
            <a:r>
              <a:rPr lang="sv-SE" dirty="0"/>
              <a:t>AAI Interaction and Data Storage</a:t>
            </a:r>
          </a:p>
        </p:txBody>
      </p:sp>
      <p:sp>
        <p:nvSpPr>
          <p:cNvPr id="5" name="Text Placeholder 4">
            <a:extLst>
              <a:ext uri="{FF2B5EF4-FFF2-40B4-BE49-F238E27FC236}">
                <a16:creationId xmlns:a16="http://schemas.microsoft.com/office/drawing/2014/main" id="{A8F434CD-F450-4AB8-976A-C121A4BB51FB}"/>
              </a:ext>
            </a:extLst>
          </p:cNvPr>
          <p:cNvSpPr>
            <a:spLocks noGrp="1"/>
          </p:cNvSpPr>
          <p:nvPr>
            <p:ph type="body" sz="quarter" idx="10"/>
          </p:nvPr>
        </p:nvSpPr>
        <p:spPr/>
        <p:txBody>
          <a:bodyPr>
            <a:normAutofit/>
          </a:bodyPr>
          <a:lstStyle/>
          <a:p>
            <a:r>
              <a:rPr lang="sv-SE" sz="2000" dirty="0"/>
              <a:t>PMSH listens for ”xNF added/removed” notifications from A&amp;AI, and may optionally use additional A&amp;AI data to filter out xNF instances that match the subscription.</a:t>
            </a:r>
          </a:p>
          <a:p>
            <a:r>
              <a:rPr lang="sv-SE" sz="2000" dirty="0"/>
              <a:t>PMSH may need to store some internal PM-related data on xNF instance-level, but it is thought that the mS would use a separate datastore for this PM-related data, rather than storing it in A&amp;AI.</a:t>
            </a:r>
          </a:p>
        </p:txBody>
      </p:sp>
    </p:spTree>
    <p:extLst>
      <p:ext uri="{BB962C8B-B14F-4D97-AF65-F5344CB8AC3E}">
        <p14:creationId xmlns:p14="http://schemas.microsoft.com/office/powerpoint/2010/main" val="4175900596"/>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568704" y="6504192"/>
            <a:ext cx="607358" cy="365125"/>
          </a:xfrm>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a:xfrm>
            <a:off x="314961" y="197831"/>
            <a:ext cx="11506200" cy="538770"/>
          </a:xfrm>
        </p:spPr>
        <p:txBody>
          <a:bodyPr>
            <a:normAutofit fontScale="90000"/>
          </a:bodyPr>
          <a:lstStyle/>
          <a:p>
            <a:r>
              <a:rPr lang="en-US" dirty="0"/>
              <a:t>Overview of Proposed PM Control Use Cases</a:t>
            </a:r>
          </a:p>
        </p:txBody>
      </p:sp>
      <p:graphicFrame>
        <p:nvGraphicFramePr>
          <p:cNvPr id="12" name="Table 11">
            <a:extLst>
              <a:ext uri="{FF2B5EF4-FFF2-40B4-BE49-F238E27FC236}">
                <a16:creationId xmlns:a16="http://schemas.microsoft.com/office/drawing/2014/main" id="{1FDC0E0C-4397-4BD4-8D63-6E990363B044}"/>
              </a:ext>
            </a:extLst>
          </p:cNvPr>
          <p:cNvGraphicFramePr>
            <a:graphicFrameLocks noGrp="1"/>
          </p:cNvGraphicFramePr>
          <p:nvPr>
            <p:extLst>
              <p:ext uri="{D42A27DB-BD31-4B8C-83A1-F6EECF244321}">
                <p14:modId xmlns:p14="http://schemas.microsoft.com/office/powerpoint/2010/main" val="3642339000"/>
              </p:ext>
            </p:extLst>
          </p:nvPr>
        </p:nvGraphicFramePr>
        <p:xfrm>
          <a:off x="366060" y="1443495"/>
          <a:ext cx="11606836" cy="4297680"/>
        </p:xfrm>
        <a:graphic>
          <a:graphicData uri="http://schemas.openxmlformats.org/drawingml/2006/table">
            <a:tbl>
              <a:tblPr firstRow="1" bandRow="1">
                <a:tableStyleId>{5C22544A-7EE6-4342-B048-85BDC9FD1C3A}</a:tableStyleId>
              </a:tblPr>
              <a:tblGrid>
                <a:gridCol w="599333">
                  <a:extLst>
                    <a:ext uri="{9D8B030D-6E8A-4147-A177-3AD203B41FA5}">
                      <a16:colId xmlns:a16="http://schemas.microsoft.com/office/drawing/2014/main" val="1081654040"/>
                    </a:ext>
                  </a:extLst>
                </a:gridCol>
                <a:gridCol w="3320321">
                  <a:extLst>
                    <a:ext uri="{9D8B030D-6E8A-4147-A177-3AD203B41FA5}">
                      <a16:colId xmlns:a16="http://schemas.microsoft.com/office/drawing/2014/main" val="3011639545"/>
                    </a:ext>
                  </a:extLst>
                </a:gridCol>
                <a:gridCol w="7687182">
                  <a:extLst>
                    <a:ext uri="{9D8B030D-6E8A-4147-A177-3AD203B41FA5}">
                      <a16:colId xmlns:a16="http://schemas.microsoft.com/office/drawing/2014/main" val="3339776767"/>
                    </a:ext>
                  </a:extLst>
                </a:gridCol>
              </a:tblGrid>
              <a:tr h="370840">
                <a:tc>
                  <a:txBody>
                    <a:bodyPr/>
                    <a:lstStyle/>
                    <a:p>
                      <a:r>
                        <a:rPr lang="sv-SE" dirty="0"/>
                        <a:t>UC#</a:t>
                      </a:r>
                    </a:p>
                  </a:txBody>
                  <a:tcPr/>
                </a:tc>
                <a:tc>
                  <a:txBody>
                    <a:bodyPr/>
                    <a:lstStyle/>
                    <a:p>
                      <a:r>
                        <a:rPr lang="sv-SE" dirty="0"/>
                        <a:t>Use Case Name</a:t>
                      </a:r>
                    </a:p>
                  </a:txBody>
                  <a:tcPr/>
                </a:tc>
                <a:tc>
                  <a:txBody>
                    <a:bodyPr/>
                    <a:lstStyle/>
                    <a:p>
                      <a:r>
                        <a:rPr lang="sv-SE" dirty="0"/>
                        <a:t>Description</a:t>
                      </a:r>
                    </a:p>
                  </a:txBody>
                  <a:tcPr/>
                </a:tc>
                <a:extLst>
                  <a:ext uri="{0D108BD9-81ED-4DB2-BD59-A6C34878D82A}">
                    <a16:rowId xmlns:a16="http://schemas.microsoft.com/office/drawing/2014/main" val="4149987082"/>
                  </a:ext>
                </a:extLst>
              </a:tr>
              <a:tr h="370840">
                <a:tc>
                  <a:txBody>
                    <a:bodyPr/>
                    <a:lstStyle/>
                    <a:p>
                      <a:r>
                        <a:rPr lang="sv-SE" sz="1400" dirty="0"/>
                        <a:t>UC1</a:t>
                      </a:r>
                    </a:p>
                  </a:txBody>
                  <a:tcPr/>
                </a:tc>
                <a:tc>
                  <a:txBody>
                    <a:bodyPr/>
                    <a:lstStyle/>
                    <a:p>
                      <a:r>
                        <a:rPr lang="sv-SE" sz="1400" dirty="0"/>
                        <a:t>Create PM Subscription</a:t>
                      </a:r>
                    </a:p>
                  </a:txBody>
                  <a:tcPr/>
                </a:tc>
                <a:tc>
                  <a:txBody>
                    <a:bodyPr/>
                    <a:lstStyle/>
                    <a:p>
                      <a:r>
                        <a:rPr lang="sv-SE" sz="1400" dirty="0"/>
                        <a:t>A user creates a new PM subscription and configures it</a:t>
                      </a:r>
                    </a:p>
                  </a:txBody>
                  <a:tcPr/>
                </a:tc>
                <a:extLst>
                  <a:ext uri="{0D108BD9-81ED-4DB2-BD59-A6C34878D82A}">
                    <a16:rowId xmlns:a16="http://schemas.microsoft.com/office/drawing/2014/main" val="3108832973"/>
                  </a:ext>
                </a:extLst>
              </a:tr>
              <a:tr h="370840">
                <a:tc>
                  <a:txBody>
                    <a:bodyPr/>
                    <a:lstStyle/>
                    <a:p>
                      <a:r>
                        <a:rPr lang="sv-SE" sz="1400" dirty="0"/>
                        <a:t>UC2</a:t>
                      </a:r>
                    </a:p>
                  </a:txBody>
                  <a:tcPr/>
                </a:tc>
                <a:tc>
                  <a:txBody>
                    <a:bodyPr/>
                    <a:lstStyle/>
                    <a:p>
                      <a:r>
                        <a:rPr lang="sv-SE" sz="1400" dirty="0"/>
                        <a:t>Activate PM Subscription</a:t>
                      </a:r>
                    </a:p>
                  </a:txBody>
                  <a:tcPr/>
                </a:tc>
                <a:tc>
                  <a:txBody>
                    <a:bodyPr/>
                    <a:lstStyle/>
                    <a:p>
                      <a:r>
                        <a:rPr lang="sv-SE" sz="1400" dirty="0"/>
                        <a:t>A user activates an inactive subscription, which triggers the pushing of the corresponding PM configuration to the matching xNF instances</a:t>
                      </a:r>
                    </a:p>
                  </a:txBody>
                  <a:tcPr/>
                </a:tc>
                <a:extLst>
                  <a:ext uri="{0D108BD9-81ED-4DB2-BD59-A6C34878D82A}">
                    <a16:rowId xmlns:a16="http://schemas.microsoft.com/office/drawing/2014/main" val="1860977684"/>
                  </a:ext>
                </a:extLst>
              </a:tr>
              <a:tr h="370840">
                <a:tc>
                  <a:txBody>
                    <a:bodyPr/>
                    <a:lstStyle/>
                    <a:p>
                      <a:r>
                        <a:rPr lang="sv-SE" sz="1400" dirty="0"/>
                        <a:t>UC3</a:t>
                      </a:r>
                    </a:p>
                  </a:txBody>
                  <a:tcPr/>
                </a:tc>
                <a:tc>
                  <a:txBody>
                    <a:bodyPr/>
                    <a:lstStyle/>
                    <a:p>
                      <a:r>
                        <a:rPr lang="sv-SE" sz="1400" dirty="0"/>
                        <a:t>Deactivate PM Subscription</a:t>
                      </a:r>
                    </a:p>
                  </a:txBody>
                  <a:tcPr/>
                </a:tc>
                <a:tc>
                  <a:txBody>
                    <a:bodyPr/>
                    <a:lstStyle/>
                    <a:p>
                      <a:r>
                        <a:rPr lang="sv-SE" sz="1400" dirty="0"/>
                        <a:t>A user deactivates an active subscription, which triggers the deletion of the corresponding PM configuration on the matching xNF instances</a:t>
                      </a:r>
                    </a:p>
                  </a:txBody>
                  <a:tcPr/>
                </a:tc>
                <a:extLst>
                  <a:ext uri="{0D108BD9-81ED-4DB2-BD59-A6C34878D82A}">
                    <a16:rowId xmlns:a16="http://schemas.microsoft.com/office/drawing/2014/main" val="1940024395"/>
                  </a:ext>
                </a:extLst>
              </a:tr>
              <a:tr h="370840">
                <a:tc>
                  <a:txBody>
                    <a:bodyPr/>
                    <a:lstStyle/>
                    <a:p>
                      <a:r>
                        <a:rPr lang="sv-SE" sz="1400" dirty="0"/>
                        <a:t>UC4</a:t>
                      </a:r>
                    </a:p>
                  </a:txBody>
                  <a:tcPr/>
                </a:tc>
                <a:tc>
                  <a:txBody>
                    <a:bodyPr/>
                    <a:lstStyle/>
                    <a:p>
                      <a:r>
                        <a:rPr lang="sv-SE" sz="1400" dirty="0"/>
                        <a:t>Modify PM Subscription</a:t>
                      </a:r>
                    </a:p>
                  </a:txBody>
                  <a:tcPr/>
                </a:tc>
                <a:tc>
                  <a:txBody>
                    <a:bodyPr/>
                    <a:lstStyle/>
                    <a:p>
                      <a:r>
                        <a:rPr lang="sv-SE" sz="1400" dirty="0"/>
                        <a:t>A user edits a subscription</a:t>
                      </a:r>
                    </a:p>
                  </a:txBody>
                  <a:tcPr/>
                </a:tc>
                <a:extLst>
                  <a:ext uri="{0D108BD9-81ED-4DB2-BD59-A6C34878D82A}">
                    <a16:rowId xmlns:a16="http://schemas.microsoft.com/office/drawing/2014/main" val="3479498097"/>
                  </a:ext>
                </a:extLst>
              </a:tr>
              <a:tr h="370840">
                <a:tc>
                  <a:txBody>
                    <a:bodyPr/>
                    <a:lstStyle/>
                    <a:p>
                      <a:r>
                        <a:rPr lang="sv-SE" sz="1400" dirty="0"/>
                        <a:t>UC5</a:t>
                      </a:r>
                    </a:p>
                  </a:txBody>
                  <a:tcPr/>
                </a:tc>
                <a:tc>
                  <a:txBody>
                    <a:bodyPr/>
                    <a:lstStyle/>
                    <a:p>
                      <a:r>
                        <a:rPr lang="sv-SE" sz="1400" dirty="0"/>
                        <a:t>Configure xNF filter in PM Subscription</a:t>
                      </a:r>
                    </a:p>
                  </a:txBody>
                  <a:tcPr/>
                </a:tc>
                <a:tc>
                  <a:txBody>
                    <a:bodyPr/>
                    <a:lstStyle/>
                    <a:p>
                      <a:r>
                        <a:rPr lang="sv-SE" sz="1400" dirty="0"/>
                        <a:t>A user configures the xNF filter in a subscription</a:t>
                      </a:r>
                    </a:p>
                  </a:txBody>
                  <a:tcPr/>
                </a:tc>
                <a:extLst>
                  <a:ext uri="{0D108BD9-81ED-4DB2-BD59-A6C34878D82A}">
                    <a16:rowId xmlns:a16="http://schemas.microsoft.com/office/drawing/2014/main" val="972047603"/>
                  </a:ext>
                </a:extLst>
              </a:tr>
              <a:tr h="370840">
                <a:tc>
                  <a:txBody>
                    <a:bodyPr/>
                    <a:lstStyle/>
                    <a:p>
                      <a:r>
                        <a:rPr lang="sv-SE" sz="1400" dirty="0"/>
                        <a:t>UC6</a:t>
                      </a:r>
                    </a:p>
                  </a:txBody>
                  <a:tcPr/>
                </a:tc>
                <a:tc>
                  <a:txBody>
                    <a:bodyPr/>
                    <a:lstStyle/>
                    <a:p>
                      <a:r>
                        <a:rPr lang="sv-SE" sz="1400" dirty="0"/>
                        <a:t>Add/Remove xNF Instances To Subscription </a:t>
                      </a:r>
                    </a:p>
                  </a:txBody>
                  <a:tcPr/>
                </a:tc>
                <a:tc>
                  <a:txBody>
                    <a:bodyPr/>
                    <a:lstStyle/>
                    <a:p>
                      <a:r>
                        <a:rPr lang="sv-SE" sz="1400" dirty="0"/>
                        <a:t>A user adds or removes existing xNF instances to/from a subscription</a:t>
                      </a:r>
                    </a:p>
                  </a:txBody>
                  <a:tcPr/>
                </a:tc>
                <a:extLst>
                  <a:ext uri="{0D108BD9-81ED-4DB2-BD59-A6C34878D82A}">
                    <a16:rowId xmlns:a16="http://schemas.microsoft.com/office/drawing/2014/main" val="3282579445"/>
                  </a:ext>
                </a:extLst>
              </a:tr>
              <a:tr h="370840">
                <a:tc>
                  <a:txBody>
                    <a:bodyPr/>
                    <a:lstStyle/>
                    <a:p>
                      <a:r>
                        <a:rPr lang="sv-SE" sz="1400" dirty="0"/>
                        <a:t>UC7</a:t>
                      </a:r>
                    </a:p>
                  </a:txBody>
                  <a:tcPr/>
                </a:tc>
                <a:tc>
                  <a:txBody>
                    <a:bodyPr/>
                    <a:lstStyle/>
                    <a:p>
                      <a:r>
                        <a:rPr lang="sv-SE" sz="1400" dirty="0"/>
                        <a:t>Delete PM Subscription</a:t>
                      </a:r>
                    </a:p>
                  </a:txBody>
                  <a:tcPr/>
                </a:tc>
                <a:tc>
                  <a:txBody>
                    <a:bodyPr/>
                    <a:lstStyle/>
                    <a:p>
                      <a:r>
                        <a:rPr lang="sv-SE" sz="1400" dirty="0"/>
                        <a:t>A user deletes a subscription</a:t>
                      </a:r>
                    </a:p>
                  </a:txBody>
                  <a:tcPr/>
                </a:tc>
                <a:extLst>
                  <a:ext uri="{0D108BD9-81ED-4DB2-BD59-A6C34878D82A}">
                    <a16:rowId xmlns:a16="http://schemas.microsoft.com/office/drawing/2014/main" val="1116928971"/>
                  </a:ext>
                </a:extLst>
              </a:tr>
              <a:tr h="370840">
                <a:tc>
                  <a:txBody>
                    <a:bodyPr/>
                    <a:lstStyle/>
                    <a:p>
                      <a:r>
                        <a:rPr lang="sv-SE" sz="1400" dirty="0"/>
                        <a:t>UC8</a:t>
                      </a:r>
                    </a:p>
                  </a:txBody>
                  <a:tcPr/>
                </a:tc>
                <a:tc>
                  <a:txBody>
                    <a:bodyPr/>
                    <a:lstStyle/>
                    <a:p>
                      <a:r>
                        <a:rPr lang="sv-SE" sz="1400" dirty="0"/>
                        <a:t>New xNF Instance Added To Network</a:t>
                      </a:r>
                    </a:p>
                  </a:txBody>
                  <a:tcPr/>
                </a:tc>
                <a:tc>
                  <a:txBody>
                    <a:bodyPr/>
                    <a:lstStyle/>
                    <a:p>
                      <a:r>
                        <a:rPr lang="sv-SE" sz="1400" dirty="0"/>
                        <a:t>A new xNF instance is added in ONAP, which triggers the automatic adding of this xNF instance to any subscription with a matching xNF filter</a:t>
                      </a:r>
                    </a:p>
                  </a:txBody>
                  <a:tcPr/>
                </a:tc>
                <a:extLst>
                  <a:ext uri="{0D108BD9-81ED-4DB2-BD59-A6C34878D82A}">
                    <a16:rowId xmlns:a16="http://schemas.microsoft.com/office/drawing/2014/main" val="651809127"/>
                  </a:ext>
                </a:extLst>
              </a:tr>
              <a:tr h="370840">
                <a:tc>
                  <a:txBody>
                    <a:bodyPr/>
                    <a:lstStyle/>
                    <a:p>
                      <a:r>
                        <a:rPr lang="sv-SE" sz="1400" dirty="0"/>
                        <a:t>UC9</a:t>
                      </a:r>
                    </a:p>
                  </a:txBody>
                  <a:tcPr/>
                </a:tc>
                <a:tc>
                  <a:txBody>
                    <a:bodyPr/>
                    <a:lstStyle/>
                    <a:p>
                      <a:r>
                        <a:rPr lang="sv-SE" sz="1400" dirty="0"/>
                        <a:t>xNF Instance Removed From Network</a:t>
                      </a:r>
                    </a:p>
                  </a:txBody>
                  <a:tcPr/>
                </a:tc>
                <a:tc>
                  <a:txBody>
                    <a:bodyPr/>
                    <a:lstStyle/>
                    <a:p>
                      <a:r>
                        <a:rPr lang="sv-SE" sz="1400" dirty="0"/>
                        <a:t>An xNF instance is removed from ONAP, which triggers the automatic removal of this xNF instance from all subscriptions it is currently included in</a:t>
                      </a:r>
                    </a:p>
                  </a:txBody>
                  <a:tcPr/>
                </a:tc>
                <a:extLst>
                  <a:ext uri="{0D108BD9-81ED-4DB2-BD59-A6C34878D82A}">
                    <a16:rowId xmlns:a16="http://schemas.microsoft.com/office/drawing/2014/main" val="1612313782"/>
                  </a:ext>
                </a:extLst>
              </a:tr>
            </a:tbl>
          </a:graphicData>
        </a:graphic>
      </p:graphicFrame>
      <p:sp>
        <p:nvSpPr>
          <p:cNvPr id="4" name="Rectangle: Rounded Corners 3">
            <a:extLst>
              <a:ext uri="{FF2B5EF4-FFF2-40B4-BE49-F238E27FC236}">
                <a16:creationId xmlns:a16="http://schemas.microsoft.com/office/drawing/2014/main" id="{A64A271F-5A03-487A-B27C-3545627D433C}"/>
              </a:ext>
            </a:extLst>
          </p:cNvPr>
          <p:cNvSpPr/>
          <p:nvPr/>
        </p:nvSpPr>
        <p:spPr>
          <a:xfrm>
            <a:off x="366060" y="1798984"/>
            <a:ext cx="11342236" cy="1393244"/>
          </a:xfrm>
          <a:prstGeom prst="roundRect">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Rectangle: Rounded Corners 5">
            <a:extLst>
              <a:ext uri="{FF2B5EF4-FFF2-40B4-BE49-F238E27FC236}">
                <a16:creationId xmlns:a16="http://schemas.microsoft.com/office/drawing/2014/main" id="{0003D71B-690B-4293-B129-333FAB4EF195}"/>
              </a:ext>
            </a:extLst>
          </p:cNvPr>
          <p:cNvSpPr/>
          <p:nvPr/>
        </p:nvSpPr>
        <p:spPr>
          <a:xfrm>
            <a:off x="366059" y="4385858"/>
            <a:ext cx="11506199" cy="1355318"/>
          </a:xfrm>
          <a:prstGeom prst="roundRect">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ctangle 4">
            <a:extLst>
              <a:ext uri="{FF2B5EF4-FFF2-40B4-BE49-F238E27FC236}">
                <a16:creationId xmlns:a16="http://schemas.microsoft.com/office/drawing/2014/main" id="{D09ABB12-4291-48F2-86B4-0FD1E4B62508}"/>
              </a:ext>
            </a:extLst>
          </p:cNvPr>
          <p:cNvSpPr/>
          <p:nvPr/>
        </p:nvSpPr>
        <p:spPr>
          <a:xfrm>
            <a:off x="9794790" y="3563054"/>
            <a:ext cx="1416908" cy="339415"/>
          </a:xfrm>
          <a:prstGeom prst="rect">
            <a:avLst/>
          </a:prstGeom>
          <a:solidFill>
            <a:schemeClr val="bg1">
              <a:lumMod val="95000"/>
            </a:schemeClr>
          </a:solidFill>
          <a:ln>
            <a:solidFill>
              <a:srgbClr val="92D05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2"/>
                </a:solidFill>
              </a:rPr>
              <a:t>R6 Scope</a:t>
            </a:r>
          </a:p>
        </p:txBody>
      </p:sp>
      <p:cxnSp>
        <p:nvCxnSpPr>
          <p:cNvPr id="8" name="Straight Arrow Connector 7">
            <a:extLst>
              <a:ext uri="{FF2B5EF4-FFF2-40B4-BE49-F238E27FC236}">
                <a16:creationId xmlns:a16="http://schemas.microsoft.com/office/drawing/2014/main" id="{009EF4DE-A3B9-4F77-8ADA-5BB409E2E5E1}"/>
              </a:ext>
            </a:extLst>
          </p:cNvPr>
          <p:cNvCxnSpPr>
            <a:stCxn id="5" idx="0"/>
          </p:cNvCxnSpPr>
          <p:nvPr/>
        </p:nvCxnSpPr>
        <p:spPr>
          <a:xfrm flipH="1" flipV="1">
            <a:off x="10495006" y="3195575"/>
            <a:ext cx="8238" cy="367479"/>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96BC2BE9-A74D-45A1-B34B-DA1F4CE18ED4}"/>
              </a:ext>
            </a:extLst>
          </p:cNvPr>
          <p:cNvCxnSpPr>
            <a:cxnSpLocks/>
            <a:stCxn id="5" idx="2"/>
          </p:cNvCxnSpPr>
          <p:nvPr/>
        </p:nvCxnSpPr>
        <p:spPr>
          <a:xfrm>
            <a:off x="10503244" y="3902469"/>
            <a:ext cx="0" cy="433958"/>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09792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8CFD7BCCB11654597752DB982821F90" ma:contentTypeVersion="6" ma:contentTypeDescription="Create a new document." ma:contentTypeScope="" ma:versionID="79f0d873fe6b85007cb0b87f770e2f68">
  <xsd:schema xmlns:xsd="http://www.w3.org/2001/XMLSchema" xmlns:xs="http://www.w3.org/2001/XMLSchema" xmlns:p="http://schemas.microsoft.com/office/2006/metadata/properties" xmlns:ns3="10299242-1a9f-41a3-ba29-0a43e323a3a2" targetNamespace="http://schemas.microsoft.com/office/2006/metadata/properties" ma:root="true" ma:fieldsID="070cfe9ec5c236effa79e149dfc0575e" ns3:_="">
    <xsd:import namespace="10299242-1a9f-41a3-ba29-0a43e323a3a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299242-1a9f-41a3-ba29-0a43e323a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Location" ma:index="12" nillable="true" ma:displayName="MediaServiceLocation" ma:internalName="MediaServiceLocatio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0ED4A81-F007-4BBE-A110-0F10F44024BE}">
  <ds:schemaRefs>
    <ds:schemaRef ds:uri="http://purl.org/dc/elements/1.1/"/>
    <ds:schemaRef ds:uri="http://schemas.microsoft.com/office/2006/metadata/properties"/>
    <ds:schemaRef ds:uri="http://purl.org/dc/terms/"/>
    <ds:schemaRef ds:uri="http://schemas.openxmlformats.org/package/2006/metadata/core-properties"/>
    <ds:schemaRef ds:uri="10299242-1a9f-41a3-ba29-0a43e323a3a2"/>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F5C8F573-7279-4E08-B621-0436824E63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0299242-1a9f-41a3-ba29-0a43e323a3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DB0EFA2-BA33-4DA8-B09A-20CA1CAF420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ONAP_powerpoint_presentation_v1</Template>
  <TotalTime>17858</TotalTime>
  <Words>1248</Words>
  <Application>Microsoft Office PowerPoint</Application>
  <PresentationFormat>Widescreen</PresentationFormat>
  <Paragraphs>187</Paragraphs>
  <Slides>11</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.AppleSystemUIFont</vt:lpstr>
      <vt:lpstr>Arial</vt:lpstr>
      <vt:lpstr>Calibri</vt:lpstr>
      <vt:lpstr>Office Theme</vt:lpstr>
      <vt:lpstr>5G Bulk PM / PM Control ONAP R6 Proposal</vt:lpstr>
      <vt:lpstr>Background and Rationale </vt:lpstr>
      <vt:lpstr>Background and Rationale </vt:lpstr>
      <vt:lpstr>Terminology used in this presentation</vt:lpstr>
      <vt:lpstr>Realization overview 1/2</vt:lpstr>
      <vt:lpstr>Realization overview 2/2</vt:lpstr>
      <vt:lpstr>Configuration aspects of the PMSH mS</vt:lpstr>
      <vt:lpstr>AAI Interaction and Data Storage</vt:lpstr>
      <vt:lpstr>Overview of Proposed PM Control Use Cases</vt:lpstr>
      <vt:lpstr>R6 Project Impact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Oskar Malm</dc:creator>
  <cp:lastModifiedBy>Oskar Malm</cp:lastModifiedBy>
  <cp:revision>1107</cp:revision>
  <cp:lastPrinted>2017-09-21T21:17:08Z</cp:lastPrinted>
  <dcterms:created xsi:type="dcterms:W3CDTF">2017-02-27T16:23:08Z</dcterms:created>
  <dcterms:modified xsi:type="dcterms:W3CDTF">2019-09-19T17:14:53Z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1505846994</vt:lpwstr>
  </property>
  <property fmtid="{D5CDD505-2E9C-101B-9397-08002B2CF9AE}" pid="6" name="ContentTypeId">
    <vt:lpwstr>0x01010038CFD7BCCB11654597752DB982821F90</vt:lpwstr>
  </property>
</Properties>
</file>