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83" r:id="rId2"/>
    <p:sldId id="286" r:id="rId3"/>
    <p:sldId id="28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9893"/>
    <a:srgbClr val="A7A68A"/>
    <a:srgbClr val="ADAC84"/>
    <a:srgbClr val="B1A77F"/>
    <a:srgbClr val="F0D9D2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27" autoAdjust="0"/>
    <p:restoredTop sz="81371" autoAdjust="0"/>
  </p:normalViewPr>
  <p:slideViewPr>
    <p:cSldViewPr snapToGrid="0" snapToObjects="1">
      <p:cViewPr varScale="1">
        <p:scale>
          <a:sx n="53" d="100"/>
          <a:sy n="53" d="100"/>
        </p:scale>
        <p:origin x="24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51283892" TargetMode="External"/><Relationship Id="rId2" Type="http://schemas.openxmlformats.org/officeDocument/2006/relationships/hyperlink" Target="https://jira.onap.org/browse/MODELING-14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SDC-2196" TargetMode="External"/><Relationship Id="rId4" Type="http://schemas.openxmlformats.org/officeDocument/2006/relationships/hyperlink" Target="https://jira.onap.org/browse/SD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Updating VNFD TOSCA types in SDC for Dublin release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li</a:t>
            </a:r>
            <a:r>
              <a:rPr lang="en-US" altLang="zh-CN" dirty="0" smtClean="0"/>
              <a:t>shitao@Huawei.com</a:t>
            </a:r>
          </a:p>
          <a:p>
            <a:r>
              <a:rPr lang="en-US" altLang="zh-CN" dirty="0"/>
              <a:t>sarada.prasad.sahoo@huawei.com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922429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Requirements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1229" y="1479300"/>
            <a:ext cx="1060761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zh-CN" dirty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The main requirements </a:t>
            </a:r>
            <a:r>
              <a:rPr lang="en-US" altLang="zh-CN" dirty="0" smtClean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are upcoming from </a:t>
            </a:r>
            <a:r>
              <a:rPr lang="en-US" altLang="zh-CN" dirty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Modeling subcommittee, </a:t>
            </a:r>
            <a:endParaRPr lang="en-US" altLang="zh-CN" dirty="0" smtClean="0">
              <a:solidFill>
                <a:srgbClr val="1F497D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altLang="zh-CN" sz="2000" b="1" dirty="0"/>
              <a:t>SDC supports SOL001 v2.5.1 type definitions (VNFD, PNFD, NSD</a:t>
            </a:r>
            <a:r>
              <a:rPr lang="fr-FR" altLang="zh-CN" sz="2000" b="1" dirty="0" smtClean="0"/>
              <a:t>)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u="sng" dirty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  <a:hlinkClick r:id="rId2"/>
              </a:rPr>
              <a:t>https://</a:t>
            </a:r>
            <a:r>
              <a:rPr lang="en-US" altLang="zh-CN" u="sng" dirty="0" smtClean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  <a:hlinkClick r:id="rId2"/>
              </a:rPr>
              <a:t>jira.onap.org/browse/MODELING-146</a:t>
            </a:r>
            <a:endParaRPr lang="en-US" altLang="zh-CN" u="sng" dirty="0" smtClean="0">
              <a:solidFill>
                <a:srgbClr val="1F497D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1F497D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zh-CN" dirty="0" smtClean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Our task is to update the VNFD related type definitions.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zh-CN" dirty="0" smtClean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All </a:t>
            </a:r>
            <a:r>
              <a:rPr lang="en-US" altLang="zh-CN" dirty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the type definitions </a:t>
            </a:r>
            <a:r>
              <a:rPr lang="en-US" altLang="zh-CN" dirty="0" smtClean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for VNFD are available in the below wiki page: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u="sng" dirty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  <a:hlinkClick r:id="rId3"/>
              </a:rPr>
              <a:t>https://</a:t>
            </a:r>
            <a:r>
              <a:rPr lang="en-US" altLang="zh-CN" u="sng" dirty="0" smtClean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  <a:hlinkClick r:id="rId3"/>
              </a:rPr>
              <a:t>wiki.onap.org/pages/viewpage.action?pageId=51283892</a:t>
            </a:r>
            <a:endParaRPr lang="en-US" altLang="zh-CN" u="sng" dirty="0" smtClean="0">
              <a:solidFill>
                <a:srgbClr val="1F497D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endParaRPr lang="en-US" altLang="zh-CN" u="sng" dirty="0" smtClean="0">
              <a:solidFill>
                <a:srgbClr val="1F497D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zh-CN" dirty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and here is the JIRA </a:t>
            </a:r>
            <a:r>
              <a:rPr lang="en-US" altLang="zh-CN" dirty="0" smtClean="0">
                <a:solidFill>
                  <a:srgbClr val="1F497D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for SDC to address this work</a:t>
            </a:r>
            <a:endParaRPr lang="en-US" altLang="zh-CN" dirty="0">
              <a:solidFill>
                <a:srgbClr val="1F497D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1"/>
            <a:r>
              <a:rPr lang="en-US" altLang="zh-CN" dirty="0">
                <a:hlinkClick r:id="rId4"/>
              </a:rPr>
              <a:t>Service Design and Creation</a:t>
            </a:r>
            <a:endParaRPr lang="en-US" altLang="zh-CN" dirty="0"/>
          </a:p>
          <a:p>
            <a:pPr lvl="1"/>
            <a:r>
              <a:rPr lang="en-US" altLang="zh-CN" dirty="0">
                <a:hlinkClick r:id="rId5"/>
              </a:rPr>
              <a:t>SDC-2196</a:t>
            </a:r>
            <a:endParaRPr lang="en-US" altLang="zh-CN" dirty="0"/>
          </a:p>
          <a:p>
            <a:endParaRPr lang="en-US" altLang="zh-CN" u="sng" dirty="0" smtClean="0">
              <a:solidFill>
                <a:srgbClr val="1F497D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2000" u="sng" dirty="0">
              <a:solidFill>
                <a:srgbClr val="1F497D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2000" u="sng" dirty="0" smtClean="0">
              <a:solidFill>
                <a:srgbClr val="1F497D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zh-CN" altLang="zh-CN" sz="2000" dirty="0"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03460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In progress…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 update type definition in the following folder in SDC,</a:t>
            </a:r>
          </a:p>
          <a:p>
            <a:pPr lvl="1"/>
            <a:r>
              <a:rPr lang="en-US" altLang="zh-CN" dirty="0" smtClean="0"/>
              <a:t> </a:t>
            </a:r>
            <a:r>
              <a:rPr lang="en-US" altLang="zh-CN" dirty="0" err="1" smtClean="0"/>
              <a:t>sdc</a:t>
            </a:r>
            <a:r>
              <a:rPr lang="en-US" altLang="zh-CN" dirty="0" smtClean="0"/>
              <a:t>/catalog-be/</a:t>
            </a:r>
            <a:r>
              <a:rPr lang="en-US" altLang="zh-CN" dirty="0" err="1" smtClean="0"/>
              <a:t>src</a:t>
            </a:r>
            <a:r>
              <a:rPr lang="en-US" altLang="zh-CN" dirty="0" smtClean="0"/>
              <a:t>/main/resource/import/</a:t>
            </a:r>
            <a:r>
              <a:rPr lang="en-US" altLang="zh-CN" dirty="0" err="1" smtClean="0"/>
              <a:t>tosca</a:t>
            </a:r>
            <a:r>
              <a:rPr lang="en-US" altLang="zh-CN" dirty="0" smtClean="0"/>
              <a:t>/</a:t>
            </a:r>
          </a:p>
          <a:p>
            <a:pPr lvl="2"/>
            <a:r>
              <a:rPr lang="en-US" altLang="zh-CN" dirty="0" smtClean="0"/>
              <a:t>Under this folder, the main folder need to be updated are</a:t>
            </a:r>
          </a:p>
          <a:p>
            <a:pPr lvl="3"/>
            <a:r>
              <a:rPr lang="en-US" altLang="zh-CN" dirty="0" err="1"/>
              <a:t>n</a:t>
            </a:r>
            <a:r>
              <a:rPr lang="en-US" altLang="zh-CN" dirty="0" err="1" smtClean="0"/>
              <a:t>fv</a:t>
            </a:r>
            <a:r>
              <a:rPr lang="en-US" altLang="zh-CN" dirty="0" smtClean="0"/>
              <a:t>-types</a:t>
            </a:r>
          </a:p>
          <a:p>
            <a:pPr lvl="3"/>
            <a:r>
              <a:rPr lang="en-US" altLang="zh-CN" dirty="0"/>
              <a:t>r</a:t>
            </a:r>
            <a:r>
              <a:rPr lang="en-US" altLang="zh-CN" dirty="0" smtClean="0"/>
              <a:t>elationship-types</a:t>
            </a:r>
          </a:p>
          <a:p>
            <a:pPr lvl="3"/>
            <a:r>
              <a:rPr lang="en-US" altLang="zh-CN" dirty="0" smtClean="0"/>
              <a:t>policy-types</a:t>
            </a:r>
          </a:p>
          <a:p>
            <a:pPr lvl="3"/>
            <a:r>
              <a:rPr lang="en-US" altLang="zh-CN" dirty="0" smtClean="0"/>
              <a:t>data-types</a:t>
            </a:r>
          </a:p>
          <a:p>
            <a:pPr lvl="3"/>
            <a:r>
              <a:rPr lang="en-US" altLang="zh-CN" dirty="0" smtClean="0"/>
              <a:t>capability-types</a:t>
            </a:r>
          </a:p>
          <a:p>
            <a:pPr lvl="3"/>
            <a:r>
              <a:rPr lang="en-US" altLang="zh-CN" dirty="0" smtClean="0"/>
              <a:t>artifact-types</a:t>
            </a:r>
          </a:p>
          <a:p>
            <a:pPr lvl="3"/>
            <a:r>
              <a:rPr lang="en-US" altLang="zh-CN" dirty="0" smtClean="0"/>
              <a:t>interface-</a:t>
            </a:r>
            <a:r>
              <a:rPr lang="en-US" altLang="zh-CN" dirty="0" err="1" smtClean="0"/>
              <a:t>lifecycly</a:t>
            </a:r>
            <a:r>
              <a:rPr lang="en-US" altLang="zh-CN" dirty="0" smtClean="0"/>
              <a:t>-types</a:t>
            </a:r>
          </a:p>
          <a:p>
            <a:pPr lvl="2"/>
            <a:r>
              <a:rPr lang="en-US" altLang="zh-CN" dirty="0" smtClean="0"/>
              <a:t>Changes follows </a:t>
            </a:r>
            <a:r>
              <a:rPr lang="en-US" altLang="zh-CN" dirty="0"/>
              <a:t>other </a:t>
            </a:r>
            <a:r>
              <a:rPr lang="en-US" altLang="zh-CN" dirty="0" err="1"/>
              <a:t>tosca</a:t>
            </a:r>
            <a:r>
              <a:rPr lang="en-US" altLang="zh-CN" dirty="0"/>
              <a:t> type format.(one </a:t>
            </a:r>
            <a:r>
              <a:rPr lang="en-US" altLang="zh-CN" dirty="0" err="1"/>
              <a:t>json</a:t>
            </a:r>
            <a:r>
              <a:rPr lang="en-US" altLang="zh-CN" dirty="0"/>
              <a:t> file, one </a:t>
            </a:r>
            <a:r>
              <a:rPr lang="en-US" altLang="zh-CN" dirty="0" err="1"/>
              <a:t>yaml</a:t>
            </a:r>
            <a:r>
              <a:rPr lang="en-US" altLang="zh-CN" dirty="0"/>
              <a:t> file, one zip package</a:t>
            </a:r>
            <a:r>
              <a:rPr lang="en-US" altLang="zh-CN" dirty="0" smtClean="0"/>
              <a:t>)</a:t>
            </a:r>
          </a:p>
          <a:p>
            <a:r>
              <a:rPr lang="en-US" altLang="zh-CN" dirty="0"/>
              <a:t>Deploy SDC </a:t>
            </a:r>
            <a:r>
              <a:rPr lang="en-US" altLang="zh-CN" dirty="0" smtClean="0"/>
              <a:t>on your </a:t>
            </a:r>
            <a:r>
              <a:rPr lang="en-US" altLang="zh-CN" dirty="0"/>
              <a:t>local </a:t>
            </a:r>
            <a:r>
              <a:rPr lang="en-US" altLang="zh-CN" dirty="0" smtClean="0"/>
              <a:t>machine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46385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14891</TotalTime>
  <Words>128</Words>
  <Application>Microsoft Office PowerPoint</Application>
  <PresentationFormat>宽屏</PresentationFormat>
  <Paragraphs>33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.AppleSystemUIFont</vt:lpstr>
      <vt:lpstr>DengXian</vt:lpstr>
      <vt:lpstr>DengXian Light</vt:lpstr>
      <vt:lpstr>宋体</vt:lpstr>
      <vt:lpstr>Arial</vt:lpstr>
      <vt:lpstr>Calibri</vt:lpstr>
      <vt:lpstr>Wingdings</vt:lpstr>
      <vt:lpstr>Office Theme</vt:lpstr>
      <vt:lpstr>Updating VNFD TOSCA types in SDC for Dublin release</vt:lpstr>
      <vt:lpstr>Requirements</vt:lpstr>
      <vt:lpstr>In progress…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lishitao_r3</cp:lastModifiedBy>
  <cp:revision>172</cp:revision>
  <dcterms:created xsi:type="dcterms:W3CDTF">2017-02-27T16:23:08Z</dcterms:created>
  <dcterms:modified xsi:type="dcterms:W3CDTF">2019-03-18T09:12:11Z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(3)rSwVrAXpRRQwk2uw1ApTsJCO1aYmskB+VjIcmL33jvgDGZkohXoHyW2u5EqPNbwXwTS+IZ7g
bxVO5JXW/Oo3dCKjIF/uGPTSquyt96lqA2vz3CETAvQZM3PSvBZ/blpMB0HQAPAmES2Jw7S4
WpFMLgRsz+AxiQOu4YLMitazKnw6PxpknTWC4jMXgB/RZJZZd5H4E+ZmiLi+bbJ2ymNYxeVw
TPr6rpcKQ0MIRAa/ya</vt:lpwstr>
  </property>
  <property fmtid="{D5CDD505-2E9C-101B-9397-08002B2CF9AE}" pid="3" name="_2015_ms_pID_7253431">
    <vt:lpwstr>Bej9PF4v8WJv+mXL2H3XnMyAYBGlHWwZn6hSyDFJ9emAlqv6hcUEAz
1vF9uwzSCVPHD6FvcliuTjo2TldwHYc/zdFCIjR7FdSiz4n2krvM2fSg3/B/jknQ1Dx+affQ
WzX7eh5oKnPmd3Zr9b0f7sSSC7rW0Pi4+PjksTburqwB0G6B9iuaYzWbf2mfn92SNa4/+qFY
K/G6g268+QTwxY8jSqhbQAgzhw1vlXNaOLVQ</vt:lpwstr>
  </property>
  <property fmtid="{D5CDD505-2E9C-101B-9397-08002B2CF9AE}" pid="4" name="_2015_ms_pID_7253432">
    <vt:lpwstr>/AuaTpnGWI4BtQReAF1HftM=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1551165874</vt:lpwstr>
  </property>
</Properties>
</file>