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5"/>
  </p:notesMasterIdLst>
  <p:sldIdLst>
    <p:sldId id="258" r:id="rId2"/>
    <p:sldId id="259" r:id="rId3"/>
    <p:sldId id="27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F8D"/>
    <a:srgbClr val="009893"/>
    <a:srgbClr val="BCE4FC"/>
    <a:srgbClr val="B9F0FF"/>
    <a:srgbClr val="DBF9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4306" autoAdjust="0"/>
  </p:normalViewPr>
  <p:slideViewPr>
    <p:cSldViewPr snapToGrid="0" snapToObjects="1">
      <p:cViewPr>
        <p:scale>
          <a:sx n="81" d="100"/>
          <a:sy n="81" d="100"/>
        </p:scale>
        <p:origin x="-300" y="-7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707B98-E963-C74F-848A-16ED563603C7}" type="datetimeFigureOut">
              <a:rPr lang="en-US" smtClean="0"/>
              <a:t>9/30/2019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08789E-1FC9-CE4B-B453-2AA144D753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912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279208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32658620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411480" y="189286"/>
            <a:ext cx="10922149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0" i="0" dirty="0"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77184672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2" y="1062318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00" y="1423410"/>
            <a:ext cx="3810368" cy="79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477553"/>
      </p:ext>
    </p:extLst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6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 userDrawn="1"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522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0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Shape 72"/>
          <p:cNvPicPr preferRelativeResize="0"/>
          <p:nvPr userDrawn="1"/>
        </p:nvPicPr>
        <p:blipFill rotWithShape="1">
          <a:blip r:embed="rId8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480" y="6521843"/>
            <a:ext cx="734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3805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</p:sldLayoutIdLst>
  <p:transition>
    <p:wipe dir="r"/>
  </p:transition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onap.org/display/DW/ONAP+Security+coordination" TargetMode="External"/><Relationship Id="rId2" Type="http://schemas.openxmlformats.org/officeDocument/2006/relationships/hyperlink" Target="https://jira.onap.org/secure/RapidBoard.jspa?rapidView=103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lfnetworking.org/display/LN/ONS:EU+'19+Technical+Event+Schedule" TargetMode="External"/><Relationship Id="rId2" Type="http://schemas.openxmlformats.org/officeDocument/2006/relationships/hyperlink" Target="https://wiki.onap.org/display/DW/2019+Antwerp+Meeting+Proposals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noProof="0" dirty="0"/>
              <a:t>ONAP Security Meeting</a:t>
            </a:r>
            <a:br>
              <a:rPr lang="en-GB" noProof="0" dirty="0"/>
            </a:br>
            <a:endParaRPr lang="en-GB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GB" noProof="0" dirty="0" smtClean="0"/>
              <a:t>2019-0</a:t>
            </a:r>
            <a:r>
              <a:rPr lang="pl-PL" dirty="0"/>
              <a:t>9</a:t>
            </a:r>
            <a:r>
              <a:rPr lang="en-GB" noProof="0" dirty="0" smtClean="0"/>
              <a:t>-</a:t>
            </a:r>
            <a:r>
              <a:rPr lang="pl-PL" dirty="0" smtClean="0"/>
              <a:t>24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303845637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noProof="0" dirty="0"/>
              <a:t>Agenda Topics General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17127153-054D-4F36-BAF9-5638E931ECA4}"/>
              </a:ext>
            </a:extLst>
          </p:cNvPr>
          <p:cNvSpPr txBox="1"/>
          <p:nvPr/>
        </p:nvSpPr>
        <p:spPr>
          <a:xfrm>
            <a:off x="612512" y="1929459"/>
            <a:ext cx="9605386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Agenda topics are driven from Jira.</a:t>
            </a:r>
          </a:p>
          <a:p>
            <a:r>
              <a:rPr lang="en-US" sz="2800" dirty="0"/>
              <a:t>Security sub-committee Jira Kanban board: </a:t>
            </a:r>
            <a:endParaRPr lang="pl-PL" sz="2800" dirty="0"/>
          </a:p>
          <a:p>
            <a:r>
              <a:rPr lang="en-US" sz="2800" dirty="0">
                <a:hlinkClick r:id="rId2"/>
              </a:rPr>
              <a:t>https://jira.onap.org/secure/RapidBoard.jspa?rapidView=103</a:t>
            </a:r>
            <a:r>
              <a:rPr lang="en-US" sz="2800" dirty="0"/>
              <a:t> </a:t>
            </a:r>
          </a:p>
          <a:p>
            <a:r>
              <a:rPr lang="en-US" sz="2800" dirty="0"/>
              <a:t>As viewed in the security sub-committee coordination page: </a:t>
            </a:r>
          </a:p>
          <a:p>
            <a:r>
              <a:rPr lang="en-US" sz="2800" dirty="0">
                <a:hlinkClick r:id="rId3"/>
              </a:rPr>
              <a:t>https://wiki.onap.org/display/DW/ONAP+Security+coordination</a:t>
            </a:r>
            <a:r>
              <a:rPr lang="en-US" sz="28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451846625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xmlns="" id="{E3B087E4-3A58-47BF-A72B-B027241611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>
                <a:solidFill>
                  <a:prstClr val="black">
                    <a:alpha val="50000"/>
                  </a:prstClr>
                </a:solidFill>
              </a:rPr>
              <a:pPr/>
              <a:t>3</a:t>
            </a:fld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xmlns="" id="{86FB66FF-28DE-4513-84B5-86CC2C2C16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noProof="0" dirty="0"/>
              <a:t>Agenda &amp; Minutes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C51B6556-F4BA-4201-8F5E-C57BC7E8DDB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0" y="710790"/>
            <a:ext cx="12191999" cy="5579433"/>
          </a:xfrm>
        </p:spPr>
        <p:txBody>
          <a:bodyPr>
            <a:noAutofit/>
          </a:bodyPr>
          <a:lstStyle/>
          <a:p>
            <a:pPr marL="457200" lvl="1" indent="0">
              <a:buNone/>
            </a:pPr>
            <a:endParaRPr lang="en-GB" sz="700" noProof="0" dirty="0"/>
          </a:p>
          <a:p>
            <a:r>
              <a:rPr lang="en-GB" sz="1800" noProof="0" dirty="0"/>
              <a:t>SECCOM proposals for ONAP F2F in Antwerp</a:t>
            </a:r>
            <a:r>
              <a:rPr lang="pl-PL" sz="1800" noProof="0" dirty="0"/>
              <a:t> (already available at the </a:t>
            </a:r>
            <a:r>
              <a:rPr lang="pl-PL" sz="1800" noProof="0" dirty="0">
                <a:hlinkClick r:id="rId2"/>
              </a:rPr>
              <a:t>wik</a:t>
            </a:r>
            <a:r>
              <a:rPr lang="pl-PL" sz="1800" noProof="0" dirty="0"/>
              <a:t>i)</a:t>
            </a:r>
            <a:r>
              <a:rPr lang="en-GB" sz="1800" noProof="0" dirty="0" smtClean="0"/>
              <a:t>:</a:t>
            </a:r>
            <a:r>
              <a:rPr lang="pl-PL" sz="1800" noProof="0" dirty="0" smtClean="0"/>
              <a:t> - </a:t>
            </a:r>
            <a:r>
              <a:rPr lang="pl-PL" sz="1800" noProof="0" dirty="0" err="1" smtClean="0">
                <a:solidFill>
                  <a:srgbClr val="FF0000"/>
                </a:solidFill>
              </a:rPr>
              <a:t>please</a:t>
            </a:r>
            <a:r>
              <a:rPr lang="pl-PL" sz="1800" noProof="0" dirty="0" smtClean="0">
                <a:solidFill>
                  <a:srgbClr val="FF0000"/>
                </a:solidFill>
              </a:rPr>
              <a:t> </a:t>
            </a:r>
            <a:r>
              <a:rPr lang="pl-PL" sz="1800" noProof="0" dirty="0" err="1" smtClean="0">
                <a:solidFill>
                  <a:srgbClr val="FF0000"/>
                </a:solidFill>
              </a:rPr>
              <a:t>confirm</a:t>
            </a:r>
            <a:r>
              <a:rPr lang="pl-PL" sz="1800" noProof="0" dirty="0" smtClean="0">
                <a:solidFill>
                  <a:srgbClr val="FF0000"/>
                </a:solidFill>
              </a:rPr>
              <a:t> </a:t>
            </a:r>
            <a:r>
              <a:rPr lang="pl-PL" sz="1800" noProof="0" dirty="0" err="1" smtClean="0">
                <a:solidFill>
                  <a:srgbClr val="FF0000"/>
                </a:solidFill>
                <a:hlinkClick r:id="rId3"/>
              </a:rPr>
              <a:t>proposed</a:t>
            </a:r>
            <a:r>
              <a:rPr lang="pl-PL" sz="1800" noProof="0" dirty="0" smtClean="0">
                <a:solidFill>
                  <a:srgbClr val="FF0000"/>
                </a:solidFill>
                <a:hlinkClick r:id="rId3"/>
              </a:rPr>
              <a:t> </a:t>
            </a:r>
            <a:r>
              <a:rPr lang="pl-PL" sz="1800" noProof="0" dirty="0" err="1" smtClean="0">
                <a:solidFill>
                  <a:srgbClr val="FF0000"/>
                </a:solidFill>
                <a:hlinkClick r:id="rId3"/>
              </a:rPr>
              <a:t>scheduling</a:t>
            </a:r>
            <a:endParaRPr lang="pl-PL" sz="1800" noProof="0" dirty="0" smtClean="0">
              <a:solidFill>
                <a:srgbClr val="FF0000"/>
              </a:solidFill>
            </a:endParaRPr>
          </a:p>
          <a:p>
            <a:r>
              <a:rPr lang="pl-PL" sz="1800" dirty="0" smtClean="0">
                <a:solidFill>
                  <a:srgbClr val="FF0000"/>
                </a:solidFill>
              </a:rPr>
              <a:t>Docker </a:t>
            </a:r>
            <a:r>
              <a:rPr lang="pl-PL" sz="1800" dirty="0" err="1" smtClean="0">
                <a:solidFill>
                  <a:srgbClr val="FF0000"/>
                </a:solidFill>
              </a:rPr>
              <a:t>Kubernetes</a:t>
            </a:r>
            <a:r>
              <a:rPr lang="pl-PL" sz="1800" dirty="0" smtClean="0">
                <a:solidFill>
                  <a:srgbClr val="FF0000"/>
                </a:solidFill>
              </a:rPr>
              <a:t> </a:t>
            </a:r>
            <a:r>
              <a:rPr lang="pl-PL" sz="1800" dirty="0" err="1" smtClean="0">
                <a:solidFill>
                  <a:srgbClr val="FF0000"/>
                </a:solidFill>
              </a:rPr>
              <a:t>security</a:t>
            </a:r>
            <a:r>
              <a:rPr lang="pl-PL" sz="1800" dirty="0" smtClean="0">
                <a:solidFill>
                  <a:srgbClr val="FF0000"/>
                </a:solidFill>
              </a:rPr>
              <a:t> </a:t>
            </a:r>
            <a:r>
              <a:rPr lang="pl-PL" sz="1800" dirty="0" err="1" smtClean="0">
                <a:solidFill>
                  <a:srgbClr val="FF0000"/>
                </a:solidFill>
              </a:rPr>
              <a:t>presentation</a:t>
            </a:r>
            <a:endParaRPr lang="pl-PL" sz="1800" dirty="0" smtClean="0">
              <a:solidFill>
                <a:srgbClr val="FF0000"/>
              </a:solidFill>
            </a:endParaRPr>
          </a:p>
          <a:p>
            <a:r>
              <a:rPr lang="pl-PL" sz="1800" noProof="0" dirty="0" smtClean="0">
                <a:solidFill>
                  <a:srgbClr val="FF0000"/>
                </a:solidFill>
              </a:rPr>
              <a:t>Frankfurt </a:t>
            </a:r>
            <a:r>
              <a:rPr lang="pl-PL" sz="1800" noProof="0" dirty="0" err="1" smtClean="0">
                <a:solidFill>
                  <a:srgbClr val="FF0000"/>
                </a:solidFill>
              </a:rPr>
              <a:t>security</a:t>
            </a:r>
            <a:r>
              <a:rPr lang="pl-PL" sz="1800" noProof="0" dirty="0" smtClean="0">
                <a:solidFill>
                  <a:srgbClr val="FF0000"/>
                </a:solidFill>
              </a:rPr>
              <a:t> </a:t>
            </a:r>
            <a:r>
              <a:rPr lang="pl-PL" sz="1800" noProof="0" dirty="0" err="1" smtClean="0">
                <a:solidFill>
                  <a:srgbClr val="FF0000"/>
                </a:solidFill>
              </a:rPr>
              <a:t>presentation</a:t>
            </a:r>
            <a:r>
              <a:rPr lang="pl-PL" sz="1800" dirty="0">
                <a:solidFill>
                  <a:srgbClr val="FF0000"/>
                </a:solidFill>
              </a:rPr>
              <a:t> </a:t>
            </a:r>
            <a:r>
              <a:rPr lang="pl-PL" sz="1800" dirty="0" smtClean="0">
                <a:solidFill>
                  <a:srgbClr val="FF0000"/>
                </a:solidFill>
              </a:rPr>
              <a:t>(Java 11, </a:t>
            </a:r>
            <a:r>
              <a:rPr lang="pl-PL" sz="1800" dirty="0" err="1" smtClean="0">
                <a:solidFill>
                  <a:srgbClr val="FF0000"/>
                </a:solidFill>
              </a:rPr>
              <a:t>Python</a:t>
            </a:r>
            <a:r>
              <a:rPr lang="pl-PL" sz="1800" dirty="0" smtClean="0">
                <a:solidFill>
                  <a:srgbClr val="FF0000"/>
                </a:solidFill>
              </a:rPr>
              <a:t> 3, Security matrix)</a:t>
            </a:r>
            <a:endParaRPr lang="pl-PL" sz="1800" noProof="0" dirty="0" smtClean="0">
              <a:solidFill>
                <a:srgbClr val="FF0000"/>
              </a:solidFill>
            </a:endParaRPr>
          </a:p>
          <a:p>
            <a:r>
              <a:rPr lang="pl-PL" sz="1800" dirty="0" smtClean="0">
                <a:solidFill>
                  <a:srgbClr val="FF0000"/>
                </a:solidFill>
              </a:rPr>
              <a:t>Security by design </a:t>
            </a:r>
            <a:r>
              <a:rPr lang="pl-PL" sz="1800" dirty="0" err="1" smtClean="0">
                <a:solidFill>
                  <a:srgbClr val="FF0000"/>
                </a:solidFill>
              </a:rPr>
              <a:t>process</a:t>
            </a:r>
            <a:r>
              <a:rPr lang="pl-PL" sz="1800" dirty="0" smtClean="0">
                <a:solidFill>
                  <a:srgbClr val="FF0000"/>
                </a:solidFill>
              </a:rPr>
              <a:t> </a:t>
            </a:r>
            <a:r>
              <a:rPr lang="pl-PL" sz="1800" dirty="0" err="1" smtClean="0">
                <a:solidFill>
                  <a:srgbClr val="FF0000"/>
                </a:solidFill>
              </a:rPr>
              <a:t>review</a:t>
            </a:r>
            <a:r>
              <a:rPr lang="pl-PL" sz="1800" dirty="0" smtClean="0">
                <a:solidFill>
                  <a:srgbClr val="FF0000"/>
                </a:solidFill>
              </a:rPr>
              <a:t> (M3 </a:t>
            </a:r>
            <a:r>
              <a:rPr lang="pl-PL" sz="1800" dirty="0" err="1" smtClean="0">
                <a:solidFill>
                  <a:srgbClr val="FF0000"/>
                </a:solidFill>
              </a:rPr>
              <a:t>milestone</a:t>
            </a:r>
            <a:r>
              <a:rPr lang="pl-PL" sz="1800" dirty="0" smtClean="0">
                <a:solidFill>
                  <a:srgbClr val="FF0000"/>
                </a:solidFill>
              </a:rPr>
              <a:t> </a:t>
            </a:r>
            <a:r>
              <a:rPr lang="pl-PL" sz="1800" dirty="0" err="1" smtClean="0">
                <a:solidFill>
                  <a:srgbClr val="FF0000"/>
                </a:solidFill>
              </a:rPr>
              <a:t>questions</a:t>
            </a:r>
            <a:r>
              <a:rPr lang="pl-PL" sz="1800" dirty="0" smtClean="0">
                <a:solidFill>
                  <a:srgbClr val="FF0000"/>
                </a:solidFill>
              </a:rPr>
              <a:t> </a:t>
            </a:r>
            <a:r>
              <a:rPr lang="pl-PL" sz="1800" dirty="0" err="1" smtClean="0">
                <a:solidFill>
                  <a:srgbClr val="FF0000"/>
                </a:solidFill>
              </a:rPr>
              <a:t>clarification</a:t>
            </a:r>
            <a:r>
              <a:rPr lang="pl-PL" sz="1800" dirty="0" smtClean="0">
                <a:solidFill>
                  <a:srgbClr val="FF0000"/>
                </a:solidFill>
              </a:rPr>
              <a:t> + </a:t>
            </a:r>
            <a:r>
              <a:rPr lang="pl-PL" sz="1800" dirty="0" err="1" smtClean="0">
                <a:solidFill>
                  <a:srgbClr val="FF0000"/>
                </a:solidFill>
              </a:rPr>
              <a:t>addon</a:t>
            </a:r>
            <a:r>
              <a:rPr lang="pl-PL" sz="1800" dirty="0" smtClean="0">
                <a:solidFill>
                  <a:srgbClr val="FF0000"/>
                </a:solidFill>
              </a:rPr>
              <a:t> of CII </a:t>
            </a:r>
            <a:r>
              <a:rPr lang="pl-PL" sz="1800" dirty="0" err="1" smtClean="0">
                <a:solidFill>
                  <a:srgbClr val="FF0000"/>
                </a:solidFill>
              </a:rPr>
              <a:t>Badging</a:t>
            </a:r>
            <a:r>
              <a:rPr lang="pl-PL" sz="1800" dirty="0" smtClean="0">
                <a:solidFill>
                  <a:srgbClr val="FF0000"/>
                </a:solidFill>
              </a:rPr>
              <a:t> </a:t>
            </a:r>
            <a:r>
              <a:rPr lang="pl-PL" sz="1800" dirty="0" err="1" smtClean="0">
                <a:solidFill>
                  <a:srgbClr val="FF0000"/>
                </a:solidFill>
              </a:rPr>
              <a:t>review</a:t>
            </a:r>
            <a:r>
              <a:rPr lang="pl-PL" sz="1800" dirty="0" smtClean="0">
                <a:solidFill>
                  <a:srgbClr val="FF0000"/>
                </a:solidFill>
              </a:rPr>
              <a:t> ) </a:t>
            </a:r>
            <a:r>
              <a:rPr lang="pl-PL" sz="1800" dirty="0" err="1" smtClean="0">
                <a:solidFill>
                  <a:srgbClr val="FF0000"/>
                </a:solidFill>
              </a:rPr>
              <a:t>before</a:t>
            </a:r>
            <a:r>
              <a:rPr lang="pl-PL" sz="1800" dirty="0" smtClean="0">
                <a:solidFill>
                  <a:srgbClr val="FF0000"/>
                </a:solidFill>
              </a:rPr>
              <a:t> Frankfurt </a:t>
            </a:r>
            <a:r>
              <a:rPr lang="pl-PL" sz="1800" dirty="0" err="1" smtClean="0">
                <a:solidFill>
                  <a:srgbClr val="FF0000"/>
                </a:solidFill>
              </a:rPr>
              <a:t>release</a:t>
            </a:r>
            <a:r>
              <a:rPr lang="pl-PL" sz="1800" dirty="0" smtClean="0">
                <a:solidFill>
                  <a:srgbClr val="FF0000"/>
                </a:solidFill>
              </a:rPr>
              <a:t> start</a:t>
            </a:r>
          </a:p>
          <a:p>
            <a:r>
              <a:rPr lang="pl-PL" sz="1800" noProof="0" dirty="0" smtClean="0">
                <a:solidFill>
                  <a:srgbClr val="FF0000"/>
                </a:solidFill>
              </a:rPr>
              <a:t>SECCOM </a:t>
            </a:r>
            <a:r>
              <a:rPr lang="pl-PL" sz="1800" noProof="0" dirty="0" err="1" smtClean="0">
                <a:solidFill>
                  <a:srgbClr val="FF0000"/>
                </a:solidFill>
              </a:rPr>
              <a:t>jiras</a:t>
            </a:r>
            <a:r>
              <a:rPr lang="pl-PL" sz="1800" noProof="0" dirty="0" smtClean="0">
                <a:solidFill>
                  <a:srgbClr val="FF0000"/>
                </a:solidFill>
              </a:rPr>
              <a:t> </a:t>
            </a:r>
            <a:r>
              <a:rPr lang="pl-PL" sz="1800" noProof="0" dirty="0" err="1" smtClean="0">
                <a:solidFill>
                  <a:srgbClr val="FF0000"/>
                </a:solidFill>
              </a:rPr>
              <a:t>cleaning</a:t>
            </a:r>
            <a:r>
              <a:rPr lang="pl-PL" sz="1800" noProof="0" dirty="0" smtClean="0">
                <a:solidFill>
                  <a:srgbClr val="FF0000"/>
                </a:solidFill>
              </a:rPr>
              <a:t> (</a:t>
            </a:r>
            <a:r>
              <a:rPr lang="pl-PL" sz="1800" noProof="0" dirty="0" err="1" smtClean="0">
                <a:solidFill>
                  <a:srgbClr val="FF0000"/>
                </a:solidFill>
              </a:rPr>
              <a:t>up</a:t>
            </a:r>
            <a:r>
              <a:rPr lang="pl-PL" sz="1800" noProof="0" dirty="0" smtClean="0">
                <a:solidFill>
                  <a:srgbClr val="FF0000"/>
                </a:solidFill>
              </a:rPr>
              <a:t> to no 100) (</a:t>
            </a:r>
            <a:r>
              <a:rPr lang="pl-PL" sz="1800" noProof="0" dirty="0" err="1" smtClean="0">
                <a:solidFill>
                  <a:srgbClr val="FF0000"/>
                </a:solidFill>
              </a:rPr>
              <a:t>Amy</a:t>
            </a:r>
            <a:r>
              <a:rPr lang="pl-PL" sz="1800" noProof="0" dirty="0" smtClean="0">
                <a:solidFill>
                  <a:srgbClr val="FF0000"/>
                </a:solidFill>
              </a:rPr>
              <a:t>)</a:t>
            </a:r>
          </a:p>
          <a:p>
            <a:pPr lvl="1"/>
            <a:endParaRPr lang="en-GB" sz="1800" b="1" noProof="0" dirty="0"/>
          </a:p>
          <a:p>
            <a:endParaRPr lang="en-GB" sz="1400" noProof="0" dirty="0"/>
          </a:p>
        </p:txBody>
      </p:sp>
    </p:spTree>
    <p:extLst>
      <p:ext uri="{BB962C8B-B14F-4D97-AF65-F5344CB8AC3E}">
        <p14:creationId xmlns:p14="http://schemas.microsoft.com/office/powerpoint/2010/main" val="414942199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NAP_powerpoint_presentation_v1" id="{DB83975D-0410-E24B-B943-5F1FFD2693BC}" vid="{26E034CB-823C-6A4E-B815-6D6A1245F6F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ONAP_powerpoint_presentation_v1</Template>
  <TotalTime>43223</TotalTime>
  <Words>113</Words>
  <Application>Microsoft Office PowerPoint</Application>
  <PresentationFormat>Niestandardowy</PresentationFormat>
  <Paragraphs>17</Paragraphs>
  <Slides>3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3</vt:i4>
      </vt:variant>
    </vt:vector>
  </HeadingPairs>
  <TitlesOfParts>
    <vt:vector size="4" baseType="lpstr">
      <vt:lpstr>Office Theme</vt:lpstr>
      <vt:lpstr>ONAP Security Meeting </vt:lpstr>
      <vt:lpstr>Agenda Topics General</vt:lpstr>
      <vt:lpstr>Agenda &amp; Minutes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Alex Contini</dc:creator>
  <cp:lastModifiedBy>Pawlak Paweł 3 - Korpo</cp:lastModifiedBy>
  <cp:revision>930</cp:revision>
  <cp:lastPrinted>2017-08-07T21:14:23Z</cp:lastPrinted>
  <dcterms:created xsi:type="dcterms:W3CDTF">2017-02-27T16:23:08Z</dcterms:created>
  <dcterms:modified xsi:type="dcterms:W3CDTF">2019-09-30T08:49:18Z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readonly">
    <vt:lpwstr/>
  </property>
  <property fmtid="{D5CDD505-2E9C-101B-9397-08002B2CF9AE}" pid="3" name="_change">
    <vt:lpwstr/>
  </property>
  <property fmtid="{D5CDD505-2E9C-101B-9397-08002B2CF9AE}" pid="4" name="_full-control">
    <vt:lpwstr/>
  </property>
  <property fmtid="{D5CDD505-2E9C-101B-9397-08002B2CF9AE}" pid="5" name="sflag">
    <vt:lpwstr>1501682128</vt:lpwstr>
  </property>
</Properties>
</file>