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6"/>
  </p:notesMasterIdLst>
  <p:sldIdLst>
    <p:sldId id="258" r:id="rId2"/>
    <p:sldId id="259" r:id="rId3"/>
    <p:sldId id="277" r:id="rId4"/>
    <p:sldId id="274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F8D"/>
    <a:srgbClr val="009893"/>
    <a:srgbClr val="BCE4FC"/>
    <a:srgbClr val="B9F0FF"/>
    <a:srgbClr val="DBF9E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94306" autoAdjust="0"/>
  </p:normalViewPr>
  <p:slideViewPr>
    <p:cSldViewPr snapToGrid="0" snapToObjects="1">
      <p:cViewPr>
        <p:scale>
          <a:sx n="81" d="100"/>
          <a:sy n="81" d="100"/>
        </p:scale>
        <p:origin x="-1710" y="-720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707B98-E963-C74F-848A-16ED563603C7}" type="datetimeFigureOut">
              <a:rPr lang="en-US" smtClean="0"/>
              <a:t>10/8/2019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08789E-1FC9-CE4B-B453-2AA144D753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99120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898" y="-9138"/>
            <a:ext cx="12198370" cy="6867137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-26898" y="-9137"/>
            <a:ext cx="12208243" cy="18648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366522" y="2823498"/>
            <a:ext cx="11332718" cy="151482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366522" y="4554181"/>
            <a:ext cx="4008788" cy="53418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522" y="499222"/>
            <a:ext cx="3748642" cy="780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7279208"/>
      </p:ext>
    </p:extLst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-1"/>
            <a:ext cx="12192000" cy="954741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314325" y="1138238"/>
            <a:ext cx="11506200" cy="51704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732658620"/>
      </p:ext>
    </p:extLst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11480" y="1301190"/>
            <a:ext cx="560832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301190"/>
            <a:ext cx="567436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le 1"/>
          <p:cNvSpPr txBox="1">
            <a:spLocks/>
          </p:cNvSpPr>
          <p:nvPr userDrawn="1"/>
        </p:nvSpPr>
        <p:spPr>
          <a:xfrm>
            <a:off x="411480" y="189286"/>
            <a:ext cx="10922149" cy="58961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0" i="0" dirty="0">
                <a:latin typeface="Arial" panose="020B0604020202020204" pitchFamily="34" charset="0"/>
                <a:cs typeface="Arial" panose="020B0604020202020204" pitchFamily="34" charset="0"/>
              </a:rPr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377184672"/>
      </p:ext>
    </p:extLst>
  </p:cSld>
  <p:clrMapOvr>
    <a:masterClrMapping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4" y="-9138"/>
            <a:ext cx="12198370" cy="6867137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>
          <a:xfrm>
            <a:off x="-2" y="1062318"/>
            <a:ext cx="5495774" cy="150495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</a:t>
            </a: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300" y="1423410"/>
            <a:ext cx="3810368" cy="793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0477553"/>
      </p:ext>
    </p:extLst>
  </p:cSld>
  <p:clrMapOvr>
    <a:masterClrMapping/>
  </p:clrMapOvr>
  <p:transition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em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-20171" y="0"/>
            <a:ext cx="12192000" cy="968188"/>
          </a:xfrm>
          <a:prstGeom prst="rect">
            <a:avLst/>
          </a:prstGeom>
          <a:blipFill>
            <a:blip r:embed="rId6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 userDrawn="1"/>
        </p:nvSpPr>
        <p:spPr>
          <a:xfrm>
            <a:off x="1" y="6479195"/>
            <a:ext cx="12212170" cy="39629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 </a:t>
            </a:r>
          </a:p>
        </p:txBody>
      </p:sp>
      <p:sp>
        <p:nvSpPr>
          <p:cNvPr id="19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1638997" cy="365125"/>
          </a:xfrm>
          <a:prstGeom prst="rect">
            <a:avLst/>
          </a:prstGeom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2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7522" y="6521843"/>
            <a:ext cx="1494864" cy="31131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4961" y="1300480"/>
            <a:ext cx="11506200" cy="48764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10" name="Shape 72"/>
          <p:cNvPicPr preferRelativeResize="0"/>
          <p:nvPr userDrawn="1"/>
        </p:nvPicPr>
        <p:blipFill rotWithShape="1">
          <a:blip r:embed="rId8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4961" y="6604615"/>
            <a:ext cx="2595599" cy="154799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2062480" y="6521843"/>
            <a:ext cx="734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3805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4" r:id="rId4"/>
  </p:sldLayoutIdLst>
  <p:transition>
    <p:wipe dir="r"/>
  </p:transition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0" i="0" kern="1200">
          <a:solidFill>
            <a:schemeClr val="bg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charset="0"/>
        <a:buChar char="•"/>
        <a:defRPr sz="2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.AppleSystemUIFont" charset="-120"/>
        <a:buChar char="-"/>
        <a:defRPr sz="24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20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iki.onap.org/display/DW/ONAP+Security+coordination" TargetMode="External"/><Relationship Id="rId2" Type="http://schemas.openxmlformats.org/officeDocument/2006/relationships/hyperlink" Target="https://jira.onap.org/secure/RapidBoard.jspa?rapidView=103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iki.onap.org/display/DW/OJSI+Tickets+Status" TargetMode="External"/><Relationship Id="rId2" Type="http://schemas.openxmlformats.org/officeDocument/2006/relationships/hyperlink" Target="https://wiki.onap.org/display/SV/El+Alto+Release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wiki.onap.org/pages/viewpage.action?pageId=71828809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GB" noProof="0" dirty="0"/>
              <a:t>ONAP Security Meeting</a:t>
            </a:r>
            <a:br>
              <a:rPr lang="en-GB" noProof="0" dirty="0"/>
            </a:br>
            <a:endParaRPr lang="en-GB" noProof="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GB" noProof="0" dirty="0" smtClean="0"/>
              <a:t>2019-</a:t>
            </a:r>
            <a:r>
              <a:rPr lang="pl-PL" noProof="0" dirty="0" smtClean="0"/>
              <a:t>10</a:t>
            </a:r>
            <a:r>
              <a:rPr lang="en-GB" noProof="0" dirty="0" smtClean="0"/>
              <a:t>-</a:t>
            </a:r>
            <a:r>
              <a:rPr lang="pl-PL" dirty="0" smtClean="0"/>
              <a:t>08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303845637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noProof="0" dirty="0"/>
              <a:t>Agenda Topics General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="" xmlns:a16="http://schemas.microsoft.com/office/drawing/2014/main" id="{17127153-054D-4F36-BAF9-5638E931ECA4}"/>
              </a:ext>
            </a:extLst>
          </p:cNvPr>
          <p:cNvSpPr txBox="1"/>
          <p:nvPr/>
        </p:nvSpPr>
        <p:spPr>
          <a:xfrm>
            <a:off x="612512" y="1929459"/>
            <a:ext cx="9605386" cy="22467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Agenda topics are driven from Jira.</a:t>
            </a:r>
          </a:p>
          <a:p>
            <a:r>
              <a:rPr lang="en-US" sz="2800" dirty="0"/>
              <a:t>Security sub-committee Jira Kanban board: </a:t>
            </a:r>
            <a:endParaRPr lang="pl-PL" sz="2800" dirty="0"/>
          </a:p>
          <a:p>
            <a:r>
              <a:rPr lang="en-US" sz="2800" dirty="0">
                <a:hlinkClick r:id="rId2"/>
              </a:rPr>
              <a:t>https://jira.onap.org/secure/RapidBoard.jspa?rapidView=103</a:t>
            </a:r>
            <a:r>
              <a:rPr lang="en-US" sz="2800" dirty="0"/>
              <a:t> </a:t>
            </a:r>
          </a:p>
          <a:p>
            <a:r>
              <a:rPr lang="en-US" sz="2800" dirty="0"/>
              <a:t>As viewed in the security sub-committee coordination page: </a:t>
            </a:r>
          </a:p>
          <a:p>
            <a:r>
              <a:rPr lang="en-US" sz="2800" dirty="0">
                <a:hlinkClick r:id="rId3"/>
              </a:rPr>
              <a:t>https://wiki.onap.org/display/DW/ONAP+Security+coordination</a:t>
            </a:r>
            <a:r>
              <a:rPr lang="en-US" sz="28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451846625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="" xmlns:a16="http://schemas.microsoft.com/office/drawing/2014/main" id="{E3B087E4-3A58-47BF-A72B-B0272416118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>
                <a:solidFill>
                  <a:prstClr val="black">
                    <a:alpha val="50000"/>
                  </a:prstClr>
                </a:solidFill>
              </a:rPr>
              <a:pPr/>
              <a:t>3</a:t>
            </a:fld>
            <a:endParaRPr lang="en-US" dirty="0">
              <a:solidFill>
                <a:prstClr val="black">
                  <a:alpha val="50000"/>
                </a:prstClr>
              </a:solidFill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="" xmlns:a16="http://schemas.microsoft.com/office/drawing/2014/main" id="{86FB66FF-28DE-4513-84B5-86CC2C2C16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noProof="0" dirty="0"/>
              <a:t>Agenda </a:t>
            </a:r>
            <a:r>
              <a:rPr lang="pl-PL" dirty="0"/>
              <a:t>&amp;</a:t>
            </a:r>
            <a:r>
              <a:rPr lang="en-GB" noProof="0" dirty="0"/>
              <a:t> Minutes 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="" xmlns:a16="http://schemas.microsoft.com/office/drawing/2014/main" id="{C51B6556-F4BA-4201-8F5E-C57BC7E8DDB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14325" y="662250"/>
            <a:ext cx="11506200" cy="5579433"/>
          </a:xfrm>
        </p:spPr>
        <p:txBody>
          <a:bodyPr>
            <a:noAutofit/>
          </a:bodyPr>
          <a:lstStyle/>
          <a:p>
            <a:pPr marL="0" indent="0">
              <a:buNone/>
            </a:pPr>
            <a:endParaRPr lang="en-GB" sz="1600" noProof="0" dirty="0"/>
          </a:p>
          <a:p>
            <a:pPr marL="457200" lvl="1" indent="0">
              <a:buNone/>
            </a:pPr>
            <a:r>
              <a:rPr lang="pl-PL" sz="1800" i="1" dirty="0" smtClean="0"/>
              <a:t>El </a:t>
            </a:r>
            <a:r>
              <a:rPr lang="pl-PL" sz="1800" i="1" dirty="0" err="1" smtClean="0"/>
              <a:t>Alto</a:t>
            </a:r>
            <a:r>
              <a:rPr lang="pl-PL" sz="1800" i="1" dirty="0" smtClean="0"/>
              <a:t> </a:t>
            </a:r>
            <a:r>
              <a:rPr lang="pl-PL" sz="1800" i="1" dirty="0" err="1" smtClean="0"/>
              <a:t>items</a:t>
            </a:r>
            <a:r>
              <a:rPr lang="pl-PL" sz="1800" i="1" dirty="0" smtClean="0"/>
              <a:t>:</a:t>
            </a:r>
          </a:p>
          <a:p>
            <a:pPr lvl="1"/>
            <a:r>
              <a:rPr lang="pl-PL" sz="1800" i="1" dirty="0" err="1" smtClean="0"/>
              <a:t>Known</a:t>
            </a:r>
            <a:r>
              <a:rPr lang="pl-PL" sz="1800" i="1" dirty="0" smtClean="0"/>
              <a:t> </a:t>
            </a:r>
            <a:r>
              <a:rPr lang="pl-PL" sz="1800" i="1" dirty="0" err="1" smtClean="0"/>
              <a:t>vulnerabilities</a:t>
            </a:r>
            <a:r>
              <a:rPr lang="pl-PL" sz="1800" i="1" dirty="0" smtClean="0"/>
              <a:t> </a:t>
            </a:r>
            <a:r>
              <a:rPr lang="pl-PL" sz="1800" i="1" dirty="0" err="1" smtClean="0"/>
              <a:t>analysis</a:t>
            </a:r>
            <a:r>
              <a:rPr lang="pl-PL" sz="1800" i="1" dirty="0" smtClean="0"/>
              <a:t> - </a:t>
            </a:r>
            <a:r>
              <a:rPr lang="pl-PL" sz="1800" i="1" dirty="0" err="1" smtClean="0">
                <a:hlinkClick r:id="rId2"/>
              </a:rPr>
              <a:t>ongoing</a:t>
            </a:r>
            <a:endParaRPr lang="pl-PL" sz="1800" i="1" dirty="0" smtClean="0"/>
          </a:p>
          <a:p>
            <a:pPr lvl="1"/>
            <a:r>
              <a:rPr lang="pl-PL" sz="1800" i="1" dirty="0" err="1" smtClean="0"/>
              <a:t>Synch</a:t>
            </a:r>
            <a:r>
              <a:rPr lang="pl-PL" sz="1800" i="1" dirty="0" smtClean="0"/>
              <a:t> with Portal team on </a:t>
            </a:r>
            <a:r>
              <a:rPr lang="pl-PL" sz="1800" i="1" dirty="0" err="1"/>
              <a:t>their</a:t>
            </a:r>
            <a:r>
              <a:rPr lang="pl-PL" sz="1800" i="1" dirty="0"/>
              <a:t> </a:t>
            </a:r>
            <a:r>
              <a:rPr lang="pl-PL" sz="1800" i="1" dirty="0" err="1" smtClean="0"/>
              <a:t>components</a:t>
            </a:r>
            <a:r>
              <a:rPr lang="pl-PL" sz="1800" i="1" dirty="0" smtClean="0"/>
              <a:t> </a:t>
            </a:r>
            <a:r>
              <a:rPr lang="pl-PL" sz="1800" i="1" dirty="0" err="1" smtClean="0"/>
              <a:t>upgrades</a:t>
            </a:r>
            <a:r>
              <a:rPr lang="pl-PL" sz="1800" i="1" dirty="0" smtClean="0"/>
              <a:t> – </a:t>
            </a:r>
            <a:r>
              <a:rPr lang="pl-PL" sz="1800" i="1" dirty="0" err="1" smtClean="0"/>
              <a:t>it</a:t>
            </a:r>
            <a:r>
              <a:rPr lang="pl-PL" sz="1800" i="1" dirty="0" smtClean="0"/>
              <a:t> </a:t>
            </a:r>
            <a:r>
              <a:rPr lang="pl-PL" sz="1800" i="1" dirty="0" err="1" smtClean="0"/>
              <a:t>seems</a:t>
            </a:r>
            <a:r>
              <a:rPr lang="pl-PL" sz="1800" i="1" dirty="0" smtClean="0"/>
              <a:t> </a:t>
            </a:r>
            <a:r>
              <a:rPr lang="pl-PL" sz="1800" i="1" dirty="0" err="1" smtClean="0"/>
              <a:t>that</a:t>
            </a:r>
            <a:r>
              <a:rPr lang="pl-PL" sz="1800" i="1" dirty="0" smtClean="0"/>
              <a:t> </a:t>
            </a:r>
            <a:r>
              <a:rPr lang="pl-PL" sz="1800" i="1" dirty="0" err="1" smtClean="0"/>
              <a:t>only</a:t>
            </a:r>
            <a:r>
              <a:rPr lang="pl-PL" sz="1800" i="1" dirty="0" smtClean="0"/>
              <a:t> </a:t>
            </a:r>
            <a:r>
              <a:rPr lang="pl-PL" sz="1800" i="1" dirty="0" err="1" smtClean="0"/>
              <a:t>few</a:t>
            </a:r>
            <a:r>
              <a:rPr lang="pl-PL" sz="1800" i="1" dirty="0" smtClean="0"/>
              <a:t> </a:t>
            </a:r>
            <a:r>
              <a:rPr lang="pl-PL" sz="1800" i="1" dirty="0" err="1" smtClean="0"/>
              <a:t>were</a:t>
            </a:r>
            <a:r>
              <a:rPr lang="pl-PL" sz="1800" i="1" dirty="0" smtClean="0"/>
              <a:t> </a:t>
            </a:r>
            <a:r>
              <a:rPr lang="pl-PL" sz="1800" i="1" dirty="0" err="1" smtClean="0"/>
              <a:t>upgraded</a:t>
            </a:r>
            <a:r>
              <a:rPr lang="pl-PL" sz="1800" i="1" dirty="0" smtClean="0"/>
              <a:t> – </a:t>
            </a:r>
            <a:r>
              <a:rPr lang="pl-PL" sz="1800" i="1" dirty="0" err="1" smtClean="0"/>
              <a:t>still</a:t>
            </a:r>
            <a:r>
              <a:rPr lang="pl-PL" sz="1800" i="1" dirty="0" smtClean="0"/>
              <a:t> </a:t>
            </a:r>
            <a:r>
              <a:rPr lang="pl-PL" sz="1800" i="1" dirty="0" err="1" smtClean="0"/>
              <a:t>waiting</a:t>
            </a:r>
            <a:r>
              <a:rPr lang="pl-PL" sz="1800" i="1" dirty="0" smtClean="0"/>
              <a:t> for a feedback from Portal team. </a:t>
            </a:r>
            <a:endParaRPr lang="pl-PL" sz="1800" i="1" dirty="0" smtClean="0"/>
          </a:p>
          <a:p>
            <a:pPr lvl="1"/>
            <a:r>
              <a:rPr lang="en-GB" sz="1800" i="1" dirty="0" smtClean="0"/>
              <a:t>OJSI </a:t>
            </a:r>
            <a:r>
              <a:rPr lang="en-GB" sz="1800" i="1" dirty="0"/>
              <a:t>tickets tracking – Jim/Pawel/Krzysztof/Amy</a:t>
            </a:r>
          </a:p>
          <a:p>
            <a:pPr lvl="2"/>
            <a:r>
              <a:rPr lang="en-GB" sz="1400" i="1" dirty="0" smtClean="0">
                <a:hlinkClick r:id="rId3"/>
              </a:rPr>
              <a:t>OJSI </a:t>
            </a:r>
            <a:r>
              <a:rPr lang="en-GB" sz="1400" i="1" dirty="0">
                <a:hlinkClick r:id="rId3"/>
              </a:rPr>
              <a:t>Dashboard</a:t>
            </a:r>
            <a:r>
              <a:rPr lang="en-GB" sz="1400" i="1" dirty="0"/>
              <a:t> - Krzysztof</a:t>
            </a:r>
          </a:p>
          <a:p>
            <a:pPr lvl="2"/>
            <a:r>
              <a:rPr lang="en-GB" sz="1400" i="1" dirty="0"/>
              <a:t>Krzysztof investigating the optimal way to incorporate the test</a:t>
            </a:r>
            <a:endParaRPr lang="pl-PL" sz="1800" i="1" dirty="0"/>
          </a:p>
          <a:p>
            <a:pPr lvl="1"/>
            <a:r>
              <a:rPr lang="en-GB" sz="1800" i="1" dirty="0"/>
              <a:t>CII Badging </a:t>
            </a:r>
            <a:r>
              <a:rPr lang="en-GB" sz="1800" i="1" dirty="0" smtClean="0"/>
              <a:t>updates</a:t>
            </a:r>
            <a:r>
              <a:rPr lang="pl-PL" sz="1800" i="1" dirty="0" smtClean="0"/>
              <a:t> – </a:t>
            </a:r>
            <a:r>
              <a:rPr lang="pl-PL" sz="1800" i="1" dirty="0" err="1" smtClean="0"/>
              <a:t>first</a:t>
            </a:r>
            <a:r>
              <a:rPr lang="pl-PL" sz="1800" i="1" dirty="0" smtClean="0"/>
              <a:t> </a:t>
            </a:r>
            <a:r>
              <a:rPr lang="pl-PL" sz="1800" i="1" dirty="0" err="1" smtClean="0"/>
              <a:t>positive</a:t>
            </a:r>
            <a:r>
              <a:rPr lang="pl-PL" sz="1800" i="1" dirty="0" smtClean="0"/>
              <a:t> </a:t>
            </a:r>
            <a:r>
              <a:rPr lang="pl-PL" sz="1800" i="1" dirty="0" err="1" smtClean="0"/>
              <a:t>feedbacks</a:t>
            </a:r>
            <a:endParaRPr lang="pl-PL" sz="1800" i="1" dirty="0" smtClean="0"/>
          </a:p>
          <a:p>
            <a:pPr lvl="1"/>
            <a:r>
              <a:rPr lang="pl-PL" sz="1800" i="1" dirty="0" err="1" smtClean="0"/>
              <a:t>Communication</a:t>
            </a:r>
            <a:r>
              <a:rPr lang="pl-PL" sz="1800" i="1" dirty="0" smtClean="0"/>
              <a:t> matrix</a:t>
            </a:r>
            <a:endParaRPr lang="pl-PL" sz="1800" i="1" dirty="0" smtClean="0"/>
          </a:p>
          <a:p>
            <a:pPr lvl="1"/>
            <a:r>
              <a:rPr lang="pl-PL" sz="1800" i="1" dirty="0" err="1" smtClean="0"/>
              <a:t>Recommended</a:t>
            </a:r>
            <a:r>
              <a:rPr lang="pl-PL" sz="1800" i="1" dirty="0" smtClean="0"/>
              <a:t> </a:t>
            </a:r>
            <a:r>
              <a:rPr lang="pl-PL" sz="1800" i="1" dirty="0" err="1" smtClean="0"/>
              <a:t>upgrades</a:t>
            </a:r>
            <a:endParaRPr lang="pl-PL" sz="1800" i="1" dirty="0" smtClean="0"/>
          </a:p>
          <a:p>
            <a:pPr lvl="1"/>
            <a:r>
              <a:rPr lang="pl-PL" sz="1800" i="1" dirty="0" err="1" smtClean="0"/>
              <a:t>Nexus</a:t>
            </a:r>
            <a:r>
              <a:rPr lang="pl-PL" sz="1800" i="1" dirty="0" smtClean="0"/>
              <a:t> IQ vs. </a:t>
            </a:r>
            <a:r>
              <a:rPr lang="pl-PL" sz="1800" i="1" dirty="0" err="1" smtClean="0"/>
              <a:t>Whitesoftware</a:t>
            </a:r>
            <a:r>
              <a:rPr lang="pl-PL" sz="1800" i="1" dirty="0" smtClean="0"/>
              <a:t> </a:t>
            </a:r>
          </a:p>
          <a:p>
            <a:pPr lvl="2"/>
            <a:r>
              <a:rPr lang="pl-PL" sz="1400" i="1" dirty="0" err="1"/>
              <a:t>W</a:t>
            </a:r>
            <a:r>
              <a:rPr lang="pl-PL" sz="1400" i="1" dirty="0" err="1" smtClean="0"/>
              <a:t>aiting</a:t>
            </a:r>
            <a:r>
              <a:rPr lang="pl-PL" sz="1400" i="1" dirty="0" smtClean="0"/>
              <a:t> for </a:t>
            </a:r>
            <a:r>
              <a:rPr lang="pl-PL" sz="1400" i="1" dirty="0" err="1" smtClean="0"/>
              <a:t>Dan’s</a:t>
            </a:r>
            <a:r>
              <a:rPr lang="pl-PL" sz="1400" i="1" dirty="0" smtClean="0"/>
              <a:t> feedback for </a:t>
            </a:r>
            <a:r>
              <a:rPr lang="pl-PL" sz="1400" i="1" dirty="0" err="1" smtClean="0"/>
              <a:t>effectice</a:t>
            </a:r>
            <a:r>
              <a:rPr lang="pl-PL" sz="1400" i="1" dirty="0" smtClean="0"/>
              <a:t>/</a:t>
            </a:r>
            <a:r>
              <a:rPr lang="pl-PL" sz="1400" i="1" dirty="0" err="1" smtClean="0"/>
              <a:t>ineffective</a:t>
            </a:r>
            <a:endParaRPr lang="pl-PL" sz="1400" i="1" dirty="0" smtClean="0"/>
          </a:p>
          <a:p>
            <a:pPr lvl="2"/>
            <a:r>
              <a:rPr lang="pl-PL" sz="1400" i="1" dirty="0" err="1" smtClean="0"/>
              <a:t>Waiting</a:t>
            </a:r>
            <a:r>
              <a:rPr lang="pl-PL" sz="1400" i="1" dirty="0" smtClean="0"/>
              <a:t> for </a:t>
            </a:r>
            <a:r>
              <a:rPr lang="pl-PL" sz="1400" i="1" dirty="0" err="1" smtClean="0"/>
              <a:t>Renan’s</a:t>
            </a:r>
            <a:r>
              <a:rPr lang="pl-PL" sz="1400" i="1" dirty="0" smtClean="0"/>
              <a:t> </a:t>
            </a:r>
            <a:r>
              <a:rPr lang="pl-PL" sz="1400" i="1" dirty="0" err="1" smtClean="0"/>
              <a:t>analysis</a:t>
            </a:r>
            <a:r>
              <a:rPr lang="pl-PL" sz="1400" i="1" dirty="0" smtClean="0"/>
              <a:t> for WS </a:t>
            </a:r>
            <a:r>
              <a:rPr lang="pl-PL" sz="1400" i="1" dirty="0" err="1" smtClean="0"/>
              <a:t>results</a:t>
            </a:r>
            <a:endParaRPr lang="pl-PL" sz="1400" i="1" dirty="0" smtClean="0"/>
          </a:p>
          <a:p>
            <a:pPr lvl="2"/>
            <a:r>
              <a:rPr lang="pl-PL" sz="1400" i="1" dirty="0" smtClean="0"/>
              <a:t>LFN </a:t>
            </a:r>
            <a:r>
              <a:rPr lang="pl-PL" sz="1400" i="1" dirty="0" err="1" smtClean="0"/>
              <a:t>is</a:t>
            </a:r>
            <a:r>
              <a:rPr lang="pl-PL" sz="1400" i="1" dirty="0" smtClean="0"/>
              <a:t> </a:t>
            </a:r>
            <a:r>
              <a:rPr lang="pl-PL" sz="1400" i="1" dirty="0" err="1" smtClean="0"/>
              <a:t>willing</a:t>
            </a:r>
            <a:r>
              <a:rPr lang="pl-PL" sz="1400" i="1" dirty="0" smtClean="0"/>
              <a:t> to </a:t>
            </a:r>
            <a:r>
              <a:rPr lang="pl-PL" sz="1400" i="1" dirty="0" err="1" smtClean="0"/>
              <a:t>add</a:t>
            </a:r>
            <a:r>
              <a:rPr lang="pl-PL" sz="1400" i="1" dirty="0" smtClean="0"/>
              <a:t> </a:t>
            </a:r>
            <a:r>
              <a:rPr lang="pl-PL" sz="1400" i="1" dirty="0" err="1" smtClean="0"/>
              <a:t>all</a:t>
            </a:r>
            <a:r>
              <a:rPr lang="pl-PL" sz="1400" i="1" dirty="0" smtClean="0"/>
              <a:t> ONAP </a:t>
            </a:r>
            <a:r>
              <a:rPr lang="pl-PL" sz="1400" i="1" dirty="0" err="1" smtClean="0"/>
              <a:t>projects</a:t>
            </a:r>
            <a:r>
              <a:rPr lang="pl-PL" sz="1400" i="1" dirty="0" smtClean="0"/>
              <a:t> </a:t>
            </a:r>
            <a:r>
              <a:rPr lang="pl-PL" sz="1400" i="1" dirty="0" err="1" smtClean="0"/>
              <a:t>under</a:t>
            </a:r>
            <a:r>
              <a:rPr lang="pl-PL" sz="1400" i="1" dirty="0" smtClean="0"/>
              <a:t> WS </a:t>
            </a:r>
            <a:r>
              <a:rPr lang="pl-PL" sz="1400" i="1" dirty="0" err="1" smtClean="0"/>
              <a:t>jenkins</a:t>
            </a:r>
            <a:r>
              <a:rPr lang="pl-PL" sz="1400" i="1" dirty="0" smtClean="0"/>
              <a:t> </a:t>
            </a:r>
            <a:r>
              <a:rPr lang="pl-PL" sz="1400" i="1" dirty="0" err="1" smtClean="0"/>
              <a:t>jobs</a:t>
            </a:r>
            <a:endParaRPr lang="pl-PL" sz="1400" i="1" dirty="0" smtClean="0"/>
          </a:p>
          <a:p>
            <a:pPr lvl="1"/>
            <a:r>
              <a:rPr lang="pl-PL" sz="1800" i="1" dirty="0" smtClean="0"/>
              <a:t>ODL </a:t>
            </a:r>
            <a:r>
              <a:rPr lang="pl-PL" sz="1800" i="1" dirty="0" err="1" smtClean="0"/>
              <a:t>synch</a:t>
            </a:r>
            <a:r>
              <a:rPr lang="pl-PL" sz="1800" i="1" dirty="0" smtClean="0"/>
              <a:t> </a:t>
            </a:r>
            <a:r>
              <a:rPr lang="pl-PL" sz="1800" i="1" dirty="0" err="1" smtClean="0"/>
              <a:t>meeting</a:t>
            </a:r>
            <a:r>
              <a:rPr lang="pl-PL" sz="1800" i="1" dirty="0" smtClean="0"/>
              <a:t> – </a:t>
            </a:r>
            <a:r>
              <a:rPr lang="pl-PL" sz="1800" i="1" dirty="0" err="1" smtClean="0"/>
              <a:t>waiting</a:t>
            </a:r>
            <a:r>
              <a:rPr lang="pl-PL" sz="1800" i="1" dirty="0" smtClean="0"/>
              <a:t> for a feedback from ODL – </a:t>
            </a:r>
            <a:r>
              <a:rPr lang="pl-PL" sz="1800" i="1" dirty="0" err="1" smtClean="0"/>
              <a:t>meeting</a:t>
            </a:r>
            <a:r>
              <a:rPr lang="pl-PL" sz="1800" i="1" dirty="0" smtClean="0"/>
              <a:t> was </a:t>
            </a:r>
            <a:r>
              <a:rPr lang="pl-PL" sz="1800" i="1" dirty="0" err="1" smtClean="0"/>
              <a:t>proposed</a:t>
            </a:r>
            <a:r>
              <a:rPr lang="pl-PL" sz="1800" i="1" dirty="0" smtClean="0"/>
              <a:t> on 10th of </a:t>
            </a:r>
            <a:r>
              <a:rPr lang="pl-PL" sz="1800" i="1" dirty="0" err="1" smtClean="0"/>
              <a:t>October</a:t>
            </a:r>
            <a:endParaRPr lang="pl-PL" sz="1800" i="1" dirty="0" smtClean="0"/>
          </a:p>
          <a:p>
            <a:pPr lvl="1"/>
            <a:r>
              <a:rPr lang="pl-PL" sz="1800" i="1" dirty="0" err="1" smtClean="0"/>
              <a:t>What</a:t>
            </a:r>
            <a:r>
              <a:rPr lang="pl-PL" sz="1800" i="1" dirty="0" smtClean="0"/>
              <a:t> do we do with MSB </a:t>
            </a:r>
            <a:r>
              <a:rPr lang="pl-PL" sz="1800" i="1" dirty="0" err="1" smtClean="0"/>
              <a:t>or</a:t>
            </a:r>
            <a:r>
              <a:rPr lang="pl-PL" sz="1800" i="1" dirty="0" smtClean="0"/>
              <a:t> </a:t>
            </a:r>
            <a:r>
              <a:rPr lang="pl-PL" sz="1800" i="1" dirty="0" err="1" smtClean="0"/>
              <a:t>other</a:t>
            </a:r>
            <a:r>
              <a:rPr lang="pl-PL" sz="1800" i="1" dirty="0" smtClean="0"/>
              <a:t> </a:t>
            </a:r>
            <a:r>
              <a:rPr lang="pl-PL" sz="1800" i="1" dirty="0" err="1" smtClean="0"/>
              <a:t>kind</a:t>
            </a:r>
            <a:r>
              <a:rPr lang="pl-PL" sz="1800" i="1" dirty="0" smtClean="0"/>
              <a:t> of </a:t>
            </a:r>
            <a:r>
              <a:rPr lang="pl-PL" sz="1800" i="1" dirty="0" err="1" smtClean="0"/>
              <a:t>projects</a:t>
            </a:r>
            <a:r>
              <a:rPr lang="pl-PL" sz="1800" i="1" dirty="0" smtClean="0"/>
              <a:t>? – </a:t>
            </a:r>
            <a:r>
              <a:rPr lang="pl-PL" sz="1800" i="1" dirty="0" err="1" smtClean="0"/>
              <a:t>security</a:t>
            </a:r>
            <a:r>
              <a:rPr lang="pl-PL" sz="1800" i="1" dirty="0" smtClean="0"/>
              <a:t> </a:t>
            </a:r>
            <a:r>
              <a:rPr lang="pl-PL" sz="1800" i="1" dirty="0" err="1" smtClean="0"/>
              <a:t>implications</a:t>
            </a:r>
            <a:r>
              <a:rPr lang="pl-PL" sz="1800" i="1" dirty="0" smtClean="0"/>
              <a:t>…</a:t>
            </a:r>
          </a:p>
          <a:p>
            <a:pPr lvl="2"/>
            <a:r>
              <a:rPr lang="pl-PL" sz="1400" i="1" dirty="0" smtClean="0"/>
              <a:t>Meeting with </a:t>
            </a:r>
            <a:r>
              <a:rPr lang="pl-PL" sz="1400" i="1" dirty="0" err="1" smtClean="0"/>
              <a:t>Huabing</a:t>
            </a:r>
            <a:r>
              <a:rPr lang="pl-PL" sz="1400" i="1" dirty="0" smtClean="0"/>
              <a:t> from MSB was </a:t>
            </a:r>
            <a:r>
              <a:rPr lang="pl-PL" sz="1400" i="1" dirty="0" err="1" smtClean="0"/>
              <a:t>done</a:t>
            </a:r>
            <a:r>
              <a:rPr lang="pl-PL" sz="1400" i="1" dirty="0" smtClean="0"/>
              <a:t> – </a:t>
            </a:r>
            <a:r>
              <a:rPr lang="pl-PL" sz="1400" i="1" dirty="0" err="1" smtClean="0"/>
              <a:t>action</a:t>
            </a:r>
            <a:r>
              <a:rPr lang="pl-PL" sz="1400" i="1" dirty="0" smtClean="0"/>
              <a:t> was </a:t>
            </a:r>
            <a:r>
              <a:rPr lang="pl-PL" sz="1400" i="1" dirty="0" err="1" smtClean="0"/>
              <a:t>agreed</a:t>
            </a:r>
            <a:r>
              <a:rPr lang="pl-PL" sz="1400" i="1" dirty="0" smtClean="0"/>
              <a:t> on </a:t>
            </a:r>
            <a:r>
              <a:rPr lang="pl-PL" sz="1400" i="1" dirty="0" err="1" smtClean="0"/>
              <a:t>his</a:t>
            </a:r>
            <a:r>
              <a:rPr lang="pl-PL" sz="1400" i="1" dirty="0" smtClean="0"/>
              <a:t> </a:t>
            </a:r>
            <a:r>
              <a:rPr lang="pl-PL" sz="1400" i="1" dirty="0" err="1" smtClean="0"/>
              <a:t>side</a:t>
            </a:r>
            <a:r>
              <a:rPr lang="pl-PL" sz="1400" i="1" dirty="0" smtClean="0"/>
              <a:t> to </a:t>
            </a:r>
            <a:r>
              <a:rPr lang="pl-PL" sz="1400" i="1" dirty="0" err="1" smtClean="0"/>
              <a:t>contact</a:t>
            </a:r>
            <a:r>
              <a:rPr lang="pl-PL" sz="1400" i="1" dirty="0" smtClean="0"/>
              <a:t> VFC and </a:t>
            </a:r>
            <a:r>
              <a:rPr lang="pl-PL" sz="1400" i="1" dirty="0" err="1" smtClean="0"/>
              <a:t>Multicloud</a:t>
            </a:r>
            <a:r>
              <a:rPr lang="pl-PL" sz="1400" i="1" dirty="0" smtClean="0"/>
              <a:t> </a:t>
            </a:r>
            <a:r>
              <a:rPr lang="pl-PL" sz="1400" i="1" dirty="0" err="1" smtClean="0"/>
              <a:t>projects</a:t>
            </a:r>
            <a:r>
              <a:rPr lang="pl-PL" sz="1400" i="1" dirty="0" smtClean="0"/>
              <a:t> to </a:t>
            </a:r>
            <a:r>
              <a:rPr lang="pl-PL" sz="1400" i="1" dirty="0" err="1" smtClean="0"/>
              <a:t>synch</a:t>
            </a:r>
            <a:r>
              <a:rPr lang="pl-PL" sz="1400" i="1" dirty="0" smtClean="0"/>
              <a:t> on </a:t>
            </a:r>
          </a:p>
          <a:p>
            <a:pPr lvl="2"/>
            <a:r>
              <a:rPr lang="pl-PL" sz="1400" i="1" dirty="0" smtClean="0"/>
              <a:t>Action </a:t>
            </a:r>
            <a:r>
              <a:rPr lang="pl-PL" sz="1400" i="1" dirty="0" smtClean="0"/>
              <a:t>with TSC </a:t>
            </a:r>
            <a:r>
              <a:rPr lang="pl-PL" sz="1400" i="1" dirty="0" smtClean="0"/>
              <a:t>was</a:t>
            </a:r>
            <a:r>
              <a:rPr lang="pl-PL" sz="1400" i="1" dirty="0" smtClean="0"/>
              <a:t> </a:t>
            </a:r>
            <a:r>
              <a:rPr lang="pl-PL" sz="1400" i="1" dirty="0" err="1" smtClean="0"/>
              <a:t>taken</a:t>
            </a:r>
            <a:r>
              <a:rPr lang="pl-PL" sz="1400" i="1" dirty="0" smtClean="0"/>
              <a:t>! </a:t>
            </a:r>
            <a:r>
              <a:rPr lang="pl-PL" sz="1400" i="1" dirty="0" smtClean="0"/>
              <a:t>List of </a:t>
            </a:r>
            <a:r>
              <a:rPr lang="pl-PL" sz="1400" i="1" dirty="0" err="1" smtClean="0"/>
              <a:t>projects</a:t>
            </a:r>
            <a:r>
              <a:rPr lang="pl-PL" sz="1400" i="1" dirty="0" smtClean="0"/>
              <a:t> with </a:t>
            </a:r>
            <a:r>
              <a:rPr lang="pl-PL" sz="1400" i="1" dirty="0" err="1" smtClean="0"/>
              <a:t>lack</a:t>
            </a:r>
            <a:r>
              <a:rPr lang="pl-PL" sz="1400" i="1" dirty="0" smtClean="0"/>
              <a:t> of </a:t>
            </a:r>
            <a:r>
              <a:rPr lang="pl-PL" sz="1400" i="1" dirty="0" err="1" smtClean="0"/>
              <a:t>reaction</a:t>
            </a:r>
            <a:r>
              <a:rPr lang="pl-PL" sz="1400" i="1" dirty="0" smtClean="0"/>
              <a:t> on </a:t>
            </a:r>
            <a:r>
              <a:rPr lang="pl-PL" sz="1400" i="1" dirty="0" err="1" smtClean="0"/>
              <a:t>security</a:t>
            </a:r>
            <a:r>
              <a:rPr lang="pl-PL" sz="1400" i="1" dirty="0" smtClean="0"/>
              <a:t> </a:t>
            </a:r>
            <a:r>
              <a:rPr lang="pl-PL" sz="1400" i="1" dirty="0" err="1" smtClean="0"/>
              <a:t>best</a:t>
            </a:r>
            <a:r>
              <a:rPr lang="pl-PL" sz="1400" i="1" dirty="0" smtClean="0"/>
              <a:t> </a:t>
            </a:r>
            <a:r>
              <a:rPr lang="pl-PL" sz="1400" i="1" dirty="0" err="1" smtClean="0"/>
              <a:t>practices</a:t>
            </a:r>
            <a:r>
              <a:rPr lang="pl-PL" sz="1400" i="1" dirty="0" smtClean="0"/>
              <a:t> to be </a:t>
            </a:r>
            <a:r>
              <a:rPr lang="pl-PL" sz="1400" i="1" dirty="0" err="1" smtClean="0"/>
              <a:t>provided</a:t>
            </a:r>
            <a:r>
              <a:rPr lang="pl-PL" sz="1400" i="1" dirty="0" smtClean="0"/>
              <a:t>.</a:t>
            </a:r>
            <a:endParaRPr lang="pl-PL" sz="1400" i="1" dirty="0"/>
          </a:p>
          <a:p>
            <a:pPr lvl="1"/>
            <a:endParaRPr lang="en-GB" sz="1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0052315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Agenda </a:t>
            </a:r>
            <a:r>
              <a:rPr lang="pl-PL" dirty="0"/>
              <a:t>&amp;</a:t>
            </a:r>
            <a:r>
              <a:rPr lang="en-GB" dirty="0"/>
              <a:t> Minutes </a:t>
            </a:r>
            <a:endParaRPr lang="en-GB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pl-PL" sz="1800" i="1" dirty="0" err="1" smtClean="0"/>
              <a:t>Synch</a:t>
            </a:r>
            <a:r>
              <a:rPr lang="pl-PL" sz="1800" i="1" dirty="0" smtClean="0"/>
              <a:t> </a:t>
            </a:r>
            <a:r>
              <a:rPr lang="pl-PL" sz="1800" i="1" dirty="0" err="1" smtClean="0"/>
              <a:t>meeting</a:t>
            </a:r>
            <a:r>
              <a:rPr lang="pl-PL" sz="1800" i="1" dirty="0" smtClean="0"/>
              <a:t> with </a:t>
            </a:r>
            <a:r>
              <a:rPr lang="pl-PL" sz="1800" i="1" dirty="0" err="1" smtClean="0"/>
              <a:t>architecture</a:t>
            </a:r>
            <a:r>
              <a:rPr lang="pl-PL" sz="1800" i="1" dirty="0" smtClean="0"/>
              <a:t> </a:t>
            </a:r>
            <a:r>
              <a:rPr lang="pl-PL" sz="1800" i="1" dirty="0" err="1" smtClean="0"/>
              <a:t>Subcommittee</a:t>
            </a:r>
            <a:endParaRPr lang="pl-PL" sz="1800" i="1" dirty="0"/>
          </a:p>
          <a:p>
            <a:pPr lvl="1"/>
            <a:r>
              <a:rPr lang="pl-PL" sz="1400" i="1" dirty="0" err="1" smtClean="0"/>
              <a:t>Topics</a:t>
            </a:r>
            <a:r>
              <a:rPr lang="pl-PL" sz="1400" i="1" dirty="0" smtClean="0"/>
              <a:t>: ISTIO &amp; Service </a:t>
            </a:r>
            <a:r>
              <a:rPr lang="pl-PL" sz="1400" i="1" dirty="0" err="1" smtClean="0"/>
              <a:t>Mesh</a:t>
            </a:r>
            <a:r>
              <a:rPr lang="pl-PL" sz="1400" i="1" dirty="0" smtClean="0"/>
              <a:t>, </a:t>
            </a:r>
            <a:r>
              <a:rPr lang="pl-PL" sz="1400" i="1" dirty="0" err="1" smtClean="0"/>
              <a:t>Certificate</a:t>
            </a:r>
            <a:r>
              <a:rPr lang="pl-PL" sz="1400" i="1" dirty="0" smtClean="0"/>
              <a:t> Management, </a:t>
            </a:r>
            <a:r>
              <a:rPr lang="pl-PL" sz="1400" i="1" dirty="0" err="1" smtClean="0"/>
              <a:t>Ingress</a:t>
            </a:r>
            <a:r>
              <a:rPr lang="pl-PL" sz="1400" i="1" dirty="0" smtClean="0"/>
              <a:t> </a:t>
            </a:r>
            <a:r>
              <a:rPr lang="pl-PL" sz="1400" i="1" dirty="0" err="1" smtClean="0"/>
              <a:t>controller</a:t>
            </a:r>
            <a:r>
              <a:rPr lang="pl-PL" sz="1400" i="1" dirty="0" smtClean="0"/>
              <a:t>?</a:t>
            </a:r>
          </a:p>
          <a:p>
            <a:r>
              <a:rPr lang="pl-PL" sz="1800" i="1" dirty="0" smtClean="0"/>
              <a:t>SO OJSI and AAF</a:t>
            </a:r>
          </a:p>
          <a:p>
            <a:r>
              <a:rPr lang="pl-PL" sz="1800" i="1" dirty="0" err="1" smtClean="0"/>
              <a:t>Follow-up</a:t>
            </a:r>
            <a:r>
              <a:rPr lang="pl-PL" sz="1800" i="1" dirty="0" smtClean="0"/>
              <a:t> of the </a:t>
            </a:r>
            <a:r>
              <a:rPr lang="pl-PL" sz="1800" i="1" dirty="0" err="1" smtClean="0"/>
              <a:t>Pavel’s</a:t>
            </a:r>
            <a:r>
              <a:rPr lang="pl-PL" sz="1800" i="1" dirty="0" smtClean="0"/>
              <a:t> </a:t>
            </a:r>
            <a:r>
              <a:rPr lang="pl-PL" sz="1800" i="1" dirty="0" err="1" smtClean="0">
                <a:hlinkClick r:id="rId2"/>
              </a:rPr>
              <a:t>presentation</a:t>
            </a:r>
            <a:endParaRPr lang="pl-PL" sz="1800" i="1" dirty="0" smtClean="0"/>
          </a:p>
          <a:p>
            <a:pPr lvl="1"/>
            <a:r>
              <a:rPr lang="pl-PL" sz="1400" i="1" dirty="0" smtClean="0"/>
              <a:t>Feedback from Jonathan </a:t>
            </a:r>
            <a:r>
              <a:rPr lang="pl-PL" sz="1400" i="1" dirty="0" err="1" smtClean="0"/>
              <a:t>is</a:t>
            </a:r>
            <a:r>
              <a:rPr lang="pl-PL" sz="1400" i="1" dirty="0" smtClean="0"/>
              <a:t> </a:t>
            </a:r>
            <a:r>
              <a:rPr lang="pl-PL" sz="1400" i="1" dirty="0" err="1" smtClean="0"/>
              <a:t>needed</a:t>
            </a:r>
            <a:endParaRPr lang="pl-PL" sz="1400" i="1" dirty="0" smtClean="0"/>
          </a:p>
          <a:p>
            <a:r>
              <a:rPr lang="en-GB" sz="1800" i="1" dirty="0" smtClean="0"/>
              <a:t>A.O.B </a:t>
            </a:r>
            <a:r>
              <a:rPr lang="en-GB" sz="1800" i="1" dirty="0"/>
              <a:t>(5 minutes)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5429363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NAP_powerpoint_presentation_v1" id="{DB83975D-0410-E24B-B943-5F1FFD2693BC}" vid="{26E034CB-823C-6A4E-B815-6D6A1245F6F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ONAP_powerpoint_presentation_v1</Template>
  <TotalTime>43981</TotalTime>
  <Words>256</Words>
  <Application>Microsoft Office PowerPoint</Application>
  <PresentationFormat>Niestandardowy</PresentationFormat>
  <Paragraphs>37</Paragraphs>
  <Slides>4</Slides>
  <Notes>0</Notes>
  <HiddenSlides>0</HiddenSlides>
  <MMClips>0</MMClips>
  <ScaleCrop>false</ScaleCrop>
  <HeadingPairs>
    <vt:vector size="4" baseType="variant">
      <vt:variant>
        <vt:lpstr>Motyw</vt:lpstr>
      </vt:variant>
      <vt:variant>
        <vt:i4>1</vt:i4>
      </vt:variant>
      <vt:variant>
        <vt:lpstr>Tytuły slajdów</vt:lpstr>
      </vt:variant>
      <vt:variant>
        <vt:i4>4</vt:i4>
      </vt:variant>
    </vt:vector>
  </HeadingPairs>
  <TitlesOfParts>
    <vt:vector size="5" baseType="lpstr">
      <vt:lpstr>Office Theme</vt:lpstr>
      <vt:lpstr>ONAP Security Meeting </vt:lpstr>
      <vt:lpstr>Agenda Topics General</vt:lpstr>
      <vt:lpstr>Agenda &amp; Minutes </vt:lpstr>
      <vt:lpstr>Agenda &amp; Minutes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Alex Contini</dc:creator>
  <cp:lastModifiedBy>Pawlak Paweł 3 - Korpo</cp:lastModifiedBy>
  <cp:revision>943</cp:revision>
  <cp:lastPrinted>2017-08-07T21:14:23Z</cp:lastPrinted>
  <dcterms:created xsi:type="dcterms:W3CDTF">2017-02-27T16:23:08Z</dcterms:created>
  <dcterms:modified xsi:type="dcterms:W3CDTF">2019-10-08T14:01:21Z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readonly">
    <vt:lpwstr/>
  </property>
  <property fmtid="{D5CDD505-2E9C-101B-9397-08002B2CF9AE}" pid="3" name="_change">
    <vt:lpwstr/>
  </property>
  <property fmtid="{D5CDD505-2E9C-101B-9397-08002B2CF9AE}" pid="4" name="_full-control">
    <vt:lpwstr/>
  </property>
  <property fmtid="{D5CDD505-2E9C-101B-9397-08002B2CF9AE}" pid="5" name="sflag">
    <vt:lpwstr>1501682128</vt:lpwstr>
  </property>
</Properties>
</file>