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79" r:id="rId4"/>
    <p:sldId id="282" r:id="rId5"/>
    <p:sldId id="283" r:id="rId6"/>
    <p:sldId id="2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06" autoAdjust="0"/>
  </p:normalViewPr>
  <p:slideViewPr>
    <p:cSldViewPr snapToGrid="0" snapToObjects="1">
      <p:cViewPr>
        <p:scale>
          <a:sx n="76" d="100"/>
          <a:sy n="76" d="100"/>
        </p:scale>
        <p:origin x="-504" y="-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2" y="138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jira.onap.org_browse_REQ-2D255&amp;d=DwMGaQ&amp;c=LFYZ-o9_HUMeMTSQicvjIg&amp;r=iNosnZ-59sZVf-C4HoxYGFr9hvLE3kqmMLcqUGjQN2k&amp;m=igKfaKdM8p6fcn3j-7malYoEcZeQS8J-iYHLkYK85Hk&amp;s=vTJEFpx4X8OQwCcT0Qg2O9lmmNmhH5rHXnfgg-Puc5Q&amp;e=" TargetMode="External"/><Relationship Id="rId2" Type="http://schemas.openxmlformats.org/officeDocument/2006/relationships/hyperlink" Target="https://urldefense.proofpoint.com/v2/url?u=https-3A__jira.onap.org_browse_SECCOM-2D258&amp;d=DwMFBA&amp;c=LFYZ-o9_HUMeMTSQicvjIg&amp;r=iNosnZ-59sZVf-C4HoxYGFr9hvLE3kqmMLcqUGjQN2k&amp;m=rTDtQueKxFk5MaJIzKlx74FRE9icnWr1kR6cFZk6OfE&amp;s=dp5inguosNA28PgPUPVsYCh3bdTesPfdJugjaY4wXJw&amp;e=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Security Meeting</a:t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2019-10-</a:t>
            </a:r>
            <a:r>
              <a:rPr lang="en-GB" dirty="0" smtClean="0"/>
              <a:t>29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Topics General</a:t>
            </a:r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en-GB" sz="2400" dirty="0" smtClean="0"/>
              <a:t>S3P Security maturity KPIs</a:t>
            </a:r>
          </a:p>
          <a:p>
            <a:pPr lvl="1"/>
            <a:r>
              <a:rPr lang="en-GB" sz="2000" b="1" dirty="0" smtClean="0"/>
              <a:t>fixed OJSIs tickets</a:t>
            </a:r>
            <a:r>
              <a:rPr lang="en-GB" sz="2000" dirty="0" smtClean="0"/>
              <a:t> we noticed a progress and SECCOM provided support for projects with resources shortage – Portal is a good example. Krzysztof and his team did a really good job! </a:t>
            </a:r>
          </a:p>
          <a:p>
            <a:pPr lvl="1"/>
            <a:r>
              <a:rPr lang="en-GB" sz="2000" b="1" dirty="0" smtClean="0"/>
              <a:t>CII Badging</a:t>
            </a:r>
            <a:r>
              <a:rPr lang="en-GB" sz="2000" dirty="0" smtClean="0"/>
              <a:t> those levels are already defined but we have difficulties to have updated responses accordingly. Tony is contributing a lot in this matter.</a:t>
            </a:r>
          </a:p>
          <a:p>
            <a:pPr lvl="1"/>
            <a:r>
              <a:rPr lang="en-GB" sz="2000" b="1" dirty="0" smtClean="0"/>
              <a:t>known vulnerabilities management</a:t>
            </a:r>
            <a:r>
              <a:rPr lang="en-GB" sz="2000" dirty="0" smtClean="0"/>
              <a:t> – despite of significant effort by Amy to deliver tables ready to provide assessment for effective/ineffective, as usual some projects were more involved than others, but I think we are reaching the status were we have expected inputs – now the key difficulty is to finally coordinate necessary actions and upgrades – but this is more on release manager duties (I let David to confirm) – naturally with SECCOM support (target component release recommendation and further consultations).</a:t>
            </a:r>
          </a:p>
          <a:p>
            <a:r>
              <a:rPr lang="en-GB" sz="2400" dirty="0" smtClean="0"/>
              <a:t>Proposal:</a:t>
            </a:r>
          </a:p>
          <a:p>
            <a:pPr lvl="1"/>
            <a:r>
              <a:rPr lang="en-GB" sz="2000" dirty="0" smtClean="0"/>
              <a:t>add at least 2 sections: </a:t>
            </a:r>
            <a:r>
              <a:rPr lang="en-GB" sz="2000" b="1" dirty="0" smtClean="0"/>
              <a:t>vulnerabilities remediation</a:t>
            </a:r>
            <a:r>
              <a:rPr lang="en-GB" sz="2000" dirty="0" smtClean="0"/>
              <a:t>  (OJSIs management + known vulnerabilities) and </a:t>
            </a:r>
            <a:r>
              <a:rPr lang="en-GB" sz="2000" b="1" dirty="0" smtClean="0"/>
              <a:t>increased tests code coverage </a:t>
            </a:r>
            <a:r>
              <a:rPr lang="en-GB" sz="2000" dirty="0" smtClean="0"/>
              <a:t>(example could be increase by 5% for each project</a:t>
            </a:r>
            <a:r>
              <a:rPr lang="en-GB" sz="2000" dirty="0" smtClean="0">
                <a:solidFill>
                  <a:srgbClr val="FF0000"/>
                </a:solidFill>
              </a:rPr>
              <a:t>*</a:t>
            </a:r>
            <a:r>
              <a:rPr lang="en-GB" sz="2000" dirty="0" smtClean="0"/>
              <a:t>)</a:t>
            </a:r>
          </a:p>
          <a:p>
            <a:r>
              <a:rPr lang="en-GB" sz="2400" dirty="0" smtClean="0"/>
              <a:t>Consequences of projects not performing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55654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1059255"/>
            <a:ext cx="12191999" cy="5230968"/>
          </a:xfrm>
        </p:spPr>
        <p:txBody>
          <a:bodyPr>
            <a:noAutofit/>
          </a:bodyPr>
          <a:lstStyle/>
          <a:p>
            <a:r>
              <a:rPr lang="en-GB" sz="2400" dirty="0" smtClean="0"/>
              <a:t>Vulnerability management update</a:t>
            </a:r>
          </a:p>
          <a:p>
            <a:pPr lvl="1"/>
            <a:r>
              <a:rPr lang="en-GB" sz="2000" dirty="0" smtClean="0"/>
              <a:t>Still waiting for reaction from projects for submitted comments</a:t>
            </a:r>
          </a:p>
          <a:p>
            <a:r>
              <a:rPr lang="en-GB" sz="2400" dirty="0" smtClean="0"/>
              <a:t>Frankfurt SECCOM requirements</a:t>
            </a:r>
          </a:p>
          <a:p>
            <a:pPr lvl="1"/>
            <a:r>
              <a:rPr lang="en-GB" sz="2000" dirty="0" smtClean="0"/>
              <a:t>Descriptions updates - ongoing</a:t>
            </a:r>
          </a:p>
          <a:p>
            <a:r>
              <a:rPr lang="en-GB" sz="2400" dirty="0" smtClean="0"/>
              <a:t>Nexus-IQ vs. </a:t>
            </a:r>
            <a:r>
              <a:rPr lang="en-GB" sz="2400" dirty="0" err="1" smtClean="0"/>
              <a:t>Whitesource</a:t>
            </a:r>
            <a:endParaRPr lang="en-GB" sz="2400" dirty="0" smtClean="0"/>
          </a:p>
          <a:p>
            <a:pPr lvl="1"/>
            <a:r>
              <a:rPr lang="en-GB" sz="2000" dirty="0" smtClean="0"/>
              <a:t>Strange results for vulnerabilities – to be consulted with Renan – still waiting for his feedback and Dan’s assessment for effective/ineffective </a:t>
            </a:r>
          </a:p>
          <a:p>
            <a:r>
              <a:rPr lang="en-GB" sz="2400" dirty="0" smtClean="0"/>
              <a:t>Status updates</a:t>
            </a:r>
          </a:p>
          <a:p>
            <a:pPr lvl="1"/>
            <a:r>
              <a:rPr lang="en-GB" sz="2000" dirty="0" smtClean="0"/>
              <a:t>ODL – Dan will contact Luis for customized package</a:t>
            </a:r>
          </a:p>
          <a:p>
            <a:pPr lvl="1"/>
            <a:r>
              <a:rPr lang="en-GB" sz="2000" dirty="0" smtClean="0"/>
              <a:t>SDNC - we had a dedicated call with Dan and finally </a:t>
            </a:r>
          </a:p>
          <a:p>
            <a:pPr lvl="1"/>
            <a:r>
              <a:rPr lang="en-GB" sz="2000" dirty="0" smtClean="0"/>
              <a:t>OJSI tickets analysis- projects not performing at all: CLI, very limited activity: logging, almost no activity: MSB; projects where we are not happy with the progress: APPC, </a:t>
            </a:r>
            <a:r>
              <a:rPr lang="en-GB" sz="2000" dirty="0" err="1" smtClean="0"/>
              <a:t>DMaaP</a:t>
            </a:r>
            <a:r>
              <a:rPr lang="en-GB" sz="2000" dirty="0" smtClean="0"/>
              <a:t>, Integration, SDNC, SO; projects recognized for their great hard work ac</a:t>
            </a:r>
            <a:r>
              <a:rPr lang="pl-PL" sz="2000" dirty="0" smtClean="0"/>
              <a:t>c</a:t>
            </a:r>
            <a:r>
              <a:rPr lang="en-GB" sz="2000" dirty="0" err="1" smtClean="0"/>
              <a:t>omplished</a:t>
            </a:r>
            <a:r>
              <a:rPr lang="en-GB" sz="2000" dirty="0" smtClean="0"/>
              <a:t>: CLAMP, Policy, Portal  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SECCOM meetings timeline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691344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endParaRPr lang="en-GB" sz="2400" noProof="0" dirty="0" smtClean="0"/>
          </a:p>
          <a:p>
            <a:r>
              <a:rPr lang="en-GB" sz="2400" noProof="0" dirty="0" smtClean="0"/>
              <a:t>Synch with David McBride</a:t>
            </a:r>
            <a:r>
              <a:rPr lang="pl-PL" sz="2400" noProof="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Python questions</a:t>
            </a:r>
          </a:p>
          <a:p>
            <a:r>
              <a:rPr lang="en-US" sz="2000" dirty="0" smtClean="0"/>
              <a:t>Is </a:t>
            </a:r>
            <a:r>
              <a:rPr lang="en-US" sz="2000" dirty="0"/>
              <a:t>the project already migrated to Python 3 or will the project complete the migration to Python 3 in the Frankfurt release?</a:t>
            </a:r>
          </a:p>
          <a:p>
            <a:r>
              <a:rPr lang="en-US" sz="2000" dirty="0" smtClean="0"/>
              <a:t>If </a:t>
            </a:r>
            <a:r>
              <a:rPr lang="en-US" sz="2000" dirty="0"/>
              <a:t>the answer to (1) is no, list the resource constraints and/or dependencies that will prevent Python 3 migration in the Frankfurt release.</a:t>
            </a:r>
          </a:p>
          <a:p>
            <a:pPr marL="0" indent="0">
              <a:buNone/>
            </a:pPr>
            <a:r>
              <a:rPr lang="en-US" sz="2000" dirty="0"/>
              <a:t>Java questions</a:t>
            </a:r>
          </a:p>
          <a:p>
            <a:r>
              <a:rPr lang="en-US" sz="2000" dirty="0" smtClean="0"/>
              <a:t>Is </a:t>
            </a:r>
            <a:r>
              <a:rPr lang="en-US" sz="2000" dirty="0"/>
              <a:t>the project already migrated to Java 11 or will the project complete the migration to Java 11 in the Frankfurt release?</a:t>
            </a:r>
          </a:p>
          <a:p>
            <a:r>
              <a:rPr lang="en-US" sz="2000" dirty="0" smtClean="0"/>
              <a:t>If </a:t>
            </a:r>
            <a:r>
              <a:rPr lang="en-US" sz="2000" dirty="0"/>
              <a:t>the answer to (1) is no, list the resource constraints and/or dependencies that will prevent Java 11 migration in the Frankfurt release</a:t>
            </a:r>
            <a:r>
              <a:rPr lang="en-US" sz="1400" dirty="0"/>
              <a:t>.</a:t>
            </a:r>
          </a:p>
          <a:p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40656324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Agenda &amp; 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 smtClean="0"/>
          </a:p>
          <a:p>
            <a:r>
              <a:rPr lang="en-GB" sz="1800" dirty="0" smtClean="0"/>
              <a:t>Improve s</a:t>
            </a:r>
            <a:r>
              <a:rPr lang="en-GB" sz="1800" noProof="0" dirty="0" err="1" smtClean="0"/>
              <a:t>ecurity</a:t>
            </a:r>
            <a:r>
              <a:rPr lang="en-GB" sz="1800" noProof="0" dirty="0" smtClean="0"/>
              <a:t> documentation in Frankfurt	</a:t>
            </a:r>
          </a:p>
          <a:p>
            <a:pPr lvl="1"/>
            <a:r>
              <a:rPr lang="en-GB" sz="1400" dirty="0" smtClean="0"/>
              <a:t>initiate a work item for Security Architecture documentation: </a:t>
            </a:r>
            <a:r>
              <a:rPr lang="en-GB" sz="1400" dirty="0" smtClean="0">
                <a:hlinkClick r:id="rId2"/>
              </a:rPr>
              <a:t>SECCOM-258</a:t>
            </a:r>
            <a:endParaRPr lang="en-GB" sz="1400" dirty="0" smtClean="0"/>
          </a:p>
          <a:p>
            <a:pPr lvl="2"/>
            <a:r>
              <a:rPr lang="en-GB" sz="1200" dirty="0" smtClean="0"/>
              <a:t>secure communication targets for Frankfurt</a:t>
            </a:r>
          </a:p>
          <a:p>
            <a:pPr lvl="2"/>
            <a:r>
              <a:rPr lang="en-GB" sz="1200" dirty="0" err="1" smtClean="0"/>
              <a:t>Authn</a:t>
            </a:r>
            <a:r>
              <a:rPr lang="en-GB" sz="1200" dirty="0" smtClean="0"/>
              <a:t>/</a:t>
            </a:r>
            <a:r>
              <a:rPr lang="en-GB" sz="1200" dirty="0" err="1" smtClean="0"/>
              <a:t>Authz</a:t>
            </a:r>
            <a:r>
              <a:rPr lang="en-GB" sz="1200" dirty="0" smtClean="0"/>
              <a:t> architecture</a:t>
            </a:r>
          </a:p>
          <a:p>
            <a:pPr lvl="2"/>
            <a:r>
              <a:rPr lang="en-GB" sz="1200" dirty="0" smtClean="0"/>
              <a:t>PKI</a:t>
            </a:r>
          </a:p>
          <a:p>
            <a:pPr lvl="2"/>
            <a:r>
              <a:rPr lang="en-GB" sz="1200" dirty="0" smtClean="0"/>
              <a:t>Communication matrix</a:t>
            </a:r>
          </a:p>
          <a:p>
            <a:pPr lvl="1"/>
            <a:r>
              <a:rPr lang="en-GB" sz="1400" dirty="0" smtClean="0"/>
              <a:t>Harald will move page under SECCOM wiki space</a:t>
            </a:r>
          </a:p>
          <a:p>
            <a:r>
              <a:rPr lang="en-GB" sz="1800" dirty="0" smtClean="0"/>
              <a:t>ISTIO work in Frankfurt</a:t>
            </a:r>
          </a:p>
          <a:p>
            <a:pPr lvl="1"/>
            <a:r>
              <a:rPr lang="en-GB" sz="1400" dirty="0" smtClean="0"/>
              <a:t>Intel completed a POC for ONAP4K8S profile and will continue that for R6</a:t>
            </a:r>
          </a:p>
          <a:p>
            <a:pPr lvl="1"/>
            <a:r>
              <a:rPr lang="en-GB" sz="1400" dirty="0" smtClean="0"/>
              <a:t>Reassign </a:t>
            </a:r>
            <a:r>
              <a:rPr lang="en-GB" sz="1400" dirty="0" smtClean="0">
                <a:hlinkClick r:id="rId3"/>
              </a:rPr>
              <a:t>REQ-255</a:t>
            </a:r>
            <a:endParaRPr lang="en-GB" sz="1400" dirty="0" smtClean="0"/>
          </a:p>
          <a:p>
            <a:r>
              <a:rPr lang="en-GB" sz="1800" dirty="0" smtClean="0"/>
              <a:t>Frankfurt security requirements</a:t>
            </a:r>
          </a:p>
          <a:p>
            <a:pPr lvl="1"/>
            <a:r>
              <a:rPr lang="en-GB" sz="1400" dirty="0" smtClean="0"/>
              <a:t>SDNC fix for the 3 remote code execution vulnerabilities through integration with AAF</a:t>
            </a:r>
          </a:p>
          <a:p>
            <a:pPr lvl="1"/>
            <a:r>
              <a:rPr lang="en-GB" sz="1400" noProof="0" dirty="0" smtClean="0"/>
              <a:t>Release management </a:t>
            </a:r>
            <a:r>
              <a:rPr lang="en-GB" sz="1400" dirty="0" smtClean="0"/>
              <a:t>help projects manage </a:t>
            </a:r>
            <a:r>
              <a:rPr lang="en-GB" sz="1400" noProof="0" dirty="0" smtClean="0"/>
              <a:t>OJSI resolution – determine resource needs, track progress, raise issues</a:t>
            </a:r>
          </a:p>
          <a:p>
            <a:pPr marL="457200" lvl="1" indent="0">
              <a:buNone/>
            </a:pPr>
            <a:endParaRPr lang="en-GB" sz="1400" dirty="0" smtClean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701839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43831</TotalTime>
  <Words>453</Words>
  <Application>Microsoft Office PowerPoint</Application>
  <PresentationFormat>Niestandardowy</PresentationFormat>
  <Paragraphs>58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Office Theme</vt:lpstr>
      <vt:lpstr>ONAP Security Meeting </vt:lpstr>
      <vt:lpstr>Agenda Topics General</vt:lpstr>
      <vt:lpstr>Agenda &amp; Minutes</vt:lpstr>
      <vt:lpstr>Agenda &amp; Minutes</vt:lpstr>
      <vt:lpstr>Agenda &amp; Minutes</vt:lpstr>
      <vt:lpstr>Agenda &amp; Minutes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908</cp:revision>
  <cp:lastPrinted>2017-08-07T21:14:23Z</cp:lastPrinted>
  <dcterms:created xsi:type="dcterms:W3CDTF">2017-02-27T16:23:08Z</dcterms:created>
  <dcterms:modified xsi:type="dcterms:W3CDTF">2019-10-30T08:08:54Z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