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258" r:id="rId2"/>
    <p:sldId id="259" r:id="rId3"/>
    <p:sldId id="282" r:id="rId4"/>
    <p:sldId id="28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394" autoAdjust="0"/>
  </p:normalViewPr>
  <p:slideViewPr>
    <p:cSldViewPr snapToGrid="0" snapToObjects="1">
      <p:cViewPr varScale="1">
        <p:scale>
          <a:sx n="81" d="100"/>
          <a:sy n="81" d="100"/>
        </p:scale>
        <p:origin x="754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11/26/2019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Frankfurt+Security+Assessment" TargetMode="External"/><Relationship Id="rId2" Type="http://schemas.openxmlformats.org/officeDocument/2006/relationships/hyperlink" Target="https://wiki.onap.org/display/DW/Security+Sub-committee+Member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lfnetworking.org/display/LN/Call+for+ONAP+DDF+Topics+-+Prague+202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ONAP Security Meeting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2019-11-</a:t>
            </a:r>
            <a:r>
              <a:rPr lang="en-US" noProof="0" dirty="0"/>
              <a:t>1</a:t>
            </a:r>
            <a:r>
              <a:rPr lang="pl-PL" noProof="0" dirty="0"/>
              <a:t>9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Agenda Topics General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127153-054D-4F36-BAF9-5638E931ECA4}"/>
              </a:ext>
            </a:extLst>
          </p:cNvPr>
          <p:cNvSpPr txBox="1"/>
          <p:nvPr/>
        </p:nvSpPr>
        <p:spPr>
          <a:xfrm>
            <a:off x="612512" y="1929459"/>
            <a:ext cx="960538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Agenda topics are driven from Jira.</a:t>
            </a:r>
          </a:p>
          <a:p>
            <a:r>
              <a:rPr lang="en-US" sz="2800" dirty="0"/>
              <a:t>Security sub-committee Jira Kanban board: </a:t>
            </a:r>
            <a:endParaRPr lang="pl-PL" sz="2800" dirty="0"/>
          </a:p>
          <a:p>
            <a:r>
              <a:rPr lang="en-US" sz="2800" dirty="0">
                <a:hlinkClick r:id="rId2"/>
              </a:rPr>
              <a:t>https://jira.onap.org/secure/RapidBoard.jspa?rapidView=103</a:t>
            </a:r>
            <a:r>
              <a:rPr lang="en-US" sz="2800" dirty="0"/>
              <a:t> </a:t>
            </a:r>
          </a:p>
          <a:p>
            <a:r>
              <a:rPr lang="en-US" sz="2800" dirty="0"/>
              <a:t>As viewed in the security sub-committee coordination page: </a:t>
            </a:r>
          </a:p>
          <a:p>
            <a:r>
              <a:rPr lang="en-US" sz="2800" dirty="0">
                <a:hlinkClick r:id="rId3"/>
              </a:rPr>
              <a:t>https://wiki.onap.org/display/DW/ONAP+Security+coordination</a:t>
            </a:r>
            <a:r>
              <a:rPr lang="en-US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1846625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Agenda &amp; Minutes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r>
              <a:rPr lang="en-US" dirty="0"/>
              <a:t>Election of SECCOM chair and vice chair</a:t>
            </a:r>
          </a:p>
          <a:p>
            <a:pPr lvl="1"/>
            <a:r>
              <a:rPr lang="en-US" dirty="0"/>
              <a:t>Pawel email to SECCOM</a:t>
            </a:r>
          </a:p>
          <a:p>
            <a:pPr lvl="2"/>
            <a:r>
              <a:rPr lang="en-US" sz="1800" dirty="0"/>
              <a:t>Other candidates for vice chair</a:t>
            </a:r>
          </a:p>
          <a:p>
            <a:pPr lvl="2"/>
            <a:r>
              <a:rPr lang="en-US" sz="1800" dirty="0"/>
              <a:t>Propose moving elections for both SECCOM subcommittee chair and vice chair to February time frame when normally elections for chair are scheduled, so we could have joint elections. </a:t>
            </a:r>
          </a:p>
          <a:p>
            <a:pPr lvl="1"/>
            <a:r>
              <a:rPr lang="en-US" dirty="0"/>
              <a:t>Please update the </a:t>
            </a:r>
            <a:r>
              <a:rPr lang="en-US" dirty="0">
                <a:hlinkClick r:id="rId2"/>
              </a:rPr>
              <a:t>SECCOM membership page</a:t>
            </a:r>
            <a:r>
              <a:rPr lang="en-US" dirty="0"/>
              <a:t> – see 19/11/21 email from Kenny Paul </a:t>
            </a:r>
          </a:p>
          <a:p>
            <a:r>
              <a:rPr lang="en-GB" noProof="0" dirty="0"/>
              <a:t>SECCOM proposed release assessment for TSC at 12/5 meeting</a:t>
            </a:r>
            <a:endParaRPr lang="en-GB" dirty="0"/>
          </a:p>
          <a:p>
            <a:pPr lvl="1"/>
            <a:r>
              <a:rPr lang="en-US" sz="2000" noProof="0" dirty="0"/>
              <a:t>KPIs</a:t>
            </a:r>
          </a:p>
          <a:p>
            <a:pPr lvl="2"/>
            <a:r>
              <a:rPr lang="en-US" sz="1600" dirty="0"/>
              <a:t>CII badging – Tony</a:t>
            </a:r>
          </a:p>
          <a:p>
            <a:pPr lvl="2"/>
            <a:r>
              <a:rPr lang="en-US" sz="1600" dirty="0"/>
              <a:t>Closed OJSI tickets – Krzysztof</a:t>
            </a:r>
          </a:p>
          <a:p>
            <a:pPr lvl="2"/>
            <a:r>
              <a:rPr lang="en-US" sz="1600" dirty="0"/>
              <a:t>Known vulnerability management – Amy </a:t>
            </a:r>
          </a:p>
          <a:p>
            <a:pPr lvl="2"/>
            <a:r>
              <a:rPr lang="en-US" sz="1600" dirty="0"/>
              <a:t>Code Coverage – Amy/Pawel</a:t>
            </a:r>
            <a:endParaRPr lang="en-US" sz="1600" noProof="0" dirty="0"/>
          </a:p>
          <a:p>
            <a:pPr lvl="1"/>
            <a:r>
              <a:rPr lang="en-US" sz="2000" dirty="0"/>
              <a:t>Define the passing criteria for security</a:t>
            </a:r>
          </a:p>
          <a:p>
            <a:pPr lvl="2"/>
            <a:r>
              <a:rPr lang="en-US" sz="1600" dirty="0">
                <a:hlinkClick r:id="rId3"/>
              </a:rPr>
              <a:t>Frankfurt security assessment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19626472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Agenda &amp; Minutes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r>
              <a:rPr lang="en-US" dirty="0"/>
              <a:t>Pilot the Communications Matrix with DCAE for Frankfurt </a:t>
            </a:r>
          </a:p>
          <a:p>
            <a:pPr lvl="1"/>
            <a:r>
              <a:rPr lang="en-US"/>
              <a:t>DCAE PTL </a:t>
            </a:r>
            <a:r>
              <a:rPr lang="en-US" dirty="0"/>
              <a:t>agreed to work on it</a:t>
            </a:r>
          </a:p>
          <a:p>
            <a:r>
              <a:rPr lang="en-US" dirty="0"/>
              <a:t>Update on CLI OJSI tickets – Krzysztof</a:t>
            </a:r>
          </a:p>
          <a:p>
            <a:r>
              <a:rPr lang="pl-PL" dirty="0"/>
              <a:t>ONAP F2F in Prague – topics proposals (</a:t>
            </a:r>
            <a:r>
              <a:rPr lang="pl-PL" sz="1600" dirty="0">
                <a:hlinkClick r:id="rId2"/>
              </a:rPr>
              <a:t>https://wiki.lfnetworking.org/display/LN/Call+for+ONAP+DDF+Topics+-+Prague+2020</a:t>
            </a:r>
            <a:r>
              <a:rPr lang="pl-PL" sz="1600" dirty="0"/>
              <a:t> ):</a:t>
            </a:r>
          </a:p>
          <a:p>
            <a:pPr lvl="1"/>
            <a:r>
              <a:rPr lang="pl-PL" dirty="0"/>
              <a:t>SECCOM F2F</a:t>
            </a:r>
          </a:p>
          <a:p>
            <a:pPr lvl="1"/>
            <a:r>
              <a:rPr lang="pl-PL" dirty="0"/>
              <a:t>Working session – testable VNF security requirements</a:t>
            </a:r>
          </a:p>
          <a:p>
            <a:pPr lvl="1"/>
            <a:r>
              <a:rPr lang="pl-PL" dirty="0"/>
              <a:t>Joint discussion with CNTT on security like security requirements, </a:t>
            </a:r>
          </a:p>
          <a:p>
            <a:pPr lvl="1"/>
            <a:r>
              <a:rPr lang="pl-PL" dirty="0"/>
              <a:t>Status update OOM password removal</a:t>
            </a:r>
          </a:p>
          <a:p>
            <a:pPr lvl="1"/>
            <a:r>
              <a:rPr lang="pl-PL" dirty="0"/>
              <a:t>Status update ingress controller introduction</a:t>
            </a:r>
          </a:p>
          <a:p>
            <a:pPr lvl="1"/>
            <a:r>
              <a:rPr lang="pl-PL" dirty="0"/>
              <a:t>ISTIO common discussion</a:t>
            </a:r>
          </a:p>
          <a:p>
            <a:pPr lvl="1"/>
            <a:r>
              <a:rPr lang="pl-PL" dirty="0"/>
              <a:t>Communication matrix update – diagram and interactions from it</a:t>
            </a:r>
          </a:p>
          <a:p>
            <a:endParaRPr lang="pl-PL" sz="1800" dirty="0"/>
          </a:p>
          <a:p>
            <a:pPr marL="0" indent="0">
              <a:buNone/>
            </a:pPr>
            <a:endParaRPr lang="pl-PL" sz="3600" dirty="0"/>
          </a:p>
          <a:p>
            <a:pPr lvl="1"/>
            <a:endParaRPr lang="en-US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68326138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44110</TotalTime>
  <Words>269</Words>
  <Application>Microsoft Office PowerPoint</Application>
  <PresentationFormat>Widescreen</PresentationFormat>
  <Paragraphs>39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.AppleSystemUIFont</vt:lpstr>
      <vt:lpstr>Arial</vt:lpstr>
      <vt:lpstr>Calibri</vt:lpstr>
      <vt:lpstr>Office Theme</vt:lpstr>
      <vt:lpstr>ONAP Security Meeting </vt:lpstr>
      <vt:lpstr>Agenda Topics General</vt:lpstr>
      <vt:lpstr>Agenda &amp; Minutes</vt:lpstr>
      <vt:lpstr>Agenda &amp; Minutes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ZWARICO, AMY</cp:lastModifiedBy>
  <cp:revision>941</cp:revision>
  <cp:lastPrinted>2017-08-07T21:14:23Z</cp:lastPrinted>
  <dcterms:created xsi:type="dcterms:W3CDTF">2017-02-27T16:23:08Z</dcterms:created>
  <dcterms:modified xsi:type="dcterms:W3CDTF">2019-11-26T22:48:14Z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