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27" autoAdjust="0"/>
    <p:restoredTop sz="94660"/>
  </p:normalViewPr>
  <p:slideViewPr>
    <p:cSldViewPr snapToGrid="0">
      <p:cViewPr varScale="1">
        <p:scale>
          <a:sx n="87" d="100"/>
          <a:sy n="87" d="100"/>
        </p:scale>
        <p:origin x="75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793D53-79DB-4929-891B-C75E8185DF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0A62E79-58D9-4655-AD49-D06A1A7661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E6DA9A-719A-4511-8952-D9A83AFDE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C5C21-F202-422F-80A1-F2D004D2B5B2}" type="datetimeFigureOut">
              <a:rPr lang="en-US" smtClean="0"/>
              <a:t>3/5/2019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5EE684-FACC-4D94-B225-E43B0CA31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547086-6048-45D7-9DE6-C6067987A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17E31-9E27-4258-ADFF-65C0168D3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612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7DCC50-DF9D-4CCD-AA9D-7CC711C2CD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00153C-7CA5-4317-B8DE-2D93700DAC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FC3BB7-448F-4278-959B-3869F4FA55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C5C21-F202-422F-80A1-F2D004D2B5B2}" type="datetimeFigureOut">
              <a:rPr lang="en-US" smtClean="0"/>
              <a:t>3/5/2019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800403-0991-4DF8-83F6-BDADE127A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B0C089-21F3-4A4D-AD96-2932247BE4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17E31-9E27-4258-ADFF-65C0168D3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02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1918DC0-EC10-4233-A3A8-4F7BBA8CF2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BC7BC02-8685-420E-A198-F8106A96EF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0E2E5D-5408-4A21-9DD8-3125B29F2C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C5C21-F202-422F-80A1-F2D004D2B5B2}" type="datetimeFigureOut">
              <a:rPr lang="en-US" smtClean="0"/>
              <a:t>3/5/2019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F5D5B7-96D2-4544-A43D-6594550D57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588430-02DD-4CF4-9EDF-465C4CA38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17E31-9E27-4258-ADFF-65C0168D3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128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7D4B27-95F5-4C9B-9D1F-79938CAEE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101588-8386-487B-BB88-392EBA60BC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C8869C-FC6E-4952-974B-5060C94A2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C5C21-F202-422F-80A1-F2D004D2B5B2}" type="datetimeFigureOut">
              <a:rPr lang="en-US" smtClean="0"/>
              <a:t>3/5/2019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57A302-0316-48C3-9A75-AE4791896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532DF5-969B-4166-894A-E9D655CA4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17E31-9E27-4258-ADFF-65C0168D3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05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5B788-E6F3-41F0-AC69-B0F9DBE48E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C828C5-FE8F-47FE-874C-E6291F2E9B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0632BC-A597-49AD-93A4-7BEA97180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C5C21-F202-422F-80A1-F2D004D2B5B2}" type="datetimeFigureOut">
              <a:rPr lang="en-US" smtClean="0"/>
              <a:t>3/5/2019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4FA0FD-9AAC-46A2-A2F4-9C66DB209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232C1A-2FD4-4349-BA7B-DBACBA9AB8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17E31-9E27-4258-ADFF-65C0168D3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06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726F89-AB15-489F-A4B6-270607809B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9AD5A8-6239-4944-BB00-AD195BE3E5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5C2424-CE36-473C-BF9E-8CE1F35CA3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093016-9E4D-4CDA-A970-A8EC0B7A50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C5C21-F202-422F-80A1-F2D004D2B5B2}" type="datetimeFigureOut">
              <a:rPr lang="en-US" smtClean="0"/>
              <a:t>3/5/2019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99E061-3117-4795-BFC2-8ED9E953B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4B6B47-D558-40CC-8240-6FE8198FF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17E31-9E27-4258-ADFF-65C0168D3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983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1B8C4E-4D60-49D0-B13F-1A5D89C27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90125B-31DC-44C4-A485-D073AFFC3D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30AF7A-37C0-4EEE-BD86-3F1C97DC7F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DDCB75-B37D-4150-B9CC-ACEEDA1323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E6C098A-C5E9-4C10-988F-5D6ABB17471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F6D1D77-02AB-47B1-9173-E6AA00687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C5C21-F202-422F-80A1-F2D004D2B5B2}" type="datetimeFigureOut">
              <a:rPr lang="en-US" smtClean="0"/>
              <a:t>3/5/2019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779BFC0-1AB4-46FB-8D3B-28B81FBF0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7358044-A8C1-433B-A924-90376C93D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17E31-9E27-4258-ADFF-65C0168D3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528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FE082D-B4BE-43E0-B075-39BE78BC0B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5E5695-516C-4807-AF28-0463CD6948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C5C21-F202-422F-80A1-F2D004D2B5B2}" type="datetimeFigureOut">
              <a:rPr lang="en-US" smtClean="0"/>
              <a:t>3/5/2019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89EA11-EDFB-4C66-8BBD-6CC791DE2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9BABBF-76A9-4E72-ABA4-AC9F9E935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17E31-9E27-4258-ADFF-65C0168D3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961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AF45449-0D06-4587-9C29-407D24ED8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C5C21-F202-422F-80A1-F2D004D2B5B2}" type="datetimeFigureOut">
              <a:rPr lang="en-US" smtClean="0"/>
              <a:t>3/5/2019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E49B70-65C8-46BC-BC28-07DB9016D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494616-5835-468E-B83B-8D784C4F3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17E31-9E27-4258-ADFF-65C0168D3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24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43DF87-227B-4E4B-A97F-663FC2D1B6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5D2F93-FC76-47AA-874A-575214D5E7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BD57AD-CB99-479A-8A5F-18243C701A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DC9FB1-4011-412C-B354-35EEA5050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C5C21-F202-422F-80A1-F2D004D2B5B2}" type="datetimeFigureOut">
              <a:rPr lang="en-US" smtClean="0"/>
              <a:t>3/5/2019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3E442D-BEC6-48D5-B75F-86E4170DC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40D104-52FC-49E8-AF41-C18951058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17E31-9E27-4258-ADFF-65C0168D3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335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844F13-CF97-41BB-A496-596BBB12ED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CC1327B-7A72-411C-BA7B-3B7B145EB9A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88AC50-36E0-4FD0-BF9A-BCFC64CFAE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3B273F-F3DF-45BE-81F8-B08EC65C62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C5C21-F202-422F-80A1-F2D004D2B5B2}" type="datetimeFigureOut">
              <a:rPr lang="en-US" smtClean="0"/>
              <a:t>3/5/2019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6215D1-42FF-45D6-92D0-44D43A62B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1336E4-3C41-43A8-A8CD-430BAEAE4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17E31-9E27-4258-ADFF-65C0168D3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773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9ECAA2-E25E-469C-B139-603939248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1181CB-DDB3-4CC6-AA1E-DB56905032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D6268C-303B-4BF5-ADAB-7B95BA6DB7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2C5C21-F202-422F-80A1-F2D004D2B5B2}" type="datetimeFigureOut">
              <a:rPr lang="en-US" smtClean="0"/>
              <a:t>3/5/2019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EB9D31-9A95-4CE7-BC53-037B613045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B31F9D-5F5D-499F-BEBE-A40BAF2261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317E31-9E27-4258-ADFF-65C0168D3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285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pages/viewpage.action?pageId=51282871" TargetMode="External"/><Relationship Id="rId2" Type="http://schemas.openxmlformats.org/officeDocument/2006/relationships/hyperlink" Target="https://wiki.onap.org/download/attachments/58232740/ONAP%20NSD%20discussion%20v0_9.pptx?version=1&amp;modificationDate=1551289690000&amp;api=v2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xplosion: 14 Points 4">
            <a:extLst>
              <a:ext uri="{FF2B5EF4-FFF2-40B4-BE49-F238E27FC236}">
                <a16:creationId xmlns:a16="http://schemas.microsoft.com/office/drawing/2014/main" id="{D629325C-FB82-40BA-A719-6D8738B01DE8}"/>
              </a:ext>
            </a:extLst>
          </p:cNvPr>
          <p:cNvSpPr/>
          <p:nvPr/>
        </p:nvSpPr>
        <p:spPr>
          <a:xfrm>
            <a:off x="8748345" y="5802428"/>
            <a:ext cx="3132995" cy="914400"/>
          </a:xfrm>
          <a:prstGeom prst="irregularSeal2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/>
              <a:t>TODO: provide more examples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AE8945F-E199-40AE-AD24-887CAADC61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8945"/>
            <a:ext cx="10515600" cy="571505"/>
          </a:xfrm>
        </p:spPr>
        <p:txBody>
          <a:bodyPr>
            <a:normAutofit fontScale="90000"/>
          </a:bodyPr>
          <a:lstStyle/>
          <a:p>
            <a:r>
              <a:rPr lang="en-US" dirty="0"/>
              <a:t>Data Model Development in Dublin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DE54E6-853E-4095-8B27-6FC245E5A2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0660" y="914405"/>
            <a:ext cx="11043139" cy="557846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In response to </a:t>
            </a:r>
            <a:r>
              <a:rPr lang="en-US" dirty="0">
                <a:hlinkClick r:id="rId2"/>
              </a:rPr>
              <a:t>these recommendations</a:t>
            </a:r>
            <a:r>
              <a:rPr lang="en-US" dirty="0"/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Preserve the dual nature of ONAP DM:</a:t>
            </a:r>
          </a:p>
          <a:p>
            <a:pPr lvl="1"/>
            <a:r>
              <a:rPr lang="en-US" dirty="0"/>
              <a:t>Outside (onboarding, integration): support for SOL001, HEAT, and , possibly, other external DMs</a:t>
            </a:r>
          </a:p>
          <a:p>
            <a:pPr lvl="1"/>
            <a:r>
              <a:rPr lang="en-US" dirty="0"/>
              <a:t>Inside: ONAP has its own DM</a:t>
            </a:r>
          </a:p>
          <a:p>
            <a:pPr lvl="2"/>
            <a:r>
              <a:rPr lang="en-US" dirty="0"/>
              <a:t>org.openecom.*</a:t>
            </a:r>
          </a:p>
          <a:p>
            <a:pPr lvl="2"/>
            <a:r>
              <a:rPr lang="en-US" dirty="0"/>
              <a:t>tosca.*.nfv.*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Deprecate/replace the tosca.*.nfv.* type definitions, and replace them with </a:t>
            </a:r>
            <a:r>
              <a:rPr lang="en-US" dirty="0">
                <a:hlinkClick r:id="rId3"/>
              </a:rPr>
              <a:t>SOL001 v2.5.1</a:t>
            </a:r>
            <a:r>
              <a:rPr lang="en-US" dirty="0"/>
              <a:t>. Retain the org.openecomp.* type definitions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When onboarding ETSI models (VNFDs, PNFDs, NSDs), implement the following translation rules:</a:t>
            </a:r>
          </a:p>
          <a:p>
            <a:pPr lvl="1"/>
            <a:r>
              <a:rPr lang="en-US" dirty="0"/>
              <a:t>Zero translation for all tosca.*.nfv.* objects (nodes, capabilities, interfaces, properties, etc.) – including all CPs and VLs - for the exception of </a:t>
            </a:r>
            <a:r>
              <a:rPr lang="en-US" dirty="0" err="1"/>
              <a:t>tosca.nodes.nfv.VNF</a:t>
            </a:r>
            <a:r>
              <a:rPr lang="en-US" dirty="0"/>
              <a:t>, </a:t>
            </a:r>
            <a:r>
              <a:rPr lang="en-US" dirty="0" err="1"/>
              <a:t>tosca.nodes.nfv.PNF</a:t>
            </a:r>
            <a:r>
              <a:rPr lang="en-US" dirty="0"/>
              <a:t>, and </a:t>
            </a:r>
            <a:r>
              <a:rPr lang="en-US" dirty="0" err="1"/>
              <a:t>tosca.nodes.nfv.NS</a:t>
            </a:r>
            <a:endParaRPr lang="en-US" dirty="0"/>
          </a:p>
          <a:p>
            <a:pPr lvl="1"/>
            <a:r>
              <a:rPr lang="en-US" dirty="0"/>
              <a:t>Translate </a:t>
            </a:r>
            <a:r>
              <a:rPr lang="en-US" dirty="0" err="1"/>
              <a:t>tosca.nodes.nfv.VNF</a:t>
            </a:r>
            <a:r>
              <a:rPr lang="en-US" dirty="0"/>
              <a:t> into </a:t>
            </a:r>
            <a:r>
              <a:rPr lang="en-US" dirty="0" err="1"/>
              <a:t>org.openecomp.resource.abstract.nodes.VF</a:t>
            </a:r>
            <a:r>
              <a:rPr lang="en-US" dirty="0"/>
              <a:t> (as we do now)</a:t>
            </a:r>
          </a:p>
          <a:p>
            <a:pPr lvl="1"/>
            <a:r>
              <a:rPr lang="en-US" dirty="0"/>
              <a:t>Translate </a:t>
            </a:r>
            <a:r>
              <a:rPr lang="en-US" dirty="0" err="1"/>
              <a:t>tosca.nodes.nfv.PNF</a:t>
            </a:r>
            <a:r>
              <a:rPr lang="en-US" dirty="0"/>
              <a:t> into </a:t>
            </a:r>
            <a:r>
              <a:rPr lang="en-US" dirty="0" err="1"/>
              <a:t>org.openecomp.resource.abstract.nodes.PNF</a:t>
            </a:r>
            <a:endParaRPr lang="en-US" dirty="0"/>
          </a:p>
          <a:p>
            <a:pPr lvl="1"/>
            <a:r>
              <a:rPr lang="en-US" dirty="0"/>
              <a:t>Translate </a:t>
            </a:r>
            <a:r>
              <a:rPr lang="en-US" dirty="0" err="1"/>
              <a:t>tosca.nodes.nfv.NS</a:t>
            </a:r>
            <a:r>
              <a:rPr lang="en-US" dirty="0"/>
              <a:t> into </a:t>
            </a:r>
            <a:r>
              <a:rPr lang="en-US" dirty="0" err="1"/>
              <a:t>org.openecomp.resource.abstract.nodes.service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Improve the SDC code generation logic by allowing the service designer to select capabilities and requirements to expose in the generated VNF/PNF/Service objects (today, SDC exposes ALL dangling capabilities and requirements)</a:t>
            </a:r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30374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73</Words>
  <Application>Microsoft Office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Data Model Development in Dublin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Katzman, Anatoly</dc:creator>
  <cp:lastModifiedBy>Katzman, Anatoly</cp:lastModifiedBy>
  <cp:revision>7</cp:revision>
  <dcterms:created xsi:type="dcterms:W3CDTF">2019-03-05T14:03:43Z</dcterms:created>
  <dcterms:modified xsi:type="dcterms:W3CDTF">2019-03-05T16:09:28Z</dcterms:modified>
</cp:coreProperties>
</file>