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sldIdLst>
    <p:sldId id="258" r:id="rId2"/>
    <p:sldId id="259" r:id="rId3"/>
    <p:sldId id="278" r:id="rId4"/>
    <p:sldId id="277" r:id="rId5"/>
    <p:sldId id="274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306" autoAdjust="0"/>
  </p:normalViewPr>
  <p:slideViewPr>
    <p:cSldViewPr snapToGrid="0" snapToObjects="1">
      <p:cViewPr>
        <p:scale>
          <a:sx n="81" d="100"/>
          <a:sy n="81" d="100"/>
        </p:scale>
        <p:origin x="-300" y="-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ONAP+Security+coordination" TargetMode="External"/><Relationship Id="rId2" Type="http://schemas.openxmlformats.org/officeDocument/2006/relationships/hyperlink" Target="https://jira.onap.org/secure/RapidBoard.jspa?rapidView=103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OJSI+Tickets+Status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ONAP Security Meeting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noProof="0" dirty="0" smtClean="0"/>
              <a:t>2019-</a:t>
            </a:r>
            <a:r>
              <a:rPr lang="pl-PL" noProof="0" dirty="0" smtClean="0"/>
              <a:t>10</a:t>
            </a:r>
            <a:r>
              <a:rPr lang="en-GB" noProof="0" dirty="0" smtClean="0"/>
              <a:t>-</a:t>
            </a:r>
            <a:r>
              <a:rPr lang="pl-PL" dirty="0" smtClean="0"/>
              <a:t>01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0384563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/>
              <a:t>Agenda Topics General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17127153-054D-4F36-BAF9-5638E931ECA4}"/>
              </a:ext>
            </a:extLst>
          </p:cNvPr>
          <p:cNvSpPr txBox="1"/>
          <p:nvPr/>
        </p:nvSpPr>
        <p:spPr>
          <a:xfrm>
            <a:off x="612512" y="1929459"/>
            <a:ext cx="960538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Agenda topics are driven from Jira.</a:t>
            </a:r>
          </a:p>
          <a:p>
            <a:r>
              <a:rPr lang="en-US" sz="2800" dirty="0"/>
              <a:t>Security sub-committee Jira Kanban board: </a:t>
            </a:r>
            <a:endParaRPr lang="pl-PL" sz="2800" dirty="0"/>
          </a:p>
          <a:p>
            <a:r>
              <a:rPr lang="en-US" sz="2800" dirty="0">
                <a:hlinkClick r:id="rId2"/>
              </a:rPr>
              <a:t>https://jira.onap.org/secure/RapidBoard.jspa?rapidView=103</a:t>
            </a:r>
            <a:r>
              <a:rPr lang="en-US" sz="2800" dirty="0"/>
              <a:t> </a:t>
            </a:r>
          </a:p>
          <a:p>
            <a:r>
              <a:rPr lang="en-US" sz="2800" dirty="0"/>
              <a:t>As viewed in the security sub-committee coordination page: </a:t>
            </a:r>
          </a:p>
          <a:p>
            <a:r>
              <a:rPr lang="en-US" sz="2800" dirty="0">
                <a:hlinkClick r:id="rId3"/>
              </a:rPr>
              <a:t>https://wiki.onap.org/display/DW/ONAP+Security+coordination</a:t>
            </a:r>
            <a:r>
              <a:rPr lang="en-US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5184662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/>
              <a:t>Agenda &amp; Minutes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710790"/>
            <a:ext cx="12191999" cy="5579433"/>
          </a:xfrm>
        </p:spPr>
        <p:txBody>
          <a:bodyPr>
            <a:noAutofit/>
          </a:bodyPr>
          <a:lstStyle/>
          <a:p>
            <a:pPr marL="457200" lvl="1" indent="0">
              <a:buNone/>
            </a:pPr>
            <a:endParaRPr lang="en-GB" sz="700" noProof="0" dirty="0"/>
          </a:p>
          <a:p>
            <a:r>
              <a:rPr lang="en-GB" sz="1800" noProof="0" dirty="0" smtClean="0"/>
              <a:t>ONAP </a:t>
            </a:r>
            <a:r>
              <a:rPr lang="en-GB" sz="1800" noProof="0" dirty="0"/>
              <a:t>F2F in Antwerp</a:t>
            </a:r>
            <a:r>
              <a:rPr lang="pl-PL" sz="1800" noProof="0" dirty="0"/>
              <a:t> </a:t>
            </a:r>
            <a:r>
              <a:rPr lang="pl-PL" sz="1800" noProof="0" dirty="0" err="1" smtClean="0"/>
              <a:t>summary</a:t>
            </a:r>
            <a:r>
              <a:rPr lang="pl-PL" sz="1800" noProof="0" dirty="0" smtClean="0"/>
              <a:t>:</a:t>
            </a:r>
          </a:p>
          <a:p>
            <a:pPr lvl="1"/>
            <a:r>
              <a:rPr lang="pl-PL" sz="1400" dirty="0" err="1" smtClean="0">
                <a:solidFill>
                  <a:schemeClr val="tx1"/>
                </a:solidFill>
              </a:rPr>
              <a:t>Synch</a:t>
            </a:r>
            <a:r>
              <a:rPr lang="pl-PL" sz="1400" dirty="0" smtClean="0">
                <a:solidFill>
                  <a:schemeClr val="tx1"/>
                </a:solidFill>
              </a:rPr>
              <a:t> </a:t>
            </a:r>
            <a:r>
              <a:rPr lang="pl-PL" sz="1400" dirty="0" err="1" smtClean="0">
                <a:solidFill>
                  <a:schemeClr val="tx1"/>
                </a:solidFill>
              </a:rPr>
              <a:t>meeting</a:t>
            </a:r>
            <a:r>
              <a:rPr lang="pl-PL" sz="1400" dirty="0" smtClean="0">
                <a:solidFill>
                  <a:schemeClr val="tx1"/>
                </a:solidFill>
              </a:rPr>
              <a:t> with ODL and </a:t>
            </a:r>
            <a:r>
              <a:rPr lang="pl-PL" sz="1400" dirty="0" err="1" smtClean="0">
                <a:solidFill>
                  <a:schemeClr val="tx1"/>
                </a:solidFill>
              </a:rPr>
              <a:t>actions</a:t>
            </a:r>
            <a:r>
              <a:rPr lang="pl-PL" sz="1400" dirty="0" smtClean="0">
                <a:solidFill>
                  <a:schemeClr val="tx1"/>
                </a:solidFill>
              </a:rPr>
              <a:t> to be </a:t>
            </a:r>
            <a:r>
              <a:rPr lang="pl-PL" sz="1400" dirty="0" err="1" smtClean="0">
                <a:solidFill>
                  <a:schemeClr val="tx1"/>
                </a:solidFill>
              </a:rPr>
              <a:t>executed</a:t>
            </a:r>
            <a:endParaRPr lang="pl-PL" sz="1400" dirty="0" smtClean="0">
              <a:solidFill>
                <a:schemeClr val="tx1"/>
              </a:solidFill>
            </a:endParaRPr>
          </a:p>
          <a:p>
            <a:pPr lvl="1"/>
            <a:r>
              <a:rPr lang="pl-PL" sz="1400" noProof="0" dirty="0" smtClean="0">
                <a:solidFill>
                  <a:schemeClr val="tx1"/>
                </a:solidFill>
              </a:rPr>
              <a:t>Frankfurt SECCOM </a:t>
            </a:r>
            <a:r>
              <a:rPr lang="pl-PL" sz="1400" noProof="0" dirty="0" err="1" smtClean="0">
                <a:solidFill>
                  <a:schemeClr val="tx1"/>
                </a:solidFill>
              </a:rPr>
              <a:t>proposal</a:t>
            </a:r>
            <a:endParaRPr lang="pl-PL" sz="1400" noProof="0" dirty="0" smtClean="0">
              <a:solidFill>
                <a:schemeClr val="tx1"/>
              </a:solidFill>
            </a:endParaRPr>
          </a:p>
          <a:p>
            <a:pPr lvl="1"/>
            <a:r>
              <a:rPr lang="pl-PL" sz="1400" noProof="0" dirty="0" err="1" smtClean="0">
                <a:solidFill>
                  <a:schemeClr val="tx1"/>
                </a:solidFill>
              </a:rPr>
              <a:t>Communication</a:t>
            </a:r>
            <a:r>
              <a:rPr lang="pl-PL" sz="1400" noProof="0" dirty="0" smtClean="0">
                <a:solidFill>
                  <a:schemeClr val="tx1"/>
                </a:solidFill>
              </a:rPr>
              <a:t> matrix – we start with DCAE</a:t>
            </a:r>
          </a:p>
          <a:p>
            <a:pPr lvl="1"/>
            <a:r>
              <a:rPr lang="pl-PL" sz="1400" dirty="0" smtClean="0">
                <a:solidFill>
                  <a:schemeClr val="tx1"/>
                </a:solidFill>
              </a:rPr>
              <a:t>ONAP </a:t>
            </a:r>
            <a:r>
              <a:rPr lang="pl-PL" sz="1400" dirty="0" err="1" smtClean="0">
                <a:solidFill>
                  <a:schemeClr val="tx1"/>
                </a:solidFill>
              </a:rPr>
              <a:t>security</a:t>
            </a:r>
            <a:r>
              <a:rPr lang="pl-PL" sz="1400" dirty="0" smtClean="0">
                <a:solidFill>
                  <a:schemeClr val="tx1"/>
                </a:solidFill>
              </a:rPr>
              <a:t> </a:t>
            </a:r>
            <a:r>
              <a:rPr lang="pl-PL" sz="1400" dirty="0" err="1" smtClean="0">
                <a:solidFill>
                  <a:schemeClr val="tx1"/>
                </a:solidFill>
              </a:rPr>
              <a:t>requirements</a:t>
            </a:r>
            <a:endParaRPr lang="pl-PL" sz="1400" dirty="0" smtClean="0">
              <a:solidFill>
                <a:schemeClr val="tx1"/>
              </a:solidFill>
            </a:endParaRPr>
          </a:p>
          <a:p>
            <a:pPr lvl="1"/>
            <a:r>
              <a:rPr lang="en-US" sz="1400" dirty="0">
                <a:solidFill>
                  <a:schemeClr val="tx1"/>
                </a:solidFill>
              </a:rPr>
              <a:t>Static code analysis by </a:t>
            </a:r>
            <a:r>
              <a:rPr lang="en-US" sz="1400" dirty="0" err="1">
                <a:solidFill>
                  <a:schemeClr val="tx1"/>
                </a:solidFill>
              </a:rPr>
              <a:t>Coverity</a:t>
            </a:r>
            <a:r>
              <a:rPr lang="en-US" sz="1400" dirty="0">
                <a:solidFill>
                  <a:schemeClr val="tx1"/>
                </a:solidFill>
              </a:rPr>
              <a:t> Scan service: introduction &amp; </a:t>
            </a:r>
            <a:r>
              <a:rPr lang="en-US" sz="1400" dirty="0" smtClean="0">
                <a:solidFill>
                  <a:schemeClr val="tx1"/>
                </a:solidFill>
              </a:rPr>
              <a:t>setup</a:t>
            </a:r>
            <a:endParaRPr lang="pl-PL" sz="1400" dirty="0" smtClean="0">
              <a:solidFill>
                <a:schemeClr val="tx1"/>
              </a:solidFill>
            </a:endParaRPr>
          </a:p>
          <a:p>
            <a:pPr lvl="1"/>
            <a:r>
              <a:rPr lang="en-US" sz="1400" dirty="0">
                <a:solidFill>
                  <a:schemeClr val="tx1"/>
                </a:solidFill>
              </a:rPr>
              <a:t>Status of node port </a:t>
            </a:r>
            <a:r>
              <a:rPr lang="en-US" sz="1400" dirty="0" smtClean="0">
                <a:solidFill>
                  <a:schemeClr val="tx1"/>
                </a:solidFill>
              </a:rPr>
              <a:t>removal</a:t>
            </a:r>
            <a:r>
              <a:rPr lang="pl-PL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(</a:t>
            </a:r>
            <a:r>
              <a:rPr lang="en-US" sz="1400" dirty="0">
                <a:solidFill>
                  <a:schemeClr val="tx1"/>
                </a:solidFill>
              </a:rPr>
              <a:t>aka Ingress controller for ONAP</a:t>
            </a:r>
            <a:r>
              <a:rPr lang="en-US" sz="1400" dirty="0" smtClean="0">
                <a:solidFill>
                  <a:schemeClr val="tx1"/>
                </a:solidFill>
              </a:rPr>
              <a:t>)</a:t>
            </a:r>
            <a:endParaRPr lang="pl-PL" sz="1400" dirty="0" smtClean="0">
              <a:solidFill>
                <a:schemeClr val="tx1"/>
              </a:solidFill>
            </a:endParaRPr>
          </a:p>
          <a:p>
            <a:pPr lvl="1"/>
            <a:r>
              <a:rPr lang="pl-PL" sz="1400" noProof="0" dirty="0" smtClean="0">
                <a:solidFill>
                  <a:schemeClr val="tx1"/>
                </a:solidFill>
              </a:rPr>
              <a:t>Security for ONAP</a:t>
            </a:r>
          </a:p>
          <a:p>
            <a:pPr lvl="1"/>
            <a:r>
              <a:rPr lang="pl-PL" sz="1400" dirty="0" err="1">
                <a:solidFill>
                  <a:schemeClr val="tx1"/>
                </a:solidFill>
              </a:rPr>
              <a:t>Container</a:t>
            </a:r>
            <a:r>
              <a:rPr lang="pl-PL" sz="1400" dirty="0">
                <a:solidFill>
                  <a:schemeClr val="tx1"/>
                </a:solidFill>
              </a:rPr>
              <a:t> Security for </a:t>
            </a:r>
            <a:r>
              <a:rPr lang="pl-PL" sz="1400" dirty="0" smtClean="0">
                <a:solidFill>
                  <a:schemeClr val="tx1"/>
                </a:solidFill>
              </a:rPr>
              <a:t>ONAP</a:t>
            </a:r>
          </a:p>
          <a:p>
            <a:pPr lvl="1"/>
            <a:r>
              <a:rPr lang="pl-PL" sz="1400" dirty="0" err="1">
                <a:solidFill>
                  <a:schemeClr val="tx1"/>
                </a:solidFill>
              </a:rPr>
              <a:t>Nexus</a:t>
            </a:r>
            <a:r>
              <a:rPr lang="pl-PL" sz="1400" dirty="0">
                <a:solidFill>
                  <a:schemeClr val="tx1"/>
                </a:solidFill>
              </a:rPr>
              <a:t>-IQ vs. </a:t>
            </a:r>
            <a:r>
              <a:rPr lang="pl-PL" sz="1400" dirty="0" err="1" smtClean="0">
                <a:solidFill>
                  <a:schemeClr val="tx1"/>
                </a:solidFill>
              </a:rPr>
              <a:t>Whitesoftware</a:t>
            </a:r>
            <a:endParaRPr lang="pl-PL" sz="1400" dirty="0" smtClean="0">
              <a:solidFill>
                <a:schemeClr val="tx1"/>
              </a:solidFill>
            </a:endParaRPr>
          </a:p>
          <a:p>
            <a:pPr lvl="1"/>
            <a:r>
              <a:rPr lang="en-US" sz="1400" dirty="0">
                <a:solidFill>
                  <a:schemeClr val="tx1"/>
                </a:solidFill>
              </a:rPr>
              <a:t>Commonly found vulnerabilities – software composition </a:t>
            </a:r>
            <a:r>
              <a:rPr lang="en-US" sz="1400" dirty="0" smtClean="0">
                <a:solidFill>
                  <a:schemeClr val="tx1"/>
                </a:solidFill>
              </a:rPr>
              <a:t>analysis</a:t>
            </a:r>
            <a:endParaRPr lang="pl-PL" sz="1400" dirty="0" smtClean="0">
              <a:solidFill>
                <a:schemeClr val="tx1"/>
              </a:solidFill>
            </a:endParaRPr>
          </a:p>
          <a:p>
            <a:pPr lvl="1"/>
            <a:r>
              <a:rPr lang="en-US" sz="1400" dirty="0">
                <a:solidFill>
                  <a:schemeClr val="tx1"/>
                </a:solidFill>
              </a:rPr>
              <a:t>ISTIO security discussion with status update </a:t>
            </a:r>
            <a:endParaRPr lang="pl-PL" sz="1400" dirty="0" smtClean="0">
              <a:solidFill>
                <a:schemeClr val="tx1"/>
              </a:solidFill>
            </a:endParaRPr>
          </a:p>
          <a:p>
            <a:pPr lvl="1"/>
            <a:r>
              <a:rPr lang="en-US" sz="1400" dirty="0">
                <a:solidFill>
                  <a:schemeClr val="tx1"/>
                </a:solidFill>
              </a:rPr>
              <a:t>ONAP secure communication targets for </a:t>
            </a:r>
            <a:r>
              <a:rPr lang="en-US" sz="1400" dirty="0" smtClean="0">
                <a:solidFill>
                  <a:schemeClr val="tx1"/>
                </a:solidFill>
              </a:rPr>
              <a:t>Frankfurt</a:t>
            </a:r>
            <a:endParaRPr lang="pl-PL" sz="1400" dirty="0" smtClean="0">
              <a:solidFill>
                <a:schemeClr val="tx1"/>
              </a:solidFill>
            </a:endParaRPr>
          </a:p>
          <a:p>
            <a:pPr lvl="1"/>
            <a:r>
              <a:rPr lang="en-US" sz="1400" dirty="0">
                <a:solidFill>
                  <a:schemeClr val="tx1"/>
                </a:solidFill>
              </a:rPr>
              <a:t>Passwords removal from OOM helm </a:t>
            </a:r>
            <a:r>
              <a:rPr lang="en-US" sz="1400" dirty="0" smtClean="0">
                <a:solidFill>
                  <a:schemeClr val="tx1"/>
                </a:solidFill>
              </a:rPr>
              <a:t>chart</a:t>
            </a:r>
            <a:endParaRPr lang="pl-PL" sz="1400" dirty="0" smtClean="0">
              <a:solidFill>
                <a:schemeClr val="tx1"/>
              </a:solidFill>
            </a:endParaRPr>
          </a:p>
          <a:p>
            <a:pPr lvl="1"/>
            <a:r>
              <a:rPr lang="pl-PL" sz="1400" dirty="0">
                <a:solidFill>
                  <a:schemeClr val="tx1"/>
                </a:solidFill>
              </a:rPr>
              <a:t>OJSI status update + </a:t>
            </a:r>
            <a:r>
              <a:rPr lang="pl-PL" sz="1400" dirty="0" smtClean="0">
                <a:solidFill>
                  <a:schemeClr val="tx1"/>
                </a:solidFill>
              </a:rPr>
              <a:t>target</a:t>
            </a:r>
          </a:p>
          <a:p>
            <a:pPr lvl="1"/>
            <a:r>
              <a:rPr lang="en-US" sz="1400" dirty="0">
                <a:solidFill>
                  <a:schemeClr val="tx1"/>
                </a:solidFill>
              </a:rPr>
              <a:t>Frankfurt security goals review with the </a:t>
            </a:r>
            <a:r>
              <a:rPr lang="en-US" sz="1400" dirty="0" smtClean="0">
                <a:solidFill>
                  <a:schemeClr val="tx1"/>
                </a:solidFill>
              </a:rPr>
              <a:t>community</a:t>
            </a:r>
            <a:endParaRPr lang="pl-PL" sz="1400" dirty="0" smtClean="0">
              <a:solidFill>
                <a:schemeClr val="tx1"/>
              </a:solidFill>
            </a:endParaRPr>
          </a:p>
          <a:p>
            <a:pPr lvl="1"/>
            <a:r>
              <a:rPr lang="en-US" sz="1400" dirty="0">
                <a:solidFill>
                  <a:schemeClr val="tx1"/>
                </a:solidFill>
              </a:rPr>
              <a:t>What does it mean to get gold in CII Badging</a:t>
            </a:r>
            <a:endParaRPr lang="pl-PL" sz="1400" noProof="0" dirty="0" smtClean="0">
              <a:solidFill>
                <a:schemeClr val="tx1"/>
              </a:solidFill>
            </a:endParaRPr>
          </a:p>
          <a:p>
            <a:pPr lvl="1"/>
            <a:endParaRPr lang="pl-PL" sz="1400" noProof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pl-PL" sz="3200" noProof="0" dirty="0" smtClean="0"/>
              <a:t>I am </a:t>
            </a:r>
            <a:r>
              <a:rPr lang="pl-PL" sz="3200" noProof="0" dirty="0" err="1" smtClean="0"/>
              <a:t>proud</a:t>
            </a:r>
            <a:r>
              <a:rPr lang="pl-PL" sz="3200" noProof="0" dirty="0" smtClean="0"/>
              <a:t> of </a:t>
            </a:r>
            <a:r>
              <a:rPr lang="pl-PL" sz="3200" noProof="0" dirty="0" err="1" smtClean="0"/>
              <a:t>us</a:t>
            </a:r>
            <a:r>
              <a:rPr lang="pl-PL" sz="3200" noProof="0" dirty="0" smtClean="0"/>
              <a:t>!</a:t>
            </a:r>
            <a:r>
              <a:rPr lang="en-GB" sz="3200" noProof="0" dirty="0" smtClean="0"/>
              <a:t> </a:t>
            </a:r>
            <a:endParaRPr lang="en-GB" sz="3200" noProof="0" dirty="0"/>
          </a:p>
          <a:p>
            <a:pPr lvl="1"/>
            <a:endParaRPr lang="en-GB" sz="1800" b="1" noProof="0" dirty="0"/>
          </a:p>
          <a:p>
            <a:endParaRPr lang="en-GB" sz="1400" noProof="0" dirty="0"/>
          </a:p>
        </p:txBody>
      </p:sp>
    </p:spTree>
    <p:extLst>
      <p:ext uri="{BB962C8B-B14F-4D97-AF65-F5344CB8AC3E}">
        <p14:creationId xmlns:p14="http://schemas.microsoft.com/office/powerpoint/2010/main" val="414942199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/>
              <a:t>Agenda </a:t>
            </a:r>
            <a:r>
              <a:rPr lang="pl-PL" dirty="0"/>
              <a:t>&amp;</a:t>
            </a:r>
            <a:r>
              <a:rPr lang="en-GB" noProof="0" dirty="0"/>
              <a:t> Minutes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662250"/>
            <a:ext cx="11506200" cy="557943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GB" sz="1600" noProof="0" dirty="0"/>
          </a:p>
          <a:p>
            <a:pPr marL="457200" lvl="1" indent="0">
              <a:buNone/>
            </a:pPr>
            <a:r>
              <a:rPr lang="pl-PL" sz="1800" i="1" dirty="0" smtClean="0"/>
              <a:t>El </a:t>
            </a:r>
            <a:r>
              <a:rPr lang="pl-PL" sz="1800" i="1" dirty="0" err="1" smtClean="0"/>
              <a:t>Alto</a:t>
            </a:r>
            <a:r>
              <a:rPr lang="pl-PL" sz="1800" i="1" dirty="0" smtClean="0"/>
              <a:t> </a:t>
            </a:r>
            <a:r>
              <a:rPr lang="pl-PL" sz="1800" i="1" dirty="0" err="1" smtClean="0"/>
              <a:t>items</a:t>
            </a:r>
            <a:r>
              <a:rPr lang="pl-PL" sz="1800" i="1" dirty="0" smtClean="0"/>
              <a:t>:</a:t>
            </a:r>
          </a:p>
          <a:p>
            <a:pPr lvl="1"/>
            <a:r>
              <a:rPr lang="pl-PL" sz="1800" i="1" dirty="0" err="1" smtClean="0"/>
              <a:t>Known</a:t>
            </a:r>
            <a:r>
              <a:rPr lang="pl-PL" sz="1800" i="1" dirty="0" smtClean="0"/>
              <a:t> </a:t>
            </a:r>
            <a:r>
              <a:rPr lang="pl-PL" sz="1800" i="1" dirty="0" err="1" smtClean="0"/>
              <a:t>vulnerabilities</a:t>
            </a:r>
            <a:r>
              <a:rPr lang="pl-PL" sz="1800" i="1" dirty="0" smtClean="0"/>
              <a:t> </a:t>
            </a:r>
            <a:r>
              <a:rPr lang="pl-PL" sz="1800" i="1" dirty="0" err="1" smtClean="0"/>
              <a:t>analysis</a:t>
            </a:r>
            <a:r>
              <a:rPr lang="pl-PL" sz="1800" i="1" dirty="0" smtClean="0"/>
              <a:t> - </a:t>
            </a:r>
            <a:r>
              <a:rPr lang="pl-PL" sz="1800" i="1" dirty="0" err="1" smtClean="0"/>
              <a:t>ongoing</a:t>
            </a:r>
            <a:endParaRPr lang="pl-PL" sz="1800" i="1" dirty="0" smtClean="0"/>
          </a:p>
          <a:p>
            <a:pPr lvl="1"/>
            <a:r>
              <a:rPr lang="pl-PL" sz="1800" i="1" dirty="0" err="1" smtClean="0"/>
              <a:t>Synch</a:t>
            </a:r>
            <a:r>
              <a:rPr lang="pl-PL" sz="1800" i="1" dirty="0" smtClean="0"/>
              <a:t> with Portal team on </a:t>
            </a:r>
            <a:r>
              <a:rPr lang="pl-PL" sz="1800" i="1" dirty="0" err="1"/>
              <a:t>their</a:t>
            </a:r>
            <a:r>
              <a:rPr lang="pl-PL" sz="1800" i="1" dirty="0"/>
              <a:t> </a:t>
            </a:r>
            <a:r>
              <a:rPr lang="pl-PL" sz="1800" i="1" dirty="0" err="1" smtClean="0"/>
              <a:t>components</a:t>
            </a:r>
            <a:r>
              <a:rPr lang="pl-PL" sz="1800" i="1" dirty="0" smtClean="0"/>
              <a:t> </a:t>
            </a:r>
            <a:r>
              <a:rPr lang="pl-PL" sz="1800" i="1" dirty="0" err="1" smtClean="0"/>
              <a:t>upgrades</a:t>
            </a:r>
            <a:endParaRPr lang="pl-PL" sz="1800" i="1" dirty="0" smtClean="0"/>
          </a:p>
          <a:p>
            <a:pPr lvl="1"/>
            <a:r>
              <a:rPr lang="en-GB" sz="1800" i="1" dirty="0" smtClean="0"/>
              <a:t>OJSI </a:t>
            </a:r>
            <a:r>
              <a:rPr lang="en-GB" sz="1800" i="1" dirty="0"/>
              <a:t>tickets tracking – Jim/Pawel/Krzysztof/Amy</a:t>
            </a:r>
          </a:p>
          <a:p>
            <a:pPr lvl="2"/>
            <a:r>
              <a:rPr lang="en-GB" sz="1400" i="1" dirty="0" smtClean="0">
                <a:hlinkClick r:id="rId2"/>
              </a:rPr>
              <a:t>OJSI </a:t>
            </a:r>
            <a:r>
              <a:rPr lang="en-GB" sz="1400" i="1" dirty="0">
                <a:hlinkClick r:id="rId2"/>
              </a:rPr>
              <a:t>Dashboard</a:t>
            </a:r>
            <a:r>
              <a:rPr lang="en-GB" sz="1400" i="1" dirty="0"/>
              <a:t> - Krzysztof</a:t>
            </a:r>
          </a:p>
          <a:p>
            <a:pPr lvl="2"/>
            <a:r>
              <a:rPr lang="en-GB" sz="1400" i="1" dirty="0"/>
              <a:t>Krzysztof investigating the optimal way to incorporate the test</a:t>
            </a:r>
            <a:endParaRPr lang="pl-PL" sz="1800" i="1" dirty="0"/>
          </a:p>
          <a:p>
            <a:pPr lvl="1"/>
            <a:r>
              <a:rPr lang="en-GB" sz="1800" i="1" dirty="0"/>
              <a:t>CII Badging </a:t>
            </a:r>
            <a:r>
              <a:rPr lang="en-GB" sz="1800" i="1" dirty="0" smtClean="0"/>
              <a:t>updates</a:t>
            </a:r>
            <a:endParaRPr lang="pl-PL" sz="1800" i="1" dirty="0" smtClean="0"/>
          </a:p>
          <a:p>
            <a:pPr lvl="1"/>
            <a:r>
              <a:rPr lang="pl-PL" sz="1800" i="1" dirty="0" err="1" smtClean="0"/>
              <a:t>Recommended</a:t>
            </a:r>
            <a:r>
              <a:rPr lang="pl-PL" sz="1800" i="1" dirty="0" smtClean="0"/>
              <a:t> </a:t>
            </a:r>
            <a:r>
              <a:rPr lang="pl-PL" sz="1800" i="1" dirty="0" err="1" smtClean="0"/>
              <a:t>upgrades</a:t>
            </a:r>
            <a:endParaRPr lang="pl-PL" sz="1800" i="1" dirty="0" smtClean="0"/>
          </a:p>
          <a:p>
            <a:pPr lvl="1"/>
            <a:r>
              <a:rPr lang="pl-PL" sz="1800" i="1" dirty="0" err="1" smtClean="0"/>
              <a:t>What</a:t>
            </a:r>
            <a:r>
              <a:rPr lang="pl-PL" sz="1800" i="1" dirty="0" smtClean="0"/>
              <a:t> do we do with MSB </a:t>
            </a:r>
            <a:r>
              <a:rPr lang="pl-PL" sz="1800" i="1" dirty="0" err="1" smtClean="0"/>
              <a:t>or</a:t>
            </a:r>
            <a:r>
              <a:rPr lang="pl-PL" sz="1800" i="1" dirty="0" smtClean="0"/>
              <a:t> </a:t>
            </a:r>
            <a:r>
              <a:rPr lang="pl-PL" sz="1800" i="1" dirty="0" err="1" smtClean="0"/>
              <a:t>other</a:t>
            </a:r>
            <a:r>
              <a:rPr lang="pl-PL" sz="1800" i="1" dirty="0" smtClean="0"/>
              <a:t> </a:t>
            </a:r>
            <a:r>
              <a:rPr lang="pl-PL" sz="1800" i="1" dirty="0" err="1" smtClean="0"/>
              <a:t>kind</a:t>
            </a:r>
            <a:r>
              <a:rPr lang="pl-PL" sz="1800" i="1" dirty="0" smtClean="0"/>
              <a:t> of </a:t>
            </a:r>
            <a:r>
              <a:rPr lang="pl-PL" sz="1800" i="1" dirty="0" err="1" smtClean="0"/>
              <a:t>projects</a:t>
            </a:r>
            <a:r>
              <a:rPr lang="pl-PL" sz="1800" i="1" dirty="0" smtClean="0"/>
              <a:t>? – </a:t>
            </a:r>
            <a:r>
              <a:rPr lang="pl-PL" sz="1800" i="1" dirty="0" err="1" smtClean="0"/>
              <a:t>security</a:t>
            </a:r>
            <a:r>
              <a:rPr lang="pl-PL" sz="1800" i="1" dirty="0" smtClean="0"/>
              <a:t> </a:t>
            </a:r>
            <a:r>
              <a:rPr lang="pl-PL" sz="1800" i="1" dirty="0" err="1" smtClean="0"/>
              <a:t>implications</a:t>
            </a:r>
            <a:r>
              <a:rPr lang="pl-PL" sz="1800" i="1" dirty="0" smtClean="0"/>
              <a:t>…</a:t>
            </a:r>
          </a:p>
          <a:p>
            <a:pPr lvl="2"/>
            <a:r>
              <a:rPr lang="pl-PL" sz="1400" i="1" dirty="0" smtClean="0"/>
              <a:t>Action with TSC to be </a:t>
            </a:r>
            <a:r>
              <a:rPr lang="pl-PL" sz="1400" i="1" dirty="0" err="1" smtClean="0"/>
              <a:t>taken</a:t>
            </a:r>
            <a:r>
              <a:rPr lang="pl-PL" sz="1400" i="1" dirty="0" smtClean="0"/>
              <a:t>! </a:t>
            </a:r>
            <a:r>
              <a:rPr lang="pl-PL" sz="1400" i="1" dirty="0" err="1" smtClean="0"/>
              <a:t>Either</a:t>
            </a:r>
            <a:r>
              <a:rPr lang="pl-PL" sz="1400" i="1" dirty="0" smtClean="0"/>
              <a:t> </a:t>
            </a:r>
            <a:r>
              <a:rPr lang="pl-PL" sz="1400" i="1" dirty="0" err="1" smtClean="0"/>
              <a:t>fix</a:t>
            </a:r>
            <a:r>
              <a:rPr lang="pl-PL" sz="1400" i="1" dirty="0" smtClean="0"/>
              <a:t> </a:t>
            </a:r>
            <a:r>
              <a:rPr lang="pl-PL" sz="1400" i="1" dirty="0" err="1" smtClean="0"/>
              <a:t>security</a:t>
            </a:r>
            <a:r>
              <a:rPr lang="pl-PL" sz="1400" i="1" dirty="0" smtClean="0"/>
              <a:t> </a:t>
            </a:r>
            <a:r>
              <a:rPr lang="pl-PL" sz="1400" i="1" dirty="0" err="1" smtClean="0"/>
              <a:t>issues</a:t>
            </a:r>
            <a:r>
              <a:rPr lang="pl-PL" sz="1400" i="1" dirty="0" smtClean="0"/>
              <a:t> </a:t>
            </a:r>
            <a:r>
              <a:rPr lang="pl-PL" sz="1400" i="1" dirty="0" err="1" smtClean="0"/>
              <a:t>or</a:t>
            </a:r>
            <a:r>
              <a:rPr lang="pl-PL" sz="1400" i="1" dirty="0" smtClean="0"/>
              <a:t> </a:t>
            </a:r>
            <a:r>
              <a:rPr lang="pl-PL" sz="1400" i="1" dirty="0" err="1" smtClean="0"/>
              <a:t>remove</a:t>
            </a:r>
            <a:r>
              <a:rPr lang="pl-PL" sz="1400" i="1" dirty="0" smtClean="0"/>
              <a:t> </a:t>
            </a:r>
            <a:r>
              <a:rPr lang="pl-PL" sz="1400" i="1" dirty="0" err="1" smtClean="0"/>
              <a:t>it</a:t>
            </a:r>
            <a:r>
              <a:rPr lang="pl-PL" sz="1400" i="1" dirty="0" smtClean="0"/>
              <a:t>.</a:t>
            </a:r>
            <a:endParaRPr lang="pl-PL" sz="1400" i="1" dirty="0"/>
          </a:p>
          <a:p>
            <a:pPr lvl="1"/>
            <a:endParaRPr lang="en-GB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05231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Agenda </a:t>
            </a:r>
            <a:r>
              <a:rPr lang="pl-PL" dirty="0"/>
              <a:t>&amp;</a:t>
            </a:r>
            <a:r>
              <a:rPr lang="en-GB" dirty="0"/>
              <a:t> Minutes 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GB" sz="1800" i="1" dirty="0" smtClean="0"/>
              <a:t>A.O.B </a:t>
            </a:r>
            <a:r>
              <a:rPr lang="en-GB" sz="1800" i="1" dirty="0"/>
              <a:t>(5 minutes)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42936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43452</TotalTime>
  <Words>242</Words>
  <Application>Microsoft Office PowerPoint</Application>
  <PresentationFormat>Niestandardowy</PresentationFormat>
  <Paragraphs>47</Paragraphs>
  <Slides>5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5</vt:i4>
      </vt:variant>
    </vt:vector>
  </HeadingPairs>
  <TitlesOfParts>
    <vt:vector size="6" baseType="lpstr">
      <vt:lpstr>Office Theme</vt:lpstr>
      <vt:lpstr>ONAP Security Meeting </vt:lpstr>
      <vt:lpstr>Agenda Topics General</vt:lpstr>
      <vt:lpstr>Agenda &amp; Minutes</vt:lpstr>
      <vt:lpstr>Agenda &amp; Minutes </vt:lpstr>
      <vt:lpstr>Agenda &amp; Minutes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Pawlak Paweł 3 - Korpo</cp:lastModifiedBy>
  <cp:revision>934</cp:revision>
  <cp:lastPrinted>2017-08-07T21:14:23Z</cp:lastPrinted>
  <dcterms:created xsi:type="dcterms:W3CDTF">2017-02-27T16:23:08Z</dcterms:created>
  <dcterms:modified xsi:type="dcterms:W3CDTF">2019-10-01T14:01:46Z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1501682128</vt:lpwstr>
  </property>
</Properties>
</file>