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81" r:id="rId5"/>
    <p:sldId id="28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77" autoAdjust="0"/>
    <p:restoredTop sz="77017" autoAdjust="0"/>
  </p:normalViewPr>
  <p:slideViewPr>
    <p:cSldViewPr snapToGrid="0" snapToObjects="1">
      <p:cViewPr>
        <p:scale>
          <a:sx n="100" d="100"/>
          <a:sy n="100" d="100"/>
        </p:scale>
        <p:origin x="-1620" y="-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5499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12/9/2019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6000" noProof="0" dirty="0" smtClean="0"/>
              <a:t>ONAP </a:t>
            </a:r>
            <a:r>
              <a:rPr lang="fr-FR" sz="6000" noProof="0" dirty="0" err="1" smtClean="0"/>
              <a:t>Seccom</a:t>
            </a:r>
            <a:r>
              <a:rPr lang="fr-FR" sz="6000" noProof="0" dirty="0" smtClean="0"/>
              <a:t/>
            </a:r>
            <a:br>
              <a:rPr lang="fr-FR" sz="6000" noProof="0" dirty="0" smtClean="0"/>
            </a:br>
            <a:r>
              <a:rPr lang="fr-FR" sz="4000" dirty="0" err="1" smtClean="0"/>
              <a:t>access</a:t>
            </a:r>
            <a:r>
              <a:rPr lang="fr-FR" sz="4000" dirty="0" smtClean="0"/>
              <a:t> management</a:t>
            </a:r>
            <a:br>
              <a:rPr lang="fr-FR" sz="4000" dirty="0" smtClean="0"/>
            </a:br>
            <a:r>
              <a:rPr lang="fr-FR" sz="4000" dirty="0"/>
              <a:t/>
            </a:r>
            <a:br>
              <a:rPr lang="fr-FR" sz="4000" dirty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sz="1800" noProof="0" dirty="0"/>
              <a:t>N</a:t>
            </a:r>
            <a:r>
              <a:rPr lang="en-GB" sz="1800" noProof="0" dirty="0" smtClean="0"/>
              <a:t>atacha Mach</a:t>
            </a:r>
            <a:endParaRPr lang="en-GB" sz="1800" noProof="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472727" y="552615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fr-FR" noProof="0" dirty="0" err="1" smtClean="0"/>
              <a:t>December</a:t>
            </a:r>
            <a:r>
              <a:rPr lang="fr-FR" noProof="0" dirty="0" smtClean="0"/>
              <a:t>, 2019.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Open issue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682942" cy="2036761"/>
          </a:xfrm>
        </p:spPr>
        <p:txBody>
          <a:bodyPr>
            <a:normAutofit/>
          </a:bodyPr>
          <a:lstStyle/>
          <a:p>
            <a:r>
              <a:rPr lang="en-GB" sz="2000" b="1" dirty="0" smtClean="0"/>
              <a:t>Subject: </a:t>
            </a:r>
          </a:p>
          <a:p>
            <a:pPr marL="0" indent="0">
              <a:buNone/>
            </a:pPr>
            <a:r>
              <a:rPr lang="en-GB" sz="1600" dirty="0" smtClean="0"/>
              <a:t>user management (at ONAP level) and access control are not (well) implemented.</a:t>
            </a:r>
          </a:p>
          <a:p>
            <a:pPr marL="0" indent="0">
              <a:buNone/>
            </a:pPr>
            <a:r>
              <a:rPr lang="en-GB" sz="1600" dirty="0" smtClean="0"/>
              <a:t>This concerns mainly all components.</a:t>
            </a:r>
          </a:p>
          <a:p>
            <a:pPr marL="0" indent="0">
              <a:buNone/>
            </a:pPr>
            <a:r>
              <a:rPr lang="en-GB" sz="1600" dirty="0" smtClean="0">
                <a:sym typeface="Wingdings" panose="05000000000000000000" pitchFamily="2" charset="2"/>
              </a:rPr>
              <a:t> </a:t>
            </a:r>
            <a:r>
              <a:rPr lang="en-GB" sz="1600" dirty="0" smtClean="0"/>
              <a:t>Usually only one common account e.g. </a:t>
            </a:r>
            <a:r>
              <a:rPr lang="en-GB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admin </a:t>
            </a:r>
            <a:r>
              <a:rPr lang="en-GB" sz="1600" u="sng" dirty="0"/>
              <a:t>with associated privileged rights</a:t>
            </a:r>
            <a:r>
              <a:rPr lang="en-GB" sz="1600" dirty="0"/>
              <a:t>, without </a:t>
            </a:r>
            <a:r>
              <a:rPr lang="en-GB" sz="1600" dirty="0" smtClean="0"/>
              <a:t>any customization of the access rights perimeter.</a:t>
            </a:r>
            <a:endParaRPr lang="en-GB" sz="1800" dirty="0" smtClean="0"/>
          </a:p>
          <a:p>
            <a:r>
              <a:rPr lang="en-GB" sz="2000" b="1" dirty="0" smtClean="0"/>
              <a:t>Potential impact: </a:t>
            </a:r>
            <a:r>
              <a:rPr lang="en-GB" sz="1600" dirty="0"/>
              <a:t>no partitioning of the data and services accessed by users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grpSp>
        <p:nvGrpSpPr>
          <p:cNvPr id="8" name="Groupe 7"/>
          <p:cNvGrpSpPr/>
          <p:nvPr/>
        </p:nvGrpSpPr>
        <p:grpSpPr>
          <a:xfrm>
            <a:off x="5571076" y="3413678"/>
            <a:ext cx="5969000" cy="2675467"/>
            <a:chOff x="3539067" y="3530600"/>
            <a:chExt cx="5969000" cy="2675467"/>
          </a:xfrm>
        </p:grpSpPr>
        <p:sp>
          <p:nvSpPr>
            <p:cNvPr id="7" name="Rectangle 6"/>
            <p:cNvSpPr/>
            <p:nvPr/>
          </p:nvSpPr>
          <p:spPr>
            <a:xfrm>
              <a:off x="3539067" y="3530600"/>
              <a:ext cx="5969000" cy="267546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3539067" y="3540668"/>
              <a:ext cx="2540000" cy="40011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ONAP_COMPONENT</a:t>
              </a:r>
              <a:endParaRPr lang="fr-F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" name="Cylindre 8"/>
          <p:cNvSpPr/>
          <p:nvPr/>
        </p:nvSpPr>
        <p:spPr>
          <a:xfrm>
            <a:off x="6358466" y="4080176"/>
            <a:ext cx="1947333" cy="174489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2212121" y="3544465"/>
            <a:ext cx="1317361" cy="1008365"/>
            <a:chOff x="2212121" y="3544465"/>
            <a:chExt cx="1317361" cy="1008365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2121" y="3544465"/>
              <a:ext cx="1317361" cy="931333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2372428" y="4183498"/>
              <a:ext cx="996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FF0000"/>
                  </a:solidFill>
                </a:rPr>
                <a:t>User_A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2212121" y="5300133"/>
            <a:ext cx="1317361" cy="1014395"/>
            <a:chOff x="2212121" y="5300133"/>
            <a:chExt cx="1317361" cy="1014395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2121" y="5300133"/>
              <a:ext cx="1317361" cy="931333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2372428" y="5945196"/>
              <a:ext cx="996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00B050"/>
                  </a:solidFill>
                </a:rPr>
                <a:t>User_B</a:t>
              </a:r>
              <a:endParaRPr lang="fr-FR" dirty="0">
                <a:solidFill>
                  <a:srgbClr val="00B050"/>
                </a:solidFill>
              </a:endParaRPr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6726764" y="4092729"/>
            <a:ext cx="1210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Tenant_T1</a:t>
            </a:r>
            <a:endParaRPr lang="fr-FR" dirty="0"/>
          </a:p>
        </p:txBody>
      </p:sp>
      <p:sp>
        <p:nvSpPr>
          <p:cNvPr id="21" name="Cylindre 20"/>
          <p:cNvSpPr/>
          <p:nvPr/>
        </p:nvSpPr>
        <p:spPr>
          <a:xfrm>
            <a:off x="9211733" y="4088642"/>
            <a:ext cx="1947333" cy="174489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9580032" y="4106466"/>
            <a:ext cx="1210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Tenant_T2</a:t>
            </a:r>
            <a:endParaRPr lang="fr-FR" dirty="0"/>
          </a:p>
        </p:txBody>
      </p:sp>
      <p:grpSp>
        <p:nvGrpSpPr>
          <p:cNvPr id="26" name="Groupe 25"/>
          <p:cNvGrpSpPr/>
          <p:nvPr/>
        </p:nvGrpSpPr>
        <p:grpSpPr>
          <a:xfrm>
            <a:off x="6434666" y="4597522"/>
            <a:ext cx="982134" cy="307777"/>
            <a:chOff x="4969933" y="2883066"/>
            <a:chExt cx="982134" cy="307777"/>
          </a:xfrm>
        </p:grpSpPr>
        <p:sp>
          <p:nvSpPr>
            <p:cNvPr id="24" name="Ellipse 23"/>
            <p:cNvSpPr/>
            <p:nvPr/>
          </p:nvSpPr>
          <p:spPr>
            <a:xfrm>
              <a:off x="4969933" y="2883066"/>
              <a:ext cx="982134" cy="3077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4969933" y="2883066"/>
              <a:ext cx="982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</a:rPr>
                <a:t>Service_S1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6434665" y="5383311"/>
            <a:ext cx="990601" cy="314754"/>
            <a:chOff x="4969933" y="3120133"/>
            <a:chExt cx="990601" cy="314754"/>
          </a:xfrm>
        </p:grpSpPr>
        <p:sp>
          <p:nvSpPr>
            <p:cNvPr id="28" name="Ellipse 27"/>
            <p:cNvSpPr/>
            <p:nvPr/>
          </p:nvSpPr>
          <p:spPr>
            <a:xfrm>
              <a:off x="4969933" y="3127110"/>
              <a:ext cx="982134" cy="3077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4978400" y="3120133"/>
              <a:ext cx="982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FFC000"/>
                  </a:solidFill>
                </a:rPr>
                <a:t>Service_S3</a:t>
              </a:r>
              <a:endParaRPr lang="fr-FR" sz="14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6434666" y="4988097"/>
            <a:ext cx="990610" cy="312036"/>
            <a:chOff x="4055534" y="2967353"/>
            <a:chExt cx="990610" cy="312036"/>
          </a:xfrm>
        </p:grpSpPr>
        <p:sp>
          <p:nvSpPr>
            <p:cNvPr id="31" name="Ellipse 30"/>
            <p:cNvSpPr/>
            <p:nvPr/>
          </p:nvSpPr>
          <p:spPr>
            <a:xfrm>
              <a:off x="4055534" y="2971612"/>
              <a:ext cx="982134" cy="3077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4064010" y="2967353"/>
              <a:ext cx="982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chemeClr val="accent6"/>
                  </a:solidFill>
                </a:rPr>
                <a:t>Service_S2</a:t>
              </a:r>
              <a:endParaRPr lang="fr-FR" sz="1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9287934" y="4551341"/>
            <a:ext cx="990610" cy="309266"/>
            <a:chOff x="6671732" y="2378197"/>
            <a:chExt cx="990610" cy="309266"/>
          </a:xfrm>
        </p:grpSpPr>
        <p:sp>
          <p:nvSpPr>
            <p:cNvPr id="40" name="Ellipse 39"/>
            <p:cNvSpPr/>
            <p:nvPr/>
          </p:nvSpPr>
          <p:spPr>
            <a:xfrm>
              <a:off x="6671732" y="2379686"/>
              <a:ext cx="982134" cy="3077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6680208" y="2378197"/>
              <a:ext cx="982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Service_S4</a:t>
              </a:r>
              <a:endParaRPr lang="fr-FR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42" name="Ellipse 41"/>
          <p:cNvSpPr/>
          <p:nvPr/>
        </p:nvSpPr>
        <p:spPr>
          <a:xfrm>
            <a:off x="9279476" y="4944895"/>
            <a:ext cx="982134" cy="3077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9304886" y="4943406"/>
            <a:ext cx="982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Service_S5</a:t>
            </a:r>
            <a:endParaRPr lang="fr-FR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9279467" y="5405072"/>
            <a:ext cx="982134" cy="3077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44"/>
          <p:cNvSpPr txBox="1"/>
          <p:nvPr/>
        </p:nvSpPr>
        <p:spPr>
          <a:xfrm>
            <a:off x="9296410" y="5403583"/>
            <a:ext cx="982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Service_S6</a:t>
            </a:r>
            <a:endParaRPr lang="fr-FR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47" name="Connecteur droit avec flèche 46"/>
          <p:cNvCxnSpPr/>
          <p:nvPr/>
        </p:nvCxnSpPr>
        <p:spPr>
          <a:xfrm>
            <a:off x="3369174" y="4183498"/>
            <a:ext cx="220190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>
            <a:off x="3234267" y="5945196"/>
            <a:ext cx="23368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719807" y="4583092"/>
            <a:ext cx="5028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predefined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perimeter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customized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rights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instanciate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services, or on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organisations’ tenants.</a:t>
            </a:r>
            <a:endParaRPr lang="fr-FR" sz="1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343" y="4440310"/>
            <a:ext cx="1317361" cy="9313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EB5DD1F-3B25-4746-AF35-0F5A7E1E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426B422-169B-47AF-80F3-8E728066E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To be solved? Proposal?</a:t>
            </a:r>
            <a:endParaRPr lang="en-GB" noProof="0" dirty="0"/>
          </a:p>
        </p:txBody>
      </p:sp>
      <p:grpSp>
        <p:nvGrpSpPr>
          <p:cNvPr id="5" name="Groupe 4"/>
          <p:cNvGrpSpPr/>
          <p:nvPr/>
        </p:nvGrpSpPr>
        <p:grpSpPr>
          <a:xfrm>
            <a:off x="5321299" y="2486122"/>
            <a:ext cx="5969000" cy="2675467"/>
            <a:chOff x="3539067" y="3530600"/>
            <a:chExt cx="5969000" cy="2675467"/>
          </a:xfrm>
        </p:grpSpPr>
        <p:sp>
          <p:nvSpPr>
            <p:cNvPr id="6" name="Rectangle 5"/>
            <p:cNvSpPr/>
            <p:nvPr/>
          </p:nvSpPr>
          <p:spPr>
            <a:xfrm>
              <a:off x="3539067" y="3530600"/>
              <a:ext cx="5969000" cy="267546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539067" y="3540668"/>
              <a:ext cx="2540000" cy="40011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ONAP_COMPONENT</a:t>
              </a:r>
              <a:endParaRPr lang="fr-F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" name="Cylindre 7"/>
          <p:cNvSpPr/>
          <p:nvPr/>
        </p:nvSpPr>
        <p:spPr>
          <a:xfrm>
            <a:off x="6108689" y="3152620"/>
            <a:ext cx="1947333" cy="174489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" name="Groupe 8"/>
          <p:cNvGrpSpPr/>
          <p:nvPr/>
        </p:nvGrpSpPr>
        <p:grpSpPr>
          <a:xfrm>
            <a:off x="1962344" y="2592217"/>
            <a:ext cx="1317361" cy="1008365"/>
            <a:chOff x="2212121" y="3544465"/>
            <a:chExt cx="1317361" cy="1008365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2121" y="3544465"/>
              <a:ext cx="1317361" cy="931333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2372428" y="4183498"/>
              <a:ext cx="996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FF0000"/>
                  </a:solidFill>
                </a:rPr>
                <a:t>User_A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6476987" y="3165173"/>
            <a:ext cx="1210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Tenant_T1</a:t>
            </a:r>
            <a:endParaRPr lang="fr-FR" dirty="0"/>
          </a:p>
        </p:txBody>
      </p:sp>
      <p:sp>
        <p:nvSpPr>
          <p:cNvPr id="13" name="Cylindre 12"/>
          <p:cNvSpPr/>
          <p:nvPr/>
        </p:nvSpPr>
        <p:spPr>
          <a:xfrm>
            <a:off x="8961956" y="3161086"/>
            <a:ext cx="1947333" cy="174489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9330255" y="3178910"/>
            <a:ext cx="1210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Tenant_T2</a:t>
            </a:r>
            <a:endParaRPr lang="fr-FR" dirty="0"/>
          </a:p>
        </p:txBody>
      </p:sp>
      <p:grpSp>
        <p:nvGrpSpPr>
          <p:cNvPr id="15" name="Groupe 14"/>
          <p:cNvGrpSpPr/>
          <p:nvPr/>
        </p:nvGrpSpPr>
        <p:grpSpPr>
          <a:xfrm>
            <a:off x="6184889" y="3669966"/>
            <a:ext cx="982134" cy="307777"/>
            <a:chOff x="4969933" y="2883066"/>
            <a:chExt cx="982134" cy="307777"/>
          </a:xfrm>
        </p:grpSpPr>
        <p:sp>
          <p:nvSpPr>
            <p:cNvPr id="16" name="Ellipse 15"/>
            <p:cNvSpPr/>
            <p:nvPr/>
          </p:nvSpPr>
          <p:spPr>
            <a:xfrm>
              <a:off x="4969933" y="2883066"/>
              <a:ext cx="982134" cy="3077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4969933" y="2883066"/>
              <a:ext cx="982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</a:rPr>
                <a:t>Service_S1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6184888" y="4455755"/>
            <a:ext cx="990601" cy="314754"/>
            <a:chOff x="4969933" y="3120133"/>
            <a:chExt cx="990601" cy="314754"/>
          </a:xfrm>
        </p:grpSpPr>
        <p:sp>
          <p:nvSpPr>
            <p:cNvPr id="19" name="Ellipse 18"/>
            <p:cNvSpPr/>
            <p:nvPr/>
          </p:nvSpPr>
          <p:spPr>
            <a:xfrm>
              <a:off x="4969933" y="3127110"/>
              <a:ext cx="982134" cy="3077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4978400" y="3120133"/>
              <a:ext cx="982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FFC000"/>
                  </a:solidFill>
                </a:rPr>
                <a:t>Service_S3</a:t>
              </a:r>
              <a:endParaRPr lang="fr-FR" sz="14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6184889" y="4060541"/>
            <a:ext cx="990610" cy="312036"/>
            <a:chOff x="4055534" y="2967353"/>
            <a:chExt cx="990610" cy="312036"/>
          </a:xfrm>
        </p:grpSpPr>
        <p:sp>
          <p:nvSpPr>
            <p:cNvPr id="22" name="Ellipse 21"/>
            <p:cNvSpPr/>
            <p:nvPr/>
          </p:nvSpPr>
          <p:spPr>
            <a:xfrm>
              <a:off x="4055534" y="2971612"/>
              <a:ext cx="982134" cy="3077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4064010" y="2967353"/>
              <a:ext cx="982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chemeClr val="accent6"/>
                  </a:solidFill>
                </a:rPr>
                <a:t>Service_S2</a:t>
              </a:r>
              <a:endParaRPr lang="fr-FR" sz="1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9038157" y="3623785"/>
            <a:ext cx="990610" cy="309266"/>
            <a:chOff x="6671732" y="2378197"/>
            <a:chExt cx="990610" cy="309266"/>
          </a:xfrm>
        </p:grpSpPr>
        <p:sp>
          <p:nvSpPr>
            <p:cNvPr id="25" name="Ellipse 24"/>
            <p:cNvSpPr/>
            <p:nvPr/>
          </p:nvSpPr>
          <p:spPr>
            <a:xfrm>
              <a:off x="6671732" y="2379686"/>
              <a:ext cx="982134" cy="3077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6680208" y="2378197"/>
              <a:ext cx="982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Service_S4</a:t>
              </a:r>
              <a:endParaRPr lang="fr-FR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7" name="Ellipse 26"/>
          <p:cNvSpPr/>
          <p:nvPr/>
        </p:nvSpPr>
        <p:spPr>
          <a:xfrm>
            <a:off x="9029699" y="4017339"/>
            <a:ext cx="982134" cy="3077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9055109" y="4015850"/>
            <a:ext cx="982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Service_S5</a:t>
            </a:r>
            <a:endParaRPr lang="fr-FR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9029690" y="4477516"/>
            <a:ext cx="982134" cy="3077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9046633" y="4476027"/>
            <a:ext cx="982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Service_S6</a:t>
            </a:r>
            <a:endParaRPr lang="fr-FR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31" name="Connecteur droit avec flèche 30"/>
          <p:cNvCxnSpPr>
            <a:endCxn id="17" idx="1"/>
          </p:cNvCxnSpPr>
          <p:nvPr/>
        </p:nvCxnSpPr>
        <p:spPr>
          <a:xfrm>
            <a:off x="3119397" y="3255942"/>
            <a:ext cx="3065492" cy="567913"/>
          </a:xfrm>
          <a:prstGeom prst="straightConnector1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>
            <a:endCxn id="22" idx="2"/>
          </p:cNvCxnSpPr>
          <p:nvPr/>
        </p:nvCxnSpPr>
        <p:spPr>
          <a:xfrm flipV="1">
            <a:off x="2984490" y="4218689"/>
            <a:ext cx="3200399" cy="798951"/>
          </a:xfrm>
          <a:prstGeom prst="straightConnector1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2916486" y="3713481"/>
            <a:ext cx="26077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predefined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perimeter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customized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rights</a:t>
            </a:r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1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2122651" y="5059393"/>
            <a:ext cx="996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B050"/>
                </a:solidFill>
              </a:rPr>
              <a:t>User_B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604936" y="1187959"/>
            <a:ext cx="8285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instanciate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services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tenants, and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cannot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the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services,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neither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organizations</a:t>
            </a:r>
            <a:r>
              <a:rPr lang="fr-FR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1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0" t="58520" r="54750" b="32059"/>
          <a:stretch/>
        </p:blipFill>
        <p:spPr bwMode="auto">
          <a:xfrm>
            <a:off x="6053695" y="4465695"/>
            <a:ext cx="262386" cy="287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0" t="58520" r="54750" b="32059"/>
          <a:stretch/>
        </p:blipFill>
        <p:spPr bwMode="auto">
          <a:xfrm>
            <a:off x="8889999" y="4506049"/>
            <a:ext cx="262386" cy="287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0" t="58520" r="54750" b="32059"/>
          <a:stretch/>
        </p:blipFill>
        <p:spPr bwMode="auto">
          <a:xfrm>
            <a:off x="8889999" y="4066461"/>
            <a:ext cx="262386" cy="287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0" t="58520" r="54750" b="32059"/>
          <a:stretch/>
        </p:blipFill>
        <p:spPr bwMode="auto">
          <a:xfrm>
            <a:off x="8898506" y="3623785"/>
            <a:ext cx="262386" cy="287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2" t="33134" r="12270" b="39102"/>
          <a:stretch/>
        </p:blipFill>
        <p:spPr bwMode="auto">
          <a:xfrm>
            <a:off x="6016118" y="4725675"/>
            <a:ext cx="362996" cy="18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2" t="33134" r="12270" b="39102"/>
          <a:stretch/>
        </p:blipFill>
        <p:spPr bwMode="auto">
          <a:xfrm>
            <a:off x="8527003" y="4717210"/>
            <a:ext cx="362996" cy="18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2" t="33134" r="12270" b="39102"/>
          <a:stretch/>
        </p:blipFill>
        <p:spPr bwMode="auto">
          <a:xfrm>
            <a:off x="8535510" y="4234965"/>
            <a:ext cx="362996" cy="18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2" t="33134" r="12270" b="39102"/>
          <a:stretch/>
        </p:blipFill>
        <p:spPr bwMode="auto">
          <a:xfrm>
            <a:off x="8535510" y="3779162"/>
            <a:ext cx="362996" cy="18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2156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EB5DD1F-3B25-4746-AF35-0F5A7E1E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426B422-169B-47AF-80F3-8E728066E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Sensitive information storage</a:t>
            </a:r>
            <a:endParaRPr lang="en-GB" noProof="0" dirty="0"/>
          </a:p>
        </p:txBody>
      </p:sp>
      <p:sp>
        <p:nvSpPr>
          <p:cNvPr id="40" name="ZoneTexte 39"/>
          <p:cNvSpPr txBox="1"/>
          <p:nvPr/>
        </p:nvSpPr>
        <p:spPr>
          <a:xfrm>
            <a:off x="604936" y="1209006"/>
            <a:ext cx="828506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guidelines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regarding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sensitive informations?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Credentials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ongoing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with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K8S secrets.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Some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informaiton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do not have the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adequate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treatment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e.g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storage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of </a:t>
            </a: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credentials</a:t>
            </a:r>
            <a:r>
              <a:rPr lang="fr-F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and URI in the AAI?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Credentials</a:t>
            </a:r>
            <a:r>
              <a:rPr lang="fr-FR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in the DCAE?</a:t>
            </a:r>
            <a:endParaRPr lang="fr-FR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3079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noProof="0" dirty="0" smtClean="0"/>
              <a:t>Thank you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043860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-Template" id="{43EA69F7-453A-544F-AAC6-5C4BE9D7F264}" vid="{53DAD054-6B9E-F24B-964C-1D889E41E4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3262</TotalTime>
  <Words>210</Words>
  <Application>Microsoft Office PowerPoint</Application>
  <PresentationFormat>Personnalisé</PresentationFormat>
  <Paragraphs>52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Office Theme</vt:lpstr>
      <vt:lpstr>ONAP Seccom access management   Natacha Mach</vt:lpstr>
      <vt:lpstr>Open issue</vt:lpstr>
      <vt:lpstr>To be solved? Proposal?</vt:lpstr>
      <vt:lpstr>Sensitive information storage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DCAE operational perspective</dc:title>
  <dc:creator>Microsoft Office User</dc:creator>
  <cp:lastModifiedBy>MACH Natacha TGI/OLS</cp:lastModifiedBy>
  <cp:revision>138</cp:revision>
  <dcterms:created xsi:type="dcterms:W3CDTF">2018-04-03T17:55:38Z</dcterms:created>
  <dcterms:modified xsi:type="dcterms:W3CDTF">2019-12-10T12:55:03Z</dcterms:modified>
</cp:coreProperties>
</file>