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1110" r:id="rId2"/>
    <p:sldId id="261" r:id="rId3"/>
    <p:sldId id="260" r:id="rId4"/>
    <p:sldId id="257" r:id="rId5"/>
    <p:sldId id="258" r:id="rId6"/>
    <p:sldId id="263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2D050"/>
    <a:srgbClr val="E7E6E6"/>
    <a:srgbClr val="080808"/>
    <a:srgbClr val="FF7C8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794" autoAdjust="0"/>
    <p:restoredTop sz="91091" autoAdjust="0"/>
  </p:normalViewPr>
  <p:slideViewPr>
    <p:cSldViewPr snapToGrid="0" snapToObjects="1">
      <p:cViewPr>
        <p:scale>
          <a:sx n="70" d="100"/>
          <a:sy n="70" d="100"/>
        </p:scale>
        <p:origin x="594" y="48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6CA70-10A3-49B3-8E3E-96B1EB300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B7D63-62B0-4F89-ACD9-CDDA4D1AA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1F2C4-2F05-44A8-B863-B2A04B60A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A97E-BC27-419E-94C8-7FDE891AF9E5}" type="datetimeFigureOut">
              <a:rPr lang="en-US" smtClean="0"/>
              <a:t>11/22/2018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C81D3-1F59-416D-8F4C-B93665F85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F5D8E-0FE7-4D9F-9327-138FE3B2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6BED-162D-4E34-BB11-37E9CE228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2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62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ONAP JIRA for modeling</a:t>
            </a:r>
            <a:endParaRPr lang="ru-RU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D4B6B5A-1150-44EC-B5B5-238A6A9A5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1914454" cy="1786329"/>
          </a:xfrm>
        </p:spPr>
        <p:txBody>
          <a:bodyPr>
            <a:normAutofit/>
          </a:bodyPr>
          <a:lstStyle/>
          <a:p>
            <a:r>
              <a:rPr lang="en-US" sz="1400" dirty="0"/>
              <a:t>Ericsson, </a:t>
            </a:r>
          </a:p>
          <a:p>
            <a:r>
              <a:rPr lang="en-US" sz="1400" dirty="0"/>
              <a:t>Michela Bevilacqua </a:t>
            </a:r>
          </a:p>
          <a:p>
            <a:r>
              <a:rPr lang="en-US" sz="1400" dirty="0"/>
              <a:t>2018/11/20</a:t>
            </a:r>
          </a:p>
          <a:p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176729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0CB3-217D-4849-9554-06638D6F1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18" y="351678"/>
            <a:ext cx="10515600" cy="1325563"/>
          </a:xfrm>
        </p:spPr>
        <p:txBody>
          <a:bodyPr/>
          <a:lstStyle/>
          <a:p>
            <a:r>
              <a:rPr lang="en-US" dirty="0"/>
              <a:t>ONAP Dublin Modeling Requirement: today in wiki page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062CE-38BB-42BB-9620-B444DAF8B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0520" y="1716326"/>
            <a:ext cx="3908612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u="sng" dirty="0"/>
              <a:t>Resource IM wiki page</a:t>
            </a:r>
            <a:r>
              <a:rPr lang="en-US" sz="1800" dirty="0"/>
              <a:t>: req list :</a:t>
            </a:r>
          </a:p>
          <a:p>
            <a:r>
              <a:rPr lang="en-US" sz="1400" dirty="0"/>
              <a:t>Allotted Resource</a:t>
            </a:r>
          </a:p>
          <a:p>
            <a:r>
              <a:rPr lang="en-US" sz="1400" dirty="0"/>
              <a:t>VES Model</a:t>
            </a:r>
          </a:p>
          <a:p>
            <a:r>
              <a:rPr lang="en-US" sz="1400" dirty="0"/>
              <a:t>Abstract NF</a:t>
            </a:r>
          </a:p>
          <a:p>
            <a:r>
              <a:rPr lang="en-US" sz="1400" dirty="0"/>
              <a:t>PNFD</a:t>
            </a:r>
          </a:p>
          <a:p>
            <a:r>
              <a:rPr lang="en-US" sz="1400" dirty="0"/>
              <a:t>VNF Instance Update</a:t>
            </a:r>
          </a:p>
          <a:p>
            <a:pPr marL="0" indent="0">
              <a:buNone/>
            </a:pPr>
            <a:r>
              <a:rPr lang="en-US" sz="1800" u="sng" dirty="0"/>
              <a:t>Common IM wiki page</a:t>
            </a:r>
            <a:r>
              <a:rPr lang="en-US" sz="1800" dirty="0"/>
              <a:t>: </a:t>
            </a:r>
            <a:r>
              <a:rPr lang="en-US" sz="1600" dirty="0"/>
              <a:t>no req list, a contribution only</a:t>
            </a:r>
          </a:p>
          <a:p>
            <a:r>
              <a:rPr lang="en-US" sz="1400" dirty="0"/>
              <a:t>Policy</a:t>
            </a:r>
          </a:p>
          <a:p>
            <a:pPr marL="0" indent="0">
              <a:buNone/>
            </a:pPr>
            <a:r>
              <a:rPr lang="en-US" sz="1800" u="sng" dirty="0"/>
              <a:t>Service IM wiki page: </a:t>
            </a:r>
            <a:r>
              <a:rPr lang="en-US" sz="1800" dirty="0"/>
              <a:t>no req list</a:t>
            </a:r>
          </a:p>
          <a:p>
            <a:r>
              <a:rPr lang="en-US" sz="1400" dirty="0"/>
              <a:t>Service Instance</a:t>
            </a:r>
          </a:p>
          <a:p>
            <a:r>
              <a:rPr lang="en-US" sz="1400" dirty="0"/>
              <a:t>Service IM with NS</a:t>
            </a:r>
          </a:p>
          <a:p>
            <a:pPr marL="0" indent="0">
              <a:buNone/>
            </a:pPr>
            <a:r>
              <a:rPr lang="en-US" sz="1800" u="sng" dirty="0"/>
              <a:t>Infrastructure IM wiki page: </a:t>
            </a:r>
            <a:r>
              <a:rPr lang="en-US" sz="1800" dirty="0"/>
              <a:t>no R4 page, no req page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F42175D-ABC6-4057-B7FB-47B4555E9B78}"/>
              </a:ext>
            </a:extLst>
          </p:cNvPr>
          <p:cNvSpPr txBox="1">
            <a:spLocks/>
          </p:cNvSpPr>
          <p:nvPr/>
        </p:nvSpPr>
        <p:spPr>
          <a:xfrm>
            <a:off x="248772" y="1716326"/>
            <a:ext cx="4197723" cy="4851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u="sng" dirty="0"/>
              <a:t>Modeling High Level  IM Brainstorming wiki page: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u="sng" dirty="0"/>
              <a:t>what is the status of this proposal ????</a:t>
            </a:r>
          </a:p>
          <a:p>
            <a:r>
              <a:rPr lang="en-US" sz="1400" dirty="0"/>
              <a:t>Following are a few development areas to consider. </a:t>
            </a:r>
          </a:p>
          <a:p>
            <a:r>
              <a:rPr lang="en-US" sz="1400" dirty="0"/>
              <a:t>Resource</a:t>
            </a:r>
          </a:p>
          <a:p>
            <a:pPr lvl="1"/>
            <a:r>
              <a:rPr lang="en-US" sz="1200" dirty="0"/>
              <a:t>PNF</a:t>
            </a:r>
          </a:p>
          <a:p>
            <a:pPr lvl="1"/>
            <a:r>
              <a:rPr lang="en-US" sz="1200" dirty="0"/>
              <a:t>Allotted (Contribution Posted)</a:t>
            </a:r>
          </a:p>
          <a:p>
            <a:pPr lvl="1"/>
            <a:r>
              <a:rPr lang="en-US" sz="1200" dirty="0"/>
              <a:t>Network Function (perhaps related to rooting descriptors and instances below)</a:t>
            </a:r>
          </a:p>
          <a:p>
            <a:r>
              <a:rPr lang="en-US" sz="1400" dirty="0"/>
              <a:t>Service</a:t>
            </a:r>
          </a:p>
          <a:p>
            <a:pPr lvl="1"/>
            <a:r>
              <a:rPr lang="en-US" sz="1200" dirty="0"/>
              <a:t>Network Service </a:t>
            </a:r>
          </a:p>
          <a:p>
            <a:pPr lvl="1"/>
            <a:r>
              <a:rPr lang="en-US" sz="1200" dirty="0"/>
              <a:t>Service Instance (Runtime)</a:t>
            </a:r>
          </a:p>
          <a:p>
            <a:r>
              <a:rPr lang="en-US" sz="1400" dirty="0"/>
              <a:t>Infrastructure</a:t>
            </a:r>
          </a:p>
          <a:p>
            <a:pPr lvl="1"/>
            <a:r>
              <a:rPr lang="en-US" sz="1200" dirty="0"/>
              <a:t>Multi-VIM/</a:t>
            </a:r>
            <a:r>
              <a:rPr lang="en-US" sz="1200" dirty="0" err="1"/>
              <a:t>Clouid</a:t>
            </a:r>
            <a:endParaRPr lang="en-US" sz="1200" dirty="0"/>
          </a:p>
          <a:p>
            <a:r>
              <a:rPr lang="en-US" sz="1400" dirty="0"/>
              <a:t>Common</a:t>
            </a:r>
          </a:p>
          <a:p>
            <a:pPr lvl="1"/>
            <a:r>
              <a:rPr lang="en-US" sz="1200" dirty="0"/>
              <a:t>VES (Some Material Posted)</a:t>
            </a:r>
          </a:p>
          <a:p>
            <a:pPr lvl="1"/>
            <a:r>
              <a:rPr lang="en-US" sz="1200" dirty="0"/>
              <a:t>License </a:t>
            </a:r>
          </a:p>
          <a:p>
            <a:pPr lvl="1"/>
            <a:r>
              <a:rPr lang="en-US" sz="1200" dirty="0"/>
              <a:t>Rooting Descriptors and Instances</a:t>
            </a:r>
          </a:p>
          <a:p>
            <a:pPr lvl="1"/>
            <a:r>
              <a:rPr lang="en-US" sz="1200" dirty="0"/>
              <a:t>Policy</a:t>
            </a:r>
          </a:p>
          <a:p>
            <a:r>
              <a:rPr lang="en-US" sz="1400" dirty="0"/>
              <a:t>Other</a:t>
            </a:r>
          </a:p>
          <a:p>
            <a:pPr lvl="1"/>
            <a:r>
              <a:rPr lang="en-US" sz="1200" dirty="0"/>
              <a:t>Onboarding and Runtime Model Classes 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635B48-7AB3-471A-91EF-A04610E76450}"/>
              </a:ext>
            </a:extLst>
          </p:cNvPr>
          <p:cNvSpPr txBox="1">
            <a:spLocks/>
          </p:cNvSpPr>
          <p:nvPr/>
        </p:nvSpPr>
        <p:spPr>
          <a:xfrm>
            <a:off x="8933330" y="1677241"/>
            <a:ext cx="39086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u="sng" dirty="0"/>
              <a:t>Papyrus:</a:t>
            </a:r>
            <a:r>
              <a:rPr lang="en-US" sz="2000" dirty="0"/>
              <a:t> no R4 page, no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u="sng" dirty="0"/>
              <a:t>Data Model wiki page</a:t>
            </a:r>
            <a:r>
              <a:rPr lang="en-US" sz="2000" dirty="0"/>
              <a:t>: no req list</a:t>
            </a:r>
          </a:p>
          <a:p>
            <a:r>
              <a:rPr lang="en-US" sz="2000" dirty="0"/>
              <a:t>TIDM pages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u="sng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u="sng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70630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FC665-C1D8-4C19-A77F-B4C79601F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7B4E0C-8F84-4521-8EFC-C73867E0BE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766" y="365124"/>
            <a:ext cx="11514621" cy="630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930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4D823-4D6E-4D58-913C-9C9CEBDB6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JIRA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705B1-13F4-43FB-85E4-A821F00B9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Problem of WIKI confluence</a:t>
            </a:r>
          </a:p>
          <a:p>
            <a:pPr lvl="1"/>
            <a:r>
              <a:rPr lang="en-US" dirty="0"/>
              <a:t>Too many wiki pages, </a:t>
            </a:r>
          </a:p>
          <a:p>
            <a:pPr lvl="1"/>
            <a:r>
              <a:rPr lang="en-US" dirty="0"/>
              <a:t>Too Difficult to find the relevant updated information….old pages mixed with the new ones…</a:t>
            </a:r>
          </a:p>
          <a:p>
            <a:r>
              <a:rPr lang="en-US" dirty="0"/>
              <a:t>JIRA introduces:</a:t>
            </a:r>
          </a:p>
          <a:p>
            <a:pPr lvl="1"/>
            <a:r>
              <a:rPr lang="en-US" u="sng" dirty="0"/>
              <a:t>Single Ordered and updated list of ongoing activities </a:t>
            </a:r>
            <a:r>
              <a:rPr lang="en-US" dirty="0"/>
              <a:t>across teams (IM/DM) in a single place </a:t>
            </a:r>
          </a:p>
          <a:p>
            <a:pPr lvl="1"/>
            <a:r>
              <a:rPr lang="en-US" dirty="0"/>
              <a:t>Link </a:t>
            </a:r>
            <a:r>
              <a:rPr lang="en-US" dirty="0" err="1"/>
              <a:t>jira</a:t>
            </a:r>
            <a:r>
              <a:rPr lang="en-US" dirty="0"/>
              <a:t> ticket to wiki pages for MoM, Reports…details…</a:t>
            </a:r>
          </a:p>
          <a:p>
            <a:pPr lvl="1"/>
            <a:r>
              <a:rPr lang="en-US" u="sng" dirty="0"/>
              <a:t>Filter and order per labels as “REQ-DUBLIN”, “EXPERIMENT NEW PROPOSAL”</a:t>
            </a:r>
          </a:p>
          <a:p>
            <a:pPr lvl="1"/>
            <a:r>
              <a:rPr lang="en-US" u="sng" dirty="0"/>
              <a:t>Reporter</a:t>
            </a:r>
            <a:r>
              <a:rPr lang="en-US" dirty="0"/>
              <a:t> identification</a:t>
            </a:r>
          </a:p>
          <a:p>
            <a:pPr lvl="1"/>
            <a:r>
              <a:rPr lang="en-US" dirty="0"/>
              <a:t>Introduce </a:t>
            </a:r>
            <a:r>
              <a:rPr lang="en-US" u="sng" dirty="0"/>
              <a:t>priorities</a:t>
            </a:r>
            <a:r>
              <a:rPr lang="en-US" dirty="0"/>
              <a:t> per task</a:t>
            </a:r>
          </a:p>
          <a:p>
            <a:pPr lvl="1"/>
            <a:r>
              <a:rPr lang="en-US" dirty="0"/>
              <a:t>Introduce </a:t>
            </a:r>
            <a:r>
              <a:rPr lang="en-US" u="sng" dirty="0"/>
              <a:t>dependencies</a:t>
            </a:r>
            <a:r>
              <a:rPr lang="en-US" dirty="0"/>
              <a:t> across modelling tasks (i.e. Allotted resource introduction has IM/DM tasks) or development tasks</a:t>
            </a:r>
          </a:p>
          <a:p>
            <a:pPr lvl="1"/>
            <a:r>
              <a:rPr lang="en-US" dirty="0"/>
              <a:t>Contextual </a:t>
            </a:r>
            <a:r>
              <a:rPr lang="en-US" u="sng" dirty="0"/>
              <a:t>attachments</a:t>
            </a:r>
            <a:r>
              <a:rPr lang="en-US" dirty="0"/>
              <a:t> </a:t>
            </a:r>
          </a:p>
          <a:p>
            <a:pPr lvl="1"/>
            <a:r>
              <a:rPr lang="en-US" u="sng" dirty="0"/>
              <a:t>Comments</a:t>
            </a:r>
            <a:r>
              <a:rPr lang="en-US" dirty="0"/>
              <a:t> can be provided by the community per task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87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5FD4B-C401-4B24-BF9C-2B2708678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Proposals for ONAP Modeling subcommittee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4C9E1-FA7D-40D5-88BB-18C16C82B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Introduce ONAP Dublin Release Modelling Requirements across IM/DM teams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Use Jira tool to track all the ongoing activities of the ONAP modelling subcommittee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ONAP modelling subcommittee teams can refer to specific </a:t>
            </a:r>
            <a:r>
              <a:rPr lang="en-US" dirty="0" err="1"/>
              <a:t>jira</a:t>
            </a:r>
            <a:r>
              <a:rPr lang="en-US" dirty="0"/>
              <a:t> tasks in wiki pages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Jira tasks can refer to ONAP modelling subcommittee wiki page active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48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580B4-BF43-46EE-A26E-60945E92C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465860" cy="448627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ETSI NS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NS is it a resource or Service ? (a </a:t>
            </a:r>
            <a:r>
              <a:rPr lang="en-US" dirty="0" err="1"/>
              <a:t>jira</a:t>
            </a:r>
            <a:r>
              <a:rPr lang="en-US" dirty="0"/>
              <a:t> task)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ETSI VNF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“</a:t>
            </a:r>
            <a:r>
              <a:rPr lang="en-US" dirty="0">
                <a:solidFill>
                  <a:srgbClr val="92D050"/>
                </a:solidFill>
              </a:rPr>
              <a:t>Onboarding data model</a:t>
            </a:r>
            <a:r>
              <a:rPr lang="en-US" dirty="0"/>
              <a:t>”: ETSI VNF new data type in onboarding model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Onboarding data model: ETSI VNF node type updates</a:t>
            </a:r>
          </a:p>
          <a:p>
            <a:r>
              <a:rPr lang="en-US" sz="2400" dirty="0"/>
              <a:t>Allotted  Resource and application</a:t>
            </a:r>
          </a:p>
          <a:p>
            <a:pPr lvl="1"/>
            <a:r>
              <a:rPr lang="en-US" sz="2000" dirty="0">
                <a:solidFill>
                  <a:srgbClr val="00B0F0"/>
                </a:solidFill>
              </a:rPr>
              <a:t>Internal data model: </a:t>
            </a:r>
          </a:p>
          <a:p>
            <a:r>
              <a:rPr lang="en-US" sz="2400" dirty="0"/>
              <a:t>Abstract Network Function </a:t>
            </a:r>
          </a:p>
          <a:p>
            <a:pPr lvl="1"/>
            <a:r>
              <a:rPr lang="en-US" dirty="0"/>
              <a:t>Do we need a Common NF for VNF, PNF, ANF Descriptors ? </a:t>
            </a:r>
          </a:p>
          <a:p>
            <a:r>
              <a:rPr lang="en-US" sz="2400" dirty="0"/>
              <a:t>VES </a:t>
            </a:r>
          </a:p>
          <a:p>
            <a:pPr lvl="1"/>
            <a:r>
              <a:rPr lang="en-US" dirty="0"/>
              <a:t>VES IM</a:t>
            </a:r>
          </a:p>
          <a:p>
            <a:r>
              <a:rPr lang="en-US" sz="2400" dirty="0"/>
              <a:t>License </a:t>
            </a:r>
          </a:p>
          <a:p>
            <a:pPr lvl="1"/>
            <a:r>
              <a:rPr lang="en-US" dirty="0"/>
              <a:t>License IM</a:t>
            </a:r>
          </a:p>
          <a:p>
            <a:r>
              <a:rPr lang="en-US" sz="2400" dirty="0"/>
              <a:t>Policy</a:t>
            </a:r>
          </a:p>
          <a:p>
            <a:pPr lvl="1"/>
            <a:r>
              <a:rPr lang="en-US" dirty="0"/>
              <a:t>Policy IM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ETSI PNF</a:t>
            </a:r>
          </a:p>
          <a:p>
            <a:pPr lvl="1"/>
            <a:r>
              <a:rPr lang="en-US" dirty="0"/>
              <a:t>PNFD IM </a:t>
            </a:r>
          </a:p>
          <a:p>
            <a:pPr lvl="1"/>
            <a:r>
              <a:rPr lang="en-US" dirty="0"/>
              <a:t>PNFD Onboarding data model</a:t>
            </a:r>
          </a:p>
          <a:p>
            <a:pPr lvl="1"/>
            <a:r>
              <a:rPr lang="en-US" dirty="0"/>
              <a:t>PNFD Internal data model</a:t>
            </a:r>
          </a:p>
          <a:p>
            <a:pPr lvl="1"/>
            <a:r>
              <a:rPr lang="en-US" dirty="0"/>
              <a:t>PNFD mapping  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0355038-3AF5-458F-B1E5-66D019D7A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ONAP Dublin Release Modeling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2161557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26994</TotalTime>
  <Words>352</Words>
  <Application>Microsoft Office PowerPoint</Application>
  <PresentationFormat>Widescreen</PresentationFormat>
  <Paragraphs>80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ONAP JIRA for modeling</vt:lpstr>
      <vt:lpstr>ONAP Dublin Modeling Requirement: today in wiki page</vt:lpstr>
      <vt:lpstr>PowerPoint Presentation</vt:lpstr>
      <vt:lpstr>WHY JIRA</vt:lpstr>
      <vt:lpstr>Proposals for ONAP Modeling subcommittee </vt:lpstr>
      <vt:lpstr>ONAP Dublin Release Modeling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mark.scott@ericsson.com</dc:creator>
  <cp:lastModifiedBy>Michela Bevilacqua</cp:lastModifiedBy>
  <cp:revision>1131</cp:revision>
  <cp:lastPrinted>2017-12-06T19:47:24Z</cp:lastPrinted>
  <dcterms:created xsi:type="dcterms:W3CDTF">2017-02-27T16:23:08Z</dcterms:created>
  <dcterms:modified xsi:type="dcterms:W3CDTF">2018-11-22T17:33:36Z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(3)Sw+7vRpICnPn4NJKRFNe1PhvDy+Bhdxxo+2b680ys24iDfd91KxDn0xjJ/wvz1B0MHwZg2/m
ITegeZ+2ni9VrAlButjShuAh7UdBy9e6RSS65lkSaFk0okYdIoQnCH0hWertMUM9WltyIXMG
I13QeI8Fa7UKh/4pMfFPvnaMscm5K0G+G4DlMWFNM/V/PKbRyLUedp/1rExrY3kJPHipd4pg
8Ek7n6oOojwRd2/cfQ</vt:lpwstr>
  </property>
  <property fmtid="{D5CDD505-2E9C-101B-9397-08002B2CF9AE}" pid="3" name="_2015_ms_pID_7253431">
    <vt:lpwstr>UWqWWq1LkIW8cfmTku8PKes95CM3fXC5NOPxzO7iRGjP8L7YjY/bzI
xln/hj7hkCAQfCH+fFPqs8cspYmfjSJR6uSyOB4tqXsmKUYL84bTlN+d5AVQzrilXXf4Q76f
bKnb948DzLMFYEYgCFCNHetFRa3hPt4tfbGYfLxoU985OHAvC+BG4KKQcycpwQXePC2jQZWW
MenX9dg8jIiai3JZVwmha5FPDh3eJ0u4FviO</vt:lpwstr>
  </property>
  <property fmtid="{D5CDD505-2E9C-101B-9397-08002B2CF9AE}" pid="4" name="_2015_ms_pID_7253432">
    <vt:lpwstr>Vg==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1530788087</vt:lpwstr>
  </property>
  <property fmtid="{D5CDD505-2E9C-101B-9397-08002B2CF9AE}" pid="9" name="UpdateProcess">
    <vt:lpwstr>End</vt:lpwstr>
  </property>
</Properties>
</file>