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3"/>
  </p:notesMasterIdLst>
  <p:sldIdLst>
    <p:sldId id="1112" r:id="rId5"/>
    <p:sldId id="1125" r:id="rId6"/>
    <p:sldId id="1133" r:id="rId7"/>
    <p:sldId id="370" r:id="rId8"/>
    <p:sldId id="1140" r:id="rId9"/>
    <p:sldId id="352" r:id="rId10"/>
    <p:sldId id="288" r:id="rId11"/>
    <p:sldId id="1123" r:id="rId12"/>
    <p:sldId id="1126" r:id="rId13"/>
    <p:sldId id="1130" r:id="rId14"/>
    <p:sldId id="1129" r:id="rId15"/>
    <p:sldId id="1142" r:id="rId16"/>
    <p:sldId id="1135" r:id="rId17"/>
    <p:sldId id="1149" r:id="rId18"/>
    <p:sldId id="1146" r:id="rId19"/>
    <p:sldId id="1136" r:id="rId20"/>
    <p:sldId id="1143" r:id="rId21"/>
    <p:sldId id="1144" r:id="rId22"/>
    <p:sldId id="1138" r:id="rId23"/>
    <p:sldId id="1148" r:id="rId24"/>
    <p:sldId id="377" r:id="rId25"/>
    <p:sldId id="355" r:id="rId26"/>
    <p:sldId id="356" r:id="rId27"/>
    <p:sldId id="378" r:id="rId28"/>
    <p:sldId id="379" r:id="rId29"/>
    <p:sldId id="380" r:id="rId30"/>
    <p:sldId id="1121" r:id="rId31"/>
    <p:sldId id="274" r:id="rId32"/>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4" userDrawn="1">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k Scott" initials="MS" lastIdx="2" clrIdx="0">
    <p:extLst>
      <p:ext uri="{19B8F6BF-5375-455C-9EA6-DF929625EA0E}">
        <p15:presenceInfo xmlns:p15="http://schemas.microsoft.com/office/powerpoint/2012/main" userId="S-1-5-21-1538607324-3213881460-940295383-26071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C80"/>
    <a:srgbClr val="FFCCCC"/>
    <a:srgbClr val="BCE4FC"/>
    <a:srgbClr val="FF9900"/>
    <a:srgbClr val="92D050"/>
    <a:srgbClr val="E7E6E6"/>
    <a:srgbClr val="080808"/>
    <a:srgbClr val="005E27"/>
    <a:srgbClr val="006F8D"/>
    <a:srgbClr val="00989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5EA8C8-2782-4E17-93CF-5D3133304C72}" v="1485" dt="2019-08-20T11:39:48.8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27" autoAdjust="0"/>
    <p:restoredTop sz="76041" autoAdjust="0"/>
  </p:normalViewPr>
  <p:slideViewPr>
    <p:cSldViewPr snapToGrid="0">
      <p:cViewPr varScale="1">
        <p:scale>
          <a:sx n="201" d="100"/>
          <a:sy n="201" d="100"/>
        </p:scale>
        <p:origin x="1926" y="174"/>
      </p:cViewPr>
      <p:guideLst>
        <p:guide orient="horz" pos="2184"/>
        <p:guide pos="3840"/>
      </p:guideLst>
    </p:cSldViewPr>
  </p:slideViewPr>
  <p:outlineViewPr>
    <p:cViewPr>
      <p:scale>
        <a:sx n="33" d="100"/>
        <a:sy n="33" d="100"/>
      </p:scale>
      <p:origin x="0" y="-66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mpus Tjäder" userId="b1ac03aa-f618-4511-bd09-2e44f2b95b57" providerId="ADAL" clId="{CEACBAEC-0421-47D3-BDDF-959E8065201C}"/>
    <pc:docChg chg="undo custSel addSld delSld modSld sldOrd">
      <pc:chgData name="Hampus Tjäder" userId="b1ac03aa-f618-4511-bd09-2e44f2b95b57" providerId="ADAL" clId="{CEACBAEC-0421-47D3-BDDF-959E8065201C}" dt="2019-07-08T12:00:40.923" v="2018" actId="20577"/>
      <pc:docMkLst>
        <pc:docMk/>
      </pc:docMkLst>
      <pc:sldChg chg="modSp modNotesTx">
        <pc:chgData name="Hampus Tjäder" userId="b1ac03aa-f618-4511-bd09-2e44f2b95b57" providerId="ADAL" clId="{CEACBAEC-0421-47D3-BDDF-959E8065201C}" dt="2019-07-08T11:59:23.350" v="1969" actId="20577"/>
        <pc:sldMkLst>
          <pc:docMk/>
          <pc:sldMk cId="1595854874" sldId="370"/>
        </pc:sldMkLst>
        <pc:spChg chg="mod">
          <ac:chgData name="Hampus Tjäder" userId="b1ac03aa-f618-4511-bd09-2e44f2b95b57" providerId="ADAL" clId="{CEACBAEC-0421-47D3-BDDF-959E8065201C}" dt="2019-07-08T09:53:37.892" v="1658" actId="1076"/>
          <ac:spMkLst>
            <pc:docMk/>
            <pc:sldMk cId="1595854874" sldId="370"/>
            <ac:spMk id="6" creationId="{3E2D0EC0-6A0D-462D-8EA5-A920AC9FD17E}"/>
          </ac:spMkLst>
        </pc:spChg>
        <pc:spChg chg="mod">
          <ac:chgData name="Hampus Tjäder" userId="b1ac03aa-f618-4511-bd09-2e44f2b95b57" providerId="ADAL" clId="{CEACBAEC-0421-47D3-BDDF-959E8065201C}" dt="2019-07-08T09:53:37.892" v="1658" actId="1076"/>
          <ac:spMkLst>
            <pc:docMk/>
            <pc:sldMk cId="1595854874" sldId="370"/>
            <ac:spMk id="7" creationId="{6A09D948-92AC-46C9-8E14-0B6D1538FAB0}"/>
          </ac:spMkLst>
        </pc:spChg>
        <pc:spChg chg="mod">
          <ac:chgData name="Hampus Tjäder" userId="b1ac03aa-f618-4511-bd09-2e44f2b95b57" providerId="ADAL" clId="{CEACBAEC-0421-47D3-BDDF-959E8065201C}" dt="2019-07-08T09:53:37.892" v="1658" actId="1076"/>
          <ac:spMkLst>
            <pc:docMk/>
            <pc:sldMk cId="1595854874" sldId="370"/>
            <ac:spMk id="8" creationId="{B73523C9-BC35-471B-82E5-42C9EC391522}"/>
          </ac:spMkLst>
        </pc:spChg>
        <pc:spChg chg="mod">
          <ac:chgData name="Hampus Tjäder" userId="b1ac03aa-f618-4511-bd09-2e44f2b95b57" providerId="ADAL" clId="{CEACBAEC-0421-47D3-BDDF-959E8065201C}" dt="2019-07-08T09:53:37.892" v="1658" actId="1076"/>
          <ac:spMkLst>
            <pc:docMk/>
            <pc:sldMk cId="1595854874" sldId="370"/>
            <ac:spMk id="9" creationId="{227968D3-6605-4267-9F24-736922177A48}"/>
          </ac:spMkLst>
        </pc:spChg>
        <pc:graphicFrameChg chg="mod modGraphic">
          <ac:chgData name="Hampus Tjäder" userId="b1ac03aa-f618-4511-bd09-2e44f2b95b57" providerId="ADAL" clId="{CEACBAEC-0421-47D3-BDDF-959E8065201C}" dt="2019-07-05T07:35:42.182" v="1041"/>
          <ac:graphicFrameMkLst>
            <pc:docMk/>
            <pc:sldMk cId="1595854874" sldId="370"/>
            <ac:graphicFrameMk id="3" creationId="{00000000-0000-0000-0000-000000000000}"/>
          </ac:graphicFrameMkLst>
        </pc:graphicFrameChg>
      </pc:sldChg>
      <pc:sldChg chg="ord">
        <pc:chgData name="Hampus Tjäder" userId="b1ac03aa-f618-4511-bd09-2e44f2b95b57" providerId="ADAL" clId="{CEACBAEC-0421-47D3-BDDF-959E8065201C}" dt="2019-07-05T07:38:40.253" v="1050"/>
        <pc:sldMkLst>
          <pc:docMk/>
          <pc:sldMk cId="1911665680" sldId="1121"/>
        </pc:sldMkLst>
      </pc:sldChg>
      <pc:sldChg chg="modSp">
        <pc:chgData name="Hampus Tjäder" userId="b1ac03aa-f618-4511-bd09-2e44f2b95b57" providerId="ADAL" clId="{CEACBAEC-0421-47D3-BDDF-959E8065201C}" dt="2019-07-05T07:36:14.362" v="1045" actId="1076"/>
        <pc:sldMkLst>
          <pc:docMk/>
          <pc:sldMk cId="648482735" sldId="1135"/>
        </pc:sldMkLst>
        <pc:spChg chg="mod">
          <ac:chgData name="Hampus Tjäder" userId="b1ac03aa-f618-4511-bd09-2e44f2b95b57" providerId="ADAL" clId="{CEACBAEC-0421-47D3-BDDF-959E8065201C}" dt="2019-07-05T07:35:02.217" v="1032" actId="1076"/>
          <ac:spMkLst>
            <pc:docMk/>
            <pc:sldMk cId="648482735" sldId="1135"/>
            <ac:spMk id="2" creationId="{81C11C55-0F5C-4541-91A8-CF4073292EA4}"/>
          </ac:spMkLst>
        </pc:spChg>
        <pc:spChg chg="mod">
          <ac:chgData name="Hampus Tjäder" userId="b1ac03aa-f618-4511-bd09-2e44f2b95b57" providerId="ADAL" clId="{CEACBAEC-0421-47D3-BDDF-959E8065201C}" dt="2019-07-05T07:35:23.210" v="1038" actId="14100"/>
          <ac:spMkLst>
            <pc:docMk/>
            <pc:sldMk cId="648482735" sldId="1135"/>
            <ac:spMk id="6" creationId="{B9FAE57A-396D-4497-BCC0-02EAFE4B4820}"/>
          </ac:spMkLst>
        </pc:spChg>
        <pc:spChg chg="mod">
          <ac:chgData name="Hampus Tjäder" userId="b1ac03aa-f618-4511-bd09-2e44f2b95b57" providerId="ADAL" clId="{CEACBAEC-0421-47D3-BDDF-959E8065201C}" dt="2019-07-05T07:35:19.226" v="1037" actId="14100"/>
          <ac:spMkLst>
            <pc:docMk/>
            <pc:sldMk cId="648482735" sldId="1135"/>
            <ac:spMk id="7" creationId="{DB3F1393-E94D-45FB-A005-72DB9D34AE7D}"/>
          </ac:spMkLst>
        </pc:spChg>
        <pc:spChg chg="mod">
          <ac:chgData name="Hampus Tjäder" userId="b1ac03aa-f618-4511-bd09-2e44f2b95b57" providerId="ADAL" clId="{CEACBAEC-0421-47D3-BDDF-959E8065201C}" dt="2019-07-05T07:35:16.498" v="1036" actId="14100"/>
          <ac:spMkLst>
            <pc:docMk/>
            <pc:sldMk cId="648482735" sldId="1135"/>
            <ac:spMk id="8" creationId="{53FB2047-3820-4657-B832-02BBEFDF3397}"/>
          </ac:spMkLst>
        </pc:spChg>
        <pc:spChg chg="mod">
          <ac:chgData name="Hampus Tjäder" userId="b1ac03aa-f618-4511-bd09-2e44f2b95b57" providerId="ADAL" clId="{CEACBAEC-0421-47D3-BDDF-959E8065201C}" dt="2019-07-05T07:36:08.001" v="1043" actId="1076"/>
          <ac:spMkLst>
            <pc:docMk/>
            <pc:sldMk cId="648482735" sldId="1135"/>
            <ac:spMk id="9" creationId="{9ABEA030-F827-454A-9FE1-61B81B4CBD26}"/>
          </ac:spMkLst>
        </pc:spChg>
        <pc:spChg chg="mod">
          <ac:chgData name="Hampus Tjäder" userId="b1ac03aa-f618-4511-bd09-2e44f2b95b57" providerId="ADAL" clId="{CEACBAEC-0421-47D3-BDDF-959E8065201C}" dt="2019-07-05T07:36:11.706" v="1044" actId="1076"/>
          <ac:spMkLst>
            <pc:docMk/>
            <pc:sldMk cId="648482735" sldId="1135"/>
            <ac:spMk id="11" creationId="{AA877E46-CA41-46B9-97D9-C7A512C9FE39}"/>
          </ac:spMkLst>
        </pc:spChg>
        <pc:spChg chg="mod">
          <ac:chgData name="Hampus Tjäder" userId="b1ac03aa-f618-4511-bd09-2e44f2b95b57" providerId="ADAL" clId="{CEACBAEC-0421-47D3-BDDF-959E8065201C}" dt="2019-07-05T07:36:14.362" v="1045" actId="1076"/>
          <ac:spMkLst>
            <pc:docMk/>
            <pc:sldMk cId="648482735" sldId="1135"/>
            <ac:spMk id="12" creationId="{DAD928D8-3756-417D-B033-8C42332F1CE4}"/>
          </ac:spMkLst>
        </pc:spChg>
        <pc:graphicFrameChg chg="mod modGraphic">
          <ac:chgData name="Hampus Tjäder" userId="b1ac03aa-f618-4511-bd09-2e44f2b95b57" providerId="ADAL" clId="{CEACBAEC-0421-47D3-BDDF-959E8065201C}" dt="2019-07-05T07:34:53.004" v="1030" actId="14100"/>
          <ac:graphicFrameMkLst>
            <pc:docMk/>
            <pc:sldMk cId="648482735" sldId="1135"/>
            <ac:graphicFrameMk id="3" creationId="{00000000-0000-0000-0000-000000000000}"/>
          </ac:graphicFrameMkLst>
        </pc:graphicFrameChg>
      </pc:sldChg>
      <pc:sldChg chg="addSp delSp modSp delAnim modAnim">
        <pc:chgData name="Hampus Tjäder" userId="b1ac03aa-f618-4511-bd09-2e44f2b95b57" providerId="ADAL" clId="{CEACBAEC-0421-47D3-BDDF-959E8065201C}" dt="2019-07-08T10:37:01.833" v="1965" actId="6549"/>
        <pc:sldMkLst>
          <pc:docMk/>
          <pc:sldMk cId="3262050883" sldId="1136"/>
        </pc:sldMkLst>
        <pc:spChg chg="add mod">
          <ac:chgData name="Hampus Tjäder" userId="b1ac03aa-f618-4511-bd09-2e44f2b95b57" providerId="ADAL" clId="{CEACBAEC-0421-47D3-BDDF-959E8065201C}" dt="2019-07-08T09:55:45.054" v="1669" actId="207"/>
          <ac:spMkLst>
            <pc:docMk/>
            <pc:sldMk cId="3262050883" sldId="1136"/>
            <ac:spMk id="8" creationId="{63E151D8-5A12-4314-87DA-3E6850BE3B53}"/>
          </ac:spMkLst>
        </pc:spChg>
        <pc:spChg chg="del">
          <ac:chgData name="Hampus Tjäder" userId="b1ac03aa-f618-4511-bd09-2e44f2b95b57" providerId="ADAL" clId="{CEACBAEC-0421-47D3-BDDF-959E8065201C}" dt="2019-07-05T07:27:04.484" v="297" actId="478"/>
          <ac:spMkLst>
            <pc:docMk/>
            <pc:sldMk cId="3262050883" sldId="1136"/>
            <ac:spMk id="9" creationId="{3025DDCE-DBB6-47BA-A092-996AF73BB0AE}"/>
          </ac:spMkLst>
        </pc:spChg>
        <pc:spChg chg="del">
          <ac:chgData name="Hampus Tjäder" userId="b1ac03aa-f618-4511-bd09-2e44f2b95b57" providerId="ADAL" clId="{CEACBAEC-0421-47D3-BDDF-959E8065201C}" dt="2019-07-05T07:27:05.123" v="298" actId="478"/>
          <ac:spMkLst>
            <pc:docMk/>
            <pc:sldMk cId="3262050883" sldId="1136"/>
            <ac:spMk id="10" creationId="{67C19B7D-DB06-4EE8-BE41-0B9FEFB7297B}"/>
          </ac:spMkLst>
        </pc:spChg>
        <pc:spChg chg="add mod">
          <ac:chgData name="Hampus Tjäder" userId="b1ac03aa-f618-4511-bd09-2e44f2b95b57" providerId="ADAL" clId="{CEACBAEC-0421-47D3-BDDF-959E8065201C}" dt="2019-07-08T09:55:46.931" v="1670" actId="207"/>
          <ac:spMkLst>
            <pc:docMk/>
            <pc:sldMk cId="3262050883" sldId="1136"/>
            <ac:spMk id="11" creationId="{246A3159-D61E-4BA9-A2AF-46FEE2A320AF}"/>
          </ac:spMkLst>
        </pc:spChg>
        <pc:spChg chg="add mod">
          <ac:chgData name="Hampus Tjäder" userId="b1ac03aa-f618-4511-bd09-2e44f2b95b57" providerId="ADAL" clId="{CEACBAEC-0421-47D3-BDDF-959E8065201C}" dt="2019-07-08T09:55:48.773" v="1671" actId="207"/>
          <ac:spMkLst>
            <pc:docMk/>
            <pc:sldMk cId="3262050883" sldId="1136"/>
            <ac:spMk id="12" creationId="{58879432-F2F8-4D0E-90CA-2C0D691C32D4}"/>
          </ac:spMkLst>
        </pc:spChg>
        <pc:graphicFrameChg chg="mod modGraphic">
          <ac:chgData name="Hampus Tjäder" userId="b1ac03aa-f618-4511-bd09-2e44f2b95b57" providerId="ADAL" clId="{CEACBAEC-0421-47D3-BDDF-959E8065201C}" dt="2019-07-08T10:37:01.833" v="1965" actId="6549"/>
          <ac:graphicFrameMkLst>
            <pc:docMk/>
            <pc:sldMk cId="3262050883" sldId="1136"/>
            <ac:graphicFrameMk id="5" creationId="{454EC10F-F146-43E9-A5A9-32748043A9FC}"/>
          </ac:graphicFrameMkLst>
        </pc:graphicFrameChg>
      </pc:sldChg>
      <pc:sldChg chg="modSp">
        <pc:chgData name="Hampus Tjäder" userId="b1ac03aa-f618-4511-bd09-2e44f2b95b57" providerId="ADAL" clId="{CEACBAEC-0421-47D3-BDDF-959E8065201C}" dt="2019-07-08T09:59:51.093" v="1942" actId="20577"/>
        <pc:sldMkLst>
          <pc:docMk/>
          <pc:sldMk cId="1859071417" sldId="1140"/>
        </pc:sldMkLst>
        <pc:spChg chg="mod">
          <ac:chgData name="Hampus Tjäder" userId="b1ac03aa-f618-4511-bd09-2e44f2b95b57" providerId="ADAL" clId="{CEACBAEC-0421-47D3-BDDF-959E8065201C}" dt="2019-07-08T09:59:51.093" v="1942" actId="20577"/>
          <ac:spMkLst>
            <pc:docMk/>
            <pc:sldMk cId="1859071417" sldId="1140"/>
            <ac:spMk id="2" creationId="{00000000-0000-0000-0000-000000000000}"/>
          </ac:spMkLst>
        </pc:spChg>
      </pc:sldChg>
      <pc:sldChg chg="modSp add ord modNotesTx">
        <pc:chgData name="Hampus Tjäder" userId="b1ac03aa-f618-4511-bd09-2e44f2b95b57" providerId="ADAL" clId="{CEACBAEC-0421-47D3-BDDF-959E8065201C}" dt="2019-07-08T12:00:40.923" v="2018" actId="20577"/>
        <pc:sldMkLst>
          <pc:docMk/>
          <pc:sldMk cId="1592013925" sldId="1142"/>
        </pc:sldMkLst>
        <pc:spChg chg="mod">
          <ac:chgData name="Hampus Tjäder" userId="b1ac03aa-f618-4511-bd09-2e44f2b95b57" providerId="ADAL" clId="{CEACBAEC-0421-47D3-BDDF-959E8065201C}" dt="2019-07-05T08:33:27.628" v="1096" actId="20577"/>
          <ac:spMkLst>
            <pc:docMk/>
            <pc:sldMk cId="1592013925" sldId="1142"/>
            <ac:spMk id="2" creationId="{800DB78A-5A1F-4334-8BC9-531E95BBE52D}"/>
          </ac:spMkLst>
        </pc:spChg>
        <pc:spChg chg="mod">
          <ac:chgData name="Hampus Tjäder" userId="b1ac03aa-f618-4511-bd09-2e44f2b95b57" providerId="ADAL" clId="{CEACBAEC-0421-47D3-BDDF-959E8065201C}" dt="2019-07-08T09:55:15.287" v="1668" actId="20577"/>
          <ac:spMkLst>
            <pc:docMk/>
            <pc:sldMk cId="1592013925" sldId="1142"/>
            <ac:spMk id="3" creationId="{F0315288-710C-4F5A-B716-B8934005FB5A}"/>
          </ac:spMkLst>
        </pc:spChg>
      </pc:sldChg>
    </pc:docChg>
  </pc:docChgLst>
  <pc:docChgLst>
    <pc:chgData name="Hampus Tjäder" userId="b1ac03aa-f618-4511-bd09-2e44f2b95b57" providerId="ADAL" clId="{13686E27-BA79-48F0-9E3F-27F7AF9C9600}"/>
    <pc:docChg chg="undo custSel addSld delSld modSld sldOrd">
      <pc:chgData name="Hampus Tjäder" userId="b1ac03aa-f618-4511-bd09-2e44f2b95b57" providerId="ADAL" clId="{13686E27-BA79-48F0-9E3F-27F7AF9C9600}" dt="2019-06-28T12:34:57.858" v="1418" actId="1076"/>
      <pc:docMkLst>
        <pc:docMk/>
      </pc:docMkLst>
      <pc:sldChg chg="addSp modSp modAnim">
        <pc:chgData name="Hampus Tjäder" userId="b1ac03aa-f618-4511-bd09-2e44f2b95b57" providerId="ADAL" clId="{13686E27-BA79-48F0-9E3F-27F7AF9C9600}" dt="2019-06-28T08:55:31.780" v="105"/>
        <pc:sldMkLst>
          <pc:docMk/>
          <pc:sldMk cId="1166579944" sldId="288"/>
        </pc:sldMkLst>
        <pc:spChg chg="add mod">
          <ac:chgData name="Hampus Tjäder" userId="b1ac03aa-f618-4511-bd09-2e44f2b95b57" providerId="ADAL" clId="{13686E27-BA79-48F0-9E3F-27F7AF9C9600}" dt="2019-06-28T08:55:18.265" v="104" actId="1076"/>
          <ac:spMkLst>
            <pc:docMk/>
            <pc:sldMk cId="1166579944" sldId="288"/>
            <ac:spMk id="3" creationId="{CA76FED0-FF7F-4D08-8B11-0511F19893FD}"/>
          </ac:spMkLst>
        </pc:spChg>
      </pc:sldChg>
      <pc:sldChg chg="addSp modSp add">
        <pc:chgData name="Hampus Tjäder" userId="b1ac03aa-f618-4511-bd09-2e44f2b95b57" providerId="ADAL" clId="{13686E27-BA79-48F0-9E3F-27F7AF9C9600}" dt="2019-06-28T12:28:19.982" v="1340" actId="14100"/>
        <pc:sldMkLst>
          <pc:docMk/>
          <pc:sldMk cId="2498961399" sldId="355"/>
        </pc:sldMkLst>
        <pc:spChg chg="add mod ord">
          <ac:chgData name="Hampus Tjäder" userId="b1ac03aa-f618-4511-bd09-2e44f2b95b57" providerId="ADAL" clId="{13686E27-BA79-48F0-9E3F-27F7AF9C9600}" dt="2019-06-28T12:28:19.982" v="1340" actId="14100"/>
          <ac:spMkLst>
            <pc:docMk/>
            <pc:sldMk cId="2498961399" sldId="355"/>
            <ac:spMk id="2" creationId="{A99DEB9D-578E-40B7-A0FB-39EE662DAF1D}"/>
          </ac:spMkLst>
        </pc:spChg>
        <pc:spChg chg="mod ord">
          <ac:chgData name="Hampus Tjäder" userId="b1ac03aa-f618-4511-bd09-2e44f2b95b57" providerId="ADAL" clId="{13686E27-BA79-48F0-9E3F-27F7AF9C9600}" dt="2019-06-28T12:27:44.606" v="1336" actId="167"/>
          <ac:spMkLst>
            <pc:docMk/>
            <pc:sldMk cId="2498961399" sldId="355"/>
            <ac:spMk id="52" creationId="{E4A18EAB-44DD-48FC-8E55-3D036E836FF4}"/>
          </ac:spMkLst>
        </pc:spChg>
        <pc:spChg chg="mod">
          <ac:chgData name="Hampus Tjäder" userId="b1ac03aa-f618-4511-bd09-2e44f2b95b57" providerId="ADAL" clId="{13686E27-BA79-48F0-9E3F-27F7AF9C9600}" dt="2019-06-28T09:20:17.828" v="829" actId="14100"/>
          <ac:spMkLst>
            <pc:docMk/>
            <pc:sldMk cId="2498961399" sldId="355"/>
            <ac:spMk id="70" creationId="{52EDAB29-1190-493B-AF63-653507BE558D}"/>
          </ac:spMkLst>
        </pc:spChg>
        <pc:spChg chg="mod ord">
          <ac:chgData name="Hampus Tjäder" userId="b1ac03aa-f618-4511-bd09-2e44f2b95b57" providerId="ADAL" clId="{13686E27-BA79-48F0-9E3F-27F7AF9C9600}" dt="2019-06-28T12:28:07.863" v="1338" actId="167"/>
          <ac:spMkLst>
            <pc:docMk/>
            <pc:sldMk cId="2498961399" sldId="355"/>
            <ac:spMk id="73" creationId="{1A133035-E2FB-4ACF-80E3-D12531FBE7AC}"/>
          </ac:spMkLst>
        </pc:spChg>
        <pc:spChg chg="mod">
          <ac:chgData name="Hampus Tjäder" userId="b1ac03aa-f618-4511-bd09-2e44f2b95b57" providerId="ADAL" clId="{13686E27-BA79-48F0-9E3F-27F7AF9C9600}" dt="2019-06-28T09:20:51.361" v="834" actId="1076"/>
          <ac:spMkLst>
            <pc:docMk/>
            <pc:sldMk cId="2498961399" sldId="355"/>
            <ac:spMk id="79" creationId="{93451A36-71E3-4AAD-A2A7-FBD9E6F26732}"/>
          </ac:spMkLst>
        </pc:spChg>
        <pc:spChg chg="mod">
          <ac:chgData name="Hampus Tjäder" userId="b1ac03aa-f618-4511-bd09-2e44f2b95b57" providerId="ADAL" clId="{13686E27-BA79-48F0-9E3F-27F7AF9C9600}" dt="2019-06-28T09:20:47.685" v="833" actId="1076"/>
          <ac:spMkLst>
            <pc:docMk/>
            <pc:sldMk cId="2498961399" sldId="355"/>
            <ac:spMk id="80" creationId="{59DBDBF6-F6F0-4A69-99A5-09DE95FFA26E}"/>
          </ac:spMkLst>
        </pc:spChg>
        <pc:spChg chg="mod">
          <ac:chgData name="Hampus Tjäder" userId="b1ac03aa-f618-4511-bd09-2e44f2b95b57" providerId="ADAL" clId="{13686E27-BA79-48F0-9E3F-27F7AF9C9600}" dt="2019-06-28T09:20:12.294" v="828" actId="14100"/>
          <ac:spMkLst>
            <pc:docMk/>
            <pc:sldMk cId="2498961399" sldId="355"/>
            <ac:spMk id="122" creationId="{BB50E69A-D7DD-43E8-B8E5-ADCEDEEB3C33}"/>
          </ac:spMkLst>
        </pc:spChg>
        <pc:spChg chg="mod">
          <ac:chgData name="Hampus Tjäder" userId="b1ac03aa-f618-4511-bd09-2e44f2b95b57" providerId="ADAL" clId="{13686E27-BA79-48F0-9E3F-27F7AF9C9600}" dt="2019-06-28T10:55:41.920" v="908" actId="1076"/>
          <ac:spMkLst>
            <pc:docMk/>
            <pc:sldMk cId="2498961399" sldId="355"/>
            <ac:spMk id="142" creationId="{265539F2-098F-4176-8B5C-9996EF294654}"/>
          </ac:spMkLst>
        </pc:spChg>
        <pc:spChg chg="mod">
          <ac:chgData name="Hampus Tjäder" userId="b1ac03aa-f618-4511-bd09-2e44f2b95b57" providerId="ADAL" clId="{13686E27-BA79-48F0-9E3F-27F7AF9C9600}" dt="2019-06-28T09:20:39.552" v="831" actId="20577"/>
          <ac:spMkLst>
            <pc:docMk/>
            <pc:sldMk cId="2498961399" sldId="355"/>
            <ac:spMk id="147" creationId="{FF0EB490-D475-4940-988D-CBF9E0DE0144}"/>
          </ac:spMkLst>
        </pc:spChg>
        <pc:spChg chg="mod">
          <ac:chgData name="Hampus Tjäder" userId="b1ac03aa-f618-4511-bd09-2e44f2b95b57" providerId="ADAL" clId="{13686E27-BA79-48F0-9E3F-27F7AF9C9600}" dt="2019-06-28T09:20:29.597" v="830" actId="14100"/>
          <ac:spMkLst>
            <pc:docMk/>
            <pc:sldMk cId="2498961399" sldId="355"/>
            <ac:spMk id="162" creationId="{BB8B5FDE-EB37-4796-AC8C-67EDF0256B81}"/>
          </ac:spMkLst>
        </pc:spChg>
        <pc:spChg chg="mod">
          <ac:chgData name="Hampus Tjäder" userId="b1ac03aa-f618-4511-bd09-2e44f2b95b57" providerId="ADAL" clId="{13686E27-BA79-48F0-9E3F-27F7AF9C9600}" dt="2019-06-28T10:55:45.936" v="909" actId="14100"/>
          <ac:spMkLst>
            <pc:docMk/>
            <pc:sldMk cId="2498961399" sldId="355"/>
            <ac:spMk id="165" creationId="{6ED03C34-EA6E-436B-96DF-705572CBA370}"/>
          </ac:spMkLst>
        </pc:spChg>
      </pc:sldChg>
      <pc:sldChg chg="addSp modSp add">
        <pc:chgData name="Hampus Tjäder" userId="b1ac03aa-f618-4511-bd09-2e44f2b95b57" providerId="ADAL" clId="{13686E27-BA79-48F0-9E3F-27F7AF9C9600}" dt="2019-06-28T12:29:15.655" v="1351" actId="1076"/>
        <pc:sldMkLst>
          <pc:docMk/>
          <pc:sldMk cId="2233729783" sldId="356"/>
        </pc:sldMkLst>
        <pc:spChg chg="add mod ord">
          <ac:chgData name="Hampus Tjäder" userId="b1ac03aa-f618-4511-bd09-2e44f2b95b57" providerId="ADAL" clId="{13686E27-BA79-48F0-9E3F-27F7AF9C9600}" dt="2019-06-28T12:29:15.655" v="1351" actId="1076"/>
          <ac:spMkLst>
            <pc:docMk/>
            <pc:sldMk cId="2233729783" sldId="356"/>
            <ac:spMk id="49" creationId="{D1240F97-FB65-413B-915D-55C98BF7A932}"/>
          </ac:spMkLst>
        </pc:spChg>
        <pc:spChg chg="mod">
          <ac:chgData name="Hampus Tjäder" userId="b1ac03aa-f618-4511-bd09-2e44f2b95b57" providerId="ADAL" clId="{13686E27-BA79-48F0-9E3F-27F7AF9C9600}" dt="2019-06-28T09:12:55.666" v="624" actId="14100"/>
          <ac:spMkLst>
            <pc:docMk/>
            <pc:sldMk cId="2233729783" sldId="356"/>
            <ac:spMk id="79" creationId="{C59ED623-4D03-4F3C-BEC9-0691D21357F8}"/>
          </ac:spMkLst>
        </pc:spChg>
        <pc:spChg chg="mod">
          <ac:chgData name="Hampus Tjäder" userId="b1ac03aa-f618-4511-bd09-2e44f2b95b57" providerId="ADAL" clId="{13686E27-BA79-48F0-9E3F-27F7AF9C9600}" dt="2019-06-28T09:12:31.115" v="613" actId="14100"/>
          <ac:spMkLst>
            <pc:docMk/>
            <pc:sldMk cId="2233729783" sldId="356"/>
            <ac:spMk id="125" creationId="{FDABA230-F172-46A5-888C-942BD24EA529}"/>
          </ac:spMkLst>
        </pc:spChg>
        <pc:spChg chg="mod">
          <ac:chgData name="Hampus Tjäder" userId="b1ac03aa-f618-4511-bd09-2e44f2b95b57" providerId="ADAL" clId="{13686E27-BA79-48F0-9E3F-27F7AF9C9600}" dt="2019-06-28T09:12:31.115" v="613" actId="14100"/>
          <ac:spMkLst>
            <pc:docMk/>
            <pc:sldMk cId="2233729783" sldId="356"/>
            <ac:spMk id="127" creationId="{8C18DB6B-11DB-4325-B578-CE3286E10B26}"/>
          </ac:spMkLst>
        </pc:spChg>
        <pc:spChg chg="mod">
          <ac:chgData name="Hampus Tjäder" userId="b1ac03aa-f618-4511-bd09-2e44f2b95b57" providerId="ADAL" clId="{13686E27-BA79-48F0-9E3F-27F7AF9C9600}" dt="2019-06-28T09:12:32.163" v="615" actId="14100"/>
          <ac:spMkLst>
            <pc:docMk/>
            <pc:sldMk cId="2233729783" sldId="356"/>
            <ac:spMk id="130" creationId="{F0AEC65F-DD64-4980-A186-A0EB55B63BEC}"/>
          </ac:spMkLst>
        </pc:spChg>
        <pc:spChg chg="mod">
          <ac:chgData name="Hampus Tjäder" userId="b1ac03aa-f618-4511-bd09-2e44f2b95b57" providerId="ADAL" clId="{13686E27-BA79-48F0-9E3F-27F7AF9C9600}" dt="2019-06-28T09:12:31.723" v="614" actId="14100"/>
          <ac:spMkLst>
            <pc:docMk/>
            <pc:sldMk cId="2233729783" sldId="356"/>
            <ac:spMk id="132" creationId="{B0E49233-91CB-4CE9-9D46-7C9ED916E331}"/>
          </ac:spMkLst>
        </pc:spChg>
        <pc:spChg chg="mod">
          <ac:chgData name="Hampus Tjäder" userId="b1ac03aa-f618-4511-bd09-2e44f2b95b57" providerId="ADAL" clId="{13686E27-BA79-48F0-9E3F-27F7AF9C9600}" dt="2019-06-28T12:29:00.223" v="1350" actId="1076"/>
          <ac:spMkLst>
            <pc:docMk/>
            <pc:sldMk cId="2233729783" sldId="356"/>
            <ac:spMk id="135" creationId="{FF0EB490-D475-4940-988D-CBF9E0DE0144}"/>
          </ac:spMkLst>
        </pc:spChg>
        <pc:spChg chg="mod">
          <ac:chgData name="Hampus Tjäder" userId="b1ac03aa-f618-4511-bd09-2e44f2b95b57" providerId="ADAL" clId="{13686E27-BA79-48F0-9E3F-27F7AF9C9600}" dt="2019-06-28T09:11:18.120" v="598" actId="1076"/>
          <ac:spMkLst>
            <pc:docMk/>
            <pc:sldMk cId="2233729783" sldId="356"/>
            <ac:spMk id="143" creationId="{F337D02A-8653-4EF2-B10C-6FEAE873453F}"/>
          </ac:spMkLst>
        </pc:spChg>
        <pc:spChg chg="mod">
          <ac:chgData name="Hampus Tjäder" userId="b1ac03aa-f618-4511-bd09-2e44f2b95b57" providerId="ADAL" clId="{13686E27-BA79-48F0-9E3F-27F7AF9C9600}" dt="2019-06-28T09:11:15.097" v="597" actId="1076"/>
          <ac:spMkLst>
            <pc:docMk/>
            <pc:sldMk cId="2233729783" sldId="356"/>
            <ac:spMk id="144" creationId="{F337D02A-8653-4EF2-B10C-6FEAE873453F}"/>
          </ac:spMkLst>
        </pc:spChg>
        <pc:spChg chg="mod">
          <ac:chgData name="Hampus Tjäder" userId="b1ac03aa-f618-4511-bd09-2e44f2b95b57" providerId="ADAL" clId="{13686E27-BA79-48F0-9E3F-27F7AF9C9600}" dt="2019-06-28T09:11:40.217" v="602" actId="1076"/>
          <ac:spMkLst>
            <pc:docMk/>
            <pc:sldMk cId="2233729783" sldId="356"/>
            <ac:spMk id="148" creationId="{84C6A91F-25AA-4C2C-93A6-2E51E699B0E0}"/>
          </ac:spMkLst>
        </pc:spChg>
        <pc:grpChg chg="mod ord">
          <ac:chgData name="Hampus Tjäder" userId="b1ac03aa-f618-4511-bd09-2e44f2b95b57" providerId="ADAL" clId="{13686E27-BA79-48F0-9E3F-27F7AF9C9600}" dt="2019-06-28T12:28:53.007" v="1346" actId="167"/>
          <ac:grpSpMkLst>
            <pc:docMk/>
            <pc:sldMk cId="2233729783" sldId="356"/>
            <ac:grpSpMk id="59" creationId="{5C7087DE-546E-4313-A912-DB93E081C4CA}"/>
          </ac:grpSpMkLst>
        </pc:grpChg>
        <pc:grpChg chg="mod">
          <ac:chgData name="Hampus Tjäder" userId="b1ac03aa-f618-4511-bd09-2e44f2b95b57" providerId="ADAL" clId="{13686E27-BA79-48F0-9E3F-27F7AF9C9600}" dt="2019-06-28T09:11:36.570" v="601" actId="1076"/>
          <ac:grpSpMkLst>
            <pc:docMk/>
            <pc:sldMk cId="2233729783" sldId="356"/>
            <ac:grpSpMk id="138" creationId="{AD220178-EC7A-4F49-9810-BC93A2BAACA2}"/>
          </ac:grpSpMkLst>
        </pc:grpChg>
        <pc:picChg chg="mod">
          <ac:chgData name="Hampus Tjäder" userId="b1ac03aa-f618-4511-bd09-2e44f2b95b57" providerId="ADAL" clId="{13686E27-BA79-48F0-9E3F-27F7AF9C9600}" dt="2019-06-28T09:11:54.522" v="606" actId="1076"/>
          <ac:picMkLst>
            <pc:docMk/>
            <pc:sldMk cId="2233729783" sldId="356"/>
            <ac:picMk id="136" creationId="{00000000-0000-0000-0000-000000000000}"/>
          </ac:picMkLst>
        </pc:picChg>
      </pc:sldChg>
      <pc:sldChg chg="addSp modSp modAnim">
        <pc:chgData name="Hampus Tjäder" userId="b1ac03aa-f618-4511-bd09-2e44f2b95b57" providerId="ADAL" clId="{13686E27-BA79-48F0-9E3F-27F7AF9C9600}" dt="2019-06-28T12:34:57.858" v="1418" actId="1076"/>
        <pc:sldMkLst>
          <pc:docMk/>
          <pc:sldMk cId="1595854874" sldId="370"/>
        </pc:sldMkLst>
        <pc:spChg chg="mod">
          <ac:chgData name="Hampus Tjäder" userId="b1ac03aa-f618-4511-bd09-2e44f2b95b57" providerId="ADAL" clId="{13686E27-BA79-48F0-9E3F-27F7AF9C9600}" dt="2019-06-28T12:34:16.203" v="1394" actId="20577"/>
          <ac:spMkLst>
            <pc:docMk/>
            <pc:sldMk cId="1595854874" sldId="370"/>
            <ac:spMk id="4" creationId="{96DE7848-41DB-46EC-854F-C3B5E3480654}"/>
          </ac:spMkLst>
        </pc:spChg>
        <pc:spChg chg="add mod">
          <ac:chgData name="Hampus Tjäder" userId="b1ac03aa-f618-4511-bd09-2e44f2b95b57" providerId="ADAL" clId="{13686E27-BA79-48F0-9E3F-27F7AF9C9600}" dt="2019-06-28T12:34:44.017" v="1412" actId="1076"/>
          <ac:spMkLst>
            <pc:docMk/>
            <pc:sldMk cId="1595854874" sldId="370"/>
            <ac:spMk id="6" creationId="{3E2D0EC0-6A0D-462D-8EA5-A920AC9FD17E}"/>
          </ac:spMkLst>
        </pc:spChg>
        <pc:spChg chg="add mod">
          <ac:chgData name="Hampus Tjäder" userId="b1ac03aa-f618-4511-bd09-2e44f2b95b57" providerId="ADAL" clId="{13686E27-BA79-48F0-9E3F-27F7AF9C9600}" dt="2019-06-28T12:34:48.769" v="1414" actId="1076"/>
          <ac:spMkLst>
            <pc:docMk/>
            <pc:sldMk cId="1595854874" sldId="370"/>
            <ac:spMk id="7" creationId="{6A09D948-92AC-46C9-8E14-0B6D1538FAB0}"/>
          </ac:spMkLst>
        </pc:spChg>
        <pc:spChg chg="add mod">
          <ac:chgData name="Hampus Tjäder" userId="b1ac03aa-f618-4511-bd09-2e44f2b95b57" providerId="ADAL" clId="{13686E27-BA79-48F0-9E3F-27F7AF9C9600}" dt="2019-06-28T12:34:53.265" v="1416" actId="1076"/>
          <ac:spMkLst>
            <pc:docMk/>
            <pc:sldMk cId="1595854874" sldId="370"/>
            <ac:spMk id="8" creationId="{B73523C9-BC35-471B-82E5-42C9EC391522}"/>
          </ac:spMkLst>
        </pc:spChg>
        <pc:spChg chg="add mod">
          <ac:chgData name="Hampus Tjäder" userId="b1ac03aa-f618-4511-bd09-2e44f2b95b57" providerId="ADAL" clId="{13686E27-BA79-48F0-9E3F-27F7AF9C9600}" dt="2019-06-28T12:34:57.858" v="1418" actId="1076"/>
          <ac:spMkLst>
            <pc:docMk/>
            <pc:sldMk cId="1595854874" sldId="370"/>
            <ac:spMk id="9" creationId="{227968D3-6605-4267-9F24-736922177A48}"/>
          </ac:spMkLst>
        </pc:spChg>
      </pc:sldChg>
      <pc:sldChg chg="modSp add">
        <pc:chgData name="Hampus Tjäder" userId="b1ac03aa-f618-4511-bd09-2e44f2b95b57" providerId="ADAL" clId="{13686E27-BA79-48F0-9E3F-27F7AF9C9600}" dt="2019-06-28T09:16:46.404" v="807" actId="20577"/>
        <pc:sldMkLst>
          <pc:docMk/>
          <pc:sldMk cId="3672540813" sldId="377"/>
        </pc:sldMkLst>
        <pc:spChg chg="mod">
          <ac:chgData name="Hampus Tjäder" userId="b1ac03aa-f618-4511-bd09-2e44f2b95b57" providerId="ADAL" clId="{13686E27-BA79-48F0-9E3F-27F7AF9C9600}" dt="2019-06-28T09:16:46.404" v="807" actId="20577"/>
          <ac:spMkLst>
            <pc:docMk/>
            <pc:sldMk cId="3672540813" sldId="377"/>
            <ac:spMk id="126" creationId="{FB2F876F-298D-4C84-AADF-F71E775149BE}"/>
          </ac:spMkLst>
        </pc:spChg>
      </pc:sldChg>
      <pc:sldChg chg="addSp delSp modSp add">
        <pc:chgData name="Hampus Tjäder" userId="b1ac03aa-f618-4511-bd09-2e44f2b95b57" providerId="ADAL" clId="{13686E27-BA79-48F0-9E3F-27F7AF9C9600}" dt="2019-06-28T10:55:05.319" v="906" actId="14100"/>
        <pc:sldMkLst>
          <pc:docMk/>
          <pc:sldMk cId="4236687339" sldId="380"/>
        </pc:sldMkLst>
        <pc:spChg chg="add mod">
          <ac:chgData name="Hampus Tjäder" userId="b1ac03aa-f618-4511-bd09-2e44f2b95b57" providerId="ADAL" clId="{13686E27-BA79-48F0-9E3F-27F7AF9C9600}" dt="2019-06-28T10:49:43.122" v="897" actId="1076"/>
          <ac:spMkLst>
            <pc:docMk/>
            <pc:sldMk cId="4236687339" sldId="380"/>
            <ac:spMk id="43" creationId="{FF2764E3-1732-43C2-AC02-130AB30EFA54}"/>
          </ac:spMkLst>
        </pc:spChg>
        <pc:spChg chg="add mod">
          <ac:chgData name="Hampus Tjäder" userId="b1ac03aa-f618-4511-bd09-2e44f2b95b57" providerId="ADAL" clId="{13686E27-BA79-48F0-9E3F-27F7AF9C9600}" dt="2019-06-28T10:49:43.122" v="897" actId="1076"/>
          <ac:spMkLst>
            <pc:docMk/>
            <pc:sldMk cId="4236687339" sldId="380"/>
            <ac:spMk id="44" creationId="{9BD264E0-A3F3-408B-B5B7-58AD15045712}"/>
          </ac:spMkLst>
        </pc:spChg>
        <pc:spChg chg="add mod">
          <ac:chgData name="Hampus Tjäder" userId="b1ac03aa-f618-4511-bd09-2e44f2b95b57" providerId="ADAL" clId="{13686E27-BA79-48F0-9E3F-27F7AF9C9600}" dt="2019-06-28T10:49:43.122" v="897" actId="1076"/>
          <ac:spMkLst>
            <pc:docMk/>
            <pc:sldMk cId="4236687339" sldId="380"/>
            <ac:spMk id="45" creationId="{67D5F9AF-8927-4B38-8487-1E4FE6C61BA2}"/>
          </ac:spMkLst>
        </pc:spChg>
        <pc:spChg chg="mod">
          <ac:chgData name="Hampus Tjäder" userId="b1ac03aa-f618-4511-bd09-2e44f2b95b57" providerId="ADAL" clId="{13686E27-BA79-48F0-9E3F-27F7AF9C9600}" dt="2019-06-28T10:45:07.128" v="838" actId="20577"/>
          <ac:spMkLst>
            <pc:docMk/>
            <pc:sldMk cId="4236687339" sldId="380"/>
            <ac:spMk id="88" creationId="{532A4C62-7A38-4915-899A-DA5474B4D3EB}"/>
          </ac:spMkLst>
        </pc:spChg>
        <pc:spChg chg="mod">
          <ac:chgData name="Hampus Tjäder" userId="b1ac03aa-f618-4511-bd09-2e44f2b95b57" providerId="ADAL" clId="{13686E27-BA79-48F0-9E3F-27F7AF9C9600}" dt="2019-06-28T10:55:05.319" v="906" actId="14100"/>
          <ac:spMkLst>
            <pc:docMk/>
            <pc:sldMk cId="4236687339" sldId="380"/>
            <ac:spMk id="89" creationId="{C59ED623-4D03-4F3C-BEC9-0691D21357F8}"/>
          </ac:spMkLst>
        </pc:spChg>
        <pc:spChg chg="mod">
          <ac:chgData name="Hampus Tjäder" userId="b1ac03aa-f618-4511-bd09-2e44f2b95b57" providerId="ADAL" clId="{13686E27-BA79-48F0-9E3F-27F7AF9C9600}" dt="2019-06-28T10:49:43.122" v="897" actId="1076"/>
          <ac:spMkLst>
            <pc:docMk/>
            <pc:sldMk cId="4236687339" sldId="380"/>
            <ac:spMk id="129" creationId="{F337D02A-8653-4EF2-B10C-6FEAE873453F}"/>
          </ac:spMkLst>
        </pc:spChg>
        <pc:spChg chg="mod">
          <ac:chgData name="Hampus Tjäder" userId="b1ac03aa-f618-4511-bd09-2e44f2b95b57" providerId="ADAL" clId="{13686E27-BA79-48F0-9E3F-27F7AF9C9600}" dt="2019-06-28T10:49:43.122" v="897" actId="1076"/>
          <ac:spMkLst>
            <pc:docMk/>
            <pc:sldMk cId="4236687339" sldId="380"/>
            <ac:spMk id="133" creationId="{F337D02A-8653-4EF2-B10C-6FEAE873453F}"/>
          </ac:spMkLst>
        </pc:spChg>
        <pc:spChg chg="del mod">
          <ac:chgData name="Hampus Tjäder" userId="b1ac03aa-f618-4511-bd09-2e44f2b95b57" providerId="ADAL" clId="{13686E27-BA79-48F0-9E3F-27F7AF9C9600}" dt="2019-06-28T10:48:55.235" v="890" actId="478"/>
          <ac:spMkLst>
            <pc:docMk/>
            <pc:sldMk cId="4236687339" sldId="380"/>
            <ac:spMk id="139" creationId="{F337D02A-8653-4EF2-B10C-6FEAE873453F}"/>
          </ac:spMkLst>
        </pc:spChg>
        <pc:spChg chg="del mod">
          <ac:chgData name="Hampus Tjäder" userId="b1ac03aa-f618-4511-bd09-2e44f2b95b57" providerId="ADAL" clId="{13686E27-BA79-48F0-9E3F-27F7AF9C9600}" dt="2019-06-28T10:48:56.106" v="891" actId="478"/>
          <ac:spMkLst>
            <pc:docMk/>
            <pc:sldMk cId="4236687339" sldId="380"/>
            <ac:spMk id="140" creationId="{F337D02A-8653-4EF2-B10C-6FEAE873453F}"/>
          </ac:spMkLst>
        </pc:spChg>
        <pc:spChg chg="del mod">
          <ac:chgData name="Hampus Tjäder" userId="b1ac03aa-f618-4511-bd09-2e44f2b95b57" providerId="ADAL" clId="{13686E27-BA79-48F0-9E3F-27F7AF9C9600}" dt="2019-06-28T10:48:56.754" v="892" actId="478"/>
          <ac:spMkLst>
            <pc:docMk/>
            <pc:sldMk cId="4236687339" sldId="380"/>
            <ac:spMk id="141" creationId="{F337D02A-8653-4EF2-B10C-6FEAE873453F}"/>
          </ac:spMkLst>
        </pc:spChg>
        <pc:spChg chg="mod">
          <ac:chgData name="Hampus Tjäder" userId="b1ac03aa-f618-4511-bd09-2e44f2b95b57" providerId="ADAL" clId="{13686E27-BA79-48F0-9E3F-27F7AF9C9600}" dt="2019-06-28T10:49:33.373" v="896" actId="20577"/>
          <ac:spMkLst>
            <pc:docMk/>
            <pc:sldMk cId="4236687339" sldId="380"/>
            <ac:spMk id="147" creationId="{FF0EB490-D475-4940-988D-CBF9E0DE0144}"/>
          </ac:spMkLst>
        </pc:spChg>
        <pc:spChg chg="mod">
          <ac:chgData name="Hampus Tjäder" userId="b1ac03aa-f618-4511-bd09-2e44f2b95b57" providerId="ADAL" clId="{13686E27-BA79-48F0-9E3F-27F7AF9C9600}" dt="2019-06-28T10:49:43.122" v="897" actId="1076"/>
          <ac:spMkLst>
            <pc:docMk/>
            <pc:sldMk cId="4236687339" sldId="380"/>
            <ac:spMk id="262" creationId="{D2EBC1FB-008B-4CF2-9CC7-AE576F615308}"/>
          </ac:spMkLst>
        </pc:spChg>
        <pc:grpChg chg="mod">
          <ac:chgData name="Hampus Tjäder" userId="b1ac03aa-f618-4511-bd09-2e44f2b95b57" providerId="ADAL" clId="{13686E27-BA79-48F0-9E3F-27F7AF9C9600}" dt="2019-06-28T10:54:48.327" v="903" actId="14100"/>
          <ac:grpSpMkLst>
            <pc:docMk/>
            <pc:sldMk cId="4236687339" sldId="380"/>
            <ac:grpSpMk id="7" creationId="{00000000-0000-0000-0000-000000000000}"/>
          </ac:grpSpMkLst>
        </pc:grpChg>
        <pc:grpChg chg="mod">
          <ac:chgData name="Hampus Tjäder" userId="b1ac03aa-f618-4511-bd09-2e44f2b95b57" providerId="ADAL" clId="{13686E27-BA79-48F0-9E3F-27F7AF9C9600}" dt="2019-06-28T10:54:59.471" v="905" actId="14100"/>
          <ac:grpSpMkLst>
            <pc:docMk/>
            <pc:sldMk cId="4236687339" sldId="380"/>
            <ac:grpSpMk id="8" creationId="{00000000-0000-0000-0000-000000000000}"/>
          </ac:grpSpMkLst>
        </pc:grpChg>
        <pc:grpChg chg="mod">
          <ac:chgData name="Hampus Tjäder" userId="b1ac03aa-f618-4511-bd09-2e44f2b95b57" providerId="ADAL" clId="{13686E27-BA79-48F0-9E3F-27F7AF9C9600}" dt="2019-06-28T10:54:32.543" v="898" actId="14100"/>
          <ac:grpSpMkLst>
            <pc:docMk/>
            <pc:sldMk cId="4236687339" sldId="380"/>
            <ac:grpSpMk id="49" creationId="{150A26D4-8DFF-426F-8BBC-DBFA94A1CDD0}"/>
          </ac:grpSpMkLst>
        </pc:grpChg>
      </pc:sldChg>
      <pc:sldChg chg="modSp">
        <pc:chgData name="Hampus Tjäder" userId="b1ac03aa-f618-4511-bd09-2e44f2b95b57" providerId="ADAL" clId="{13686E27-BA79-48F0-9E3F-27F7AF9C9600}" dt="2019-06-28T08:52:56.252" v="46" actId="20577"/>
        <pc:sldMkLst>
          <pc:docMk/>
          <pc:sldMk cId="3121782329" sldId="1112"/>
        </pc:sldMkLst>
        <pc:spChg chg="mod">
          <ac:chgData name="Hampus Tjäder" userId="b1ac03aa-f618-4511-bd09-2e44f2b95b57" providerId="ADAL" clId="{13686E27-BA79-48F0-9E3F-27F7AF9C9600}" dt="2019-06-28T08:52:56.252" v="46" actId="20577"/>
          <ac:spMkLst>
            <pc:docMk/>
            <pc:sldMk cId="3121782329" sldId="1112"/>
            <ac:spMk id="2" creationId="{C3509767-2F8B-43BF-90FC-FF5B0F36F66D}"/>
          </ac:spMkLst>
        </pc:spChg>
      </pc:sldChg>
      <pc:sldChg chg="ord">
        <pc:chgData name="Hampus Tjäder" userId="b1ac03aa-f618-4511-bd09-2e44f2b95b57" providerId="ADAL" clId="{13686E27-BA79-48F0-9E3F-27F7AF9C9600}" dt="2019-06-28T12:16:16.953" v="970"/>
        <pc:sldMkLst>
          <pc:docMk/>
          <pc:sldMk cId="1911665680" sldId="1121"/>
        </pc:sldMkLst>
      </pc:sldChg>
      <pc:sldChg chg="modSp">
        <pc:chgData name="Hampus Tjäder" userId="b1ac03aa-f618-4511-bd09-2e44f2b95b57" providerId="ADAL" clId="{13686E27-BA79-48F0-9E3F-27F7AF9C9600}" dt="2019-06-28T12:31:50.749" v="1360" actId="1076"/>
        <pc:sldMkLst>
          <pc:docMk/>
          <pc:sldMk cId="2141373546" sldId="1129"/>
        </pc:sldMkLst>
        <pc:spChg chg="mod ord">
          <ac:chgData name="Hampus Tjäder" userId="b1ac03aa-f618-4511-bd09-2e44f2b95b57" providerId="ADAL" clId="{13686E27-BA79-48F0-9E3F-27F7AF9C9600}" dt="2019-06-28T12:31:50.749" v="1360" actId="1076"/>
          <ac:spMkLst>
            <pc:docMk/>
            <pc:sldMk cId="2141373546" sldId="1129"/>
            <ac:spMk id="43" creationId="{A212E6A6-88D5-45F1-85CD-FDD883DE98BF}"/>
          </ac:spMkLst>
        </pc:spChg>
        <pc:spChg chg="mod ord">
          <ac:chgData name="Hampus Tjäder" userId="b1ac03aa-f618-4511-bd09-2e44f2b95b57" providerId="ADAL" clId="{13686E27-BA79-48F0-9E3F-27F7AF9C9600}" dt="2019-06-28T12:31:15.206" v="1354" actId="167"/>
          <ac:spMkLst>
            <pc:docMk/>
            <pc:sldMk cId="2141373546" sldId="1129"/>
            <ac:spMk id="44" creationId="{3CB2084F-D817-41D0-A935-C828B812BE15}"/>
          </ac:spMkLst>
        </pc:spChg>
        <pc:cxnChg chg="ord">
          <ac:chgData name="Hampus Tjäder" userId="b1ac03aa-f618-4511-bd09-2e44f2b95b57" providerId="ADAL" clId="{13686E27-BA79-48F0-9E3F-27F7AF9C9600}" dt="2019-06-28T12:31:36.934" v="1357" actId="167"/>
          <ac:cxnSpMkLst>
            <pc:docMk/>
            <pc:sldMk cId="2141373546" sldId="1129"/>
            <ac:cxnSpMk id="25" creationId="{07380EAA-4800-4800-A373-67F8D71C4D9D}"/>
          </ac:cxnSpMkLst>
        </pc:cxnChg>
      </pc:sldChg>
      <pc:sldChg chg="modSp">
        <pc:chgData name="Hampus Tjäder" userId="b1ac03aa-f618-4511-bd09-2e44f2b95b57" providerId="ADAL" clId="{13686E27-BA79-48F0-9E3F-27F7AF9C9600}" dt="2019-06-28T08:56:44.182" v="140" actId="20577"/>
        <pc:sldMkLst>
          <pc:docMk/>
          <pc:sldMk cId="648482735" sldId="1135"/>
        </pc:sldMkLst>
        <pc:spChg chg="mod">
          <ac:chgData name="Hampus Tjäder" userId="b1ac03aa-f618-4511-bd09-2e44f2b95b57" providerId="ADAL" clId="{13686E27-BA79-48F0-9E3F-27F7AF9C9600}" dt="2019-06-28T08:56:44.182" v="140" actId="20577"/>
          <ac:spMkLst>
            <pc:docMk/>
            <pc:sldMk cId="648482735" sldId="1135"/>
            <ac:spMk id="4" creationId="{96DE7848-41DB-46EC-854F-C3B5E3480654}"/>
          </ac:spMkLst>
        </pc:spChg>
      </pc:sldChg>
      <pc:sldChg chg="addSp delSp modSp add delAnim modAnim">
        <pc:chgData name="Hampus Tjäder" userId="b1ac03aa-f618-4511-bd09-2e44f2b95b57" providerId="ADAL" clId="{13686E27-BA79-48F0-9E3F-27F7AF9C9600}" dt="2019-06-28T09:00:06.282" v="424" actId="478"/>
        <pc:sldMkLst>
          <pc:docMk/>
          <pc:sldMk cId="3262050883" sldId="1136"/>
        </pc:sldMkLst>
        <pc:spChg chg="mod">
          <ac:chgData name="Hampus Tjäder" userId="b1ac03aa-f618-4511-bd09-2e44f2b95b57" providerId="ADAL" clId="{13686E27-BA79-48F0-9E3F-27F7AF9C9600}" dt="2019-06-28T08:57:47.040" v="256" actId="404"/>
          <ac:spMkLst>
            <pc:docMk/>
            <pc:sldMk cId="3262050883" sldId="1136"/>
            <ac:spMk id="2" creationId="{2D3D414F-F11E-405F-A6B1-2A270D724E88}"/>
          </ac:spMkLst>
        </pc:spChg>
        <pc:spChg chg="add del">
          <ac:chgData name="Hampus Tjäder" userId="b1ac03aa-f618-4511-bd09-2e44f2b95b57" providerId="ADAL" clId="{13686E27-BA79-48F0-9E3F-27F7AF9C9600}" dt="2019-06-28T08:57:07.830" v="171" actId="478"/>
          <ac:spMkLst>
            <pc:docMk/>
            <pc:sldMk cId="3262050883" sldId="1136"/>
            <ac:spMk id="6" creationId="{4852C22E-E75D-4FFA-94A2-1289E9307283}"/>
          </ac:spMkLst>
        </pc:spChg>
        <pc:spChg chg="add del">
          <ac:chgData name="Hampus Tjäder" userId="b1ac03aa-f618-4511-bd09-2e44f2b95b57" providerId="ADAL" clId="{13686E27-BA79-48F0-9E3F-27F7AF9C9600}" dt="2019-06-28T09:00:03.416" v="422" actId="478"/>
          <ac:spMkLst>
            <pc:docMk/>
            <pc:sldMk cId="3262050883" sldId="1136"/>
            <ac:spMk id="7" creationId="{77C568DD-E149-4833-8229-D61F2666B480}"/>
          </ac:spMkLst>
        </pc:spChg>
        <pc:spChg chg="add del">
          <ac:chgData name="Hampus Tjäder" userId="b1ac03aa-f618-4511-bd09-2e44f2b95b57" providerId="ADAL" clId="{13686E27-BA79-48F0-9E3F-27F7AF9C9600}" dt="2019-06-28T08:57:10.347" v="172" actId="478"/>
          <ac:spMkLst>
            <pc:docMk/>
            <pc:sldMk cId="3262050883" sldId="1136"/>
            <ac:spMk id="8" creationId="{C6A5440A-874B-424D-8DDA-0B9708A59936}"/>
          </ac:spMkLst>
        </pc:spChg>
        <pc:spChg chg="add">
          <ac:chgData name="Hampus Tjäder" userId="b1ac03aa-f618-4511-bd09-2e44f2b95b57" providerId="ADAL" clId="{13686E27-BA79-48F0-9E3F-27F7AF9C9600}" dt="2019-06-28T08:57:05.122" v="170"/>
          <ac:spMkLst>
            <pc:docMk/>
            <pc:sldMk cId="3262050883" sldId="1136"/>
            <ac:spMk id="9" creationId="{3025DDCE-DBB6-47BA-A092-996AF73BB0AE}"/>
          </ac:spMkLst>
        </pc:spChg>
        <pc:spChg chg="add">
          <ac:chgData name="Hampus Tjäder" userId="b1ac03aa-f618-4511-bd09-2e44f2b95b57" providerId="ADAL" clId="{13686E27-BA79-48F0-9E3F-27F7AF9C9600}" dt="2019-06-28T08:57:05.122" v="170"/>
          <ac:spMkLst>
            <pc:docMk/>
            <pc:sldMk cId="3262050883" sldId="1136"/>
            <ac:spMk id="10" creationId="{67C19B7D-DB06-4EE8-BE41-0B9FEFB7297B}"/>
          </ac:spMkLst>
        </pc:spChg>
        <pc:spChg chg="add del">
          <ac:chgData name="Hampus Tjäder" userId="b1ac03aa-f618-4511-bd09-2e44f2b95b57" providerId="ADAL" clId="{13686E27-BA79-48F0-9E3F-27F7AF9C9600}" dt="2019-06-28T09:00:04.551" v="423" actId="478"/>
          <ac:spMkLst>
            <pc:docMk/>
            <pc:sldMk cId="3262050883" sldId="1136"/>
            <ac:spMk id="11" creationId="{AC2BF3CA-B4BA-4FCB-A5EE-F0351535C427}"/>
          </ac:spMkLst>
        </pc:spChg>
        <pc:spChg chg="add del">
          <ac:chgData name="Hampus Tjäder" userId="b1ac03aa-f618-4511-bd09-2e44f2b95b57" providerId="ADAL" clId="{13686E27-BA79-48F0-9E3F-27F7AF9C9600}" dt="2019-06-28T09:00:06.282" v="424" actId="478"/>
          <ac:spMkLst>
            <pc:docMk/>
            <pc:sldMk cId="3262050883" sldId="1136"/>
            <ac:spMk id="12" creationId="{AC81296B-296D-4929-8554-4B781D602FB1}"/>
          </ac:spMkLst>
        </pc:spChg>
        <pc:spChg chg="add del">
          <ac:chgData name="Hampus Tjäder" userId="b1ac03aa-f618-4511-bd09-2e44f2b95b57" providerId="ADAL" clId="{13686E27-BA79-48F0-9E3F-27F7AF9C9600}" dt="2019-06-28T08:57:14.091" v="174" actId="478"/>
          <ac:spMkLst>
            <pc:docMk/>
            <pc:sldMk cId="3262050883" sldId="1136"/>
            <ac:spMk id="13" creationId="{33E25610-588C-400C-A89F-986D586376C9}"/>
          </ac:spMkLst>
        </pc:spChg>
        <pc:spChg chg="add del">
          <ac:chgData name="Hampus Tjäder" userId="b1ac03aa-f618-4511-bd09-2e44f2b95b57" providerId="ADAL" clId="{13686E27-BA79-48F0-9E3F-27F7AF9C9600}" dt="2019-06-28T08:57:12.741" v="173" actId="478"/>
          <ac:spMkLst>
            <pc:docMk/>
            <pc:sldMk cId="3262050883" sldId="1136"/>
            <ac:spMk id="14" creationId="{CA4B194C-95BE-4431-8CAE-A6BC8B724C74}"/>
          </ac:spMkLst>
        </pc:spChg>
        <pc:graphicFrameChg chg="add modGraphic">
          <ac:chgData name="Hampus Tjäder" userId="b1ac03aa-f618-4511-bd09-2e44f2b95b57" providerId="ADAL" clId="{13686E27-BA79-48F0-9E3F-27F7AF9C9600}" dt="2019-06-28T08:59:55.015" v="421" actId="20577"/>
          <ac:graphicFrameMkLst>
            <pc:docMk/>
            <pc:sldMk cId="3262050883" sldId="1136"/>
            <ac:graphicFrameMk id="5" creationId="{454EC10F-F146-43E9-A5A9-32748043A9FC}"/>
          </ac:graphicFrameMkLst>
        </pc:graphicFrameChg>
      </pc:sldChg>
      <pc:sldChg chg="modSp add ord">
        <pc:chgData name="Hampus Tjäder" userId="b1ac03aa-f618-4511-bd09-2e44f2b95b57" providerId="ADAL" clId="{13686E27-BA79-48F0-9E3F-27F7AF9C9600}" dt="2019-06-28T09:16:27.477" v="801" actId="20577"/>
        <pc:sldMkLst>
          <pc:docMk/>
          <pc:sldMk cId="1267716686" sldId="1138"/>
        </pc:sldMkLst>
        <pc:spChg chg="mod">
          <ac:chgData name="Hampus Tjäder" userId="b1ac03aa-f618-4511-bd09-2e44f2b95b57" providerId="ADAL" clId="{13686E27-BA79-48F0-9E3F-27F7AF9C9600}" dt="2019-06-28T09:16:27.477" v="801" actId="20577"/>
          <ac:spMkLst>
            <pc:docMk/>
            <pc:sldMk cId="1267716686" sldId="1138"/>
            <ac:spMk id="2" creationId="{00000000-0000-0000-0000-000000000000}"/>
          </ac:spMkLst>
        </pc:spChg>
      </pc:sldChg>
      <pc:sldChg chg="modSp add">
        <pc:chgData name="Hampus Tjäder" userId="b1ac03aa-f618-4511-bd09-2e44f2b95b57" providerId="ADAL" clId="{13686E27-BA79-48F0-9E3F-27F7AF9C9600}" dt="2019-06-28T12:16:55.583" v="1013" actId="20577"/>
        <pc:sldMkLst>
          <pc:docMk/>
          <pc:sldMk cId="1859071417" sldId="1140"/>
        </pc:sldMkLst>
        <pc:spChg chg="mod">
          <ac:chgData name="Hampus Tjäder" userId="b1ac03aa-f618-4511-bd09-2e44f2b95b57" providerId="ADAL" clId="{13686E27-BA79-48F0-9E3F-27F7AF9C9600}" dt="2019-06-28T12:16:55.583" v="1013" actId="20577"/>
          <ac:spMkLst>
            <pc:docMk/>
            <pc:sldMk cId="1859071417" sldId="1140"/>
            <ac:spMk id="2" creationId="{00000000-0000-0000-0000-000000000000}"/>
          </ac:spMkLst>
        </pc:spChg>
      </pc:sldChg>
    </pc:docChg>
  </pc:docChgLst>
  <pc:docChgLst>
    <pc:chgData name="Hampus Tjäder" userId="b1ac03aa-f618-4511-bd09-2e44f2b95b57" providerId="ADAL" clId="{635EA8C8-2782-4E17-93CF-5D3133304C72}"/>
    <pc:docChg chg="undo custSel addSld delSld modSld sldOrd">
      <pc:chgData name="Hampus Tjäder" userId="b1ac03aa-f618-4511-bd09-2e44f2b95b57" providerId="ADAL" clId="{635EA8C8-2782-4E17-93CF-5D3133304C72}" dt="2019-08-22T07:05:53.231" v="17800" actId="6549"/>
      <pc:docMkLst>
        <pc:docMk/>
      </pc:docMkLst>
      <pc:sldChg chg="modSp modNotesTx">
        <pc:chgData name="Hampus Tjäder" userId="b1ac03aa-f618-4511-bd09-2e44f2b95b57" providerId="ADAL" clId="{635EA8C8-2782-4E17-93CF-5D3133304C72}" dt="2019-08-20T07:26:34.863" v="9067" actId="20577"/>
        <pc:sldMkLst>
          <pc:docMk/>
          <pc:sldMk cId="1172055424" sldId="274"/>
        </pc:sldMkLst>
        <pc:spChg chg="mod">
          <ac:chgData name="Hampus Tjäder" userId="b1ac03aa-f618-4511-bd09-2e44f2b95b57" providerId="ADAL" clId="{635EA8C8-2782-4E17-93CF-5D3133304C72}" dt="2019-08-16T08:24:56.256" v="1364" actId="404"/>
          <ac:spMkLst>
            <pc:docMk/>
            <pc:sldMk cId="1172055424" sldId="274"/>
            <ac:spMk id="2" creationId="{00000000-0000-0000-0000-000000000000}"/>
          </ac:spMkLst>
        </pc:spChg>
      </pc:sldChg>
      <pc:sldChg chg="modSp modNotesTx">
        <pc:chgData name="Hampus Tjäder" userId="b1ac03aa-f618-4511-bd09-2e44f2b95b57" providerId="ADAL" clId="{635EA8C8-2782-4E17-93CF-5D3133304C72}" dt="2019-08-20T11:37:10.177" v="17514" actId="20577"/>
        <pc:sldMkLst>
          <pc:docMk/>
          <pc:sldMk cId="1166579944" sldId="288"/>
        </pc:sldMkLst>
        <pc:spChg chg="mod">
          <ac:chgData name="Hampus Tjäder" userId="b1ac03aa-f618-4511-bd09-2e44f2b95b57" providerId="ADAL" clId="{635EA8C8-2782-4E17-93CF-5D3133304C72}" dt="2019-08-19T06:59:42.026" v="1858" actId="20577"/>
          <ac:spMkLst>
            <pc:docMk/>
            <pc:sldMk cId="1166579944" sldId="288"/>
            <ac:spMk id="3" creationId="{CA76FED0-FF7F-4D08-8B11-0511F19893FD}"/>
          </ac:spMkLst>
        </pc:spChg>
      </pc:sldChg>
      <pc:sldChg chg="addSp delSp modSp modAnim modNotesTx">
        <pc:chgData name="Hampus Tjäder" userId="b1ac03aa-f618-4511-bd09-2e44f2b95b57" providerId="ADAL" clId="{635EA8C8-2782-4E17-93CF-5D3133304C72}" dt="2019-08-20T11:39:48.859" v="17584" actId="313"/>
        <pc:sldMkLst>
          <pc:docMk/>
          <pc:sldMk cId="4027559507" sldId="352"/>
        </pc:sldMkLst>
        <pc:spChg chg="del">
          <ac:chgData name="Hampus Tjäder" userId="b1ac03aa-f618-4511-bd09-2e44f2b95b57" providerId="ADAL" clId="{635EA8C8-2782-4E17-93CF-5D3133304C72}" dt="2019-08-19T06:59:03.920" v="1851" actId="478"/>
          <ac:spMkLst>
            <pc:docMk/>
            <pc:sldMk cId="4027559507" sldId="352"/>
            <ac:spMk id="35" creationId="{FA6921E6-C3D4-457F-8037-AAA1A58BACCB}"/>
          </ac:spMkLst>
        </pc:spChg>
        <pc:spChg chg="mod">
          <ac:chgData name="Hampus Tjäder" userId="b1ac03aa-f618-4511-bd09-2e44f2b95b57" providerId="ADAL" clId="{635EA8C8-2782-4E17-93CF-5D3133304C72}" dt="2019-08-20T11:39:48.859" v="17584" actId="313"/>
          <ac:spMkLst>
            <pc:docMk/>
            <pc:sldMk cId="4027559507" sldId="352"/>
            <ac:spMk id="36" creationId="{91D55C91-47BA-4C7F-B88A-03094DB819D9}"/>
          </ac:spMkLst>
        </pc:spChg>
        <pc:spChg chg="add del mod">
          <ac:chgData name="Hampus Tjäder" userId="b1ac03aa-f618-4511-bd09-2e44f2b95b57" providerId="ADAL" clId="{635EA8C8-2782-4E17-93CF-5D3133304C72}" dt="2019-08-20T08:28:25.578" v="12421" actId="478"/>
          <ac:spMkLst>
            <pc:docMk/>
            <pc:sldMk cId="4027559507" sldId="352"/>
            <ac:spMk id="37" creationId="{5606C6CB-7631-46CA-89C7-89F5B1A09811}"/>
          </ac:spMkLst>
        </pc:spChg>
        <pc:spChg chg="add mod">
          <ac:chgData name="Hampus Tjäder" userId="b1ac03aa-f618-4511-bd09-2e44f2b95b57" providerId="ADAL" clId="{635EA8C8-2782-4E17-93CF-5D3133304C72}" dt="2019-08-20T08:27:02.714" v="12119" actId="207"/>
          <ac:spMkLst>
            <pc:docMk/>
            <pc:sldMk cId="4027559507" sldId="352"/>
            <ac:spMk id="38" creationId="{3FA8CA6C-CD5F-446D-8F7D-F8BA4785D71B}"/>
          </ac:spMkLst>
        </pc:spChg>
        <pc:spChg chg="add del">
          <ac:chgData name="Hampus Tjäder" userId="b1ac03aa-f618-4511-bd09-2e44f2b95b57" providerId="ADAL" clId="{635EA8C8-2782-4E17-93CF-5D3133304C72}" dt="2019-08-20T08:39:36.365" v="13222"/>
          <ac:spMkLst>
            <pc:docMk/>
            <pc:sldMk cId="4027559507" sldId="352"/>
            <ac:spMk id="41" creationId="{FF62E7A0-FFFE-490A-A476-D17141CB01E9}"/>
          </ac:spMkLst>
        </pc:spChg>
        <pc:spChg chg="add mod">
          <ac:chgData name="Hampus Tjäder" userId="b1ac03aa-f618-4511-bd09-2e44f2b95b57" providerId="ADAL" clId="{635EA8C8-2782-4E17-93CF-5D3133304C72}" dt="2019-08-20T08:48:52.799" v="13609" actId="14100"/>
          <ac:spMkLst>
            <pc:docMk/>
            <pc:sldMk cId="4027559507" sldId="352"/>
            <ac:spMk id="44" creationId="{D8554911-1259-4FEA-A4D4-49B968B42054}"/>
          </ac:spMkLst>
        </pc:spChg>
        <pc:spChg chg="add mod">
          <ac:chgData name="Hampus Tjäder" userId="b1ac03aa-f618-4511-bd09-2e44f2b95b57" providerId="ADAL" clId="{635EA8C8-2782-4E17-93CF-5D3133304C72}" dt="2019-08-20T09:00:35.700" v="14180" actId="115"/>
          <ac:spMkLst>
            <pc:docMk/>
            <pc:sldMk cId="4027559507" sldId="352"/>
            <ac:spMk id="45" creationId="{037FE2A5-6798-4D5C-B1F5-8111BF50C6EB}"/>
          </ac:spMkLst>
        </pc:spChg>
      </pc:sldChg>
      <pc:sldChg chg="delSp modNotesTx">
        <pc:chgData name="Hampus Tjäder" userId="b1ac03aa-f618-4511-bd09-2e44f2b95b57" providerId="ADAL" clId="{635EA8C8-2782-4E17-93CF-5D3133304C72}" dt="2019-08-20T07:24:53.255" v="8918" actId="5793"/>
        <pc:sldMkLst>
          <pc:docMk/>
          <pc:sldMk cId="2498961399" sldId="355"/>
        </pc:sldMkLst>
        <pc:spChg chg="del">
          <ac:chgData name="Hampus Tjäder" userId="b1ac03aa-f618-4511-bd09-2e44f2b95b57" providerId="ADAL" clId="{635EA8C8-2782-4E17-93CF-5D3133304C72}" dt="2019-08-19T14:32:36.880" v="5063"/>
          <ac:spMkLst>
            <pc:docMk/>
            <pc:sldMk cId="2498961399" sldId="355"/>
            <ac:spMk id="2" creationId="{A99DEB9D-578E-40B7-A0FB-39EE662DAF1D}"/>
          </ac:spMkLst>
        </pc:spChg>
      </pc:sldChg>
      <pc:sldChg chg="delSp modSp modNotesTx">
        <pc:chgData name="Hampus Tjäder" userId="b1ac03aa-f618-4511-bd09-2e44f2b95b57" providerId="ADAL" clId="{635EA8C8-2782-4E17-93CF-5D3133304C72}" dt="2019-08-22T07:04:14.373" v="17790" actId="6549"/>
        <pc:sldMkLst>
          <pc:docMk/>
          <pc:sldMk cId="2233729783" sldId="356"/>
        </pc:sldMkLst>
        <pc:spChg chg="del">
          <ac:chgData name="Hampus Tjäder" userId="b1ac03aa-f618-4511-bd09-2e44f2b95b57" providerId="ADAL" clId="{635EA8C8-2782-4E17-93CF-5D3133304C72}" dt="2019-08-19T14:32:40.380" v="5064" actId="478"/>
          <ac:spMkLst>
            <pc:docMk/>
            <pc:sldMk cId="2233729783" sldId="356"/>
            <ac:spMk id="49" creationId="{D1240F97-FB65-413B-915D-55C98BF7A932}"/>
          </ac:spMkLst>
        </pc:spChg>
        <pc:spChg chg="mod">
          <ac:chgData name="Hampus Tjäder" userId="b1ac03aa-f618-4511-bd09-2e44f2b95b57" providerId="ADAL" clId="{635EA8C8-2782-4E17-93CF-5D3133304C72}" dt="2019-08-16T07:53:11.698" v="1007" actId="207"/>
          <ac:spMkLst>
            <pc:docMk/>
            <pc:sldMk cId="2233729783" sldId="356"/>
            <ac:spMk id="135" creationId="{FF0EB490-D475-4940-988D-CBF9E0DE0144}"/>
          </ac:spMkLst>
        </pc:spChg>
      </pc:sldChg>
      <pc:sldChg chg="modNotesTx">
        <pc:chgData name="Hampus Tjäder" userId="b1ac03aa-f618-4511-bd09-2e44f2b95b57" providerId="ADAL" clId="{635EA8C8-2782-4E17-93CF-5D3133304C72}" dt="2019-08-22T07:05:53.231" v="17800" actId="6549"/>
        <pc:sldMkLst>
          <pc:docMk/>
          <pc:sldMk cId="1595854874" sldId="370"/>
        </pc:sldMkLst>
      </pc:sldChg>
      <pc:sldChg chg="addSp modSp modNotesTx">
        <pc:chgData name="Hampus Tjäder" userId="b1ac03aa-f618-4511-bd09-2e44f2b95b57" providerId="ADAL" clId="{635EA8C8-2782-4E17-93CF-5D3133304C72}" dt="2019-08-22T07:04:30.409" v="17792" actId="6549"/>
        <pc:sldMkLst>
          <pc:docMk/>
          <pc:sldMk cId="3672540813" sldId="377"/>
        </pc:sldMkLst>
        <pc:spChg chg="add mod">
          <ac:chgData name="Hampus Tjäder" userId="b1ac03aa-f618-4511-bd09-2e44f2b95b57" providerId="ADAL" clId="{635EA8C8-2782-4E17-93CF-5D3133304C72}" dt="2019-08-19T14:33:25.714" v="5077" actId="14100"/>
          <ac:spMkLst>
            <pc:docMk/>
            <pc:sldMk cId="3672540813" sldId="377"/>
            <ac:spMk id="5" creationId="{72465747-D24F-431F-8825-02BB7845D16F}"/>
          </ac:spMkLst>
        </pc:spChg>
        <pc:spChg chg="mod">
          <ac:chgData name="Hampus Tjäder" userId="b1ac03aa-f618-4511-bd09-2e44f2b95b57" providerId="ADAL" clId="{635EA8C8-2782-4E17-93CF-5D3133304C72}" dt="2019-08-16T07:48:33.600" v="979" actId="20577"/>
          <ac:spMkLst>
            <pc:docMk/>
            <pc:sldMk cId="3672540813" sldId="377"/>
            <ac:spMk id="126" creationId="{FB2F876F-298D-4C84-AADF-F71E775149BE}"/>
          </ac:spMkLst>
        </pc:spChg>
      </pc:sldChg>
      <pc:sldChg chg="modSp add modTransition">
        <pc:chgData name="Hampus Tjäder" userId="b1ac03aa-f618-4511-bd09-2e44f2b95b57" providerId="ADAL" clId="{635EA8C8-2782-4E17-93CF-5D3133304C72}" dt="2019-08-16T08:21:58.093" v="1359" actId="20577"/>
        <pc:sldMkLst>
          <pc:docMk/>
          <pc:sldMk cId="4099966139" sldId="378"/>
        </pc:sldMkLst>
        <pc:spChg chg="mod">
          <ac:chgData name="Hampus Tjäder" userId="b1ac03aa-f618-4511-bd09-2e44f2b95b57" providerId="ADAL" clId="{635EA8C8-2782-4E17-93CF-5D3133304C72}" dt="2019-08-16T08:19:35.343" v="1343" actId="14100"/>
          <ac:spMkLst>
            <pc:docMk/>
            <pc:sldMk cId="4099966139" sldId="378"/>
            <ac:spMk id="109" creationId="{2ED6151B-A60F-4844-BAAC-2FCEAAB4324B}"/>
          </ac:spMkLst>
        </pc:spChg>
        <pc:spChg chg="mod">
          <ac:chgData name="Hampus Tjäder" userId="b1ac03aa-f618-4511-bd09-2e44f2b95b57" providerId="ADAL" clId="{635EA8C8-2782-4E17-93CF-5D3133304C72}" dt="2019-08-16T08:19:05.927" v="1333" actId="1076"/>
          <ac:spMkLst>
            <pc:docMk/>
            <pc:sldMk cId="4099966139" sldId="378"/>
            <ac:spMk id="113" creationId="{902F1BA8-8892-4B88-B889-E5D04568A648}"/>
          </ac:spMkLst>
        </pc:spChg>
        <pc:spChg chg="mod">
          <ac:chgData name="Hampus Tjäder" userId="b1ac03aa-f618-4511-bd09-2e44f2b95b57" providerId="ADAL" clId="{635EA8C8-2782-4E17-93CF-5D3133304C72}" dt="2019-08-16T08:19:38.904" v="1344" actId="14100"/>
          <ac:spMkLst>
            <pc:docMk/>
            <pc:sldMk cId="4099966139" sldId="378"/>
            <ac:spMk id="115" creationId="{135EB79E-E90F-4063-94D7-324A5E716DBF}"/>
          </ac:spMkLst>
        </pc:spChg>
        <pc:spChg chg="mod">
          <ac:chgData name="Hampus Tjäder" userId="b1ac03aa-f618-4511-bd09-2e44f2b95b57" providerId="ADAL" clId="{635EA8C8-2782-4E17-93CF-5D3133304C72}" dt="2019-08-16T08:21:58.093" v="1359" actId="20577"/>
          <ac:spMkLst>
            <pc:docMk/>
            <pc:sldMk cId="4099966139" sldId="378"/>
            <ac:spMk id="192" creationId="{54E030FD-E2D4-440D-863D-A22BC40EAD34}"/>
          </ac:spMkLst>
        </pc:spChg>
        <pc:spChg chg="mod">
          <ac:chgData name="Hampus Tjäder" userId="b1ac03aa-f618-4511-bd09-2e44f2b95b57" providerId="ADAL" clId="{635EA8C8-2782-4E17-93CF-5D3133304C72}" dt="2019-08-16T08:18:34.982" v="1325" actId="1076"/>
          <ac:spMkLst>
            <pc:docMk/>
            <pc:sldMk cId="4099966139" sldId="378"/>
            <ac:spMk id="195" creationId="{CF4EFAB3-773F-4927-8F33-FC02200156E0}"/>
          </ac:spMkLst>
        </pc:spChg>
        <pc:spChg chg="mod">
          <ac:chgData name="Hampus Tjäder" userId="b1ac03aa-f618-4511-bd09-2e44f2b95b57" providerId="ADAL" clId="{635EA8C8-2782-4E17-93CF-5D3133304C72}" dt="2019-08-16T08:18:46.822" v="1327" actId="1076"/>
          <ac:spMkLst>
            <pc:docMk/>
            <pc:sldMk cId="4099966139" sldId="378"/>
            <ac:spMk id="246" creationId="{E2884866-239B-4874-886B-E8DDBF708079}"/>
          </ac:spMkLst>
        </pc:spChg>
        <pc:spChg chg="mod">
          <ac:chgData name="Hampus Tjäder" userId="b1ac03aa-f618-4511-bd09-2e44f2b95b57" providerId="ADAL" clId="{635EA8C8-2782-4E17-93CF-5D3133304C72}" dt="2019-08-16T08:18:40.333" v="1326" actId="1076"/>
          <ac:spMkLst>
            <pc:docMk/>
            <pc:sldMk cId="4099966139" sldId="378"/>
            <ac:spMk id="247" creationId="{5D32EF74-FF57-4AE9-A724-3199A497092A}"/>
          </ac:spMkLst>
        </pc:spChg>
        <pc:spChg chg="mod">
          <ac:chgData name="Hampus Tjäder" userId="b1ac03aa-f618-4511-bd09-2e44f2b95b57" providerId="ADAL" clId="{635EA8C8-2782-4E17-93CF-5D3133304C72}" dt="2019-08-16T08:18:34.982" v="1325" actId="1076"/>
          <ac:spMkLst>
            <pc:docMk/>
            <pc:sldMk cId="4099966139" sldId="378"/>
            <ac:spMk id="261" creationId="{5B6998F0-A89E-407A-93A6-EAE96CE6D83F}"/>
          </ac:spMkLst>
        </pc:spChg>
        <pc:spChg chg="mod">
          <ac:chgData name="Hampus Tjäder" userId="b1ac03aa-f618-4511-bd09-2e44f2b95b57" providerId="ADAL" clId="{635EA8C8-2782-4E17-93CF-5D3133304C72}" dt="2019-08-16T08:18:56.974" v="1331" actId="1076"/>
          <ac:spMkLst>
            <pc:docMk/>
            <pc:sldMk cId="4099966139" sldId="378"/>
            <ac:spMk id="262" creationId="{A0C2D45B-7B1E-4BFD-8A45-A009A506D950}"/>
          </ac:spMkLst>
        </pc:spChg>
        <pc:spChg chg="mod">
          <ac:chgData name="Hampus Tjäder" userId="b1ac03aa-f618-4511-bd09-2e44f2b95b57" providerId="ADAL" clId="{635EA8C8-2782-4E17-93CF-5D3133304C72}" dt="2019-08-16T08:18:53.054" v="1329" actId="1076"/>
          <ac:spMkLst>
            <pc:docMk/>
            <pc:sldMk cId="4099966139" sldId="378"/>
            <ac:spMk id="263" creationId="{D3549E70-D82B-431C-93F2-34821719E61E}"/>
          </ac:spMkLst>
        </pc:spChg>
        <pc:spChg chg="mod">
          <ac:chgData name="Hampus Tjäder" userId="b1ac03aa-f618-4511-bd09-2e44f2b95b57" providerId="ADAL" clId="{635EA8C8-2782-4E17-93CF-5D3133304C72}" dt="2019-08-16T08:19:01.622" v="1332" actId="1076"/>
          <ac:spMkLst>
            <pc:docMk/>
            <pc:sldMk cId="4099966139" sldId="378"/>
            <ac:spMk id="264" creationId="{63EEC884-0FBF-4555-9F81-B00B301F7CFC}"/>
          </ac:spMkLst>
        </pc:spChg>
        <pc:spChg chg="mod">
          <ac:chgData name="Hampus Tjäder" userId="b1ac03aa-f618-4511-bd09-2e44f2b95b57" providerId="ADAL" clId="{635EA8C8-2782-4E17-93CF-5D3133304C72}" dt="2019-08-16T08:19:09.231" v="1334" actId="1076"/>
          <ac:spMkLst>
            <pc:docMk/>
            <pc:sldMk cId="4099966139" sldId="378"/>
            <ac:spMk id="265" creationId="{4640099A-ADC9-4A9A-B278-7D72B2D45018}"/>
          </ac:spMkLst>
        </pc:spChg>
        <pc:spChg chg="mod">
          <ac:chgData name="Hampus Tjäder" userId="b1ac03aa-f618-4511-bd09-2e44f2b95b57" providerId="ADAL" clId="{635EA8C8-2782-4E17-93CF-5D3133304C72}" dt="2019-08-16T08:19:12.414" v="1335" actId="1076"/>
          <ac:spMkLst>
            <pc:docMk/>
            <pc:sldMk cId="4099966139" sldId="378"/>
            <ac:spMk id="266" creationId="{6E496264-6F7E-4D76-9B8F-5FC206AF3BAD}"/>
          </ac:spMkLst>
        </pc:spChg>
        <pc:grpChg chg="mod">
          <ac:chgData name="Hampus Tjäder" userId="b1ac03aa-f618-4511-bd09-2e44f2b95b57" providerId="ADAL" clId="{635EA8C8-2782-4E17-93CF-5D3133304C72}" dt="2019-08-16T08:19:50.954" v="1345" actId="14100"/>
          <ac:grpSpMkLst>
            <pc:docMk/>
            <pc:sldMk cId="4099966139" sldId="378"/>
            <ac:grpSpMk id="7" creationId="{D0B024EE-197A-4289-ADA7-112951E44140}"/>
          </ac:grpSpMkLst>
        </pc:grpChg>
        <pc:grpChg chg="mod">
          <ac:chgData name="Hampus Tjäder" userId="b1ac03aa-f618-4511-bd09-2e44f2b95b57" providerId="ADAL" clId="{635EA8C8-2782-4E17-93CF-5D3133304C72}" dt="2019-08-16T08:19:50.954" v="1345" actId="14100"/>
          <ac:grpSpMkLst>
            <pc:docMk/>
            <pc:sldMk cId="4099966139" sldId="378"/>
            <ac:grpSpMk id="8" creationId="{D66BBF9E-EE18-4053-8425-EBFAA27C061C}"/>
          </ac:grpSpMkLst>
        </pc:grpChg>
        <pc:grpChg chg="mod">
          <ac:chgData name="Hampus Tjäder" userId="b1ac03aa-f618-4511-bd09-2e44f2b95b57" providerId="ADAL" clId="{635EA8C8-2782-4E17-93CF-5D3133304C72}" dt="2019-08-16T08:19:50.954" v="1345" actId="14100"/>
          <ac:grpSpMkLst>
            <pc:docMk/>
            <pc:sldMk cId="4099966139" sldId="378"/>
            <ac:grpSpMk id="9" creationId="{B53A3A50-FA07-4DE0-AF59-8E6619CCC216}"/>
          </ac:grpSpMkLst>
        </pc:grpChg>
        <pc:grpChg chg="mod">
          <ac:chgData name="Hampus Tjäder" userId="b1ac03aa-f618-4511-bd09-2e44f2b95b57" providerId="ADAL" clId="{635EA8C8-2782-4E17-93CF-5D3133304C72}" dt="2019-08-16T08:19:50.954" v="1345" actId="14100"/>
          <ac:grpSpMkLst>
            <pc:docMk/>
            <pc:sldMk cId="4099966139" sldId="378"/>
            <ac:grpSpMk id="10" creationId="{EF2FBE87-DF46-473F-9CE8-DCF199469066}"/>
          </ac:grpSpMkLst>
        </pc:grpChg>
        <pc:grpChg chg="mod">
          <ac:chgData name="Hampus Tjäder" userId="b1ac03aa-f618-4511-bd09-2e44f2b95b57" providerId="ADAL" clId="{635EA8C8-2782-4E17-93CF-5D3133304C72}" dt="2019-08-16T08:20:00.040" v="1347" actId="14100"/>
          <ac:grpSpMkLst>
            <pc:docMk/>
            <pc:sldMk cId="4099966139" sldId="378"/>
            <ac:grpSpMk id="49" creationId="{150A26D4-8DFF-426F-8BBC-DBFA94A1CDD0}"/>
          </ac:grpSpMkLst>
        </pc:grpChg>
        <pc:grpChg chg="mod">
          <ac:chgData name="Hampus Tjäder" userId="b1ac03aa-f618-4511-bd09-2e44f2b95b57" providerId="ADAL" clId="{635EA8C8-2782-4E17-93CF-5D3133304C72}" dt="2019-08-16T08:19:50.954" v="1345" actId="14100"/>
          <ac:grpSpMkLst>
            <pc:docMk/>
            <pc:sldMk cId="4099966139" sldId="378"/>
            <ac:grpSpMk id="129" creationId="{C642EAFE-72C3-4FFA-AA60-59F6042D1B8F}"/>
          </ac:grpSpMkLst>
        </pc:grpChg>
        <pc:grpChg chg="mod">
          <ac:chgData name="Hampus Tjäder" userId="b1ac03aa-f618-4511-bd09-2e44f2b95b57" providerId="ADAL" clId="{635EA8C8-2782-4E17-93CF-5D3133304C72}" dt="2019-08-16T08:19:50.954" v="1345" actId="14100"/>
          <ac:grpSpMkLst>
            <pc:docMk/>
            <pc:sldMk cId="4099966139" sldId="378"/>
            <ac:grpSpMk id="205" creationId="{D35A297E-20BE-409B-8C2C-BA3F5A952FEC}"/>
          </ac:grpSpMkLst>
        </pc:grpChg>
        <pc:grpChg chg="mod">
          <ac:chgData name="Hampus Tjäder" userId="b1ac03aa-f618-4511-bd09-2e44f2b95b57" providerId="ADAL" clId="{635EA8C8-2782-4E17-93CF-5D3133304C72}" dt="2019-08-16T08:19:50.954" v="1345" actId="14100"/>
          <ac:grpSpMkLst>
            <pc:docMk/>
            <pc:sldMk cId="4099966139" sldId="378"/>
            <ac:grpSpMk id="221" creationId="{FB538208-046F-43D3-A724-37F3FF23AE05}"/>
          </ac:grpSpMkLst>
        </pc:grpChg>
        <pc:picChg chg="mod">
          <ac:chgData name="Hampus Tjäder" userId="b1ac03aa-f618-4511-bd09-2e44f2b95b57" providerId="ADAL" clId="{635EA8C8-2782-4E17-93CF-5D3133304C72}" dt="2019-08-16T08:19:05.927" v="1333" actId="1076"/>
          <ac:picMkLst>
            <pc:docMk/>
            <pc:sldMk cId="4099966139" sldId="378"/>
            <ac:picMk id="162" creationId="{CB0D9E13-F4FE-44E6-9311-DE8330E1576C}"/>
          </ac:picMkLst>
        </pc:picChg>
      </pc:sldChg>
      <pc:sldChg chg="addSp modSp add modTransition">
        <pc:chgData name="Hampus Tjäder" userId="b1ac03aa-f618-4511-bd09-2e44f2b95b57" providerId="ADAL" clId="{635EA8C8-2782-4E17-93CF-5D3133304C72}" dt="2019-08-16T08:21:44.923" v="1355" actId="1076"/>
        <pc:sldMkLst>
          <pc:docMk/>
          <pc:sldMk cId="1044600585" sldId="379"/>
        </pc:sldMkLst>
        <pc:spChg chg="mod">
          <ac:chgData name="Hampus Tjäder" userId="b1ac03aa-f618-4511-bd09-2e44f2b95b57" providerId="ADAL" clId="{635EA8C8-2782-4E17-93CF-5D3133304C72}" dt="2019-08-16T08:14:29.857" v="1276" actId="14100"/>
          <ac:spMkLst>
            <pc:docMk/>
            <pc:sldMk cId="1044600585" sldId="379"/>
            <ac:spMk id="42" creationId="{F2A48E3C-8C58-44A3-A4AF-8A49821CDD63}"/>
          </ac:spMkLst>
        </pc:spChg>
        <pc:spChg chg="mod">
          <ac:chgData name="Hampus Tjäder" userId="b1ac03aa-f618-4511-bd09-2e44f2b95b57" providerId="ADAL" clId="{635EA8C8-2782-4E17-93CF-5D3133304C72}" dt="2019-08-16T08:21:44.923" v="1355" actId="1076"/>
          <ac:spMkLst>
            <pc:docMk/>
            <pc:sldMk cId="1044600585" sldId="379"/>
            <ac:spMk id="106" creationId="{D73CAFFC-FB75-45CB-BB3A-EF551FF11BD9}"/>
          </ac:spMkLst>
        </pc:spChg>
        <pc:spChg chg="mod">
          <ac:chgData name="Hampus Tjäder" userId="b1ac03aa-f618-4511-bd09-2e44f2b95b57" providerId="ADAL" clId="{635EA8C8-2782-4E17-93CF-5D3133304C72}" dt="2019-08-16T08:16:36.779" v="1297" actId="1076"/>
          <ac:spMkLst>
            <pc:docMk/>
            <pc:sldMk cId="1044600585" sldId="379"/>
            <ac:spMk id="112" creationId="{19F9BA32-2FF2-423D-9178-A599E0F6501E}"/>
          </ac:spMkLst>
        </pc:spChg>
        <pc:spChg chg="mod">
          <ac:chgData name="Hampus Tjäder" userId="b1ac03aa-f618-4511-bd09-2e44f2b95b57" providerId="ADAL" clId="{635EA8C8-2782-4E17-93CF-5D3133304C72}" dt="2019-08-16T08:15:38.401" v="1290" actId="1076"/>
          <ac:spMkLst>
            <pc:docMk/>
            <pc:sldMk cId="1044600585" sldId="379"/>
            <ac:spMk id="117" creationId="{F845D384-702B-4A46-823C-9228B6CC288A}"/>
          </ac:spMkLst>
        </pc:spChg>
        <pc:spChg chg="mod">
          <ac:chgData name="Hampus Tjäder" userId="b1ac03aa-f618-4511-bd09-2e44f2b95b57" providerId="ADAL" clId="{635EA8C8-2782-4E17-93CF-5D3133304C72}" dt="2019-08-16T08:14:53.456" v="1281" actId="1076"/>
          <ac:spMkLst>
            <pc:docMk/>
            <pc:sldMk cId="1044600585" sldId="379"/>
            <ac:spMk id="120" creationId="{2DF3815B-FF9D-4051-82D7-D878C2AA15D4}"/>
          </ac:spMkLst>
        </pc:spChg>
        <pc:spChg chg="mod">
          <ac:chgData name="Hampus Tjäder" userId="b1ac03aa-f618-4511-bd09-2e44f2b95b57" providerId="ADAL" clId="{635EA8C8-2782-4E17-93CF-5D3133304C72}" dt="2019-08-16T08:15:05.225" v="1282" actId="1076"/>
          <ac:spMkLst>
            <pc:docMk/>
            <pc:sldMk cId="1044600585" sldId="379"/>
            <ac:spMk id="124" creationId="{473B94D0-64D3-47FB-A9AB-9DFC16CDFAD9}"/>
          </ac:spMkLst>
        </pc:spChg>
        <pc:spChg chg="mod">
          <ac:chgData name="Hampus Tjäder" userId="b1ac03aa-f618-4511-bd09-2e44f2b95b57" providerId="ADAL" clId="{635EA8C8-2782-4E17-93CF-5D3133304C72}" dt="2019-08-16T08:16:36.779" v="1297" actId="1076"/>
          <ac:spMkLst>
            <pc:docMk/>
            <pc:sldMk cId="1044600585" sldId="379"/>
            <ac:spMk id="125" creationId="{BA3727F2-4A76-4146-8B5D-A54C3B055044}"/>
          </ac:spMkLst>
        </pc:spChg>
        <pc:spChg chg="mod">
          <ac:chgData name="Hampus Tjäder" userId="b1ac03aa-f618-4511-bd09-2e44f2b95b57" providerId="ADAL" clId="{635EA8C8-2782-4E17-93CF-5D3133304C72}" dt="2019-08-16T08:21:07.283" v="1351" actId="1076"/>
          <ac:spMkLst>
            <pc:docMk/>
            <pc:sldMk cId="1044600585" sldId="379"/>
            <ac:spMk id="126" creationId="{29BD774C-35CB-4198-9306-1D1322078FB4}"/>
          </ac:spMkLst>
        </pc:spChg>
        <pc:spChg chg="mod">
          <ac:chgData name="Hampus Tjäder" userId="b1ac03aa-f618-4511-bd09-2e44f2b95b57" providerId="ADAL" clId="{635EA8C8-2782-4E17-93CF-5D3133304C72}" dt="2019-08-16T08:15:52.601" v="1292" actId="1076"/>
          <ac:spMkLst>
            <pc:docMk/>
            <pc:sldMk cId="1044600585" sldId="379"/>
            <ac:spMk id="137" creationId="{03FAC7DE-3B5F-4D88-937B-E7945ABCD44F}"/>
          </ac:spMkLst>
        </pc:spChg>
        <pc:spChg chg="mod">
          <ac:chgData name="Hampus Tjäder" userId="b1ac03aa-f618-4511-bd09-2e44f2b95b57" providerId="ADAL" clId="{635EA8C8-2782-4E17-93CF-5D3133304C72}" dt="2019-08-16T08:15:21.912" v="1286" actId="1076"/>
          <ac:spMkLst>
            <pc:docMk/>
            <pc:sldMk cId="1044600585" sldId="379"/>
            <ac:spMk id="138" creationId="{5ED5B806-8C0F-4CF1-835A-97B74EBC26F2}"/>
          </ac:spMkLst>
        </pc:spChg>
        <pc:spChg chg="mod">
          <ac:chgData name="Hampus Tjäder" userId="b1ac03aa-f618-4511-bd09-2e44f2b95b57" providerId="ADAL" clId="{635EA8C8-2782-4E17-93CF-5D3133304C72}" dt="2019-08-16T08:15:14.696" v="1285" actId="1076"/>
          <ac:spMkLst>
            <pc:docMk/>
            <pc:sldMk cId="1044600585" sldId="379"/>
            <ac:spMk id="165" creationId="{ABE9158B-9444-4293-B49C-0EB746079D9A}"/>
          </ac:spMkLst>
        </pc:spChg>
        <pc:spChg chg="mod">
          <ac:chgData name="Hampus Tjäder" userId="b1ac03aa-f618-4511-bd09-2e44f2b95b57" providerId="ADAL" clId="{635EA8C8-2782-4E17-93CF-5D3133304C72}" dt="2019-08-16T08:16:21.809" v="1296" actId="1076"/>
          <ac:spMkLst>
            <pc:docMk/>
            <pc:sldMk cId="1044600585" sldId="379"/>
            <ac:spMk id="173" creationId="{0601AB40-FAFD-4BEF-B36E-AE3E8E487554}"/>
          </ac:spMkLst>
        </pc:spChg>
        <pc:spChg chg="mod">
          <ac:chgData name="Hampus Tjäder" userId="b1ac03aa-f618-4511-bd09-2e44f2b95b57" providerId="ADAL" clId="{635EA8C8-2782-4E17-93CF-5D3133304C72}" dt="2019-08-16T08:16:19.162" v="1295" actId="1076"/>
          <ac:spMkLst>
            <pc:docMk/>
            <pc:sldMk cId="1044600585" sldId="379"/>
            <ac:spMk id="174" creationId="{E0027AE5-E58F-4727-AD4B-704A2EA3CA78}"/>
          </ac:spMkLst>
        </pc:spChg>
        <pc:spChg chg="mod">
          <ac:chgData name="Hampus Tjäder" userId="b1ac03aa-f618-4511-bd09-2e44f2b95b57" providerId="ADAL" clId="{635EA8C8-2782-4E17-93CF-5D3133304C72}" dt="2019-08-16T08:20:52.026" v="1348" actId="1076"/>
          <ac:spMkLst>
            <pc:docMk/>
            <pc:sldMk cId="1044600585" sldId="379"/>
            <ac:spMk id="180" creationId="{2A6EF608-2174-49D6-A2CA-B9DDA96326C2}"/>
          </ac:spMkLst>
        </pc:spChg>
        <pc:spChg chg="mod">
          <ac:chgData name="Hampus Tjäder" userId="b1ac03aa-f618-4511-bd09-2e44f2b95b57" providerId="ADAL" clId="{635EA8C8-2782-4E17-93CF-5D3133304C72}" dt="2019-08-16T08:15:44.929" v="1291" actId="1076"/>
          <ac:spMkLst>
            <pc:docMk/>
            <pc:sldMk cId="1044600585" sldId="379"/>
            <ac:spMk id="186" creationId="{B4053125-7FF2-458B-8BB7-A06FB3893BC7}"/>
          </ac:spMkLst>
        </pc:spChg>
        <pc:spChg chg="mod">
          <ac:chgData name="Hampus Tjäder" userId="b1ac03aa-f618-4511-bd09-2e44f2b95b57" providerId="ADAL" clId="{635EA8C8-2782-4E17-93CF-5D3133304C72}" dt="2019-08-16T08:15:11.353" v="1284" actId="1076"/>
          <ac:spMkLst>
            <pc:docMk/>
            <pc:sldMk cId="1044600585" sldId="379"/>
            <ac:spMk id="190" creationId="{1380A996-ABDC-41BC-A5F8-B820B81843DD}"/>
          </ac:spMkLst>
        </pc:spChg>
        <pc:spChg chg="mod">
          <ac:chgData name="Hampus Tjäder" userId="b1ac03aa-f618-4511-bd09-2e44f2b95b57" providerId="ADAL" clId="{635EA8C8-2782-4E17-93CF-5D3133304C72}" dt="2019-08-16T08:21:37.679" v="1354" actId="20577"/>
          <ac:spMkLst>
            <pc:docMk/>
            <pc:sldMk cId="1044600585" sldId="379"/>
            <ac:spMk id="192" creationId="{54E030FD-E2D4-440D-863D-A22BC40EAD34}"/>
          </ac:spMkLst>
        </pc:spChg>
        <pc:spChg chg="mod">
          <ac:chgData name="Hampus Tjäder" userId="b1ac03aa-f618-4511-bd09-2e44f2b95b57" providerId="ADAL" clId="{635EA8C8-2782-4E17-93CF-5D3133304C72}" dt="2019-08-16T08:17:58.029" v="1317" actId="1076"/>
          <ac:spMkLst>
            <pc:docMk/>
            <pc:sldMk cId="1044600585" sldId="379"/>
            <ac:spMk id="195" creationId="{CF4EFAB3-773F-4927-8F33-FC02200156E0}"/>
          </ac:spMkLst>
        </pc:spChg>
        <pc:spChg chg="mod">
          <ac:chgData name="Hampus Tjäder" userId="b1ac03aa-f618-4511-bd09-2e44f2b95b57" providerId="ADAL" clId="{635EA8C8-2782-4E17-93CF-5D3133304C72}" dt="2019-08-16T08:15:28.930" v="1287" actId="1076"/>
          <ac:spMkLst>
            <pc:docMk/>
            <pc:sldMk cId="1044600585" sldId="379"/>
            <ac:spMk id="231" creationId="{D305D55D-EF72-427C-B6C9-BEDCB78513DD}"/>
          </ac:spMkLst>
        </pc:spChg>
        <pc:spChg chg="mod">
          <ac:chgData name="Hampus Tjäder" userId="b1ac03aa-f618-4511-bd09-2e44f2b95b57" providerId="ADAL" clId="{635EA8C8-2782-4E17-93CF-5D3133304C72}" dt="2019-08-16T08:20:59.306" v="1350" actId="1076"/>
          <ac:spMkLst>
            <pc:docMk/>
            <pc:sldMk cId="1044600585" sldId="379"/>
            <ac:spMk id="232" creationId="{569BD7AA-B0F5-4725-AE31-E67BF0B4DBD1}"/>
          </ac:spMkLst>
        </pc:spChg>
        <pc:spChg chg="mod">
          <ac:chgData name="Hampus Tjäder" userId="b1ac03aa-f618-4511-bd09-2e44f2b95b57" providerId="ADAL" clId="{635EA8C8-2782-4E17-93CF-5D3133304C72}" dt="2019-08-16T08:15:38.401" v="1290" actId="1076"/>
          <ac:spMkLst>
            <pc:docMk/>
            <pc:sldMk cId="1044600585" sldId="379"/>
            <ac:spMk id="237" creationId="{48F6C969-20F9-4901-9B75-1D98CB158302}"/>
          </ac:spMkLst>
        </pc:spChg>
        <pc:spChg chg="mod">
          <ac:chgData name="Hampus Tjäder" userId="b1ac03aa-f618-4511-bd09-2e44f2b95b57" providerId="ADAL" clId="{635EA8C8-2782-4E17-93CF-5D3133304C72}" dt="2019-08-16T08:15:38.401" v="1290" actId="1076"/>
          <ac:spMkLst>
            <pc:docMk/>
            <pc:sldMk cId="1044600585" sldId="379"/>
            <ac:spMk id="238" creationId="{DDB518B9-6AB9-49D8-A98B-AA9DAE06D1C1}"/>
          </ac:spMkLst>
        </pc:spChg>
        <pc:spChg chg="mod">
          <ac:chgData name="Hampus Tjäder" userId="b1ac03aa-f618-4511-bd09-2e44f2b95b57" providerId="ADAL" clId="{635EA8C8-2782-4E17-93CF-5D3133304C72}" dt="2019-08-16T08:15:44.929" v="1291" actId="1076"/>
          <ac:spMkLst>
            <pc:docMk/>
            <pc:sldMk cId="1044600585" sldId="379"/>
            <ac:spMk id="243" creationId="{1885C2DB-02DA-46D0-A7C6-C74B114EDBEB}"/>
          </ac:spMkLst>
        </pc:spChg>
        <pc:spChg chg="mod">
          <ac:chgData name="Hampus Tjäder" userId="b1ac03aa-f618-4511-bd09-2e44f2b95b57" providerId="ADAL" clId="{635EA8C8-2782-4E17-93CF-5D3133304C72}" dt="2019-08-16T08:15:44.929" v="1291" actId="1076"/>
          <ac:spMkLst>
            <pc:docMk/>
            <pc:sldMk cId="1044600585" sldId="379"/>
            <ac:spMk id="244" creationId="{A455BE50-F0EA-4C6E-95A9-AE5909480826}"/>
          </ac:spMkLst>
        </pc:spChg>
        <pc:spChg chg="mod">
          <ac:chgData name="Hampus Tjäder" userId="b1ac03aa-f618-4511-bd09-2e44f2b95b57" providerId="ADAL" clId="{635EA8C8-2782-4E17-93CF-5D3133304C72}" dt="2019-08-16T08:21:44.923" v="1355" actId="1076"/>
          <ac:spMkLst>
            <pc:docMk/>
            <pc:sldMk cId="1044600585" sldId="379"/>
            <ac:spMk id="246" creationId="{E2884866-239B-4874-886B-E8DDBF708079}"/>
          </ac:spMkLst>
        </pc:spChg>
        <pc:spChg chg="mod">
          <ac:chgData name="Hampus Tjäder" userId="b1ac03aa-f618-4511-bd09-2e44f2b95b57" providerId="ADAL" clId="{635EA8C8-2782-4E17-93CF-5D3133304C72}" dt="2019-08-16T08:21:44.923" v="1355" actId="1076"/>
          <ac:spMkLst>
            <pc:docMk/>
            <pc:sldMk cId="1044600585" sldId="379"/>
            <ac:spMk id="247" creationId="{5D32EF74-FF57-4AE9-A724-3199A497092A}"/>
          </ac:spMkLst>
        </pc:spChg>
        <pc:spChg chg="mod">
          <ac:chgData name="Hampus Tjäder" userId="b1ac03aa-f618-4511-bd09-2e44f2b95b57" providerId="ADAL" clId="{635EA8C8-2782-4E17-93CF-5D3133304C72}" dt="2019-08-16T08:15:21.912" v="1286" actId="1076"/>
          <ac:spMkLst>
            <pc:docMk/>
            <pc:sldMk cId="1044600585" sldId="379"/>
            <ac:spMk id="248" creationId="{5F2B9D7D-0212-42FF-8BFE-423EDED9FC84}"/>
          </ac:spMkLst>
        </pc:spChg>
        <pc:spChg chg="mod">
          <ac:chgData name="Hampus Tjäder" userId="b1ac03aa-f618-4511-bd09-2e44f2b95b57" providerId="ADAL" clId="{635EA8C8-2782-4E17-93CF-5D3133304C72}" dt="2019-08-16T08:16:04.858" v="1293" actId="1076"/>
          <ac:spMkLst>
            <pc:docMk/>
            <pc:sldMk cId="1044600585" sldId="379"/>
            <ac:spMk id="249" creationId="{39128CC1-AF7C-4BDD-85B6-98D38742EC78}"/>
          </ac:spMkLst>
        </pc:spChg>
        <pc:spChg chg="mod">
          <ac:chgData name="Hampus Tjäder" userId="b1ac03aa-f618-4511-bd09-2e44f2b95b57" providerId="ADAL" clId="{635EA8C8-2782-4E17-93CF-5D3133304C72}" dt="2019-08-16T08:21:44.923" v="1355" actId="1076"/>
          <ac:spMkLst>
            <pc:docMk/>
            <pc:sldMk cId="1044600585" sldId="379"/>
            <ac:spMk id="261" creationId="{5B6998F0-A89E-407A-93A6-EAE96CE6D83F}"/>
          </ac:spMkLst>
        </pc:spChg>
        <pc:spChg chg="mod">
          <ac:chgData name="Hampus Tjäder" userId="b1ac03aa-f618-4511-bd09-2e44f2b95b57" providerId="ADAL" clId="{635EA8C8-2782-4E17-93CF-5D3133304C72}" dt="2019-08-16T08:21:44.923" v="1355" actId="1076"/>
          <ac:spMkLst>
            <pc:docMk/>
            <pc:sldMk cId="1044600585" sldId="379"/>
            <ac:spMk id="262" creationId="{A0C2D45B-7B1E-4BFD-8A45-A009A506D950}"/>
          </ac:spMkLst>
        </pc:spChg>
        <pc:spChg chg="mod">
          <ac:chgData name="Hampus Tjäder" userId="b1ac03aa-f618-4511-bd09-2e44f2b95b57" providerId="ADAL" clId="{635EA8C8-2782-4E17-93CF-5D3133304C72}" dt="2019-08-16T08:21:44.923" v="1355" actId="1076"/>
          <ac:spMkLst>
            <pc:docMk/>
            <pc:sldMk cId="1044600585" sldId="379"/>
            <ac:spMk id="263" creationId="{D3549E70-D82B-431C-93F2-34821719E61E}"/>
          </ac:spMkLst>
        </pc:spChg>
        <pc:grpChg chg="mod">
          <ac:chgData name="Hampus Tjäder" userId="b1ac03aa-f618-4511-bd09-2e44f2b95b57" providerId="ADAL" clId="{635EA8C8-2782-4E17-93CF-5D3133304C72}" dt="2019-08-16T08:14:00.242" v="1274" actId="1076"/>
          <ac:grpSpMkLst>
            <pc:docMk/>
            <pc:sldMk cId="1044600585" sldId="379"/>
            <ac:grpSpMk id="7" creationId="{D0B024EE-197A-4289-ADA7-112951E44140}"/>
          </ac:grpSpMkLst>
        </pc:grpChg>
        <pc:grpChg chg="mod">
          <ac:chgData name="Hampus Tjäder" userId="b1ac03aa-f618-4511-bd09-2e44f2b95b57" providerId="ADAL" clId="{635EA8C8-2782-4E17-93CF-5D3133304C72}" dt="2019-08-16T08:14:41.976" v="1279" actId="1076"/>
          <ac:grpSpMkLst>
            <pc:docMk/>
            <pc:sldMk cId="1044600585" sldId="379"/>
            <ac:grpSpMk id="8" creationId="{D66BBF9E-EE18-4053-8425-EBFAA27C061C}"/>
          </ac:grpSpMkLst>
        </pc:grpChg>
        <pc:grpChg chg="mod">
          <ac:chgData name="Hampus Tjäder" userId="b1ac03aa-f618-4511-bd09-2e44f2b95b57" providerId="ADAL" clId="{635EA8C8-2782-4E17-93CF-5D3133304C72}" dt="2019-08-16T08:14:00.242" v="1274" actId="1076"/>
          <ac:grpSpMkLst>
            <pc:docMk/>
            <pc:sldMk cId="1044600585" sldId="379"/>
            <ac:grpSpMk id="9" creationId="{B53A3A50-FA07-4DE0-AF59-8E6619CCC216}"/>
          </ac:grpSpMkLst>
        </pc:grpChg>
        <pc:grpChg chg="mod">
          <ac:chgData name="Hampus Tjäder" userId="b1ac03aa-f618-4511-bd09-2e44f2b95b57" providerId="ADAL" clId="{635EA8C8-2782-4E17-93CF-5D3133304C72}" dt="2019-08-16T08:14:35.434" v="1277" actId="1076"/>
          <ac:grpSpMkLst>
            <pc:docMk/>
            <pc:sldMk cId="1044600585" sldId="379"/>
            <ac:grpSpMk id="10" creationId="{EF2FBE87-DF46-473F-9CE8-DCF199469066}"/>
          </ac:grpSpMkLst>
        </pc:grpChg>
        <pc:grpChg chg="mod">
          <ac:chgData name="Hampus Tjäder" userId="b1ac03aa-f618-4511-bd09-2e44f2b95b57" providerId="ADAL" clId="{635EA8C8-2782-4E17-93CF-5D3133304C72}" dt="2019-08-16T08:14:00.242" v="1274" actId="1076"/>
          <ac:grpSpMkLst>
            <pc:docMk/>
            <pc:sldMk cId="1044600585" sldId="379"/>
            <ac:grpSpMk id="49" creationId="{150A26D4-8DFF-426F-8BBC-DBFA94A1CDD0}"/>
          </ac:grpSpMkLst>
        </pc:grpChg>
        <pc:grpChg chg="add mod">
          <ac:chgData name="Hampus Tjäder" userId="b1ac03aa-f618-4511-bd09-2e44f2b95b57" providerId="ADAL" clId="{635EA8C8-2782-4E17-93CF-5D3133304C72}" dt="2019-08-16T08:13:46.922" v="1273" actId="571"/>
          <ac:grpSpMkLst>
            <pc:docMk/>
            <pc:sldMk cId="1044600585" sldId="379"/>
            <ac:grpSpMk id="77" creationId="{2C8257CC-0D02-4B40-97D4-6E3F813DBA40}"/>
          </ac:grpSpMkLst>
        </pc:grpChg>
        <pc:grpChg chg="mod">
          <ac:chgData name="Hampus Tjäder" userId="b1ac03aa-f618-4511-bd09-2e44f2b95b57" providerId="ADAL" clId="{635EA8C8-2782-4E17-93CF-5D3133304C72}" dt="2019-08-16T08:13:46.922" v="1273" actId="571"/>
          <ac:grpSpMkLst>
            <pc:docMk/>
            <pc:sldMk cId="1044600585" sldId="379"/>
            <ac:grpSpMk id="79" creationId="{C8E88C11-0108-4267-8780-584C7705A173}"/>
          </ac:grpSpMkLst>
        </pc:grpChg>
        <pc:grpChg chg="add mod">
          <ac:chgData name="Hampus Tjäder" userId="b1ac03aa-f618-4511-bd09-2e44f2b95b57" providerId="ADAL" clId="{635EA8C8-2782-4E17-93CF-5D3133304C72}" dt="2019-08-16T08:13:46.922" v="1273" actId="571"/>
          <ac:grpSpMkLst>
            <pc:docMk/>
            <pc:sldMk cId="1044600585" sldId="379"/>
            <ac:grpSpMk id="82" creationId="{CA677D06-4BC1-4E86-829F-4F3CE2B255E4}"/>
          </ac:grpSpMkLst>
        </pc:grpChg>
        <pc:grpChg chg="mod">
          <ac:chgData name="Hampus Tjäder" userId="b1ac03aa-f618-4511-bd09-2e44f2b95b57" providerId="ADAL" clId="{635EA8C8-2782-4E17-93CF-5D3133304C72}" dt="2019-08-16T08:13:46.922" v="1273" actId="571"/>
          <ac:grpSpMkLst>
            <pc:docMk/>
            <pc:sldMk cId="1044600585" sldId="379"/>
            <ac:grpSpMk id="84" creationId="{D747C6EF-549D-4D98-8237-63D6242A210F}"/>
          </ac:grpSpMkLst>
        </pc:grpChg>
        <pc:grpChg chg="add mod">
          <ac:chgData name="Hampus Tjäder" userId="b1ac03aa-f618-4511-bd09-2e44f2b95b57" providerId="ADAL" clId="{635EA8C8-2782-4E17-93CF-5D3133304C72}" dt="2019-08-16T08:13:46.922" v="1273" actId="571"/>
          <ac:grpSpMkLst>
            <pc:docMk/>
            <pc:sldMk cId="1044600585" sldId="379"/>
            <ac:grpSpMk id="87" creationId="{0F973273-66B2-4423-8901-0ABED8428926}"/>
          </ac:grpSpMkLst>
        </pc:grpChg>
        <pc:grpChg chg="mod">
          <ac:chgData name="Hampus Tjäder" userId="b1ac03aa-f618-4511-bd09-2e44f2b95b57" providerId="ADAL" clId="{635EA8C8-2782-4E17-93CF-5D3133304C72}" dt="2019-08-16T08:13:46.922" v="1273" actId="571"/>
          <ac:grpSpMkLst>
            <pc:docMk/>
            <pc:sldMk cId="1044600585" sldId="379"/>
            <ac:grpSpMk id="89" creationId="{0C10D371-6E04-4D88-9BF4-4E267037CAC0}"/>
          </ac:grpSpMkLst>
        </pc:grpChg>
        <pc:grpChg chg="add mod">
          <ac:chgData name="Hampus Tjäder" userId="b1ac03aa-f618-4511-bd09-2e44f2b95b57" providerId="ADAL" clId="{635EA8C8-2782-4E17-93CF-5D3133304C72}" dt="2019-08-16T08:13:46.922" v="1273" actId="571"/>
          <ac:grpSpMkLst>
            <pc:docMk/>
            <pc:sldMk cId="1044600585" sldId="379"/>
            <ac:grpSpMk id="92" creationId="{B6448D97-9759-407A-AF9D-02C4E42D2E09}"/>
          </ac:grpSpMkLst>
        </pc:grpChg>
        <pc:grpChg chg="mod">
          <ac:chgData name="Hampus Tjäder" userId="b1ac03aa-f618-4511-bd09-2e44f2b95b57" providerId="ADAL" clId="{635EA8C8-2782-4E17-93CF-5D3133304C72}" dt="2019-08-16T08:13:46.922" v="1273" actId="571"/>
          <ac:grpSpMkLst>
            <pc:docMk/>
            <pc:sldMk cId="1044600585" sldId="379"/>
            <ac:grpSpMk id="94" creationId="{3E2C36AC-CA4A-41C1-8D24-A3836E53362B}"/>
          </ac:grpSpMkLst>
        </pc:grpChg>
        <pc:grpChg chg="add mod">
          <ac:chgData name="Hampus Tjäder" userId="b1ac03aa-f618-4511-bd09-2e44f2b95b57" providerId="ADAL" clId="{635EA8C8-2782-4E17-93CF-5D3133304C72}" dt="2019-08-16T08:13:46.922" v="1273" actId="571"/>
          <ac:grpSpMkLst>
            <pc:docMk/>
            <pc:sldMk cId="1044600585" sldId="379"/>
            <ac:grpSpMk id="97" creationId="{FD013D29-7643-44F6-B1C1-E3C72A269E33}"/>
          </ac:grpSpMkLst>
        </pc:grpChg>
        <pc:grpChg chg="add mod">
          <ac:chgData name="Hampus Tjäder" userId="b1ac03aa-f618-4511-bd09-2e44f2b95b57" providerId="ADAL" clId="{635EA8C8-2782-4E17-93CF-5D3133304C72}" dt="2019-08-16T08:13:46.922" v="1273" actId="571"/>
          <ac:grpSpMkLst>
            <pc:docMk/>
            <pc:sldMk cId="1044600585" sldId="379"/>
            <ac:grpSpMk id="101" creationId="{DAC82726-2651-4BFD-8550-D022DC8AB24D}"/>
          </ac:grpSpMkLst>
        </pc:grpChg>
        <pc:grpChg chg="mod">
          <ac:chgData name="Hampus Tjäder" userId="b1ac03aa-f618-4511-bd09-2e44f2b95b57" providerId="ADAL" clId="{635EA8C8-2782-4E17-93CF-5D3133304C72}" dt="2019-08-16T08:13:46.922" v="1273" actId="571"/>
          <ac:grpSpMkLst>
            <pc:docMk/>
            <pc:sldMk cId="1044600585" sldId="379"/>
            <ac:grpSpMk id="103" creationId="{E54E0105-84E7-46CB-BC68-75A74C4425B2}"/>
          </ac:grpSpMkLst>
        </pc:grpChg>
        <pc:grpChg chg="add mod">
          <ac:chgData name="Hampus Tjäder" userId="b1ac03aa-f618-4511-bd09-2e44f2b95b57" providerId="ADAL" clId="{635EA8C8-2782-4E17-93CF-5D3133304C72}" dt="2019-08-16T08:13:46.922" v="1273" actId="571"/>
          <ac:grpSpMkLst>
            <pc:docMk/>
            <pc:sldMk cId="1044600585" sldId="379"/>
            <ac:grpSpMk id="107" creationId="{1A5B6C9D-CBD7-4DD6-A913-01FD5A2A6D9E}"/>
          </ac:grpSpMkLst>
        </pc:grpChg>
        <pc:grpChg chg="mod">
          <ac:chgData name="Hampus Tjäder" userId="b1ac03aa-f618-4511-bd09-2e44f2b95b57" providerId="ADAL" clId="{635EA8C8-2782-4E17-93CF-5D3133304C72}" dt="2019-08-16T08:13:46.922" v="1273" actId="571"/>
          <ac:grpSpMkLst>
            <pc:docMk/>
            <pc:sldMk cId="1044600585" sldId="379"/>
            <ac:grpSpMk id="109" creationId="{531649BD-7E77-4A9D-B102-221928C00A57}"/>
          </ac:grpSpMkLst>
        </pc:grpChg>
        <pc:grpChg chg="add mod">
          <ac:chgData name="Hampus Tjäder" userId="b1ac03aa-f618-4511-bd09-2e44f2b95b57" providerId="ADAL" clId="{635EA8C8-2782-4E17-93CF-5D3133304C72}" dt="2019-08-16T08:13:46.922" v="1273" actId="571"/>
          <ac:grpSpMkLst>
            <pc:docMk/>
            <pc:sldMk cId="1044600585" sldId="379"/>
            <ac:grpSpMk id="113" creationId="{C2E4E290-B128-42BD-876B-541BE00F1619}"/>
          </ac:grpSpMkLst>
        </pc:grpChg>
        <pc:grpChg chg="mod">
          <ac:chgData name="Hampus Tjäder" userId="b1ac03aa-f618-4511-bd09-2e44f2b95b57" providerId="ADAL" clId="{635EA8C8-2782-4E17-93CF-5D3133304C72}" dt="2019-08-16T08:13:46.922" v="1273" actId="571"/>
          <ac:grpSpMkLst>
            <pc:docMk/>
            <pc:sldMk cId="1044600585" sldId="379"/>
            <ac:grpSpMk id="115" creationId="{E6D9B9C1-5AE8-40F1-BE64-0B3ABFFF36EE}"/>
          </ac:grpSpMkLst>
        </pc:grpChg>
        <pc:grpChg chg="mod">
          <ac:chgData name="Hampus Tjäder" userId="b1ac03aa-f618-4511-bd09-2e44f2b95b57" providerId="ADAL" clId="{635EA8C8-2782-4E17-93CF-5D3133304C72}" dt="2019-08-16T08:14:00.242" v="1274" actId="1076"/>
          <ac:grpSpMkLst>
            <pc:docMk/>
            <pc:sldMk cId="1044600585" sldId="379"/>
            <ac:grpSpMk id="129" creationId="{C642EAFE-72C3-4FFA-AA60-59F6042D1B8F}"/>
          </ac:grpSpMkLst>
        </pc:grpChg>
        <pc:grpChg chg="mod">
          <ac:chgData name="Hampus Tjäder" userId="b1ac03aa-f618-4511-bd09-2e44f2b95b57" providerId="ADAL" clId="{635EA8C8-2782-4E17-93CF-5D3133304C72}" dt="2019-08-16T08:14:00.242" v="1274" actId="1076"/>
          <ac:grpSpMkLst>
            <pc:docMk/>
            <pc:sldMk cId="1044600585" sldId="379"/>
            <ac:grpSpMk id="205" creationId="{D35A297E-20BE-409B-8C2C-BA3F5A952FEC}"/>
          </ac:grpSpMkLst>
        </pc:grpChg>
        <pc:grpChg chg="mod">
          <ac:chgData name="Hampus Tjäder" userId="b1ac03aa-f618-4511-bd09-2e44f2b95b57" providerId="ADAL" clId="{635EA8C8-2782-4E17-93CF-5D3133304C72}" dt="2019-08-16T08:14:00.242" v="1274" actId="1076"/>
          <ac:grpSpMkLst>
            <pc:docMk/>
            <pc:sldMk cId="1044600585" sldId="379"/>
            <ac:grpSpMk id="221" creationId="{FB538208-046F-43D3-A724-37F3FF23AE05}"/>
          </ac:grpSpMkLst>
        </pc:grpChg>
        <pc:picChg chg="mod">
          <ac:chgData name="Hampus Tjäder" userId="b1ac03aa-f618-4511-bd09-2e44f2b95b57" providerId="ADAL" clId="{635EA8C8-2782-4E17-93CF-5D3133304C72}" dt="2019-08-16T08:16:39.185" v="1298" actId="1076"/>
          <ac:picMkLst>
            <pc:docMk/>
            <pc:sldMk cId="1044600585" sldId="379"/>
            <ac:picMk id="134" creationId="{130EC575-1C3E-4C15-A110-3872CE1C2ED1}"/>
          </ac:picMkLst>
        </pc:picChg>
        <pc:picChg chg="mod">
          <ac:chgData name="Hampus Tjäder" userId="b1ac03aa-f618-4511-bd09-2e44f2b95b57" providerId="ADAL" clId="{635EA8C8-2782-4E17-93CF-5D3133304C72}" dt="2019-08-16T08:17:58.029" v="1317" actId="1076"/>
          <ac:picMkLst>
            <pc:docMk/>
            <pc:sldMk cId="1044600585" sldId="379"/>
            <ac:picMk id="162" creationId="{CB0D9E13-F4FE-44E6-9311-DE8330E1576C}"/>
          </ac:picMkLst>
        </pc:picChg>
        <pc:cxnChg chg="mod">
          <ac:chgData name="Hampus Tjäder" userId="b1ac03aa-f618-4511-bd09-2e44f2b95b57" providerId="ADAL" clId="{635EA8C8-2782-4E17-93CF-5D3133304C72}" dt="2019-08-16T08:15:08.217" v="1283" actId="1076"/>
          <ac:cxnSpMkLst>
            <pc:docMk/>
            <pc:sldMk cId="1044600585" sldId="379"/>
            <ac:cxnSpMk id="118" creationId="{8F7F1EF6-AD7A-413A-937A-E1E81138BC83}"/>
          </ac:cxnSpMkLst>
        </pc:cxnChg>
        <pc:cxnChg chg="mod">
          <ac:chgData name="Hampus Tjäder" userId="b1ac03aa-f618-4511-bd09-2e44f2b95b57" providerId="ADAL" clId="{635EA8C8-2782-4E17-93CF-5D3133304C72}" dt="2019-08-16T08:15:21.912" v="1286" actId="1076"/>
          <ac:cxnSpMkLst>
            <pc:docMk/>
            <pc:sldMk cId="1044600585" sldId="379"/>
            <ac:cxnSpMk id="139" creationId="{C85BEBCC-2007-4130-A0D2-A9D8E2DDC4DD}"/>
          </ac:cxnSpMkLst>
        </pc:cxnChg>
        <pc:cxnChg chg="mod">
          <ac:chgData name="Hampus Tjäder" userId="b1ac03aa-f618-4511-bd09-2e44f2b95b57" providerId="ADAL" clId="{635EA8C8-2782-4E17-93CF-5D3133304C72}" dt="2019-08-16T08:14:49.841" v="1280" actId="1076"/>
          <ac:cxnSpMkLst>
            <pc:docMk/>
            <pc:sldMk cId="1044600585" sldId="379"/>
            <ac:cxnSpMk id="166" creationId="{AD164698-7ED9-4F99-B7EA-59B1F1256712}"/>
          </ac:cxnSpMkLst>
        </pc:cxnChg>
        <pc:cxnChg chg="mod">
          <ac:chgData name="Hampus Tjäder" userId="b1ac03aa-f618-4511-bd09-2e44f2b95b57" providerId="ADAL" clId="{635EA8C8-2782-4E17-93CF-5D3133304C72}" dt="2019-08-16T08:15:28.930" v="1287" actId="1076"/>
          <ac:cxnSpMkLst>
            <pc:docMk/>
            <pc:sldMk cId="1044600585" sldId="379"/>
            <ac:cxnSpMk id="242" creationId="{6C11C176-746D-4AC0-B3DA-56EF5317564C}"/>
          </ac:cxnSpMkLst>
        </pc:cxnChg>
      </pc:sldChg>
      <pc:sldChg chg="addSp delSp modSp ord modNotesTx">
        <pc:chgData name="Hampus Tjäder" userId="b1ac03aa-f618-4511-bd09-2e44f2b95b57" providerId="ADAL" clId="{635EA8C8-2782-4E17-93CF-5D3133304C72}" dt="2019-08-22T07:04:18.920" v="17791" actId="6549"/>
        <pc:sldMkLst>
          <pc:docMk/>
          <pc:sldMk cId="4236687339" sldId="380"/>
        </pc:sldMkLst>
        <pc:spChg chg="add mod ord">
          <ac:chgData name="Hampus Tjäder" userId="b1ac03aa-f618-4511-bd09-2e44f2b95b57" providerId="ADAL" clId="{635EA8C8-2782-4E17-93CF-5D3133304C72}" dt="2019-08-16T07:51:49.648" v="1001" actId="208"/>
          <ac:spMkLst>
            <pc:docMk/>
            <pc:sldMk cId="4236687339" sldId="380"/>
            <ac:spMk id="2" creationId="{766783DB-F73C-493E-BCDB-712636E19F29}"/>
          </ac:spMkLst>
        </pc:spChg>
        <pc:spChg chg="add del mod ord">
          <ac:chgData name="Hampus Tjäder" userId="b1ac03aa-f618-4511-bd09-2e44f2b95b57" providerId="ADAL" clId="{635EA8C8-2782-4E17-93CF-5D3133304C72}" dt="2019-08-16T07:50:41.918" v="990" actId="478"/>
          <ac:spMkLst>
            <pc:docMk/>
            <pc:sldMk cId="4236687339" sldId="380"/>
            <ac:spMk id="46" creationId="{1EDFAEBC-405D-492C-BF26-0EE1A0BE15AC}"/>
          </ac:spMkLst>
        </pc:spChg>
        <pc:spChg chg="add mod ord">
          <ac:chgData name="Hampus Tjäder" userId="b1ac03aa-f618-4511-bd09-2e44f2b95b57" providerId="ADAL" clId="{635EA8C8-2782-4E17-93CF-5D3133304C72}" dt="2019-08-19T14:35:05.316" v="5098" actId="1076"/>
          <ac:spMkLst>
            <pc:docMk/>
            <pc:sldMk cId="4236687339" sldId="380"/>
            <ac:spMk id="47" creationId="{5A9E24EE-51D2-4D82-8880-CB863933475E}"/>
          </ac:spMkLst>
        </pc:spChg>
        <pc:spChg chg="mod ord">
          <ac:chgData name="Hampus Tjäder" userId="b1ac03aa-f618-4511-bd09-2e44f2b95b57" providerId="ADAL" clId="{635EA8C8-2782-4E17-93CF-5D3133304C72}" dt="2019-08-19T14:35:01.916" v="5093" actId="167"/>
          <ac:spMkLst>
            <pc:docMk/>
            <pc:sldMk cId="4236687339" sldId="380"/>
            <ac:spMk id="87" creationId="{57347B5E-49E2-414B-9E26-AC52E223F0B6}"/>
          </ac:spMkLst>
        </pc:spChg>
        <pc:spChg chg="mod ord">
          <ac:chgData name="Hampus Tjäder" userId="b1ac03aa-f618-4511-bd09-2e44f2b95b57" providerId="ADAL" clId="{635EA8C8-2782-4E17-93CF-5D3133304C72}" dt="2019-08-19T14:35:04.819" v="5097" actId="166"/>
          <ac:spMkLst>
            <pc:docMk/>
            <pc:sldMk cId="4236687339" sldId="380"/>
            <ac:spMk id="88" creationId="{532A4C62-7A38-4915-899A-DA5474B4D3EB}"/>
          </ac:spMkLst>
        </pc:spChg>
        <pc:spChg chg="mod">
          <ac:chgData name="Hampus Tjäder" userId="b1ac03aa-f618-4511-bd09-2e44f2b95b57" providerId="ADAL" clId="{635EA8C8-2782-4E17-93CF-5D3133304C72}" dt="2019-08-16T07:54:18.868" v="1035" actId="6549"/>
          <ac:spMkLst>
            <pc:docMk/>
            <pc:sldMk cId="4236687339" sldId="380"/>
            <ac:spMk id="147" creationId="{FF0EB490-D475-4940-988D-CBF9E0DE0144}"/>
          </ac:spMkLst>
        </pc:spChg>
        <pc:grpChg chg="mod">
          <ac:chgData name="Hampus Tjäder" userId="b1ac03aa-f618-4511-bd09-2e44f2b95b57" providerId="ADAL" clId="{635EA8C8-2782-4E17-93CF-5D3133304C72}" dt="2019-08-19T14:33:12.175" v="5073" actId="1076"/>
          <ac:grpSpMkLst>
            <pc:docMk/>
            <pc:sldMk cId="4236687339" sldId="380"/>
            <ac:grpSpMk id="8" creationId="{00000000-0000-0000-0000-000000000000}"/>
          </ac:grpSpMkLst>
        </pc:grpChg>
        <pc:grpChg chg="ord">
          <ac:chgData name="Hampus Tjäder" userId="b1ac03aa-f618-4511-bd09-2e44f2b95b57" providerId="ADAL" clId="{635EA8C8-2782-4E17-93CF-5D3133304C72}" dt="2019-08-16T07:51:55.329" v="1002" actId="167"/>
          <ac:grpSpMkLst>
            <pc:docMk/>
            <pc:sldMk cId="4236687339" sldId="380"/>
            <ac:grpSpMk id="49" creationId="{150A26D4-8DFF-426F-8BBC-DBFA94A1CDD0}"/>
          </ac:grpSpMkLst>
        </pc:grpChg>
      </pc:sldChg>
      <pc:sldChg chg="modSp modNotesTx">
        <pc:chgData name="Hampus Tjäder" userId="b1ac03aa-f618-4511-bd09-2e44f2b95b57" providerId="ADAL" clId="{635EA8C8-2782-4E17-93CF-5D3133304C72}" dt="2019-08-20T14:29:28.869" v="17779" actId="6549"/>
        <pc:sldMkLst>
          <pc:docMk/>
          <pc:sldMk cId="3121782329" sldId="1112"/>
        </pc:sldMkLst>
        <pc:spChg chg="mod">
          <ac:chgData name="Hampus Tjäder" userId="b1ac03aa-f618-4511-bd09-2e44f2b95b57" providerId="ADAL" clId="{635EA8C8-2782-4E17-93CF-5D3133304C72}" dt="2019-08-16T08:40:12.402" v="1654"/>
          <ac:spMkLst>
            <pc:docMk/>
            <pc:sldMk cId="3121782329" sldId="1112"/>
            <ac:spMk id="2" creationId="{C3509767-2F8B-43BF-90FC-FF5B0F36F66D}"/>
          </ac:spMkLst>
        </pc:spChg>
        <pc:spChg chg="mod">
          <ac:chgData name="Hampus Tjäder" userId="b1ac03aa-f618-4511-bd09-2e44f2b95b57" providerId="ADAL" clId="{635EA8C8-2782-4E17-93CF-5D3133304C72}" dt="2019-08-20T09:39:04.135" v="15306" actId="20577"/>
          <ac:spMkLst>
            <pc:docMk/>
            <pc:sldMk cId="3121782329" sldId="1112"/>
            <ac:spMk id="3" creationId="{6487F2F2-96A2-4860-A164-BBC705E7CDB9}"/>
          </ac:spMkLst>
        </pc:spChg>
      </pc:sldChg>
      <pc:sldChg chg="delSp modSp ord modNotesTx">
        <pc:chgData name="Hampus Tjäder" userId="b1ac03aa-f618-4511-bd09-2e44f2b95b57" providerId="ADAL" clId="{635EA8C8-2782-4E17-93CF-5D3133304C72}" dt="2019-08-20T14:29:49.419" v="17785" actId="113"/>
        <pc:sldMkLst>
          <pc:docMk/>
          <pc:sldMk cId="1516027925" sldId="1123"/>
        </pc:sldMkLst>
        <pc:spChg chg="mod">
          <ac:chgData name="Hampus Tjäder" userId="b1ac03aa-f618-4511-bd09-2e44f2b95b57" providerId="ADAL" clId="{635EA8C8-2782-4E17-93CF-5D3133304C72}" dt="2019-08-19T06:59:26.527" v="1855" actId="1076"/>
          <ac:spMkLst>
            <pc:docMk/>
            <pc:sldMk cId="1516027925" sldId="1123"/>
            <ac:spMk id="3" creationId="{40F8DF86-B84F-4910-850A-D52C3617205D}"/>
          </ac:spMkLst>
        </pc:spChg>
        <pc:spChg chg="mod">
          <ac:chgData name="Hampus Tjäder" userId="b1ac03aa-f618-4511-bd09-2e44f2b95b57" providerId="ADAL" clId="{635EA8C8-2782-4E17-93CF-5D3133304C72}" dt="2019-08-19T06:59:26.527" v="1855" actId="1076"/>
          <ac:spMkLst>
            <pc:docMk/>
            <pc:sldMk cId="1516027925" sldId="1123"/>
            <ac:spMk id="35" creationId="{D8396778-47DD-4B02-8D1E-5D0E69F6F3DB}"/>
          </ac:spMkLst>
        </pc:spChg>
        <pc:spChg chg="mod">
          <ac:chgData name="Hampus Tjäder" userId="b1ac03aa-f618-4511-bd09-2e44f2b95b57" providerId="ADAL" clId="{635EA8C8-2782-4E17-93CF-5D3133304C72}" dt="2019-08-20T11:39:56.747" v="17588" actId="313"/>
          <ac:spMkLst>
            <pc:docMk/>
            <pc:sldMk cId="1516027925" sldId="1123"/>
            <ac:spMk id="36" creationId="{91D55C91-47BA-4C7F-B88A-03094DB819D9}"/>
          </ac:spMkLst>
        </pc:spChg>
        <pc:spChg chg="del">
          <ac:chgData name="Hampus Tjäder" userId="b1ac03aa-f618-4511-bd09-2e44f2b95b57" providerId="ADAL" clId="{635EA8C8-2782-4E17-93CF-5D3133304C72}" dt="2019-08-19T06:59:18.888" v="1852" actId="478"/>
          <ac:spMkLst>
            <pc:docMk/>
            <pc:sldMk cId="1516027925" sldId="1123"/>
            <ac:spMk id="37" creationId="{FAAFC5A5-4120-4758-97EF-BC3D0DEEC8CF}"/>
          </ac:spMkLst>
        </pc:spChg>
      </pc:sldChg>
      <pc:sldChg chg="modSp modNotesTx">
        <pc:chgData name="Hampus Tjäder" userId="b1ac03aa-f618-4511-bd09-2e44f2b95b57" providerId="ADAL" clId="{635EA8C8-2782-4E17-93CF-5D3133304C72}" dt="2019-08-22T07:05:39.736" v="17798" actId="6549"/>
        <pc:sldMkLst>
          <pc:docMk/>
          <pc:sldMk cId="1955204458" sldId="1125"/>
        </pc:sldMkLst>
        <pc:spChg chg="mod">
          <ac:chgData name="Hampus Tjäder" userId="b1ac03aa-f618-4511-bd09-2e44f2b95b57" providerId="ADAL" clId="{635EA8C8-2782-4E17-93CF-5D3133304C72}" dt="2019-08-19T06:38:42.524" v="1704" actId="20577"/>
          <ac:spMkLst>
            <pc:docMk/>
            <pc:sldMk cId="1955204458" sldId="1125"/>
            <ac:spMk id="4" creationId="{3CEBCD7A-0BB5-44BD-97BC-AA4A5A1F1727}"/>
          </ac:spMkLst>
        </pc:spChg>
      </pc:sldChg>
      <pc:sldChg chg="modNotesTx">
        <pc:chgData name="Hampus Tjäder" userId="b1ac03aa-f618-4511-bd09-2e44f2b95b57" providerId="ADAL" clId="{635EA8C8-2782-4E17-93CF-5D3133304C72}" dt="2019-08-20T08:59:38.448" v="14179" actId="6549"/>
        <pc:sldMkLst>
          <pc:docMk/>
          <pc:sldMk cId="3125524211" sldId="1126"/>
        </pc:sldMkLst>
      </pc:sldChg>
      <pc:sldChg chg="delSp modSp modNotesTx">
        <pc:chgData name="Hampus Tjäder" userId="b1ac03aa-f618-4511-bd09-2e44f2b95b57" providerId="ADAL" clId="{635EA8C8-2782-4E17-93CF-5D3133304C72}" dt="2019-08-22T07:05:26.151" v="17796" actId="6549"/>
        <pc:sldMkLst>
          <pc:docMk/>
          <pc:sldMk cId="2141373546" sldId="1129"/>
        </pc:sldMkLst>
        <pc:spChg chg="del">
          <ac:chgData name="Hampus Tjäder" userId="b1ac03aa-f618-4511-bd09-2e44f2b95b57" providerId="ADAL" clId="{635EA8C8-2782-4E17-93CF-5D3133304C72}" dt="2019-08-19T07:01:21.093" v="1860" actId="478"/>
          <ac:spMkLst>
            <pc:docMk/>
            <pc:sldMk cId="2141373546" sldId="1129"/>
            <ac:spMk id="46" creationId="{324C680C-9A6D-4E68-9229-18B443A026FD}"/>
          </ac:spMkLst>
        </pc:spChg>
        <pc:spChg chg="mod">
          <ac:chgData name="Hampus Tjäder" userId="b1ac03aa-f618-4511-bd09-2e44f2b95b57" providerId="ADAL" clId="{635EA8C8-2782-4E17-93CF-5D3133304C72}" dt="2019-08-19T07:01:45.209" v="1865" actId="1076"/>
          <ac:spMkLst>
            <pc:docMk/>
            <pc:sldMk cId="2141373546" sldId="1129"/>
            <ac:spMk id="52" creationId="{9815D666-3E75-41FC-B247-694717152665}"/>
          </ac:spMkLst>
        </pc:spChg>
        <pc:spChg chg="mod">
          <ac:chgData name="Hampus Tjäder" userId="b1ac03aa-f618-4511-bd09-2e44f2b95b57" providerId="ADAL" clId="{635EA8C8-2782-4E17-93CF-5D3133304C72}" dt="2019-08-19T07:01:45.209" v="1865" actId="1076"/>
          <ac:spMkLst>
            <pc:docMk/>
            <pc:sldMk cId="2141373546" sldId="1129"/>
            <ac:spMk id="53" creationId="{CB2F8F82-D461-447F-8465-A254AFFAAEB5}"/>
          </ac:spMkLst>
        </pc:spChg>
      </pc:sldChg>
      <pc:sldChg chg="addSp delSp modSp modNotesTx">
        <pc:chgData name="Hampus Tjäder" userId="b1ac03aa-f618-4511-bd09-2e44f2b95b57" providerId="ADAL" clId="{635EA8C8-2782-4E17-93CF-5D3133304C72}" dt="2019-08-22T07:05:27.568" v="17797" actId="6549"/>
        <pc:sldMkLst>
          <pc:docMk/>
          <pc:sldMk cId="2762200781" sldId="1130"/>
        </pc:sldMkLst>
        <pc:spChg chg="mod">
          <ac:chgData name="Hampus Tjäder" userId="b1ac03aa-f618-4511-bd09-2e44f2b95b57" providerId="ADAL" clId="{635EA8C8-2782-4E17-93CF-5D3133304C72}" dt="2019-08-19T12:29:41.834" v="4719" actId="400"/>
          <ac:spMkLst>
            <pc:docMk/>
            <pc:sldMk cId="2762200781" sldId="1130"/>
            <ac:spMk id="36" creationId="{91D55C91-47BA-4C7F-B88A-03094DB819D9}"/>
          </ac:spMkLst>
        </pc:spChg>
        <pc:spChg chg="mod">
          <ac:chgData name="Hampus Tjäder" userId="b1ac03aa-f618-4511-bd09-2e44f2b95b57" providerId="ADAL" clId="{635EA8C8-2782-4E17-93CF-5D3133304C72}" dt="2019-08-19T07:02:02.689" v="1867" actId="1076"/>
          <ac:spMkLst>
            <pc:docMk/>
            <pc:sldMk cId="2762200781" sldId="1130"/>
            <ac:spMk id="41" creationId="{1187BAFC-3530-48B5-BB9B-8100E1F5B2C9}"/>
          </ac:spMkLst>
        </pc:spChg>
        <pc:spChg chg="mod">
          <ac:chgData name="Hampus Tjäder" userId="b1ac03aa-f618-4511-bd09-2e44f2b95b57" providerId="ADAL" clId="{635EA8C8-2782-4E17-93CF-5D3133304C72}" dt="2019-08-19T07:02:02.689" v="1867" actId="1076"/>
          <ac:spMkLst>
            <pc:docMk/>
            <pc:sldMk cId="2762200781" sldId="1130"/>
            <ac:spMk id="43" creationId="{76E2FB90-C732-4354-92B7-5844D19C49C2}"/>
          </ac:spMkLst>
        </pc:spChg>
        <pc:spChg chg="del">
          <ac:chgData name="Hampus Tjäder" userId="b1ac03aa-f618-4511-bd09-2e44f2b95b57" providerId="ADAL" clId="{635EA8C8-2782-4E17-93CF-5D3133304C72}" dt="2019-08-19T07:01:18.724" v="1859" actId="478"/>
          <ac:spMkLst>
            <pc:docMk/>
            <pc:sldMk cId="2762200781" sldId="1130"/>
            <ac:spMk id="44" creationId="{FCFC538A-BE02-4FF1-AFB9-02840F232843}"/>
          </ac:spMkLst>
        </pc:spChg>
        <pc:spChg chg="add mod">
          <ac:chgData name="Hampus Tjäder" userId="b1ac03aa-f618-4511-bd09-2e44f2b95b57" providerId="ADAL" clId="{635EA8C8-2782-4E17-93CF-5D3133304C72}" dt="2019-08-19T07:29:56.985" v="2160" actId="208"/>
          <ac:spMkLst>
            <pc:docMk/>
            <pc:sldMk cId="2762200781" sldId="1130"/>
            <ac:spMk id="45" creationId="{AB181DDB-E648-4DFC-B626-BB9E740E1823}"/>
          </ac:spMkLst>
        </pc:spChg>
        <pc:cxnChg chg="add mod">
          <ac:chgData name="Hampus Tjäder" userId="b1ac03aa-f618-4511-bd09-2e44f2b95b57" providerId="ADAL" clId="{635EA8C8-2782-4E17-93CF-5D3133304C72}" dt="2019-08-19T12:30:30.206" v="4735" actId="14100"/>
          <ac:cxnSpMkLst>
            <pc:docMk/>
            <pc:sldMk cId="2762200781" sldId="1130"/>
            <ac:cxnSpMk id="3" creationId="{86181828-35FB-40EC-9FFA-2175B97405E2}"/>
          </ac:cxnSpMkLst>
        </pc:cxnChg>
        <pc:cxnChg chg="add mod">
          <ac:chgData name="Hampus Tjäder" userId="b1ac03aa-f618-4511-bd09-2e44f2b95b57" providerId="ADAL" clId="{635EA8C8-2782-4E17-93CF-5D3133304C72}" dt="2019-08-19T12:30:24.143" v="4733" actId="14100"/>
          <ac:cxnSpMkLst>
            <pc:docMk/>
            <pc:sldMk cId="2762200781" sldId="1130"/>
            <ac:cxnSpMk id="46" creationId="{1E32224E-D96E-4C92-9EE5-F500477D6D13}"/>
          </ac:cxnSpMkLst>
        </pc:cxnChg>
      </pc:sldChg>
      <pc:sldChg chg="modAnim modNotesTx">
        <pc:chgData name="Hampus Tjäder" userId="b1ac03aa-f618-4511-bd09-2e44f2b95b57" providerId="ADAL" clId="{635EA8C8-2782-4E17-93CF-5D3133304C72}" dt="2019-08-22T07:05:45.866" v="17799" actId="6549"/>
        <pc:sldMkLst>
          <pc:docMk/>
          <pc:sldMk cId="4216513471" sldId="1133"/>
        </pc:sldMkLst>
      </pc:sldChg>
      <pc:sldChg chg="ord modAnim modNotesTx">
        <pc:chgData name="Hampus Tjäder" userId="b1ac03aa-f618-4511-bd09-2e44f2b95b57" providerId="ADAL" clId="{635EA8C8-2782-4E17-93CF-5D3133304C72}" dt="2019-08-20T09:14:47.689" v="14560" actId="20577"/>
        <pc:sldMkLst>
          <pc:docMk/>
          <pc:sldMk cId="648482735" sldId="1135"/>
        </pc:sldMkLst>
      </pc:sldChg>
      <pc:sldChg chg="addSp delSp modSp ord delAnim modAnim modNotesTx">
        <pc:chgData name="Hampus Tjäder" userId="b1ac03aa-f618-4511-bd09-2e44f2b95b57" providerId="ADAL" clId="{635EA8C8-2782-4E17-93CF-5D3133304C72}" dt="2019-08-20T14:30:07.948" v="17787" actId="20577"/>
        <pc:sldMkLst>
          <pc:docMk/>
          <pc:sldMk cId="3262050883" sldId="1136"/>
        </pc:sldMkLst>
        <pc:spChg chg="mod">
          <ac:chgData name="Hampus Tjäder" userId="b1ac03aa-f618-4511-bd09-2e44f2b95b57" providerId="ADAL" clId="{635EA8C8-2782-4E17-93CF-5D3133304C72}" dt="2019-08-20T09:32:40.636" v="15219" actId="20577"/>
          <ac:spMkLst>
            <pc:docMk/>
            <pc:sldMk cId="3262050883" sldId="1136"/>
            <ac:spMk id="2" creationId="{2D3D414F-F11E-405F-A6B1-2A270D724E88}"/>
          </ac:spMkLst>
        </pc:spChg>
        <pc:spChg chg="mod">
          <ac:chgData name="Hampus Tjäder" userId="b1ac03aa-f618-4511-bd09-2e44f2b95b57" providerId="ADAL" clId="{635EA8C8-2782-4E17-93CF-5D3133304C72}" dt="2019-08-19T14:36:54.244" v="5115" actId="1076"/>
          <ac:spMkLst>
            <pc:docMk/>
            <pc:sldMk cId="3262050883" sldId="1136"/>
            <ac:spMk id="8" creationId="{63E151D8-5A12-4314-87DA-3E6850BE3B53}"/>
          </ac:spMkLst>
        </pc:spChg>
        <pc:spChg chg="add mod">
          <ac:chgData name="Hampus Tjäder" userId="b1ac03aa-f618-4511-bd09-2e44f2b95b57" providerId="ADAL" clId="{635EA8C8-2782-4E17-93CF-5D3133304C72}" dt="2019-08-19T12:38:35.479" v="4777" actId="14100"/>
          <ac:spMkLst>
            <pc:docMk/>
            <pc:sldMk cId="3262050883" sldId="1136"/>
            <ac:spMk id="9" creationId="{45547158-FBE1-49CE-9D61-8A932E4E25F7}"/>
          </ac:spMkLst>
        </pc:spChg>
        <pc:spChg chg="add del mod">
          <ac:chgData name="Hampus Tjäder" userId="b1ac03aa-f618-4511-bd09-2e44f2b95b57" providerId="ADAL" clId="{635EA8C8-2782-4E17-93CF-5D3133304C72}" dt="2019-08-19T12:39:53.205" v="4786" actId="478"/>
          <ac:spMkLst>
            <pc:docMk/>
            <pc:sldMk cId="3262050883" sldId="1136"/>
            <ac:spMk id="10" creationId="{B656ED63-E797-49B8-B4EF-DF1C36309A04}"/>
          </ac:spMkLst>
        </pc:spChg>
        <pc:spChg chg="del mod">
          <ac:chgData name="Hampus Tjäder" userId="b1ac03aa-f618-4511-bd09-2e44f2b95b57" providerId="ADAL" clId="{635EA8C8-2782-4E17-93CF-5D3133304C72}" dt="2019-08-20T10:25:47.055" v="16203" actId="478"/>
          <ac:spMkLst>
            <pc:docMk/>
            <pc:sldMk cId="3262050883" sldId="1136"/>
            <ac:spMk id="11" creationId="{246A3159-D61E-4BA9-A2AF-46FEE2A320AF}"/>
          </ac:spMkLst>
        </pc:spChg>
        <pc:spChg chg="mod">
          <ac:chgData name="Hampus Tjäder" userId="b1ac03aa-f618-4511-bd09-2e44f2b95b57" providerId="ADAL" clId="{635EA8C8-2782-4E17-93CF-5D3133304C72}" dt="2019-08-19T14:36:50.171" v="5112" actId="1076"/>
          <ac:spMkLst>
            <pc:docMk/>
            <pc:sldMk cId="3262050883" sldId="1136"/>
            <ac:spMk id="12" creationId="{58879432-F2F8-4D0E-90CA-2C0D691C32D4}"/>
          </ac:spMkLst>
        </pc:spChg>
        <pc:spChg chg="add mod">
          <ac:chgData name="Hampus Tjäder" userId="b1ac03aa-f618-4511-bd09-2e44f2b95b57" providerId="ADAL" clId="{635EA8C8-2782-4E17-93CF-5D3133304C72}" dt="2019-08-19T14:50:07.909" v="5358" actId="14100"/>
          <ac:spMkLst>
            <pc:docMk/>
            <pc:sldMk cId="3262050883" sldId="1136"/>
            <ac:spMk id="13" creationId="{6F73EF69-9581-42A3-B179-6BC7503D1916}"/>
          </ac:spMkLst>
        </pc:spChg>
        <pc:spChg chg="add del mod">
          <ac:chgData name="Hampus Tjäder" userId="b1ac03aa-f618-4511-bd09-2e44f2b95b57" providerId="ADAL" clId="{635EA8C8-2782-4E17-93CF-5D3133304C72}" dt="2019-08-12T11:22:16.849" v="100" actId="478"/>
          <ac:spMkLst>
            <pc:docMk/>
            <pc:sldMk cId="3262050883" sldId="1136"/>
            <ac:spMk id="14" creationId="{F26DF5AC-314B-4956-8FAF-4E13F6CED8C3}"/>
          </ac:spMkLst>
        </pc:spChg>
        <pc:spChg chg="add mod">
          <ac:chgData name="Hampus Tjäder" userId="b1ac03aa-f618-4511-bd09-2e44f2b95b57" providerId="ADAL" clId="{635EA8C8-2782-4E17-93CF-5D3133304C72}" dt="2019-08-20T11:07:56.996" v="17309" actId="14100"/>
          <ac:spMkLst>
            <pc:docMk/>
            <pc:sldMk cId="3262050883" sldId="1136"/>
            <ac:spMk id="15" creationId="{8D609172-2CD2-468A-A4AA-FC49B13CA3A7}"/>
          </ac:spMkLst>
        </pc:spChg>
        <pc:spChg chg="add mod">
          <ac:chgData name="Hampus Tjäder" userId="b1ac03aa-f618-4511-bd09-2e44f2b95b57" providerId="ADAL" clId="{635EA8C8-2782-4E17-93CF-5D3133304C72}" dt="2019-08-19T14:36:44.979" v="5109" actId="1076"/>
          <ac:spMkLst>
            <pc:docMk/>
            <pc:sldMk cId="3262050883" sldId="1136"/>
            <ac:spMk id="16" creationId="{3D535F22-8FE6-42B2-99EB-2BD65CBB7C7B}"/>
          </ac:spMkLst>
        </pc:spChg>
        <pc:spChg chg="add mod">
          <ac:chgData name="Hampus Tjäder" userId="b1ac03aa-f618-4511-bd09-2e44f2b95b57" providerId="ADAL" clId="{635EA8C8-2782-4E17-93CF-5D3133304C72}" dt="2019-08-20T10:25:56.098" v="16207" actId="208"/>
          <ac:spMkLst>
            <pc:docMk/>
            <pc:sldMk cId="3262050883" sldId="1136"/>
            <ac:spMk id="17" creationId="{74D6B70B-2D91-4AD5-99DE-8B6ED6E2A72B}"/>
          </ac:spMkLst>
        </pc:spChg>
        <pc:spChg chg="add mod">
          <ac:chgData name="Hampus Tjäder" userId="b1ac03aa-f618-4511-bd09-2e44f2b95b57" providerId="ADAL" clId="{635EA8C8-2782-4E17-93CF-5D3133304C72}" dt="2019-08-20T10:25:51.981" v="16206" actId="1076"/>
          <ac:spMkLst>
            <pc:docMk/>
            <pc:sldMk cId="3262050883" sldId="1136"/>
            <ac:spMk id="18" creationId="{AF69E1F5-022C-4D1A-9CDD-474F246D05E2}"/>
          </ac:spMkLst>
        </pc:spChg>
        <pc:graphicFrameChg chg="mod modGraphic">
          <ac:chgData name="Hampus Tjäder" userId="b1ac03aa-f618-4511-bd09-2e44f2b95b57" providerId="ADAL" clId="{635EA8C8-2782-4E17-93CF-5D3133304C72}" dt="2019-08-20T10:31:58.505" v="16286" actId="20577"/>
          <ac:graphicFrameMkLst>
            <pc:docMk/>
            <pc:sldMk cId="3262050883" sldId="1136"/>
            <ac:graphicFrameMk id="5" creationId="{454EC10F-F146-43E9-A5A9-32748043A9FC}"/>
          </ac:graphicFrameMkLst>
        </pc:graphicFrameChg>
      </pc:sldChg>
      <pc:sldChg chg="modSp modNotesTx">
        <pc:chgData name="Hampus Tjäder" userId="b1ac03aa-f618-4511-bd09-2e44f2b95b57" providerId="ADAL" clId="{635EA8C8-2782-4E17-93CF-5D3133304C72}" dt="2019-08-20T14:30:22.579" v="17788" actId="6549"/>
        <pc:sldMkLst>
          <pc:docMk/>
          <pc:sldMk cId="1267716686" sldId="1138"/>
        </pc:sldMkLst>
        <pc:spChg chg="mod">
          <ac:chgData name="Hampus Tjäder" userId="b1ac03aa-f618-4511-bd09-2e44f2b95b57" providerId="ADAL" clId="{635EA8C8-2782-4E17-93CF-5D3133304C72}" dt="2019-08-16T08:11:50.511" v="1260" actId="207"/>
          <ac:spMkLst>
            <pc:docMk/>
            <pc:sldMk cId="1267716686" sldId="1138"/>
            <ac:spMk id="2" creationId="{00000000-0000-0000-0000-000000000000}"/>
          </ac:spMkLst>
        </pc:spChg>
      </pc:sldChg>
      <pc:sldChg chg="modSp modNotesTx">
        <pc:chgData name="Hampus Tjäder" userId="b1ac03aa-f618-4511-bd09-2e44f2b95b57" providerId="ADAL" clId="{635EA8C8-2782-4E17-93CF-5D3133304C72}" dt="2019-08-20T14:29:38.323" v="17781" actId="6549"/>
        <pc:sldMkLst>
          <pc:docMk/>
          <pc:sldMk cId="1859071417" sldId="1140"/>
        </pc:sldMkLst>
        <pc:spChg chg="mod">
          <ac:chgData name="Hampus Tjäder" userId="b1ac03aa-f618-4511-bd09-2e44f2b95b57" providerId="ADAL" clId="{635EA8C8-2782-4E17-93CF-5D3133304C72}" dt="2019-08-16T08:40:17.532" v="1656" actId="207"/>
          <ac:spMkLst>
            <pc:docMk/>
            <pc:sldMk cId="1859071417" sldId="1140"/>
            <ac:spMk id="2" creationId="{00000000-0000-0000-0000-000000000000}"/>
          </ac:spMkLst>
        </pc:spChg>
      </pc:sldChg>
      <pc:sldChg chg="addSp delSp modSp ord modNotesTx">
        <pc:chgData name="Hampus Tjäder" userId="b1ac03aa-f618-4511-bd09-2e44f2b95b57" providerId="ADAL" clId="{635EA8C8-2782-4E17-93CF-5D3133304C72}" dt="2019-08-22T07:05:22.670" v="17795" actId="6549"/>
        <pc:sldMkLst>
          <pc:docMk/>
          <pc:sldMk cId="1592013925" sldId="1142"/>
        </pc:sldMkLst>
        <pc:spChg chg="mod">
          <ac:chgData name="Hampus Tjäder" userId="b1ac03aa-f618-4511-bd09-2e44f2b95b57" providerId="ADAL" clId="{635EA8C8-2782-4E17-93CF-5D3133304C72}" dt="2019-08-20T09:11:24.022" v="14383"/>
          <ac:spMkLst>
            <pc:docMk/>
            <pc:sldMk cId="1592013925" sldId="1142"/>
            <ac:spMk id="3" creationId="{F0315288-710C-4F5A-B716-B8934005FB5A}"/>
          </ac:spMkLst>
        </pc:spChg>
        <pc:spChg chg="del">
          <ac:chgData name="Hampus Tjäder" userId="b1ac03aa-f618-4511-bd09-2e44f2b95b57" providerId="ADAL" clId="{635EA8C8-2782-4E17-93CF-5D3133304C72}" dt="2019-08-19T07:09:18.213" v="1937" actId="478"/>
          <ac:spMkLst>
            <pc:docMk/>
            <pc:sldMk cId="1592013925" sldId="1142"/>
            <ac:spMk id="6" creationId="{D22B0D5A-4111-4649-B38D-BB1D8A7E436E}"/>
          </ac:spMkLst>
        </pc:spChg>
        <pc:spChg chg="add del mod ord">
          <ac:chgData name="Hampus Tjäder" userId="b1ac03aa-f618-4511-bd09-2e44f2b95b57" providerId="ADAL" clId="{635EA8C8-2782-4E17-93CF-5D3133304C72}" dt="2019-08-19T11:29:05.900" v="3510" actId="478"/>
          <ac:spMkLst>
            <pc:docMk/>
            <pc:sldMk cId="1592013925" sldId="1142"/>
            <ac:spMk id="7" creationId="{DA7F1527-8A35-4DC5-8681-7D241027B939}"/>
          </ac:spMkLst>
        </pc:spChg>
        <pc:spChg chg="add del mod">
          <ac:chgData name="Hampus Tjäder" userId="b1ac03aa-f618-4511-bd09-2e44f2b95b57" providerId="ADAL" clId="{635EA8C8-2782-4E17-93CF-5D3133304C72}" dt="2019-08-19T11:29:05.900" v="3510" actId="478"/>
          <ac:spMkLst>
            <pc:docMk/>
            <pc:sldMk cId="1592013925" sldId="1142"/>
            <ac:spMk id="8" creationId="{950605F8-8B58-41D9-9F27-571704B47448}"/>
          </ac:spMkLst>
        </pc:spChg>
        <pc:spChg chg="add del mod">
          <ac:chgData name="Hampus Tjäder" userId="b1ac03aa-f618-4511-bd09-2e44f2b95b57" providerId="ADAL" clId="{635EA8C8-2782-4E17-93CF-5D3133304C72}" dt="2019-08-19T11:18:28.464" v="3004" actId="478"/>
          <ac:spMkLst>
            <pc:docMk/>
            <pc:sldMk cId="1592013925" sldId="1142"/>
            <ac:spMk id="9" creationId="{8096B303-3595-41D6-BF92-B24567ED9F15}"/>
          </ac:spMkLst>
        </pc:spChg>
        <pc:spChg chg="add del mod">
          <ac:chgData name="Hampus Tjäder" userId="b1ac03aa-f618-4511-bd09-2e44f2b95b57" providerId="ADAL" clId="{635EA8C8-2782-4E17-93CF-5D3133304C72}" dt="2019-08-19T11:29:05.900" v="3510" actId="478"/>
          <ac:spMkLst>
            <pc:docMk/>
            <pc:sldMk cId="1592013925" sldId="1142"/>
            <ac:spMk id="10" creationId="{CB79BBFC-04A0-4DC4-9C12-18B1CE965D82}"/>
          </ac:spMkLst>
        </pc:spChg>
        <pc:spChg chg="add del mod">
          <ac:chgData name="Hampus Tjäder" userId="b1ac03aa-f618-4511-bd09-2e44f2b95b57" providerId="ADAL" clId="{635EA8C8-2782-4E17-93CF-5D3133304C72}" dt="2019-08-19T11:29:05.900" v="3510" actId="478"/>
          <ac:spMkLst>
            <pc:docMk/>
            <pc:sldMk cId="1592013925" sldId="1142"/>
            <ac:spMk id="11" creationId="{5FAE1785-EB79-4949-A0E4-96FD1DD4DEEE}"/>
          </ac:spMkLst>
        </pc:spChg>
        <pc:spChg chg="add del mod">
          <ac:chgData name="Hampus Tjäder" userId="b1ac03aa-f618-4511-bd09-2e44f2b95b57" providerId="ADAL" clId="{635EA8C8-2782-4E17-93CF-5D3133304C72}" dt="2019-08-19T11:29:05.900" v="3510" actId="478"/>
          <ac:spMkLst>
            <pc:docMk/>
            <pc:sldMk cId="1592013925" sldId="1142"/>
            <ac:spMk id="14" creationId="{00E47122-4FEC-4DA0-9F76-E8492C3AF2AB}"/>
          </ac:spMkLst>
        </pc:spChg>
        <pc:spChg chg="add del mod">
          <ac:chgData name="Hampus Tjäder" userId="b1ac03aa-f618-4511-bd09-2e44f2b95b57" providerId="ADAL" clId="{635EA8C8-2782-4E17-93CF-5D3133304C72}" dt="2019-08-19T11:29:05.900" v="3510" actId="478"/>
          <ac:spMkLst>
            <pc:docMk/>
            <pc:sldMk cId="1592013925" sldId="1142"/>
            <ac:spMk id="15" creationId="{6ACB48E6-12CF-4C6C-BD29-718515CBA659}"/>
          </ac:spMkLst>
        </pc:spChg>
        <pc:spChg chg="add del mod">
          <ac:chgData name="Hampus Tjäder" userId="b1ac03aa-f618-4511-bd09-2e44f2b95b57" providerId="ADAL" clId="{635EA8C8-2782-4E17-93CF-5D3133304C72}" dt="2019-08-19T11:29:05.900" v="3510" actId="478"/>
          <ac:spMkLst>
            <pc:docMk/>
            <pc:sldMk cId="1592013925" sldId="1142"/>
            <ac:spMk id="17" creationId="{D8F35AC1-EE00-48ED-9B3C-DFEA7793771A}"/>
          </ac:spMkLst>
        </pc:spChg>
        <pc:spChg chg="add del mod ord">
          <ac:chgData name="Hampus Tjäder" userId="b1ac03aa-f618-4511-bd09-2e44f2b95b57" providerId="ADAL" clId="{635EA8C8-2782-4E17-93CF-5D3133304C72}" dt="2019-08-19T11:29:05.900" v="3510" actId="478"/>
          <ac:spMkLst>
            <pc:docMk/>
            <pc:sldMk cId="1592013925" sldId="1142"/>
            <ac:spMk id="18" creationId="{2F34A475-C8EB-4567-82BA-215C94033C2E}"/>
          </ac:spMkLst>
        </pc:spChg>
        <pc:spChg chg="add del mod ord">
          <ac:chgData name="Hampus Tjäder" userId="b1ac03aa-f618-4511-bd09-2e44f2b95b57" providerId="ADAL" clId="{635EA8C8-2782-4E17-93CF-5D3133304C72}" dt="2019-08-19T11:29:05.900" v="3510" actId="478"/>
          <ac:spMkLst>
            <pc:docMk/>
            <pc:sldMk cId="1592013925" sldId="1142"/>
            <ac:spMk id="19" creationId="{EC091E2C-1AC0-48BF-BAC0-949B83A30F48}"/>
          </ac:spMkLst>
        </pc:spChg>
        <pc:spChg chg="add del mod">
          <ac:chgData name="Hampus Tjäder" userId="b1ac03aa-f618-4511-bd09-2e44f2b95b57" providerId="ADAL" clId="{635EA8C8-2782-4E17-93CF-5D3133304C72}" dt="2019-08-19T11:29:07.596" v="3511" actId="478"/>
          <ac:spMkLst>
            <pc:docMk/>
            <pc:sldMk cId="1592013925" sldId="1142"/>
            <ac:spMk id="36" creationId="{BAD52027-E98C-4E08-A35E-7265E357D88A}"/>
          </ac:spMkLst>
        </pc:spChg>
        <pc:spChg chg="add del">
          <ac:chgData name="Hampus Tjäder" userId="b1ac03aa-f618-4511-bd09-2e44f2b95b57" providerId="ADAL" clId="{635EA8C8-2782-4E17-93CF-5D3133304C72}" dt="2019-08-19T11:23:43.411" v="3108"/>
          <ac:spMkLst>
            <pc:docMk/>
            <pc:sldMk cId="1592013925" sldId="1142"/>
            <ac:spMk id="40" creationId="{AC6CC76D-6884-4454-8E79-5092181C4359}"/>
          </ac:spMkLst>
        </pc:spChg>
        <pc:spChg chg="add del mod ord">
          <ac:chgData name="Hampus Tjäder" userId="b1ac03aa-f618-4511-bd09-2e44f2b95b57" providerId="ADAL" clId="{635EA8C8-2782-4E17-93CF-5D3133304C72}" dt="2019-08-19T11:26:55.579" v="3183" actId="478"/>
          <ac:spMkLst>
            <pc:docMk/>
            <pc:sldMk cId="1592013925" sldId="1142"/>
            <ac:spMk id="41" creationId="{E1D8DB3E-5629-487E-9845-50BB75709B7A}"/>
          </ac:spMkLst>
        </pc:spChg>
        <pc:spChg chg="add del mod ord">
          <ac:chgData name="Hampus Tjäder" userId="b1ac03aa-f618-4511-bd09-2e44f2b95b57" providerId="ADAL" clId="{635EA8C8-2782-4E17-93CF-5D3133304C72}" dt="2019-08-19T11:29:05.900" v="3510" actId="478"/>
          <ac:spMkLst>
            <pc:docMk/>
            <pc:sldMk cId="1592013925" sldId="1142"/>
            <ac:spMk id="45" creationId="{E7B7B875-48F2-4497-9D5D-933BB0FE6E86}"/>
          </ac:spMkLst>
        </pc:spChg>
        <pc:cxnChg chg="add del mod">
          <ac:chgData name="Hampus Tjäder" userId="b1ac03aa-f618-4511-bd09-2e44f2b95b57" providerId="ADAL" clId="{635EA8C8-2782-4E17-93CF-5D3133304C72}" dt="2019-08-19T11:29:05.900" v="3510" actId="478"/>
          <ac:cxnSpMkLst>
            <pc:docMk/>
            <pc:sldMk cId="1592013925" sldId="1142"/>
            <ac:cxnSpMk id="12" creationId="{BC0DA14A-6F35-4A9B-BC10-901CDCD4DA30}"/>
          </ac:cxnSpMkLst>
        </pc:cxnChg>
        <pc:cxnChg chg="add del mod">
          <ac:chgData name="Hampus Tjäder" userId="b1ac03aa-f618-4511-bd09-2e44f2b95b57" providerId="ADAL" clId="{635EA8C8-2782-4E17-93CF-5D3133304C72}" dt="2019-08-19T11:29:05.900" v="3510" actId="478"/>
          <ac:cxnSpMkLst>
            <pc:docMk/>
            <pc:sldMk cId="1592013925" sldId="1142"/>
            <ac:cxnSpMk id="13" creationId="{AF5218BC-B719-44C9-8BC4-7A98E679AD29}"/>
          </ac:cxnSpMkLst>
        </pc:cxnChg>
        <pc:cxnChg chg="add del mod">
          <ac:chgData name="Hampus Tjäder" userId="b1ac03aa-f618-4511-bd09-2e44f2b95b57" providerId="ADAL" clId="{635EA8C8-2782-4E17-93CF-5D3133304C72}" dt="2019-08-19T11:29:05.900" v="3510" actId="478"/>
          <ac:cxnSpMkLst>
            <pc:docMk/>
            <pc:sldMk cId="1592013925" sldId="1142"/>
            <ac:cxnSpMk id="16" creationId="{FF47FCD0-037C-4E26-88A7-2429ADBCA291}"/>
          </ac:cxnSpMkLst>
        </pc:cxnChg>
        <pc:cxnChg chg="add del mod">
          <ac:chgData name="Hampus Tjäder" userId="b1ac03aa-f618-4511-bd09-2e44f2b95b57" providerId="ADAL" clId="{635EA8C8-2782-4E17-93CF-5D3133304C72}" dt="2019-08-19T11:29:05.900" v="3510" actId="478"/>
          <ac:cxnSpMkLst>
            <pc:docMk/>
            <pc:sldMk cId="1592013925" sldId="1142"/>
            <ac:cxnSpMk id="37" creationId="{18A3ECAA-612B-45AE-BD42-28A61902B7A3}"/>
          </ac:cxnSpMkLst>
        </pc:cxnChg>
        <pc:cxnChg chg="add del mod">
          <ac:chgData name="Hampus Tjäder" userId="b1ac03aa-f618-4511-bd09-2e44f2b95b57" providerId="ADAL" clId="{635EA8C8-2782-4E17-93CF-5D3133304C72}" dt="2019-08-19T11:29:05.900" v="3510" actId="478"/>
          <ac:cxnSpMkLst>
            <pc:docMk/>
            <pc:sldMk cId="1592013925" sldId="1142"/>
            <ac:cxnSpMk id="42" creationId="{E309F25E-A44B-4A28-8D18-E59E5BEBA575}"/>
          </ac:cxnSpMkLst>
        </pc:cxnChg>
      </pc:sldChg>
      <pc:sldChg chg="addSp delSp modSp add ord modAnim modNotesTx">
        <pc:chgData name="Hampus Tjäder" userId="b1ac03aa-f618-4511-bd09-2e44f2b95b57" providerId="ADAL" clId="{635EA8C8-2782-4E17-93CF-5D3133304C72}" dt="2019-08-22T07:04:44.465" v="17793" actId="6549"/>
        <pc:sldMkLst>
          <pc:docMk/>
          <pc:sldMk cId="398210355" sldId="1143"/>
        </pc:sldMkLst>
        <pc:spChg chg="del mod">
          <ac:chgData name="Hampus Tjäder" userId="b1ac03aa-f618-4511-bd09-2e44f2b95b57" providerId="ADAL" clId="{635EA8C8-2782-4E17-93CF-5D3133304C72}" dt="2019-08-14T06:55:58.017" v="472" actId="478"/>
          <ac:spMkLst>
            <pc:docMk/>
            <pc:sldMk cId="398210355" sldId="1143"/>
            <ac:spMk id="2" creationId="{31053BC6-F6A0-4FCC-8CE7-C832D6B67199}"/>
          </ac:spMkLst>
        </pc:spChg>
        <pc:spChg chg="mod">
          <ac:chgData name="Hampus Tjäder" userId="b1ac03aa-f618-4511-bd09-2e44f2b95b57" providerId="ADAL" clId="{635EA8C8-2782-4E17-93CF-5D3133304C72}" dt="2019-08-14T07:15:11.439" v="563" actId="1076"/>
          <ac:spMkLst>
            <pc:docMk/>
            <pc:sldMk cId="398210355" sldId="1143"/>
            <ac:spMk id="4" creationId="{9771FEA0-D6A2-4E9B-ADA7-5AA4878BEED7}"/>
          </ac:spMkLst>
        </pc:spChg>
        <pc:spChg chg="add mod">
          <ac:chgData name="Hampus Tjäder" userId="b1ac03aa-f618-4511-bd09-2e44f2b95b57" providerId="ADAL" clId="{635EA8C8-2782-4E17-93CF-5D3133304C72}" dt="2019-08-19T14:37:18.859" v="5116" actId="14100"/>
          <ac:spMkLst>
            <pc:docMk/>
            <pc:sldMk cId="398210355" sldId="1143"/>
            <ac:spMk id="5" creationId="{C037C0A4-96CE-4073-8391-1DB716C21222}"/>
          </ac:spMkLst>
        </pc:spChg>
        <pc:graphicFrameChg chg="mod modGraphic">
          <ac:chgData name="Hampus Tjäder" userId="b1ac03aa-f618-4511-bd09-2e44f2b95b57" providerId="ADAL" clId="{635EA8C8-2782-4E17-93CF-5D3133304C72}" dt="2019-08-14T07:35:33.692" v="570" actId="113"/>
          <ac:graphicFrameMkLst>
            <pc:docMk/>
            <pc:sldMk cId="398210355" sldId="1143"/>
            <ac:graphicFrameMk id="3" creationId="{00000000-0000-0000-0000-000000000000}"/>
          </ac:graphicFrameMkLst>
        </pc:graphicFrameChg>
      </pc:sldChg>
      <pc:sldChg chg="addSp modSp add ord modAnim modNotesTx">
        <pc:chgData name="Hampus Tjäder" userId="b1ac03aa-f618-4511-bd09-2e44f2b95b57" providerId="ADAL" clId="{635EA8C8-2782-4E17-93CF-5D3133304C72}" dt="2019-08-20T14:30:26.540" v="17789" actId="6549"/>
        <pc:sldMkLst>
          <pc:docMk/>
          <pc:sldMk cId="1756497026" sldId="1144"/>
        </pc:sldMkLst>
        <pc:spChg chg="mod">
          <ac:chgData name="Hampus Tjäder" userId="b1ac03aa-f618-4511-bd09-2e44f2b95b57" providerId="ADAL" clId="{635EA8C8-2782-4E17-93CF-5D3133304C72}" dt="2019-08-19T07:45:09.375" v="2627"/>
          <ac:spMkLst>
            <pc:docMk/>
            <pc:sldMk cId="1756497026" sldId="1144"/>
            <ac:spMk id="2" creationId="{73FD6680-E55C-40BE-B8E6-53A0156C7507}"/>
          </ac:spMkLst>
        </pc:spChg>
        <pc:spChg chg="add mod">
          <ac:chgData name="Hampus Tjäder" userId="b1ac03aa-f618-4511-bd09-2e44f2b95b57" providerId="ADAL" clId="{635EA8C8-2782-4E17-93CF-5D3133304C72}" dt="2019-08-19T12:18:23.546" v="4429" actId="20577"/>
          <ac:spMkLst>
            <pc:docMk/>
            <pc:sldMk cId="1756497026" sldId="1144"/>
            <ac:spMk id="5" creationId="{9E9DE24F-2074-4CAB-A894-23D58DF535C1}"/>
          </ac:spMkLst>
        </pc:spChg>
      </pc:sldChg>
      <pc:sldChg chg="addSp delSp modSp add modAnim modNotesTx">
        <pc:chgData name="Hampus Tjäder" userId="b1ac03aa-f618-4511-bd09-2e44f2b95b57" providerId="ADAL" clId="{635EA8C8-2782-4E17-93CF-5D3133304C72}" dt="2019-08-22T07:05:11.604" v="17794" actId="6549"/>
        <pc:sldMkLst>
          <pc:docMk/>
          <pc:sldMk cId="1323108673" sldId="1146"/>
        </pc:sldMkLst>
        <pc:spChg chg="mod">
          <ac:chgData name="Hampus Tjäder" userId="b1ac03aa-f618-4511-bd09-2e44f2b95b57" providerId="ADAL" clId="{635EA8C8-2782-4E17-93CF-5D3133304C72}" dt="2019-08-16T07:29:54.083" v="949"/>
          <ac:spMkLst>
            <pc:docMk/>
            <pc:sldMk cId="1323108673" sldId="1146"/>
            <ac:spMk id="2" creationId="{7290D9AB-1F4B-4D80-9C94-AA37149556F1}"/>
          </ac:spMkLst>
        </pc:spChg>
        <pc:spChg chg="del">
          <ac:chgData name="Hampus Tjäder" userId="b1ac03aa-f618-4511-bd09-2e44f2b95b57" providerId="ADAL" clId="{635EA8C8-2782-4E17-93CF-5D3133304C72}" dt="2019-08-16T07:19:51.745" v="574" actId="478"/>
          <ac:spMkLst>
            <pc:docMk/>
            <pc:sldMk cId="1323108673" sldId="1146"/>
            <ac:spMk id="3" creationId="{8E8FF32D-8D00-4410-8068-07F75420B782}"/>
          </ac:spMkLst>
        </pc:spChg>
        <pc:spChg chg="add del mod">
          <ac:chgData name="Hampus Tjäder" userId="b1ac03aa-f618-4511-bd09-2e44f2b95b57" providerId="ADAL" clId="{635EA8C8-2782-4E17-93CF-5D3133304C72}" dt="2019-08-19T07:03:50.059" v="1892" actId="478"/>
          <ac:spMkLst>
            <pc:docMk/>
            <pc:sldMk cId="1323108673" sldId="1146"/>
            <ac:spMk id="7" creationId="{AF8D714E-F95E-48E1-B6C6-A96CDE4A6FEB}"/>
          </ac:spMkLst>
        </pc:spChg>
        <pc:spChg chg="add del mod">
          <ac:chgData name="Hampus Tjäder" userId="b1ac03aa-f618-4511-bd09-2e44f2b95b57" providerId="ADAL" clId="{635EA8C8-2782-4E17-93CF-5D3133304C72}" dt="2019-08-19T07:04:04.145" v="1895" actId="478"/>
          <ac:spMkLst>
            <pc:docMk/>
            <pc:sldMk cId="1323108673" sldId="1146"/>
            <ac:spMk id="8" creationId="{4E6C44FE-A71A-45A1-9850-420E095F2911}"/>
          </ac:spMkLst>
        </pc:spChg>
        <pc:spChg chg="add mod">
          <ac:chgData name="Hampus Tjäder" userId="b1ac03aa-f618-4511-bd09-2e44f2b95b57" providerId="ADAL" clId="{635EA8C8-2782-4E17-93CF-5D3133304C72}" dt="2019-08-20T09:24:58.873" v="14814"/>
          <ac:spMkLst>
            <pc:docMk/>
            <pc:sldMk cId="1323108673" sldId="1146"/>
            <ac:spMk id="9" creationId="{5203242D-7EB7-407D-A9E6-4E70320B27A5}"/>
          </ac:spMkLst>
        </pc:spChg>
        <pc:picChg chg="add mod">
          <ac:chgData name="Hampus Tjäder" userId="b1ac03aa-f618-4511-bd09-2e44f2b95b57" providerId="ADAL" clId="{635EA8C8-2782-4E17-93CF-5D3133304C72}" dt="2019-08-19T12:03:47.011" v="4422" actId="1076"/>
          <ac:picMkLst>
            <pc:docMk/>
            <pc:sldMk cId="1323108673" sldId="1146"/>
            <ac:picMk id="1026" creationId="{7429480A-4404-4CDD-A1F5-EFDD7D15FB63}"/>
          </ac:picMkLst>
        </pc:picChg>
      </pc:sldChg>
      <pc:sldChg chg="modSp add modTransition">
        <pc:chgData name="Hampus Tjäder" userId="b1ac03aa-f618-4511-bd09-2e44f2b95b57" providerId="ADAL" clId="{635EA8C8-2782-4E17-93CF-5D3133304C72}" dt="2019-08-16T13:30:40.795" v="1662" actId="1076"/>
        <pc:sldMkLst>
          <pc:docMk/>
          <pc:sldMk cId="3636190226" sldId="1148"/>
        </pc:sldMkLst>
        <pc:spChg chg="mod">
          <ac:chgData name="Hampus Tjäder" userId="b1ac03aa-f618-4511-bd09-2e44f2b95b57" providerId="ADAL" clId="{635EA8C8-2782-4E17-93CF-5D3133304C72}" dt="2019-08-16T13:30:37.173" v="1661" actId="207"/>
          <ac:spMkLst>
            <pc:docMk/>
            <pc:sldMk cId="3636190226" sldId="1148"/>
            <ac:spMk id="6" creationId="{D5150A00-62BF-41AB-A9D8-9F311316A0D7}"/>
          </ac:spMkLst>
        </pc:spChg>
        <pc:graphicFrameChg chg="mod">
          <ac:chgData name="Hampus Tjäder" userId="b1ac03aa-f618-4511-bd09-2e44f2b95b57" providerId="ADAL" clId="{635EA8C8-2782-4E17-93CF-5D3133304C72}" dt="2019-08-16T13:30:40.795" v="1662" actId="1076"/>
          <ac:graphicFrameMkLst>
            <pc:docMk/>
            <pc:sldMk cId="3636190226" sldId="1148"/>
            <ac:graphicFrameMk id="3" creationId="{00000000-0000-0000-0000-000000000000}"/>
          </ac:graphicFrameMkLst>
        </pc:graphicFrameChg>
      </pc:sldChg>
      <pc:sldChg chg="addSp delSp modSp add modNotesTx">
        <pc:chgData name="Hampus Tjäder" userId="b1ac03aa-f618-4511-bd09-2e44f2b95b57" providerId="ADAL" clId="{635EA8C8-2782-4E17-93CF-5D3133304C72}" dt="2019-08-20T09:19:03.754" v="14589" actId="20577"/>
        <pc:sldMkLst>
          <pc:docMk/>
          <pc:sldMk cId="2349273841" sldId="1149"/>
        </pc:sldMkLst>
        <pc:spChg chg="mod">
          <ac:chgData name="Hampus Tjäder" userId="b1ac03aa-f618-4511-bd09-2e44f2b95b57" providerId="ADAL" clId="{635EA8C8-2782-4E17-93CF-5D3133304C72}" dt="2019-08-19T11:27:33.484" v="3205" actId="20577"/>
          <ac:spMkLst>
            <pc:docMk/>
            <pc:sldMk cId="2349273841" sldId="1149"/>
            <ac:spMk id="2" creationId="{8FF63945-5203-46E8-8256-8D6249F6E951}"/>
          </ac:spMkLst>
        </pc:spChg>
        <pc:spChg chg="mod">
          <ac:chgData name="Hampus Tjäder" userId="b1ac03aa-f618-4511-bd09-2e44f2b95b57" providerId="ADAL" clId="{635EA8C8-2782-4E17-93CF-5D3133304C72}" dt="2019-08-19T11:46:15.474" v="4111" actId="20577"/>
          <ac:spMkLst>
            <pc:docMk/>
            <pc:sldMk cId="2349273841" sldId="1149"/>
            <ac:spMk id="3" creationId="{B82AD0A7-C26D-4C0B-AA00-977057D25B90}"/>
          </ac:spMkLst>
        </pc:spChg>
        <pc:spChg chg="add del mod">
          <ac:chgData name="Hampus Tjäder" userId="b1ac03aa-f618-4511-bd09-2e44f2b95b57" providerId="ADAL" clId="{635EA8C8-2782-4E17-93CF-5D3133304C72}" dt="2019-08-19T11:40:10.143" v="4005" actId="478"/>
          <ac:spMkLst>
            <pc:docMk/>
            <pc:sldMk cId="2349273841" sldId="1149"/>
            <ac:spMk id="6" creationId="{821C3B68-63AC-4E46-AA5D-25AD94E338BF}"/>
          </ac:spMkLst>
        </pc:spChg>
        <pc:spChg chg="add mod">
          <ac:chgData name="Hampus Tjäder" userId="b1ac03aa-f618-4511-bd09-2e44f2b95b57" providerId="ADAL" clId="{635EA8C8-2782-4E17-93CF-5D3133304C72}" dt="2019-08-19T11:29:00.716" v="3509" actId="1076"/>
          <ac:spMkLst>
            <pc:docMk/>
            <pc:sldMk cId="2349273841" sldId="1149"/>
            <ac:spMk id="7" creationId="{34C51AAF-AA84-4128-9918-DD1839693B1A}"/>
          </ac:spMkLst>
        </pc:spChg>
        <pc:spChg chg="add mod">
          <ac:chgData name="Hampus Tjäder" userId="b1ac03aa-f618-4511-bd09-2e44f2b95b57" providerId="ADAL" clId="{635EA8C8-2782-4E17-93CF-5D3133304C72}" dt="2019-08-19T11:36:28.156" v="3834" actId="1076"/>
          <ac:spMkLst>
            <pc:docMk/>
            <pc:sldMk cId="2349273841" sldId="1149"/>
            <ac:spMk id="8" creationId="{F1ACAFDD-3585-4D97-8857-5420446E564E}"/>
          </ac:spMkLst>
        </pc:spChg>
        <pc:spChg chg="add mod">
          <ac:chgData name="Hampus Tjäder" userId="b1ac03aa-f618-4511-bd09-2e44f2b95b57" providerId="ADAL" clId="{635EA8C8-2782-4E17-93CF-5D3133304C72}" dt="2019-08-19T11:29:00.716" v="3509" actId="1076"/>
          <ac:spMkLst>
            <pc:docMk/>
            <pc:sldMk cId="2349273841" sldId="1149"/>
            <ac:spMk id="9" creationId="{16439716-9ACA-4C7E-87C7-3ED58379F820}"/>
          </ac:spMkLst>
        </pc:spChg>
        <pc:spChg chg="add mod">
          <ac:chgData name="Hampus Tjäder" userId="b1ac03aa-f618-4511-bd09-2e44f2b95b57" providerId="ADAL" clId="{635EA8C8-2782-4E17-93CF-5D3133304C72}" dt="2019-08-19T11:29:00.716" v="3509" actId="1076"/>
          <ac:spMkLst>
            <pc:docMk/>
            <pc:sldMk cId="2349273841" sldId="1149"/>
            <ac:spMk id="10" creationId="{ACAF56D7-3C6C-4C9F-B9D7-0F759AC4A3F2}"/>
          </ac:spMkLst>
        </pc:spChg>
        <pc:spChg chg="add mod">
          <ac:chgData name="Hampus Tjäder" userId="b1ac03aa-f618-4511-bd09-2e44f2b95b57" providerId="ADAL" clId="{635EA8C8-2782-4E17-93CF-5D3133304C72}" dt="2019-08-19T11:29:00.716" v="3509" actId="1076"/>
          <ac:spMkLst>
            <pc:docMk/>
            <pc:sldMk cId="2349273841" sldId="1149"/>
            <ac:spMk id="13" creationId="{8E429C9C-45EA-4EFB-A34E-8C5943E821BE}"/>
          </ac:spMkLst>
        </pc:spChg>
        <pc:spChg chg="add mod">
          <ac:chgData name="Hampus Tjäder" userId="b1ac03aa-f618-4511-bd09-2e44f2b95b57" providerId="ADAL" clId="{635EA8C8-2782-4E17-93CF-5D3133304C72}" dt="2019-08-19T11:29:00.716" v="3509" actId="1076"/>
          <ac:spMkLst>
            <pc:docMk/>
            <pc:sldMk cId="2349273841" sldId="1149"/>
            <ac:spMk id="14" creationId="{3E05AD49-D264-4585-93C5-1D33070FC8DF}"/>
          </ac:spMkLst>
        </pc:spChg>
        <pc:spChg chg="add mod">
          <ac:chgData name="Hampus Tjäder" userId="b1ac03aa-f618-4511-bd09-2e44f2b95b57" providerId="ADAL" clId="{635EA8C8-2782-4E17-93CF-5D3133304C72}" dt="2019-08-19T11:29:00.716" v="3509" actId="1076"/>
          <ac:spMkLst>
            <pc:docMk/>
            <pc:sldMk cId="2349273841" sldId="1149"/>
            <ac:spMk id="16" creationId="{A64D586B-FB62-4427-B1CC-C53C34467ED1}"/>
          </ac:spMkLst>
        </pc:spChg>
        <pc:spChg chg="add mod">
          <ac:chgData name="Hampus Tjäder" userId="b1ac03aa-f618-4511-bd09-2e44f2b95b57" providerId="ADAL" clId="{635EA8C8-2782-4E17-93CF-5D3133304C72}" dt="2019-08-19T11:29:00.716" v="3509" actId="1076"/>
          <ac:spMkLst>
            <pc:docMk/>
            <pc:sldMk cId="2349273841" sldId="1149"/>
            <ac:spMk id="17" creationId="{F75A8649-E6DF-4443-98B0-3D95855C9F6B}"/>
          </ac:spMkLst>
        </pc:spChg>
        <pc:spChg chg="add mod">
          <ac:chgData name="Hampus Tjäder" userId="b1ac03aa-f618-4511-bd09-2e44f2b95b57" providerId="ADAL" clId="{635EA8C8-2782-4E17-93CF-5D3133304C72}" dt="2019-08-19T11:29:00.716" v="3509" actId="1076"/>
          <ac:spMkLst>
            <pc:docMk/>
            <pc:sldMk cId="2349273841" sldId="1149"/>
            <ac:spMk id="18" creationId="{8D8968D4-1AF9-4785-8BB5-6B0CEC5CD95A}"/>
          </ac:spMkLst>
        </pc:spChg>
        <pc:spChg chg="add mod">
          <ac:chgData name="Hampus Tjäder" userId="b1ac03aa-f618-4511-bd09-2e44f2b95b57" providerId="ADAL" clId="{635EA8C8-2782-4E17-93CF-5D3133304C72}" dt="2019-08-19T11:40:39.173" v="4013" actId="1076"/>
          <ac:spMkLst>
            <pc:docMk/>
            <pc:sldMk cId="2349273841" sldId="1149"/>
            <ac:spMk id="19" creationId="{0136BE3E-E090-4617-B0D3-E5255ACCDD2C}"/>
          </ac:spMkLst>
        </pc:spChg>
        <pc:spChg chg="add mod">
          <ac:chgData name="Hampus Tjäder" userId="b1ac03aa-f618-4511-bd09-2e44f2b95b57" providerId="ADAL" clId="{635EA8C8-2782-4E17-93CF-5D3133304C72}" dt="2019-08-19T14:47:58.916" v="5333" actId="1076"/>
          <ac:spMkLst>
            <pc:docMk/>
            <pc:sldMk cId="2349273841" sldId="1149"/>
            <ac:spMk id="22" creationId="{251BB073-FE2E-43CE-9F17-2A62CDAA58CA}"/>
          </ac:spMkLst>
        </pc:spChg>
        <pc:spChg chg="add del mod">
          <ac:chgData name="Hampus Tjäder" userId="b1ac03aa-f618-4511-bd09-2e44f2b95b57" providerId="ADAL" clId="{635EA8C8-2782-4E17-93CF-5D3133304C72}" dt="2019-08-19T11:32:00.227" v="3701" actId="478"/>
          <ac:spMkLst>
            <pc:docMk/>
            <pc:sldMk cId="2349273841" sldId="1149"/>
            <ac:spMk id="23" creationId="{54A16FFB-BBB9-4936-8CB3-186E20616D1E}"/>
          </ac:spMkLst>
        </pc:spChg>
        <pc:spChg chg="add mod">
          <ac:chgData name="Hampus Tjäder" userId="b1ac03aa-f618-4511-bd09-2e44f2b95b57" providerId="ADAL" clId="{635EA8C8-2782-4E17-93CF-5D3133304C72}" dt="2019-08-19T11:43:48.918" v="4018" actId="1076"/>
          <ac:spMkLst>
            <pc:docMk/>
            <pc:sldMk cId="2349273841" sldId="1149"/>
            <ac:spMk id="24" creationId="{1F28A076-1E53-4442-8E21-72C8232DBEE8}"/>
          </ac:spMkLst>
        </pc:spChg>
        <pc:spChg chg="add mod">
          <ac:chgData name="Hampus Tjäder" userId="b1ac03aa-f618-4511-bd09-2e44f2b95b57" providerId="ADAL" clId="{635EA8C8-2782-4E17-93CF-5D3133304C72}" dt="2019-08-19T11:32:37.722" v="3710" actId="1076"/>
          <ac:spMkLst>
            <pc:docMk/>
            <pc:sldMk cId="2349273841" sldId="1149"/>
            <ac:spMk id="25" creationId="{10BC776C-3A9C-4DF3-8453-08E1401C9DA1}"/>
          </ac:spMkLst>
        </pc:spChg>
        <pc:spChg chg="add mod">
          <ac:chgData name="Hampus Tjäder" userId="b1ac03aa-f618-4511-bd09-2e44f2b95b57" providerId="ADAL" clId="{635EA8C8-2782-4E17-93CF-5D3133304C72}" dt="2019-08-19T11:43:53.848" v="4019" actId="1076"/>
          <ac:spMkLst>
            <pc:docMk/>
            <pc:sldMk cId="2349273841" sldId="1149"/>
            <ac:spMk id="26" creationId="{80FECAC2-85A1-4C61-B2EC-A6EF332EA475}"/>
          </ac:spMkLst>
        </pc:spChg>
        <pc:spChg chg="add mod">
          <ac:chgData name="Hampus Tjäder" userId="b1ac03aa-f618-4511-bd09-2e44f2b95b57" providerId="ADAL" clId="{635EA8C8-2782-4E17-93CF-5D3133304C72}" dt="2019-08-19T11:39:05.597" v="3990" actId="1076"/>
          <ac:spMkLst>
            <pc:docMk/>
            <pc:sldMk cId="2349273841" sldId="1149"/>
            <ac:spMk id="27" creationId="{C7DE9D60-5C62-4A6E-839F-8888507295D5}"/>
          </ac:spMkLst>
        </pc:spChg>
        <pc:spChg chg="add mod">
          <ac:chgData name="Hampus Tjäder" userId="b1ac03aa-f618-4511-bd09-2e44f2b95b57" providerId="ADAL" clId="{635EA8C8-2782-4E17-93CF-5D3133304C72}" dt="2019-08-19T11:40:41.422" v="4014" actId="1076"/>
          <ac:spMkLst>
            <pc:docMk/>
            <pc:sldMk cId="2349273841" sldId="1149"/>
            <ac:spMk id="28" creationId="{A3F15535-F50F-465B-8F7E-24D1CE6AA8EF}"/>
          </ac:spMkLst>
        </pc:spChg>
        <pc:spChg chg="add mod ord">
          <ac:chgData name="Hampus Tjäder" userId="b1ac03aa-f618-4511-bd09-2e44f2b95b57" providerId="ADAL" clId="{635EA8C8-2782-4E17-93CF-5D3133304C72}" dt="2019-08-19T15:44:41.473" v="5363" actId="1076"/>
          <ac:spMkLst>
            <pc:docMk/>
            <pc:sldMk cId="2349273841" sldId="1149"/>
            <ac:spMk id="29" creationId="{08839965-49DF-4E4B-A8B9-C2E54696FC15}"/>
          </ac:spMkLst>
        </pc:spChg>
        <pc:cxnChg chg="add mod">
          <ac:chgData name="Hampus Tjäder" userId="b1ac03aa-f618-4511-bd09-2e44f2b95b57" providerId="ADAL" clId="{635EA8C8-2782-4E17-93CF-5D3133304C72}" dt="2019-08-19T11:29:00.716" v="3509" actId="1076"/>
          <ac:cxnSpMkLst>
            <pc:docMk/>
            <pc:sldMk cId="2349273841" sldId="1149"/>
            <ac:cxnSpMk id="11" creationId="{3E580592-BE1E-4331-B9CF-F79B5A4AEB8F}"/>
          </ac:cxnSpMkLst>
        </pc:cxnChg>
        <pc:cxnChg chg="add mod">
          <ac:chgData name="Hampus Tjäder" userId="b1ac03aa-f618-4511-bd09-2e44f2b95b57" providerId="ADAL" clId="{635EA8C8-2782-4E17-93CF-5D3133304C72}" dt="2019-08-19T11:29:00.716" v="3509" actId="1076"/>
          <ac:cxnSpMkLst>
            <pc:docMk/>
            <pc:sldMk cId="2349273841" sldId="1149"/>
            <ac:cxnSpMk id="12" creationId="{7BC2CBDB-69AE-46AF-98A4-31162ADCBDF0}"/>
          </ac:cxnSpMkLst>
        </pc:cxnChg>
        <pc:cxnChg chg="add mod">
          <ac:chgData name="Hampus Tjäder" userId="b1ac03aa-f618-4511-bd09-2e44f2b95b57" providerId="ADAL" clId="{635EA8C8-2782-4E17-93CF-5D3133304C72}" dt="2019-08-19T11:29:00.716" v="3509" actId="1076"/>
          <ac:cxnSpMkLst>
            <pc:docMk/>
            <pc:sldMk cId="2349273841" sldId="1149"/>
            <ac:cxnSpMk id="15" creationId="{291A8737-A124-4232-9C3A-DECBCCD82668}"/>
          </ac:cxnSpMkLst>
        </pc:cxnChg>
        <pc:cxnChg chg="add mod">
          <ac:chgData name="Hampus Tjäder" userId="b1ac03aa-f618-4511-bd09-2e44f2b95b57" providerId="ADAL" clId="{635EA8C8-2782-4E17-93CF-5D3133304C72}" dt="2019-08-19T11:45:02.935" v="4021" actId="14100"/>
          <ac:cxnSpMkLst>
            <pc:docMk/>
            <pc:sldMk cId="2349273841" sldId="1149"/>
            <ac:cxnSpMk id="20" creationId="{A0792D1C-612A-43CE-A9D7-757367407E69}"/>
          </ac:cxnSpMkLst>
        </pc:cxnChg>
        <pc:cxnChg chg="add mod">
          <ac:chgData name="Hampus Tjäder" userId="b1ac03aa-f618-4511-bd09-2e44f2b95b57" providerId="ADAL" clId="{635EA8C8-2782-4E17-93CF-5D3133304C72}" dt="2019-08-19T11:44:10.567" v="4020" actId="1076"/>
          <ac:cxnSpMkLst>
            <pc:docMk/>
            <pc:sldMk cId="2349273841" sldId="1149"/>
            <ac:cxnSpMk id="21" creationId="{0E51EDBD-9A33-4EDB-A8E7-2BAB814739FF}"/>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1707B98-E963-C74F-848A-16ED563603C7}" type="datetimeFigureOut">
              <a:rPr lang="en-US" smtClean="0"/>
              <a:t>8/22/2019</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5"/>
          </p:nvPr>
        </p:nvSpPr>
        <p:spPr/>
        <p:txBody>
          <a:bodyPr/>
          <a:lstStyle/>
          <a:p>
            <a:fld id="{9208789E-1FC9-CE4B-B453-2AA144D753F5}" type="slidenum">
              <a:rPr lang="en-US" smtClean="0"/>
              <a:t>1</a:t>
            </a:fld>
            <a:endParaRPr lang="en-US"/>
          </a:p>
        </p:txBody>
      </p:sp>
    </p:spTree>
    <p:extLst>
      <p:ext uri="{BB962C8B-B14F-4D97-AF65-F5344CB8AC3E}">
        <p14:creationId xmlns:p14="http://schemas.microsoft.com/office/powerpoint/2010/main" val="22017718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8D32B76E-62E1-432F-9BE2-D108EB598AD3}"/>
              </a:ext>
            </a:extLst>
          </p:cNvPr>
          <p:cNvSpPr>
            <a:spLocks noGrp="1"/>
          </p:cNvSpPr>
          <p:nvPr>
            <p:ph type="body" idx="1"/>
          </p:nvPr>
        </p:nvSpPr>
        <p:spPr/>
        <p:txBody>
          <a:bodyPr/>
          <a:lstStyle/>
          <a:p>
            <a:endParaRPr lang="sv-SE" dirty="0"/>
          </a:p>
        </p:txBody>
      </p:sp>
    </p:spTree>
    <p:extLst>
      <p:ext uri="{BB962C8B-B14F-4D97-AF65-F5344CB8AC3E}">
        <p14:creationId xmlns:p14="http://schemas.microsoft.com/office/powerpoint/2010/main" val="15066559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8D32B76E-62E1-432F-9BE2-D108EB598AD3}"/>
              </a:ext>
            </a:extLst>
          </p:cNvPr>
          <p:cNvSpPr>
            <a:spLocks noGrp="1"/>
          </p:cNvSpPr>
          <p:nvPr>
            <p:ph type="body" idx="1"/>
          </p:nvPr>
        </p:nvSpPr>
        <p:spPr/>
        <p:txBody>
          <a:bodyPr/>
          <a:lstStyle/>
          <a:p>
            <a:endParaRPr lang="sv-SE" dirty="0"/>
          </a:p>
        </p:txBody>
      </p:sp>
    </p:spTree>
    <p:extLst>
      <p:ext uri="{BB962C8B-B14F-4D97-AF65-F5344CB8AC3E}">
        <p14:creationId xmlns:p14="http://schemas.microsoft.com/office/powerpoint/2010/main" val="710677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endParaRPr lang="sv-SE" dirty="0"/>
          </a:p>
        </p:txBody>
      </p:sp>
      <p:sp>
        <p:nvSpPr>
          <p:cNvPr id="4" name="Slide Number Placeholder 3"/>
          <p:cNvSpPr>
            <a:spLocks noGrp="1"/>
          </p:cNvSpPr>
          <p:nvPr>
            <p:ph type="sldNum" sz="quarter" idx="5"/>
          </p:nvPr>
        </p:nvSpPr>
        <p:spPr/>
        <p:txBody>
          <a:bodyPr/>
          <a:lstStyle/>
          <a:p>
            <a:fld id="{9208789E-1FC9-CE4B-B453-2AA144D753F5}" type="slidenum">
              <a:rPr lang="en-US" smtClean="0"/>
              <a:t>12</a:t>
            </a:fld>
            <a:endParaRPr lang="en-US"/>
          </a:p>
        </p:txBody>
      </p:sp>
    </p:spTree>
    <p:extLst>
      <p:ext uri="{BB962C8B-B14F-4D97-AF65-F5344CB8AC3E}">
        <p14:creationId xmlns:p14="http://schemas.microsoft.com/office/powerpoint/2010/main" val="22976488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This recommended target is in direct conflict with the two previosly Dublin targets as they will not apply.</a:t>
            </a:r>
          </a:p>
          <a:p>
            <a:endParaRPr lang="sv-SE" dirty="0"/>
          </a:p>
          <a:p>
            <a:r>
              <a:rPr lang="sv-SE" dirty="0"/>
              <a:t>Regardless of CMPv2 solution, AAF will still be required to support IAK/RV functionality. </a:t>
            </a:r>
          </a:p>
        </p:txBody>
      </p:sp>
      <p:sp>
        <p:nvSpPr>
          <p:cNvPr id="4" name="Slide Number Placeholder 3"/>
          <p:cNvSpPr>
            <a:spLocks noGrp="1"/>
          </p:cNvSpPr>
          <p:nvPr>
            <p:ph type="sldNum" sz="quarter" idx="5"/>
          </p:nvPr>
        </p:nvSpPr>
        <p:spPr/>
        <p:txBody>
          <a:bodyPr/>
          <a:lstStyle/>
          <a:p>
            <a:fld id="{9208789E-1FC9-CE4B-B453-2AA144D753F5}" type="slidenum">
              <a:rPr lang="en-US" smtClean="0"/>
              <a:t>13</a:t>
            </a:fld>
            <a:endParaRPr lang="en-US"/>
          </a:p>
        </p:txBody>
      </p:sp>
    </p:spTree>
    <p:extLst>
      <p:ext uri="{BB962C8B-B14F-4D97-AF65-F5344CB8AC3E}">
        <p14:creationId xmlns:p14="http://schemas.microsoft.com/office/powerpoint/2010/main" val="40571146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In more details, the suggestion is then to integrate the CMPv2 client with current AAF legacy solution based around AAF CertMan. This for using one centralized certificate handling procedure both for internal and platform external interfaces. Thus, the creation of Certificate Signing Request in AAF and internal behavior will still be the same. I have then divided the work into three phases. </a:t>
            </a:r>
          </a:p>
          <a:p>
            <a:endParaRPr lang="sv-SE" dirty="0"/>
          </a:p>
          <a:p>
            <a:pPr marL="628650" lvl="1" indent="-171450">
              <a:buFont typeface="Arial" panose="020B0604020202020204" pitchFamily="34" charset="0"/>
              <a:buChar char="•"/>
            </a:pPr>
            <a:r>
              <a:rPr lang="sv-SE" dirty="0"/>
              <a:t>Development of CMPv2 client, which for instance include investigation for what is present today in open source and can be reused. Maybe it is possibly part of OpenSSL.</a:t>
            </a:r>
          </a:p>
          <a:p>
            <a:pPr marL="628650" lvl="1" indent="-171450">
              <a:buFont typeface="Arial" panose="020B0604020202020204" pitchFamily="34" charset="0"/>
              <a:buChar char="•"/>
            </a:pPr>
            <a:r>
              <a:rPr lang="sv-SE" dirty="0"/>
              <a:t>Second step is then to integrate with AAF CertMan and the legacy ONAP solution.</a:t>
            </a:r>
          </a:p>
          <a:p>
            <a:pPr marL="628650" lvl="1" indent="-171450">
              <a:buFont typeface="Arial" panose="020B0604020202020204" pitchFamily="34" charset="0"/>
              <a:buChar char="•"/>
            </a:pPr>
            <a:r>
              <a:rPr lang="sv-SE" dirty="0"/>
              <a:t>Then we also need to validate over external interface towards a CMPv2 server.</a:t>
            </a:r>
          </a:p>
          <a:p>
            <a:pPr marL="628650" lvl="1" indent="-171450">
              <a:buFont typeface="Arial" panose="020B0604020202020204" pitchFamily="34" charset="0"/>
              <a:buChar char="•"/>
            </a:pPr>
            <a:endParaRPr lang="sv-SE" dirty="0"/>
          </a:p>
        </p:txBody>
      </p:sp>
      <p:sp>
        <p:nvSpPr>
          <p:cNvPr id="4" name="Slide Number Placeholder 3"/>
          <p:cNvSpPr>
            <a:spLocks noGrp="1"/>
          </p:cNvSpPr>
          <p:nvPr>
            <p:ph type="sldNum" sz="quarter" idx="5"/>
          </p:nvPr>
        </p:nvSpPr>
        <p:spPr/>
        <p:txBody>
          <a:bodyPr/>
          <a:lstStyle/>
          <a:p>
            <a:fld id="{9208789E-1FC9-CE4B-B453-2AA144D753F5}" type="slidenum">
              <a:rPr lang="en-US" smtClean="0"/>
              <a:t>14</a:t>
            </a:fld>
            <a:endParaRPr lang="en-US"/>
          </a:p>
        </p:txBody>
      </p:sp>
    </p:spTree>
    <p:extLst>
      <p:ext uri="{BB962C8B-B14F-4D97-AF65-F5344CB8AC3E}">
        <p14:creationId xmlns:p14="http://schemas.microsoft.com/office/powerpoint/2010/main" val="12754435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sv-SE" dirty="0"/>
          </a:p>
          <a:p>
            <a:pPr marL="171450" indent="-171450">
              <a:buFont typeface="Arial" panose="020B0604020202020204" pitchFamily="34" charset="0"/>
              <a:buChar char="•"/>
            </a:pPr>
            <a:r>
              <a:rPr lang="sv-SE" dirty="0"/>
              <a:t>When talking about CMPv2, the recommended profiling to be used should be according to RFC 4210.</a:t>
            </a:r>
          </a:p>
          <a:p>
            <a:pPr marL="171450" indent="-171450">
              <a:buFont typeface="Arial" panose="020B0604020202020204" pitchFamily="34" charset="0"/>
              <a:buChar char="•"/>
            </a:pPr>
            <a:endParaRPr lang="sv-SE" dirty="0"/>
          </a:p>
          <a:p>
            <a:pPr marL="171450" indent="-171450">
              <a:buFont typeface="Arial" panose="020B0604020202020204" pitchFamily="34" charset="0"/>
              <a:buChar char="•"/>
            </a:pPr>
            <a:r>
              <a:rPr lang="sv-SE" dirty="0"/>
              <a:t>It is worth having in mind that, when performing the provisiong of the IAK and RV, this is usually not made with CMPv2 but instead before CMPv2 is used, out of band. </a:t>
            </a:r>
          </a:p>
          <a:p>
            <a:pPr marL="171450" indent="-171450">
              <a:buFont typeface="Arial" panose="020B0604020202020204" pitchFamily="34" charset="0"/>
              <a:buChar char="•"/>
            </a:pPr>
            <a:endParaRPr lang="sv-SE" dirty="0"/>
          </a:p>
          <a:p>
            <a:pPr marL="171450" indent="-171450">
              <a:buFont typeface="Arial" panose="020B0604020202020204" pitchFamily="34" charset="0"/>
              <a:buChar char="•"/>
            </a:pPr>
            <a:r>
              <a:rPr lang="sv-SE" dirty="0"/>
              <a:t>For a final recommendation. Seperation of CA root trees for internal and platform external interfaces would enhance security. As we can see in the picture to the right, which was actually made by Pawel from Nokia.  In this proposal, we have one seperate Root CA that is shared between xNF, in red, and for ONAP border components, in orange. For internal ONAP components we are then having a seperate Root CA, that could be seen in blue. CMPv2 server is then assumed to be located outside of ONAP, and the components will interact with it in a centralized way via AAF and its planned CMPv2 client.</a:t>
            </a:r>
          </a:p>
          <a:p>
            <a:endParaRPr lang="sv-SE" dirty="0"/>
          </a:p>
          <a:p>
            <a:endParaRPr lang="sv-SE" dirty="0"/>
          </a:p>
          <a:p>
            <a:r>
              <a:rPr lang="sv-SE" dirty="0"/>
              <a:t> </a:t>
            </a:r>
          </a:p>
          <a:p>
            <a:endParaRPr lang="sv-SE" dirty="0"/>
          </a:p>
        </p:txBody>
      </p:sp>
      <p:sp>
        <p:nvSpPr>
          <p:cNvPr id="4" name="Slide Number Placeholder 3"/>
          <p:cNvSpPr>
            <a:spLocks noGrp="1"/>
          </p:cNvSpPr>
          <p:nvPr>
            <p:ph type="sldNum" sz="quarter" idx="5"/>
          </p:nvPr>
        </p:nvSpPr>
        <p:spPr/>
        <p:txBody>
          <a:bodyPr/>
          <a:lstStyle/>
          <a:p>
            <a:fld id="{9208789E-1FC9-CE4B-B453-2AA144D753F5}" type="slidenum">
              <a:rPr lang="en-US" smtClean="0"/>
              <a:t>15</a:t>
            </a:fld>
            <a:endParaRPr lang="en-US"/>
          </a:p>
        </p:txBody>
      </p:sp>
    </p:spTree>
    <p:extLst>
      <p:ext uri="{BB962C8B-B14F-4D97-AF65-F5344CB8AC3E}">
        <p14:creationId xmlns:p14="http://schemas.microsoft.com/office/powerpoint/2010/main" val="8554815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solidFill>
                  <a:schemeClr val="tx1"/>
                </a:solidFill>
                <a:ea typeface="Nokia Pure Text Light" panose="020B0304040602060303" pitchFamily="34" charset="0"/>
                <a:cs typeface="Nokia Pure Text Light" panose="020B0304040602060303" pitchFamily="34" charset="0"/>
              </a:rPr>
              <a:t>For a summary of initial suggested targets for Frankfurt.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a:solidFill>
                <a:schemeClr val="tx1"/>
              </a:solidFill>
              <a:ea typeface="Nokia Pure Text Light" panose="020B0304040602060303" pitchFamily="34" charset="0"/>
              <a:cs typeface="Nokia Pure Text Light" panose="020B0304040602060303"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solidFill>
                  <a:schemeClr val="tx1"/>
                </a:solidFill>
                <a:ea typeface="Nokia Pure Text Light" panose="020B0304040602060303" pitchFamily="34" charset="0"/>
                <a:cs typeface="Nokia Pure Text Light" panose="020B0304040602060303" pitchFamily="34" charset="0"/>
              </a:rPr>
              <a:t>We first have two unchanged legacy targets from Dublin regarding IAK and RV functionality.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solidFill>
                  <a:schemeClr val="tx1"/>
                </a:solidFill>
                <a:ea typeface="Nokia Pure Text Light" panose="020B0304040602060303" pitchFamily="34" charset="0"/>
                <a:cs typeface="Nokia Pure Text Light" panose="020B0304040602060303" pitchFamily="34" charset="0"/>
              </a:rPr>
              <a:t>Then we have the first new target, saying that AAF is able to support CMPv2 and to initialize a CMPv2 client. I’m sorry for the wording here as it might not be expected to write them as possible ONAP requirements, instead of short target descriptions.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solidFill>
                  <a:schemeClr val="tx1"/>
                </a:solidFill>
                <a:ea typeface="Nokia Pure Text Light" panose="020B0304040602060303" pitchFamily="34" charset="0"/>
                <a:cs typeface="Nokia Pure Text Light" panose="020B0304040602060303" pitchFamily="34" charset="0"/>
              </a:rPr>
              <a:t>The next target, is regarding the ability for AAF to provide x509 certificate to ONAP components from a service provider CA using CMPv2 protocol. It is related to an already existing ONAP security requirement.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solidFill>
                  <a:schemeClr val="tx1"/>
                </a:solidFill>
                <a:ea typeface="Nokia Pure Text Light" panose="020B0304040602060303" pitchFamily="34" charset="0"/>
                <a:cs typeface="Nokia Pure Text Light" panose="020B0304040602060303" pitchFamily="34" charset="0"/>
              </a:rPr>
              <a:t>We then also have an integration target between the AAF legacy certificate management solution and the proposed CMPv2 client.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dirty="0">
              <a:solidFill>
                <a:schemeClr val="tx1"/>
              </a:solidFill>
              <a:ea typeface="Nokia Pure Text Light" panose="020B0304040602060303" pitchFamily="34" charset="0"/>
              <a:cs typeface="Nokia Pure Text Light" panose="020B0304040602060303"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solidFill>
                  <a:schemeClr val="tx1"/>
                </a:solidFill>
                <a:ea typeface="Nokia Pure Text Light" panose="020B0304040602060303" pitchFamily="34" charset="0"/>
                <a:cs typeface="Nokia Pure Text Light" panose="020B0304040602060303" pitchFamily="34" charset="0"/>
              </a:rPr>
              <a:t>These three requirements, could then even possibly go into ONAP security requirements.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solidFill>
                  <a:schemeClr val="tx1"/>
                </a:solidFill>
                <a:ea typeface="Nokia Pure Text Light" panose="020B0304040602060303" pitchFamily="34" charset="0"/>
                <a:cs typeface="Nokia Pure Text Light" panose="020B0304040602060303" pitchFamily="34" charset="0"/>
              </a:rPr>
              <a:t>Additionally, it could be worth considering whether to define requirements for ONAP components to use a centralized management solution and for separating the CA root structures depending on internal and external interfaces.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a:solidFill>
                <a:schemeClr val="tx1"/>
              </a:solidFill>
              <a:ea typeface="Nokia Pure Text Light" panose="020B0304040602060303" pitchFamily="34" charset="0"/>
              <a:cs typeface="Nokia Pure Text Light" panose="020B0304040602060303"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solidFill>
                  <a:schemeClr val="tx1"/>
                </a:solidFill>
                <a:ea typeface="Nokia Pure Text Light" panose="020B0304040602060303" pitchFamily="34" charset="0"/>
                <a:cs typeface="Nokia Pure Text Light" panose="020B0304040602060303" pitchFamily="34" charset="0"/>
              </a:rPr>
              <a:t>We need to update wiki for secure communication guidelines, and also revisit VNF certificate enrollment proposal for Dublin. This I will briefly touch later in this material. </a:t>
            </a:r>
          </a:p>
        </p:txBody>
      </p:sp>
      <p:sp>
        <p:nvSpPr>
          <p:cNvPr id="4" name="Slide Number Placeholder 3"/>
          <p:cNvSpPr>
            <a:spLocks noGrp="1"/>
          </p:cNvSpPr>
          <p:nvPr>
            <p:ph type="sldNum" sz="quarter" idx="5"/>
          </p:nvPr>
        </p:nvSpPr>
        <p:spPr/>
        <p:txBody>
          <a:bodyPr/>
          <a:lstStyle/>
          <a:p>
            <a:fld id="{9208789E-1FC9-CE4B-B453-2AA144D753F5}" type="slidenum">
              <a:rPr lang="en-US" smtClean="0"/>
              <a:t>16</a:t>
            </a:fld>
            <a:endParaRPr lang="en-US"/>
          </a:p>
        </p:txBody>
      </p:sp>
    </p:spTree>
    <p:extLst>
      <p:ext uri="{BB962C8B-B14F-4D97-AF65-F5344CB8AC3E}">
        <p14:creationId xmlns:p14="http://schemas.microsoft.com/office/powerpoint/2010/main" val="31816844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5"/>
          </p:nvPr>
        </p:nvSpPr>
        <p:spPr/>
        <p:txBody>
          <a:bodyPr/>
          <a:lstStyle/>
          <a:p>
            <a:fld id="{9208789E-1FC9-CE4B-B453-2AA144D753F5}" type="slidenum">
              <a:rPr lang="en-US" smtClean="0"/>
              <a:t>17</a:t>
            </a:fld>
            <a:endParaRPr lang="en-US"/>
          </a:p>
        </p:txBody>
      </p:sp>
    </p:spTree>
    <p:extLst>
      <p:ext uri="{BB962C8B-B14F-4D97-AF65-F5344CB8AC3E}">
        <p14:creationId xmlns:p14="http://schemas.microsoft.com/office/powerpoint/2010/main" val="41011603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5"/>
          </p:nvPr>
        </p:nvSpPr>
        <p:spPr/>
        <p:txBody>
          <a:bodyPr/>
          <a:lstStyle/>
          <a:p>
            <a:fld id="{9208789E-1FC9-CE4B-B453-2AA144D753F5}" type="slidenum">
              <a:rPr lang="en-US" smtClean="0"/>
              <a:t>18</a:t>
            </a:fld>
            <a:endParaRPr lang="en-US"/>
          </a:p>
        </p:txBody>
      </p:sp>
    </p:spTree>
    <p:extLst>
      <p:ext uri="{BB962C8B-B14F-4D97-AF65-F5344CB8AC3E}">
        <p14:creationId xmlns:p14="http://schemas.microsoft.com/office/powerpoint/2010/main" val="7402623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5"/>
          </p:nvPr>
        </p:nvSpPr>
        <p:spPr/>
        <p:txBody>
          <a:bodyPr/>
          <a:lstStyle/>
          <a:p>
            <a:fld id="{9208789E-1FC9-CE4B-B453-2AA144D753F5}" type="slidenum">
              <a:rPr lang="en-US" smtClean="0"/>
              <a:t>19</a:t>
            </a:fld>
            <a:endParaRPr lang="en-US"/>
          </a:p>
        </p:txBody>
      </p:sp>
    </p:spTree>
    <p:extLst>
      <p:ext uri="{BB962C8B-B14F-4D97-AF65-F5344CB8AC3E}">
        <p14:creationId xmlns:p14="http://schemas.microsoft.com/office/powerpoint/2010/main" val="96330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DA84B733-AF72-42A5-9ECA-87CD1E345D8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solidFill>
                <a:srgbClr val="FF0000"/>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first statement regarding having a RA inside of AAF will be non compliant and to be removed.</a:t>
            </a:r>
          </a:p>
        </p:txBody>
      </p:sp>
      <p:sp>
        <p:nvSpPr>
          <p:cNvPr id="4" name="Slide Number Placeholder 3"/>
          <p:cNvSpPr>
            <a:spLocks noGrp="1"/>
          </p:cNvSpPr>
          <p:nvPr>
            <p:ph type="sldNum" sz="quarter" idx="5"/>
          </p:nvPr>
        </p:nvSpPr>
        <p:spPr/>
        <p:txBody>
          <a:bodyPr/>
          <a:lstStyle/>
          <a:p>
            <a:fld id="{9208789E-1FC9-CE4B-B453-2AA144D753F5}" type="slidenum">
              <a:rPr lang="en-US" smtClean="0"/>
              <a:t>21</a:t>
            </a:fld>
            <a:endParaRPr lang="en-US"/>
          </a:p>
        </p:txBody>
      </p:sp>
    </p:spTree>
    <p:extLst>
      <p:ext uri="{BB962C8B-B14F-4D97-AF65-F5344CB8AC3E}">
        <p14:creationId xmlns:p14="http://schemas.microsoft.com/office/powerpoint/2010/main" val="26858682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Otherwise, the current version of this material is not affected much by the change and I will not go through the current sequences. That applies for the Service Instantiation parts…</a:t>
            </a:r>
          </a:p>
        </p:txBody>
      </p:sp>
      <p:sp>
        <p:nvSpPr>
          <p:cNvPr id="4" name="Slide Number Placeholder 3"/>
          <p:cNvSpPr>
            <a:spLocks noGrp="1"/>
          </p:cNvSpPr>
          <p:nvPr>
            <p:ph type="sldNum" sz="quarter" idx="10"/>
          </p:nvPr>
        </p:nvSpPr>
        <p:spPr/>
        <p:txBody>
          <a:bodyPr/>
          <a:lstStyle/>
          <a:p>
            <a:fld id="{2535AEB4-25D5-4301-B0C6-1C18BE3AF0F9}" type="slidenum">
              <a:rPr lang="en-US" smtClean="0"/>
              <a:t>22</a:t>
            </a:fld>
            <a:endParaRPr lang="en-US" dirty="0"/>
          </a:p>
        </p:txBody>
      </p:sp>
    </p:spTree>
    <p:extLst>
      <p:ext uri="{BB962C8B-B14F-4D97-AF65-F5344CB8AC3E}">
        <p14:creationId xmlns:p14="http://schemas.microsoft.com/office/powerpoint/2010/main" val="22839065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23</a:t>
            </a:fld>
            <a:endParaRPr lang="en-US" dirty="0"/>
          </a:p>
        </p:txBody>
      </p:sp>
    </p:spTree>
    <p:extLst>
      <p:ext uri="{BB962C8B-B14F-4D97-AF65-F5344CB8AC3E}">
        <p14:creationId xmlns:p14="http://schemas.microsoft.com/office/powerpoint/2010/main" val="720981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initial change in Stage E for VNF certificate enrollment, where instead of the VNF sending its protected CSR towards AAF, and the previous RA, we will send it directly towards the CA using CMPv2, accordingly with 3GPP. </a:t>
            </a:r>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26</a:t>
            </a:fld>
            <a:endParaRPr lang="en-US" dirty="0"/>
          </a:p>
        </p:txBody>
      </p:sp>
    </p:spTree>
    <p:extLst>
      <p:ext uri="{BB962C8B-B14F-4D97-AF65-F5344CB8AC3E}">
        <p14:creationId xmlns:p14="http://schemas.microsoft.com/office/powerpoint/2010/main" val="1574586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5"/>
          </p:nvPr>
        </p:nvSpPr>
        <p:spPr/>
        <p:txBody>
          <a:bodyPr/>
          <a:lstStyle/>
          <a:p>
            <a:fld id="{9208789E-1FC9-CE4B-B453-2AA144D753F5}" type="slidenum">
              <a:rPr lang="en-US" smtClean="0"/>
              <a:t>27</a:t>
            </a:fld>
            <a:endParaRPr lang="en-US"/>
          </a:p>
        </p:txBody>
      </p:sp>
    </p:spTree>
    <p:extLst>
      <p:ext uri="{BB962C8B-B14F-4D97-AF65-F5344CB8AC3E}">
        <p14:creationId xmlns:p14="http://schemas.microsoft.com/office/powerpoint/2010/main" val="28019683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And this was everything I had for this session. Thank you.</a:t>
            </a:r>
          </a:p>
        </p:txBody>
      </p:sp>
      <p:sp>
        <p:nvSpPr>
          <p:cNvPr id="4" name="Slide Number Placeholder 3"/>
          <p:cNvSpPr>
            <a:spLocks noGrp="1"/>
          </p:cNvSpPr>
          <p:nvPr>
            <p:ph type="sldNum" sz="quarter" idx="5"/>
          </p:nvPr>
        </p:nvSpPr>
        <p:spPr/>
        <p:txBody>
          <a:bodyPr/>
          <a:lstStyle/>
          <a:p>
            <a:fld id="{9208789E-1FC9-CE4B-B453-2AA144D753F5}" type="slidenum">
              <a:rPr lang="en-US" smtClean="0"/>
              <a:t>28</a:t>
            </a:fld>
            <a:endParaRPr lang="en-US"/>
          </a:p>
        </p:txBody>
      </p:sp>
    </p:spTree>
    <p:extLst>
      <p:ext uri="{BB962C8B-B14F-4D97-AF65-F5344CB8AC3E}">
        <p14:creationId xmlns:p14="http://schemas.microsoft.com/office/powerpoint/2010/main" val="7354352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9208789E-1FC9-CE4B-B453-2AA144D753F5}" type="slidenum">
              <a:rPr lang="en-US" smtClean="0"/>
              <a:t>3</a:t>
            </a:fld>
            <a:endParaRPr lang="en-US"/>
          </a:p>
        </p:txBody>
      </p:sp>
    </p:spTree>
    <p:extLst>
      <p:ext uri="{BB962C8B-B14F-4D97-AF65-F5344CB8AC3E}">
        <p14:creationId xmlns:p14="http://schemas.microsoft.com/office/powerpoint/2010/main" val="9059502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5"/>
          </p:nvPr>
        </p:nvSpPr>
        <p:spPr/>
        <p:txBody>
          <a:bodyPr/>
          <a:lstStyle/>
          <a:p>
            <a:fld id="{9208789E-1FC9-CE4B-B453-2AA144D753F5}" type="slidenum">
              <a:rPr lang="en-US" smtClean="0"/>
              <a:t>4</a:t>
            </a:fld>
            <a:endParaRPr lang="en-US"/>
          </a:p>
        </p:txBody>
      </p:sp>
    </p:spTree>
    <p:extLst>
      <p:ext uri="{BB962C8B-B14F-4D97-AF65-F5344CB8AC3E}">
        <p14:creationId xmlns:p14="http://schemas.microsoft.com/office/powerpoint/2010/main" val="3321314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5"/>
          </p:nvPr>
        </p:nvSpPr>
        <p:spPr/>
        <p:txBody>
          <a:bodyPr/>
          <a:lstStyle/>
          <a:p>
            <a:fld id="{9208789E-1FC9-CE4B-B453-2AA144D753F5}" type="slidenum">
              <a:rPr lang="en-US" smtClean="0"/>
              <a:t>5</a:t>
            </a:fld>
            <a:endParaRPr lang="en-US"/>
          </a:p>
        </p:txBody>
      </p:sp>
    </p:spTree>
    <p:extLst>
      <p:ext uri="{BB962C8B-B14F-4D97-AF65-F5344CB8AC3E}">
        <p14:creationId xmlns:p14="http://schemas.microsoft.com/office/powerpoint/2010/main" val="39599822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CED394FA-B70A-46DE-A7A0-398CBB55324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In the last session we showned this reference overview solution where the suggestion was to use CMPv2 for external certificate handling with the service providers CA for ONAP. </a:t>
            </a:r>
          </a:p>
          <a:p>
            <a:pPr marL="0" indent="0">
              <a:buFont typeface="Arial" panose="020B0604020202020204" pitchFamily="34" charset="0"/>
              <a:buNone/>
            </a:pPr>
            <a:r>
              <a:rPr lang="en-US" sz="1200" i="0" kern="1200" dirty="0">
                <a:solidFill>
                  <a:schemeClr val="tx1"/>
                </a:solidFill>
                <a:effectLst/>
                <a:latin typeface="+mn-lt"/>
                <a:ea typeface="+mn-ea"/>
                <a:cs typeface="+mn-cs"/>
              </a:rPr>
              <a:t>It is important to remember that what protocol is used by </a:t>
            </a:r>
            <a:r>
              <a:rPr lang="en-US" sz="1200" i="0" kern="1200" dirty="0" err="1">
                <a:solidFill>
                  <a:schemeClr val="tx1"/>
                </a:solidFill>
                <a:effectLst/>
                <a:latin typeface="+mn-lt"/>
                <a:ea typeface="+mn-ea"/>
                <a:cs typeface="+mn-cs"/>
              </a:rPr>
              <a:t>xNFs</a:t>
            </a:r>
            <a:r>
              <a:rPr lang="en-US" sz="1200" i="0" kern="1200" dirty="0">
                <a:solidFill>
                  <a:schemeClr val="tx1"/>
                </a:solidFill>
                <a:effectLst/>
                <a:latin typeface="+mn-lt"/>
                <a:ea typeface="+mn-ea"/>
                <a:cs typeface="+mn-cs"/>
              </a:rPr>
              <a:t> for enrollment is separate from protocol used by ONAP components.</a:t>
            </a:r>
            <a:endParaRPr lang="sv-SE" i="0" dirty="0"/>
          </a:p>
          <a:p>
            <a:pPr marL="0" indent="0">
              <a:buFont typeface="Arial" panose="020B0604020202020204" pitchFamily="34" charset="0"/>
              <a:buNone/>
            </a:pPr>
            <a:endParaRPr lang="sv-SE" dirty="0"/>
          </a:p>
          <a:p>
            <a:pPr marL="0" indent="0">
              <a:buFont typeface="Arial" panose="020B0604020202020204" pitchFamily="34" charset="0"/>
              <a:buNone/>
            </a:pPr>
            <a:r>
              <a:rPr lang="sv-SE" dirty="0"/>
              <a:t>For ONAP components, there have been some recent discussions that the SCEP protocol might solve this, and that we do not need to complement with CMPv2. Sure, SCEP, or the Simple Certificate Enrollment Protocol, is a legacy solution that many still are using in the industry. Backwards compability to legacy systems might be needed for some, but it is not a secure long-term solution. </a:t>
            </a:r>
          </a:p>
          <a:p>
            <a:pPr marL="171450" indent="-171450">
              <a:buFont typeface="Arial" panose="020B0604020202020204" pitchFamily="34" charset="0"/>
              <a:buChar char="•"/>
            </a:pPr>
            <a:endParaRPr lang="sv-SE" dirty="0"/>
          </a:p>
          <a:p>
            <a:pPr marL="171450" indent="-171450">
              <a:buFont typeface="Arial" panose="020B0604020202020204" pitchFamily="34" charset="0"/>
              <a:buChar char="•"/>
            </a:pPr>
            <a:r>
              <a:rPr lang="sv-SE" dirty="0"/>
              <a:t>SCEP is still a non-standardized protocol as it never left the draft. You could expect properitary solutions to vary.</a:t>
            </a:r>
          </a:p>
          <a:p>
            <a:pPr marL="171450" indent="-171450">
              <a:buFont typeface="Arial" panose="020B0604020202020204" pitchFamily="34" charset="0"/>
              <a:buChar char="•"/>
            </a:pPr>
            <a:r>
              <a:rPr lang="sv-SE" dirty="0"/>
              <a:t>IETF clearly states in the RFC draft, that SCEP is a historical protocol and is not recommended to be used in new systems</a:t>
            </a:r>
          </a:p>
          <a:p>
            <a:pPr marL="171450" indent="-171450">
              <a:buFont typeface="Arial" panose="020B0604020202020204" pitchFamily="34" charset="0"/>
              <a:buChar char="•"/>
            </a:pPr>
            <a:r>
              <a:rPr lang="sv-SE" dirty="0"/>
              <a:t>IETF refers instead to use standardized solutions, where CMPv2 is suggested, for ensuring long term security. </a:t>
            </a:r>
          </a:p>
          <a:p>
            <a:pPr marL="171450" indent="-171450">
              <a:buFont typeface="Arial" panose="020B0604020202020204" pitchFamily="34" charset="0"/>
              <a:buChar char="•"/>
            </a:pPr>
            <a:r>
              <a:rPr lang="sv-SE" dirty="0"/>
              <a:t>SCEP is also said to be vulnerable, as it does not strongly authenticate certificate requests. </a:t>
            </a:r>
            <a:br>
              <a:rPr lang="sv-SE" dirty="0"/>
            </a:br>
            <a:r>
              <a:rPr lang="sv-SE" dirty="0"/>
              <a:t>This might not always apply depending on the propiertary solution.</a:t>
            </a:r>
          </a:p>
          <a:p>
            <a:pPr marL="0" indent="0">
              <a:buFont typeface="Arial" panose="020B0604020202020204" pitchFamily="34" charset="0"/>
              <a:buNone/>
            </a:pPr>
            <a:endParaRPr lang="sv-SE" dirty="0"/>
          </a:p>
          <a:p>
            <a:pPr marL="0" indent="0">
              <a:buFont typeface="Arial" panose="020B0604020202020204" pitchFamily="34" charset="0"/>
              <a:buNone/>
            </a:pPr>
            <a:endParaRPr lang="sv-SE" dirty="0"/>
          </a:p>
          <a:p>
            <a:r>
              <a:rPr lang="sv-SE" dirty="0"/>
              <a:t>There are also several reasons for why CMPv2 is needed.</a:t>
            </a:r>
          </a:p>
          <a:p>
            <a:pPr marL="171450" indent="-171450">
              <a:buFont typeface="Arial" panose="020B0604020202020204" pitchFamily="34" charset="0"/>
              <a:buChar char="•"/>
            </a:pPr>
            <a:endParaRPr lang="sv-S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AF2A945A-1AE6-4E8C-9C82-E894FC72574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3GGP cleary states that CMPv2 is the recommended protocol to be used by the radio base station today. This is therefore an already established protocol for PKI management that vendor CA and operator CA’s today already supports, if they follow 3GPP.  </a:t>
            </a:r>
          </a:p>
          <a:p>
            <a:endParaRPr lang="sv-SE"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C2ABA1A7-BF72-40DB-95B6-C09999914279}"/>
              </a:ext>
            </a:extLst>
          </p:cNvPr>
          <p:cNvSpPr>
            <a:spLocks noGrp="1"/>
          </p:cNvSpPr>
          <p:nvPr>
            <p:ph type="body" idx="1"/>
          </p:nvPr>
        </p:nvSpPr>
        <p:spPr/>
        <p:txBody>
          <a:bodyPr/>
          <a:lstStyle/>
          <a:p>
            <a:r>
              <a:rPr lang="sv-SE" dirty="0"/>
              <a:t>With the already established CMPv2, this could be used in ONAP for easier external CA integration. We mentioned that there are already today two use cases which would require CMPv2.</a:t>
            </a:r>
          </a:p>
          <a:p>
            <a:endParaRPr lang="sv-SE" dirty="0"/>
          </a:p>
          <a:p>
            <a:pPr marL="628650" lvl="1" indent="-171450">
              <a:buFont typeface="Arial" panose="020B0604020202020204" pitchFamily="34" charset="0"/>
              <a:buChar char="•"/>
            </a:pPr>
            <a:r>
              <a:rPr lang="sv-SE" dirty="0"/>
              <a:t>ONAP internal components to receive certificate from external CA that already today uses CMPv2</a:t>
            </a:r>
          </a:p>
          <a:p>
            <a:pPr marL="628650" lvl="1" indent="-171450">
              <a:buFont typeface="Arial" panose="020B0604020202020204" pitchFamily="34" charset="0"/>
              <a:buChar char="•"/>
            </a:pPr>
            <a:r>
              <a:rPr lang="sv-SE" dirty="0"/>
              <a:t>xNF requires to receive certificate via AAF and external CA. </a:t>
            </a:r>
            <a:r>
              <a:rPr lang="sv-SE" b="1" dirty="0"/>
              <a:t>However, this UC is only valid in the case a CMPv2 server will be in ONAP.</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CMPv2 usage is standardized in RFC 4210 and the Certificate Request Format in RFC 4211.</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As discussed in last session there are two alternatives for deployment. I will briefly just mention them as I assume you are now familiar with them.</a:t>
            </a:r>
          </a:p>
          <a:p>
            <a:endParaRPr lang="sv-SE" b="1" dirty="0"/>
          </a:p>
          <a:p>
            <a:endParaRPr lang="sv-SE" b="1" dirty="0"/>
          </a:p>
        </p:txBody>
      </p:sp>
      <p:sp>
        <p:nvSpPr>
          <p:cNvPr id="4" name="Slide Number Placeholder 3"/>
          <p:cNvSpPr>
            <a:spLocks noGrp="1"/>
          </p:cNvSpPr>
          <p:nvPr>
            <p:ph type="sldNum" sz="quarter" idx="5"/>
          </p:nvPr>
        </p:nvSpPr>
        <p:spPr/>
        <p:txBody>
          <a:bodyPr/>
          <a:lstStyle/>
          <a:p>
            <a:fld id="{9208789E-1FC9-CE4B-B453-2AA144D753F5}" type="slidenum">
              <a:rPr lang="en-US" smtClean="0"/>
              <a:t>9</a:t>
            </a:fld>
            <a:endParaRPr lang="en-US"/>
          </a:p>
        </p:txBody>
      </p:sp>
    </p:spTree>
    <p:extLst>
      <p:ext uri="{BB962C8B-B14F-4D97-AF65-F5344CB8AC3E}">
        <p14:creationId xmlns:p14="http://schemas.microsoft.com/office/powerpoint/2010/main" val="7377222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1 smaller column">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84F54AF-EED6-486A-9ACA-42061F4AAE9A}"/>
              </a:ext>
            </a:extLst>
          </p:cNvPr>
          <p:cNvSpPr>
            <a:spLocks noGrp="1"/>
          </p:cNvSpPr>
          <p:nvPr>
            <p:ph sz="quarter" idx="11" hasCustomPrompt="1"/>
          </p:nvPr>
        </p:nvSpPr>
        <p:spPr>
          <a:xfrm>
            <a:off x="479425" y="1844675"/>
            <a:ext cx="8353426" cy="4392612"/>
          </a:xfrm>
        </p:spPr>
        <p:txBody>
          <a:bodyPr/>
          <a:lstStyle>
            <a:lvl1pPr>
              <a:defRPr/>
            </a:lvl1pPr>
            <a:lvl2pPr>
              <a:defRPr/>
            </a:lvl2pPr>
            <a:lvl3pPr>
              <a:defRPr/>
            </a:lvl3pPr>
            <a:lvl4pPr>
              <a:defRPr/>
            </a:lvl4pPr>
            <a:lvl5pPr>
              <a:defRPr/>
            </a:lvl5pPr>
          </a:lstStyle>
          <a:p>
            <a:pPr lvl="0"/>
            <a:r>
              <a:rPr lang="en-US"/>
              <a:t>For heading, use Ericsson Hilda in bold. For copy and bullets, use Ericsson Hilda.</a:t>
            </a:r>
          </a:p>
          <a:p>
            <a:pPr lvl="1"/>
            <a:r>
              <a:rPr lang="en-US"/>
              <a:t>First level</a:t>
            </a:r>
          </a:p>
          <a:p>
            <a:pPr lvl="2"/>
            <a:r>
              <a:rPr lang="en-US"/>
              <a:t>Second level</a:t>
            </a:r>
          </a:p>
          <a:p>
            <a:pPr lvl="3"/>
            <a:r>
              <a:rPr lang="en-US"/>
              <a:t>Third level</a:t>
            </a:r>
          </a:p>
          <a:p>
            <a:pPr lvl="4"/>
            <a:r>
              <a:rPr lang="en-US"/>
              <a:t>Fourth level</a:t>
            </a:r>
          </a:p>
        </p:txBody>
      </p:sp>
      <p:sp>
        <p:nvSpPr>
          <p:cNvPr id="6" name="Title_SM">
            <a:extLst>
              <a:ext uri="{FF2B5EF4-FFF2-40B4-BE49-F238E27FC236}">
                <a16:creationId xmlns:a16="http://schemas.microsoft.com/office/drawing/2014/main" id="{3F4EF873-DC0F-4698-BEC2-502DB043AA5C}"/>
              </a:ext>
            </a:extLst>
          </p:cNvPr>
          <p:cNvSpPr>
            <a:spLocks noGrp="1" noChangeArrowheads="1"/>
          </p:cNvSpPr>
          <p:nvPr>
            <p:ph type="title" hasCustomPrompt="1"/>
          </p:nvPr>
        </p:nvSpPr>
        <p:spPr bwMode="auto">
          <a:xfrm>
            <a:off x="479425" y="476250"/>
            <a:ext cx="8353426"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lvl1pPr>
          </a:lstStyle>
          <a:p>
            <a:pPr lvl="0"/>
            <a:r>
              <a:rPr lang="en-US"/>
              <a:t>Slide title, Ericsson Hilda Light 40pt, Ericsson Black, max 2-lines</a:t>
            </a:r>
          </a:p>
        </p:txBody>
      </p:sp>
    </p:spTree>
    <p:extLst>
      <p:ext uri="{BB962C8B-B14F-4D97-AF65-F5344CB8AC3E}">
        <p14:creationId xmlns:p14="http://schemas.microsoft.com/office/powerpoint/2010/main" val="16905440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Full title, right Image">
    <p:spTree>
      <p:nvGrpSpPr>
        <p:cNvPr id="1" name=""/>
        <p:cNvGrpSpPr/>
        <p:nvPr/>
      </p:nvGrpSpPr>
      <p:grpSpPr>
        <a:xfrm>
          <a:off x="0" y="0"/>
          <a:ext cx="0" cy="0"/>
          <a:chOff x="0" y="0"/>
          <a:chExt cx="0" cy="0"/>
        </a:xfrm>
      </p:grpSpPr>
      <p:sp>
        <p:nvSpPr>
          <p:cNvPr id="4" name="Content Placeholder 1"/>
          <p:cNvSpPr>
            <a:spLocks noGrp="1"/>
          </p:cNvSpPr>
          <p:nvPr>
            <p:ph sz="quarter" idx="10" hasCustomPrompt="1"/>
          </p:nvPr>
        </p:nvSpPr>
        <p:spPr>
          <a:xfrm>
            <a:off x="479425" y="1844675"/>
            <a:ext cx="5472113" cy="4392613"/>
          </a:xfrm>
          <a:prstGeom prst="rect">
            <a:avLst/>
          </a:prstGeom>
        </p:spPr>
        <p:txBody>
          <a:bodyPr/>
          <a:lstStyle>
            <a:lvl1pPr>
              <a:defRPr/>
            </a:lvl1pPr>
            <a:lvl2pPr>
              <a:defRPr/>
            </a:lvl2pPr>
            <a:lvl3pPr>
              <a:defRPr/>
            </a:lvl3pPr>
            <a:lvl4pPr>
              <a:defRPr/>
            </a:lvl4pPr>
            <a:lvl5pPr>
              <a:defRPr/>
            </a:lvl5pPr>
          </a:lstStyle>
          <a:p>
            <a:pPr lvl="0"/>
            <a:r>
              <a:rPr lang="en-US" dirty="0"/>
              <a:t>For heading, use Ericsson Hilda in bold. For copy and bullets, use Ericsson Hilda.</a:t>
            </a:r>
          </a:p>
          <a:p>
            <a:pPr lvl="0"/>
            <a:r>
              <a:rPr lang="en-US" dirty="0"/>
              <a:t>First level</a:t>
            </a:r>
          </a:p>
          <a:p>
            <a:pPr lvl="1"/>
            <a:r>
              <a:rPr lang="en-US" dirty="0"/>
              <a:t>Second level</a:t>
            </a:r>
          </a:p>
          <a:p>
            <a:pPr lvl="2"/>
            <a:r>
              <a:rPr lang="en-US" dirty="0"/>
              <a:t>Third level</a:t>
            </a:r>
          </a:p>
          <a:p>
            <a:pPr lvl="3"/>
            <a:r>
              <a:rPr lang="en-US" dirty="0"/>
              <a:t>Fourth level</a:t>
            </a:r>
          </a:p>
        </p:txBody>
      </p:sp>
      <p:sp>
        <p:nvSpPr>
          <p:cNvPr id="5" name="Title_SM">
            <a:extLst>
              <a:ext uri="{FF2B5EF4-FFF2-40B4-BE49-F238E27FC236}">
                <a16:creationId xmlns:a16="http://schemas.microsoft.com/office/drawing/2014/main" id="{AC5B9436-E3EB-4A3D-BE6B-EFFF8123DE9D}"/>
              </a:ext>
            </a:extLst>
          </p:cNvPr>
          <p:cNvSpPr>
            <a:spLocks noGrp="1" noChangeArrowheads="1"/>
          </p:cNvSpPr>
          <p:nvPr>
            <p:ph type="title" hasCustomPrompt="1"/>
          </p:nvPr>
        </p:nvSpPr>
        <p:spPr bwMode="auto">
          <a:xfrm>
            <a:off x="479425" y="476250"/>
            <a:ext cx="8353426"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lvl1pPr>
          </a:lstStyle>
          <a:p>
            <a:pPr lvl="0"/>
            <a:r>
              <a:rPr lang="en-US" dirty="0"/>
              <a:t>Slide title, Ericsson Hilda Light 40pt, Ericsson Black, max 2-lines</a:t>
            </a:r>
          </a:p>
        </p:txBody>
      </p:sp>
    </p:spTree>
    <p:extLst>
      <p:ext uri="{BB962C8B-B14F-4D97-AF65-F5344CB8AC3E}">
        <p14:creationId xmlns:p14="http://schemas.microsoft.com/office/powerpoint/2010/main" val="11174302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49C1A-FE7E-4F65-9B92-5D54B0B30475}"/>
              </a:ext>
            </a:extLst>
          </p:cNvPr>
          <p:cNvSpPr>
            <a:spLocks noGrp="1"/>
          </p:cNvSpPr>
          <p:nvPr>
            <p:ph type="title"/>
          </p:nvPr>
        </p:nvSpPr>
        <p:spPr/>
        <p:txBody>
          <a:bodyPr/>
          <a:lstStyle/>
          <a:p>
            <a:r>
              <a:rPr lang="en-US"/>
              <a:t>Click to edit Master title style</a:t>
            </a:r>
            <a:endParaRPr lang="sv-SE"/>
          </a:p>
        </p:txBody>
      </p:sp>
      <p:sp>
        <p:nvSpPr>
          <p:cNvPr id="3" name="Content Placeholder 2">
            <a:extLst>
              <a:ext uri="{FF2B5EF4-FFF2-40B4-BE49-F238E27FC236}">
                <a16:creationId xmlns:a16="http://schemas.microsoft.com/office/drawing/2014/main" id="{9A2B3789-6B9E-4A46-998C-4DEDFD78E39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0D0FCD7F-AC0C-40A0-878D-ED25A3337E09}"/>
              </a:ext>
            </a:extLst>
          </p:cNvPr>
          <p:cNvSpPr>
            <a:spLocks noGrp="1"/>
          </p:cNvSpPr>
          <p:nvPr>
            <p:ph type="dt" sz="half" idx="10"/>
          </p:nvPr>
        </p:nvSpPr>
        <p:spPr/>
        <p:txBody>
          <a:bodyPr/>
          <a:lstStyle/>
          <a:p>
            <a:fld id="{789C57A0-E37B-45B9-A38D-E722D0335F75}" type="datetimeFigureOut">
              <a:rPr lang="sv-SE" smtClean="0"/>
              <a:t>2019-08-22</a:t>
            </a:fld>
            <a:endParaRPr lang="sv-SE"/>
          </a:p>
        </p:txBody>
      </p:sp>
      <p:sp>
        <p:nvSpPr>
          <p:cNvPr id="5" name="Footer Placeholder 4">
            <a:extLst>
              <a:ext uri="{FF2B5EF4-FFF2-40B4-BE49-F238E27FC236}">
                <a16:creationId xmlns:a16="http://schemas.microsoft.com/office/drawing/2014/main" id="{4FB24E8E-2D9C-4605-90F8-1098A49AB5D1}"/>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21E7B356-994F-4ECF-BDA0-5468D8166F3E}"/>
              </a:ext>
            </a:extLst>
          </p:cNvPr>
          <p:cNvSpPr>
            <a:spLocks noGrp="1"/>
          </p:cNvSpPr>
          <p:nvPr>
            <p:ph type="sldNum" sz="quarter" idx="12"/>
          </p:nvPr>
        </p:nvSpPr>
        <p:spPr/>
        <p:txBody>
          <a:bodyPr/>
          <a:lstStyle/>
          <a:p>
            <a:fld id="{72580C06-2B9A-46F2-89F4-C7AD17D97B68}" type="slidenum">
              <a:rPr lang="sv-SE" smtClean="0"/>
              <a:t>‹#›</a:t>
            </a:fld>
            <a:endParaRPr lang="sv-SE"/>
          </a:p>
        </p:txBody>
      </p:sp>
    </p:spTree>
    <p:extLst>
      <p:ext uri="{BB962C8B-B14F-4D97-AF65-F5344CB8AC3E}">
        <p14:creationId xmlns:p14="http://schemas.microsoft.com/office/powerpoint/2010/main" val="847572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3E4874E-3E55-4072-94FE-44917C28047E}" type="datetimeFigureOut">
              <a:rPr lang="en-US" smtClean="0"/>
              <a:t>8/22/2019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501534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emf"/><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10"/>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a:p>
        </p:txBody>
      </p:sp>
      <p:pic>
        <p:nvPicPr>
          <p:cNvPr id="21" name="Picture 20"/>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Shape 72"/>
          <p:cNvPicPr preferRelativeResize="0"/>
          <p:nvPr userDrawn="1"/>
        </p:nvPicPr>
        <p:blipFill rotWithShape="1">
          <a:blip r:embed="rId12"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9" r:id="rId5"/>
    <p:sldLayoutId id="2147483661" r:id="rId6"/>
    <p:sldLayoutId id="2147483662" r:id="rId7"/>
    <p:sldLayoutId id="2147483663" r:id="rId8"/>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wiki.onap.org/display/DW/Secure+Communication+to+Network+Functions?preview=/33063121/50202146/Security%20Enhancements%20for%20Dublin%20v3.pptx" TargetMode="External"/><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hyperlink" Target="https://tools.ietf.org/html/rfc4210"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jira.onap.org/projects/SECCOM/issues/SECCOM-204" TargetMode="External"/><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hyperlink" Target="https://wiki.onap.org/display/DW/Secure+Communication+to+Network+Functions"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s://jira.onap.org/browse/SECCOM-213" TargetMode="External"/><Relationship Id="rId3" Type="http://schemas.openxmlformats.org/officeDocument/2006/relationships/hyperlink" Target="https://jira.onap.org/projects/SECCOM/issues/SECCOM-204" TargetMode="External"/><Relationship Id="rId7" Type="http://schemas.openxmlformats.org/officeDocument/2006/relationships/hyperlink" Target="https://jira.onap.org/browse/SECCOM-212" TargetMode="External"/><Relationship Id="rId2" Type="http://schemas.openxmlformats.org/officeDocument/2006/relationships/notesSlide" Target="../notesSlides/notesSlide17.xml"/><Relationship Id="rId1" Type="http://schemas.openxmlformats.org/officeDocument/2006/relationships/slideLayout" Target="../slideLayouts/slideLayout8.xml"/><Relationship Id="rId6" Type="http://schemas.openxmlformats.org/officeDocument/2006/relationships/hyperlink" Target="https://jira.onap.org/browse/SECCOM-211" TargetMode="External"/><Relationship Id="rId5" Type="http://schemas.openxmlformats.org/officeDocument/2006/relationships/hyperlink" Target="https://jira.onap.org/browse/SECCOM-210" TargetMode="External"/><Relationship Id="rId4" Type="http://schemas.openxmlformats.org/officeDocument/2006/relationships/hyperlink" Target="https://jira.onap.org/projects/SECCOM/issues/SECCOM-209" TargetMode="External"/><Relationship Id="rId9" Type="http://schemas.openxmlformats.org/officeDocument/2006/relationships/hyperlink" Target="https://jira.onap.org/projects/SECCOM/issues/SECCOM-215"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hyperlink" Target="https://wiki.onap.org/download/attachments/33063121/Security%20Enhancements%20for%20Dublin%20v3.pptx?version=1&amp;modificationDate=1547486897000&amp;api=v2"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https://wiki.onap.org/download/attachments/48531500/2019-01%20Security%20Dublin%20Priorities%20-%20draft%20pa4_PP.pptx?api=v2"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https://wiki.onap.org/display/DW/Secure+Communication+to+Network+Functions?preview=/33063121/50202146/Security%20Enhancements%20for%20Dublin%20v3.pptx" TargetMode="External"/><Relationship Id="rId5" Type="http://schemas.openxmlformats.org/officeDocument/2006/relationships/hyperlink" Target="https://www.3gpp.org/ftp/Specs/archive/33_series/33.310/33310-g10.zip" TargetMode="External"/><Relationship Id="rId4" Type="http://schemas.openxmlformats.org/officeDocument/2006/relationships/hyperlink" Target="https://wiki.onap.org/download/attachments/48531500/2019-02-20%20xNF_Communication_NETCONF_TLS.pptx?api=v2"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onap.readthedocs.io/en/latest/submodules/dcaegen2.git/docs/sections/services/dfc/certificates.html" TargetMode="External"/><Relationship Id="rId7" Type="http://schemas.openxmlformats.org/officeDocument/2006/relationships/hyperlink" Target="https://onap.readthedocs.io/en/latest/submodules/dcaegen2.git/docs/sections/tls_enablement.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onap.readthedocs.io/en/latest/submodules/dcaegen2.git/docs/sections/services/ves-hv/authorization.html" TargetMode="External"/><Relationship Id="rId5" Type="http://schemas.openxmlformats.org/officeDocument/2006/relationships/hyperlink" Target="https://onap.readthedocs.io/en/latest/submodules/dcaegen2.git/docs/sections/services/ves-http/tls-authentication.html" TargetMode="External"/><Relationship Id="rId4" Type="http://schemas.openxmlformats.org/officeDocument/2006/relationships/hyperlink" Target="https://onap.readthedocs.io/en/latest/submodules/sdnc/oam.git/docs/cert_installation.html"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iki.onap.org/display/DW/Secure+Communication+to+Network+Functions?preview=/33063121/50202146/Security%20Enhancements%20for%20Dublin%20v3.pptx"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www.kb.cert.org/vuls/id/971035/"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hyperlink" Target="https://tools.ietf.org/html/draft-nourse-scep-23#section-1"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tools.ietf.org/html/rfc4210"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hyperlink" Target="https://www.ietf.org/rfc/rfc4211.tx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09767-2F8B-43BF-90FC-FF5B0F36F66D}"/>
              </a:ext>
            </a:extLst>
          </p:cNvPr>
          <p:cNvSpPr>
            <a:spLocks noGrp="1"/>
          </p:cNvSpPr>
          <p:nvPr>
            <p:ph type="ctrTitle"/>
          </p:nvPr>
        </p:nvSpPr>
        <p:spPr/>
        <p:txBody>
          <a:bodyPr>
            <a:normAutofit/>
          </a:bodyPr>
          <a:lstStyle/>
          <a:p>
            <a:pPr algn="ctr"/>
            <a:r>
              <a:rPr lang="en-US" dirty="0"/>
              <a:t> Secure Communications between </a:t>
            </a:r>
            <a:r>
              <a:rPr lang="en-US" dirty="0" err="1"/>
              <a:t>xNFs</a:t>
            </a:r>
            <a:r>
              <a:rPr lang="en-US" dirty="0"/>
              <a:t> and ONAP</a:t>
            </a:r>
            <a:br>
              <a:rPr lang="en-US" sz="2000" dirty="0"/>
            </a:br>
            <a:endParaRPr lang="en-US" dirty="0"/>
          </a:p>
        </p:txBody>
      </p:sp>
      <p:sp>
        <p:nvSpPr>
          <p:cNvPr id="3" name="Subtitle 2">
            <a:extLst>
              <a:ext uri="{FF2B5EF4-FFF2-40B4-BE49-F238E27FC236}">
                <a16:creationId xmlns:a16="http://schemas.microsoft.com/office/drawing/2014/main" id="{6487F2F2-96A2-4860-A164-BBC705E7CDB9}"/>
              </a:ext>
            </a:extLst>
          </p:cNvPr>
          <p:cNvSpPr>
            <a:spLocks noGrp="1"/>
          </p:cNvSpPr>
          <p:nvPr>
            <p:ph type="subTitle" idx="1"/>
          </p:nvPr>
        </p:nvSpPr>
        <p:spPr/>
        <p:txBody>
          <a:bodyPr>
            <a:normAutofit/>
          </a:bodyPr>
          <a:lstStyle/>
          <a:p>
            <a:r>
              <a:rPr lang="en-US" dirty="0"/>
              <a:t>ONAP SECCOM </a:t>
            </a:r>
            <a:br>
              <a:rPr lang="en-US" dirty="0"/>
            </a:br>
            <a:r>
              <a:rPr lang="en-US" sz="1200" dirty="0"/>
              <a:t>August 20, 2019</a:t>
            </a:r>
            <a:endParaRPr lang="en-US" dirty="0"/>
          </a:p>
        </p:txBody>
      </p:sp>
    </p:spTree>
    <p:extLst>
      <p:ext uri="{BB962C8B-B14F-4D97-AF65-F5344CB8AC3E}">
        <p14:creationId xmlns:p14="http://schemas.microsoft.com/office/powerpoint/2010/main" val="3121782329"/>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EB9E0807-F709-4CDB-9374-3C5105AA1403}"/>
              </a:ext>
            </a:extLst>
          </p:cNvPr>
          <p:cNvSpPr/>
          <p:nvPr/>
        </p:nvSpPr>
        <p:spPr>
          <a:xfrm>
            <a:off x="2485028" y="1199708"/>
            <a:ext cx="3794682" cy="824914"/>
          </a:xfrm>
          <a:prstGeom prst="rect">
            <a:avLst/>
          </a:prstGeom>
          <a:solidFill>
            <a:schemeClr val="bg1"/>
          </a:solidFill>
          <a:ln w="19050">
            <a:solidFill>
              <a:schemeClr val="accent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Rectangle 4">
            <a:extLst>
              <a:ext uri="{FF2B5EF4-FFF2-40B4-BE49-F238E27FC236}">
                <a16:creationId xmlns:a16="http://schemas.microsoft.com/office/drawing/2014/main" id="{5733D712-94AF-4A32-9D3D-31D859C977A7}"/>
              </a:ext>
            </a:extLst>
          </p:cNvPr>
          <p:cNvSpPr/>
          <p:nvPr/>
        </p:nvSpPr>
        <p:spPr>
          <a:xfrm>
            <a:off x="4464413" y="4189190"/>
            <a:ext cx="3705704" cy="1936129"/>
          </a:xfrm>
          <a:prstGeom prst="rect">
            <a:avLst/>
          </a:prstGeom>
          <a:solidFill>
            <a:schemeClr val="accent3">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srgbClr val="181818"/>
                </a:solidFill>
                <a:effectLst/>
                <a:uLnTx/>
                <a:uFillTx/>
                <a:latin typeface="Ericsson Hilda"/>
                <a:ea typeface="+mn-ea"/>
                <a:cs typeface="+mn-cs"/>
              </a:rPr>
              <a:t>ONAP</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p:txBody>
      </p:sp>
      <p:grpSp>
        <p:nvGrpSpPr>
          <p:cNvPr id="55" name="Group 54">
            <a:extLst>
              <a:ext uri="{FF2B5EF4-FFF2-40B4-BE49-F238E27FC236}">
                <a16:creationId xmlns:a16="http://schemas.microsoft.com/office/drawing/2014/main" id="{ED382DCB-D30D-4931-B73F-9FF4276CDC0C}"/>
              </a:ext>
            </a:extLst>
          </p:cNvPr>
          <p:cNvGrpSpPr/>
          <p:nvPr/>
        </p:nvGrpSpPr>
        <p:grpSpPr>
          <a:xfrm>
            <a:off x="472978" y="4167809"/>
            <a:ext cx="2749778" cy="1936129"/>
            <a:chOff x="397469" y="4484385"/>
            <a:chExt cx="2749778" cy="1936129"/>
          </a:xfrm>
        </p:grpSpPr>
        <p:sp>
          <p:nvSpPr>
            <p:cNvPr id="4" name="Rectangle 3">
              <a:extLst>
                <a:ext uri="{FF2B5EF4-FFF2-40B4-BE49-F238E27FC236}">
                  <a16:creationId xmlns:a16="http://schemas.microsoft.com/office/drawing/2014/main" id="{9927FFF1-11A4-4FC9-AACB-0BC13EE417CE}"/>
                </a:ext>
              </a:extLst>
            </p:cNvPr>
            <p:cNvSpPr/>
            <p:nvPr/>
          </p:nvSpPr>
          <p:spPr>
            <a:xfrm>
              <a:off x="397469" y="4484385"/>
              <a:ext cx="2749778" cy="1936129"/>
            </a:xfrm>
            <a:prstGeom prst="rect">
              <a:avLst/>
            </a:prstGeom>
            <a:solidFill>
              <a:schemeClr val="accent3">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p:txBody>
        </p:sp>
        <p:sp>
          <p:nvSpPr>
            <p:cNvPr id="8" name="Rectangle: Rounded Corners 7">
              <a:extLst>
                <a:ext uri="{FF2B5EF4-FFF2-40B4-BE49-F238E27FC236}">
                  <a16:creationId xmlns:a16="http://schemas.microsoft.com/office/drawing/2014/main" id="{5B4C950F-0B54-4E5C-9F8D-5E795F386164}"/>
                </a:ext>
              </a:extLst>
            </p:cNvPr>
            <p:cNvSpPr/>
            <p:nvPr/>
          </p:nvSpPr>
          <p:spPr bwMode="auto">
            <a:xfrm>
              <a:off x="695226" y="5153587"/>
              <a:ext cx="2166120" cy="656348"/>
            </a:xfrm>
            <a:prstGeom prst="roundRect">
              <a:avLst/>
            </a:prstGeom>
            <a:ln w="19050">
              <a:solidFill>
                <a:schemeClr val="accent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181818"/>
                </a:solidFill>
                <a:effectLst/>
                <a:uLnTx/>
                <a:uFillTx/>
                <a:latin typeface="Arial"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lang="en-US" dirty="0">
                  <a:solidFill>
                    <a:srgbClr val="181818"/>
                  </a:solidFill>
                </a:rPr>
                <a:t>x</a:t>
              </a:r>
              <a:r>
                <a:rPr kumimoji="0" lang="en-US" b="0" i="0" u="none" strike="noStrike" kern="1200" cap="none" spc="0" normalizeH="0" baseline="0" noProof="0" dirty="0">
                  <a:ln>
                    <a:noFill/>
                  </a:ln>
                  <a:solidFill>
                    <a:srgbClr val="181818"/>
                  </a:solidFill>
                  <a:effectLst/>
                  <a:uLnTx/>
                  <a:uFillTx/>
                  <a:ea typeface="+mn-ea"/>
                  <a:cs typeface="+mn-cs"/>
                </a:rPr>
                <a:t>NF</a:t>
              </a:r>
              <a:endParaRPr kumimoji="0" lang="en-US" sz="1200" b="0" i="0" u="none" strike="noStrike" kern="1200" cap="none" spc="0" normalizeH="0" baseline="0" noProof="0" dirty="0">
                <a:ln>
                  <a:noFill/>
                </a:ln>
                <a:solidFill>
                  <a:srgbClr val="181818"/>
                </a:solidFill>
                <a:effectLst/>
                <a:uLnTx/>
                <a:uFillTx/>
                <a:ea typeface="+mn-ea"/>
                <a:cs typeface="+mn-cs"/>
              </a:endParaRPr>
            </a:p>
          </p:txBody>
        </p:sp>
      </p:grpSp>
      <p:cxnSp>
        <p:nvCxnSpPr>
          <p:cNvPr id="26" name="Straight Arrow Connector 25">
            <a:extLst>
              <a:ext uri="{FF2B5EF4-FFF2-40B4-BE49-F238E27FC236}">
                <a16:creationId xmlns:a16="http://schemas.microsoft.com/office/drawing/2014/main" id="{DB280B1C-BBF0-456B-A90C-F20E2B025860}"/>
              </a:ext>
            </a:extLst>
          </p:cNvPr>
          <p:cNvCxnSpPr>
            <a:cxnSpLocks/>
            <a:stCxn id="8" idx="0"/>
            <a:endCxn id="29" idx="2"/>
          </p:cNvCxnSpPr>
          <p:nvPr/>
        </p:nvCxnSpPr>
        <p:spPr>
          <a:xfrm flipH="1" flipV="1">
            <a:off x="1848070" y="3145340"/>
            <a:ext cx="5725" cy="1691671"/>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9" name="Rectangle: Rounded Corners 28">
            <a:extLst>
              <a:ext uri="{FF2B5EF4-FFF2-40B4-BE49-F238E27FC236}">
                <a16:creationId xmlns:a16="http://schemas.microsoft.com/office/drawing/2014/main" id="{1B955A46-BF57-4C70-BC1B-CD003A61BE7D}"/>
              </a:ext>
            </a:extLst>
          </p:cNvPr>
          <p:cNvSpPr/>
          <p:nvPr/>
        </p:nvSpPr>
        <p:spPr bwMode="auto">
          <a:xfrm>
            <a:off x="1211111" y="2730074"/>
            <a:ext cx="1273917" cy="415266"/>
          </a:xfrm>
          <a:prstGeom prst="roundRect">
            <a:avLst/>
          </a:prstGeom>
          <a:ln w="1905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181818"/>
                </a:solidFill>
                <a:effectLst/>
                <a:uLnTx/>
                <a:uFillTx/>
                <a:ea typeface="+mn-ea"/>
                <a:cs typeface="+mn-cs"/>
              </a:rPr>
              <a:t>RA</a:t>
            </a:r>
          </a:p>
        </p:txBody>
      </p:sp>
      <p:cxnSp>
        <p:nvCxnSpPr>
          <p:cNvPr id="32" name="Straight Arrow Connector 31">
            <a:extLst>
              <a:ext uri="{FF2B5EF4-FFF2-40B4-BE49-F238E27FC236}">
                <a16:creationId xmlns:a16="http://schemas.microsoft.com/office/drawing/2014/main" id="{7BDEA2AC-1F6D-4B0A-AD71-C95E12CB5968}"/>
              </a:ext>
            </a:extLst>
          </p:cNvPr>
          <p:cNvCxnSpPr>
            <a:cxnSpLocks/>
            <a:endCxn id="21" idx="1"/>
          </p:cNvCxnSpPr>
          <p:nvPr/>
        </p:nvCxnSpPr>
        <p:spPr>
          <a:xfrm>
            <a:off x="2936782" y="5364888"/>
            <a:ext cx="1661855" cy="606795"/>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40" name="Rectangle: Rounded Corners 39">
            <a:extLst>
              <a:ext uri="{FF2B5EF4-FFF2-40B4-BE49-F238E27FC236}">
                <a16:creationId xmlns:a16="http://schemas.microsoft.com/office/drawing/2014/main" id="{57E6F3AA-730D-42CB-A4F6-4623BEB69EDB}"/>
              </a:ext>
            </a:extLst>
          </p:cNvPr>
          <p:cNvSpPr/>
          <p:nvPr/>
        </p:nvSpPr>
        <p:spPr bwMode="auto">
          <a:xfrm>
            <a:off x="2691599" y="1319170"/>
            <a:ext cx="1138626" cy="585990"/>
          </a:xfrm>
          <a:prstGeom prst="roundRect">
            <a:avLst>
              <a:gd name="adj" fmla="val 26065"/>
            </a:avLst>
          </a:prstGeom>
          <a:ln w="1905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181818"/>
                </a:solidFill>
                <a:effectLst/>
                <a:uLnTx/>
                <a:uFillTx/>
                <a:ea typeface="+mn-ea"/>
                <a:cs typeface="+mn-cs"/>
              </a:rPr>
              <a:t>CA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181818"/>
                </a:solidFill>
                <a:effectLst/>
                <a:uLnTx/>
                <a:uFillTx/>
                <a:ea typeface="+mn-ea"/>
                <a:cs typeface="+mn-cs"/>
              </a:rPr>
              <a:t>Hierarchy </a:t>
            </a:r>
          </a:p>
        </p:txBody>
      </p:sp>
      <p:sp>
        <p:nvSpPr>
          <p:cNvPr id="42" name="Rectangle: Rounded Corners 41">
            <a:extLst>
              <a:ext uri="{FF2B5EF4-FFF2-40B4-BE49-F238E27FC236}">
                <a16:creationId xmlns:a16="http://schemas.microsoft.com/office/drawing/2014/main" id="{0112F63C-09ED-458D-8F69-8844EB0FB44C}"/>
              </a:ext>
            </a:extLst>
          </p:cNvPr>
          <p:cNvSpPr/>
          <p:nvPr/>
        </p:nvSpPr>
        <p:spPr bwMode="auto">
          <a:xfrm>
            <a:off x="5554319" y="4525227"/>
            <a:ext cx="2404184" cy="486265"/>
          </a:xfrm>
          <a:prstGeom prst="roundRect">
            <a:avLst>
              <a:gd name="adj" fmla="val 26065"/>
            </a:avLst>
          </a:prstGeom>
          <a:ln w="19050">
            <a:solidFill>
              <a:schemeClr val="accent6"/>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181818"/>
                </a:solidFill>
                <a:effectLst/>
                <a:uLnTx/>
                <a:uFillTx/>
                <a:ea typeface="+mn-ea"/>
                <a:cs typeface="+mn-cs"/>
              </a:rPr>
              <a:t>AAF</a:t>
            </a:r>
            <a:endParaRPr kumimoji="0" lang="en-US" sz="1200" b="0" i="0" u="none" strike="noStrike" kern="1200" cap="none" spc="0" normalizeH="0" baseline="0" noProof="0" dirty="0">
              <a:ln>
                <a:noFill/>
              </a:ln>
              <a:solidFill>
                <a:srgbClr val="181818"/>
              </a:solidFill>
              <a:effectLst/>
              <a:uLnTx/>
              <a:uFillTx/>
              <a:ea typeface="+mn-ea"/>
              <a:cs typeface="+mn-cs"/>
            </a:endParaRPr>
          </a:p>
        </p:txBody>
      </p:sp>
      <p:cxnSp>
        <p:nvCxnSpPr>
          <p:cNvPr id="48" name="Straight Arrow Connector 47">
            <a:extLst>
              <a:ext uri="{FF2B5EF4-FFF2-40B4-BE49-F238E27FC236}">
                <a16:creationId xmlns:a16="http://schemas.microsoft.com/office/drawing/2014/main" id="{9393A7E0-EFAE-4363-BFBB-C7E0D7B1FFB5}"/>
              </a:ext>
            </a:extLst>
          </p:cNvPr>
          <p:cNvCxnSpPr>
            <a:cxnSpLocks/>
            <a:stCxn id="29" idx="0"/>
            <a:endCxn id="40" idx="2"/>
          </p:cNvCxnSpPr>
          <p:nvPr/>
        </p:nvCxnSpPr>
        <p:spPr>
          <a:xfrm flipV="1">
            <a:off x="1848070" y="1905160"/>
            <a:ext cx="1412842" cy="824914"/>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6" name="Rectangle: Rounded Corners 65">
            <a:extLst>
              <a:ext uri="{FF2B5EF4-FFF2-40B4-BE49-F238E27FC236}">
                <a16:creationId xmlns:a16="http://schemas.microsoft.com/office/drawing/2014/main" id="{24D3B4F0-B684-4789-A9E4-CFDB8F186AF7}"/>
              </a:ext>
            </a:extLst>
          </p:cNvPr>
          <p:cNvSpPr/>
          <p:nvPr/>
        </p:nvSpPr>
        <p:spPr bwMode="auto">
          <a:xfrm>
            <a:off x="4934513" y="1322884"/>
            <a:ext cx="1138626" cy="585991"/>
          </a:xfrm>
          <a:prstGeom prst="roundRect">
            <a:avLst>
              <a:gd name="adj" fmla="val 26065"/>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181818"/>
                </a:solidFill>
                <a:effectLst/>
                <a:uLnTx/>
                <a:uFillTx/>
                <a:ea typeface="+mn-ea"/>
                <a:cs typeface="+mn-cs"/>
              </a:rPr>
              <a:t>CA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181818"/>
                </a:solidFill>
                <a:effectLst/>
                <a:uLnTx/>
                <a:uFillTx/>
                <a:ea typeface="+mn-ea"/>
                <a:cs typeface="+mn-cs"/>
              </a:rPr>
              <a:t>Hierarchy </a:t>
            </a:r>
          </a:p>
        </p:txBody>
      </p:sp>
      <p:cxnSp>
        <p:nvCxnSpPr>
          <p:cNvPr id="69" name="Straight Arrow Connector 68">
            <a:extLst>
              <a:ext uri="{FF2B5EF4-FFF2-40B4-BE49-F238E27FC236}">
                <a16:creationId xmlns:a16="http://schemas.microsoft.com/office/drawing/2014/main" id="{6361F772-1432-4341-9775-2A6010FBB4F0}"/>
              </a:ext>
            </a:extLst>
          </p:cNvPr>
          <p:cNvCxnSpPr>
            <a:cxnSpLocks/>
            <a:stCxn id="40" idx="3"/>
            <a:endCxn id="66" idx="1"/>
          </p:cNvCxnSpPr>
          <p:nvPr/>
        </p:nvCxnSpPr>
        <p:spPr bwMode="auto">
          <a:xfrm>
            <a:off x="3830225" y="1612165"/>
            <a:ext cx="1104288" cy="3715"/>
          </a:xfrm>
          <a:prstGeom prst="straightConnector1">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78" name="TextBox 77">
            <a:extLst>
              <a:ext uri="{FF2B5EF4-FFF2-40B4-BE49-F238E27FC236}">
                <a16:creationId xmlns:a16="http://schemas.microsoft.com/office/drawing/2014/main" id="{2F05D3D4-5F19-4DAA-82A9-F38EFB43450B}"/>
              </a:ext>
            </a:extLst>
          </p:cNvPr>
          <p:cNvSpPr txBox="1"/>
          <p:nvPr/>
        </p:nvSpPr>
        <p:spPr bwMode="auto">
          <a:xfrm>
            <a:off x="3473417" y="4676114"/>
            <a:ext cx="797854"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sz="2000" b="0" i="0" u="none" strike="noStrike" kern="1200" cap="none" spc="0" normalizeH="0" baseline="0" noProof="0" dirty="0">
                <a:ln>
                  <a:noFill/>
                </a:ln>
                <a:solidFill>
                  <a:srgbClr val="181818"/>
                </a:solidFill>
                <a:effectLst/>
                <a:uLnTx/>
                <a:uFillTx/>
                <a:latin typeface="Ericsson Hilda"/>
                <a:ea typeface="+mn-ea"/>
                <a:cs typeface="+mn-cs"/>
              </a:rPr>
              <a:t>mTLS</a:t>
            </a:r>
          </a:p>
        </p:txBody>
      </p:sp>
      <p:sp>
        <p:nvSpPr>
          <p:cNvPr id="79" name="Rectangle 78">
            <a:extLst>
              <a:ext uri="{FF2B5EF4-FFF2-40B4-BE49-F238E27FC236}">
                <a16:creationId xmlns:a16="http://schemas.microsoft.com/office/drawing/2014/main" id="{18473E14-F890-4F20-8B89-F6F9ECB6752B}"/>
              </a:ext>
            </a:extLst>
          </p:cNvPr>
          <p:cNvSpPr/>
          <p:nvPr/>
        </p:nvSpPr>
        <p:spPr bwMode="auto">
          <a:xfrm>
            <a:off x="6357743" y="5556441"/>
            <a:ext cx="1629702" cy="452726"/>
          </a:xfrm>
          <a:prstGeom prst="rect">
            <a:avLst/>
          </a:prstGeom>
          <a:solidFill>
            <a:schemeClr val="accent1">
              <a:lumMod val="60000"/>
              <a:lumOff val="40000"/>
            </a:schemeClr>
          </a:solidFill>
          <a:ln w="12700" cap="flat" cmpd="sng" algn="ctr">
            <a:solidFill>
              <a:schemeClr val="accent1">
                <a:lumMod val="60000"/>
                <a:lumOff val="40000"/>
              </a:schemeClr>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300"/>
              </a:spcBef>
              <a:spcAft>
                <a:spcPct val="0"/>
              </a:spcAft>
              <a:buClrTx/>
              <a:buSzTx/>
              <a:buFontTx/>
              <a:buNone/>
              <a:tabLst/>
              <a:defRPr/>
            </a:pPr>
            <a:r>
              <a:rPr kumimoji="0" lang="sv-SE" sz="2000" b="0" i="0" u="none" strike="noStrike" kern="1200" cap="none" spc="0" normalizeH="0" baseline="0" noProof="0" dirty="0">
                <a:ln>
                  <a:noFill/>
                </a:ln>
                <a:solidFill>
                  <a:srgbClr val="FFFFFF"/>
                </a:solidFill>
                <a:effectLst/>
                <a:uLnTx/>
                <a:uFillTx/>
                <a:latin typeface="Ericsson Hilda"/>
                <a:ea typeface="+mn-ea"/>
                <a:cs typeface="+mn-cs"/>
              </a:rPr>
              <a:t>Trusted Cert.</a:t>
            </a:r>
          </a:p>
        </p:txBody>
      </p:sp>
      <p:sp>
        <p:nvSpPr>
          <p:cNvPr id="82" name="Rectangle 81">
            <a:extLst>
              <a:ext uri="{FF2B5EF4-FFF2-40B4-BE49-F238E27FC236}">
                <a16:creationId xmlns:a16="http://schemas.microsoft.com/office/drawing/2014/main" id="{9B38981B-987B-466A-AAFD-A99D66D4B135}"/>
              </a:ext>
            </a:extLst>
          </p:cNvPr>
          <p:cNvSpPr/>
          <p:nvPr/>
        </p:nvSpPr>
        <p:spPr bwMode="auto">
          <a:xfrm>
            <a:off x="960418" y="5612921"/>
            <a:ext cx="1629702" cy="452726"/>
          </a:xfrm>
          <a:prstGeom prst="rect">
            <a:avLst/>
          </a:prstGeom>
          <a:solidFill>
            <a:schemeClr val="accent6">
              <a:lumMod val="60000"/>
              <a:lumOff val="40000"/>
            </a:schemeClr>
          </a:solidFill>
          <a:ln>
            <a:solidFill>
              <a:schemeClr val="accent6">
                <a:lumMod val="60000"/>
                <a:lumOff val="40000"/>
              </a:schemeClr>
            </a:solid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300"/>
              </a:spcBef>
              <a:spcAft>
                <a:spcPct val="0"/>
              </a:spcAft>
              <a:buClrTx/>
              <a:buSzTx/>
              <a:buFontTx/>
              <a:buNone/>
              <a:tabLst/>
              <a:defRPr/>
            </a:pPr>
            <a:r>
              <a:rPr kumimoji="0" lang="sv-SE" sz="2000" b="0" i="0" u="none" strike="noStrike" kern="1200" cap="none" spc="0" normalizeH="0" baseline="0" noProof="0" dirty="0">
                <a:ln>
                  <a:noFill/>
                </a:ln>
                <a:solidFill>
                  <a:srgbClr val="FFFFFF"/>
                </a:solidFill>
                <a:effectLst/>
                <a:uLnTx/>
                <a:uFillTx/>
                <a:latin typeface="Ericsson Hilda"/>
                <a:ea typeface="+mn-ea"/>
                <a:cs typeface="+mn-cs"/>
              </a:rPr>
              <a:t>Trusted Cert.</a:t>
            </a:r>
          </a:p>
        </p:txBody>
      </p:sp>
      <p:sp>
        <p:nvSpPr>
          <p:cNvPr id="20" name="Rectangle: Rounded Corners 19">
            <a:extLst>
              <a:ext uri="{FF2B5EF4-FFF2-40B4-BE49-F238E27FC236}">
                <a16:creationId xmlns:a16="http://schemas.microsoft.com/office/drawing/2014/main" id="{BA8FDCE1-4A59-426B-8F12-3EA136AB504D}"/>
              </a:ext>
            </a:extLst>
          </p:cNvPr>
          <p:cNvSpPr/>
          <p:nvPr/>
        </p:nvSpPr>
        <p:spPr bwMode="auto">
          <a:xfrm>
            <a:off x="4595202" y="5493359"/>
            <a:ext cx="829640" cy="264797"/>
          </a:xfrm>
          <a:prstGeom prst="roundRect">
            <a:avLst>
              <a:gd name="adj" fmla="val 26065"/>
            </a:avLst>
          </a:prstGeom>
          <a:ln w="19050">
            <a:solidFill>
              <a:schemeClr val="accent6"/>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181818"/>
                </a:solidFill>
                <a:effectLst/>
                <a:uLnTx/>
                <a:uFillTx/>
                <a:latin typeface="Arial" charset="0"/>
                <a:ea typeface="+mn-ea"/>
                <a:cs typeface="+mn-cs"/>
              </a:rPr>
              <a:t>DCAE</a:t>
            </a:r>
          </a:p>
        </p:txBody>
      </p:sp>
      <p:sp>
        <p:nvSpPr>
          <p:cNvPr id="21" name="Rectangle: Rounded Corners 20">
            <a:extLst>
              <a:ext uri="{FF2B5EF4-FFF2-40B4-BE49-F238E27FC236}">
                <a16:creationId xmlns:a16="http://schemas.microsoft.com/office/drawing/2014/main" id="{BC7B9787-8D6F-4B24-9108-2C675C8B7B7F}"/>
              </a:ext>
            </a:extLst>
          </p:cNvPr>
          <p:cNvSpPr/>
          <p:nvPr/>
        </p:nvSpPr>
        <p:spPr bwMode="auto">
          <a:xfrm>
            <a:off x="4598637" y="5839284"/>
            <a:ext cx="822769" cy="264797"/>
          </a:xfrm>
          <a:prstGeom prst="roundRect">
            <a:avLst>
              <a:gd name="adj" fmla="val 26065"/>
            </a:avLst>
          </a:prstGeom>
          <a:ln w="19050">
            <a:solidFill>
              <a:schemeClr val="accent6"/>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181818"/>
                </a:solidFill>
                <a:effectLst/>
                <a:uLnTx/>
                <a:uFillTx/>
                <a:latin typeface="Arial" charset="0"/>
                <a:ea typeface="+mn-ea"/>
                <a:cs typeface="+mn-cs"/>
              </a:rPr>
              <a:t>SDN-C</a:t>
            </a:r>
          </a:p>
        </p:txBody>
      </p:sp>
      <p:cxnSp>
        <p:nvCxnSpPr>
          <p:cNvPr id="25" name="Straight Arrow Connector 24">
            <a:extLst>
              <a:ext uri="{FF2B5EF4-FFF2-40B4-BE49-F238E27FC236}">
                <a16:creationId xmlns:a16="http://schemas.microsoft.com/office/drawing/2014/main" id="{07380EAA-4800-4800-A373-67F8D71C4D9D}"/>
              </a:ext>
            </a:extLst>
          </p:cNvPr>
          <p:cNvCxnSpPr>
            <a:cxnSpLocks/>
            <a:stCxn id="8" idx="3"/>
            <a:endCxn id="20" idx="1"/>
          </p:cNvCxnSpPr>
          <p:nvPr/>
        </p:nvCxnSpPr>
        <p:spPr>
          <a:xfrm>
            <a:off x="2936855" y="5165185"/>
            <a:ext cx="1658347" cy="460573"/>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28" name="Straight Arrow Connector 27">
            <a:extLst>
              <a:ext uri="{FF2B5EF4-FFF2-40B4-BE49-F238E27FC236}">
                <a16:creationId xmlns:a16="http://schemas.microsoft.com/office/drawing/2014/main" id="{6411937F-E9CC-49B3-B535-3FC878AC4E81}"/>
              </a:ext>
            </a:extLst>
          </p:cNvPr>
          <p:cNvCxnSpPr>
            <a:cxnSpLocks/>
          </p:cNvCxnSpPr>
          <p:nvPr/>
        </p:nvCxnSpPr>
        <p:spPr>
          <a:xfrm flipV="1">
            <a:off x="5421406" y="4926263"/>
            <a:ext cx="1729407" cy="686660"/>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31" name="Straight Arrow Connector 30">
            <a:extLst>
              <a:ext uri="{FF2B5EF4-FFF2-40B4-BE49-F238E27FC236}">
                <a16:creationId xmlns:a16="http://schemas.microsoft.com/office/drawing/2014/main" id="{D8CFE0CF-5390-436D-9F29-802F560694E8}"/>
              </a:ext>
            </a:extLst>
          </p:cNvPr>
          <p:cNvCxnSpPr>
            <a:cxnSpLocks/>
          </p:cNvCxnSpPr>
          <p:nvPr/>
        </p:nvCxnSpPr>
        <p:spPr>
          <a:xfrm flipV="1">
            <a:off x="5421406" y="4926263"/>
            <a:ext cx="1922649" cy="1082906"/>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6" name="Rectangle: Rounded Corners 35">
            <a:extLst>
              <a:ext uri="{FF2B5EF4-FFF2-40B4-BE49-F238E27FC236}">
                <a16:creationId xmlns:a16="http://schemas.microsoft.com/office/drawing/2014/main" id="{91D55C91-47BA-4C7F-B88A-03094DB819D9}"/>
              </a:ext>
            </a:extLst>
          </p:cNvPr>
          <p:cNvSpPr/>
          <p:nvPr/>
        </p:nvSpPr>
        <p:spPr bwMode="auto">
          <a:xfrm>
            <a:off x="7040304" y="4572578"/>
            <a:ext cx="829640" cy="353685"/>
          </a:xfrm>
          <a:prstGeom prst="roundRect">
            <a:avLst>
              <a:gd name="adj" fmla="val 26065"/>
            </a:avLst>
          </a:prstGeom>
          <a:ln w="19050">
            <a:solidFill>
              <a:schemeClr val="accent6"/>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kern="1200" cap="none" spc="0" normalizeH="0" baseline="0" noProof="0" dirty="0">
                <a:ln>
                  <a:noFill/>
                </a:ln>
                <a:solidFill>
                  <a:srgbClr val="181818"/>
                </a:solidFill>
                <a:effectLst/>
                <a:uLnTx/>
                <a:uFillTx/>
                <a:ea typeface="+mn-ea"/>
                <a:cs typeface="+mn-cs"/>
              </a:rPr>
              <a:t>RA</a:t>
            </a:r>
            <a:endParaRPr kumimoji="0" lang="en-US" sz="1200" b="0" i="0" u="none" kern="1200" cap="none" spc="0" normalizeH="0" baseline="0" noProof="0" dirty="0">
              <a:ln>
                <a:noFill/>
              </a:ln>
              <a:solidFill>
                <a:srgbClr val="181818"/>
              </a:solidFill>
              <a:effectLst/>
              <a:uLnTx/>
              <a:uFillTx/>
              <a:ea typeface="+mn-ea"/>
              <a:cs typeface="+mn-cs"/>
            </a:endParaRPr>
          </a:p>
        </p:txBody>
      </p:sp>
      <p:cxnSp>
        <p:nvCxnSpPr>
          <p:cNvPr id="30" name="Straight Arrow Connector 29">
            <a:extLst>
              <a:ext uri="{FF2B5EF4-FFF2-40B4-BE49-F238E27FC236}">
                <a16:creationId xmlns:a16="http://schemas.microsoft.com/office/drawing/2014/main" id="{812C5ABA-317A-4277-93BD-D02BFD540580}"/>
              </a:ext>
            </a:extLst>
          </p:cNvPr>
          <p:cNvCxnSpPr>
            <a:cxnSpLocks/>
            <a:stCxn id="66" idx="2"/>
            <a:endCxn id="36" idx="0"/>
          </p:cNvCxnSpPr>
          <p:nvPr/>
        </p:nvCxnSpPr>
        <p:spPr>
          <a:xfrm>
            <a:off x="5503826" y="1908875"/>
            <a:ext cx="1951298" cy="2663703"/>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7" name="Title 2">
            <a:extLst>
              <a:ext uri="{FF2B5EF4-FFF2-40B4-BE49-F238E27FC236}">
                <a16:creationId xmlns:a16="http://schemas.microsoft.com/office/drawing/2014/main" id="{97B63C77-2B3D-4045-B0B3-147BC7FDB737}"/>
              </a:ext>
            </a:extLst>
          </p:cNvPr>
          <p:cNvSpPr>
            <a:spLocks noGrp="1"/>
          </p:cNvSpPr>
          <p:nvPr>
            <p:ph type="title"/>
          </p:nvPr>
        </p:nvSpPr>
        <p:spPr>
          <a:xfrm>
            <a:off x="314961" y="197831"/>
            <a:ext cx="11506200" cy="538770"/>
          </a:xfrm>
        </p:spPr>
        <p:txBody>
          <a:bodyPr>
            <a:normAutofit fontScale="90000"/>
          </a:bodyPr>
          <a:lstStyle/>
          <a:p>
            <a:r>
              <a:rPr lang="sv-SE" dirty="0"/>
              <a:t>CMPv2 solution alternative 1</a:t>
            </a:r>
          </a:p>
        </p:txBody>
      </p:sp>
      <p:sp>
        <p:nvSpPr>
          <p:cNvPr id="33" name="Rectangle: Rounded Corners 32">
            <a:extLst>
              <a:ext uri="{FF2B5EF4-FFF2-40B4-BE49-F238E27FC236}">
                <a16:creationId xmlns:a16="http://schemas.microsoft.com/office/drawing/2014/main" id="{D35AF7E7-6BCD-4188-B502-DCC543F98826}"/>
              </a:ext>
            </a:extLst>
          </p:cNvPr>
          <p:cNvSpPr/>
          <p:nvPr/>
        </p:nvSpPr>
        <p:spPr bwMode="auto">
          <a:xfrm>
            <a:off x="4595275" y="5011492"/>
            <a:ext cx="829640" cy="392531"/>
          </a:xfrm>
          <a:prstGeom prst="roundRect">
            <a:avLst>
              <a:gd name="adj" fmla="val 26065"/>
            </a:avLst>
          </a:prstGeom>
          <a:ln w="19050">
            <a:solidFill>
              <a:schemeClr val="accent6"/>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181818"/>
                </a:solidFill>
                <a:effectLst/>
                <a:uLnTx/>
                <a:uFillTx/>
                <a:latin typeface="Arial" charset="0"/>
                <a:ea typeface="+mn-ea"/>
                <a:cs typeface="+mn-cs"/>
              </a:rPr>
              <a:t>…</a:t>
            </a:r>
            <a:endParaRPr kumimoji="0" lang="en-US" sz="1200" b="0" i="0" u="none" strike="noStrike" kern="1200" cap="none" spc="0" normalizeH="0" baseline="0" noProof="0" dirty="0">
              <a:ln>
                <a:noFill/>
              </a:ln>
              <a:solidFill>
                <a:srgbClr val="181818"/>
              </a:solidFill>
              <a:effectLst/>
              <a:uLnTx/>
              <a:uFillTx/>
              <a:latin typeface="Arial" charset="0"/>
              <a:ea typeface="+mn-ea"/>
              <a:cs typeface="+mn-cs"/>
            </a:endParaRPr>
          </a:p>
        </p:txBody>
      </p:sp>
      <p:cxnSp>
        <p:nvCxnSpPr>
          <p:cNvPr id="34" name="Straight Arrow Connector 33">
            <a:extLst>
              <a:ext uri="{FF2B5EF4-FFF2-40B4-BE49-F238E27FC236}">
                <a16:creationId xmlns:a16="http://schemas.microsoft.com/office/drawing/2014/main" id="{A659BABF-291F-4D77-867B-65D2F75185BB}"/>
              </a:ext>
            </a:extLst>
          </p:cNvPr>
          <p:cNvCxnSpPr>
            <a:cxnSpLocks/>
            <a:endCxn id="33" idx="1"/>
          </p:cNvCxnSpPr>
          <p:nvPr/>
        </p:nvCxnSpPr>
        <p:spPr>
          <a:xfrm>
            <a:off x="2933420" y="4989007"/>
            <a:ext cx="1661855" cy="218751"/>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39" name="Straight Arrow Connector 38">
            <a:extLst>
              <a:ext uri="{FF2B5EF4-FFF2-40B4-BE49-F238E27FC236}">
                <a16:creationId xmlns:a16="http://schemas.microsoft.com/office/drawing/2014/main" id="{13F4419A-CCAD-4A35-80A2-353180D7AA42}"/>
              </a:ext>
            </a:extLst>
          </p:cNvPr>
          <p:cNvCxnSpPr>
            <a:cxnSpLocks/>
          </p:cNvCxnSpPr>
          <p:nvPr/>
        </p:nvCxnSpPr>
        <p:spPr>
          <a:xfrm flipV="1">
            <a:off x="5385441" y="4837011"/>
            <a:ext cx="1654863" cy="383874"/>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57" name="TextBox 56">
            <a:extLst>
              <a:ext uri="{FF2B5EF4-FFF2-40B4-BE49-F238E27FC236}">
                <a16:creationId xmlns:a16="http://schemas.microsoft.com/office/drawing/2014/main" id="{7EBB6480-AFFB-4026-B7E2-A6D3E17EF8CC}"/>
              </a:ext>
            </a:extLst>
          </p:cNvPr>
          <p:cNvSpPr txBox="1"/>
          <p:nvPr/>
        </p:nvSpPr>
        <p:spPr bwMode="auto">
          <a:xfrm>
            <a:off x="753308" y="3234103"/>
            <a:ext cx="1051777"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i="0" u="none" strike="noStrike" kern="1200" cap="none" spc="0" normalizeH="0" baseline="0" noProof="0" dirty="0">
                <a:ln>
                  <a:noFill/>
                </a:ln>
                <a:solidFill>
                  <a:srgbClr val="181818"/>
                </a:solidFill>
                <a:effectLst/>
                <a:uLnTx/>
                <a:uFillTx/>
                <a:latin typeface="Ericsson Hilda"/>
                <a:ea typeface="+mn-ea"/>
                <a:cs typeface="+mn-cs"/>
              </a:rPr>
              <a:t>CMPv2</a:t>
            </a:r>
            <a:endParaRPr kumimoji="0" lang="sv-SE" sz="2000" i="0" u="none" strike="noStrike" kern="1200" cap="none" spc="0" normalizeH="0" baseline="0" noProof="0" dirty="0">
              <a:ln>
                <a:noFill/>
              </a:ln>
              <a:solidFill>
                <a:srgbClr val="181818"/>
              </a:solidFill>
              <a:effectLst/>
              <a:uLnTx/>
              <a:uFillTx/>
              <a:latin typeface="Ericsson Hilda"/>
              <a:ea typeface="+mn-ea"/>
              <a:cs typeface="+mn-cs"/>
            </a:endParaRPr>
          </a:p>
        </p:txBody>
      </p:sp>
      <p:sp>
        <p:nvSpPr>
          <p:cNvPr id="67" name="TextBox 66">
            <a:extLst>
              <a:ext uri="{FF2B5EF4-FFF2-40B4-BE49-F238E27FC236}">
                <a16:creationId xmlns:a16="http://schemas.microsoft.com/office/drawing/2014/main" id="{FFE64ACE-09D3-44EF-B48C-B77CD1DC6FDC}"/>
              </a:ext>
            </a:extLst>
          </p:cNvPr>
          <p:cNvSpPr txBox="1"/>
          <p:nvPr/>
        </p:nvSpPr>
        <p:spPr bwMode="auto">
          <a:xfrm>
            <a:off x="967057" y="1189166"/>
            <a:ext cx="1587434"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i="0" u="none" strike="noStrike" kern="1200" cap="none" spc="0" normalizeH="0" baseline="0" noProof="0" dirty="0">
                <a:ln>
                  <a:noFill/>
                </a:ln>
                <a:solidFill>
                  <a:srgbClr val="181818"/>
                </a:solidFill>
                <a:effectLst/>
                <a:uLnTx/>
                <a:uFillTx/>
                <a:latin typeface="Ericsson Hilda"/>
                <a:ea typeface="+mn-ea"/>
                <a:cs typeface="+mn-cs"/>
              </a:rPr>
              <a:t>Standalone PKI mgmt</a:t>
            </a:r>
            <a:endParaRPr kumimoji="0" lang="sv-SE" sz="2000" i="0" u="none" strike="noStrike" kern="1200" cap="none" spc="0" normalizeH="0" baseline="0" noProof="0" dirty="0">
              <a:ln>
                <a:noFill/>
              </a:ln>
              <a:solidFill>
                <a:srgbClr val="181818"/>
              </a:solidFill>
              <a:effectLst/>
              <a:uLnTx/>
              <a:uFillTx/>
              <a:latin typeface="Ericsson Hilda"/>
              <a:ea typeface="+mn-ea"/>
              <a:cs typeface="+mn-cs"/>
            </a:endParaRPr>
          </a:p>
        </p:txBody>
      </p:sp>
      <p:sp>
        <p:nvSpPr>
          <p:cNvPr id="35" name="TextBox 34">
            <a:extLst>
              <a:ext uri="{FF2B5EF4-FFF2-40B4-BE49-F238E27FC236}">
                <a16:creationId xmlns:a16="http://schemas.microsoft.com/office/drawing/2014/main" id="{B64A7592-8962-4809-B3CA-19D8AE24E173}"/>
              </a:ext>
            </a:extLst>
          </p:cNvPr>
          <p:cNvSpPr txBox="1"/>
          <p:nvPr/>
        </p:nvSpPr>
        <p:spPr bwMode="auto">
          <a:xfrm>
            <a:off x="2422668" y="4161941"/>
            <a:ext cx="1051777"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i="0" u="none" strike="noStrike" kern="1200" cap="none" spc="0" normalizeH="0" baseline="0" noProof="0" dirty="0">
                <a:ln>
                  <a:noFill/>
                </a:ln>
                <a:effectLst/>
                <a:uLnTx/>
                <a:uFillTx/>
                <a:latin typeface="Ericsson Hilda"/>
                <a:ea typeface="+mn-ea"/>
                <a:cs typeface="+mn-cs"/>
              </a:rPr>
              <a:t>CMPv2 client</a:t>
            </a:r>
            <a:endParaRPr kumimoji="0" lang="sv-SE" sz="2000" i="0" u="none" strike="noStrike" kern="1200" cap="none" spc="0" normalizeH="0" baseline="0" noProof="0" dirty="0">
              <a:ln>
                <a:noFill/>
              </a:ln>
              <a:effectLst/>
              <a:uLnTx/>
              <a:uFillTx/>
              <a:latin typeface="Ericsson Hilda"/>
              <a:ea typeface="+mn-ea"/>
              <a:cs typeface="+mn-cs"/>
            </a:endParaRPr>
          </a:p>
        </p:txBody>
      </p:sp>
      <p:sp>
        <p:nvSpPr>
          <p:cNvPr id="37" name="TextBox 36">
            <a:extLst>
              <a:ext uri="{FF2B5EF4-FFF2-40B4-BE49-F238E27FC236}">
                <a16:creationId xmlns:a16="http://schemas.microsoft.com/office/drawing/2014/main" id="{3CDFFCB5-C4DC-4C71-98CC-F817DA93E0FA}"/>
              </a:ext>
            </a:extLst>
          </p:cNvPr>
          <p:cNvSpPr txBox="1"/>
          <p:nvPr/>
        </p:nvSpPr>
        <p:spPr bwMode="auto">
          <a:xfrm>
            <a:off x="6279710" y="1401043"/>
            <a:ext cx="1051777"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b="1" i="0" u="none" strike="noStrike" kern="1200" cap="none" spc="0" normalizeH="0" baseline="0" noProof="0" dirty="0">
                <a:ln>
                  <a:noFill/>
                </a:ln>
                <a:effectLst/>
                <a:uLnTx/>
                <a:uFillTx/>
                <a:latin typeface="Ericsson Hilda"/>
                <a:ea typeface="+mn-ea"/>
                <a:cs typeface="+mn-cs"/>
              </a:rPr>
              <a:t>CMPv2 server</a:t>
            </a:r>
            <a:endParaRPr kumimoji="0" lang="sv-SE" sz="2000" b="1" i="0" u="none" strike="noStrike" kern="1200" cap="none" spc="0" normalizeH="0" baseline="0" noProof="0" dirty="0">
              <a:ln>
                <a:noFill/>
              </a:ln>
              <a:effectLst/>
              <a:uLnTx/>
              <a:uFillTx/>
              <a:latin typeface="Ericsson Hilda"/>
              <a:ea typeface="+mn-ea"/>
              <a:cs typeface="+mn-cs"/>
            </a:endParaRPr>
          </a:p>
        </p:txBody>
      </p:sp>
      <p:sp>
        <p:nvSpPr>
          <p:cNvPr id="38" name="TextBox 37">
            <a:extLst>
              <a:ext uri="{FF2B5EF4-FFF2-40B4-BE49-F238E27FC236}">
                <a16:creationId xmlns:a16="http://schemas.microsoft.com/office/drawing/2014/main" id="{E3C849F2-AAFC-4CD3-B3C1-44AF22CE7B09}"/>
              </a:ext>
            </a:extLst>
          </p:cNvPr>
          <p:cNvSpPr txBox="1"/>
          <p:nvPr/>
        </p:nvSpPr>
        <p:spPr bwMode="auto">
          <a:xfrm>
            <a:off x="7344055" y="3865376"/>
            <a:ext cx="1051777"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i="0" u="none" strike="noStrike" kern="1200" cap="none" spc="0" normalizeH="0" baseline="0" noProof="0" dirty="0">
                <a:ln>
                  <a:noFill/>
                </a:ln>
                <a:solidFill>
                  <a:srgbClr val="FF0000"/>
                </a:solidFill>
                <a:effectLst/>
                <a:uLnTx/>
                <a:uFillTx/>
                <a:latin typeface="Ericsson Hilda"/>
                <a:ea typeface="+mn-ea"/>
                <a:cs typeface="+mn-cs"/>
              </a:rPr>
              <a:t>CMPv2 client</a:t>
            </a:r>
            <a:endParaRPr kumimoji="0" lang="sv-SE" sz="2000" i="0" u="none" strike="noStrike" kern="1200" cap="none" spc="0" normalizeH="0" baseline="0" noProof="0" dirty="0">
              <a:ln>
                <a:noFill/>
              </a:ln>
              <a:solidFill>
                <a:srgbClr val="FF0000"/>
              </a:solidFill>
              <a:effectLst/>
              <a:uLnTx/>
              <a:uFillTx/>
              <a:latin typeface="Ericsson Hilda"/>
              <a:ea typeface="+mn-ea"/>
              <a:cs typeface="+mn-cs"/>
            </a:endParaRPr>
          </a:p>
        </p:txBody>
      </p:sp>
      <p:sp>
        <p:nvSpPr>
          <p:cNvPr id="41" name="Rectangle: Rounded Corners 40">
            <a:extLst>
              <a:ext uri="{FF2B5EF4-FFF2-40B4-BE49-F238E27FC236}">
                <a16:creationId xmlns:a16="http://schemas.microsoft.com/office/drawing/2014/main" id="{1187BAFC-3530-48B5-BB9B-8100E1F5B2C9}"/>
              </a:ext>
            </a:extLst>
          </p:cNvPr>
          <p:cNvSpPr/>
          <p:nvPr/>
        </p:nvSpPr>
        <p:spPr>
          <a:xfrm>
            <a:off x="7987445" y="1170303"/>
            <a:ext cx="3926902" cy="27107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3" name="TextBox 42">
            <a:extLst>
              <a:ext uri="{FF2B5EF4-FFF2-40B4-BE49-F238E27FC236}">
                <a16:creationId xmlns:a16="http://schemas.microsoft.com/office/drawing/2014/main" id="{76E2FB90-C732-4354-92B7-5844D19C49C2}"/>
              </a:ext>
            </a:extLst>
          </p:cNvPr>
          <p:cNvSpPr txBox="1"/>
          <p:nvPr/>
        </p:nvSpPr>
        <p:spPr bwMode="auto">
          <a:xfrm>
            <a:off x="8042976" y="1280043"/>
            <a:ext cx="3956374" cy="2710749"/>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lang="sv-SE" sz="2000" b="1" u="sng" dirty="0">
                <a:solidFill>
                  <a:schemeClr val="bg1"/>
                </a:solidFill>
                <a:latin typeface="Ericsson Hilda"/>
              </a:rPr>
              <a:t>Pros</a:t>
            </a:r>
          </a:p>
          <a:p>
            <a:pPr marL="342900" indent="-342900">
              <a:buClr>
                <a:schemeClr val="bg1"/>
              </a:buClr>
              <a:buFont typeface="Arial" panose="020B0604020202020204" pitchFamily="34" charset="0"/>
              <a:buChar char="•"/>
              <a:defRPr/>
            </a:pPr>
            <a:r>
              <a:rPr lang="sv-SE" sz="2000" dirty="0">
                <a:solidFill>
                  <a:schemeClr val="bg1"/>
                </a:solidFill>
                <a:latin typeface="Ericsson Hilda"/>
              </a:rPr>
              <a:t>Easier integration for ONAP components to have one centralized CMPv2 client.  </a:t>
            </a:r>
          </a:p>
          <a:p>
            <a:pPr marR="0" lvl="0" algn="l" defTabSz="914400" rtl="0" eaLnBrk="1" fontAlgn="auto" latinLnBrk="0" hangingPunct="1">
              <a:lnSpc>
                <a:spcPct val="100000"/>
              </a:lnSpc>
              <a:spcBef>
                <a:spcPts val="0"/>
              </a:spcBef>
              <a:spcAft>
                <a:spcPts val="0"/>
              </a:spcAft>
              <a:buClr>
                <a:schemeClr val="bg1"/>
              </a:buClr>
              <a:buSzTx/>
              <a:tabLst/>
              <a:defRPr/>
            </a:pPr>
            <a:r>
              <a:rPr lang="sv-SE" sz="2000" b="1" u="sng" dirty="0">
                <a:solidFill>
                  <a:schemeClr val="bg1"/>
                </a:solidFill>
                <a:latin typeface="Ericsson Hilda"/>
              </a:rPr>
              <a:t>Cons</a:t>
            </a:r>
          </a:p>
          <a:p>
            <a:pPr marL="342900" lvl="0" indent="-342900">
              <a:buClr>
                <a:schemeClr val="bg1"/>
              </a:buClr>
              <a:buFont typeface="Arial" panose="020B0604020202020204" pitchFamily="34" charset="0"/>
              <a:buChar char="•"/>
              <a:defRPr/>
            </a:pPr>
            <a:r>
              <a:rPr lang="sv-SE" sz="2000" dirty="0">
                <a:solidFill>
                  <a:schemeClr val="bg1"/>
                </a:solidFill>
                <a:latin typeface="Ericsson Hilda"/>
              </a:rPr>
              <a:t>Vendors can not use assumed CMPv2 client in the xNF </a:t>
            </a:r>
            <a:br>
              <a:rPr lang="sv-SE" sz="2000" dirty="0">
                <a:solidFill>
                  <a:schemeClr val="bg1"/>
                </a:solidFill>
                <a:latin typeface="Ericsson Hilda"/>
              </a:rPr>
            </a:br>
            <a:r>
              <a:rPr lang="sv-SE" sz="2000" dirty="0">
                <a:solidFill>
                  <a:schemeClr val="bg1"/>
                </a:solidFill>
                <a:latin typeface="Ericsson Hilda"/>
              </a:rPr>
              <a:t>directly via a RA in ONAP</a:t>
            </a:r>
          </a:p>
        </p:txBody>
      </p:sp>
      <p:sp>
        <p:nvSpPr>
          <p:cNvPr id="45" name="Rectangle: Rounded Corners 44">
            <a:extLst>
              <a:ext uri="{FF2B5EF4-FFF2-40B4-BE49-F238E27FC236}">
                <a16:creationId xmlns:a16="http://schemas.microsoft.com/office/drawing/2014/main" id="{AB181DDB-E648-4DFC-B626-BB9E740E1823}"/>
              </a:ext>
            </a:extLst>
          </p:cNvPr>
          <p:cNvSpPr/>
          <p:nvPr/>
        </p:nvSpPr>
        <p:spPr>
          <a:xfrm>
            <a:off x="5669896" y="4868057"/>
            <a:ext cx="353481" cy="97253"/>
          </a:xfrm>
          <a:prstGeom prst="roundRect">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800" dirty="0"/>
              <a:t>CSR</a:t>
            </a:r>
            <a:endParaRPr lang="sv-SE" dirty="0"/>
          </a:p>
        </p:txBody>
      </p:sp>
      <p:cxnSp>
        <p:nvCxnSpPr>
          <p:cNvPr id="3" name="Straight Connector 2">
            <a:extLst>
              <a:ext uri="{FF2B5EF4-FFF2-40B4-BE49-F238E27FC236}">
                <a16:creationId xmlns:a16="http://schemas.microsoft.com/office/drawing/2014/main" id="{86181828-35FB-40EC-9FFA-2175B97405E2}"/>
              </a:ext>
            </a:extLst>
          </p:cNvPr>
          <p:cNvCxnSpPr>
            <a:cxnSpLocks/>
          </p:cNvCxnSpPr>
          <p:nvPr/>
        </p:nvCxnSpPr>
        <p:spPr>
          <a:xfrm>
            <a:off x="7306456" y="4680634"/>
            <a:ext cx="281744" cy="17487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1E32224E-D96E-4C92-9EE5-F500477D6D13}"/>
              </a:ext>
            </a:extLst>
          </p:cNvPr>
          <p:cNvCxnSpPr>
            <a:cxnSpLocks/>
          </p:cNvCxnSpPr>
          <p:nvPr/>
        </p:nvCxnSpPr>
        <p:spPr>
          <a:xfrm flipV="1">
            <a:off x="7306456" y="4684834"/>
            <a:ext cx="281744" cy="16021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22007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Box 43">
            <a:extLst>
              <a:ext uri="{FF2B5EF4-FFF2-40B4-BE49-F238E27FC236}">
                <a16:creationId xmlns:a16="http://schemas.microsoft.com/office/drawing/2014/main" id="{3CB2084F-D817-41D0-A935-C828B812BE15}"/>
              </a:ext>
            </a:extLst>
          </p:cNvPr>
          <p:cNvSpPr txBox="1"/>
          <p:nvPr/>
        </p:nvSpPr>
        <p:spPr bwMode="auto">
          <a:xfrm>
            <a:off x="3800238" y="5911232"/>
            <a:ext cx="755898" cy="481141"/>
          </a:xfrm>
          <a:prstGeom prst="rect">
            <a:avLst/>
          </a:prstGeom>
          <a:solidFill>
            <a:schemeClr val="bg1"/>
          </a:solid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sz="1400" i="0" u="none" strike="noStrike" kern="1200" cap="none" spc="0" normalizeH="0" baseline="0" noProof="0" dirty="0">
                <a:ln>
                  <a:noFill/>
                </a:ln>
                <a:solidFill>
                  <a:srgbClr val="FF0000"/>
                </a:solidFill>
                <a:effectLst/>
                <a:uLnTx/>
                <a:uFillTx/>
                <a:latin typeface="Ericsson Hilda"/>
                <a:ea typeface="+mn-ea"/>
                <a:cs typeface="+mn-cs"/>
              </a:rPr>
              <a:t>CMPv2 client</a:t>
            </a:r>
            <a:endParaRPr kumimoji="0" lang="sv-SE" sz="1600" i="0" u="none" strike="noStrike" kern="1200" cap="none" spc="0" normalizeH="0" baseline="0" noProof="0" dirty="0">
              <a:ln>
                <a:noFill/>
              </a:ln>
              <a:solidFill>
                <a:srgbClr val="FF0000"/>
              </a:solidFill>
              <a:effectLst/>
              <a:uLnTx/>
              <a:uFillTx/>
              <a:latin typeface="Ericsson Hilda"/>
              <a:ea typeface="+mn-ea"/>
              <a:cs typeface="+mn-cs"/>
            </a:endParaRPr>
          </a:p>
        </p:txBody>
      </p:sp>
      <p:sp>
        <p:nvSpPr>
          <p:cNvPr id="56" name="Rectangle 55">
            <a:extLst>
              <a:ext uri="{FF2B5EF4-FFF2-40B4-BE49-F238E27FC236}">
                <a16:creationId xmlns:a16="http://schemas.microsoft.com/office/drawing/2014/main" id="{EB9E0807-F709-4CDB-9374-3C5105AA1403}"/>
              </a:ext>
            </a:extLst>
          </p:cNvPr>
          <p:cNvSpPr/>
          <p:nvPr/>
        </p:nvSpPr>
        <p:spPr>
          <a:xfrm>
            <a:off x="2485028" y="1199708"/>
            <a:ext cx="3794682" cy="824914"/>
          </a:xfrm>
          <a:prstGeom prst="rect">
            <a:avLst/>
          </a:prstGeom>
          <a:solidFill>
            <a:schemeClr val="bg1"/>
          </a:solidFill>
          <a:ln w="19050">
            <a:solidFill>
              <a:schemeClr val="accent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Rectangle 4">
            <a:extLst>
              <a:ext uri="{FF2B5EF4-FFF2-40B4-BE49-F238E27FC236}">
                <a16:creationId xmlns:a16="http://schemas.microsoft.com/office/drawing/2014/main" id="{5733D712-94AF-4A32-9D3D-31D859C977A7}"/>
              </a:ext>
            </a:extLst>
          </p:cNvPr>
          <p:cNvSpPr/>
          <p:nvPr/>
        </p:nvSpPr>
        <p:spPr>
          <a:xfrm>
            <a:off x="4457241" y="4167808"/>
            <a:ext cx="3705704" cy="1936129"/>
          </a:xfrm>
          <a:prstGeom prst="rect">
            <a:avLst/>
          </a:prstGeom>
          <a:solidFill>
            <a:schemeClr val="accent3">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srgbClr val="181818"/>
                </a:solidFill>
                <a:effectLst/>
                <a:uLnTx/>
                <a:uFillTx/>
                <a:latin typeface="Ericsson Hilda"/>
                <a:ea typeface="+mn-ea"/>
                <a:cs typeface="+mn-cs"/>
              </a:rPr>
              <a:t>ONAP</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p:txBody>
      </p:sp>
      <p:grpSp>
        <p:nvGrpSpPr>
          <p:cNvPr id="55" name="Group 54">
            <a:extLst>
              <a:ext uri="{FF2B5EF4-FFF2-40B4-BE49-F238E27FC236}">
                <a16:creationId xmlns:a16="http://schemas.microsoft.com/office/drawing/2014/main" id="{ED382DCB-D30D-4931-B73F-9FF4276CDC0C}"/>
              </a:ext>
            </a:extLst>
          </p:cNvPr>
          <p:cNvGrpSpPr/>
          <p:nvPr/>
        </p:nvGrpSpPr>
        <p:grpSpPr>
          <a:xfrm>
            <a:off x="472978" y="4167809"/>
            <a:ext cx="2749778" cy="1936129"/>
            <a:chOff x="397469" y="4484385"/>
            <a:chExt cx="2749778" cy="1936129"/>
          </a:xfrm>
        </p:grpSpPr>
        <p:sp>
          <p:nvSpPr>
            <p:cNvPr id="4" name="Rectangle 3">
              <a:extLst>
                <a:ext uri="{FF2B5EF4-FFF2-40B4-BE49-F238E27FC236}">
                  <a16:creationId xmlns:a16="http://schemas.microsoft.com/office/drawing/2014/main" id="{9927FFF1-11A4-4FC9-AACB-0BC13EE417CE}"/>
                </a:ext>
              </a:extLst>
            </p:cNvPr>
            <p:cNvSpPr/>
            <p:nvPr/>
          </p:nvSpPr>
          <p:spPr>
            <a:xfrm>
              <a:off x="397469" y="4484385"/>
              <a:ext cx="2749778" cy="1936129"/>
            </a:xfrm>
            <a:prstGeom prst="rect">
              <a:avLst/>
            </a:prstGeom>
            <a:solidFill>
              <a:schemeClr val="accent3">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p:txBody>
        </p:sp>
        <p:sp>
          <p:nvSpPr>
            <p:cNvPr id="8" name="Rectangle: Rounded Corners 7">
              <a:extLst>
                <a:ext uri="{FF2B5EF4-FFF2-40B4-BE49-F238E27FC236}">
                  <a16:creationId xmlns:a16="http://schemas.microsoft.com/office/drawing/2014/main" id="{5B4C950F-0B54-4E5C-9F8D-5E795F386164}"/>
                </a:ext>
              </a:extLst>
            </p:cNvPr>
            <p:cNvSpPr/>
            <p:nvPr/>
          </p:nvSpPr>
          <p:spPr bwMode="auto">
            <a:xfrm>
              <a:off x="695226" y="5153587"/>
              <a:ext cx="2166120" cy="656348"/>
            </a:xfrm>
            <a:prstGeom prst="roundRect">
              <a:avLst/>
            </a:prstGeom>
            <a:ln w="19050">
              <a:solidFill>
                <a:schemeClr val="accent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181818"/>
                </a:solidFill>
                <a:effectLst/>
                <a:uLnTx/>
                <a:uFillTx/>
                <a:latin typeface="Arial"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lang="en-US" dirty="0">
                  <a:solidFill>
                    <a:srgbClr val="181818"/>
                  </a:solidFill>
                </a:rPr>
                <a:t>x</a:t>
              </a:r>
              <a:r>
                <a:rPr kumimoji="0" lang="en-US" b="0" i="0" u="none" strike="noStrike" kern="1200" cap="none" spc="0" normalizeH="0" baseline="0" noProof="0" dirty="0">
                  <a:ln>
                    <a:noFill/>
                  </a:ln>
                  <a:solidFill>
                    <a:srgbClr val="181818"/>
                  </a:solidFill>
                  <a:effectLst/>
                  <a:uLnTx/>
                  <a:uFillTx/>
                  <a:ea typeface="+mn-ea"/>
                  <a:cs typeface="+mn-cs"/>
                </a:rPr>
                <a:t>NF</a:t>
              </a:r>
              <a:endParaRPr kumimoji="0" lang="en-US" sz="1200" b="0" i="0" u="none" strike="noStrike" kern="1200" cap="none" spc="0" normalizeH="0" baseline="0" noProof="0" dirty="0">
                <a:ln>
                  <a:noFill/>
                </a:ln>
                <a:solidFill>
                  <a:srgbClr val="181818"/>
                </a:solidFill>
                <a:effectLst/>
                <a:uLnTx/>
                <a:uFillTx/>
                <a:ea typeface="+mn-ea"/>
                <a:cs typeface="+mn-cs"/>
              </a:endParaRPr>
            </a:p>
          </p:txBody>
        </p:sp>
      </p:grpSp>
      <p:cxnSp>
        <p:nvCxnSpPr>
          <p:cNvPr id="26" name="Straight Arrow Connector 25">
            <a:extLst>
              <a:ext uri="{FF2B5EF4-FFF2-40B4-BE49-F238E27FC236}">
                <a16:creationId xmlns:a16="http://schemas.microsoft.com/office/drawing/2014/main" id="{DB280B1C-BBF0-456B-A90C-F20E2B025860}"/>
              </a:ext>
            </a:extLst>
          </p:cNvPr>
          <p:cNvCxnSpPr>
            <a:cxnSpLocks/>
            <a:stCxn id="8" idx="0"/>
            <a:endCxn id="29" idx="2"/>
          </p:cNvCxnSpPr>
          <p:nvPr/>
        </p:nvCxnSpPr>
        <p:spPr>
          <a:xfrm flipH="1" flipV="1">
            <a:off x="1848070" y="3145340"/>
            <a:ext cx="5725" cy="1691671"/>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9" name="Rectangle: Rounded Corners 28">
            <a:extLst>
              <a:ext uri="{FF2B5EF4-FFF2-40B4-BE49-F238E27FC236}">
                <a16:creationId xmlns:a16="http://schemas.microsoft.com/office/drawing/2014/main" id="{1B955A46-BF57-4C70-BC1B-CD003A61BE7D}"/>
              </a:ext>
            </a:extLst>
          </p:cNvPr>
          <p:cNvSpPr/>
          <p:nvPr/>
        </p:nvSpPr>
        <p:spPr bwMode="auto">
          <a:xfrm>
            <a:off x="1211111" y="2730074"/>
            <a:ext cx="1273917" cy="415266"/>
          </a:xfrm>
          <a:prstGeom prst="roundRect">
            <a:avLst/>
          </a:prstGeom>
          <a:ln w="1905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181818"/>
                </a:solidFill>
                <a:effectLst/>
                <a:uLnTx/>
                <a:uFillTx/>
                <a:ea typeface="+mn-ea"/>
                <a:cs typeface="+mn-cs"/>
              </a:rPr>
              <a:t>RA</a:t>
            </a:r>
          </a:p>
        </p:txBody>
      </p:sp>
      <p:cxnSp>
        <p:nvCxnSpPr>
          <p:cNvPr id="32" name="Straight Arrow Connector 31">
            <a:extLst>
              <a:ext uri="{FF2B5EF4-FFF2-40B4-BE49-F238E27FC236}">
                <a16:creationId xmlns:a16="http://schemas.microsoft.com/office/drawing/2014/main" id="{7BDEA2AC-1F6D-4B0A-AD71-C95E12CB5968}"/>
              </a:ext>
            </a:extLst>
          </p:cNvPr>
          <p:cNvCxnSpPr>
            <a:cxnSpLocks/>
            <a:endCxn id="21" idx="1"/>
          </p:cNvCxnSpPr>
          <p:nvPr/>
        </p:nvCxnSpPr>
        <p:spPr>
          <a:xfrm>
            <a:off x="2936782" y="5364888"/>
            <a:ext cx="1661855" cy="606795"/>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40" name="Rectangle: Rounded Corners 39">
            <a:extLst>
              <a:ext uri="{FF2B5EF4-FFF2-40B4-BE49-F238E27FC236}">
                <a16:creationId xmlns:a16="http://schemas.microsoft.com/office/drawing/2014/main" id="{57E6F3AA-730D-42CB-A4F6-4623BEB69EDB}"/>
              </a:ext>
            </a:extLst>
          </p:cNvPr>
          <p:cNvSpPr/>
          <p:nvPr/>
        </p:nvSpPr>
        <p:spPr bwMode="auto">
          <a:xfrm>
            <a:off x="2691599" y="1319170"/>
            <a:ext cx="1138626" cy="585990"/>
          </a:xfrm>
          <a:prstGeom prst="roundRect">
            <a:avLst>
              <a:gd name="adj" fmla="val 26065"/>
            </a:avLst>
          </a:prstGeom>
          <a:ln w="1905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181818"/>
                </a:solidFill>
                <a:effectLst/>
                <a:uLnTx/>
                <a:uFillTx/>
                <a:ea typeface="+mn-ea"/>
                <a:cs typeface="+mn-cs"/>
              </a:rPr>
              <a:t>CA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181818"/>
                </a:solidFill>
                <a:effectLst/>
                <a:uLnTx/>
                <a:uFillTx/>
                <a:ea typeface="+mn-ea"/>
                <a:cs typeface="+mn-cs"/>
              </a:rPr>
              <a:t>Hierarchy </a:t>
            </a:r>
          </a:p>
        </p:txBody>
      </p:sp>
      <p:sp>
        <p:nvSpPr>
          <p:cNvPr id="42" name="Rectangle: Rounded Corners 41">
            <a:extLst>
              <a:ext uri="{FF2B5EF4-FFF2-40B4-BE49-F238E27FC236}">
                <a16:creationId xmlns:a16="http://schemas.microsoft.com/office/drawing/2014/main" id="{0112F63C-09ED-458D-8F69-8844EB0FB44C}"/>
              </a:ext>
            </a:extLst>
          </p:cNvPr>
          <p:cNvSpPr/>
          <p:nvPr/>
        </p:nvSpPr>
        <p:spPr bwMode="auto">
          <a:xfrm>
            <a:off x="5554319" y="4525227"/>
            <a:ext cx="2404184" cy="486265"/>
          </a:xfrm>
          <a:prstGeom prst="roundRect">
            <a:avLst>
              <a:gd name="adj" fmla="val 26065"/>
            </a:avLst>
          </a:prstGeom>
          <a:ln w="19050">
            <a:solidFill>
              <a:schemeClr val="accent6"/>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181818"/>
                </a:solidFill>
                <a:effectLst/>
                <a:uLnTx/>
                <a:uFillTx/>
                <a:ea typeface="+mn-ea"/>
                <a:cs typeface="+mn-cs"/>
              </a:rPr>
              <a:t>AAF</a:t>
            </a:r>
            <a:endParaRPr kumimoji="0" lang="en-US" sz="1200" b="0" i="0" u="none" strike="noStrike" kern="1200" cap="none" spc="0" normalizeH="0" baseline="0" noProof="0" dirty="0">
              <a:ln>
                <a:noFill/>
              </a:ln>
              <a:solidFill>
                <a:srgbClr val="181818"/>
              </a:solidFill>
              <a:effectLst/>
              <a:uLnTx/>
              <a:uFillTx/>
              <a:ea typeface="+mn-ea"/>
              <a:cs typeface="+mn-cs"/>
            </a:endParaRPr>
          </a:p>
        </p:txBody>
      </p:sp>
      <p:cxnSp>
        <p:nvCxnSpPr>
          <p:cNvPr id="48" name="Straight Arrow Connector 47">
            <a:extLst>
              <a:ext uri="{FF2B5EF4-FFF2-40B4-BE49-F238E27FC236}">
                <a16:creationId xmlns:a16="http://schemas.microsoft.com/office/drawing/2014/main" id="{9393A7E0-EFAE-4363-BFBB-C7E0D7B1FFB5}"/>
              </a:ext>
            </a:extLst>
          </p:cNvPr>
          <p:cNvCxnSpPr>
            <a:cxnSpLocks/>
            <a:stCxn id="29" idx="0"/>
            <a:endCxn id="40" idx="2"/>
          </p:cNvCxnSpPr>
          <p:nvPr/>
        </p:nvCxnSpPr>
        <p:spPr>
          <a:xfrm flipV="1">
            <a:off x="1848070" y="1905160"/>
            <a:ext cx="1412842" cy="824914"/>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6" name="Rectangle: Rounded Corners 65">
            <a:extLst>
              <a:ext uri="{FF2B5EF4-FFF2-40B4-BE49-F238E27FC236}">
                <a16:creationId xmlns:a16="http://schemas.microsoft.com/office/drawing/2014/main" id="{24D3B4F0-B684-4789-A9E4-CFDB8F186AF7}"/>
              </a:ext>
            </a:extLst>
          </p:cNvPr>
          <p:cNvSpPr/>
          <p:nvPr/>
        </p:nvSpPr>
        <p:spPr bwMode="auto">
          <a:xfrm>
            <a:off x="4934513" y="1322884"/>
            <a:ext cx="1138626" cy="585991"/>
          </a:xfrm>
          <a:prstGeom prst="roundRect">
            <a:avLst>
              <a:gd name="adj" fmla="val 26065"/>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181818"/>
                </a:solidFill>
                <a:effectLst/>
                <a:uLnTx/>
                <a:uFillTx/>
                <a:ea typeface="+mn-ea"/>
                <a:cs typeface="+mn-cs"/>
              </a:rPr>
              <a:t>CA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181818"/>
                </a:solidFill>
                <a:effectLst/>
                <a:uLnTx/>
                <a:uFillTx/>
                <a:ea typeface="+mn-ea"/>
                <a:cs typeface="+mn-cs"/>
              </a:rPr>
              <a:t>Hierarchy </a:t>
            </a:r>
          </a:p>
        </p:txBody>
      </p:sp>
      <p:cxnSp>
        <p:nvCxnSpPr>
          <p:cNvPr id="69" name="Straight Arrow Connector 68">
            <a:extLst>
              <a:ext uri="{FF2B5EF4-FFF2-40B4-BE49-F238E27FC236}">
                <a16:creationId xmlns:a16="http://schemas.microsoft.com/office/drawing/2014/main" id="{6361F772-1432-4341-9775-2A6010FBB4F0}"/>
              </a:ext>
            </a:extLst>
          </p:cNvPr>
          <p:cNvCxnSpPr>
            <a:cxnSpLocks/>
            <a:stCxn id="40" idx="3"/>
            <a:endCxn id="66" idx="1"/>
          </p:cNvCxnSpPr>
          <p:nvPr/>
        </p:nvCxnSpPr>
        <p:spPr bwMode="auto">
          <a:xfrm>
            <a:off x="3830225" y="1612165"/>
            <a:ext cx="1104288" cy="3715"/>
          </a:xfrm>
          <a:prstGeom prst="straightConnector1">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78" name="TextBox 77">
            <a:extLst>
              <a:ext uri="{FF2B5EF4-FFF2-40B4-BE49-F238E27FC236}">
                <a16:creationId xmlns:a16="http://schemas.microsoft.com/office/drawing/2014/main" id="{2F05D3D4-5F19-4DAA-82A9-F38EFB43450B}"/>
              </a:ext>
            </a:extLst>
          </p:cNvPr>
          <p:cNvSpPr txBox="1"/>
          <p:nvPr/>
        </p:nvSpPr>
        <p:spPr bwMode="auto">
          <a:xfrm>
            <a:off x="3473417" y="4676114"/>
            <a:ext cx="797854"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sz="2000" b="0" i="0" u="none" strike="noStrike" kern="1200" cap="none" spc="0" normalizeH="0" baseline="0" noProof="0" dirty="0">
                <a:ln>
                  <a:noFill/>
                </a:ln>
                <a:solidFill>
                  <a:srgbClr val="181818"/>
                </a:solidFill>
                <a:effectLst/>
                <a:uLnTx/>
                <a:uFillTx/>
                <a:latin typeface="Ericsson Hilda"/>
                <a:ea typeface="+mn-ea"/>
                <a:cs typeface="+mn-cs"/>
              </a:rPr>
              <a:t>mTLS</a:t>
            </a:r>
          </a:p>
        </p:txBody>
      </p:sp>
      <p:sp>
        <p:nvSpPr>
          <p:cNvPr id="79" name="Rectangle 78">
            <a:extLst>
              <a:ext uri="{FF2B5EF4-FFF2-40B4-BE49-F238E27FC236}">
                <a16:creationId xmlns:a16="http://schemas.microsoft.com/office/drawing/2014/main" id="{18473E14-F890-4F20-8B89-F6F9ECB6752B}"/>
              </a:ext>
            </a:extLst>
          </p:cNvPr>
          <p:cNvSpPr/>
          <p:nvPr/>
        </p:nvSpPr>
        <p:spPr bwMode="auto">
          <a:xfrm>
            <a:off x="6357743" y="5556441"/>
            <a:ext cx="1629702" cy="452726"/>
          </a:xfrm>
          <a:prstGeom prst="rect">
            <a:avLst/>
          </a:prstGeom>
          <a:solidFill>
            <a:schemeClr val="accent1">
              <a:lumMod val="60000"/>
              <a:lumOff val="40000"/>
            </a:schemeClr>
          </a:solidFill>
          <a:ln w="12700" cap="flat" cmpd="sng" algn="ctr">
            <a:solidFill>
              <a:schemeClr val="accent1">
                <a:lumMod val="60000"/>
                <a:lumOff val="40000"/>
              </a:schemeClr>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300"/>
              </a:spcBef>
              <a:spcAft>
                <a:spcPct val="0"/>
              </a:spcAft>
              <a:buClrTx/>
              <a:buSzTx/>
              <a:buFontTx/>
              <a:buNone/>
              <a:tabLst/>
              <a:defRPr/>
            </a:pPr>
            <a:r>
              <a:rPr kumimoji="0" lang="sv-SE" sz="2000" b="0" i="0" u="none" strike="noStrike" kern="1200" cap="none" spc="0" normalizeH="0" baseline="0" noProof="0" dirty="0">
                <a:ln>
                  <a:noFill/>
                </a:ln>
                <a:solidFill>
                  <a:srgbClr val="FFFFFF"/>
                </a:solidFill>
                <a:effectLst/>
                <a:uLnTx/>
                <a:uFillTx/>
                <a:latin typeface="Ericsson Hilda"/>
                <a:ea typeface="+mn-ea"/>
                <a:cs typeface="+mn-cs"/>
              </a:rPr>
              <a:t>Trusted Cert.</a:t>
            </a:r>
          </a:p>
        </p:txBody>
      </p:sp>
      <p:sp>
        <p:nvSpPr>
          <p:cNvPr id="82" name="Rectangle 81">
            <a:extLst>
              <a:ext uri="{FF2B5EF4-FFF2-40B4-BE49-F238E27FC236}">
                <a16:creationId xmlns:a16="http://schemas.microsoft.com/office/drawing/2014/main" id="{9B38981B-987B-466A-AAFD-A99D66D4B135}"/>
              </a:ext>
            </a:extLst>
          </p:cNvPr>
          <p:cNvSpPr/>
          <p:nvPr/>
        </p:nvSpPr>
        <p:spPr bwMode="auto">
          <a:xfrm>
            <a:off x="960418" y="5612921"/>
            <a:ext cx="1629702" cy="452726"/>
          </a:xfrm>
          <a:prstGeom prst="rect">
            <a:avLst/>
          </a:prstGeom>
          <a:solidFill>
            <a:schemeClr val="accent6">
              <a:lumMod val="60000"/>
              <a:lumOff val="40000"/>
            </a:schemeClr>
          </a:solidFill>
          <a:ln>
            <a:solidFill>
              <a:schemeClr val="accent6">
                <a:lumMod val="60000"/>
                <a:lumOff val="40000"/>
              </a:schemeClr>
            </a:solid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300"/>
              </a:spcBef>
              <a:spcAft>
                <a:spcPct val="0"/>
              </a:spcAft>
              <a:buClrTx/>
              <a:buSzTx/>
              <a:buFontTx/>
              <a:buNone/>
              <a:tabLst/>
              <a:defRPr/>
            </a:pPr>
            <a:r>
              <a:rPr kumimoji="0" lang="sv-SE" sz="2000" b="0" i="0" u="none" strike="noStrike" kern="1200" cap="none" spc="0" normalizeH="0" baseline="0" noProof="0" dirty="0">
                <a:ln>
                  <a:noFill/>
                </a:ln>
                <a:solidFill>
                  <a:srgbClr val="FFFFFF"/>
                </a:solidFill>
                <a:effectLst/>
                <a:uLnTx/>
                <a:uFillTx/>
                <a:latin typeface="Ericsson Hilda"/>
                <a:ea typeface="+mn-ea"/>
                <a:cs typeface="+mn-cs"/>
              </a:rPr>
              <a:t>Trusted Cert.</a:t>
            </a:r>
          </a:p>
        </p:txBody>
      </p:sp>
      <p:sp>
        <p:nvSpPr>
          <p:cNvPr id="20" name="Rectangle: Rounded Corners 19">
            <a:extLst>
              <a:ext uri="{FF2B5EF4-FFF2-40B4-BE49-F238E27FC236}">
                <a16:creationId xmlns:a16="http://schemas.microsoft.com/office/drawing/2014/main" id="{BA8FDCE1-4A59-426B-8F12-3EA136AB504D}"/>
              </a:ext>
            </a:extLst>
          </p:cNvPr>
          <p:cNvSpPr/>
          <p:nvPr/>
        </p:nvSpPr>
        <p:spPr bwMode="auto">
          <a:xfrm>
            <a:off x="4595202" y="5493359"/>
            <a:ext cx="829640" cy="264797"/>
          </a:xfrm>
          <a:prstGeom prst="roundRect">
            <a:avLst>
              <a:gd name="adj" fmla="val 26065"/>
            </a:avLst>
          </a:prstGeom>
          <a:ln w="19050">
            <a:solidFill>
              <a:schemeClr val="accent6"/>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181818"/>
                </a:solidFill>
                <a:effectLst/>
                <a:uLnTx/>
                <a:uFillTx/>
                <a:latin typeface="Arial" charset="0"/>
                <a:ea typeface="+mn-ea"/>
                <a:cs typeface="+mn-cs"/>
              </a:rPr>
              <a:t>DCAE</a:t>
            </a:r>
          </a:p>
        </p:txBody>
      </p:sp>
      <p:sp>
        <p:nvSpPr>
          <p:cNvPr id="21" name="Rectangle: Rounded Corners 20">
            <a:extLst>
              <a:ext uri="{FF2B5EF4-FFF2-40B4-BE49-F238E27FC236}">
                <a16:creationId xmlns:a16="http://schemas.microsoft.com/office/drawing/2014/main" id="{BC7B9787-8D6F-4B24-9108-2C675C8B7B7F}"/>
              </a:ext>
            </a:extLst>
          </p:cNvPr>
          <p:cNvSpPr/>
          <p:nvPr/>
        </p:nvSpPr>
        <p:spPr bwMode="auto">
          <a:xfrm>
            <a:off x="4598637" y="5839284"/>
            <a:ext cx="822769" cy="264797"/>
          </a:xfrm>
          <a:prstGeom prst="roundRect">
            <a:avLst>
              <a:gd name="adj" fmla="val 26065"/>
            </a:avLst>
          </a:prstGeom>
          <a:ln w="19050">
            <a:solidFill>
              <a:schemeClr val="accent6"/>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181818"/>
                </a:solidFill>
                <a:effectLst/>
                <a:uLnTx/>
                <a:uFillTx/>
                <a:latin typeface="Arial" charset="0"/>
                <a:ea typeface="+mn-ea"/>
                <a:cs typeface="+mn-cs"/>
              </a:rPr>
              <a:t>SDN-C</a:t>
            </a:r>
          </a:p>
        </p:txBody>
      </p:sp>
      <p:cxnSp>
        <p:nvCxnSpPr>
          <p:cNvPr id="25" name="Straight Arrow Connector 24">
            <a:extLst>
              <a:ext uri="{FF2B5EF4-FFF2-40B4-BE49-F238E27FC236}">
                <a16:creationId xmlns:a16="http://schemas.microsoft.com/office/drawing/2014/main" id="{07380EAA-4800-4800-A373-67F8D71C4D9D}"/>
              </a:ext>
            </a:extLst>
          </p:cNvPr>
          <p:cNvCxnSpPr>
            <a:cxnSpLocks/>
            <a:stCxn id="8" idx="3"/>
            <a:endCxn id="20" idx="1"/>
          </p:cNvCxnSpPr>
          <p:nvPr/>
        </p:nvCxnSpPr>
        <p:spPr>
          <a:xfrm>
            <a:off x="2936855" y="5165185"/>
            <a:ext cx="1658347" cy="460573"/>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6" name="Rectangle: Rounded Corners 35">
            <a:extLst>
              <a:ext uri="{FF2B5EF4-FFF2-40B4-BE49-F238E27FC236}">
                <a16:creationId xmlns:a16="http://schemas.microsoft.com/office/drawing/2014/main" id="{91D55C91-47BA-4C7F-B88A-03094DB819D9}"/>
              </a:ext>
            </a:extLst>
          </p:cNvPr>
          <p:cNvSpPr/>
          <p:nvPr/>
        </p:nvSpPr>
        <p:spPr bwMode="auto">
          <a:xfrm>
            <a:off x="7040304" y="4572578"/>
            <a:ext cx="829640" cy="353685"/>
          </a:xfrm>
          <a:prstGeom prst="roundRect">
            <a:avLst>
              <a:gd name="adj" fmla="val 26065"/>
            </a:avLst>
          </a:prstGeom>
          <a:ln w="19050">
            <a:solidFill>
              <a:schemeClr val="accent6"/>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kern="1200" cap="none" spc="0" normalizeH="0" baseline="0" noProof="0" dirty="0">
                <a:ln>
                  <a:noFill/>
                </a:ln>
                <a:solidFill>
                  <a:srgbClr val="181818"/>
                </a:solidFill>
                <a:effectLst/>
                <a:uLnTx/>
                <a:uFillTx/>
                <a:ea typeface="+mn-ea"/>
                <a:cs typeface="+mn-cs"/>
              </a:rPr>
              <a:t>RA</a:t>
            </a:r>
            <a:endParaRPr kumimoji="0" lang="en-US" sz="1200" b="0" i="0" u="none" kern="1200" cap="none" spc="0" normalizeH="0" baseline="0" noProof="0" dirty="0">
              <a:ln>
                <a:noFill/>
              </a:ln>
              <a:solidFill>
                <a:srgbClr val="181818"/>
              </a:solidFill>
              <a:effectLst/>
              <a:uLnTx/>
              <a:uFillTx/>
              <a:ea typeface="+mn-ea"/>
              <a:cs typeface="+mn-cs"/>
            </a:endParaRPr>
          </a:p>
        </p:txBody>
      </p:sp>
      <p:cxnSp>
        <p:nvCxnSpPr>
          <p:cNvPr id="30" name="Straight Arrow Connector 29">
            <a:extLst>
              <a:ext uri="{FF2B5EF4-FFF2-40B4-BE49-F238E27FC236}">
                <a16:creationId xmlns:a16="http://schemas.microsoft.com/office/drawing/2014/main" id="{812C5ABA-317A-4277-93BD-D02BFD540580}"/>
              </a:ext>
            </a:extLst>
          </p:cNvPr>
          <p:cNvCxnSpPr>
            <a:cxnSpLocks/>
            <a:stCxn id="66" idx="2"/>
            <a:endCxn id="36" idx="0"/>
          </p:cNvCxnSpPr>
          <p:nvPr/>
        </p:nvCxnSpPr>
        <p:spPr>
          <a:xfrm>
            <a:off x="5503826" y="1908875"/>
            <a:ext cx="1951298" cy="2663703"/>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7" name="Title 2">
            <a:extLst>
              <a:ext uri="{FF2B5EF4-FFF2-40B4-BE49-F238E27FC236}">
                <a16:creationId xmlns:a16="http://schemas.microsoft.com/office/drawing/2014/main" id="{97B63C77-2B3D-4045-B0B3-147BC7FDB737}"/>
              </a:ext>
            </a:extLst>
          </p:cNvPr>
          <p:cNvSpPr>
            <a:spLocks noGrp="1"/>
          </p:cNvSpPr>
          <p:nvPr>
            <p:ph type="title"/>
          </p:nvPr>
        </p:nvSpPr>
        <p:spPr>
          <a:xfrm>
            <a:off x="314961" y="197831"/>
            <a:ext cx="11506200" cy="538770"/>
          </a:xfrm>
        </p:spPr>
        <p:txBody>
          <a:bodyPr>
            <a:normAutofit fontScale="90000"/>
          </a:bodyPr>
          <a:lstStyle/>
          <a:p>
            <a:r>
              <a:rPr lang="sv-SE" dirty="0"/>
              <a:t>CMPv2 solution alternative 2</a:t>
            </a:r>
          </a:p>
        </p:txBody>
      </p:sp>
      <p:sp>
        <p:nvSpPr>
          <p:cNvPr id="33" name="Rectangle: Rounded Corners 32">
            <a:extLst>
              <a:ext uri="{FF2B5EF4-FFF2-40B4-BE49-F238E27FC236}">
                <a16:creationId xmlns:a16="http://schemas.microsoft.com/office/drawing/2014/main" id="{D35AF7E7-6BCD-4188-B502-DCC543F98826}"/>
              </a:ext>
            </a:extLst>
          </p:cNvPr>
          <p:cNvSpPr/>
          <p:nvPr/>
        </p:nvSpPr>
        <p:spPr bwMode="auto">
          <a:xfrm>
            <a:off x="4595275" y="5011492"/>
            <a:ext cx="829640" cy="392531"/>
          </a:xfrm>
          <a:prstGeom prst="roundRect">
            <a:avLst>
              <a:gd name="adj" fmla="val 26065"/>
            </a:avLst>
          </a:prstGeom>
          <a:ln w="19050">
            <a:solidFill>
              <a:schemeClr val="accent6"/>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181818"/>
                </a:solidFill>
                <a:effectLst/>
                <a:uLnTx/>
                <a:uFillTx/>
                <a:latin typeface="Arial" charset="0"/>
                <a:ea typeface="+mn-ea"/>
                <a:cs typeface="+mn-cs"/>
              </a:rPr>
              <a:t>…</a:t>
            </a:r>
            <a:endParaRPr kumimoji="0" lang="en-US" sz="1200" b="0" i="0" u="none" strike="noStrike" kern="1200" cap="none" spc="0" normalizeH="0" baseline="0" noProof="0" dirty="0">
              <a:ln>
                <a:noFill/>
              </a:ln>
              <a:solidFill>
                <a:srgbClr val="181818"/>
              </a:solidFill>
              <a:effectLst/>
              <a:uLnTx/>
              <a:uFillTx/>
              <a:latin typeface="Arial" charset="0"/>
              <a:ea typeface="+mn-ea"/>
              <a:cs typeface="+mn-cs"/>
            </a:endParaRPr>
          </a:p>
        </p:txBody>
      </p:sp>
      <p:cxnSp>
        <p:nvCxnSpPr>
          <p:cNvPr id="34" name="Straight Arrow Connector 33">
            <a:extLst>
              <a:ext uri="{FF2B5EF4-FFF2-40B4-BE49-F238E27FC236}">
                <a16:creationId xmlns:a16="http://schemas.microsoft.com/office/drawing/2014/main" id="{A659BABF-291F-4D77-867B-65D2F75185BB}"/>
              </a:ext>
            </a:extLst>
          </p:cNvPr>
          <p:cNvCxnSpPr>
            <a:cxnSpLocks/>
            <a:endCxn id="33" idx="1"/>
          </p:cNvCxnSpPr>
          <p:nvPr/>
        </p:nvCxnSpPr>
        <p:spPr>
          <a:xfrm>
            <a:off x="2933420" y="4989007"/>
            <a:ext cx="1661855" cy="218751"/>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39" name="Straight Arrow Connector 38">
            <a:extLst>
              <a:ext uri="{FF2B5EF4-FFF2-40B4-BE49-F238E27FC236}">
                <a16:creationId xmlns:a16="http://schemas.microsoft.com/office/drawing/2014/main" id="{13F4419A-CCAD-4A35-80A2-353180D7AA42}"/>
              </a:ext>
            </a:extLst>
          </p:cNvPr>
          <p:cNvCxnSpPr>
            <a:cxnSpLocks/>
            <a:stCxn id="33" idx="3"/>
          </p:cNvCxnSpPr>
          <p:nvPr/>
        </p:nvCxnSpPr>
        <p:spPr>
          <a:xfrm flipV="1">
            <a:off x="5424915" y="4872251"/>
            <a:ext cx="1662822" cy="335507"/>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57" name="TextBox 56">
            <a:extLst>
              <a:ext uri="{FF2B5EF4-FFF2-40B4-BE49-F238E27FC236}">
                <a16:creationId xmlns:a16="http://schemas.microsoft.com/office/drawing/2014/main" id="{7EBB6480-AFFB-4026-B7E2-A6D3E17EF8CC}"/>
              </a:ext>
            </a:extLst>
          </p:cNvPr>
          <p:cNvSpPr txBox="1"/>
          <p:nvPr/>
        </p:nvSpPr>
        <p:spPr bwMode="auto">
          <a:xfrm>
            <a:off x="753308" y="3234103"/>
            <a:ext cx="1051777"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i="0" u="none" strike="noStrike" kern="1200" cap="none" spc="0" normalizeH="0" baseline="0" noProof="0" dirty="0">
                <a:ln>
                  <a:noFill/>
                </a:ln>
                <a:solidFill>
                  <a:srgbClr val="181818"/>
                </a:solidFill>
                <a:effectLst/>
                <a:uLnTx/>
                <a:uFillTx/>
                <a:latin typeface="Ericsson Hilda"/>
                <a:ea typeface="+mn-ea"/>
                <a:cs typeface="+mn-cs"/>
              </a:rPr>
              <a:t>CMPv2</a:t>
            </a:r>
            <a:endParaRPr kumimoji="0" lang="sv-SE" sz="2000" i="0" u="none" strike="noStrike" kern="1200" cap="none" spc="0" normalizeH="0" baseline="0" noProof="0" dirty="0">
              <a:ln>
                <a:noFill/>
              </a:ln>
              <a:solidFill>
                <a:srgbClr val="181818"/>
              </a:solidFill>
              <a:effectLst/>
              <a:uLnTx/>
              <a:uFillTx/>
              <a:latin typeface="Ericsson Hilda"/>
              <a:ea typeface="+mn-ea"/>
              <a:cs typeface="+mn-cs"/>
            </a:endParaRPr>
          </a:p>
        </p:txBody>
      </p:sp>
      <p:sp>
        <p:nvSpPr>
          <p:cNvPr id="67" name="TextBox 66">
            <a:extLst>
              <a:ext uri="{FF2B5EF4-FFF2-40B4-BE49-F238E27FC236}">
                <a16:creationId xmlns:a16="http://schemas.microsoft.com/office/drawing/2014/main" id="{FFE64ACE-09D3-44EF-B48C-B77CD1DC6FDC}"/>
              </a:ext>
            </a:extLst>
          </p:cNvPr>
          <p:cNvSpPr txBox="1"/>
          <p:nvPr/>
        </p:nvSpPr>
        <p:spPr bwMode="auto">
          <a:xfrm>
            <a:off x="967057" y="1189166"/>
            <a:ext cx="1587434"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i="0" u="none" strike="noStrike" kern="1200" cap="none" spc="0" normalizeH="0" baseline="0" noProof="0" dirty="0">
                <a:ln>
                  <a:noFill/>
                </a:ln>
                <a:solidFill>
                  <a:srgbClr val="181818"/>
                </a:solidFill>
                <a:effectLst/>
                <a:uLnTx/>
                <a:uFillTx/>
                <a:latin typeface="Ericsson Hilda"/>
                <a:ea typeface="+mn-ea"/>
                <a:cs typeface="+mn-cs"/>
              </a:rPr>
              <a:t>Standalone PKI mgmt</a:t>
            </a:r>
            <a:endParaRPr kumimoji="0" lang="sv-SE" sz="2000" i="0" u="none" strike="noStrike" kern="1200" cap="none" spc="0" normalizeH="0" baseline="0" noProof="0" dirty="0">
              <a:ln>
                <a:noFill/>
              </a:ln>
              <a:solidFill>
                <a:srgbClr val="181818"/>
              </a:solidFill>
              <a:effectLst/>
              <a:uLnTx/>
              <a:uFillTx/>
              <a:latin typeface="Ericsson Hilda"/>
              <a:ea typeface="+mn-ea"/>
              <a:cs typeface="+mn-cs"/>
            </a:endParaRPr>
          </a:p>
        </p:txBody>
      </p:sp>
      <p:sp>
        <p:nvSpPr>
          <p:cNvPr id="35" name="TextBox 34">
            <a:extLst>
              <a:ext uri="{FF2B5EF4-FFF2-40B4-BE49-F238E27FC236}">
                <a16:creationId xmlns:a16="http://schemas.microsoft.com/office/drawing/2014/main" id="{B64A7592-8962-4809-B3CA-19D8AE24E173}"/>
              </a:ext>
            </a:extLst>
          </p:cNvPr>
          <p:cNvSpPr txBox="1"/>
          <p:nvPr/>
        </p:nvSpPr>
        <p:spPr bwMode="auto">
          <a:xfrm>
            <a:off x="2422668" y="4161941"/>
            <a:ext cx="1051777"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i="0" u="none" strike="noStrike" kern="1200" cap="none" spc="0" normalizeH="0" baseline="0" noProof="0" dirty="0">
                <a:ln>
                  <a:noFill/>
                </a:ln>
                <a:effectLst/>
                <a:uLnTx/>
                <a:uFillTx/>
                <a:latin typeface="Ericsson Hilda"/>
                <a:ea typeface="+mn-ea"/>
                <a:cs typeface="+mn-cs"/>
              </a:rPr>
              <a:t>CMPv2 client</a:t>
            </a:r>
            <a:endParaRPr kumimoji="0" lang="sv-SE" sz="2000" i="0" u="none" strike="noStrike" kern="1200" cap="none" spc="0" normalizeH="0" baseline="0" noProof="0" dirty="0">
              <a:ln>
                <a:noFill/>
              </a:ln>
              <a:effectLst/>
              <a:uLnTx/>
              <a:uFillTx/>
              <a:latin typeface="Ericsson Hilda"/>
              <a:ea typeface="+mn-ea"/>
              <a:cs typeface="+mn-cs"/>
            </a:endParaRPr>
          </a:p>
        </p:txBody>
      </p:sp>
      <p:sp>
        <p:nvSpPr>
          <p:cNvPr id="37" name="TextBox 36">
            <a:extLst>
              <a:ext uri="{FF2B5EF4-FFF2-40B4-BE49-F238E27FC236}">
                <a16:creationId xmlns:a16="http://schemas.microsoft.com/office/drawing/2014/main" id="{3CDFFCB5-C4DC-4C71-98CC-F817DA93E0FA}"/>
              </a:ext>
            </a:extLst>
          </p:cNvPr>
          <p:cNvSpPr txBox="1"/>
          <p:nvPr/>
        </p:nvSpPr>
        <p:spPr bwMode="auto">
          <a:xfrm>
            <a:off x="7318578" y="3847820"/>
            <a:ext cx="1051777"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i="0" u="none" strike="noStrike" kern="1200" cap="none" spc="0" normalizeH="0" baseline="0" noProof="0" dirty="0">
                <a:ln>
                  <a:noFill/>
                </a:ln>
                <a:solidFill>
                  <a:srgbClr val="FF0000"/>
                </a:solidFill>
                <a:effectLst/>
                <a:uLnTx/>
                <a:uFillTx/>
                <a:latin typeface="Ericsson Hilda"/>
                <a:ea typeface="+mn-ea"/>
                <a:cs typeface="+mn-cs"/>
              </a:rPr>
              <a:t>CMPv2 server</a:t>
            </a:r>
            <a:endParaRPr kumimoji="0" lang="sv-SE" sz="2000" i="0" u="none" strike="noStrike" kern="1200" cap="none" spc="0" normalizeH="0" baseline="0" noProof="0" dirty="0">
              <a:ln>
                <a:noFill/>
              </a:ln>
              <a:solidFill>
                <a:srgbClr val="FF0000"/>
              </a:solidFill>
              <a:effectLst/>
              <a:uLnTx/>
              <a:uFillTx/>
              <a:latin typeface="Ericsson Hilda"/>
              <a:ea typeface="+mn-ea"/>
              <a:cs typeface="+mn-cs"/>
            </a:endParaRPr>
          </a:p>
        </p:txBody>
      </p:sp>
      <p:sp>
        <p:nvSpPr>
          <p:cNvPr id="38" name="TextBox 37">
            <a:extLst>
              <a:ext uri="{FF2B5EF4-FFF2-40B4-BE49-F238E27FC236}">
                <a16:creationId xmlns:a16="http://schemas.microsoft.com/office/drawing/2014/main" id="{7EFFDF79-61BE-4CE5-838C-C927582DCA15}"/>
              </a:ext>
            </a:extLst>
          </p:cNvPr>
          <p:cNvSpPr txBox="1"/>
          <p:nvPr/>
        </p:nvSpPr>
        <p:spPr bwMode="auto">
          <a:xfrm>
            <a:off x="4457241" y="4525227"/>
            <a:ext cx="1051777"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sz="1400" i="0" u="none" strike="noStrike" kern="1200" cap="none" spc="0" normalizeH="0" baseline="0" noProof="0" dirty="0">
                <a:ln>
                  <a:noFill/>
                </a:ln>
                <a:solidFill>
                  <a:srgbClr val="FF0000"/>
                </a:solidFill>
                <a:effectLst/>
                <a:uLnTx/>
                <a:uFillTx/>
                <a:latin typeface="Ericsson Hilda"/>
                <a:ea typeface="+mn-ea"/>
                <a:cs typeface="+mn-cs"/>
              </a:rPr>
              <a:t>CMPv2 client</a:t>
            </a:r>
            <a:endParaRPr kumimoji="0" lang="sv-SE" sz="1600" i="0" u="none" strike="noStrike" kern="1200" cap="none" spc="0" normalizeH="0" baseline="0" noProof="0" dirty="0">
              <a:ln>
                <a:noFill/>
              </a:ln>
              <a:solidFill>
                <a:srgbClr val="FF0000"/>
              </a:solidFill>
              <a:effectLst/>
              <a:uLnTx/>
              <a:uFillTx/>
              <a:latin typeface="Ericsson Hilda"/>
              <a:ea typeface="+mn-ea"/>
              <a:cs typeface="+mn-cs"/>
            </a:endParaRPr>
          </a:p>
        </p:txBody>
      </p:sp>
      <p:sp>
        <p:nvSpPr>
          <p:cNvPr id="43" name="TextBox 42">
            <a:extLst>
              <a:ext uri="{FF2B5EF4-FFF2-40B4-BE49-F238E27FC236}">
                <a16:creationId xmlns:a16="http://schemas.microsoft.com/office/drawing/2014/main" id="{A212E6A6-88D5-45F1-85CD-FDD883DE98BF}"/>
              </a:ext>
            </a:extLst>
          </p:cNvPr>
          <p:cNvSpPr txBox="1"/>
          <p:nvPr/>
        </p:nvSpPr>
        <p:spPr bwMode="auto">
          <a:xfrm>
            <a:off x="3908100" y="5255118"/>
            <a:ext cx="723290"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sz="1400" i="0" u="none" strike="noStrike" kern="1200" cap="none" spc="0" normalizeH="0" baseline="0" noProof="0" dirty="0">
                <a:ln>
                  <a:noFill/>
                </a:ln>
                <a:solidFill>
                  <a:srgbClr val="FF0000"/>
                </a:solidFill>
                <a:effectLst/>
                <a:uLnTx/>
                <a:uFillTx/>
                <a:latin typeface="Ericsson Hilda"/>
                <a:ea typeface="+mn-ea"/>
                <a:cs typeface="+mn-cs"/>
              </a:rPr>
              <a:t>CMPv2 client</a:t>
            </a:r>
            <a:endParaRPr kumimoji="0" lang="sv-SE" sz="1600" i="0" u="none" strike="noStrike" kern="1200" cap="none" spc="0" normalizeH="0" baseline="0" noProof="0" dirty="0">
              <a:ln>
                <a:noFill/>
              </a:ln>
              <a:solidFill>
                <a:srgbClr val="FF0000"/>
              </a:solidFill>
              <a:effectLst/>
              <a:uLnTx/>
              <a:uFillTx/>
              <a:latin typeface="Ericsson Hilda"/>
              <a:ea typeface="+mn-ea"/>
              <a:cs typeface="+mn-cs"/>
            </a:endParaRPr>
          </a:p>
        </p:txBody>
      </p:sp>
      <p:cxnSp>
        <p:nvCxnSpPr>
          <p:cNvPr id="7" name="Straight Connector 6">
            <a:extLst>
              <a:ext uri="{FF2B5EF4-FFF2-40B4-BE49-F238E27FC236}">
                <a16:creationId xmlns:a16="http://schemas.microsoft.com/office/drawing/2014/main" id="{44D075B8-E465-4636-890E-DD85B07CB4C5}"/>
              </a:ext>
            </a:extLst>
          </p:cNvPr>
          <p:cNvCxnSpPr>
            <a:cxnSpLocks/>
          </p:cNvCxnSpPr>
          <p:nvPr/>
        </p:nvCxnSpPr>
        <p:spPr>
          <a:xfrm flipV="1">
            <a:off x="4306628" y="6027320"/>
            <a:ext cx="446742" cy="17811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84D8B51D-EC4C-49C1-8946-A3C051D38C10}"/>
              </a:ext>
            </a:extLst>
          </p:cNvPr>
          <p:cNvCxnSpPr>
            <a:cxnSpLocks/>
          </p:cNvCxnSpPr>
          <p:nvPr/>
        </p:nvCxnSpPr>
        <p:spPr>
          <a:xfrm>
            <a:off x="4419702" y="5603145"/>
            <a:ext cx="309271" cy="5514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069C7364-290D-4963-9F5D-7266E363653F}"/>
              </a:ext>
            </a:extLst>
          </p:cNvPr>
          <p:cNvCxnSpPr>
            <a:cxnSpLocks/>
          </p:cNvCxnSpPr>
          <p:nvPr/>
        </p:nvCxnSpPr>
        <p:spPr>
          <a:xfrm>
            <a:off x="5010022" y="4819260"/>
            <a:ext cx="2940" cy="38849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2" name="Rectangle: Rounded Corners 51">
            <a:extLst>
              <a:ext uri="{FF2B5EF4-FFF2-40B4-BE49-F238E27FC236}">
                <a16:creationId xmlns:a16="http://schemas.microsoft.com/office/drawing/2014/main" id="{9815D666-3E75-41FC-B247-694717152665}"/>
              </a:ext>
            </a:extLst>
          </p:cNvPr>
          <p:cNvSpPr/>
          <p:nvPr/>
        </p:nvSpPr>
        <p:spPr>
          <a:xfrm>
            <a:off x="7987445" y="1162973"/>
            <a:ext cx="3926902" cy="27107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3" name="TextBox 52">
            <a:extLst>
              <a:ext uri="{FF2B5EF4-FFF2-40B4-BE49-F238E27FC236}">
                <a16:creationId xmlns:a16="http://schemas.microsoft.com/office/drawing/2014/main" id="{CB2F8F82-D461-447F-8465-A254AFFAAEB5}"/>
              </a:ext>
            </a:extLst>
          </p:cNvPr>
          <p:cNvSpPr txBox="1"/>
          <p:nvPr/>
        </p:nvSpPr>
        <p:spPr bwMode="auto">
          <a:xfrm>
            <a:off x="8042976" y="1272713"/>
            <a:ext cx="3956374" cy="2710749"/>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lang="sv-SE" sz="2000" b="1" u="sng" dirty="0">
                <a:solidFill>
                  <a:schemeClr val="bg1"/>
                </a:solidFill>
                <a:latin typeface="Ericsson Hilda"/>
              </a:rPr>
              <a:t>Pros</a:t>
            </a:r>
          </a:p>
          <a:p>
            <a:pPr marL="342900" marR="0" lvl="0" indent="-342900" algn="l" defTabSz="914400" rtl="0" eaLnBrk="1" fontAlgn="auto" latinLnBrk="0" hangingPunct="1">
              <a:lnSpc>
                <a:spcPct val="100000"/>
              </a:lnSpc>
              <a:spcBef>
                <a:spcPts val="0"/>
              </a:spcBef>
              <a:spcAft>
                <a:spcPts val="0"/>
              </a:spcAft>
              <a:buClr>
                <a:schemeClr val="bg1"/>
              </a:buClr>
              <a:buSzTx/>
              <a:buFont typeface="Arial" panose="020B0604020202020204" pitchFamily="34" charset="0"/>
              <a:buChar char="•"/>
              <a:tabLst/>
              <a:defRPr/>
            </a:pPr>
            <a:r>
              <a:rPr lang="sv-SE" sz="2000" dirty="0">
                <a:solidFill>
                  <a:schemeClr val="bg1"/>
                </a:solidFill>
                <a:latin typeface="Ericsson Hilda"/>
              </a:rPr>
              <a:t>Vendors can utilize assumed CMPv2 client in the xNF</a:t>
            </a:r>
            <a:br>
              <a:rPr lang="sv-SE" sz="2000" dirty="0">
                <a:solidFill>
                  <a:schemeClr val="bg1"/>
                </a:solidFill>
                <a:latin typeface="Ericsson Hilda"/>
              </a:rPr>
            </a:br>
            <a:r>
              <a:rPr lang="sv-SE" sz="2000" dirty="0">
                <a:solidFill>
                  <a:schemeClr val="bg1"/>
                </a:solidFill>
                <a:latin typeface="Ericsson Hilda"/>
              </a:rPr>
              <a:t>directly via a RA in ONAP</a:t>
            </a:r>
          </a:p>
          <a:p>
            <a:pPr marR="0" lvl="0" algn="l" defTabSz="914400" rtl="0" eaLnBrk="1" fontAlgn="auto" latinLnBrk="0" hangingPunct="1">
              <a:lnSpc>
                <a:spcPct val="100000"/>
              </a:lnSpc>
              <a:spcBef>
                <a:spcPts val="0"/>
              </a:spcBef>
              <a:spcAft>
                <a:spcPts val="0"/>
              </a:spcAft>
              <a:buClr>
                <a:schemeClr val="bg1"/>
              </a:buClr>
              <a:buSzTx/>
              <a:tabLst/>
              <a:defRPr/>
            </a:pPr>
            <a:r>
              <a:rPr lang="sv-SE" sz="2000" b="1" u="sng" dirty="0">
                <a:solidFill>
                  <a:schemeClr val="bg1"/>
                </a:solidFill>
                <a:latin typeface="Ericsson Hilda"/>
              </a:rPr>
              <a:t>Cons</a:t>
            </a:r>
          </a:p>
          <a:p>
            <a:pPr marL="342900" lvl="0" indent="-342900">
              <a:buClr>
                <a:schemeClr val="bg1"/>
              </a:buClr>
              <a:buFont typeface="Arial" panose="020B0604020202020204" pitchFamily="34" charset="0"/>
              <a:buChar char="•"/>
              <a:defRPr/>
            </a:pPr>
            <a:r>
              <a:rPr lang="sv-SE" sz="2000" dirty="0">
                <a:solidFill>
                  <a:schemeClr val="bg1"/>
                </a:solidFill>
                <a:latin typeface="Ericsson Hilda"/>
              </a:rPr>
              <a:t>CMPv2 client in ONAP components requires implementation support </a:t>
            </a:r>
          </a:p>
        </p:txBody>
      </p:sp>
      <p:cxnSp>
        <p:nvCxnSpPr>
          <p:cNvPr id="28" name="Straight Arrow Connector 27">
            <a:extLst>
              <a:ext uri="{FF2B5EF4-FFF2-40B4-BE49-F238E27FC236}">
                <a16:creationId xmlns:a16="http://schemas.microsoft.com/office/drawing/2014/main" id="{6411937F-E9CC-49B3-B535-3FC878AC4E81}"/>
              </a:ext>
            </a:extLst>
          </p:cNvPr>
          <p:cNvCxnSpPr>
            <a:cxnSpLocks/>
          </p:cNvCxnSpPr>
          <p:nvPr/>
        </p:nvCxnSpPr>
        <p:spPr>
          <a:xfrm flipV="1">
            <a:off x="5421406" y="4926263"/>
            <a:ext cx="1757634" cy="686659"/>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31" name="Straight Arrow Connector 30">
            <a:extLst>
              <a:ext uri="{FF2B5EF4-FFF2-40B4-BE49-F238E27FC236}">
                <a16:creationId xmlns:a16="http://schemas.microsoft.com/office/drawing/2014/main" id="{D8CFE0CF-5390-436D-9F29-802F560694E8}"/>
              </a:ext>
            </a:extLst>
          </p:cNvPr>
          <p:cNvCxnSpPr>
            <a:cxnSpLocks/>
          </p:cNvCxnSpPr>
          <p:nvPr/>
        </p:nvCxnSpPr>
        <p:spPr>
          <a:xfrm flipV="1">
            <a:off x="5421406" y="4926263"/>
            <a:ext cx="1971131" cy="1082905"/>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75" name="Rectangle: Rounded Corners 74">
            <a:extLst>
              <a:ext uri="{FF2B5EF4-FFF2-40B4-BE49-F238E27FC236}">
                <a16:creationId xmlns:a16="http://schemas.microsoft.com/office/drawing/2014/main" id="{358EE29F-37CC-4BA5-A2A4-6C2AFD49A69F}"/>
              </a:ext>
            </a:extLst>
          </p:cNvPr>
          <p:cNvSpPr/>
          <p:nvPr/>
        </p:nvSpPr>
        <p:spPr>
          <a:xfrm>
            <a:off x="5097402" y="4977504"/>
            <a:ext cx="353481" cy="97253"/>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800" dirty="0"/>
              <a:t>CSR</a:t>
            </a:r>
            <a:endParaRPr lang="sv-SE" dirty="0"/>
          </a:p>
        </p:txBody>
      </p:sp>
      <p:sp>
        <p:nvSpPr>
          <p:cNvPr id="76" name="Rectangle: Rounded Corners 75">
            <a:extLst>
              <a:ext uri="{FF2B5EF4-FFF2-40B4-BE49-F238E27FC236}">
                <a16:creationId xmlns:a16="http://schemas.microsoft.com/office/drawing/2014/main" id="{42146734-C773-40EA-9584-71C127AF33AD}"/>
              </a:ext>
            </a:extLst>
          </p:cNvPr>
          <p:cNvSpPr/>
          <p:nvPr/>
        </p:nvSpPr>
        <p:spPr>
          <a:xfrm>
            <a:off x="5113862" y="5467715"/>
            <a:ext cx="353481" cy="97253"/>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800" dirty="0"/>
              <a:t>CSR</a:t>
            </a:r>
            <a:endParaRPr lang="sv-SE" dirty="0"/>
          </a:p>
        </p:txBody>
      </p:sp>
      <p:sp>
        <p:nvSpPr>
          <p:cNvPr id="77" name="Rectangle: Rounded Corners 76">
            <a:extLst>
              <a:ext uri="{FF2B5EF4-FFF2-40B4-BE49-F238E27FC236}">
                <a16:creationId xmlns:a16="http://schemas.microsoft.com/office/drawing/2014/main" id="{AE256D16-68FD-4CAE-A8B6-A23C73ED5579}"/>
              </a:ext>
            </a:extLst>
          </p:cNvPr>
          <p:cNvSpPr/>
          <p:nvPr/>
        </p:nvSpPr>
        <p:spPr>
          <a:xfrm>
            <a:off x="5110426" y="5819020"/>
            <a:ext cx="353481" cy="97253"/>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800" dirty="0"/>
              <a:t>CSR</a:t>
            </a:r>
            <a:endParaRPr lang="sv-SE" dirty="0"/>
          </a:p>
        </p:txBody>
      </p:sp>
      <p:sp>
        <p:nvSpPr>
          <p:cNvPr id="80" name="TextBox 79">
            <a:extLst>
              <a:ext uri="{FF2B5EF4-FFF2-40B4-BE49-F238E27FC236}">
                <a16:creationId xmlns:a16="http://schemas.microsoft.com/office/drawing/2014/main" id="{41ABB9B4-77DE-4456-94E0-55C0792CC999}"/>
              </a:ext>
            </a:extLst>
          </p:cNvPr>
          <p:cNvSpPr txBox="1"/>
          <p:nvPr/>
        </p:nvSpPr>
        <p:spPr bwMode="auto">
          <a:xfrm rot="3229788">
            <a:off x="6174547" y="3144000"/>
            <a:ext cx="1051777" cy="275987"/>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i="0" u="none" strike="noStrike" kern="1200" cap="none" spc="0" normalizeH="0" baseline="0" noProof="0" dirty="0">
                <a:ln>
                  <a:noFill/>
                </a:ln>
                <a:solidFill>
                  <a:srgbClr val="FF0000"/>
                </a:solidFill>
                <a:effectLst/>
                <a:uLnTx/>
                <a:uFillTx/>
                <a:latin typeface="Ericsson Hilda"/>
                <a:ea typeface="+mn-ea"/>
                <a:cs typeface="+mn-cs"/>
              </a:rPr>
              <a:t>CMPv2 </a:t>
            </a:r>
            <a:endParaRPr kumimoji="0" lang="sv-SE" sz="2000" i="0" u="none" strike="noStrike" kern="1200" cap="none" spc="0" normalizeH="0" baseline="0" noProof="0" dirty="0">
              <a:ln>
                <a:noFill/>
              </a:ln>
              <a:solidFill>
                <a:srgbClr val="FF0000"/>
              </a:solidFill>
              <a:effectLst/>
              <a:uLnTx/>
              <a:uFillTx/>
              <a:latin typeface="Ericsson Hilda"/>
              <a:ea typeface="+mn-ea"/>
              <a:cs typeface="+mn-cs"/>
            </a:endParaRPr>
          </a:p>
        </p:txBody>
      </p:sp>
      <p:sp>
        <p:nvSpPr>
          <p:cNvPr id="47" name="Rectangle: Rounded Corners 46">
            <a:extLst>
              <a:ext uri="{FF2B5EF4-FFF2-40B4-BE49-F238E27FC236}">
                <a16:creationId xmlns:a16="http://schemas.microsoft.com/office/drawing/2014/main" id="{A0BC94D2-AC3E-4559-86CA-B7A0D39E719C}"/>
              </a:ext>
            </a:extLst>
          </p:cNvPr>
          <p:cNvSpPr/>
          <p:nvPr/>
        </p:nvSpPr>
        <p:spPr>
          <a:xfrm>
            <a:off x="2408355" y="4926005"/>
            <a:ext cx="412032" cy="147367"/>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100" dirty="0"/>
              <a:t>CSR</a:t>
            </a:r>
            <a:endParaRPr lang="sv-SE" dirty="0"/>
          </a:p>
        </p:txBody>
      </p:sp>
    </p:spTree>
    <p:extLst>
      <p:ext uri="{BB962C8B-B14F-4D97-AF65-F5344CB8AC3E}">
        <p14:creationId xmlns:p14="http://schemas.microsoft.com/office/powerpoint/2010/main" val="21413735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DB78A-5A1F-4334-8BC9-531E95BBE52D}"/>
              </a:ext>
            </a:extLst>
          </p:cNvPr>
          <p:cNvSpPr>
            <a:spLocks noGrp="1"/>
          </p:cNvSpPr>
          <p:nvPr>
            <p:ph type="title"/>
          </p:nvPr>
        </p:nvSpPr>
        <p:spPr/>
        <p:txBody>
          <a:bodyPr>
            <a:normAutofit fontScale="90000"/>
          </a:bodyPr>
          <a:lstStyle/>
          <a:p>
            <a:r>
              <a:rPr lang="sv-SE" dirty="0"/>
              <a:t>Recommendations</a:t>
            </a:r>
          </a:p>
        </p:txBody>
      </p:sp>
      <p:sp>
        <p:nvSpPr>
          <p:cNvPr id="3" name="Content Placeholder 2">
            <a:extLst>
              <a:ext uri="{FF2B5EF4-FFF2-40B4-BE49-F238E27FC236}">
                <a16:creationId xmlns:a16="http://schemas.microsoft.com/office/drawing/2014/main" id="{F0315288-710C-4F5A-B716-B8934005FB5A}"/>
              </a:ext>
            </a:extLst>
          </p:cNvPr>
          <p:cNvSpPr>
            <a:spLocks noGrp="1"/>
          </p:cNvSpPr>
          <p:nvPr>
            <p:ph idx="1"/>
          </p:nvPr>
        </p:nvSpPr>
        <p:spPr>
          <a:xfrm>
            <a:off x="314960" y="1300479"/>
            <a:ext cx="11763626" cy="4511924"/>
          </a:xfrm>
        </p:spPr>
        <p:txBody>
          <a:bodyPr>
            <a:normAutofit/>
          </a:bodyPr>
          <a:lstStyle/>
          <a:p>
            <a:pPr marL="0" indent="0">
              <a:buNone/>
            </a:pPr>
            <a:r>
              <a:rPr lang="en-GB" sz="1800" dirty="0"/>
              <a:t>PKI management for commercial deployments are assumed to be </a:t>
            </a:r>
            <a:r>
              <a:rPr lang="en-GB" sz="1800" u="sng" dirty="0"/>
              <a:t>located outside ONAP</a:t>
            </a:r>
            <a:r>
              <a:rPr lang="en-GB" sz="1800" dirty="0"/>
              <a:t>. Industry standardized protocols for ONAP interaction with service providers CA is required. CMPv2 should be the targeted protocol.</a:t>
            </a:r>
          </a:p>
          <a:p>
            <a:pPr marL="0" indent="0">
              <a:buNone/>
            </a:pPr>
            <a:endParaRPr lang="en-GB" dirty="0"/>
          </a:p>
          <a:p>
            <a:pPr lvl="1"/>
            <a:r>
              <a:rPr lang="sv-SE" b="1" dirty="0"/>
              <a:t>Alternative 1, </a:t>
            </a:r>
            <a:r>
              <a:rPr lang="sv-SE" dirty="0"/>
              <a:t>with a</a:t>
            </a:r>
            <a:r>
              <a:rPr lang="sv-SE" b="1" dirty="0"/>
              <a:t> CMPv2 client </a:t>
            </a:r>
            <a:r>
              <a:rPr lang="sv-SE" dirty="0"/>
              <a:t>should be the targeted solution for Frankfurt</a:t>
            </a:r>
          </a:p>
          <a:p>
            <a:pPr lvl="1"/>
            <a:endParaRPr lang="sv-SE" dirty="0"/>
          </a:p>
          <a:p>
            <a:pPr lvl="1"/>
            <a:r>
              <a:rPr lang="sv-SE" dirty="0"/>
              <a:t>Logical placement would be to have this CMPv2 client in </a:t>
            </a:r>
            <a:r>
              <a:rPr lang="sv-SE" b="1" dirty="0"/>
              <a:t>AAF</a:t>
            </a:r>
          </a:p>
          <a:p>
            <a:pPr marL="0" indent="0">
              <a:buNone/>
            </a:pPr>
            <a:endParaRPr lang="sv-SE" sz="2400" b="1" i="1" dirty="0">
              <a:solidFill>
                <a:schemeClr val="tx1"/>
              </a:solidFill>
            </a:endParaRPr>
          </a:p>
          <a:p>
            <a:pPr marL="0" indent="0">
              <a:buNone/>
            </a:pPr>
            <a:r>
              <a:rPr lang="sv-SE" sz="2400" b="1" i="1" dirty="0">
                <a:solidFill>
                  <a:schemeClr val="bg1"/>
                </a:solidFill>
              </a:rPr>
              <a:t>.</a:t>
            </a:r>
          </a:p>
        </p:txBody>
      </p:sp>
      <p:sp>
        <p:nvSpPr>
          <p:cNvPr id="4" name="Footer Placeholder 3">
            <a:extLst>
              <a:ext uri="{FF2B5EF4-FFF2-40B4-BE49-F238E27FC236}">
                <a16:creationId xmlns:a16="http://schemas.microsoft.com/office/drawing/2014/main" id="{D7FCEE3B-0774-4665-B8CF-C3A8DA65717F}"/>
              </a:ext>
            </a:extLst>
          </p:cNvPr>
          <p:cNvSpPr>
            <a:spLocks noGrp="1"/>
          </p:cNvSpPr>
          <p:nvPr>
            <p:ph type="ftr" sz="quarter" idx="11"/>
          </p:nvPr>
        </p:nvSpPr>
        <p:spPr/>
        <p:txBody>
          <a:bodyPr/>
          <a:lstStyle/>
          <a:p>
            <a:endParaRPr lang="sv-SE" dirty="0"/>
          </a:p>
        </p:txBody>
      </p:sp>
      <p:sp>
        <p:nvSpPr>
          <p:cNvPr id="5" name="Slide Number Placeholder 4">
            <a:extLst>
              <a:ext uri="{FF2B5EF4-FFF2-40B4-BE49-F238E27FC236}">
                <a16:creationId xmlns:a16="http://schemas.microsoft.com/office/drawing/2014/main" id="{675D631C-FD1C-4D2A-8A6C-8B4C9E720A64}"/>
              </a:ext>
            </a:extLst>
          </p:cNvPr>
          <p:cNvSpPr>
            <a:spLocks noGrp="1"/>
          </p:cNvSpPr>
          <p:nvPr>
            <p:ph type="sldNum" sz="quarter" idx="12"/>
          </p:nvPr>
        </p:nvSpPr>
        <p:spPr/>
        <p:txBody>
          <a:bodyPr/>
          <a:lstStyle/>
          <a:p>
            <a:fld id="{72580C06-2B9A-46F2-89F4-C7AD17D97B68}" type="slidenum">
              <a:rPr lang="sv-SE" smtClean="0"/>
              <a:t>12</a:t>
            </a:fld>
            <a:endParaRPr lang="sv-SE"/>
          </a:p>
        </p:txBody>
      </p:sp>
    </p:spTree>
    <p:extLst>
      <p:ext uri="{BB962C8B-B14F-4D97-AF65-F5344CB8AC3E}">
        <p14:creationId xmlns:p14="http://schemas.microsoft.com/office/powerpoint/2010/main" val="15920139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157548552"/>
              </p:ext>
            </p:extLst>
          </p:nvPr>
        </p:nvGraphicFramePr>
        <p:xfrm>
          <a:off x="904126" y="1530849"/>
          <a:ext cx="9667982" cy="4054942"/>
        </p:xfrm>
        <a:graphic>
          <a:graphicData uri="http://schemas.openxmlformats.org/drawingml/2006/table">
            <a:tbl>
              <a:tblPr firstRow="1" bandRow="1">
                <a:tableStyleId>{5C22544A-7EE6-4342-B048-85BDC9FD1C3A}</a:tableStyleId>
              </a:tblPr>
              <a:tblGrid>
                <a:gridCol w="1885143">
                  <a:extLst>
                    <a:ext uri="{9D8B030D-6E8A-4147-A177-3AD203B41FA5}">
                      <a16:colId xmlns:a16="http://schemas.microsoft.com/office/drawing/2014/main" val="20000"/>
                    </a:ext>
                  </a:extLst>
                </a:gridCol>
                <a:gridCol w="7782839">
                  <a:extLst>
                    <a:ext uri="{9D8B030D-6E8A-4147-A177-3AD203B41FA5}">
                      <a16:colId xmlns:a16="http://schemas.microsoft.com/office/drawing/2014/main" val="20001"/>
                    </a:ext>
                  </a:extLst>
                </a:gridCol>
              </a:tblGrid>
              <a:tr h="547615">
                <a:tc>
                  <a:txBody>
                    <a:bodyPr/>
                    <a:lstStyle/>
                    <a:p>
                      <a:r>
                        <a:rPr lang="en-US" sz="1600" dirty="0"/>
                        <a:t>Project</a:t>
                      </a:r>
                    </a:p>
                  </a:txBody>
                  <a:tcPr marL="68580" marR="68580" marT="34290" marB="34290"/>
                </a:tc>
                <a:tc>
                  <a:txBody>
                    <a:bodyPr/>
                    <a:lstStyle/>
                    <a:p>
                      <a:r>
                        <a:rPr lang="en-US" sz="1600" dirty="0"/>
                        <a:t>Description</a:t>
                      </a:r>
                    </a:p>
                  </a:txBody>
                  <a:tcPr marL="68580" marR="68580" marT="34290" marB="34290"/>
                </a:tc>
                <a:extLst>
                  <a:ext uri="{0D108BD9-81ED-4DB2-BD59-A6C34878D82A}">
                    <a16:rowId xmlns:a16="http://schemas.microsoft.com/office/drawing/2014/main" val="10000"/>
                  </a:ext>
                </a:extLst>
              </a:tr>
              <a:tr h="791584">
                <a:tc>
                  <a:txBody>
                    <a:bodyPr/>
                    <a:lstStyle/>
                    <a:p>
                      <a:r>
                        <a:rPr lang="en-US" sz="1600" dirty="0">
                          <a:solidFill>
                            <a:schemeClr val="tx1"/>
                          </a:solidFill>
                        </a:rPr>
                        <a:t>AAF</a:t>
                      </a:r>
                    </a:p>
                  </a:txBody>
                  <a:tcPr marL="68580" marR="68580" marT="34290" marB="34290"/>
                </a:tc>
                <a:tc>
                  <a:txBody>
                    <a:bodyPr/>
                    <a:lstStyle/>
                    <a:p>
                      <a:r>
                        <a:rPr lang="en-US" sz="1600" kern="1200" dirty="0">
                          <a:solidFill>
                            <a:schemeClr val="dk1"/>
                          </a:solidFill>
                          <a:effectLst/>
                          <a:latin typeface="+mn-lt"/>
                          <a:ea typeface="+mn-ea"/>
                          <a:cs typeface="+mn-cs"/>
                        </a:rPr>
                        <a:t>AAF provides an API that allows SO (or some ONAP component) to trigger the IAK/RV scenario execution and returns the IAK, RV and CA URL</a:t>
                      </a:r>
                      <a:r>
                        <a:rPr lang="en-US" sz="1600" dirty="0">
                          <a:solidFill>
                            <a:schemeClr val="tx1"/>
                          </a:solidFill>
                          <a:ea typeface="Nokia Pure Text Light" panose="020B0304040602060303" pitchFamily="34" charset="0"/>
                          <a:cs typeface="Nokia Pure Text Light" panose="020B0304040602060303" pitchFamily="34" charset="0"/>
                        </a:rPr>
                        <a:t>.</a:t>
                      </a:r>
                      <a:endParaRPr lang="en-US" sz="1600" baseline="0" dirty="0">
                        <a:solidFill>
                          <a:schemeClr val="tx1"/>
                        </a:solidFill>
                      </a:endParaRPr>
                    </a:p>
                  </a:txBody>
                  <a:tcPr marL="68580" marR="68580" marT="34290" marB="34290"/>
                </a:tc>
                <a:extLst>
                  <a:ext uri="{0D108BD9-81ED-4DB2-BD59-A6C34878D82A}">
                    <a16:rowId xmlns:a16="http://schemas.microsoft.com/office/drawing/2014/main" val="2306249"/>
                  </a:ext>
                </a:extLst>
              </a:tr>
              <a:tr h="791584">
                <a:tc>
                  <a:txBody>
                    <a:bodyPr/>
                    <a:lstStyle/>
                    <a:p>
                      <a:r>
                        <a:rPr lang="en-US" sz="1600" dirty="0"/>
                        <a:t>AAF</a:t>
                      </a:r>
                    </a:p>
                  </a:txBody>
                  <a:tcPr marL="68580" marR="68580" marT="34290" marB="34290"/>
                </a:tc>
                <a:tc>
                  <a:txBody>
                    <a:bodyPr/>
                    <a:lstStyle/>
                    <a:p>
                      <a:r>
                        <a:rPr lang="en-US" sz="1600" kern="1200" dirty="0">
                          <a:solidFill>
                            <a:schemeClr val="dk1"/>
                          </a:solidFill>
                          <a:effectLst/>
                          <a:latin typeface="+mn-lt"/>
                          <a:ea typeface="+mn-ea"/>
                          <a:cs typeface="+mn-cs"/>
                        </a:rPr>
                        <a:t>AAF is able to execute the scenario to obtain an Initial Authentication Key (IAK) and Reference Value (RV) from a SP CA on behalf of a VNF</a:t>
                      </a:r>
                      <a:r>
                        <a:rPr lang="en-US" sz="1600" dirty="0">
                          <a:ea typeface="Nokia Pure Text Light" panose="020B0304040602060303" pitchFamily="34" charset="0"/>
                          <a:cs typeface="Nokia Pure Text Light" panose="020B0304040602060303" pitchFamily="34" charset="0"/>
                        </a:rPr>
                        <a:t>.</a:t>
                      </a:r>
                      <a:endParaRPr lang="en-US" sz="1600" dirty="0"/>
                    </a:p>
                  </a:txBody>
                  <a:tcPr marL="68580" marR="68580" marT="34290" marB="34290"/>
                </a:tc>
                <a:extLst>
                  <a:ext uri="{0D108BD9-81ED-4DB2-BD59-A6C34878D82A}">
                    <a16:rowId xmlns:a16="http://schemas.microsoft.com/office/drawing/2014/main" val="10003"/>
                  </a:ext>
                </a:extLst>
              </a:tr>
              <a:tr h="791584">
                <a:tc>
                  <a:txBody>
                    <a:bodyPr/>
                    <a:lstStyle/>
                    <a:p>
                      <a:r>
                        <a:rPr lang="en-US" sz="1600" dirty="0"/>
                        <a:t>AAF</a:t>
                      </a:r>
                    </a:p>
                  </a:txBody>
                  <a:tcPr marL="68580" marR="68580" marT="34290" marB="34290"/>
                </a:tc>
                <a:tc>
                  <a:txBody>
                    <a:bodyPr/>
                    <a:lstStyle/>
                    <a:p>
                      <a:r>
                        <a:rPr lang="en-US" sz="1600" dirty="0"/>
                        <a:t>AAF</a:t>
                      </a:r>
                      <a:r>
                        <a:rPr lang="en-US" sz="1600" baseline="0" dirty="0"/>
                        <a:t> is able to be initialized as RA to the Service Provider (SP) CA.</a:t>
                      </a:r>
                      <a:endParaRPr lang="en-US" sz="1600" dirty="0"/>
                    </a:p>
                  </a:txBody>
                  <a:tcPr marL="68580" marR="68580" marT="34290" marB="34290"/>
                </a:tc>
                <a:extLst>
                  <a:ext uri="{0D108BD9-81ED-4DB2-BD59-A6C34878D82A}">
                    <a16:rowId xmlns:a16="http://schemas.microsoft.com/office/drawing/2014/main" val="2169216066"/>
                  </a:ext>
                </a:extLst>
              </a:tr>
              <a:tr h="1132575">
                <a:tc>
                  <a:txBody>
                    <a:bodyPr/>
                    <a:lstStyle/>
                    <a:p>
                      <a:r>
                        <a:rPr lang="en-US" sz="1600" dirty="0"/>
                        <a:t>AAF</a:t>
                      </a:r>
                    </a:p>
                  </a:txBody>
                  <a:tcPr marL="68580" marR="68580" marT="34290" marB="34290"/>
                </a:tc>
                <a:tc>
                  <a:txBody>
                    <a:bodyPr/>
                    <a:lstStyle/>
                    <a:p>
                      <a:r>
                        <a:rPr lang="en-US" sz="1600" dirty="0"/>
                        <a:t>AAF is able to act as a CA for lab/test environments where there is no SP CA and to be able to provide X.509v3 certificates to VNFs </a:t>
                      </a:r>
                      <a:r>
                        <a:rPr lang="en-US" sz="1600" kern="1200" dirty="0">
                          <a:solidFill>
                            <a:schemeClr val="dk1"/>
                          </a:solidFill>
                          <a:effectLst/>
                          <a:latin typeface="+mn-lt"/>
                          <a:ea typeface="+mn-ea"/>
                          <a:cs typeface="+mn-cs"/>
                        </a:rPr>
                        <a:t>using CMPv2 protocol as specified by RFC 4210.</a:t>
                      </a:r>
                      <a:endParaRPr lang="en-US" sz="1600" dirty="0"/>
                    </a:p>
                  </a:txBody>
                  <a:tcPr marL="68580" marR="68580" marT="34290" marB="34290"/>
                </a:tc>
                <a:extLst>
                  <a:ext uri="{0D108BD9-81ED-4DB2-BD59-A6C34878D82A}">
                    <a16:rowId xmlns:a16="http://schemas.microsoft.com/office/drawing/2014/main" val="1130889050"/>
                  </a:ext>
                </a:extLst>
              </a:tr>
            </a:tbl>
          </a:graphicData>
        </a:graphic>
      </p:graphicFrame>
      <p:sp>
        <p:nvSpPr>
          <p:cNvPr id="4" name="Title 2">
            <a:extLst>
              <a:ext uri="{FF2B5EF4-FFF2-40B4-BE49-F238E27FC236}">
                <a16:creationId xmlns:a16="http://schemas.microsoft.com/office/drawing/2014/main" id="{96DE7848-41DB-46EC-854F-C3B5E3480654}"/>
              </a:ext>
            </a:extLst>
          </p:cNvPr>
          <p:cNvSpPr>
            <a:spLocks noGrp="1"/>
          </p:cNvSpPr>
          <p:nvPr>
            <p:ph type="title"/>
          </p:nvPr>
        </p:nvSpPr>
        <p:spPr>
          <a:xfrm>
            <a:off x="182644" y="309289"/>
            <a:ext cx="11506200" cy="538770"/>
          </a:xfrm>
        </p:spPr>
        <p:txBody>
          <a:bodyPr>
            <a:normAutofit fontScale="90000"/>
          </a:bodyPr>
          <a:lstStyle/>
          <a:p>
            <a:r>
              <a:rPr lang="sv-SE" dirty="0"/>
              <a:t>Modification of Dublin targets</a:t>
            </a:r>
          </a:p>
        </p:txBody>
      </p:sp>
      <p:sp>
        <p:nvSpPr>
          <p:cNvPr id="5" name="Text Placeholder 3">
            <a:extLst>
              <a:ext uri="{FF2B5EF4-FFF2-40B4-BE49-F238E27FC236}">
                <a16:creationId xmlns:a16="http://schemas.microsoft.com/office/drawing/2014/main" id="{C0670AD3-C9EF-44B7-8F1E-D99DFFED2AE2}"/>
              </a:ext>
            </a:extLst>
          </p:cNvPr>
          <p:cNvSpPr txBox="1">
            <a:spLocks/>
          </p:cNvSpPr>
          <p:nvPr/>
        </p:nvSpPr>
        <p:spPr>
          <a:xfrm>
            <a:off x="2419772" y="5326145"/>
            <a:ext cx="6293865" cy="812898"/>
          </a:xfrm>
          <a:prstGeom prst="rect">
            <a:avLst/>
          </a:prstGeom>
        </p:spPr>
        <p:txBody>
          <a:bodyPr/>
          <a:lstStyle>
            <a:defPPr>
              <a:defRPr lang="en-US"/>
            </a:defPPr>
            <a:lvl1pPr marL="0" algn="l" defTabSz="914400" rtl="0" eaLnBrk="1" latinLnBrk="0" hangingPunct="1">
              <a:defRPr sz="1200" b="0" i="0" kern="1200">
                <a:solidFill>
                  <a:schemeClr val="tx1">
                    <a:alpha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sv-SE" sz="1800" dirty="0"/>
          </a:p>
          <a:p>
            <a:endParaRPr lang="sv-SE" sz="1800" dirty="0">
              <a:hlinkClick r:id="rId3"/>
            </a:endParaRPr>
          </a:p>
          <a:p>
            <a:r>
              <a:rPr lang="sv-SE" sz="1800" dirty="0">
                <a:hlinkClick r:id="rId3"/>
              </a:rPr>
              <a:t>Security communications between xNFs and ONAP</a:t>
            </a:r>
            <a:r>
              <a:rPr lang="sv-SE" sz="1800" dirty="0"/>
              <a:t> (PA3)</a:t>
            </a:r>
          </a:p>
          <a:p>
            <a:endParaRPr lang="sv-SE" sz="1800" i="1" dirty="0"/>
          </a:p>
        </p:txBody>
      </p:sp>
      <p:sp>
        <p:nvSpPr>
          <p:cNvPr id="2" name="Rectangle: Rounded Corners 1">
            <a:extLst>
              <a:ext uri="{FF2B5EF4-FFF2-40B4-BE49-F238E27FC236}">
                <a16:creationId xmlns:a16="http://schemas.microsoft.com/office/drawing/2014/main" id="{81C11C55-0F5C-4541-91A8-CF4073292EA4}"/>
              </a:ext>
            </a:extLst>
          </p:cNvPr>
          <p:cNvSpPr/>
          <p:nvPr/>
        </p:nvSpPr>
        <p:spPr>
          <a:xfrm>
            <a:off x="760288" y="3654344"/>
            <a:ext cx="9955658" cy="405206"/>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Rectangle: Rounded Corners 5">
            <a:extLst>
              <a:ext uri="{FF2B5EF4-FFF2-40B4-BE49-F238E27FC236}">
                <a16:creationId xmlns:a16="http://schemas.microsoft.com/office/drawing/2014/main" id="{B9FAE57A-396D-4497-BCC0-02EAFE4B4820}"/>
              </a:ext>
            </a:extLst>
          </p:cNvPr>
          <p:cNvSpPr/>
          <p:nvPr/>
        </p:nvSpPr>
        <p:spPr>
          <a:xfrm>
            <a:off x="760288" y="4424861"/>
            <a:ext cx="9955658" cy="679876"/>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Rectangle: Rounded Corners 6">
            <a:extLst>
              <a:ext uri="{FF2B5EF4-FFF2-40B4-BE49-F238E27FC236}">
                <a16:creationId xmlns:a16="http://schemas.microsoft.com/office/drawing/2014/main" id="{DB3F1393-E94D-45FB-A005-72DB9D34AE7D}"/>
              </a:ext>
            </a:extLst>
          </p:cNvPr>
          <p:cNvSpPr/>
          <p:nvPr/>
        </p:nvSpPr>
        <p:spPr>
          <a:xfrm>
            <a:off x="760288" y="2858300"/>
            <a:ext cx="9955658" cy="632696"/>
          </a:xfrm>
          <a:prstGeom prst="round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Rectangle: Rounded Corners 7">
            <a:extLst>
              <a:ext uri="{FF2B5EF4-FFF2-40B4-BE49-F238E27FC236}">
                <a16:creationId xmlns:a16="http://schemas.microsoft.com/office/drawing/2014/main" id="{53FB2047-3820-4657-B832-02BBEFDF3397}"/>
              </a:ext>
            </a:extLst>
          </p:cNvPr>
          <p:cNvSpPr/>
          <p:nvPr/>
        </p:nvSpPr>
        <p:spPr>
          <a:xfrm>
            <a:off x="760288" y="2082675"/>
            <a:ext cx="9955658" cy="632696"/>
          </a:xfrm>
          <a:prstGeom prst="round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TextBox 8">
            <a:extLst>
              <a:ext uri="{FF2B5EF4-FFF2-40B4-BE49-F238E27FC236}">
                <a16:creationId xmlns:a16="http://schemas.microsoft.com/office/drawing/2014/main" id="{9ABEA030-F827-454A-9FE1-61B81B4CBD26}"/>
              </a:ext>
            </a:extLst>
          </p:cNvPr>
          <p:cNvSpPr txBox="1"/>
          <p:nvPr/>
        </p:nvSpPr>
        <p:spPr bwMode="auto">
          <a:xfrm>
            <a:off x="11012184" y="3654344"/>
            <a:ext cx="1027416"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sz="2000" i="0" u="none" strike="noStrike" kern="1200" cap="none" spc="0" normalizeH="0" baseline="0" noProof="0" dirty="0">
                <a:ln>
                  <a:noFill/>
                </a:ln>
                <a:solidFill>
                  <a:srgbClr val="FF0000"/>
                </a:solidFill>
                <a:effectLst/>
                <a:uLnTx/>
                <a:uFillTx/>
                <a:latin typeface="Ericsson Hilda"/>
                <a:ea typeface="+mn-ea"/>
                <a:cs typeface="+mn-cs"/>
              </a:rPr>
              <a:t>Conflict</a:t>
            </a:r>
          </a:p>
        </p:txBody>
      </p:sp>
      <p:sp>
        <p:nvSpPr>
          <p:cNvPr id="10" name="TextBox 9">
            <a:extLst>
              <a:ext uri="{FF2B5EF4-FFF2-40B4-BE49-F238E27FC236}">
                <a16:creationId xmlns:a16="http://schemas.microsoft.com/office/drawing/2014/main" id="{5B9E38B3-F1E9-4F4E-9374-DDD9056B496D}"/>
              </a:ext>
            </a:extLst>
          </p:cNvPr>
          <p:cNvSpPr txBox="1"/>
          <p:nvPr/>
        </p:nvSpPr>
        <p:spPr bwMode="auto">
          <a:xfrm>
            <a:off x="11012184" y="4523216"/>
            <a:ext cx="1027416"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sz="2000" i="0" u="none" strike="noStrike" kern="1200" cap="none" spc="0" normalizeH="0" baseline="0" noProof="0" dirty="0">
                <a:ln>
                  <a:noFill/>
                </a:ln>
                <a:solidFill>
                  <a:srgbClr val="FF0000"/>
                </a:solidFill>
                <a:effectLst/>
                <a:uLnTx/>
                <a:uFillTx/>
                <a:latin typeface="Ericsson Hilda"/>
                <a:ea typeface="+mn-ea"/>
                <a:cs typeface="+mn-cs"/>
              </a:rPr>
              <a:t>Conflict</a:t>
            </a:r>
          </a:p>
        </p:txBody>
      </p:sp>
      <p:sp>
        <p:nvSpPr>
          <p:cNvPr id="11" name="TextBox 10">
            <a:extLst>
              <a:ext uri="{FF2B5EF4-FFF2-40B4-BE49-F238E27FC236}">
                <a16:creationId xmlns:a16="http://schemas.microsoft.com/office/drawing/2014/main" id="{AA877E46-CA41-46B9-97D9-C7A512C9FE39}"/>
              </a:ext>
            </a:extLst>
          </p:cNvPr>
          <p:cNvSpPr txBox="1"/>
          <p:nvPr/>
        </p:nvSpPr>
        <p:spPr bwMode="auto">
          <a:xfrm>
            <a:off x="11012184" y="2934077"/>
            <a:ext cx="1027416"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sz="2000" i="0" u="none" strike="noStrike" kern="1200" cap="none" spc="0" normalizeH="0" baseline="0" noProof="0" dirty="0">
                <a:ln>
                  <a:noFill/>
                </a:ln>
                <a:solidFill>
                  <a:schemeClr val="accent6"/>
                </a:solidFill>
                <a:effectLst/>
                <a:uLnTx/>
                <a:uFillTx/>
                <a:latin typeface="Ericsson Hilda"/>
                <a:ea typeface="+mn-ea"/>
                <a:cs typeface="+mn-cs"/>
              </a:rPr>
              <a:t>Valid</a:t>
            </a:r>
          </a:p>
        </p:txBody>
      </p:sp>
      <p:sp>
        <p:nvSpPr>
          <p:cNvPr id="12" name="TextBox 11">
            <a:extLst>
              <a:ext uri="{FF2B5EF4-FFF2-40B4-BE49-F238E27FC236}">
                <a16:creationId xmlns:a16="http://schemas.microsoft.com/office/drawing/2014/main" id="{DAD928D8-3756-417D-B033-8C42332F1CE4}"/>
              </a:ext>
            </a:extLst>
          </p:cNvPr>
          <p:cNvSpPr txBox="1"/>
          <p:nvPr/>
        </p:nvSpPr>
        <p:spPr bwMode="auto">
          <a:xfrm>
            <a:off x="11012184" y="2213810"/>
            <a:ext cx="1027416"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sz="2000" i="0" u="none" strike="noStrike" kern="1200" cap="none" spc="0" normalizeH="0" baseline="0" noProof="0" dirty="0">
                <a:ln>
                  <a:noFill/>
                </a:ln>
                <a:solidFill>
                  <a:schemeClr val="accent6"/>
                </a:solidFill>
                <a:effectLst/>
                <a:uLnTx/>
                <a:uFillTx/>
                <a:latin typeface="Ericsson Hilda"/>
                <a:ea typeface="+mn-ea"/>
                <a:cs typeface="+mn-cs"/>
              </a:rPr>
              <a:t>Valid</a:t>
            </a:r>
          </a:p>
        </p:txBody>
      </p:sp>
    </p:spTree>
    <p:extLst>
      <p:ext uri="{BB962C8B-B14F-4D97-AF65-F5344CB8AC3E}">
        <p14:creationId xmlns:p14="http://schemas.microsoft.com/office/powerpoint/2010/main" val="648482735"/>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08839965-49DF-4E4B-A8B9-C2E54696FC15}"/>
              </a:ext>
            </a:extLst>
          </p:cNvPr>
          <p:cNvSpPr/>
          <p:nvPr/>
        </p:nvSpPr>
        <p:spPr>
          <a:xfrm>
            <a:off x="10152542" y="3243849"/>
            <a:ext cx="1758511" cy="1161173"/>
          </a:xfrm>
          <a:prstGeom prst="rect">
            <a:avLst/>
          </a:prstGeom>
          <a:solidFill>
            <a:schemeClr val="bg1"/>
          </a:solidFill>
          <a:ln w="19050">
            <a:solidFill>
              <a:schemeClr val="accent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Title 1">
            <a:extLst>
              <a:ext uri="{FF2B5EF4-FFF2-40B4-BE49-F238E27FC236}">
                <a16:creationId xmlns:a16="http://schemas.microsoft.com/office/drawing/2014/main" id="{8FF63945-5203-46E8-8256-8D6249F6E951}"/>
              </a:ext>
            </a:extLst>
          </p:cNvPr>
          <p:cNvSpPr>
            <a:spLocks noGrp="1"/>
          </p:cNvSpPr>
          <p:nvPr>
            <p:ph type="title"/>
          </p:nvPr>
        </p:nvSpPr>
        <p:spPr/>
        <p:txBody>
          <a:bodyPr>
            <a:normAutofit fontScale="90000"/>
          </a:bodyPr>
          <a:lstStyle/>
          <a:p>
            <a:r>
              <a:rPr lang="sv-SE" dirty="0"/>
              <a:t>Recommendations</a:t>
            </a:r>
          </a:p>
        </p:txBody>
      </p:sp>
      <p:sp>
        <p:nvSpPr>
          <p:cNvPr id="3" name="Content Placeholder 2">
            <a:extLst>
              <a:ext uri="{FF2B5EF4-FFF2-40B4-BE49-F238E27FC236}">
                <a16:creationId xmlns:a16="http://schemas.microsoft.com/office/drawing/2014/main" id="{B82AD0A7-C26D-4C0B-AA00-977057D25B90}"/>
              </a:ext>
            </a:extLst>
          </p:cNvPr>
          <p:cNvSpPr>
            <a:spLocks noGrp="1"/>
          </p:cNvSpPr>
          <p:nvPr>
            <p:ph idx="1"/>
          </p:nvPr>
        </p:nvSpPr>
        <p:spPr>
          <a:xfrm>
            <a:off x="314960" y="2711395"/>
            <a:ext cx="5047841" cy="3465568"/>
          </a:xfrm>
        </p:spPr>
        <p:txBody>
          <a:bodyPr>
            <a:normAutofit/>
          </a:bodyPr>
          <a:lstStyle/>
          <a:p>
            <a:pPr marL="0" indent="0">
              <a:buNone/>
            </a:pPr>
            <a:endParaRPr lang="sv-SE" sz="2400" dirty="0"/>
          </a:p>
          <a:p>
            <a:pPr marL="514350" indent="-514350">
              <a:buFont typeface="+mj-lt"/>
              <a:buAutoNum type="arabicPeriod"/>
            </a:pPr>
            <a:r>
              <a:rPr lang="sv-SE" sz="2400" dirty="0"/>
              <a:t>Development of CMPv2 client</a:t>
            </a:r>
          </a:p>
          <a:p>
            <a:pPr marL="514350" indent="-514350">
              <a:buFont typeface="+mj-lt"/>
              <a:buAutoNum type="arabicPeriod"/>
            </a:pPr>
            <a:r>
              <a:rPr lang="sv-SE" sz="2400" dirty="0"/>
              <a:t>Integrate with AAF CertMan </a:t>
            </a:r>
          </a:p>
          <a:p>
            <a:pPr marL="514350" indent="-514350">
              <a:buFont typeface="+mj-lt"/>
              <a:buAutoNum type="arabicPeriod"/>
            </a:pPr>
            <a:r>
              <a:rPr lang="sv-SE" sz="2400" dirty="0"/>
              <a:t>Validate over external interface</a:t>
            </a:r>
          </a:p>
        </p:txBody>
      </p:sp>
      <p:sp>
        <p:nvSpPr>
          <p:cNvPr id="4" name="Footer Placeholder 3">
            <a:extLst>
              <a:ext uri="{FF2B5EF4-FFF2-40B4-BE49-F238E27FC236}">
                <a16:creationId xmlns:a16="http://schemas.microsoft.com/office/drawing/2014/main" id="{5278337D-5BEB-419E-B1BF-44900DEF4E71}"/>
              </a:ext>
            </a:extLst>
          </p:cNvPr>
          <p:cNvSpPr>
            <a:spLocks noGrp="1"/>
          </p:cNvSpPr>
          <p:nvPr>
            <p:ph type="ftr" sz="quarter" idx="11"/>
          </p:nvPr>
        </p:nvSpPr>
        <p:spPr/>
        <p:txBody>
          <a:bodyPr/>
          <a:lstStyle/>
          <a:p>
            <a:endParaRPr lang="sv-SE"/>
          </a:p>
        </p:txBody>
      </p:sp>
      <p:sp>
        <p:nvSpPr>
          <p:cNvPr id="5" name="Slide Number Placeholder 4">
            <a:extLst>
              <a:ext uri="{FF2B5EF4-FFF2-40B4-BE49-F238E27FC236}">
                <a16:creationId xmlns:a16="http://schemas.microsoft.com/office/drawing/2014/main" id="{0F3F9C73-15AF-43D3-A15F-FB004A2D9139}"/>
              </a:ext>
            </a:extLst>
          </p:cNvPr>
          <p:cNvSpPr>
            <a:spLocks noGrp="1"/>
          </p:cNvSpPr>
          <p:nvPr>
            <p:ph type="sldNum" sz="quarter" idx="12"/>
          </p:nvPr>
        </p:nvSpPr>
        <p:spPr/>
        <p:txBody>
          <a:bodyPr/>
          <a:lstStyle/>
          <a:p>
            <a:fld id="{72580C06-2B9A-46F2-89F4-C7AD17D97B68}" type="slidenum">
              <a:rPr lang="sv-SE" smtClean="0"/>
              <a:t>14</a:t>
            </a:fld>
            <a:endParaRPr lang="sv-SE"/>
          </a:p>
        </p:txBody>
      </p:sp>
      <p:sp>
        <p:nvSpPr>
          <p:cNvPr id="7" name="Rectangle 6">
            <a:extLst>
              <a:ext uri="{FF2B5EF4-FFF2-40B4-BE49-F238E27FC236}">
                <a16:creationId xmlns:a16="http://schemas.microsoft.com/office/drawing/2014/main" id="{34C51AAF-AA84-4128-9918-DD1839693B1A}"/>
              </a:ext>
            </a:extLst>
          </p:cNvPr>
          <p:cNvSpPr/>
          <p:nvPr/>
        </p:nvSpPr>
        <p:spPr>
          <a:xfrm>
            <a:off x="5501748" y="3684228"/>
            <a:ext cx="3705704" cy="1327868"/>
          </a:xfrm>
          <a:prstGeom prst="rect">
            <a:avLst/>
          </a:prstGeom>
          <a:solidFill>
            <a:schemeClr val="accent3">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br>
              <a:rPr kumimoji="0" lang="sv-SE" sz="1800" b="0" i="0" u="none" strike="noStrike" kern="1200" cap="none" spc="0" normalizeH="0" baseline="0" noProof="0" dirty="0">
                <a:ln>
                  <a:noFill/>
                </a:ln>
                <a:solidFill>
                  <a:srgbClr val="181818"/>
                </a:solidFill>
                <a:effectLst/>
                <a:uLnTx/>
                <a:uFillTx/>
                <a:latin typeface="Ericsson Hilda"/>
                <a:ea typeface="+mn-ea"/>
                <a:cs typeface="+mn-cs"/>
              </a:rPr>
            </a:br>
            <a:br>
              <a:rPr kumimoji="0" lang="sv-SE" sz="1800" b="0" i="0" u="none" strike="noStrike" kern="1200" cap="none" spc="0" normalizeH="0" baseline="0" noProof="0" dirty="0">
                <a:ln>
                  <a:noFill/>
                </a:ln>
                <a:solidFill>
                  <a:srgbClr val="181818"/>
                </a:solidFill>
                <a:effectLst/>
                <a:uLnTx/>
                <a:uFillTx/>
                <a:latin typeface="Ericsson Hilda"/>
                <a:ea typeface="+mn-ea"/>
                <a:cs typeface="+mn-cs"/>
              </a:rPr>
            </a:br>
            <a:r>
              <a:rPr kumimoji="0" lang="sv-SE" sz="1800" b="0" i="0" u="none" strike="noStrike" kern="1200" cap="none" spc="0" normalizeH="0" baseline="0" noProof="0" dirty="0">
                <a:ln>
                  <a:noFill/>
                </a:ln>
                <a:solidFill>
                  <a:srgbClr val="181818"/>
                </a:solidFill>
                <a:effectLst/>
                <a:uLnTx/>
                <a:uFillTx/>
                <a:latin typeface="Ericsson Hilda"/>
                <a:ea typeface="+mn-ea"/>
                <a:cs typeface="+mn-cs"/>
              </a:rPr>
              <a:t>ONAP</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p:txBody>
      </p:sp>
      <p:sp>
        <p:nvSpPr>
          <p:cNvPr id="8" name="Rectangle: Rounded Corners 7">
            <a:extLst>
              <a:ext uri="{FF2B5EF4-FFF2-40B4-BE49-F238E27FC236}">
                <a16:creationId xmlns:a16="http://schemas.microsoft.com/office/drawing/2014/main" id="{F1ACAFDD-3585-4D97-8857-5420446E564E}"/>
              </a:ext>
            </a:extLst>
          </p:cNvPr>
          <p:cNvSpPr/>
          <p:nvPr/>
        </p:nvSpPr>
        <p:spPr bwMode="auto">
          <a:xfrm>
            <a:off x="6639134" y="3756884"/>
            <a:ext cx="2452644" cy="486265"/>
          </a:xfrm>
          <a:prstGeom prst="roundRect">
            <a:avLst>
              <a:gd name="adj" fmla="val 26065"/>
            </a:avLst>
          </a:prstGeom>
          <a:ln w="19050">
            <a:solidFill>
              <a:schemeClr val="accent6"/>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181818"/>
                </a:solidFill>
                <a:effectLst/>
                <a:uLnTx/>
                <a:uFillTx/>
                <a:ea typeface="+mn-ea"/>
                <a:cs typeface="+mn-cs"/>
              </a:rPr>
              <a:t>AAF</a:t>
            </a:r>
            <a:endParaRPr kumimoji="0" lang="en-US" sz="1200" b="0" i="0" u="none" strike="noStrike" kern="1200" cap="none" spc="0" normalizeH="0" baseline="0" noProof="0" dirty="0">
              <a:ln>
                <a:noFill/>
              </a:ln>
              <a:solidFill>
                <a:srgbClr val="181818"/>
              </a:solidFill>
              <a:effectLst/>
              <a:uLnTx/>
              <a:uFillTx/>
              <a:ea typeface="+mn-ea"/>
              <a:cs typeface="+mn-cs"/>
            </a:endParaRPr>
          </a:p>
        </p:txBody>
      </p:sp>
      <p:sp>
        <p:nvSpPr>
          <p:cNvPr id="9" name="Rectangle: Rounded Corners 8">
            <a:extLst>
              <a:ext uri="{FF2B5EF4-FFF2-40B4-BE49-F238E27FC236}">
                <a16:creationId xmlns:a16="http://schemas.microsoft.com/office/drawing/2014/main" id="{16439716-9ACA-4C7E-87C7-3ED58379F820}"/>
              </a:ext>
            </a:extLst>
          </p:cNvPr>
          <p:cNvSpPr/>
          <p:nvPr/>
        </p:nvSpPr>
        <p:spPr bwMode="auto">
          <a:xfrm>
            <a:off x="5601709" y="4444766"/>
            <a:ext cx="829640" cy="264797"/>
          </a:xfrm>
          <a:prstGeom prst="roundRect">
            <a:avLst>
              <a:gd name="adj" fmla="val 26065"/>
            </a:avLst>
          </a:prstGeom>
          <a:ln w="19050">
            <a:solidFill>
              <a:schemeClr val="accent6"/>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181818"/>
                </a:solidFill>
                <a:effectLst/>
                <a:uLnTx/>
                <a:uFillTx/>
                <a:latin typeface="Arial" charset="0"/>
                <a:ea typeface="+mn-ea"/>
                <a:cs typeface="+mn-cs"/>
              </a:rPr>
              <a:t>DCAE</a:t>
            </a:r>
          </a:p>
        </p:txBody>
      </p:sp>
      <p:sp>
        <p:nvSpPr>
          <p:cNvPr id="10" name="Rectangle: Rounded Corners 9">
            <a:extLst>
              <a:ext uri="{FF2B5EF4-FFF2-40B4-BE49-F238E27FC236}">
                <a16:creationId xmlns:a16="http://schemas.microsoft.com/office/drawing/2014/main" id="{ACAF56D7-3C6C-4C9F-B9D7-0F759AC4A3F2}"/>
              </a:ext>
            </a:extLst>
          </p:cNvPr>
          <p:cNvSpPr/>
          <p:nvPr/>
        </p:nvSpPr>
        <p:spPr bwMode="auto">
          <a:xfrm>
            <a:off x="6611399" y="4686324"/>
            <a:ext cx="822769" cy="264797"/>
          </a:xfrm>
          <a:prstGeom prst="roundRect">
            <a:avLst>
              <a:gd name="adj" fmla="val 26065"/>
            </a:avLst>
          </a:prstGeom>
          <a:ln w="19050">
            <a:solidFill>
              <a:schemeClr val="accent6"/>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181818"/>
                </a:solidFill>
                <a:effectLst/>
                <a:uLnTx/>
                <a:uFillTx/>
                <a:latin typeface="Arial" charset="0"/>
                <a:ea typeface="+mn-ea"/>
                <a:cs typeface="+mn-cs"/>
              </a:rPr>
              <a:t>SDN-C</a:t>
            </a:r>
          </a:p>
        </p:txBody>
      </p:sp>
      <p:cxnSp>
        <p:nvCxnSpPr>
          <p:cNvPr id="11" name="Straight Arrow Connector 10">
            <a:extLst>
              <a:ext uri="{FF2B5EF4-FFF2-40B4-BE49-F238E27FC236}">
                <a16:creationId xmlns:a16="http://schemas.microsoft.com/office/drawing/2014/main" id="{3E580592-BE1E-4331-B9CF-F79B5A4AEB8F}"/>
              </a:ext>
            </a:extLst>
          </p:cNvPr>
          <p:cNvCxnSpPr>
            <a:cxnSpLocks/>
            <a:stCxn id="9" idx="3"/>
          </p:cNvCxnSpPr>
          <p:nvPr/>
        </p:nvCxnSpPr>
        <p:spPr>
          <a:xfrm flipV="1">
            <a:off x="6431349" y="4117536"/>
            <a:ext cx="835790" cy="459629"/>
          </a:xfrm>
          <a:prstGeom prst="straightConnector1">
            <a:avLst/>
          </a:prstGeom>
          <a:ln w="19050" cap="flat" cmpd="sng" algn="ctr">
            <a:solidFill>
              <a:schemeClr val="accent6"/>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2" name="Straight Arrow Connector 11">
            <a:extLst>
              <a:ext uri="{FF2B5EF4-FFF2-40B4-BE49-F238E27FC236}">
                <a16:creationId xmlns:a16="http://schemas.microsoft.com/office/drawing/2014/main" id="{7BC2CBDB-69AE-46AF-98A4-31162ADCBDF0}"/>
              </a:ext>
            </a:extLst>
          </p:cNvPr>
          <p:cNvCxnSpPr>
            <a:cxnSpLocks/>
            <a:stCxn id="10" idx="0"/>
          </p:cNvCxnSpPr>
          <p:nvPr/>
        </p:nvCxnSpPr>
        <p:spPr>
          <a:xfrm flipV="1">
            <a:off x="7022784" y="4109178"/>
            <a:ext cx="401413" cy="577146"/>
          </a:xfrm>
          <a:prstGeom prst="straightConnector1">
            <a:avLst/>
          </a:prstGeom>
          <a:ln w="19050" cap="flat" cmpd="sng" algn="ctr">
            <a:solidFill>
              <a:schemeClr val="accent6"/>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13" name="Rectangle: Rounded Corners 12">
            <a:extLst>
              <a:ext uri="{FF2B5EF4-FFF2-40B4-BE49-F238E27FC236}">
                <a16:creationId xmlns:a16="http://schemas.microsoft.com/office/drawing/2014/main" id="{8E429C9C-45EA-4EFB-A34E-8C5943E821BE}"/>
              </a:ext>
            </a:extLst>
          </p:cNvPr>
          <p:cNvSpPr/>
          <p:nvPr/>
        </p:nvSpPr>
        <p:spPr bwMode="auto">
          <a:xfrm>
            <a:off x="8240345" y="3793007"/>
            <a:ext cx="705819" cy="353685"/>
          </a:xfrm>
          <a:prstGeom prst="roundRect">
            <a:avLst>
              <a:gd name="adj" fmla="val 26065"/>
            </a:avLst>
          </a:prstGeom>
          <a:ln w="19050">
            <a:solidFill>
              <a:srgbClr val="FF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sngStrike" kern="1200" cap="none" spc="0" normalizeH="0" baseline="0" noProof="0" dirty="0">
              <a:ln>
                <a:noFill/>
              </a:ln>
              <a:solidFill>
                <a:srgbClr val="181818"/>
              </a:solidFill>
              <a:effectLst/>
              <a:uLnTx/>
              <a:uFillTx/>
              <a:ea typeface="+mn-ea"/>
              <a:cs typeface="+mn-cs"/>
            </a:endParaRPr>
          </a:p>
        </p:txBody>
      </p:sp>
      <p:sp>
        <p:nvSpPr>
          <p:cNvPr id="14" name="Rectangle: Rounded Corners 13">
            <a:extLst>
              <a:ext uri="{FF2B5EF4-FFF2-40B4-BE49-F238E27FC236}">
                <a16:creationId xmlns:a16="http://schemas.microsoft.com/office/drawing/2014/main" id="{3E05AD49-D264-4585-93C5-1D33070FC8DF}"/>
              </a:ext>
            </a:extLst>
          </p:cNvPr>
          <p:cNvSpPr/>
          <p:nvPr/>
        </p:nvSpPr>
        <p:spPr bwMode="auto">
          <a:xfrm>
            <a:off x="5610663" y="4000017"/>
            <a:ext cx="829640" cy="358714"/>
          </a:xfrm>
          <a:prstGeom prst="roundRect">
            <a:avLst>
              <a:gd name="adj" fmla="val 26065"/>
            </a:avLst>
          </a:prstGeom>
          <a:ln w="19050">
            <a:solidFill>
              <a:schemeClr val="accent6"/>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181818"/>
                </a:solidFill>
                <a:effectLst/>
                <a:uLnTx/>
                <a:uFillTx/>
                <a:latin typeface="Arial" charset="0"/>
                <a:ea typeface="+mn-ea"/>
                <a:cs typeface="+mn-cs"/>
              </a:rPr>
              <a:t>…</a:t>
            </a:r>
            <a:endParaRPr kumimoji="0" lang="en-US" sz="1200" b="0" i="0" u="none" strike="noStrike" kern="1200" cap="none" spc="0" normalizeH="0" baseline="0" noProof="0" dirty="0">
              <a:ln>
                <a:noFill/>
              </a:ln>
              <a:solidFill>
                <a:srgbClr val="181818"/>
              </a:solidFill>
              <a:effectLst/>
              <a:uLnTx/>
              <a:uFillTx/>
              <a:latin typeface="Arial" charset="0"/>
              <a:ea typeface="+mn-ea"/>
              <a:cs typeface="+mn-cs"/>
            </a:endParaRPr>
          </a:p>
        </p:txBody>
      </p:sp>
      <p:cxnSp>
        <p:nvCxnSpPr>
          <p:cNvPr id="15" name="Straight Arrow Connector 14">
            <a:extLst>
              <a:ext uri="{FF2B5EF4-FFF2-40B4-BE49-F238E27FC236}">
                <a16:creationId xmlns:a16="http://schemas.microsoft.com/office/drawing/2014/main" id="{291A8737-A124-4232-9C3A-DECBCCD82668}"/>
              </a:ext>
            </a:extLst>
          </p:cNvPr>
          <p:cNvCxnSpPr>
            <a:cxnSpLocks/>
            <a:stCxn id="14" idx="3"/>
          </p:cNvCxnSpPr>
          <p:nvPr/>
        </p:nvCxnSpPr>
        <p:spPr>
          <a:xfrm flipV="1">
            <a:off x="6440303" y="4086112"/>
            <a:ext cx="744986" cy="93262"/>
          </a:xfrm>
          <a:prstGeom prst="straightConnector1">
            <a:avLst/>
          </a:prstGeom>
          <a:ln w="19050" cap="flat" cmpd="sng" algn="ctr">
            <a:solidFill>
              <a:schemeClr val="accent6"/>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16" name="TextBox 15">
            <a:extLst>
              <a:ext uri="{FF2B5EF4-FFF2-40B4-BE49-F238E27FC236}">
                <a16:creationId xmlns:a16="http://schemas.microsoft.com/office/drawing/2014/main" id="{A64D586B-FB62-4427-B1CC-C53C34467ED1}"/>
              </a:ext>
            </a:extLst>
          </p:cNvPr>
          <p:cNvSpPr txBox="1"/>
          <p:nvPr/>
        </p:nvSpPr>
        <p:spPr bwMode="auto">
          <a:xfrm>
            <a:off x="8265997" y="3745656"/>
            <a:ext cx="680167" cy="486265"/>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sz="1200" i="0" u="none" strike="noStrike" kern="1200" cap="none" spc="0" normalizeH="0" baseline="0" noProof="0" dirty="0">
                <a:ln>
                  <a:noFill/>
                </a:ln>
                <a:solidFill>
                  <a:srgbClr val="FF0000"/>
                </a:solidFill>
                <a:effectLst/>
                <a:uLnTx/>
                <a:uFillTx/>
                <a:latin typeface="Ericsson Hilda"/>
                <a:ea typeface="+mn-ea"/>
                <a:cs typeface="+mn-cs"/>
              </a:rPr>
              <a:t>CMPv2 </a:t>
            </a:r>
            <a:br>
              <a:rPr kumimoji="0" lang="sv-SE" sz="1200" i="0" u="none" strike="noStrike" kern="1200" cap="none" spc="0" normalizeH="0" baseline="0" noProof="0" dirty="0">
                <a:ln>
                  <a:noFill/>
                </a:ln>
                <a:solidFill>
                  <a:srgbClr val="FF0000"/>
                </a:solidFill>
                <a:effectLst/>
                <a:uLnTx/>
                <a:uFillTx/>
                <a:latin typeface="Ericsson Hilda"/>
                <a:ea typeface="+mn-ea"/>
                <a:cs typeface="+mn-cs"/>
              </a:rPr>
            </a:br>
            <a:r>
              <a:rPr kumimoji="0" lang="sv-SE" sz="1200" i="0" u="none" strike="noStrike" kern="1200" cap="none" spc="0" normalizeH="0" baseline="0" noProof="0" dirty="0">
                <a:ln>
                  <a:noFill/>
                </a:ln>
                <a:solidFill>
                  <a:srgbClr val="FF0000"/>
                </a:solidFill>
                <a:effectLst/>
                <a:uLnTx/>
                <a:uFillTx/>
                <a:latin typeface="Ericsson Hilda"/>
                <a:ea typeface="+mn-ea"/>
                <a:cs typeface="+mn-cs"/>
              </a:rPr>
              <a:t>client</a:t>
            </a:r>
            <a:endParaRPr kumimoji="0" lang="sv-SE" sz="1400" i="0" u="none" strike="noStrike" kern="1200" cap="none" spc="0" normalizeH="0" baseline="0" noProof="0" dirty="0">
              <a:ln>
                <a:noFill/>
              </a:ln>
              <a:solidFill>
                <a:srgbClr val="FF0000"/>
              </a:solidFill>
              <a:effectLst/>
              <a:uLnTx/>
              <a:uFillTx/>
              <a:latin typeface="Ericsson Hilda"/>
              <a:ea typeface="+mn-ea"/>
              <a:cs typeface="+mn-cs"/>
            </a:endParaRPr>
          </a:p>
        </p:txBody>
      </p:sp>
      <p:sp>
        <p:nvSpPr>
          <p:cNvPr id="17" name="Rectangle: Rounded Corners 16">
            <a:extLst>
              <a:ext uri="{FF2B5EF4-FFF2-40B4-BE49-F238E27FC236}">
                <a16:creationId xmlns:a16="http://schemas.microsoft.com/office/drawing/2014/main" id="{F75A8649-E6DF-4443-98B0-3D95855C9F6B}"/>
              </a:ext>
            </a:extLst>
          </p:cNvPr>
          <p:cNvSpPr/>
          <p:nvPr/>
        </p:nvSpPr>
        <p:spPr bwMode="auto">
          <a:xfrm>
            <a:off x="7172271" y="3793007"/>
            <a:ext cx="591623" cy="306839"/>
          </a:xfrm>
          <a:prstGeom prst="roundRect">
            <a:avLst>
              <a:gd name="adj" fmla="val 26065"/>
            </a:avLst>
          </a:prstGeom>
          <a:ln w="19050">
            <a:solidFill>
              <a:schemeClr val="accent6"/>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kern="1200" cap="none" spc="0" normalizeH="0" baseline="0" noProof="0" dirty="0" err="1">
                <a:ln>
                  <a:noFill/>
                </a:ln>
                <a:solidFill>
                  <a:srgbClr val="181818"/>
                </a:solidFill>
                <a:effectLst/>
                <a:uLnTx/>
                <a:uFillTx/>
                <a:ea typeface="+mn-ea"/>
                <a:cs typeface="+mn-cs"/>
              </a:rPr>
              <a:t>CertMan</a:t>
            </a:r>
            <a:endParaRPr kumimoji="0" lang="en-US" sz="1200" b="0" i="0" u="none" kern="1200" cap="none" spc="0" normalizeH="0" baseline="0" noProof="0" dirty="0">
              <a:ln>
                <a:noFill/>
              </a:ln>
              <a:solidFill>
                <a:srgbClr val="181818"/>
              </a:solidFill>
              <a:effectLst/>
              <a:uLnTx/>
              <a:uFillTx/>
              <a:ea typeface="+mn-ea"/>
              <a:cs typeface="+mn-cs"/>
            </a:endParaRPr>
          </a:p>
        </p:txBody>
      </p:sp>
      <p:sp>
        <p:nvSpPr>
          <p:cNvPr id="18" name="Rectangle: Rounded Corners 17">
            <a:extLst>
              <a:ext uri="{FF2B5EF4-FFF2-40B4-BE49-F238E27FC236}">
                <a16:creationId xmlns:a16="http://schemas.microsoft.com/office/drawing/2014/main" id="{8D8968D4-1AF9-4785-8BB5-6B0CEC5CD95A}"/>
              </a:ext>
            </a:extLst>
          </p:cNvPr>
          <p:cNvSpPr/>
          <p:nvPr/>
        </p:nvSpPr>
        <p:spPr>
          <a:xfrm>
            <a:off x="7470651" y="4055899"/>
            <a:ext cx="353481" cy="134090"/>
          </a:xfrm>
          <a:prstGeom prst="roundRect">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800" dirty="0"/>
              <a:t>CSR</a:t>
            </a:r>
            <a:endParaRPr lang="sv-SE" dirty="0"/>
          </a:p>
        </p:txBody>
      </p:sp>
      <p:sp>
        <p:nvSpPr>
          <p:cNvPr id="19" name="TextBox 18">
            <a:extLst>
              <a:ext uri="{FF2B5EF4-FFF2-40B4-BE49-F238E27FC236}">
                <a16:creationId xmlns:a16="http://schemas.microsoft.com/office/drawing/2014/main" id="{0136BE3E-E090-4617-B0D3-E5255ACCDD2C}"/>
              </a:ext>
            </a:extLst>
          </p:cNvPr>
          <p:cNvSpPr txBox="1"/>
          <p:nvPr/>
        </p:nvSpPr>
        <p:spPr bwMode="auto">
          <a:xfrm>
            <a:off x="10337399" y="3793007"/>
            <a:ext cx="680167" cy="486265"/>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sz="1200" i="0" u="none" strike="noStrike" kern="1200" cap="none" spc="0" normalizeH="0" baseline="0" noProof="0" dirty="0">
                <a:ln>
                  <a:noFill/>
                </a:ln>
                <a:effectLst/>
                <a:uLnTx/>
                <a:uFillTx/>
                <a:latin typeface="Ericsson Hilda"/>
                <a:ea typeface="+mn-ea"/>
                <a:cs typeface="+mn-cs"/>
              </a:rPr>
              <a:t>CMPv2 </a:t>
            </a:r>
            <a:br>
              <a:rPr kumimoji="0" lang="sv-SE" sz="1200" i="0" u="none" strike="noStrike" kern="1200" cap="none" spc="0" normalizeH="0" baseline="0" noProof="0" dirty="0">
                <a:ln>
                  <a:noFill/>
                </a:ln>
                <a:effectLst/>
                <a:uLnTx/>
                <a:uFillTx/>
                <a:latin typeface="Ericsson Hilda"/>
                <a:ea typeface="+mn-ea"/>
                <a:cs typeface="+mn-cs"/>
              </a:rPr>
            </a:br>
            <a:r>
              <a:rPr kumimoji="0" lang="sv-SE" sz="1200" i="0" u="none" strike="noStrike" kern="1200" cap="none" spc="0" normalizeH="0" baseline="0" noProof="0" dirty="0">
                <a:ln>
                  <a:noFill/>
                </a:ln>
                <a:effectLst/>
                <a:uLnTx/>
                <a:uFillTx/>
                <a:latin typeface="Ericsson Hilda"/>
                <a:ea typeface="+mn-ea"/>
                <a:cs typeface="+mn-cs"/>
              </a:rPr>
              <a:t>server</a:t>
            </a:r>
            <a:endParaRPr kumimoji="0" lang="sv-SE" sz="1400" i="0" u="none" strike="noStrike" kern="1200" cap="none" spc="0" normalizeH="0" baseline="0" noProof="0" dirty="0">
              <a:ln>
                <a:noFill/>
              </a:ln>
              <a:effectLst/>
              <a:uLnTx/>
              <a:uFillTx/>
              <a:latin typeface="Ericsson Hilda"/>
              <a:ea typeface="+mn-ea"/>
              <a:cs typeface="+mn-cs"/>
            </a:endParaRPr>
          </a:p>
        </p:txBody>
      </p:sp>
      <p:cxnSp>
        <p:nvCxnSpPr>
          <p:cNvPr id="20" name="Straight Arrow Connector 19">
            <a:extLst>
              <a:ext uri="{FF2B5EF4-FFF2-40B4-BE49-F238E27FC236}">
                <a16:creationId xmlns:a16="http://schemas.microsoft.com/office/drawing/2014/main" id="{A0792D1C-612A-43CE-A9D7-757367407E69}"/>
              </a:ext>
            </a:extLst>
          </p:cNvPr>
          <p:cNvCxnSpPr>
            <a:cxnSpLocks/>
            <a:stCxn id="13" idx="3"/>
          </p:cNvCxnSpPr>
          <p:nvPr/>
        </p:nvCxnSpPr>
        <p:spPr>
          <a:xfrm>
            <a:off x="8946164" y="3969850"/>
            <a:ext cx="1391235" cy="0"/>
          </a:xfrm>
          <a:prstGeom prst="straightConnector1">
            <a:avLst/>
          </a:prstGeom>
          <a:ln w="19050" cap="flat" cmpd="sng" algn="ctr">
            <a:solidFill>
              <a:srgbClr val="FF0000"/>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21" name="Straight Arrow Connector 20">
            <a:extLst>
              <a:ext uri="{FF2B5EF4-FFF2-40B4-BE49-F238E27FC236}">
                <a16:creationId xmlns:a16="http://schemas.microsoft.com/office/drawing/2014/main" id="{0E51EDBD-9A33-4EDB-A8E7-2BAB814739FF}"/>
              </a:ext>
            </a:extLst>
          </p:cNvPr>
          <p:cNvCxnSpPr>
            <a:cxnSpLocks/>
          </p:cNvCxnSpPr>
          <p:nvPr/>
        </p:nvCxnSpPr>
        <p:spPr>
          <a:xfrm>
            <a:off x="7754762" y="3973208"/>
            <a:ext cx="485583" cy="0"/>
          </a:xfrm>
          <a:prstGeom prst="straightConnector1">
            <a:avLst/>
          </a:prstGeom>
          <a:ln w="19050" cap="flat" cmpd="sng" algn="ctr">
            <a:solidFill>
              <a:srgbClr val="FF0000"/>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2" name="Content Placeholder 2">
            <a:extLst>
              <a:ext uri="{FF2B5EF4-FFF2-40B4-BE49-F238E27FC236}">
                <a16:creationId xmlns:a16="http://schemas.microsoft.com/office/drawing/2014/main" id="{251BB073-FE2E-43CE-9F17-2A62CDAA58CA}"/>
              </a:ext>
            </a:extLst>
          </p:cNvPr>
          <p:cNvSpPr txBox="1">
            <a:spLocks/>
          </p:cNvSpPr>
          <p:nvPr/>
        </p:nvSpPr>
        <p:spPr>
          <a:xfrm>
            <a:off x="314960" y="1464194"/>
            <a:ext cx="11253744" cy="100632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charset="0"/>
              <a:buNone/>
            </a:pPr>
            <a:r>
              <a:rPr lang="sv-SE" sz="1800" dirty="0"/>
              <a:t>Suggestion is to integrate CMPv2 client with current AAF legacy solution for ONAP certificate handling. </a:t>
            </a:r>
            <a:br>
              <a:rPr lang="sv-SE" sz="1800" dirty="0"/>
            </a:br>
            <a:r>
              <a:rPr lang="sv-SE" sz="1800" dirty="0"/>
              <a:t>This for using one centralized certificate handling procedure both for internal and platform external interfaces.</a:t>
            </a:r>
          </a:p>
        </p:txBody>
      </p:sp>
      <p:sp>
        <p:nvSpPr>
          <p:cNvPr id="24" name="Flowchart: Connector 23">
            <a:extLst>
              <a:ext uri="{FF2B5EF4-FFF2-40B4-BE49-F238E27FC236}">
                <a16:creationId xmlns:a16="http://schemas.microsoft.com/office/drawing/2014/main" id="{1F28A076-1E53-4442-8E21-72C8232DBEE8}"/>
              </a:ext>
            </a:extLst>
          </p:cNvPr>
          <p:cNvSpPr/>
          <p:nvPr/>
        </p:nvSpPr>
        <p:spPr>
          <a:xfrm>
            <a:off x="7840222" y="3572894"/>
            <a:ext cx="310101" cy="286247"/>
          </a:xfrm>
          <a:prstGeom prst="flowChartConnector">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t>2</a:t>
            </a:r>
          </a:p>
        </p:txBody>
      </p:sp>
      <p:sp>
        <p:nvSpPr>
          <p:cNvPr id="25" name="Flowchart: Connector 24">
            <a:extLst>
              <a:ext uri="{FF2B5EF4-FFF2-40B4-BE49-F238E27FC236}">
                <a16:creationId xmlns:a16="http://schemas.microsoft.com/office/drawing/2014/main" id="{10BC776C-3A9C-4DF3-8453-08E1401C9DA1}"/>
              </a:ext>
            </a:extLst>
          </p:cNvPr>
          <p:cNvSpPr/>
          <p:nvPr/>
        </p:nvSpPr>
        <p:spPr>
          <a:xfrm>
            <a:off x="8451029" y="3415614"/>
            <a:ext cx="310101" cy="286247"/>
          </a:xfrm>
          <a:prstGeom prst="flowChartConnector">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t>1</a:t>
            </a:r>
          </a:p>
        </p:txBody>
      </p:sp>
      <p:sp>
        <p:nvSpPr>
          <p:cNvPr id="26" name="Flowchart: Connector 25">
            <a:extLst>
              <a:ext uri="{FF2B5EF4-FFF2-40B4-BE49-F238E27FC236}">
                <a16:creationId xmlns:a16="http://schemas.microsoft.com/office/drawing/2014/main" id="{80FECAC2-85A1-4C61-B2EC-A6EF332EA475}"/>
              </a:ext>
            </a:extLst>
          </p:cNvPr>
          <p:cNvSpPr/>
          <p:nvPr/>
        </p:nvSpPr>
        <p:spPr>
          <a:xfrm>
            <a:off x="9403080" y="3572894"/>
            <a:ext cx="310101" cy="286247"/>
          </a:xfrm>
          <a:prstGeom prst="flowChartConnector">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t>3</a:t>
            </a:r>
          </a:p>
        </p:txBody>
      </p:sp>
      <p:sp>
        <p:nvSpPr>
          <p:cNvPr id="27" name="TextBox 26">
            <a:extLst>
              <a:ext uri="{FF2B5EF4-FFF2-40B4-BE49-F238E27FC236}">
                <a16:creationId xmlns:a16="http://schemas.microsoft.com/office/drawing/2014/main" id="{C7DE9D60-5C62-4A6E-839F-8888507295D5}"/>
              </a:ext>
            </a:extLst>
          </p:cNvPr>
          <p:cNvSpPr txBox="1"/>
          <p:nvPr/>
        </p:nvSpPr>
        <p:spPr bwMode="auto">
          <a:xfrm>
            <a:off x="10408038" y="3203087"/>
            <a:ext cx="1089392"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sz="1400" i="0" u="none" strike="noStrike" kern="1200" cap="none" spc="0" normalizeH="0" baseline="0" noProof="0" dirty="0">
                <a:ln>
                  <a:noFill/>
                </a:ln>
                <a:solidFill>
                  <a:srgbClr val="181818"/>
                </a:solidFill>
                <a:effectLst/>
                <a:uLnTx/>
                <a:uFillTx/>
                <a:latin typeface="Ericsson Hilda"/>
                <a:ea typeface="+mn-ea"/>
                <a:cs typeface="+mn-cs"/>
              </a:rPr>
              <a:t>Standalone </a:t>
            </a:r>
            <a:br>
              <a:rPr kumimoji="0" lang="sv-SE" sz="1400" i="0" u="none" strike="noStrike" kern="1200" cap="none" spc="0" normalizeH="0" baseline="0" noProof="0" dirty="0">
                <a:ln>
                  <a:noFill/>
                </a:ln>
                <a:solidFill>
                  <a:srgbClr val="181818"/>
                </a:solidFill>
                <a:effectLst/>
                <a:uLnTx/>
                <a:uFillTx/>
                <a:latin typeface="Ericsson Hilda"/>
                <a:ea typeface="+mn-ea"/>
                <a:cs typeface="+mn-cs"/>
              </a:rPr>
            </a:br>
            <a:r>
              <a:rPr kumimoji="0" lang="sv-SE" sz="1400" i="0" u="none" strike="noStrike" kern="1200" cap="none" spc="0" normalizeH="0" baseline="0" noProof="0" dirty="0">
                <a:ln>
                  <a:noFill/>
                </a:ln>
                <a:solidFill>
                  <a:srgbClr val="181818"/>
                </a:solidFill>
                <a:effectLst/>
                <a:uLnTx/>
                <a:uFillTx/>
                <a:latin typeface="Ericsson Hilda"/>
                <a:ea typeface="+mn-ea"/>
                <a:cs typeface="+mn-cs"/>
              </a:rPr>
              <a:t>PKI mgmt</a:t>
            </a:r>
            <a:endParaRPr kumimoji="0" lang="sv-SE" sz="1600" i="0" u="none" strike="noStrike" kern="1200" cap="none" spc="0" normalizeH="0" baseline="0" noProof="0" dirty="0">
              <a:ln>
                <a:noFill/>
              </a:ln>
              <a:solidFill>
                <a:srgbClr val="181818"/>
              </a:solidFill>
              <a:effectLst/>
              <a:uLnTx/>
              <a:uFillTx/>
              <a:latin typeface="Ericsson Hilda"/>
              <a:ea typeface="+mn-ea"/>
              <a:cs typeface="+mn-cs"/>
            </a:endParaRPr>
          </a:p>
        </p:txBody>
      </p:sp>
      <p:sp>
        <p:nvSpPr>
          <p:cNvPr id="28" name="Rectangle: Rounded Corners 27">
            <a:extLst>
              <a:ext uri="{FF2B5EF4-FFF2-40B4-BE49-F238E27FC236}">
                <a16:creationId xmlns:a16="http://schemas.microsoft.com/office/drawing/2014/main" id="{A3F15535-F50F-465B-8F7E-24D1CE6AA8EF}"/>
              </a:ext>
            </a:extLst>
          </p:cNvPr>
          <p:cNvSpPr/>
          <p:nvPr/>
        </p:nvSpPr>
        <p:spPr bwMode="auto">
          <a:xfrm>
            <a:off x="10992692" y="3701861"/>
            <a:ext cx="854992" cy="599775"/>
          </a:xfrm>
          <a:prstGeom prst="roundRect">
            <a:avLst>
              <a:gd name="adj" fmla="val 26065"/>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181818"/>
                </a:solidFill>
                <a:effectLst/>
                <a:uLnTx/>
                <a:uFillTx/>
                <a:ea typeface="+mn-ea"/>
                <a:cs typeface="+mn-cs"/>
              </a:rPr>
              <a:t>CA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181818"/>
                </a:solidFill>
                <a:effectLst/>
                <a:uLnTx/>
                <a:uFillTx/>
                <a:ea typeface="+mn-ea"/>
                <a:cs typeface="+mn-cs"/>
              </a:rPr>
              <a:t>Hierarchy </a:t>
            </a:r>
          </a:p>
        </p:txBody>
      </p:sp>
    </p:spTree>
    <p:extLst>
      <p:ext uri="{BB962C8B-B14F-4D97-AF65-F5344CB8AC3E}">
        <p14:creationId xmlns:p14="http://schemas.microsoft.com/office/powerpoint/2010/main" val="23492738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0D9AB-1F4B-4D80-9C94-AA37149556F1}"/>
              </a:ext>
            </a:extLst>
          </p:cNvPr>
          <p:cNvSpPr>
            <a:spLocks noGrp="1"/>
          </p:cNvSpPr>
          <p:nvPr>
            <p:ph type="title"/>
          </p:nvPr>
        </p:nvSpPr>
        <p:spPr/>
        <p:txBody>
          <a:bodyPr>
            <a:normAutofit fontScale="90000"/>
          </a:bodyPr>
          <a:lstStyle/>
          <a:p>
            <a:r>
              <a:rPr lang="sv-SE" dirty="0"/>
              <a:t>Recommendations</a:t>
            </a:r>
          </a:p>
        </p:txBody>
      </p:sp>
      <p:sp>
        <p:nvSpPr>
          <p:cNvPr id="4" name="Footer Placeholder 3">
            <a:extLst>
              <a:ext uri="{FF2B5EF4-FFF2-40B4-BE49-F238E27FC236}">
                <a16:creationId xmlns:a16="http://schemas.microsoft.com/office/drawing/2014/main" id="{09040327-7CAC-4775-9DF6-1E5553CB057C}"/>
              </a:ext>
            </a:extLst>
          </p:cNvPr>
          <p:cNvSpPr>
            <a:spLocks noGrp="1"/>
          </p:cNvSpPr>
          <p:nvPr>
            <p:ph type="ftr" sz="quarter" idx="11"/>
          </p:nvPr>
        </p:nvSpPr>
        <p:spPr/>
        <p:txBody>
          <a:bodyPr/>
          <a:lstStyle/>
          <a:p>
            <a:endParaRPr lang="sv-SE"/>
          </a:p>
        </p:txBody>
      </p:sp>
      <p:sp>
        <p:nvSpPr>
          <p:cNvPr id="5" name="Slide Number Placeholder 4">
            <a:extLst>
              <a:ext uri="{FF2B5EF4-FFF2-40B4-BE49-F238E27FC236}">
                <a16:creationId xmlns:a16="http://schemas.microsoft.com/office/drawing/2014/main" id="{215E8492-B2D1-4A9F-8450-7786D01D4E50}"/>
              </a:ext>
            </a:extLst>
          </p:cNvPr>
          <p:cNvSpPr>
            <a:spLocks noGrp="1"/>
          </p:cNvSpPr>
          <p:nvPr>
            <p:ph type="sldNum" sz="quarter" idx="12"/>
          </p:nvPr>
        </p:nvSpPr>
        <p:spPr/>
        <p:txBody>
          <a:bodyPr/>
          <a:lstStyle/>
          <a:p>
            <a:fld id="{72580C06-2B9A-46F2-89F4-C7AD17D97B68}" type="slidenum">
              <a:rPr lang="sv-SE" smtClean="0"/>
              <a:t>15</a:t>
            </a:fld>
            <a:endParaRPr lang="sv-SE"/>
          </a:p>
        </p:txBody>
      </p:sp>
      <p:pic>
        <p:nvPicPr>
          <p:cNvPr id="1026" name="Picture 1" descr="cid:image003.png@01D5528E.9F2D2FB0">
            <a:extLst>
              <a:ext uri="{FF2B5EF4-FFF2-40B4-BE49-F238E27FC236}">
                <a16:creationId xmlns:a16="http://schemas.microsoft.com/office/drawing/2014/main" id="{7429480A-4404-4CDD-A1F5-EFDD7D15FB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69016" y="2015655"/>
            <a:ext cx="4944174" cy="3339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Content Placeholder 2">
            <a:extLst>
              <a:ext uri="{FF2B5EF4-FFF2-40B4-BE49-F238E27FC236}">
                <a16:creationId xmlns:a16="http://schemas.microsoft.com/office/drawing/2014/main" id="{5203242D-7EB7-407D-A9E6-4E70320B27A5}"/>
              </a:ext>
            </a:extLst>
          </p:cNvPr>
          <p:cNvSpPr>
            <a:spLocks noGrp="1"/>
          </p:cNvSpPr>
          <p:nvPr>
            <p:ph idx="1"/>
          </p:nvPr>
        </p:nvSpPr>
        <p:spPr>
          <a:xfrm>
            <a:off x="314960" y="1190980"/>
            <a:ext cx="5914390" cy="4876483"/>
          </a:xfrm>
        </p:spPr>
        <p:txBody>
          <a:bodyPr>
            <a:normAutofit/>
          </a:bodyPr>
          <a:lstStyle/>
          <a:p>
            <a:endParaRPr lang="sv-SE" sz="1800" dirty="0">
              <a:solidFill>
                <a:schemeClr val="tx1"/>
              </a:solidFill>
            </a:endParaRPr>
          </a:p>
          <a:p>
            <a:r>
              <a:rPr lang="sv-SE" sz="1800" dirty="0">
                <a:solidFill>
                  <a:schemeClr val="tx1"/>
                </a:solidFill>
              </a:rPr>
              <a:t>CMPv2 profiling to be used according to </a:t>
            </a:r>
            <a:r>
              <a:rPr lang="en-GB" sz="1800" dirty="0">
                <a:hlinkClick r:id="rId4"/>
              </a:rPr>
              <a:t>RFC 4210</a:t>
            </a:r>
            <a:endParaRPr lang="sv-SE" sz="1800" dirty="0">
              <a:solidFill>
                <a:schemeClr val="tx1"/>
              </a:solidFill>
            </a:endParaRPr>
          </a:p>
          <a:p>
            <a:endParaRPr lang="sv-SE" sz="1800" dirty="0">
              <a:solidFill>
                <a:schemeClr val="tx1"/>
              </a:solidFill>
            </a:endParaRPr>
          </a:p>
          <a:p>
            <a:r>
              <a:rPr lang="sv-SE" sz="1800" dirty="0">
                <a:solidFill>
                  <a:schemeClr val="tx1"/>
                </a:solidFill>
              </a:rPr>
              <a:t>Acquisition of IAK/RV is usually performed before CMPv2 is initially used.</a:t>
            </a:r>
          </a:p>
          <a:p>
            <a:endParaRPr lang="sv-SE" sz="1800" dirty="0">
              <a:solidFill>
                <a:schemeClr val="tx1"/>
              </a:solidFill>
            </a:endParaRPr>
          </a:p>
          <a:p>
            <a:r>
              <a:rPr lang="sv-SE" sz="1800" dirty="0">
                <a:solidFill>
                  <a:schemeClr val="tx1"/>
                </a:solidFill>
              </a:rPr>
              <a:t>ONAP internal components should have </a:t>
            </a:r>
            <a:br>
              <a:rPr lang="sv-SE" sz="1800" dirty="0">
                <a:solidFill>
                  <a:schemeClr val="tx1"/>
                </a:solidFill>
              </a:rPr>
            </a:br>
            <a:r>
              <a:rPr lang="sv-SE" sz="1800" dirty="0">
                <a:solidFill>
                  <a:schemeClr val="tx1"/>
                </a:solidFill>
              </a:rPr>
              <a:t>certificates signed by different root CA. </a:t>
            </a:r>
            <a:br>
              <a:rPr lang="sv-SE" sz="1800" dirty="0">
                <a:solidFill>
                  <a:schemeClr val="tx1"/>
                </a:solidFill>
              </a:rPr>
            </a:br>
            <a:r>
              <a:rPr lang="sv-SE" sz="1800" dirty="0">
                <a:solidFill>
                  <a:schemeClr val="tx1"/>
                </a:solidFill>
              </a:rPr>
              <a:t>ONAP border components should have </a:t>
            </a:r>
            <a:br>
              <a:rPr lang="sv-SE" sz="1800" dirty="0">
                <a:solidFill>
                  <a:schemeClr val="tx1"/>
                </a:solidFill>
              </a:rPr>
            </a:br>
            <a:r>
              <a:rPr lang="sv-SE" sz="1800" dirty="0">
                <a:solidFill>
                  <a:schemeClr val="tx1"/>
                </a:solidFill>
              </a:rPr>
              <a:t>two certificates: </a:t>
            </a:r>
            <a:r>
              <a:rPr lang="sv-SE" sz="1800" b="1" dirty="0">
                <a:solidFill>
                  <a:schemeClr val="tx1"/>
                </a:solidFill>
              </a:rPr>
              <a:t>external</a:t>
            </a:r>
            <a:r>
              <a:rPr lang="sv-SE" sz="1800" dirty="0">
                <a:solidFill>
                  <a:schemeClr val="tx1"/>
                </a:solidFill>
              </a:rPr>
              <a:t> and </a:t>
            </a:r>
            <a:r>
              <a:rPr lang="sv-SE" sz="1800" b="1" dirty="0">
                <a:solidFill>
                  <a:schemeClr val="tx1"/>
                </a:solidFill>
              </a:rPr>
              <a:t>internal</a:t>
            </a:r>
            <a:r>
              <a:rPr lang="sv-SE" sz="1800" dirty="0">
                <a:solidFill>
                  <a:schemeClr val="tx1"/>
                </a:solidFill>
              </a:rPr>
              <a:t>.</a:t>
            </a:r>
          </a:p>
          <a:p>
            <a:pPr marL="0" indent="0">
              <a:buNone/>
            </a:pPr>
            <a:endParaRPr lang="sv-SE" sz="1800" dirty="0">
              <a:solidFill>
                <a:schemeClr val="tx1"/>
              </a:solidFill>
            </a:endParaRPr>
          </a:p>
          <a:p>
            <a:endParaRPr lang="sv-SE" sz="1800" dirty="0"/>
          </a:p>
          <a:p>
            <a:endParaRPr lang="sv-SE" sz="1800" dirty="0"/>
          </a:p>
          <a:p>
            <a:pPr lvl="1">
              <a:buFont typeface="Arial" panose="020B0604020202020204" pitchFamily="34" charset="0"/>
              <a:buChar char="•"/>
            </a:pPr>
            <a:endParaRPr lang="sv-SE" sz="1800" b="1" u="sng" dirty="0">
              <a:solidFill>
                <a:schemeClr val="tx1"/>
              </a:solidFill>
            </a:endParaRPr>
          </a:p>
          <a:p>
            <a:pPr lvl="1">
              <a:buFont typeface="Arial" panose="020B0604020202020204" pitchFamily="34" charset="0"/>
              <a:buChar char="•"/>
            </a:pPr>
            <a:endParaRPr lang="sv-SE" sz="1800" dirty="0">
              <a:solidFill>
                <a:schemeClr val="tx1"/>
              </a:solidFill>
            </a:endParaRPr>
          </a:p>
        </p:txBody>
      </p:sp>
    </p:spTree>
    <p:extLst>
      <p:ext uri="{BB962C8B-B14F-4D97-AF65-F5344CB8AC3E}">
        <p14:creationId xmlns:p14="http://schemas.microsoft.com/office/powerpoint/2010/main" val="1323108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D414F-F11E-405F-A6B1-2A270D724E88}"/>
              </a:ext>
            </a:extLst>
          </p:cNvPr>
          <p:cNvSpPr>
            <a:spLocks noGrp="1"/>
          </p:cNvSpPr>
          <p:nvPr>
            <p:ph type="title"/>
          </p:nvPr>
        </p:nvSpPr>
        <p:spPr/>
        <p:txBody>
          <a:bodyPr>
            <a:normAutofit fontScale="90000"/>
          </a:bodyPr>
          <a:lstStyle/>
          <a:p>
            <a:r>
              <a:rPr lang="sv-SE" dirty="0"/>
              <a:t>Suggested Frankfurt targets</a:t>
            </a:r>
            <a:br>
              <a:rPr lang="sv-SE" dirty="0"/>
            </a:br>
            <a:r>
              <a:rPr lang="sv-SE" sz="1800" dirty="0"/>
              <a:t>Summary</a:t>
            </a:r>
            <a:endParaRPr lang="sv-SE" dirty="0"/>
          </a:p>
        </p:txBody>
      </p:sp>
      <p:sp>
        <p:nvSpPr>
          <p:cNvPr id="3" name="Footer Placeholder 2">
            <a:extLst>
              <a:ext uri="{FF2B5EF4-FFF2-40B4-BE49-F238E27FC236}">
                <a16:creationId xmlns:a16="http://schemas.microsoft.com/office/drawing/2014/main" id="{9D35C210-30AD-4A9C-96A6-39BFFC9122B0}"/>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772CA212-28AD-4A4E-B95F-01B4CD115AF4}"/>
              </a:ext>
            </a:extLst>
          </p:cNvPr>
          <p:cNvSpPr>
            <a:spLocks noGrp="1"/>
          </p:cNvSpPr>
          <p:nvPr>
            <p:ph type="sldNum" sz="quarter" idx="12"/>
          </p:nvPr>
        </p:nvSpPr>
        <p:spPr/>
        <p:txBody>
          <a:bodyPr/>
          <a:lstStyle/>
          <a:p>
            <a:fld id="{169A7988-569B-4582-97FB-8B1F6CD9E266}" type="slidenum">
              <a:rPr lang="en-US" smtClean="0"/>
              <a:t>16</a:t>
            </a:fld>
            <a:endParaRPr lang="en-US" dirty="0"/>
          </a:p>
        </p:txBody>
      </p:sp>
      <p:graphicFrame>
        <p:nvGraphicFramePr>
          <p:cNvPr id="5" name="Table 4">
            <a:extLst>
              <a:ext uri="{FF2B5EF4-FFF2-40B4-BE49-F238E27FC236}">
                <a16:creationId xmlns:a16="http://schemas.microsoft.com/office/drawing/2014/main" id="{454EC10F-F146-43E9-A5A9-32748043A9FC}"/>
              </a:ext>
            </a:extLst>
          </p:cNvPr>
          <p:cNvGraphicFramePr>
            <a:graphicFrameLocks noGrp="1"/>
          </p:cNvGraphicFramePr>
          <p:nvPr>
            <p:extLst>
              <p:ext uri="{D42A27DB-BD31-4B8C-83A1-F6EECF244321}">
                <p14:modId xmlns:p14="http://schemas.microsoft.com/office/powerpoint/2010/main" val="2833342379"/>
              </p:ext>
            </p:extLst>
          </p:nvPr>
        </p:nvGraphicFramePr>
        <p:xfrm>
          <a:off x="551325" y="1296678"/>
          <a:ext cx="10102131" cy="4834287"/>
        </p:xfrm>
        <a:graphic>
          <a:graphicData uri="http://schemas.openxmlformats.org/drawingml/2006/table">
            <a:tbl>
              <a:tblPr firstRow="1" bandRow="1">
                <a:tableStyleId>{5C22544A-7EE6-4342-B048-85BDC9FD1C3A}</a:tableStyleId>
              </a:tblPr>
              <a:tblGrid>
                <a:gridCol w="1861896">
                  <a:extLst>
                    <a:ext uri="{9D8B030D-6E8A-4147-A177-3AD203B41FA5}">
                      <a16:colId xmlns:a16="http://schemas.microsoft.com/office/drawing/2014/main" val="20000"/>
                    </a:ext>
                  </a:extLst>
                </a:gridCol>
                <a:gridCol w="8240235">
                  <a:extLst>
                    <a:ext uri="{9D8B030D-6E8A-4147-A177-3AD203B41FA5}">
                      <a16:colId xmlns:a16="http://schemas.microsoft.com/office/drawing/2014/main" val="20001"/>
                    </a:ext>
                  </a:extLst>
                </a:gridCol>
              </a:tblGrid>
              <a:tr h="401352">
                <a:tc>
                  <a:txBody>
                    <a:bodyPr/>
                    <a:lstStyle/>
                    <a:p>
                      <a:r>
                        <a:rPr lang="en-US" sz="1600" dirty="0"/>
                        <a:t>Project</a:t>
                      </a:r>
                    </a:p>
                  </a:txBody>
                  <a:tcPr marL="68580" marR="68580" marT="34290" marB="34290"/>
                </a:tc>
                <a:tc>
                  <a:txBody>
                    <a:bodyPr/>
                    <a:lstStyle/>
                    <a:p>
                      <a:r>
                        <a:rPr lang="en-US" sz="1600" dirty="0"/>
                        <a:t>Description</a:t>
                      </a:r>
                    </a:p>
                  </a:txBody>
                  <a:tcPr marL="68580" marR="68580" marT="34290" marB="34290"/>
                </a:tc>
                <a:extLst>
                  <a:ext uri="{0D108BD9-81ED-4DB2-BD59-A6C34878D82A}">
                    <a16:rowId xmlns:a16="http://schemas.microsoft.com/office/drawing/2014/main" val="10000"/>
                  </a:ext>
                </a:extLst>
              </a:tr>
              <a:tr h="580159">
                <a:tc>
                  <a:txBody>
                    <a:bodyPr/>
                    <a:lstStyle/>
                    <a:p>
                      <a:r>
                        <a:rPr lang="en-US" sz="1600" dirty="0">
                          <a:solidFill>
                            <a:schemeClr val="tx1"/>
                          </a:solidFill>
                        </a:rPr>
                        <a:t>AAF</a:t>
                      </a:r>
                    </a:p>
                  </a:txBody>
                  <a:tcPr marL="68580" marR="68580" marT="34290" marB="34290"/>
                </a:tc>
                <a:tc>
                  <a:txBody>
                    <a:bodyPr/>
                    <a:lstStyle/>
                    <a:p>
                      <a:r>
                        <a:rPr lang="en-US" sz="1600" kern="1200" dirty="0">
                          <a:solidFill>
                            <a:schemeClr val="dk1"/>
                          </a:solidFill>
                          <a:effectLst/>
                          <a:latin typeface="+mn-lt"/>
                          <a:ea typeface="+mn-ea"/>
                          <a:cs typeface="+mn-cs"/>
                        </a:rPr>
                        <a:t>AAF provides an API that allows SO (or some ONAP component) to trigger the IAK/RV scenario execution and returns the IAK, RV and CA URL</a:t>
                      </a:r>
                      <a:r>
                        <a:rPr lang="en-US" sz="1600" dirty="0">
                          <a:solidFill>
                            <a:schemeClr val="tx1"/>
                          </a:solidFill>
                          <a:ea typeface="Nokia Pure Text Light" panose="020B0304040602060303" pitchFamily="34" charset="0"/>
                          <a:cs typeface="Nokia Pure Text Light" panose="020B0304040602060303" pitchFamily="34" charset="0"/>
                        </a:rPr>
                        <a:t>.</a:t>
                      </a:r>
                      <a:endParaRPr lang="en-US" sz="1600" baseline="0" dirty="0">
                        <a:solidFill>
                          <a:schemeClr val="tx1"/>
                        </a:solidFill>
                      </a:endParaRPr>
                    </a:p>
                  </a:txBody>
                  <a:tcPr marL="68580" marR="68580" marT="34290" marB="34290"/>
                </a:tc>
                <a:extLst>
                  <a:ext uri="{0D108BD9-81ED-4DB2-BD59-A6C34878D82A}">
                    <a16:rowId xmlns:a16="http://schemas.microsoft.com/office/drawing/2014/main" val="2306249"/>
                  </a:ext>
                </a:extLst>
              </a:tr>
              <a:tr h="580159">
                <a:tc>
                  <a:txBody>
                    <a:bodyPr/>
                    <a:lstStyle/>
                    <a:p>
                      <a:r>
                        <a:rPr lang="en-US" sz="1600" dirty="0"/>
                        <a:t>AAF</a:t>
                      </a:r>
                    </a:p>
                  </a:txBody>
                  <a:tcPr marL="68580" marR="68580" marT="34290" marB="34290"/>
                </a:tc>
                <a:tc>
                  <a:txBody>
                    <a:bodyPr/>
                    <a:lstStyle/>
                    <a:p>
                      <a:r>
                        <a:rPr lang="en-US" sz="1600" kern="1200" dirty="0">
                          <a:solidFill>
                            <a:schemeClr val="dk1"/>
                          </a:solidFill>
                          <a:effectLst/>
                          <a:latin typeface="+mn-lt"/>
                          <a:ea typeface="+mn-ea"/>
                          <a:cs typeface="+mn-cs"/>
                        </a:rPr>
                        <a:t>AAF is able to execute the scenario to obtain an Initial Authentication Key (IAK) and Reference Value (RV) from a SP CA on behalf of a VNF</a:t>
                      </a:r>
                      <a:r>
                        <a:rPr lang="en-US" sz="1600" dirty="0">
                          <a:ea typeface="Nokia Pure Text Light" panose="020B0304040602060303" pitchFamily="34" charset="0"/>
                          <a:cs typeface="Nokia Pure Text Light" panose="020B0304040602060303" pitchFamily="34" charset="0"/>
                        </a:rPr>
                        <a:t>.</a:t>
                      </a:r>
                      <a:endParaRPr lang="en-US" sz="1600" dirty="0"/>
                    </a:p>
                  </a:txBody>
                  <a:tcPr marL="68580" marR="68580" marT="34290" marB="34290"/>
                </a:tc>
                <a:extLst>
                  <a:ext uri="{0D108BD9-81ED-4DB2-BD59-A6C34878D82A}">
                    <a16:rowId xmlns:a16="http://schemas.microsoft.com/office/drawing/2014/main" val="10003"/>
                  </a:ext>
                </a:extLst>
              </a:tr>
              <a:tr h="422570">
                <a:tc>
                  <a:txBody>
                    <a:bodyPr/>
                    <a:lstStyle/>
                    <a:p>
                      <a:r>
                        <a:rPr lang="en-US" sz="1600" dirty="0"/>
                        <a:t>AAF</a:t>
                      </a:r>
                    </a:p>
                  </a:txBody>
                  <a:tcPr marL="68580" marR="68580" marT="34290" marB="34290"/>
                </a:tc>
                <a:tc>
                  <a:txBody>
                    <a:bodyPr/>
                    <a:lstStyle/>
                    <a:p>
                      <a:r>
                        <a:rPr lang="en-US" sz="1600" dirty="0"/>
                        <a:t>AAF</a:t>
                      </a:r>
                      <a:r>
                        <a:rPr lang="en-US" sz="1600" baseline="0" dirty="0"/>
                        <a:t> MUST support CMPv2 and is able to initialize a CMPv2 client to the Service Provider CA.</a:t>
                      </a:r>
                      <a:endParaRPr lang="en-US" sz="1600" dirty="0"/>
                    </a:p>
                  </a:txBody>
                  <a:tcPr marL="68580" marR="68580" marT="34290" marB="34290"/>
                </a:tc>
                <a:extLst>
                  <a:ext uri="{0D108BD9-81ED-4DB2-BD59-A6C34878D82A}">
                    <a16:rowId xmlns:a16="http://schemas.microsoft.com/office/drawing/2014/main" val="718255903"/>
                  </a:ext>
                </a:extLst>
              </a:tr>
              <a:tr h="515413">
                <a:tc>
                  <a:txBody>
                    <a:bodyPr/>
                    <a:lstStyle/>
                    <a:p>
                      <a:r>
                        <a:rPr lang="en-US" sz="1600" dirty="0"/>
                        <a:t>AAF</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AAF MUST be able to provide X.509v3 certificates to ONAP components from a service provider CA </a:t>
                      </a:r>
                      <a:r>
                        <a:rPr lang="en-US" sz="1600" kern="1200" dirty="0">
                          <a:solidFill>
                            <a:schemeClr val="dk1"/>
                          </a:solidFill>
                          <a:effectLst/>
                          <a:latin typeface="+mn-lt"/>
                          <a:ea typeface="+mn-ea"/>
                          <a:cs typeface="+mn-cs"/>
                        </a:rPr>
                        <a:t>using CMPv2 protocol as specified by RFC 4210 and RFC 4211. </a:t>
                      </a:r>
                      <a:r>
                        <a:rPr lang="en-US" sz="1600" i="1" kern="1200" dirty="0">
                          <a:solidFill>
                            <a:schemeClr val="tx1"/>
                          </a:solidFill>
                          <a:effectLst/>
                          <a:latin typeface="+mn-lt"/>
                          <a:ea typeface="+mn-ea"/>
                          <a:cs typeface="+mn-cs"/>
                        </a:rPr>
                        <a:t>(Related to </a:t>
                      </a:r>
                      <a:r>
                        <a:rPr lang="en-US" sz="1600" i="1" dirty="0">
                          <a:hlinkClick r:id="rId3"/>
                        </a:rPr>
                        <a:t>SECCOM-204</a:t>
                      </a:r>
                      <a:r>
                        <a:rPr lang="en-US" sz="1600" i="1" kern="1200" dirty="0">
                          <a:solidFill>
                            <a:schemeClr val="tx1"/>
                          </a:solidFill>
                          <a:effectLst/>
                          <a:latin typeface="+mn-lt"/>
                          <a:ea typeface="+mn-ea"/>
                          <a:cs typeface="+mn-cs"/>
                        </a:rPr>
                        <a:t>)</a:t>
                      </a:r>
                      <a:endParaRPr lang="en-US" sz="1600" i="1" dirty="0">
                        <a:solidFill>
                          <a:schemeClr val="tx1"/>
                        </a:solidFill>
                      </a:endParaRPr>
                    </a:p>
                  </a:txBody>
                  <a:tcPr marL="68580" marR="68580" marT="34290" marB="34290"/>
                </a:tc>
                <a:extLst>
                  <a:ext uri="{0D108BD9-81ED-4DB2-BD59-A6C34878D82A}">
                    <a16:rowId xmlns:a16="http://schemas.microsoft.com/office/drawing/2014/main" val="1130889050"/>
                  </a:ext>
                </a:extLst>
              </a:tr>
              <a:tr h="503949">
                <a:tc>
                  <a:txBody>
                    <a:bodyPr/>
                    <a:lstStyle/>
                    <a:p>
                      <a:r>
                        <a:rPr lang="en-US" sz="1600" dirty="0"/>
                        <a:t>AAF</a:t>
                      </a:r>
                    </a:p>
                  </a:txBody>
                  <a:tcPr marL="68580" marR="68580" marT="34290" marB="34290"/>
                </a:tc>
                <a:tc>
                  <a:txBody>
                    <a:bodyPr/>
                    <a:lstStyle/>
                    <a:p>
                      <a:r>
                        <a:rPr lang="en-US" sz="1600" dirty="0"/>
                        <a:t>AAF certificate management solution MUST be integrated and utilize the CMPv2 client </a:t>
                      </a:r>
                      <a:br>
                        <a:rPr lang="en-US" sz="1600" dirty="0"/>
                      </a:br>
                      <a:r>
                        <a:rPr lang="en-US" sz="1600" dirty="0"/>
                        <a:t>for external PKI management capabilities with service providers CA.</a:t>
                      </a:r>
                    </a:p>
                  </a:txBody>
                  <a:tcPr marL="68580" marR="68580" marT="34290" marB="34290"/>
                </a:tc>
                <a:extLst>
                  <a:ext uri="{0D108BD9-81ED-4DB2-BD59-A6C34878D82A}">
                    <a16:rowId xmlns:a16="http://schemas.microsoft.com/office/drawing/2014/main" val="2303785579"/>
                  </a:ext>
                </a:extLst>
              </a:tr>
              <a:tr h="493445">
                <a:tc>
                  <a:txBody>
                    <a:bodyPr/>
                    <a:lstStyle/>
                    <a:p>
                      <a:r>
                        <a:rPr lang="en-US" sz="1400" dirty="0">
                          <a:solidFill>
                            <a:schemeClr val="tx1"/>
                          </a:solidFill>
                        </a:rPr>
                        <a:t>ONAP security requirements</a:t>
                      </a:r>
                    </a:p>
                  </a:txBody>
                  <a:tcPr marL="68580" marR="68580" marT="34290" marB="34290"/>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400" b="0" dirty="0">
                          <a:solidFill>
                            <a:schemeClr val="tx1"/>
                          </a:solidFill>
                          <a:ea typeface="Nokia Pure Text Light" panose="020B0304040602060303" pitchFamily="34" charset="0"/>
                          <a:cs typeface="Nokia Pure Text Light" panose="020B0304040602060303" pitchFamily="34" charset="0"/>
                        </a:rPr>
                        <a:t>Update ONAP security requirements certificate management  </a:t>
                      </a:r>
                      <a:r>
                        <a:rPr lang="en-US" sz="1400" b="0" i="1" dirty="0">
                          <a:solidFill>
                            <a:schemeClr val="tx1"/>
                          </a:solidFill>
                          <a:ea typeface="Nokia Pure Text Light" panose="020B0304040602060303" pitchFamily="34" charset="0"/>
                          <a:cs typeface="Nokia Pure Text Light" panose="020B0304040602060303" pitchFamily="34" charset="0"/>
                        </a:rPr>
                        <a:t>(“crypto” series)</a:t>
                      </a:r>
                      <a:endParaRPr lang="en-US" sz="1400" b="0" dirty="0">
                        <a:solidFill>
                          <a:schemeClr val="tx1"/>
                        </a:solidFill>
                        <a:ea typeface="Nokia Pure Text Light" panose="020B0304040602060303" pitchFamily="34" charset="0"/>
                        <a:cs typeface="Nokia Pure Text Light" panose="020B0304040602060303" pitchFamily="34" charset="0"/>
                      </a:endParaRPr>
                    </a:p>
                    <a:p>
                      <a:pPr marL="285750" marR="0" lvl="0" indent="-285750" algn="l" defTabSz="121917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a:solidFill>
                            <a:schemeClr val="tx1"/>
                          </a:solidFill>
                          <a:ea typeface="Nokia Pure Text Light" panose="020B0304040602060303" pitchFamily="34" charset="0"/>
                          <a:cs typeface="Nokia Pure Text Light" panose="020B0304040602060303" pitchFamily="34" charset="0"/>
                        </a:rPr>
                        <a:t>Possible add/modify requirements for above release targets.</a:t>
                      </a:r>
                    </a:p>
                    <a:p>
                      <a:pPr marL="285750" marR="0" lvl="0" indent="-285750" algn="l" defTabSz="121917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a:solidFill>
                            <a:schemeClr val="tx1"/>
                          </a:solidFill>
                          <a:ea typeface="Nokia Pure Text Light" panose="020B0304040602060303" pitchFamily="34" charset="0"/>
                          <a:cs typeface="Nokia Pure Text Light" panose="020B0304040602060303" pitchFamily="34" charset="0"/>
                        </a:rPr>
                        <a:t>ONAP SHOULD use a centralized certificate management solution. </a:t>
                      </a:r>
                    </a:p>
                    <a:p>
                      <a:pPr marL="285750" marR="0" lvl="0" indent="-285750" algn="l" defTabSz="121917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a:solidFill>
                            <a:schemeClr val="tx1"/>
                          </a:solidFill>
                          <a:ea typeface="Nokia Pure Text Light" panose="020B0304040602060303" pitchFamily="34" charset="0"/>
                          <a:cs typeface="Nokia Pure Text Light" panose="020B0304040602060303" pitchFamily="34" charset="0"/>
                        </a:rPr>
                        <a:t>ONAP SHOULD use separate CA root structures used for internal and platform external interfaces </a:t>
                      </a:r>
                      <a:br>
                        <a:rPr lang="en-US" sz="1400" b="0" dirty="0">
                          <a:solidFill>
                            <a:schemeClr val="tx1"/>
                          </a:solidFill>
                          <a:ea typeface="Nokia Pure Text Light" panose="020B0304040602060303" pitchFamily="34" charset="0"/>
                          <a:cs typeface="Nokia Pure Text Light" panose="020B0304040602060303" pitchFamily="34" charset="0"/>
                        </a:rPr>
                      </a:br>
                      <a:r>
                        <a:rPr lang="en-US" sz="1400" b="0" dirty="0">
                          <a:solidFill>
                            <a:schemeClr val="tx1"/>
                          </a:solidFill>
                          <a:ea typeface="Nokia Pure Text Light" panose="020B0304040602060303" pitchFamily="34" charset="0"/>
                          <a:cs typeface="Nokia Pure Text Light" panose="020B0304040602060303" pitchFamily="34" charset="0"/>
                        </a:rPr>
                        <a:t>in commercial deployments.</a:t>
                      </a:r>
                    </a:p>
                  </a:txBody>
                  <a:tcPr marL="68580" marR="68580" marT="34290" marB="34290"/>
                </a:tc>
                <a:extLst>
                  <a:ext uri="{0D108BD9-81ED-4DB2-BD59-A6C34878D82A}">
                    <a16:rowId xmlns:a16="http://schemas.microsoft.com/office/drawing/2014/main" val="3024361130"/>
                  </a:ext>
                </a:extLst>
              </a:tr>
              <a:tr h="209387">
                <a:tc>
                  <a:txBody>
                    <a:bodyPr/>
                    <a:lstStyle/>
                    <a:p>
                      <a:r>
                        <a:rPr lang="en-US" sz="1400" dirty="0">
                          <a:solidFill>
                            <a:schemeClr val="tx1"/>
                          </a:solidFill>
                        </a:rPr>
                        <a:t>SECCOM</a:t>
                      </a:r>
                    </a:p>
                  </a:txBody>
                  <a:tcPr marL="68580" marR="68580" marT="34290" marB="34290"/>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400" b="0" dirty="0">
                          <a:solidFill>
                            <a:schemeClr val="tx1"/>
                          </a:solidFill>
                          <a:ea typeface="Nokia Pure Text Light" panose="020B0304040602060303" pitchFamily="34" charset="0"/>
                          <a:cs typeface="Nokia Pure Text Light" panose="020B0304040602060303" pitchFamily="34" charset="0"/>
                        </a:rPr>
                        <a:t>Update wiki for </a:t>
                      </a:r>
                      <a:r>
                        <a:rPr lang="en-US" sz="1400" b="0" dirty="0">
                          <a:solidFill>
                            <a:schemeClr val="tx1"/>
                          </a:solidFill>
                          <a:ea typeface="Nokia Pure Text Light" panose="020B0304040602060303" pitchFamily="34" charset="0"/>
                          <a:cs typeface="Nokia Pure Text Light" panose="020B0304040602060303" pitchFamily="34" charset="0"/>
                          <a:hlinkClick r:id="rId4"/>
                        </a:rPr>
                        <a:t>Secure communication to Network Functions</a:t>
                      </a:r>
                      <a:r>
                        <a:rPr lang="en-US" sz="1400" b="0" dirty="0">
                          <a:solidFill>
                            <a:schemeClr val="tx1"/>
                          </a:solidFill>
                          <a:ea typeface="Nokia Pure Text Light" panose="020B0304040602060303" pitchFamily="34" charset="0"/>
                          <a:cs typeface="Nokia Pure Text Light" panose="020B0304040602060303" pitchFamily="34" charset="0"/>
                        </a:rPr>
                        <a:t>. </a:t>
                      </a:r>
                    </a:p>
                  </a:txBody>
                  <a:tcPr marL="68580" marR="68580" marT="34290" marB="34290"/>
                </a:tc>
                <a:extLst>
                  <a:ext uri="{0D108BD9-81ED-4DB2-BD59-A6C34878D82A}">
                    <a16:rowId xmlns:a16="http://schemas.microsoft.com/office/drawing/2014/main" val="2416953441"/>
                  </a:ext>
                </a:extLst>
              </a:tr>
              <a:tr h="320207">
                <a:tc>
                  <a:txBody>
                    <a:bodyPr/>
                    <a:lstStyle/>
                    <a:p>
                      <a:r>
                        <a:rPr lang="en-US" sz="1400" dirty="0">
                          <a:solidFill>
                            <a:schemeClr val="tx1"/>
                          </a:solidFill>
                        </a:rPr>
                        <a:t>SECCOM</a:t>
                      </a:r>
                    </a:p>
                  </a:txBody>
                  <a:tcPr marL="68580" marR="68580" marT="34290" marB="34290"/>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400" b="0" dirty="0">
                          <a:solidFill>
                            <a:schemeClr val="tx1"/>
                          </a:solidFill>
                          <a:ea typeface="Nokia Pure Text Light" panose="020B0304040602060303" pitchFamily="34" charset="0"/>
                          <a:cs typeface="Nokia Pure Text Light" panose="020B0304040602060303" pitchFamily="34" charset="0"/>
                        </a:rPr>
                        <a:t>Revisit VNF Certificate enrollment proposal for Dublin.  </a:t>
                      </a:r>
                      <a:r>
                        <a:rPr lang="en-US" sz="1400" b="0" i="1" dirty="0">
                          <a:solidFill>
                            <a:schemeClr val="tx1"/>
                          </a:solidFill>
                          <a:ea typeface="Nokia Pure Text Light" panose="020B0304040602060303" pitchFamily="34" charset="0"/>
                          <a:cs typeface="Nokia Pure Text Light" panose="020B0304040602060303" pitchFamily="34" charset="0"/>
                        </a:rPr>
                        <a:t>(Initial modification mentioned later in this material)</a:t>
                      </a:r>
                    </a:p>
                  </a:txBody>
                  <a:tcPr marL="68580" marR="68580" marT="34290" marB="34290"/>
                </a:tc>
                <a:extLst>
                  <a:ext uri="{0D108BD9-81ED-4DB2-BD59-A6C34878D82A}">
                    <a16:rowId xmlns:a16="http://schemas.microsoft.com/office/drawing/2014/main" val="2707394068"/>
                  </a:ext>
                </a:extLst>
              </a:tr>
            </a:tbl>
          </a:graphicData>
        </a:graphic>
      </p:graphicFrame>
      <p:sp>
        <p:nvSpPr>
          <p:cNvPr id="8" name="TextBox 7">
            <a:extLst>
              <a:ext uri="{FF2B5EF4-FFF2-40B4-BE49-F238E27FC236}">
                <a16:creationId xmlns:a16="http://schemas.microsoft.com/office/drawing/2014/main" id="{63E151D8-5A12-4314-87DA-3E6850BE3B53}"/>
              </a:ext>
            </a:extLst>
          </p:cNvPr>
          <p:cNvSpPr txBox="1"/>
          <p:nvPr/>
        </p:nvSpPr>
        <p:spPr bwMode="auto">
          <a:xfrm>
            <a:off x="10793744" y="2906849"/>
            <a:ext cx="1027416"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sz="1600" i="0" u="none" strike="noStrike" kern="1200" cap="none" spc="0" normalizeH="0" baseline="0" noProof="0" dirty="0">
                <a:ln>
                  <a:noFill/>
                </a:ln>
                <a:solidFill>
                  <a:schemeClr val="accent6"/>
                </a:solidFill>
                <a:effectLst/>
                <a:uLnTx/>
                <a:uFillTx/>
                <a:latin typeface="Ericsson Hilda"/>
                <a:ea typeface="+mn-ea"/>
                <a:cs typeface="+mn-cs"/>
              </a:rPr>
              <a:t>New</a:t>
            </a:r>
            <a:endParaRPr kumimoji="0" lang="sv-SE" sz="2000" i="0" u="none" strike="noStrike" kern="1200" cap="none" spc="0" normalizeH="0" baseline="0" noProof="0" dirty="0">
              <a:ln>
                <a:noFill/>
              </a:ln>
              <a:solidFill>
                <a:schemeClr val="accent6"/>
              </a:solidFill>
              <a:effectLst/>
              <a:uLnTx/>
              <a:uFillTx/>
              <a:latin typeface="Ericsson Hilda"/>
              <a:ea typeface="+mn-ea"/>
              <a:cs typeface="+mn-cs"/>
            </a:endParaRPr>
          </a:p>
        </p:txBody>
      </p:sp>
      <p:sp>
        <p:nvSpPr>
          <p:cNvPr id="12" name="TextBox 11">
            <a:extLst>
              <a:ext uri="{FF2B5EF4-FFF2-40B4-BE49-F238E27FC236}">
                <a16:creationId xmlns:a16="http://schemas.microsoft.com/office/drawing/2014/main" id="{58879432-F2F8-4D0E-90CA-2C0D691C32D4}"/>
              </a:ext>
            </a:extLst>
          </p:cNvPr>
          <p:cNvSpPr txBox="1"/>
          <p:nvPr/>
        </p:nvSpPr>
        <p:spPr bwMode="auto">
          <a:xfrm>
            <a:off x="10793745" y="3951151"/>
            <a:ext cx="1027416"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sz="1600" i="0" u="none" strike="noStrike" kern="1200" cap="none" spc="0" normalizeH="0" baseline="0" noProof="0" dirty="0">
                <a:ln>
                  <a:noFill/>
                </a:ln>
                <a:solidFill>
                  <a:schemeClr val="accent6"/>
                </a:solidFill>
                <a:effectLst/>
                <a:uLnTx/>
                <a:uFillTx/>
                <a:latin typeface="Ericsson Hilda"/>
                <a:ea typeface="+mn-ea"/>
                <a:cs typeface="+mn-cs"/>
              </a:rPr>
              <a:t>New</a:t>
            </a:r>
            <a:endParaRPr kumimoji="0" lang="sv-SE" sz="2000" i="0" u="none" strike="noStrike" kern="1200" cap="none" spc="0" normalizeH="0" baseline="0" noProof="0" dirty="0">
              <a:ln>
                <a:noFill/>
              </a:ln>
              <a:solidFill>
                <a:schemeClr val="accent6"/>
              </a:solidFill>
              <a:effectLst/>
              <a:uLnTx/>
              <a:uFillTx/>
              <a:latin typeface="Ericsson Hilda"/>
              <a:ea typeface="+mn-ea"/>
              <a:cs typeface="+mn-cs"/>
            </a:endParaRPr>
          </a:p>
        </p:txBody>
      </p:sp>
      <p:sp>
        <p:nvSpPr>
          <p:cNvPr id="9" name="Rectangle: Rounded Corners 8">
            <a:extLst>
              <a:ext uri="{FF2B5EF4-FFF2-40B4-BE49-F238E27FC236}">
                <a16:creationId xmlns:a16="http://schemas.microsoft.com/office/drawing/2014/main" id="{45547158-FBE1-49CE-9D61-8A932E4E25F7}"/>
              </a:ext>
            </a:extLst>
          </p:cNvPr>
          <p:cNvSpPr/>
          <p:nvPr/>
        </p:nvSpPr>
        <p:spPr>
          <a:xfrm>
            <a:off x="551325" y="2855835"/>
            <a:ext cx="10102130" cy="424078"/>
          </a:xfrm>
          <a:prstGeom prst="round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Rectangle: Rounded Corners 12">
            <a:extLst>
              <a:ext uri="{FF2B5EF4-FFF2-40B4-BE49-F238E27FC236}">
                <a16:creationId xmlns:a16="http://schemas.microsoft.com/office/drawing/2014/main" id="{6F73EF69-9581-42A3-B179-6BC7503D1916}"/>
              </a:ext>
            </a:extLst>
          </p:cNvPr>
          <p:cNvSpPr/>
          <p:nvPr/>
        </p:nvSpPr>
        <p:spPr>
          <a:xfrm>
            <a:off x="551325" y="3839990"/>
            <a:ext cx="10102130" cy="542548"/>
          </a:xfrm>
          <a:prstGeom prst="round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 name="Rectangle: Rounded Corners 14">
            <a:extLst>
              <a:ext uri="{FF2B5EF4-FFF2-40B4-BE49-F238E27FC236}">
                <a16:creationId xmlns:a16="http://schemas.microsoft.com/office/drawing/2014/main" id="{8D609172-2CD2-468A-A4AA-FC49B13CA3A7}"/>
              </a:ext>
            </a:extLst>
          </p:cNvPr>
          <p:cNvSpPr/>
          <p:nvPr/>
        </p:nvSpPr>
        <p:spPr>
          <a:xfrm>
            <a:off x="551325" y="4423144"/>
            <a:ext cx="10102130" cy="1101356"/>
          </a:xfrm>
          <a:prstGeom prst="round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6" name="TextBox 15">
            <a:extLst>
              <a:ext uri="{FF2B5EF4-FFF2-40B4-BE49-F238E27FC236}">
                <a16:creationId xmlns:a16="http://schemas.microsoft.com/office/drawing/2014/main" id="{3D535F22-8FE6-42B2-99EB-2BD65CBB7C7B}"/>
              </a:ext>
            </a:extLst>
          </p:cNvPr>
          <p:cNvSpPr txBox="1"/>
          <p:nvPr/>
        </p:nvSpPr>
        <p:spPr bwMode="auto">
          <a:xfrm>
            <a:off x="10793745" y="4576492"/>
            <a:ext cx="1027416"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sz="1600" i="0" u="none" strike="noStrike" kern="1200" cap="none" spc="0" normalizeH="0" baseline="0" noProof="0" dirty="0">
                <a:ln>
                  <a:noFill/>
                </a:ln>
                <a:solidFill>
                  <a:schemeClr val="accent6"/>
                </a:solidFill>
                <a:effectLst/>
                <a:uLnTx/>
                <a:uFillTx/>
                <a:latin typeface="Ericsson Hilda"/>
                <a:ea typeface="+mn-ea"/>
                <a:cs typeface="+mn-cs"/>
              </a:rPr>
              <a:t>New</a:t>
            </a:r>
            <a:endParaRPr kumimoji="0" lang="sv-SE" sz="2000" i="0" u="none" strike="noStrike" kern="1200" cap="none" spc="0" normalizeH="0" baseline="0" noProof="0" dirty="0">
              <a:ln>
                <a:noFill/>
              </a:ln>
              <a:solidFill>
                <a:schemeClr val="accent6"/>
              </a:solidFill>
              <a:effectLst/>
              <a:uLnTx/>
              <a:uFillTx/>
              <a:latin typeface="Ericsson Hilda"/>
              <a:ea typeface="+mn-ea"/>
              <a:cs typeface="+mn-cs"/>
            </a:endParaRPr>
          </a:p>
        </p:txBody>
      </p:sp>
      <p:sp>
        <p:nvSpPr>
          <p:cNvPr id="17" name="Rectangle: Rounded Corners 16">
            <a:extLst>
              <a:ext uri="{FF2B5EF4-FFF2-40B4-BE49-F238E27FC236}">
                <a16:creationId xmlns:a16="http://schemas.microsoft.com/office/drawing/2014/main" id="{74D6B70B-2D91-4AD5-99DE-8B6ED6E2A72B}"/>
              </a:ext>
            </a:extLst>
          </p:cNvPr>
          <p:cNvSpPr/>
          <p:nvPr/>
        </p:nvSpPr>
        <p:spPr>
          <a:xfrm>
            <a:off x="551324" y="3319113"/>
            <a:ext cx="10102130" cy="481676"/>
          </a:xfrm>
          <a:prstGeom prst="round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8" name="TextBox 17">
            <a:extLst>
              <a:ext uri="{FF2B5EF4-FFF2-40B4-BE49-F238E27FC236}">
                <a16:creationId xmlns:a16="http://schemas.microsoft.com/office/drawing/2014/main" id="{AF69E1F5-022C-4D1A-9CDD-474F246D05E2}"/>
              </a:ext>
            </a:extLst>
          </p:cNvPr>
          <p:cNvSpPr txBox="1"/>
          <p:nvPr/>
        </p:nvSpPr>
        <p:spPr bwMode="auto">
          <a:xfrm>
            <a:off x="10793744" y="3383485"/>
            <a:ext cx="1027416"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sz="1600" i="0" u="none" strike="noStrike" kern="1200" cap="none" spc="0" normalizeH="0" baseline="0" noProof="0" dirty="0">
                <a:ln>
                  <a:noFill/>
                </a:ln>
                <a:solidFill>
                  <a:schemeClr val="accent6"/>
                </a:solidFill>
                <a:effectLst/>
                <a:uLnTx/>
                <a:uFillTx/>
                <a:latin typeface="Ericsson Hilda"/>
                <a:ea typeface="+mn-ea"/>
                <a:cs typeface="+mn-cs"/>
              </a:rPr>
              <a:t>New</a:t>
            </a:r>
            <a:endParaRPr kumimoji="0" lang="sv-SE" sz="2000" i="0" u="none" strike="noStrike" kern="1200" cap="none" spc="0" normalizeH="0" baseline="0" noProof="0" dirty="0">
              <a:ln>
                <a:noFill/>
              </a:ln>
              <a:solidFill>
                <a:schemeClr val="accent6"/>
              </a:solidFill>
              <a:effectLst/>
              <a:uLnTx/>
              <a:uFillTx/>
              <a:latin typeface="Ericsson Hilda"/>
              <a:ea typeface="+mn-ea"/>
              <a:cs typeface="+mn-cs"/>
            </a:endParaRPr>
          </a:p>
        </p:txBody>
      </p:sp>
    </p:spTree>
    <p:extLst>
      <p:ext uri="{BB962C8B-B14F-4D97-AF65-F5344CB8AC3E}">
        <p14:creationId xmlns:p14="http://schemas.microsoft.com/office/powerpoint/2010/main" val="3262050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9" grpId="0" animBg="1"/>
      <p:bldP spid="13" grpId="0" animBg="1"/>
      <p:bldP spid="15" grpId="0" animBg="1"/>
      <p:bldP spid="16" grpId="0"/>
      <p:bldP spid="17" grpId="0" animBg="1"/>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100761658"/>
              </p:ext>
            </p:extLst>
          </p:nvPr>
        </p:nvGraphicFramePr>
        <p:xfrm>
          <a:off x="448126" y="1730567"/>
          <a:ext cx="10884022" cy="4310685"/>
        </p:xfrm>
        <a:graphic>
          <a:graphicData uri="http://schemas.openxmlformats.org/drawingml/2006/table">
            <a:tbl>
              <a:tblPr firstRow="1" bandRow="1">
                <a:tableStyleId>{5C22544A-7EE6-4342-B048-85BDC9FD1C3A}</a:tableStyleId>
              </a:tblPr>
              <a:tblGrid>
                <a:gridCol w="865769">
                  <a:extLst>
                    <a:ext uri="{9D8B030D-6E8A-4147-A177-3AD203B41FA5}">
                      <a16:colId xmlns:a16="http://schemas.microsoft.com/office/drawing/2014/main" val="1238594885"/>
                    </a:ext>
                  </a:extLst>
                </a:gridCol>
                <a:gridCol w="1393794">
                  <a:extLst>
                    <a:ext uri="{9D8B030D-6E8A-4147-A177-3AD203B41FA5}">
                      <a16:colId xmlns:a16="http://schemas.microsoft.com/office/drawing/2014/main" val="20000"/>
                    </a:ext>
                  </a:extLst>
                </a:gridCol>
                <a:gridCol w="8624459">
                  <a:extLst>
                    <a:ext uri="{9D8B030D-6E8A-4147-A177-3AD203B41FA5}">
                      <a16:colId xmlns:a16="http://schemas.microsoft.com/office/drawing/2014/main" val="20001"/>
                    </a:ext>
                  </a:extLst>
                </a:gridCol>
              </a:tblGrid>
              <a:tr h="243355">
                <a:tc>
                  <a:txBody>
                    <a:bodyPr/>
                    <a:lstStyle/>
                    <a:p>
                      <a:r>
                        <a:rPr lang="en-US" sz="1400" dirty="0"/>
                        <a:t>Name</a:t>
                      </a:r>
                    </a:p>
                  </a:txBody>
                  <a:tcPr marL="68580" marR="68580" marT="34290" marB="34290"/>
                </a:tc>
                <a:tc>
                  <a:txBody>
                    <a:bodyPr/>
                    <a:lstStyle/>
                    <a:p>
                      <a:r>
                        <a:rPr lang="en-US" sz="1400" dirty="0"/>
                        <a:t>Jira ticket</a:t>
                      </a:r>
                    </a:p>
                  </a:txBody>
                  <a:tcPr marL="68580" marR="68580" marT="34290" marB="34290"/>
                </a:tc>
                <a:tc>
                  <a:txBody>
                    <a:bodyPr/>
                    <a:lstStyle/>
                    <a:p>
                      <a:r>
                        <a:rPr lang="en-US" sz="1400" dirty="0"/>
                        <a:t>Current requirement formulation</a:t>
                      </a:r>
                    </a:p>
                  </a:txBody>
                  <a:tcPr marL="68580" marR="68580" marT="34290" marB="34290"/>
                </a:tc>
                <a:extLst>
                  <a:ext uri="{0D108BD9-81ED-4DB2-BD59-A6C34878D82A}">
                    <a16:rowId xmlns:a16="http://schemas.microsoft.com/office/drawing/2014/main" val="10000"/>
                  </a:ext>
                </a:extLst>
              </a:tr>
              <a:tr h="407469">
                <a:tc>
                  <a:txBody>
                    <a:bodyPr/>
                    <a:lstStyle/>
                    <a:p>
                      <a:r>
                        <a:rPr lang="en-US" sz="1400" b="1" dirty="0">
                          <a:solidFill>
                            <a:schemeClr val="tx1"/>
                          </a:solidFill>
                        </a:rPr>
                        <a:t>Crypto-1</a:t>
                      </a:r>
                    </a:p>
                  </a:txBody>
                  <a:tcPr marL="68580" marR="68580" marT="34290" marB="34290"/>
                </a:tc>
                <a:tc>
                  <a:txBody>
                    <a:bodyPr/>
                    <a:lstStyle/>
                    <a:p>
                      <a:r>
                        <a:rPr lang="en-US" sz="1600" dirty="0">
                          <a:solidFill>
                            <a:schemeClr val="tx1"/>
                          </a:solidFill>
                          <a:hlinkClick r:id="rId3"/>
                        </a:rPr>
                        <a:t>SECCOM-204</a:t>
                      </a:r>
                      <a:endParaRPr lang="en-US" sz="1600" dirty="0">
                        <a:solidFill>
                          <a:schemeClr val="tx1"/>
                        </a:solidFill>
                      </a:endParaRPr>
                    </a:p>
                  </a:txBody>
                  <a:tcPr marL="68580" marR="68580" marT="34290" marB="34290"/>
                </a:tc>
                <a:tc>
                  <a:txBody>
                    <a:bodyPr/>
                    <a:lstStyle/>
                    <a:p>
                      <a:r>
                        <a:rPr lang="en-US" sz="1600" b="0" i="0" kern="1200" dirty="0">
                          <a:solidFill>
                            <a:schemeClr val="dk1"/>
                          </a:solidFill>
                          <a:effectLst/>
                          <a:latin typeface="+mn-lt"/>
                          <a:ea typeface="+mn-ea"/>
                          <a:cs typeface="+mn-cs"/>
                        </a:rPr>
                        <a:t>AAF </a:t>
                      </a:r>
                      <a:r>
                        <a:rPr lang="en-US" sz="1600" b="1" i="0" kern="1200" dirty="0">
                          <a:solidFill>
                            <a:schemeClr val="dk1"/>
                          </a:solidFill>
                          <a:effectLst/>
                          <a:latin typeface="+mn-lt"/>
                          <a:ea typeface="+mn-ea"/>
                          <a:cs typeface="+mn-cs"/>
                        </a:rPr>
                        <a:t>MUST</a:t>
                      </a:r>
                      <a:r>
                        <a:rPr lang="en-US" sz="1600" b="0" i="0" kern="1200" dirty="0">
                          <a:solidFill>
                            <a:schemeClr val="dk1"/>
                          </a:solidFill>
                          <a:effectLst/>
                          <a:latin typeface="+mn-lt"/>
                          <a:ea typeface="+mn-ea"/>
                          <a:cs typeface="+mn-cs"/>
                        </a:rPr>
                        <a:t> support installation of certificates using CMPv2, for ONAP external </a:t>
                      </a:r>
                      <a:r>
                        <a:rPr lang="en-US" sz="1600" b="0" i="0" kern="1200" dirty="0" err="1">
                          <a:solidFill>
                            <a:schemeClr val="dk1"/>
                          </a:solidFill>
                          <a:effectLst/>
                          <a:latin typeface="+mn-lt"/>
                          <a:ea typeface="+mn-ea"/>
                          <a:cs typeface="+mn-cs"/>
                        </a:rPr>
                        <a:t>mTLS</a:t>
                      </a:r>
                      <a:r>
                        <a:rPr lang="en-US" sz="1600" b="0" i="0" kern="1200" dirty="0">
                          <a:solidFill>
                            <a:schemeClr val="dk1"/>
                          </a:solidFill>
                          <a:effectLst/>
                          <a:latin typeface="+mn-lt"/>
                          <a:ea typeface="+mn-ea"/>
                          <a:cs typeface="+mn-cs"/>
                        </a:rPr>
                        <a:t> communication.</a:t>
                      </a:r>
                      <a:endParaRPr lang="en-US" sz="1600" baseline="0" dirty="0">
                        <a:solidFill>
                          <a:schemeClr val="tx1"/>
                        </a:solidFill>
                      </a:endParaRPr>
                    </a:p>
                  </a:txBody>
                  <a:tcPr marL="68580" marR="68580" marT="34290" marB="34290"/>
                </a:tc>
                <a:extLst>
                  <a:ext uri="{0D108BD9-81ED-4DB2-BD59-A6C34878D82A}">
                    <a16:rowId xmlns:a16="http://schemas.microsoft.com/office/drawing/2014/main" val="2306249"/>
                  </a:ext>
                </a:extLst>
              </a:tr>
              <a:tr h="388111">
                <a:tc>
                  <a:txBody>
                    <a:bodyPr/>
                    <a:lstStyle/>
                    <a:p>
                      <a:r>
                        <a:rPr lang="en-US" sz="1400" dirty="0">
                          <a:solidFill>
                            <a:schemeClr val="tx1"/>
                          </a:solidFill>
                        </a:rPr>
                        <a:t>Crypto-6</a:t>
                      </a:r>
                      <a:endParaRPr lang="en-US" sz="1400" dirty="0"/>
                    </a:p>
                  </a:txBody>
                  <a:tcPr marL="68580" marR="68580" marT="34290" marB="34290"/>
                </a:tc>
                <a:tc>
                  <a:txBody>
                    <a:bodyPr/>
                    <a:lstStyle/>
                    <a:p>
                      <a:r>
                        <a:rPr lang="en-US" sz="1600" dirty="0">
                          <a:hlinkClick r:id="rId4"/>
                        </a:rPr>
                        <a:t>SECCOM-209</a:t>
                      </a:r>
                      <a:endParaRPr lang="en-US" sz="1600" dirty="0"/>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i="0" kern="1200" dirty="0">
                          <a:solidFill>
                            <a:schemeClr val="dk1"/>
                          </a:solidFill>
                          <a:effectLst/>
                          <a:latin typeface="+mn-lt"/>
                          <a:ea typeface="+mn-ea"/>
                          <a:cs typeface="+mn-cs"/>
                        </a:rPr>
                        <a:t>ONAP </a:t>
                      </a:r>
                      <a:r>
                        <a:rPr lang="en-US" sz="1600" b="1" i="0" kern="1200" dirty="0">
                          <a:solidFill>
                            <a:schemeClr val="dk1"/>
                          </a:solidFill>
                          <a:effectLst/>
                          <a:latin typeface="+mn-lt"/>
                          <a:ea typeface="+mn-ea"/>
                          <a:cs typeface="+mn-cs"/>
                        </a:rPr>
                        <a:t>MUST</a:t>
                      </a:r>
                      <a:r>
                        <a:rPr lang="en-US" sz="1600" b="0" i="0" kern="1200" dirty="0">
                          <a:solidFill>
                            <a:schemeClr val="dk1"/>
                          </a:solidFill>
                          <a:effectLst/>
                          <a:latin typeface="+mn-lt"/>
                          <a:ea typeface="+mn-ea"/>
                          <a:cs typeface="+mn-cs"/>
                        </a:rPr>
                        <a:t> provide the capability of allowing certificate renewal.</a:t>
                      </a:r>
                      <a:br>
                        <a:rPr lang="en-US" sz="1600" dirty="0"/>
                      </a:br>
                      <a:r>
                        <a:rPr lang="en-US" sz="1600" b="0" i="0" kern="1200" dirty="0">
                          <a:solidFill>
                            <a:schemeClr val="dk1"/>
                          </a:solidFill>
                          <a:effectLst/>
                          <a:latin typeface="+mn-lt"/>
                          <a:ea typeface="+mn-ea"/>
                          <a:cs typeface="+mn-cs"/>
                        </a:rPr>
                        <a:t>ONAP </a:t>
                      </a:r>
                      <a:r>
                        <a:rPr lang="en-US" sz="1600" b="1" i="0" kern="1200" dirty="0">
                          <a:solidFill>
                            <a:schemeClr val="dk1"/>
                          </a:solidFill>
                          <a:effectLst/>
                          <a:latin typeface="+mn-lt"/>
                          <a:ea typeface="+mn-ea"/>
                          <a:cs typeface="+mn-cs"/>
                        </a:rPr>
                        <a:t>MUST</a:t>
                      </a:r>
                      <a:r>
                        <a:rPr lang="en-US" sz="1600" b="0" i="0" kern="1200" dirty="0">
                          <a:solidFill>
                            <a:schemeClr val="dk1"/>
                          </a:solidFill>
                          <a:effectLst/>
                          <a:latin typeface="+mn-lt"/>
                          <a:ea typeface="+mn-ea"/>
                          <a:cs typeface="+mn-cs"/>
                        </a:rPr>
                        <a:t> provide the capability of allowing certificate revocation.</a:t>
                      </a:r>
                      <a:endParaRPr lang="en-US" sz="1600" dirty="0"/>
                    </a:p>
                  </a:txBody>
                  <a:tcPr marL="68580" marR="68580" marT="34290" marB="34290"/>
                </a:tc>
                <a:extLst>
                  <a:ext uri="{0D108BD9-81ED-4DB2-BD59-A6C34878D82A}">
                    <a16:rowId xmlns:a16="http://schemas.microsoft.com/office/drawing/2014/main" val="10003"/>
                  </a:ext>
                </a:extLst>
              </a:tr>
              <a:tr h="388111">
                <a:tc>
                  <a:txBody>
                    <a:bodyPr/>
                    <a:lstStyle/>
                    <a:p>
                      <a:r>
                        <a:rPr lang="en-US" sz="1400" dirty="0"/>
                        <a:t>Crypto-7</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600" b="0" i="0" u="none" strike="noStrike" kern="1200" dirty="0">
                          <a:solidFill>
                            <a:schemeClr val="dk1"/>
                          </a:solidFill>
                          <a:effectLst/>
                          <a:latin typeface="+mn-lt"/>
                          <a:ea typeface="+mn-ea"/>
                          <a:cs typeface="+mn-cs"/>
                          <a:hlinkClick r:id="rId5"/>
                        </a:rPr>
                        <a:t>SECCOM-210</a:t>
                      </a:r>
                      <a:endParaRPr lang="sv-SE" sz="1600" b="0" i="0" kern="1200" dirty="0">
                        <a:solidFill>
                          <a:schemeClr val="dk1"/>
                        </a:solidFill>
                        <a:effectLst/>
                        <a:latin typeface="+mn-lt"/>
                        <a:ea typeface="+mn-ea"/>
                        <a:cs typeface="+mn-cs"/>
                      </a:endParaRPr>
                    </a:p>
                  </a:txBody>
                  <a:tcPr marL="68580" marR="68580" marT="34290" marB="34290"/>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600" b="0" i="0" kern="1200" dirty="0">
                          <a:solidFill>
                            <a:schemeClr val="dk1"/>
                          </a:solidFill>
                          <a:effectLst/>
                          <a:latin typeface="+mn-lt"/>
                          <a:ea typeface="+mn-ea"/>
                          <a:cs typeface="+mn-cs"/>
                        </a:rPr>
                        <a:t>ONAP </a:t>
                      </a:r>
                      <a:r>
                        <a:rPr lang="en-US" sz="1600" b="1" i="0" kern="1200" dirty="0">
                          <a:solidFill>
                            <a:schemeClr val="dk1"/>
                          </a:solidFill>
                          <a:effectLst/>
                          <a:latin typeface="+mn-lt"/>
                          <a:ea typeface="+mn-ea"/>
                          <a:cs typeface="+mn-cs"/>
                        </a:rPr>
                        <a:t>MUST</a:t>
                      </a:r>
                      <a:r>
                        <a:rPr lang="en-US" sz="1600" b="0" i="0" kern="1200" dirty="0">
                          <a:solidFill>
                            <a:schemeClr val="dk1"/>
                          </a:solidFill>
                          <a:effectLst/>
                          <a:latin typeface="+mn-lt"/>
                          <a:ea typeface="+mn-ea"/>
                          <a:cs typeface="+mn-cs"/>
                        </a:rPr>
                        <a:t> provide the capability of testing the validity of a digital certificate by validating the CA signature on the certificate.</a:t>
                      </a:r>
                      <a:endParaRPr lang="en-US" sz="1600" b="0" dirty="0">
                        <a:solidFill>
                          <a:schemeClr val="tx1"/>
                        </a:solidFill>
                        <a:ea typeface="Nokia Pure Text Light" panose="020B0304040602060303" pitchFamily="34" charset="0"/>
                        <a:cs typeface="Nokia Pure Text Light" panose="020B0304040602060303" pitchFamily="34" charset="0"/>
                      </a:endParaRPr>
                    </a:p>
                  </a:txBody>
                  <a:tcPr marL="68580" marR="68580" marT="34290" marB="34290"/>
                </a:tc>
                <a:extLst>
                  <a:ext uri="{0D108BD9-81ED-4DB2-BD59-A6C34878D82A}">
                    <a16:rowId xmlns:a16="http://schemas.microsoft.com/office/drawing/2014/main" val="838785933"/>
                  </a:ext>
                </a:extLst>
              </a:tr>
              <a:tr h="487068">
                <a:tc>
                  <a:txBody>
                    <a:bodyPr/>
                    <a:lstStyle/>
                    <a:p>
                      <a:r>
                        <a:rPr lang="en-US" sz="1400" dirty="0">
                          <a:solidFill>
                            <a:schemeClr val="tx1"/>
                          </a:solidFill>
                        </a:rPr>
                        <a:t>Crypto-8</a:t>
                      </a:r>
                      <a:endParaRPr lang="en-US" sz="1400" dirty="0"/>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600" b="0" i="0" u="none" strike="noStrike" kern="1200" dirty="0">
                          <a:solidFill>
                            <a:schemeClr val="dk1"/>
                          </a:solidFill>
                          <a:effectLst/>
                          <a:latin typeface="+mn-lt"/>
                          <a:ea typeface="+mn-ea"/>
                          <a:cs typeface="+mn-cs"/>
                          <a:hlinkClick r:id="rId6"/>
                        </a:rPr>
                        <a:t>SECCOM-211</a:t>
                      </a:r>
                      <a:endParaRPr lang="sv-SE" sz="1600" b="0" i="0" kern="1200" dirty="0">
                        <a:solidFill>
                          <a:schemeClr val="dk1"/>
                        </a:solidFill>
                        <a:effectLst/>
                        <a:latin typeface="+mn-lt"/>
                        <a:ea typeface="+mn-ea"/>
                        <a:cs typeface="+mn-cs"/>
                      </a:endParaRPr>
                    </a:p>
                  </a:txBody>
                  <a:tcPr marL="68580" marR="68580" marT="34290" marB="34290"/>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600" b="0" i="0" kern="1200" dirty="0">
                          <a:solidFill>
                            <a:schemeClr val="dk1"/>
                          </a:solidFill>
                          <a:effectLst/>
                          <a:latin typeface="+mn-lt"/>
                          <a:ea typeface="+mn-ea"/>
                          <a:cs typeface="+mn-cs"/>
                        </a:rPr>
                        <a:t>ONAP </a:t>
                      </a:r>
                      <a:r>
                        <a:rPr lang="en-US" sz="1600" b="1" i="0" kern="1200" dirty="0">
                          <a:solidFill>
                            <a:schemeClr val="dk1"/>
                          </a:solidFill>
                          <a:effectLst/>
                          <a:latin typeface="+mn-lt"/>
                          <a:ea typeface="+mn-ea"/>
                          <a:cs typeface="+mn-cs"/>
                        </a:rPr>
                        <a:t>MUST</a:t>
                      </a:r>
                      <a:r>
                        <a:rPr lang="en-US" sz="1600" b="0" i="0" kern="1200" dirty="0">
                          <a:solidFill>
                            <a:schemeClr val="dk1"/>
                          </a:solidFill>
                          <a:effectLst/>
                          <a:latin typeface="+mn-lt"/>
                          <a:ea typeface="+mn-ea"/>
                          <a:cs typeface="+mn-cs"/>
                        </a:rPr>
                        <a:t> provide the capability of testing the validity of a digital certificate by validating the date the certificate is being used is within the validity period for the certificate.</a:t>
                      </a:r>
                      <a:endParaRPr lang="en-US" sz="1600" b="0" dirty="0">
                        <a:solidFill>
                          <a:schemeClr val="tx1"/>
                        </a:solidFill>
                        <a:ea typeface="Nokia Pure Text Light" panose="020B0304040602060303" pitchFamily="34" charset="0"/>
                        <a:cs typeface="Nokia Pure Text Light" panose="020B0304040602060303" pitchFamily="34" charset="0"/>
                      </a:endParaRPr>
                    </a:p>
                  </a:txBody>
                  <a:tcPr marL="68580" marR="68580" marT="34290" marB="34290"/>
                </a:tc>
                <a:extLst>
                  <a:ext uri="{0D108BD9-81ED-4DB2-BD59-A6C34878D82A}">
                    <a16:rowId xmlns:a16="http://schemas.microsoft.com/office/drawing/2014/main" val="1130889050"/>
                  </a:ext>
                </a:extLst>
              </a:tr>
              <a:tr h="650832">
                <a:tc>
                  <a:txBody>
                    <a:bodyPr/>
                    <a:lstStyle/>
                    <a:p>
                      <a:r>
                        <a:rPr lang="en-US" sz="1400" dirty="0">
                          <a:solidFill>
                            <a:schemeClr val="tx1"/>
                          </a:solidFill>
                        </a:rPr>
                        <a:t>Crypto-9</a:t>
                      </a:r>
                      <a:endParaRPr lang="en-US" sz="1400" dirty="0"/>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600" b="0" i="0" u="sng" kern="1200" dirty="0">
                          <a:solidFill>
                            <a:schemeClr val="dk1"/>
                          </a:solidFill>
                          <a:effectLst/>
                          <a:latin typeface="+mn-lt"/>
                          <a:ea typeface="+mn-ea"/>
                          <a:cs typeface="+mn-cs"/>
                          <a:hlinkClick r:id="rId7"/>
                        </a:rPr>
                        <a:t>SECCOM-212</a:t>
                      </a:r>
                      <a:endParaRPr lang="sv-SE" sz="1600" b="0" i="0" kern="1200" dirty="0">
                        <a:solidFill>
                          <a:schemeClr val="dk1"/>
                        </a:solidFill>
                        <a:effectLst/>
                        <a:latin typeface="+mn-lt"/>
                        <a:ea typeface="+mn-ea"/>
                        <a:cs typeface="+mn-cs"/>
                      </a:endParaRPr>
                    </a:p>
                    <a:p>
                      <a:endParaRPr lang="en-US" sz="1600" dirty="0"/>
                    </a:p>
                  </a:txBody>
                  <a:tcPr marL="68580" marR="68580" marT="34290" marB="34290"/>
                </a:tc>
                <a:tc>
                  <a:txBody>
                    <a:bodyPr/>
                    <a:lstStyle/>
                    <a:p>
                      <a:r>
                        <a:rPr lang="en-US" sz="1600" b="0" i="0" kern="1200" dirty="0">
                          <a:solidFill>
                            <a:schemeClr val="dk1"/>
                          </a:solidFill>
                          <a:effectLst/>
                          <a:latin typeface="+mn-lt"/>
                          <a:ea typeface="+mn-ea"/>
                          <a:cs typeface="+mn-cs"/>
                        </a:rPr>
                        <a:t>ONAP </a:t>
                      </a:r>
                      <a:r>
                        <a:rPr lang="en-US" sz="1600" b="1" i="0" kern="1200" dirty="0">
                          <a:solidFill>
                            <a:schemeClr val="dk1"/>
                          </a:solidFill>
                          <a:effectLst/>
                          <a:latin typeface="+mn-lt"/>
                          <a:ea typeface="+mn-ea"/>
                          <a:cs typeface="+mn-cs"/>
                        </a:rPr>
                        <a:t>MUST</a:t>
                      </a:r>
                      <a:r>
                        <a:rPr lang="en-US" sz="1600" b="0" i="0" kern="1200" dirty="0">
                          <a:solidFill>
                            <a:schemeClr val="dk1"/>
                          </a:solidFill>
                          <a:effectLst/>
                          <a:latin typeface="+mn-lt"/>
                          <a:ea typeface="+mn-ea"/>
                          <a:cs typeface="+mn-cs"/>
                        </a:rPr>
                        <a:t> provide the capability of testing the validity of a digital certificate by checking that the certificate has not been revoked.</a:t>
                      </a:r>
                      <a:endParaRPr lang="en-US" sz="1600" dirty="0"/>
                    </a:p>
                  </a:txBody>
                  <a:tcPr marL="68580" marR="68580" marT="34290" marB="34290"/>
                </a:tc>
                <a:extLst>
                  <a:ext uri="{0D108BD9-81ED-4DB2-BD59-A6C34878D82A}">
                    <a16:rowId xmlns:a16="http://schemas.microsoft.com/office/drawing/2014/main" val="1481559735"/>
                  </a:ext>
                </a:extLst>
              </a:tr>
              <a:tr h="650832">
                <a:tc>
                  <a:txBody>
                    <a:bodyPr/>
                    <a:lstStyle/>
                    <a:p>
                      <a:r>
                        <a:rPr lang="en-US" sz="1400" dirty="0">
                          <a:solidFill>
                            <a:schemeClr val="tx1"/>
                          </a:solidFill>
                        </a:rPr>
                        <a:t>Crypto-10</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600" b="0" i="0" u="sng" kern="1200" dirty="0">
                          <a:solidFill>
                            <a:schemeClr val="dk1"/>
                          </a:solidFill>
                          <a:effectLst/>
                          <a:latin typeface="+mn-lt"/>
                          <a:ea typeface="+mn-ea"/>
                          <a:cs typeface="+mn-cs"/>
                          <a:hlinkClick r:id="rId8"/>
                        </a:rPr>
                        <a:t>SECCOM-213</a:t>
                      </a:r>
                      <a:endParaRPr lang="sv-SE" sz="1600" b="0" i="0" kern="1200" dirty="0">
                        <a:solidFill>
                          <a:schemeClr val="dk1"/>
                        </a:solidFill>
                        <a:effectLst/>
                        <a:latin typeface="+mn-lt"/>
                        <a:ea typeface="+mn-ea"/>
                        <a:cs typeface="+mn-cs"/>
                      </a:endParaRPr>
                    </a:p>
                    <a:p>
                      <a:endParaRPr lang="sv-SE" sz="1600" dirty="0"/>
                    </a:p>
                  </a:txBody>
                  <a:tcPr marL="68580" marR="68580" marT="34290" marB="34290"/>
                </a:tc>
                <a:tc>
                  <a:txBody>
                    <a:bodyPr/>
                    <a:lstStyle/>
                    <a:p>
                      <a:r>
                        <a:rPr lang="en-US" sz="1600" b="0" i="0" kern="1200" dirty="0">
                          <a:solidFill>
                            <a:schemeClr val="dk1"/>
                          </a:solidFill>
                          <a:effectLst/>
                          <a:latin typeface="+mn-lt"/>
                          <a:ea typeface="+mn-ea"/>
                          <a:cs typeface="+mn-cs"/>
                        </a:rPr>
                        <a:t>ONAP </a:t>
                      </a:r>
                      <a:r>
                        <a:rPr lang="en-US" sz="1600" b="1" i="0" kern="1200" dirty="0">
                          <a:solidFill>
                            <a:schemeClr val="dk1"/>
                          </a:solidFill>
                          <a:effectLst/>
                          <a:latin typeface="+mn-lt"/>
                          <a:ea typeface="+mn-ea"/>
                          <a:cs typeface="+mn-cs"/>
                        </a:rPr>
                        <a:t>MUST</a:t>
                      </a:r>
                      <a:r>
                        <a:rPr lang="en-US" sz="1600" b="0" i="0" kern="1200" dirty="0">
                          <a:solidFill>
                            <a:schemeClr val="dk1"/>
                          </a:solidFill>
                          <a:effectLst/>
                          <a:latin typeface="+mn-lt"/>
                          <a:ea typeface="+mn-ea"/>
                          <a:cs typeface="+mn-cs"/>
                        </a:rPr>
                        <a:t> provide the capability of testing the validity of a digital certificate by recognizing the identity represented by the certificate "Subject" field.</a:t>
                      </a:r>
                      <a:endParaRPr lang="sv-SE" sz="1600" dirty="0"/>
                    </a:p>
                  </a:txBody>
                  <a:tcPr marL="68580" marR="68580" marT="34290" marB="34290"/>
                </a:tc>
                <a:extLst>
                  <a:ext uri="{0D108BD9-81ED-4DB2-BD59-A6C34878D82A}">
                    <a16:rowId xmlns:a16="http://schemas.microsoft.com/office/drawing/2014/main" val="565009030"/>
                  </a:ext>
                </a:extLst>
              </a:tr>
              <a:tr h="650832">
                <a:tc>
                  <a:txBody>
                    <a:bodyPr/>
                    <a:lstStyle/>
                    <a:p>
                      <a:r>
                        <a:rPr lang="en-US" sz="1400" dirty="0">
                          <a:solidFill>
                            <a:schemeClr val="tx1"/>
                          </a:solidFill>
                        </a:rPr>
                        <a:t>Crypto-11</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hlinkClick r:id="rId9"/>
                        </a:rPr>
                        <a:t>SECCOM-215</a:t>
                      </a:r>
                      <a:endParaRPr lang="en-US" sz="1600" dirty="0"/>
                    </a:p>
                    <a:p>
                      <a:endParaRPr lang="sv-SE" sz="1600" dirty="0"/>
                    </a:p>
                  </a:txBody>
                  <a:tcPr marL="68580" marR="68580" marT="34290" marB="34290"/>
                </a:tc>
                <a:tc>
                  <a:txBody>
                    <a:bodyPr/>
                    <a:lstStyle/>
                    <a:p>
                      <a:r>
                        <a:rPr lang="en-US" sz="1600" b="0" i="0" kern="1200" dirty="0">
                          <a:solidFill>
                            <a:schemeClr val="dk1"/>
                          </a:solidFill>
                          <a:effectLst/>
                          <a:latin typeface="+mn-lt"/>
                          <a:ea typeface="+mn-ea"/>
                          <a:cs typeface="+mn-cs"/>
                        </a:rPr>
                        <a:t>ONAP </a:t>
                      </a:r>
                      <a:r>
                        <a:rPr lang="en-US" sz="1600" b="1" i="0" kern="1200" dirty="0">
                          <a:solidFill>
                            <a:schemeClr val="dk1"/>
                          </a:solidFill>
                          <a:effectLst/>
                          <a:latin typeface="+mn-lt"/>
                          <a:ea typeface="+mn-ea"/>
                          <a:cs typeface="+mn-cs"/>
                        </a:rPr>
                        <a:t>MUST</a:t>
                      </a:r>
                      <a:r>
                        <a:rPr lang="en-US" sz="1600" b="0" i="0" kern="1200" dirty="0">
                          <a:solidFill>
                            <a:schemeClr val="dk1"/>
                          </a:solidFill>
                          <a:effectLst/>
                          <a:latin typeface="+mn-lt"/>
                          <a:ea typeface="+mn-ea"/>
                          <a:cs typeface="+mn-cs"/>
                        </a:rPr>
                        <a:t> support the use of X.509 certificates issued from any Certificate Authority (CA) that is compliant with RFC5280.</a:t>
                      </a:r>
                      <a:endParaRPr lang="sv-SE" sz="1600" dirty="0"/>
                    </a:p>
                  </a:txBody>
                  <a:tcPr marL="68580" marR="68580" marT="34290" marB="34290"/>
                </a:tc>
                <a:extLst>
                  <a:ext uri="{0D108BD9-81ED-4DB2-BD59-A6C34878D82A}">
                    <a16:rowId xmlns:a16="http://schemas.microsoft.com/office/drawing/2014/main" val="630667698"/>
                  </a:ext>
                </a:extLst>
              </a:tr>
            </a:tbl>
          </a:graphicData>
        </a:graphic>
      </p:graphicFrame>
      <p:sp>
        <p:nvSpPr>
          <p:cNvPr id="4" name="Title 2">
            <a:extLst>
              <a:ext uri="{FF2B5EF4-FFF2-40B4-BE49-F238E27FC236}">
                <a16:creationId xmlns:a16="http://schemas.microsoft.com/office/drawing/2014/main" id="{9771FEA0-D6A2-4E9B-ADA7-5AA4878BEED7}"/>
              </a:ext>
            </a:extLst>
          </p:cNvPr>
          <p:cNvSpPr>
            <a:spLocks noGrp="1"/>
          </p:cNvSpPr>
          <p:nvPr>
            <p:ph type="title"/>
          </p:nvPr>
        </p:nvSpPr>
        <p:spPr>
          <a:xfrm>
            <a:off x="314961" y="162320"/>
            <a:ext cx="11506200" cy="538770"/>
          </a:xfrm>
        </p:spPr>
        <p:txBody>
          <a:bodyPr>
            <a:normAutofit fontScale="90000"/>
          </a:bodyPr>
          <a:lstStyle/>
          <a:p>
            <a:r>
              <a:rPr lang="sv-SE" dirty="0"/>
              <a:t>Related ONAP security requirements</a:t>
            </a:r>
          </a:p>
        </p:txBody>
      </p:sp>
      <p:sp>
        <p:nvSpPr>
          <p:cNvPr id="5" name="Rectangle: Rounded Corners 4">
            <a:extLst>
              <a:ext uri="{FF2B5EF4-FFF2-40B4-BE49-F238E27FC236}">
                <a16:creationId xmlns:a16="http://schemas.microsoft.com/office/drawing/2014/main" id="{C037C0A4-96CE-4073-8391-1DB716C21222}"/>
              </a:ext>
            </a:extLst>
          </p:cNvPr>
          <p:cNvSpPr/>
          <p:nvPr/>
        </p:nvSpPr>
        <p:spPr>
          <a:xfrm>
            <a:off x="448126" y="2014664"/>
            <a:ext cx="10884022" cy="370728"/>
          </a:xfrm>
          <a:prstGeom prst="roundRect">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398210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FD6680-E55C-40BE-B8E6-53A0156C7507}"/>
              </a:ext>
            </a:extLst>
          </p:cNvPr>
          <p:cNvSpPr>
            <a:spLocks noGrp="1"/>
          </p:cNvSpPr>
          <p:nvPr>
            <p:ph type="title"/>
          </p:nvPr>
        </p:nvSpPr>
        <p:spPr/>
        <p:txBody>
          <a:bodyPr>
            <a:normAutofit fontScale="90000"/>
          </a:bodyPr>
          <a:lstStyle/>
          <a:p>
            <a:r>
              <a:rPr lang="sv-SE" dirty="0"/>
              <a:t>Other topics to be discussed further</a:t>
            </a:r>
          </a:p>
        </p:txBody>
      </p:sp>
      <p:sp>
        <p:nvSpPr>
          <p:cNvPr id="3" name="Footer Placeholder 2">
            <a:extLst>
              <a:ext uri="{FF2B5EF4-FFF2-40B4-BE49-F238E27FC236}">
                <a16:creationId xmlns:a16="http://schemas.microsoft.com/office/drawing/2014/main" id="{FD6DEB66-0110-4C54-8E83-CCC9C2B4BD2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9739EEF5-E507-4307-ADF0-407DC7051E0C}"/>
              </a:ext>
            </a:extLst>
          </p:cNvPr>
          <p:cNvSpPr>
            <a:spLocks noGrp="1"/>
          </p:cNvSpPr>
          <p:nvPr>
            <p:ph type="sldNum" sz="quarter" idx="12"/>
          </p:nvPr>
        </p:nvSpPr>
        <p:spPr/>
        <p:txBody>
          <a:bodyPr/>
          <a:lstStyle/>
          <a:p>
            <a:fld id="{169A7988-569B-4582-97FB-8B1F6CD9E266}" type="slidenum">
              <a:rPr lang="en-US" smtClean="0"/>
              <a:t>18</a:t>
            </a:fld>
            <a:endParaRPr lang="en-US" dirty="0"/>
          </a:p>
        </p:txBody>
      </p:sp>
      <p:sp>
        <p:nvSpPr>
          <p:cNvPr id="5" name="Content Placeholder 2">
            <a:extLst>
              <a:ext uri="{FF2B5EF4-FFF2-40B4-BE49-F238E27FC236}">
                <a16:creationId xmlns:a16="http://schemas.microsoft.com/office/drawing/2014/main" id="{9E9DE24F-2074-4CAB-A894-23D58DF535C1}"/>
              </a:ext>
            </a:extLst>
          </p:cNvPr>
          <p:cNvSpPr txBox="1">
            <a:spLocks/>
          </p:cNvSpPr>
          <p:nvPr/>
        </p:nvSpPr>
        <p:spPr>
          <a:xfrm>
            <a:off x="314961" y="1190980"/>
            <a:ext cx="9254434" cy="4876483"/>
          </a:xfrm>
          <a:prstGeom prst="rect">
            <a:avLst/>
          </a:prstGeom>
        </p:spPr>
        <p:txBody>
          <a:bodyPr>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lvl="1" indent="0">
              <a:buNone/>
            </a:pPr>
            <a:endParaRPr lang="sv-SE" sz="2000" dirty="0">
              <a:solidFill>
                <a:schemeClr val="tx1"/>
              </a:solidFill>
            </a:endParaRPr>
          </a:p>
          <a:p>
            <a:r>
              <a:rPr lang="sv-SE" sz="2000" dirty="0">
                <a:solidFill>
                  <a:schemeClr val="tx1"/>
                </a:solidFill>
              </a:rPr>
              <a:t>Acquisition of IAK/RV.</a:t>
            </a:r>
          </a:p>
          <a:p>
            <a:pPr lvl="1"/>
            <a:r>
              <a:rPr lang="sv-SE" sz="1600" dirty="0">
                <a:solidFill>
                  <a:schemeClr val="tx1"/>
                </a:solidFill>
              </a:rPr>
              <a:t>Technical discussion possibly needed as this acquistion may vary depending on PKI solution. Initial assumption is that this process it not fully standardized.</a:t>
            </a:r>
            <a:br>
              <a:rPr lang="sv-SE" sz="1600" dirty="0">
                <a:solidFill>
                  <a:schemeClr val="tx1"/>
                </a:solidFill>
              </a:rPr>
            </a:br>
            <a:endParaRPr lang="sv-SE" sz="2000" dirty="0">
              <a:solidFill>
                <a:schemeClr val="tx1"/>
              </a:solidFill>
            </a:endParaRPr>
          </a:p>
          <a:p>
            <a:r>
              <a:rPr lang="sv-SE" sz="2000" dirty="0">
                <a:solidFill>
                  <a:schemeClr val="tx1"/>
                </a:solidFill>
              </a:rPr>
              <a:t>Community CMPv2 server for testing</a:t>
            </a:r>
          </a:p>
          <a:p>
            <a:pPr lvl="1"/>
            <a:r>
              <a:rPr lang="sv-SE" sz="1600" dirty="0">
                <a:solidFill>
                  <a:schemeClr val="tx1"/>
                </a:solidFill>
              </a:rPr>
              <a:t>For validating AAF CMPv2 Client</a:t>
            </a:r>
          </a:p>
          <a:p>
            <a:endParaRPr lang="sv-SE" sz="2000" dirty="0">
              <a:solidFill>
                <a:schemeClr val="tx1"/>
              </a:solidFill>
            </a:endParaRPr>
          </a:p>
          <a:p>
            <a:r>
              <a:rPr lang="sv-SE" sz="2000" dirty="0">
                <a:solidFill>
                  <a:schemeClr val="tx1"/>
                </a:solidFill>
              </a:rPr>
              <a:t>Revocation handling of certificates</a:t>
            </a:r>
          </a:p>
          <a:p>
            <a:pPr lvl="1"/>
            <a:r>
              <a:rPr lang="sv-SE" sz="1600" dirty="0">
                <a:solidFill>
                  <a:schemeClr val="tx1"/>
                </a:solidFill>
              </a:rPr>
              <a:t>CRL/OSCP, any targets from AAF?</a:t>
            </a:r>
          </a:p>
          <a:p>
            <a:pPr marL="0" indent="0">
              <a:buNone/>
            </a:pPr>
            <a:endParaRPr lang="sv-SE" sz="2000" dirty="0">
              <a:solidFill>
                <a:schemeClr val="tx1"/>
              </a:solidFill>
            </a:endParaRPr>
          </a:p>
          <a:p>
            <a:r>
              <a:rPr lang="sv-SE" sz="2000" dirty="0">
                <a:solidFill>
                  <a:schemeClr val="tx1"/>
                </a:solidFill>
              </a:rPr>
              <a:t>...</a:t>
            </a:r>
          </a:p>
          <a:p>
            <a:pPr lvl="1">
              <a:buFont typeface="Arial" panose="020B0604020202020204" pitchFamily="34" charset="0"/>
              <a:buChar char="•"/>
            </a:pPr>
            <a:endParaRPr lang="sv-SE" sz="2000" b="1" u="sng" dirty="0">
              <a:solidFill>
                <a:schemeClr val="tx1"/>
              </a:solidFill>
            </a:endParaRPr>
          </a:p>
          <a:p>
            <a:pPr lvl="1">
              <a:buFont typeface="Arial" panose="020B0604020202020204" pitchFamily="34" charset="0"/>
              <a:buChar char="•"/>
            </a:pPr>
            <a:endParaRPr lang="sv-SE" sz="2000" dirty="0">
              <a:solidFill>
                <a:schemeClr val="tx1"/>
              </a:solidFill>
            </a:endParaRPr>
          </a:p>
        </p:txBody>
      </p:sp>
    </p:spTree>
    <p:extLst>
      <p:ext uri="{BB962C8B-B14F-4D97-AF65-F5344CB8AC3E}">
        <p14:creationId xmlns:p14="http://schemas.microsoft.com/office/powerpoint/2010/main" val="1756497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5">
                                            <p:txEl>
                                              <p:pRg st="6" end="6"/>
                                            </p:txEl>
                                          </p:spTgt>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nodeType="afterEffect">
                                  <p:stCondLst>
                                    <p:cond delay="0"/>
                                  </p:stCondLst>
                                  <p:childTnLst>
                                    <p:set>
                                      <p:cBhvr>
                                        <p:cTn id="16" dur="1" fill="hold">
                                          <p:stCondLst>
                                            <p:cond delay="0"/>
                                          </p:stCondLst>
                                        </p:cTn>
                                        <p:tgtEl>
                                          <p:spTgt spid="5">
                                            <p:txEl>
                                              <p:pRg st="7" end="7"/>
                                            </p:txEl>
                                          </p:spTgt>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nodeType="afterEffect">
                                  <p:stCondLst>
                                    <p:cond delay="0"/>
                                  </p:stCondLst>
                                  <p:childTnLst>
                                    <p:set>
                                      <p:cBhvr>
                                        <p:cTn id="19"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287082"/>
            <a:ext cx="12191999" cy="1200329"/>
          </a:xfrm>
          <a:prstGeom prst="rect">
            <a:avLst/>
          </a:prstGeom>
          <a:noFill/>
        </p:spPr>
        <p:txBody>
          <a:bodyPr wrap="square" rtlCol="0">
            <a:spAutoFit/>
          </a:bodyPr>
          <a:lstStyle/>
          <a:p>
            <a:pPr algn="ctr"/>
            <a:r>
              <a:rPr lang="sv-SE" altLang="zh-CN" sz="4800" dirty="0">
                <a:solidFill>
                  <a:schemeClr val="bg1"/>
                </a:solidFill>
              </a:rPr>
              <a:t>VNF Certificate Enrollment</a:t>
            </a:r>
          </a:p>
          <a:p>
            <a:pPr algn="ctr"/>
            <a:r>
              <a:rPr lang="sv-SE" altLang="zh-CN" sz="2400" dirty="0">
                <a:solidFill>
                  <a:schemeClr val="bg1"/>
                </a:solidFill>
              </a:rPr>
              <a:t>Modification from </a:t>
            </a:r>
            <a:r>
              <a:rPr lang="sv-SE" altLang="zh-CN" sz="2400" dirty="0">
                <a:solidFill>
                  <a:schemeClr val="bg1">
                    <a:lumMod val="95000"/>
                  </a:schemeClr>
                </a:solidFill>
                <a:hlinkClick r:id="rId3">
                  <a:extLst>
                    <a:ext uri="{A12FA001-AC4F-418D-AE19-62706E023703}">
                      <ahyp:hlinkClr xmlns:ahyp="http://schemas.microsoft.com/office/drawing/2018/hyperlinkcolor" val="tx"/>
                    </a:ext>
                  </a:extLst>
                </a:hlinkClick>
              </a:rPr>
              <a:t>Dublin targets   </a:t>
            </a:r>
            <a:endParaRPr lang="zh-CN" altLang="en-US" sz="2000" dirty="0">
              <a:solidFill>
                <a:schemeClr val="bg1">
                  <a:lumMod val="95000"/>
                </a:schemeClr>
              </a:solidFill>
            </a:endParaRPr>
          </a:p>
        </p:txBody>
      </p:sp>
    </p:spTree>
    <p:extLst>
      <p:ext uri="{BB962C8B-B14F-4D97-AF65-F5344CB8AC3E}">
        <p14:creationId xmlns:p14="http://schemas.microsoft.com/office/powerpoint/2010/main" val="12677166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83A3730-A62E-4AA3-BCFD-EDE7A01EDB20}"/>
              </a:ext>
            </a:extLst>
          </p:cNvPr>
          <p:cNvSpPr>
            <a:spLocks noGrp="1"/>
          </p:cNvSpPr>
          <p:nvPr>
            <p:ph type="sldNum" sz="quarter" idx="4"/>
          </p:nvPr>
        </p:nvSpPr>
        <p:spPr/>
        <p:txBody>
          <a:bodyPr/>
          <a:lstStyle/>
          <a:p>
            <a:fld id="{6C9CD605-947A-3C4E-98CB-B055F943FEBA}" type="slidenum">
              <a:rPr lang="en-US" smtClean="0"/>
              <a:pPr/>
              <a:t>2</a:t>
            </a:fld>
            <a:endParaRPr lang="en-US"/>
          </a:p>
        </p:txBody>
      </p:sp>
      <p:sp>
        <p:nvSpPr>
          <p:cNvPr id="3" name="Title 2">
            <a:extLst>
              <a:ext uri="{FF2B5EF4-FFF2-40B4-BE49-F238E27FC236}">
                <a16:creationId xmlns:a16="http://schemas.microsoft.com/office/drawing/2014/main" id="{39908E80-35BA-4AB6-8F11-B36424EFA534}"/>
              </a:ext>
            </a:extLst>
          </p:cNvPr>
          <p:cNvSpPr>
            <a:spLocks noGrp="1"/>
          </p:cNvSpPr>
          <p:nvPr>
            <p:ph type="title"/>
          </p:nvPr>
        </p:nvSpPr>
        <p:spPr/>
        <p:txBody>
          <a:bodyPr>
            <a:normAutofit fontScale="90000"/>
          </a:bodyPr>
          <a:lstStyle/>
          <a:p>
            <a:r>
              <a:rPr lang="sv-SE" dirty="0"/>
              <a:t>Background certificate handling </a:t>
            </a:r>
          </a:p>
        </p:txBody>
      </p:sp>
      <p:sp>
        <p:nvSpPr>
          <p:cNvPr id="4" name="Text Placeholder 3">
            <a:extLst>
              <a:ext uri="{FF2B5EF4-FFF2-40B4-BE49-F238E27FC236}">
                <a16:creationId xmlns:a16="http://schemas.microsoft.com/office/drawing/2014/main" id="{3CEBCD7A-0BB5-44BD-97BC-AA4A5A1F1727}"/>
              </a:ext>
            </a:extLst>
          </p:cNvPr>
          <p:cNvSpPr>
            <a:spLocks noGrp="1"/>
          </p:cNvSpPr>
          <p:nvPr>
            <p:ph type="body" sz="quarter" idx="10"/>
          </p:nvPr>
        </p:nvSpPr>
        <p:spPr>
          <a:xfrm>
            <a:off x="314325" y="1416388"/>
            <a:ext cx="5626430" cy="4339248"/>
          </a:xfrm>
        </p:spPr>
        <p:txBody>
          <a:bodyPr>
            <a:normAutofit/>
          </a:bodyPr>
          <a:lstStyle/>
          <a:p>
            <a:endParaRPr lang="sv-SE" dirty="0"/>
          </a:p>
          <a:p>
            <a:endParaRPr lang="sv-SE" dirty="0"/>
          </a:p>
          <a:p>
            <a:r>
              <a:rPr lang="sv-SE" dirty="0"/>
              <a:t>For avoiding confusion this material will be focused in securing </a:t>
            </a:r>
            <a:r>
              <a:rPr lang="sv-SE" u="sng" dirty="0"/>
              <a:t>external interfaces</a:t>
            </a:r>
            <a:r>
              <a:rPr lang="sv-SE" dirty="0"/>
              <a:t>.</a:t>
            </a:r>
          </a:p>
          <a:p>
            <a:endParaRPr lang="sv-SE" dirty="0"/>
          </a:p>
          <a:p>
            <a:pPr marL="0" indent="0">
              <a:buNone/>
            </a:pPr>
            <a:endParaRPr lang="sv-SE" sz="1800" i="1" dirty="0"/>
          </a:p>
          <a:p>
            <a:pPr marL="0" indent="0">
              <a:buNone/>
            </a:pPr>
            <a:r>
              <a:rPr lang="sv-SE" sz="1800" i="1" dirty="0"/>
              <a:t>Note: Several components uses third party </a:t>
            </a:r>
            <a:br>
              <a:rPr lang="sv-SE" sz="1800" i="1" dirty="0"/>
            </a:br>
            <a:r>
              <a:rPr lang="sv-SE" sz="1800" i="1" dirty="0"/>
              <a:t>software for setting up mTLS with xNF.</a:t>
            </a:r>
          </a:p>
          <a:p>
            <a:endParaRPr lang="sv-SE" dirty="0"/>
          </a:p>
        </p:txBody>
      </p:sp>
      <p:sp>
        <p:nvSpPr>
          <p:cNvPr id="5" name="Rectangle 4">
            <a:extLst>
              <a:ext uri="{FF2B5EF4-FFF2-40B4-BE49-F238E27FC236}">
                <a16:creationId xmlns:a16="http://schemas.microsoft.com/office/drawing/2014/main" id="{CE9B35C0-AF2E-4490-883C-F4767B7A01B5}"/>
              </a:ext>
            </a:extLst>
          </p:cNvPr>
          <p:cNvSpPr/>
          <p:nvPr/>
        </p:nvSpPr>
        <p:spPr>
          <a:xfrm>
            <a:off x="7095553" y="1448624"/>
            <a:ext cx="3218134" cy="3175764"/>
          </a:xfrm>
          <a:prstGeom prst="rect">
            <a:avLst/>
          </a:prstGeom>
          <a:noFill/>
          <a:ln w="12700" cap="flat" cmpd="sng" algn="ctr">
            <a:solidFill>
              <a:sysClr val="windowText" lastClr="000000"/>
            </a:solidFill>
            <a:prstDash val="solid"/>
            <a:miter lim="800000"/>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sv-SE" sz="1600" b="0" i="0" u="none" strike="noStrike" kern="0" cap="none" spc="0" normalizeH="0" baseline="0" noProof="0" dirty="0">
                <a:ln>
                  <a:noFill/>
                </a:ln>
                <a:solidFill>
                  <a:prstClr val="black"/>
                </a:solidFill>
                <a:effectLst/>
                <a:uLnTx/>
                <a:uFillTx/>
                <a:latin typeface="Calibri" panose="020F0502020204030204"/>
                <a:ea typeface="+mn-ea"/>
                <a:cs typeface="+mn-cs"/>
              </a:rPr>
              <a:t>ONAP</a:t>
            </a:r>
          </a:p>
        </p:txBody>
      </p:sp>
      <p:sp>
        <p:nvSpPr>
          <p:cNvPr id="6" name="Rectangle 5">
            <a:extLst>
              <a:ext uri="{FF2B5EF4-FFF2-40B4-BE49-F238E27FC236}">
                <a16:creationId xmlns:a16="http://schemas.microsoft.com/office/drawing/2014/main" id="{E238C3C5-D4BC-4F42-A387-BF236A4C6962}"/>
              </a:ext>
            </a:extLst>
          </p:cNvPr>
          <p:cNvSpPr/>
          <p:nvPr/>
        </p:nvSpPr>
        <p:spPr>
          <a:xfrm>
            <a:off x="7496988" y="3156536"/>
            <a:ext cx="1058312" cy="1026394"/>
          </a:xfrm>
          <a:prstGeom prst="rect">
            <a:avLst/>
          </a:prstGeom>
          <a:noFill/>
          <a:ln w="12700" cap="flat" cmpd="sng" algn="ctr">
            <a:solidFill>
              <a:sysClr val="windowText" lastClr="000000"/>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sv-SE" sz="1400" kern="0" dirty="0">
                <a:solidFill>
                  <a:prstClr val="black"/>
                </a:solidFill>
                <a:latin typeface="Calibri" panose="020F0502020204030204"/>
              </a:rPr>
              <a:t>  A</a:t>
            </a:r>
            <a:endParaRPr kumimoji="0" lang="sv-SE" sz="14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E2357777-A43B-475A-96F2-6FAF00E1E72E}"/>
              </a:ext>
            </a:extLst>
          </p:cNvPr>
          <p:cNvSpPr/>
          <p:nvPr/>
        </p:nvSpPr>
        <p:spPr>
          <a:xfrm>
            <a:off x="8828375" y="3149191"/>
            <a:ext cx="1058312" cy="1026394"/>
          </a:xfrm>
          <a:prstGeom prst="rect">
            <a:avLst/>
          </a:pr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sv-SE" sz="1400" kern="0" dirty="0">
                <a:solidFill>
                  <a:prstClr val="black"/>
                </a:solidFill>
                <a:latin typeface="Calibri" panose="020F0502020204030204"/>
              </a:rPr>
              <a:t>C</a:t>
            </a:r>
            <a:endParaRPr kumimoji="0" lang="sv-SE" sz="14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C7FB1AF1-DB97-4240-95B6-823AC6039CA2}"/>
              </a:ext>
            </a:extLst>
          </p:cNvPr>
          <p:cNvSpPr/>
          <p:nvPr/>
        </p:nvSpPr>
        <p:spPr>
          <a:xfrm>
            <a:off x="7477926" y="1871874"/>
            <a:ext cx="1058312" cy="1026394"/>
          </a:xfrm>
          <a:prstGeom prst="rect">
            <a:avLst/>
          </a:prstGeom>
          <a:noFill/>
          <a:ln w="12700" cap="flat" cmpd="sng" algn="ctr">
            <a:solidFill>
              <a:sysClr val="windowText" lastClr="000000"/>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sv-SE" sz="1400" b="0" i="0" u="none" strike="noStrike" kern="0" cap="none" spc="0" normalizeH="0" baseline="0" noProof="0" dirty="0">
                <a:ln>
                  <a:noFill/>
                </a:ln>
                <a:solidFill>
                  <a:prstClr val="black"/>
                </a:solidFill>
                <a:effectLst/>
                <a:uLnTx/>
                <a:uFillTx/>
                <a:latin typeface="Calibri" panose="020F0502020204030204"/>
                <a:ea typeface="+mn-ea"/>
                <a:cs typeface="+mn-cs"/>
              </a:rPr>
              <a:t>   B</a:t>
            </a:r>
          </a:p>
        </p:txBody>
      </p:sp>
      <p:sp>
        <p:nvSpPr>
          <p:cNvPr id="9" name="Rectangle 8">
            <a:extLst>
              <a:ext uri="{FF2B5EF4-FFF2-40B4-BE49-F238E27FC236}">
                <a16:creationId xmlns:a16="http://schemas.microsoft.com/office/drawing/2014/main" id="{DEF0BB9B-F17D-461B-94DA-176DE55C39A7}"/>
              </a:ext>
            </a:extLst>
          </p:cNvPr>
          <p:cNvSpPr/>
          <p:nvPr/>
        </p:nvSpPr>
        <p:spPr>
          <a:xfrm>
            <a:off x="7496988" y="5035796"/>
            <a:ext cx="1058312" cy="1026394"/>
          </a:xfrm>
          <a:prstGeom prst="rect">
            <a:avLst/>
          </a:pr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1400" b="0" i="0" u="none" strike="noStrike" kern="0" cap="none" spc="0" normalizeH="0" baseline="0" noProof="0" dirty="0">
                <a:ln>
                  <a:noFill/>
                </a:ln>
                <a:solidFill>
                  <a:prstClr val="black"/>
                </a:solidFill>
                <a:effectLst/>
                <a:uLnTx/>
                <a:uFillTx/>
                <a:latin typeface="Calibri" panose="020F0502020204030204"/>
                <a:ea typeface="+mn-ea"/>
                <a:cs typeface="+mn-cs"/>
              </a:rPr>
              <a:t>xNF</a:t>
            </a:r>
          </a:p>
        </p:txBody>
      </p:sp>
      <p:grpSp>
        <p:nvGrpSpPr>
          <p:cNvPr id="10" name="Group 9">
            <a:extLst>
              <a:ext uri="{FF2B5EF4-FFF2-40B4-BE49-F238E27FC236}">
                <a16:creationId xmlns:a16="http://schemas.microsoft.com/office/drawing/2014/main" id="{97206F9F-211D-4B2E-B2A1-5BEC6CEC6E7C}"/>
              </a:ext>
            </a:extLst>
          </p:cNvPr>
          <p:cNvGrpSpPr/>
          <p:nvPr/>
        </p:nvGrpSpPr>
        <p:grpSpPr>
          <a:xfrm>
            <a:off x="7992001" y="3254279"/>
            <a:ext cx="433368" cy="331732"/>
            <a:chOff x="4508500" y="2590800"/>
            <a:chExt cx="2895600" cy="1598929"/>
          </a:xfrm>
        </p:grpSpPr>
        <p:sp>
          <p:nvSpPr>
            <p:cNvPr id="11" name="Rectangle: Rounded Corners 10">
              <a:extLst>
                <a:ext uri="{FF2B5EF4-FFF2-40B4-BE49-F238E27FC236}">
                  <a16:creationId xmlns:a16="http://schemas.microsoft.com/office/drawing/2014/main" id="{A210C2FD-AB40-4278-B34F-B914616E75B9}"/>
                </a:ext>
              </a:extLst>
            </p:cNvPr>
            <p:cNvSpPr/>
            <p:nvPr/>
          </p:nvSpPr>
          <p:spPr>
            <a:xfrm>
              <a:off x="4508500" y="2590800"/>
              <a:ext cx="2895600" cy="1397000"/>
            </a:xfrm>
            <a:prstGeom prst="roundRect">
              <a:avLst/>
            </a:prstGeom>
            <a:solidFill>
              <a:schemeClr val="bg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2" name="Oval 11">
              <a:extLst>
                <a:ext uri="{FF2B5EF4-FFF2-40B4-BE49-F238E27FC236}">
                  <a16:creationId xmlns:a16="http://schemas.microsoft.com/office/drawing/2014/main" id="{E7032372-1CDA-4091-A76B-FBB341FEF415}"/>
                </a:ext>
              </a:extLst>
            </p:cNvPr>
            <p:cNvSpPr/>
            <p:nvPr/>
          </p:nvSpPr>
          <p:spPr>
            <a:xfrm>
              <a:off x="4908661" y="2910767"/>
              <a:ext cx="307348" cy="29446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hord 12">
              <a:extLst>
                <a:ext uri="{FF2B5EF4-FFF2-40B4-BE49-F238E27FC236}">
                  <a16:creationId xmlns:a16="http://schemas.microsoft.com/office/drawing/2014/main" id="{0D38A443-8E13-42F6-BBEA-B8C7386CDA9E}"/>
                </a:ext>
              </a:extLst>
            </p:cNvPr>
            <p:cNvSpPr/>
            <p:nvPr/>
          </p:nvSpPr>
          <p:spPr>
            <a:xfrm rot="5400000">
              <a:off x="4592131" y="3305269"/>
              <a:ext cx="940408" cy="828512"/>
            </a:xfrm>
            <a:prstGeom prst="chord">
              <a:avLst>
                <a:gd name="adj1" fmla="val 7212355"/>
                <a:gd name="adj2" fmla="val 14434695"/>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5A8BD955-AFB4-47D6-8DA3-633398F53973}"/>
                </a:ext>
              </a:extLst>
            </p:cNvPr>
            <p:cNvSpPr/>
            <p:nvPr/>
          </p:nvSpPr>
          <p:spPr>
            <a:xfrm>
              <a:off x="5676900" y="2857500"/>
              <a:ext cx="1498600" cy="10406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 name="Rectangle 14">
              <a:extLst>
                <a:ext uri="{FF2B5EF4-FFF2-40B4-BE49-F238E27FC236}">
                  <a16:creationId xmlns:a16="http://schemas.microsoft.com/office/drawing/2014/main" id="{5708BB07-EA16-44BB-BB05-1D4013D22ECA}"/>
                </a:ext>
              </a:extLst>
            </p:cNvPr>
            <p:cNvSpPr/>
            <p:nvPr/>
          </p:nvSpPr>
          <p:spPr>
            <a:xfrm>
              <a:off x="5676900" y="3063167"/>
              <a:ext cx="1498600" cy="10653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6" name="Rectangle 15">
              <a:extLst>
                <a:ext uri="{FF2B5EF4-FFF2-40B4-BE49-F238E27FC236}">
                  <a16:creationId xmlns:a16="http://schemas.microsoft.com/office/drawing/2014/main" id="{5D4ECA4C-04F5-4E82-8C24-286827AD2414}"/>
                </a:ext>
              </a:extLst>
            </p:cNvPr>
            <p:cNvSpPr/>
            <p:nvPr/>
          </p:nvSpPr>
          <p:spPr>
            <a:xfrm>
              <a:off x="5676900" y="3271301"/>
              <a:ext cx="1498600" cy="10653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7" name="Rectangle 16">
              <a:extLst>
                <a:ext uri="{FF2B5EF4-FFF2-40B4-BE49-F238E27FC236}">
                  <a16:creationId xmlns:a16="http://schemas.microsoft.com/office/drawing/2014/main" id="{58DD9DDD-867B-409E-B0C0-6C80793AB75C}"/>
                </a:ext>
              </a:extLst>
            </p:cNvPr>
            <p:cNvSpPr/>
            <p:nvPr/>
          </p:nvSpPr>
          <p:spPr>
            <a:xfrm>
              <a:off x="5676900" y="3479435"/>
              <a:ext cx="1498600" cy="10653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grpSp>
        <p:nvGrpSpPr>
          <p:cNvPr id="18" name="Group 17">
            <a:extLst>
              <a:ext uri="{FF2B5EF4-FFF2-40B4-BE49-F238E27FC236}">
                <a16:creationId xmlns:a16="http://schemas.microsoft.com/office/drawing/2014/main" id="{8F1C70ED-4744-46F1-AA58-EFA879FC8F6A}"/>
              </a:ext>
            </a:extLst>
          </p:cNvPr>
          <p:cNvGrpSpPr/>
          <p:nvPr/>
        </p:nvGrpSpPr>
        <p:grpSpPr>
          <a:xfrm>
            <a:off x="7992001" y="2452654"/>
            <a:ext cx="433368" cy="331732"/>
            <a:chOff x="4508500" y="2590800"/>
            <a:chExt cx="2895600" cy="1598929"/>
          </a:xfrm>
        </p:grpSpPr>
        <p:sp>
          <p:nvSpPr>
            <p:cNvPr id="19" name="Rectangle: Rounded Corners 18">
              <a:extLst>
                <a:ext uri="{FF2B5EF4-FFF2-40B4-BE49-F238E27FC236}">
                  <a16:creationId xmlns:a16="http://schemas.microsoft.com/office/drawing/2014/main" id="{6049CB01-935B-4047-9153-D1D23CD3822D}"/>
                </a:ext>
              </a:extLst>
            </p:cNvPr>
            <p:cNvSpPr/>
            <p:nvPr/>
          </p:nvSpPr>
          <p:spPr>
            <a:xfrm>
              <a:off x="4508500" y="2590800"/>
              <a:ext cx="2895600" cy="1397000"/>
            </a:xfrm>
            <a:prstGeom prst="roundRect">
              <a:avLst/>
            </a:prstGeom>
            <a:solidFill>
              <a:schemeClr val="bg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0" name="Oval 19">
              <a:extLst>
                <a:ext uri="{FF2B5EF4-FFF2-40B4-BE49-F238E27FC236}">
                  <a16:creationId xmlns:a16="http://schemas.microsoft.com/office/drawing/2014/main" id="{6E403612-9DD5-4BBA-A33B-E8B9533B4C74}"/>
                </a:ext>
              </a:extLst>
            </p:cNvPr>
            <p:cNvSpPr/>
            <p:nvPr/>
          </p:nvSpPr>
          <p:spPr>
            <a:xfrm>
              <a:off x="4908661" y="2910767"/>
              <a:ext cx="307348" cy="29446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hord 20">
              <a:extLst>
                <a:ext uri="{FF2B5EF4-FFF2-40B4-BE49-F238E27FC236}">
                  <a16:creationId xmlns:a16="http://schemas.microsoft.com/office/drawing/2014/main" id="{CA8498FE-48DC-4105-86CC-5898CA685D5C}"/>
                </a:ext>
              </a:extLst>
            </p:cNvPr>
            <p:cNvSpPr/>
            <p:nvPr/>
          </p:nvSpPr>
          <p:spPr>
            <a:xfrm rot="5400000">
              <a:off x="4592131" y="3305269"/>
              <a:ext cx="940408" cy="828512"/>
            </a:xfrm>
            <a:prstGeom prst="chord">
              <a:avLst>
                <a:gd name="adj1" fmla="val 7212355"/>
                <a:gd name="adj2" fmla="val 14434695"/>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4EBFA48F-F395-4A62-A3C8-5A1CD6C6C4D0}"/>
                </a:ext>
              </a:extLst>
            </p:cNvPr>
            <p:cNvSpPr/>
            <p:nvPr/>
          </p:nvSpPr>
          <p:spPr>
            <a:xfrm>
              <a:off x="5676900" y="2857500"/>
              <a:ext cx="1498600" cy="10406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ectangle 22">
              <a:extLst>
                <a:ext uri="{FF2B5EF4-FFF2-40B4-BE49-F238E27FC236}">
                  <a16:creationId xmlns:a16="http://schemas.microsoft.com/office/drawing/2014/main" id="{2347EE2F-B33F-4F12-B8F7-EDCCFC106E0F}"/>
                </a:ext>
              </a:extLst>
            </p:cNvPr>
            <p:cNvSpPr/>
            <p:nvPr/>
          </p:nvSpPr>
          <p:spPr>
            <a:xfrm>
              <a:off x="5676900" y="3063167"/>
              <a:ext cx="1498600" cy="10653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Rectangle 23">
              <a:extLst>
                <a:ext uri="{FF2B5EF4-FFF2-40B4-BE49-F238E27FC236}">
                  <a16:creationId xmlns:a16="http://schemas.microsoft.com/office/drawing/2014/main" id="{2AA15538-E730-4AE5-BEC2-C73F232147EB}"/>
                </a:ext>
              </a:extLst>
            </p:cNvPr>
            <p:cNvSpPr/>
            <p:nvPr/>
          </p:nvSpPr>
          <p:spPr>
            <a:xfrm>
              <a:off x="5676900" y="3271301"/>
              <a:ext cx="1498600" cy="10653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5" name="Rectangle 24">
              <a:extLst>
                <a:ext uri="{FF2B5EF4-FFF2-40B4-BE49-F238E27FC236}">
                  <a16:creationId xmlns:a16="http://schemas.microsoft.com/office/drawing/2014/main" id="{FFA715CC-8098-4A40-8AD7-CC79A48B2777}"/>
                </a:ext>
              </a:extLst>
            </p:cNvPr>
            <p:cNvSpPr/>
            <p:nvPr/>
          </p:nvSpPr>
          <p:spPr>
            <a:xfrm>
              <a:off x="5676900" y="3479435"/>
              <a:ext cx="1498600" cy="10653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grpSp>
        <p:nvGrpSpPr>
          <p:cNvPr id="26" name="Group 25">
            <a:extLst>
              <a:ext uri="{FF2B5EF4-FFF2-40B4-BE49-F238E27FC236}">
                <a16:creationId xmlns:a16="http://schemas.microsoft.com/office/drawing/2014/main" id="{31511684-C0D6-487E-A762-F6CF17777177}"/>
              </a:ext>
            </a:extLst>
          </p:cNvPr>
          <p:cNvGrpSpPr/>
          <p:nvPr/>
        </p:nvGrpSpPr>
        <p:grpSpPr>
          <a:xfrm>
            <a:off x="8924163" y="3272779"/>
            <a:ext cx="433368" cy="331732"/>
            <a:chOff x="4508500" y="2590800"/>
            <a:chExt cx="2895600" cy="1598929"/>
          </a:xfrm>
        </p:grpSpPr>
        <p:sp>
          <p:nvSpPr>
            <p:cNvPr id="27" name="Rectangle: Rounded Corners 26">
              <a:extLst>
                <a:ext uri="{FF2B5EF4-FFF2-40B4-BE49-F238E27FC236}">
                  <a16:creationId xmlns:a16="http://schemas.microsoft.com/office/drawing/2014/main" id="{E3D1F7C9-E73E-44F0-97A3-C3787886FC60}"/>
                </a:ext>
              </a:extLst>
            </p:cNvPr>
            <p:cNvSpPr/>
            <p:nvPr/>
          </p:nvSpPr>
          <p:spPr>
            <a:xfrm>
              <a:off x="4508500" y="2590800"/>
              <a:ext cx="2895600" cy="1397000"/>
            </a:xfrm>
            <a:prstGeom prst="roundRect">
              <a:avLst/>
            </a:prstGeom>
            <a:solidFill>
              <a:schemeClr val="bg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Oval 27">
              <a:extLst>
                <a:ext uri="{FF2B5EF4-FFF2-40B4-BE49-F238E27FC236}">
                  <a16:creationId xmlns:a16="http://schemas.microsoft.com/office/drawing/2014/main" id="{253B429F-DE1E-431B-BE0C-0695B32F1D50}"/>
                </a:ext>
              </a:extLst>
            </p:cNvPr>
            <p:cNvSpPr/>
            <p:nvPr/>
          </p:nvSpPr>
          <p:spPr>
            <a:xfrm>
              <a:off x="4908661" y="2910767"/>
              <a:ext cx="307348" cy="29446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Chord 28">
              <a:extLst>
                <a:ext uri="{FF2B5EF4-FFF2-40B4-BE49-F238E27FC236}">
                  <a16:creationId xmlns:a16="http://schemas.microsoft.com/office/drawing/2014/main" id="{55F60CB7-F94D-4443-9C3B-B2EFBD58F228}"/>
                </a:ext>
              </a:extLst>
            </p:cNvPr>
            <p:cNvSpPr/>
            <p:nvPr/>
          </p:nvSpPr>
          <p:spPr>
            <a:xfrm rot="5400000">
              <a:off x="4592131" y="3305269"/>
              <a:ext cx="940408" cy="828512"/>
            </a:xfrm>
            <a:prstGeom prst="chord">
              <a:avLst>
                <a:gd name="adj1" fmla="val 7212355"/>
                <a:gd name="adj2" fmla="val 14434695"/>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57D251F5-6A1A-4E1E-91F3-DDEE2FBBC895}"/>
                </a:ext>
              </a:extLst>
            </p:cNvPr>
            <p:cNvSpPr/>
            <p:nvPr/>
          </p:nvSpPr>
          <p:spPr>
            <a:xfrm>
              <a:off x="5676900" y="2857500"/>
              <a:ext cx="1498600" cy="10406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1" name="Rectangle 30">
              <a:extLst>
                <a:ext uri="{FF2B5EF4-FFF2-40B4-BE49-F238E27FC236}">
                  <a16:creationId xmlns:a16="http://schemas.microsoft.com/office/drawing/2014/main" id="{67B85805-B10D-46DF-B66F-2790E1A6DCDA}"/>
                </a:ext>
              </a:extLst>
            </p:cNvPr>
            <p:cNvSpPr/>
            <p:nvPr/>
          </p:nvSpPr>
          <p:spPr>
            <a:xfrm>
              <a:off x="5676900" y="3063167"/>
              <a:ext cx="1498600" cy="10653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2" name="Rectangle 31">
              <a:extLst>
                <a:ext uri="{FF2B5EF4-FFF2-40B4-BE49-F238E27FC236}">
                  <a16:creationId xmlns:a16="http://schemas.microsoft.com/office/drawing/2014/main" id="{D91AD58B-541D-48B9-9248-7D3678BA1583}"/>
                </a:ext>
              </a:extLst>
            </p:cNvPr>
            <p:cNvSpPr/>
            <p:nvPr/>
          </p:nvSpPr>
          <p:spPr>
            <a:xfrm>
              <a:off x="5676900" y="3271301"/>
              <a:ext cx="1498600" cy="10653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3" name="Rectangle 32">
              <a:extLst>
                <a:ext uri="{FF2B5EF4-FFF2-40B4-BE49-F238E27FC236}">
                  <a16:creationId xmlns:a16="http://schemas.microsoft.com/office/drawing/2014/main" id="{68B8C76A-B3BA-4AE2-B0AC-47AE10323353}"/>
                </a:ext>
              </a:extLst>
            </p:cNvPr>
            <p:cNvSpPr/>
            <p:nvPr/>
          </p:nvSpPr>
          <p:spPr>
            <a:xfrm>
              <a:off x="5676900" y="3479435"/>
              <a:ext cx="1498600" cy="10653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grpSp>
        <p:nvGrpSpPr>
          <p:cNvPr id="34" name="Group 33">
            <a:extLst>
              <a:ext uri="{FF2B5EF4-FFF2-40B4-BE49-F238E27FC236}">
                <a16:creationId xmlns:a16="http://schemas.microsoft.com/office/drawing/2014/main" id="{F8B23570-7251-4D09-85A2-E14041BB1C2D}"/>
              </a:ext>
            </a:extLst>
          </p:cNvPr>
          <p:cNvGrpSpPr/>
          <p:nvPr/>
        </p:nvGrpSpPr>
        <p:grpSpPr>
          <a:xfrm>
            <a:off x="8041786" y="3843853"/>
            <a:ext cx="433368" cy="331732"/>
            <a:chOff x="4508500" y="2590800"/>
            <a:chExt cx="2895600" cy="1598929"/>
          </a:xfrm>
        </p:grpSpPr>
        <p:sp>
          <p:nvSpPr>
            <p:cNvPr id="35" name="Rectangle: Rounded Corners 34">
              <a:extLst>
                <a:ext uri="{FF2B5EF4-FFF2-40B4-BE49-F238E27FC236}">
                  <a16:creationId xmlns:a16="http://schemas.microsoft.com/office/drawing/2014/main" id="{F1D75828-5842-4C99-ACA1-6E7ADA535566}"/>
                </a:ext>
              </a:extLst>
            </p:cNvPr>
            <p:cNvSpPr/>
            <p:nvPr/>
          </p:nvSpPr>
          <p:spPr>
            <a:xfrm>
              <a:off x="4508500" y="2590800"/>
              <a:ext cx="2895600" cy="1397000"/>
            </a:xfrm>
            <a:prstGeom prst="roundRect">
              <a:avLst/>
            </a:prstGeom>
            <a:solidFill>
              <a:schemeClr val="bg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6" name="Oval 35">
              <a:extLst>
                <a:ext uri="{FF2B5EF4-FFF2-40B4-BE49-F238E27FC236}">
                  <a16:creationId xmlns:a16="http://schemas.microsoft.com/office/drawing/2014/main" id="{3DF8873A-49AF-4732-84F1-8879BF931C53}"/>
                </a:ext>
              </a:extLst>
            </p:cNvPr>
            <p:cNvSpPr/>
            <p:nvPr/>
          </p:nvSpPr>
          <p:spPr>
            <a:xfrm>
              <a:off x="4908661" y="2910767"/>
              <a:ext cx="307348" cy="29446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Chord 36">
              <a:extLst>
                <a:ext uri="{FF2B5EF4-FFF2-40B4-BE49-F238E27FC236}">
                  <a16:creationId xmlns:a16="http://schemas.microsoft.com/office/drawing/2014/main" id="{25FFAF46-A664-4A07-840D-9296F75F2CF7}"/>
                </a:ext>
              </a:extLst>
            </p:cNvPr>
            <p:cNvSpPr/>
            <p:nvPr/>
          </p:nvSpPr>
          <p:spPr>
            <a:xfrm rot="5400000">
              <a:off x="4592131" y="3305269"/>
              <a:ext cx="940408" cy="828512"/>
            </a:xfrm>
            <a:prstGeom prst="chord">
              <a:avLst>
                <a:gd name="adj1" fmla="val 7212355"/>
                <a:gd name="adj2" fmla="val 14434695"/>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8992C012-FCD5-4FA2-839B-B296FE31262E}"/>
                </a:ext>
              </a:extLst>
            </p:cNvPr>
            <p:cNvSpPr/>
            <p:nvPr/>
          </p:nvSpPr>
          <p:spPr>
            <a:xfrm>
              <a:off x="5676900" y="2857500"/>
              <a:ext cx="1498600" cy="10406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9" name="Rectangle 38">
              <a:extLst>
                <a:ext uri="{FF2B5EF4-FFF2-40B4-BE49-F238E27FC236}">
                  <a16:creationId xmlns:a16="http://schemas.microsoft.com/office/drawing/2014/main" id="{BFC08222-6F99-4DC4-BCF3-F1B52ABA9431}"/>
                </a:ext>
              </a:extLst>
            </p:cNvPr>
            <p:cNvSpPr/>
            <p:nvPr/>
          </p:nvSpPr>
          <p:spPr>
            <a:xfrm>
              <a:off x="5676900" y="3063167"/>
              <a:ext cx="1498600" cy="10653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0" name="Rectangle 39">
              <a:extLst>
                <a:ext uri="{FF2B5EF4-FFF2-40B4-BE49-F238E27FC236}">
                  <a16:creationId xmlns:a16="http://schemas.microsoft.com/office/drawing/2014/main" id="{101F68FF-3316-422D-ABEB-60996F883E2B}"/>
                </a:ext>
              </a:extLst>
            </p:cNvPr>
            <p:cNvSpPr/>
            <p:nvPr/>
          </p:nvSpPr>
          <p:spPr>
            <a:xfrm>
              <a:off x="5676900" y="3271301"/>
              <a:ext cx="1498600" cy="10653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1" name="Rectangle 40">
              <a:extLst>
                <a:ext uri="{FF2B5EF4-FFF2-40B4-BE49-F238E27FC236}">
                  <a16:creationId xmlns:a16="http://schemas.microsoft.com/office/drawing/2014/main" id="{5E625567-2B25-4023-A7AE-2AC3D50FB004}"/>
                </a:ext>
              </a:extLst>
            </p:cNvPr>
            <p:cNvSpPr/>
            <p:nvPr/>
          </p:nvSpPr>
          <p:spPr>
            <a:xfrm>
              <a:off x="5676900" y="3479435"/>
              <a:ext cx="1498600" cy="10653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grpSp>
        <p:nvGrpSpPr>
          <p:cNvPr id="42" name="Group 41">
            <a:extLst>
              <a:ext uri="{FF2B5EF4-FFF2-40B4-BE49-F238E27FC236}">
                <a16:creationId xmlns:a16="http://schemas.microsoft.com/office/drawing/2014/main" id="{C55AA437-1DD0-484A-A3DE-8DE6A722FE72}"/>
              </a:ext>
            </a:extLst>
          </p:cNvPr>
          <p:cNvGrpSpPr/>
          <p:nvPr/>
        </p:nvGrpSpPr>
        <p:grpSpPr>
          <a:xfrm>
            <a:off x="8041786" y="5093411"/>
            <a:ext cx="433368" cy="331732"/>
            <a:chOff x="4508500" y="2590800"/>
            <a:chExt cx="2895600" cy="1598929"/>
          </a:xfrm>
        </p:grpSpPr>
        <p:sp>
          <p:nvSpPr>
            <p:cNvPr id="43" name="Rectangle: Rounded Corners 42">
              <a:extLst>
                <a:ext uri="{FF2B5EF4-FFF2-40B4-BE49-F238E27FC236}">
                  <a16:creationId xmlns:a16="http://schemas.microsoft.com/office/drawing/2014/main" id="{3D5E02C5-602E-4599-B57D-60257FFB8DC3}"/>
                </a:ext>
              </a:extLst>
            </p:cNvPr>
            <p:cNvSpPr/>
            <p:nvPr/>
          </p:nvSpPr>
          <p:spPr>
            <a:xfrm>
              <a:off x="4508500" y="2590800"/>
              <a:ext cx="2895600" cy="1397000"/>
            </a:xfrm>
            <a:prstGeom prst="roundRect">
              <a:avLst/>
            </a:prstGeom>
            <a:solidFill>
              <a:schemeClr val="bg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4" name="Oval 43">
              <a:extLst>
                <a:ext uri="{FF2B5EF4-FFF2-40B4-BE49-F238E27FC236}">
                  <a16:creationId xmlns:a16="http://schemas.microsoft.com/office/drawing/2014/main" id="{237C3301-FA8D-42A4-9D74-554F0BB3BC1A}"/>
                </a:ext>
              </a:extLst>
            </p:cNvPr>
            <p:cNvSpPr/>
            <p:nvPr/>
          </p:nvSpPr>
          <p:spPr>
            <a:xfrm>
              <a:off x="4908661" y="2910767"/>
              <a:ext cx="307348" cy="29446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Chord 44">
              <a:extLst>
                <a:ext uri="{FF2B5EF4-FFF2-40B4-BE49-F238E27FC236}">
                  <a16:creationId xmlns:a16="http://schemas.microsoft.com/office/drawing/2014/main" id="{238A289C-9666-4AFD-B56A-148441828113}"/>
                </a:ext>
              </a:extLst>
            </p:cNvPr>
            <p:cNvSpPr/>
            <p:nvPr/>
          </p:nvSpPr>
          <p:spPr>
            <a:xfrm rot="5400000">
              <a:off x="4592131" y="3305269"/>
              <a:ext cx="940408" cy="828512"/>
            </a:xfrm>
            <a:prstGeom prst="chord">
              <a:avLst>
                <a:gd name="adj1" fmla="val 7212355"/>
                <a:gd name="adj2" fmla="val 14434695"/>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00761BDE-774C-43C3-83BC-C32C99C2FD98}"/>
                </a:ext>
              </a:extLst>
            </p:cNvPr>
            <p:cNvSpPr/>
            <p:nvPr/>
          </p:nvSpPr>
          <p:spPr>
            <a:xfrm>
              <a:off x="5676900" y="2857500"/>
              <a:ext cx="1498600" cy="10406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7" name="Rectangle 46">
              <a:extLst>
                <a:ext uri="{FF2B5EF4-FFF2-40B4-BE49-F238E27FC236}">
                  <a16:creationId xmlns:a16="http://schemas.microsoft.com/office/drawing/2014/main" id="{2DED97AB-1DC4-4003-9616-1271580D9B6D}"/>
                </a:ext>
              </a:extLst>
            </p:cNvPr>
            <p:cNvSpPr/>
            <p:nvPr/>
          </p:nvSpPr>
          <p:spPr>
            <a:xfrm>
              <a:off x="5676900" y="3063167"/>
              <a:ext cx="1498600" cy="10653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8" name="Rectangle 47">
              <a:extLst>
                <a:ext uri="{FF2B5EF4-FFF2-40B4-BE49-F238E27FC236}">
                  <a16:creationId xmlns:a16="http://schemas.microsoft.com/office/drawing/2014/main" id="{116B105B-704E-4D1B-B289-96C802FB52E4}"/>
                </a:ext>
              </a:extLst>
            </p:cNvPr>
            <p:cNvSpPr/>
            <p:nvPr/>
          </p:nvSpPr>
          <p:spPr>
            <a:xfrm>
              <a:off x="5676900" y="3271301"/>
              <a:ext cx="1498600" cy="10653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9" name="Rectangle 48">
              <a:extLst>
                <a:ext uri="{FF2B5EF4-FFF2-40B4-BE49-F238E27FC236}">
                  <a16:creationId xmlns:a16="http://schemas.microsoft.com/office/drawing/2014/main" id="{3E80A6EA-F158-43E8-B83F-02FEF7833458}"/>
                </a:ext>
              </a:extLst>
            </p:cNvPr>
            <p:cNvSpPr/>
            <p:nvPr/>
          </p:nvSpPr>
          <p:spPr>
            <a:xfrm>
              <a:off x="5676900" y="3479435"/>
              <a:ext cx="1498600" cy="10653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sp>
        <p:nvSpPr>
          <p:cNvPr id="50" name="Rectangle: Rounded Corners 49">
            <a:extLst>
              <a:ext uri="{FF2B5EF4-FFF2-40B4-BE49-F238E27FC236}">
                <a16:creationId xmlns:a16="http://schemas.microsoft.com/office/drawing/2014/main" id="{52AA3188-1860-440D-926C-6FFBE66FB7F1}"/>
              </a:ext>
            </a:extLst>
          </p:cNvPr>
          <p:cNvSpPr/>
          <p:nvPr/>
        </p:nvSpPr>
        <p:spPr bwMode="auto">
          <a:xfrm>
            <a:off x="7924443" y="2364618"/>
            <a:ext cx="584421" cy="1260939"/>
          </a:xfrm>
          <a:prstGeom prst="roundRect">
            <a:avLst/>
          </a:prstGeom>
          <a:noFill/>
          <a:ln w="28575" cap="flat" cmpd="sng" algn="ctr">
            <a:solidFill>
              <a:schemeClr val="accent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sv-SE" sz="2000" b="0" i="0" u="none" strike="noStrike" cap="none" normalizeH="0" baseline="0" dirty="0" err="1">
              <a:ln>
                <a:noFill/>
              </a:ln>
              <a:solidFill>
                <a:schemeClr val="bg1"/>
              </a:solidFill>
              <a:effectLst/>
              <a:latin typeface="+mn-lt"/>
            </a:endParaRPr>
          </a:p>
        </p:txBody>
      </p:sp>
      <p:sp>
        <p:nvSpPr>
          <p:cNvPr id="51" name="Rectangle: Rounded Corners 50">
            <a:extLst>
              <a:ext uri="{FF2B5EF4-FFF2-40B4-BE49-F238E27FC236}">
                <a16:creationId xmlns:a16="http://schemas.microsoft.com/office/drawing/2014/main" id="{31906A82-E23F-4F05-AA21-09ECDAB76E5C}"/>
              </a:ext>
            </a:extLst>
          </p:cNvPr>
          <p:cNvSpPr/>
          <p:nvPr/>
        </p:nvSpPr>
        <p:spPr bwMode="auto">
          <a:xfrm>
            <a:off x="7805265" y="3195795"/>
            <a:ext cx="1622164" cy="485884"/>
          </a:xfrm>
          <a:prstGeom prst="roundRect">
            <a:avLst/>
          </a:prstGeom>
          <a:noFill/>
          <a:ln w="28575" cap="flat" cmpd="sng" algn="ctr">
            <a:solidFill>
              <a:schemeClr val="accent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sv-SE" sz="2000" b="0" i="0" u="none" strike="noStrike" cap="none" normalizeH="0" baseline="0" dirty="0" err="1">
              <a:ln>
                <a:noFill/>
              </a:ln>
              <a:solidFill>
                <a:schemeClr val="bg1"/>
              </a:solidFill>
              <a:effectLst/>
              <a:latin typeface="+mn-lt"/>
            </a:endParaRPr>
          </a:p>
        </p:txBody>
      </p:sp>
      <p:sp>
        <p:nvSpPr>
          <p:cNvPr id="52" name="Rectangle: Rounded Corners 51">
            <a:extLst>
              <a:ext uri="{FF2B5EF4-FFF2-40B4-BE49-F238E27FC236}">
                <a16:creationId xmlns:a16="http://schemas.microsoft.com/office/drawing/2014/main" id="{8949E345-3BE3-4F0B-9FC2-9F67B6D56857}"/>
              </a:ext>
            </a:extLst>
          </p:cNvPr>
          <p:cNvSpPr/>
          <p:nvPr/>
        </p:nvSpPr>
        <p:spPr bwMode="auto">
          <a:xfrm>
            <a:off x="7957665" y="3748063"/>
            <a:ext cx="573210" cy="1686226"/>
          </a:xfrm>
          <a:prstGeom prst="roundRect">
            <a:avLst/>
          </a:prstGeom>
          <a:noFill/>
          <a:ln w="28575" cap="flat" cmpd="sng" algn="ctr">
            <a:solidFill>
              <a:srgbClr val="FF000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sv-SE" sz="2000" b="0" i="0" u="none" strike="noStrike" cap="none" normalizeH="0" baseline="0" dirty="0" err="1">
              <a:ln>
                <a:noFill/>
              </a:ln>
              <a:solidFill>
                <a:schemeClr val="bg1"/>
              </a:solidFill>
              <a:effectLst/>
              <a:latin typeface="+mn-lt"/>
            </a:endParaRPr>
          </a:p>
        </p:txBody>
      </p:sp>
      <p:sp>
        <p:nvSpPr>
          <p:cNvPr id="53" name="Rectangle: Rounded Corners 52">
            <a:extLst>
              <a:ext uri="{FF2B5EF4-FFF2-40B4-BE49-F238E27FC236}">
                <a16:creationId xmlns:a16="http://schemas.microsoft.com/office/drawing/2014/main" id="{D8DBC49C-2EF9-4D44-A346-005ED8A0105E}"/>
              </a:ext>
            </a:extLst>
          </p:cNvPr>
          <p:cNvSpPr/>
          <p:nvPr/>
        </p:nvSpPr>
        <p:spPr bwMode="auto">
          <a:xfrm>
            <a:off x="9487044" y="5302436"/>
            <a:ext cx="272934" cy="263706"/>
          </a:xfrm>
          <a:prstGeom prst="roundRect">
            <a:avLst/>
          </a:prstGeom>
          <a:noFill/>
          <a:ln w="28575" cap="flat" cmpd="sng" algn="ctr">
            <a:solidFill>
              <a:schemeClr val="accent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sv-SE" sz="2000" b="0" i="0" u="none" strike="noStrike" cap="none" normalizeH="0" baseline="0" dirty="0" err="1">
              <a:ln>
                <a:noFill/>
              </a:ln>
              <a:solidFill>
                <a:schemeClr val="bg1"/>
              </a:solidFill>
              <a:effectLst/>
              <a:latin typeface="+mn-lt"/>
            </a:endParaRPr>
          </a:p>
        </p:txBody>
      </p:sp>
      <p:sp>
        <p:nvSpPr>
          <p:cNvPr id="54" name="TextBox 53">
            <a:extLst>
              <a:ext uri="{FF2B5EF4-FFF2-40B4-BE49-F238E27FC236}">
                <a16:creationId xmlns:a16="http://schemas.microsoft.com/office/drawing/2014/main" id="{8507E960-E369-4551-BAB2-89537DC561E4}"/>
              </a:ext>
            </a:extLst>
          </p:cNvPr>
          <p:cNvSpPr txBox="1"/>
          <p:nvPr/>
        </p:nvSpPr>
        <p:spPr bwMode="auto">
          <a:xfrm>
            <a:off x="9745991" y="5256698"/>
            <a:ext cx="1997675" cy="516610"/>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algn="l">
              <a:buClr>
                <a:schemeClr val="tx1"/>
              </a:buClr>
            </a:pPr>
            <a:r>
              <a:rPr lang="sv-SE" sz="2000" dirty="0"/>
              <a:t>= internal (K8s)</a:t>
            </a:r>
          </a:p>
        </p:txBody>
      </p:sp>
      <p:sp>
        <p:nvSpPr>
          <p:cNvPr id="55" name="Rectangle: Rounded Corners 54">
            <a:extLst>
              <a:ext uri="{FF2B5EF4-FFF2-40B4-BE49-F238E27FC236}">
                <a16:creationId xmlns:a16="http://schemas.microsoft.com/office/drawing/2014/main" id="{C1F139F0-1A14-414A-9774-FC9842E8858C}"/>
              </a:ext>
            </a:extLst>
          </p:cNvPr>
          <p:cNvSpPr/>
          <p:nvPr/>
        </p:nvSpPr>
        <p:spPr bwMode="auto">
          <a:xfrm>
            <a:off x="9487044" y="5762086"/>
            <a:ext cx="272934" cy="263706"/>
          </a:xfrm>
          <a:prstGeom prst="roundRect">
            <a:avLst/>
          </a:prstGeom>
          <a:noFill/>
          <a:ln w="28575" cap="flat" cmpd="sng" algn="ctr">
            <a:solidFill>
              <a:srgbClr val="FF000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sv-SE" sz="2000" b="0" i="0" u="none" strike="noStrike" cap="none" normalizeH="0" baseline="0" dirty="0" err="1">
              <a:ln>
                <a:noFill/>
              </a:ln>
              <a:solidFill>
                <a:schemeClr val="bg1"/>
              </a:solidFill>
              <a:effectLst/>
              <a:latin typeface="+mn-lt"/>
            </a:endParaRPr>
          </a:p>
        </p:txBody>
      </p:sp>
      <p:sp>
        <p:nvSpPr>
          <p:cNvPr id="56" name="TextBox 55">
            <a:extLst>
              <a:ext uri="{FF2B5EF4-FFF2-40B4-BE49-F238E27FC236}">
                <a16:creationId xmlns:a16="http://schemas.microsoft.com/office/drawing/2014/main" id="{C16D0ECF-5DDD-450D-9E55-B2DED0BCDD44}"/>
              </a:ext>
            </a:extLst>
          </p:cNvPr>
          <p:cNvSpPr txBox="1"/>
          <p:nvPr/>
        </p:nvSpPr>
        <p:spPr bwMode="auto">
          <a:xfrm>
            <a:off x="9745991" y="5716348"/>
            <a:ext cx="1997675" cy="516610"/>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algn="l">
              <a:buClr>
                <a:schemeClr val="tx1"/>
              </a:buClr>
            </a:pPr>
            <a:r>
              <a:rPr lang="sv-SE" sz="2000" dirty="0"/>
              <a:t>= external (xNF)</a:t>
            </a:r>
          </a:p>
        </p:txBody>
      </p:sp>
    </p:spTree>
    <p:extLst>
      <p:ext uri="{BB962C8B-B14F-4D97-AF65-F5344CB8AC3E}">
        <p14:creationId xmlns:p14="http://schemas.microsoft.com/office/powerpoint/2010/main" val="1955204458"/>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394049134"/>
              </p:ext>
            </p:extLst>
          </p:nvPr>
        </p:nvGraphicFramePr>
        <p:xfrm>
          <a:off x="1794045" y="1610081"/>
          <a:ext cx="7541525" cy="4091687"/>
        </p:xfrm>
        <a:graphic>
          <a:graphicData uri="http://schemas.openxmlformats.org/drawingml/2006/table">
            <a:tbl>
              <a:tblPr firstRow="1" bandRow="1">
                <a:tableStyleId>{5C22544A-7EE6-4342-B048-85BDC9FD1C3A}</a:tableStyleId>
              </a:tblPr>
              <a:tblGrid>
                <a:gridCol w="1470508">
                  <a:extLst>
                    <a:ext uri="{9D8B030D-6E8A-4147-A177-3AD203B41FA5}">
                      <a16:colId xmlns:a16="http://schemas.microsoft.com/office/drawing/2014/main" val="20000"/>
                    </a:ext>
                  </a:extLst>
                </a:gridCol>
                <a:gridCol w="6071017">
                  <a:extLst>
                    <a:ext uri="{9D8B030D-6E8A-4147-A177-3AD203B41FA5}">
                      <a16:colId xmlns:a16="http://schemas.microsoft.com/office/drawing/2014/main" val="20001"/>
                    </a:ext>
                  </a:extLst>
                </a:gridCol>
              </a:tblGrid>
              <a:tr h="342647">
                <a:tc>
                  <a:txBody>
                    <a:bodyPr/>
                    <a:lstStyle/>
                    <a:p>
                      <a:r>
                        <a:rPr lang="en-US" sz="1400" dirty="0"/>
                        <a:t>Project</a:t>
                      </a:r>
                    </a:p>
                  </a:txBody>
                  <a:tcPr marL="68580" marR="68580" marT="34290" marB="34290"/>
                </a:tc>
                <a:tc>
                  <a:txBody>
                    <a:bodyPr/>
                    <a:lstStyle/>
                    <a:p>
                      <a:r>
                        <a:rPr lang="en-US" sz="1400" dirty="0"/>
                        <a:t>Description</a:t>
                      </a:r>
                    </a:p>
                  </a:txBody>
                  <a:tcPr marL="68580" marR="68580" marT="34290" marB="34290"/>
                </a:tc>
                <a:extLst>
                  <a:ext uri="{0D108BD9-81ED-4DB2-BD59-A6C34878D82A}">
                    <a16:rowId xmlns:a16="http://schemas.microsoft.com/office/drawing/2014/main" val="10000"/>
                  </a:ext>
                </a:extLst>
              </a:tr>
              <a:tr h="278130">
                <a:tc>
                  <a:txBody>
                    <a:bodyPr/>
                    <a:lstStyle/>
                    <a:p>
                      <a:r>
                        <a:rPr lang="en-US" sz="1400" dirty="0"/>
                        <a:t>AAF</a:t>
                      </a:r>
                    </a:p>
                  </a:txBody>
                  <a:tcPr marL="68580" marR="68580" marT="34290" marB="34290"/>
                </a:tc>
                <a:tc>
                  <a:txBody>
                    <a:bodyPr/>
                    <a:lstStyle/>
                    <a:p>
                      <a:r>
                        <a:rPr lang="en-US" sz="1400" dirty="0"/>
                        <a:t>AAF</a:t>
                      </a:r>
                      <a:r>
                        <a:rPr lang="en-US" sz="1400" baseline="0" dirty="0"/>
                        <a:t> is able to be initialized as RA to the Service Provider (SP) CA.</a:t>
                      </a:r>
                      <a:endParaRPr lang="en-US" sz="1400" dirty="0"/>
                    </a:p>
                  </a:txBody>
                  <a:tcPr marL="68580" marR="68580" marT="34290" marB="34290"/>
                </a:tc>
                <a:extLst>
                  <a:ext uri="{0D108BD9-81ED-4DB2-BD59-A6C34878D82A}">
                    <a16:rowId xmlns:a16="http://schemas.microsoft.com/office/drawing/2014/main" val="10001"/>
                  </a:ext>
                </a:extLst>
              </a:tr>
              <a:tr h="480060">
                <a:tc>
                  <a:txBody>
                    <a:bodyPr/>
                    <a:lstStyle/>
                    <a:p>
                      <a:r>
                        <a:rPr lang="en-US" sz="1400" dirty="0">
                          <a:solidFill>
                            <a:schemeClr val="tx1"/>
                          </a:solidFill>
                        </a:rPr>
                        <a:t>AAF</a:t>
                      </a:r>
                    </a:p>
                  </a:txBody>
                  <a:tcPr marL="68580" marR="68580" marT="34290" marB="34290"/>
                </a:tc>
                <a:tc>
                  <a:txBody>
                    <a:bodyPr/>
                    <a:lstStyle/>
                    <a:p>
                      <a:r>
                        <a:rPr lang="en-US" sz="1400" kern="1200" dirty="0">
                          <a:solidFill>
                            <a:schemeClr val="dk1"/>
                          </a:solidFill>
                          <a:effectLst/>
                          <a:latin typeface="+mn-lt"/>
                          <a:ea typeface="+mn-ea"/>
                          <a:cs typeface="+mn-cs"/>
                        </a:rPr>
                        <a:t>AAF provides an API that allows SO (or some ONAP component) to trigger the IAK/RV scenario execution and returns the IAK, RV and CA URL</a:t>
                      </a:r>
                      <a:r>
                        <a:rPr lang="en-US" sz="1400" dirty="0">
                          <a:solidFill>
                            <a:schemeClr val="tx1"/>
                          </a:solidFill>
                          <a:ea typeface="Nokia Pure Text Light" panose="020B0304040602060303" pitchFamily="34" charset="0"/>
                          <a:cs typeface="Nokia Pure Text Light" panose="020B0304040602060303" pitchFamily="34" charset="0"/>
                        </a:rPr>
                        <a:t>.</a:t>
                      </a:r>
                      <a:endParaRPr lang="en-US" sz="1400" baseline="0" dirty="0">
                        <a:solidFill>
                          <a:schemeClr val="tx1"/>
                        </a:solidFill>
                      </a:endParaRPr>
                    </a:p>
                  </a:txBody>
                  <a:tcPr marL="68580" marR="68580" marT="34290" marB="34290"/>
                </a:tc>
                <a:extLst>
                  <a:ext uri="{0D108BD9-81ED-4DB2-BD59-A6C34878D82A}">
                    <a16:rowId xmlns:a16="http://schemas.microsoft.com/office/drawing/2014/main" val="2306249"/>
                  </a:ext>
                </a:extLst>
              </a:tr>
              <a:tr h="480060">
                <a:tc>
                  <a:txBody>
                    <a:bodyPr/>
                    <a:lstStyle/>
                    <a:p>
                      <a:r>
                        <a:rPr lang="en-US" sz="1400" dirty="0"/>
                        <a:t>AAF</a:t>
                      </a:r>
                    </a:p>
                  </a:txBody>
                  <a:tcPr marL="68580" marR="68580" marT="34290" marB="34290"/>
                </a:tc>
                <a:tc>
                  <a:txBody>
                    <a:bodyPr/>
                    <a:lstStyle/>
                    <a:p>
                      <a:r>
                        <a:rPr lang="en-US" sz="1400" kern="1200" dirty="0">
                          <a:solidFill>
                            <a:schemeClr val="dk1"/>
                          </a:solidFill>
                          <a:effectLst/>
                          <a:latin typeface="+mn-lt"/>
                          <a:ea typeface="+mn-ea"/>
                          <a:cs typeface="+mn-cs"/>
                        </a:rPr>
                        <a:t>AAF is able to execute the scenario to obtain an Initial Authentication Key (IAK) and Reference Value (RV) from a SP CA on behalf of a VNF</a:t>
                      </a:r>
                      <a:r>
                        <a:rPr lang="en-US" sz="1400" dirty="0">
                          <a:ea typeface="Nokia Pure Text Light" panose="020B0304040602060303" pitchFamily="34" charset="0"/>
                          <a:cs typeface="Nokia Pure Text Light" panose="020B0304040602060303" pitchFamily="34" charset="0"/>
                        </a:rPr>
                        <a:t>.</a:t>
                      </a:r>
                      <a:endParaRPr lang="en-US" sz="1400" dirty="0"/>
                    </a:p>
                  </a:txBody>
                  <a:tcPr marL="68580" marR="68580" marT="34290" marB="34290"/>
                </a:tc>
                <a:extLst>
                  <a:ext uri="{0D108BD9-81ED-4DB2-BD59-A6C34878D82A}">
                    <a16:rowId xmlns:a16="http://schemas.microsoft.com/office/drawing/2014/main" val="10003"/>
                  </a:ext>
                </a:extLst>
              </a:tr>
              <a:tr h="685800">
                <a:tc>
                  <a:txBody>
                    <a:bodyPr/>
                    <a:lstStyle/>
                    <a:p>
                      <a:r>
                        <a:rPr lang="en-US" sz="1400" dirty="0"/>
                        <a:t>AAF</a:t>
                      </a:r>
                    </a:p>
                  </a:txBody>
                  <a:tcPr marL="68580" marR="68580" marT="34290" marB="34290"/>
                </a:tc>
                <a:tc>
                  <a:txBody>
                    <a:bodyPr/>
                    <a:lstStyle/>
                    <a:p>
                      <a:r>
                        <a:rPr lang="en-US" sz="1400" dirty="0"/>
                        <a:t>AAF is able to act as a CA for lab/test environments where there is no SP CA and to be able to provide X.509v3 certificates to VNFs </a:t>
                      </a:r>
                      <a:r>
                        <a:rPr lang="en-US" sz="1400" kern="1200" dirty="0">
                          <a:solidFill>
                            <a:schemeClr val="dk1"/>
                          </a:solidFill>
                          <a:effectLst/>
                          <a:latin typeface="+mn-lt"/>
                          <a:ea typeface="+mn-ea"/>
                          <a:cs typeface="+mn-cs"/>
                        </a:rPr>
                        <a:t>using CMPv2 protocol as specified by RFC 4210.</a:t>
                      </a:r>
                      <a:endParaRPr lang="en-US" sz="1400" dirty="0"/>
                    </a:p>
                  </a:txBody>
                  <a:tcPr marL="68580" marR="68580" marT="34290" marB="34290"/>
                </a:tc>
                <a:extLst>
                  <a:ext uri="{0D108BD9-81ED-4DB2-BD59-A6C34878D82A}">
                    <a16:rowId xmlns:a16="http://schemas.microsoft.com/office/drawing/2014/main" val="1130889050"/>
                  </a:ext>
                </a:extLst>
              </a:tr>
              <a:tr h="685800">
                <a:tc>
                  <a:txBody>
                    <a:bodyPr/>
                    <a:lstStyle/>
                    <a:p>
                      <a:r>
                        <a:rPr lang="en-US" sz="1400" dirty="0">
                          <a:solidFill>
                            <a:schemeClr val="tx1"/>
                          </a:solidFill>
                        </a:rPr>
                        <a:t>DCAE</a:t>
                      </a:r>
                    </a:p>
                  </a:txBody>
                  <a:tcPr marL="68580" marR="68580" marT="34290" marB="34290"/>
                </a:tc>
                <a:tc>
                  <a:txBody>
                    <a:bodyPr/>
                    <a:lstStyle/>
                    <a:p>
                      <a:r>
                        <a:rPr lang="en-US" sz="1400" kern="1200" dirty="0">
                          <a:solidFill>
                            <a:schemeClr val="dk1"/>
                          </a:solidFill>
                          <a:effectLst/>
                          <a:latin typeface="+mn-lt"/>
                          <a:ea typeface="+mn-ea"/>
                          <a:cs typeface="+mn-cs"/>
                        </a:rPr>
                        <a:t>DCAE supports </a:t>
                      </a:r>
                      <a:r>
                        <a:rPr lang="en-US" sz="1400" kern="1200" dirty="0" err="1">
                          <a:solidFill>
                            <a:schemeClr val="dk1"/>
                          </a:solidFill>
                          <a:effectLst/>
                          <a:latin typeface="+mn-lt"/>
                          <a:ea typeface="+mn-ea"/>
                          <a:cs typeface="+mn-cs"/>
                        </a:rPr>
                        <a:t>xNF</a:t>
                      </a:r>
                      <a:r>
                        <a:rPr lang="en-US" sz="1400" kern="1200" dirty="0">
                          <a:solidFill>
                            <a:schemeClr val="dk1"/>
                          </a:solidFill>
                          <a:effectLst/>
                          <a:latin typeface="+mn-lt"/>
                          <a:ea typeface="+mn-ea"/>
                          <a:cs typeface="+mn-cs"/>
                        </a:rPr>
                        <a:t> authentication using the certificate and an identity list; no HTTP username/password required.  Basic </a:t>
                      </a:r>
                      <a:r>
                        <a:rPr lang="en-US" sz="1400" kern="1200" dirty="0" err="1">
                          <a:solidFill>
                            <a:schemeClr val="dk1"/>
                          </a:solidFill>
                          <a:effectLst/>
                          <a:latin typeface="+mn-lt"/>
                          <a:ea typeface="+mn-ea"/>
                          <a:cs typeface="+mn-cs"/>
                        </a:rPr>
                        <a:t>Auth</a:t>
                      </a:r>
                      <a:r>
                        <a:rPr lang="en-US" sz="1400" kern="1200" dirty="0">
                          <a:solidFill>
                            <a:schemeClr val="dk1"/>
                          </a:solidFill>
                          <a:effectLst/>
                          <a:latin typeface="+mn-lt"/>
                          <a:ea typeface="+mn-ea"/>
                          <a:cs typeface="+mn-cs"/>
                        </a:rPr>
                        <a:t> is still supported for backward compatibility</a:t>
                      </a:r>
                      <a:r>
                        <a:rPr lang="en-US" sz="1400" dirty="0">
                          <a:solidFill>
                            <a:schemeClr val="tx1"/>
                          </a:solidFill>
                          <a:ea typeface="Nokia Pure Text Light" panose="020B0304040602060303" pitchFamily="34" charset="0"/>
                          <a:cs typeface="Nokia Pure Text Light" panose="020B0304040602060303" pitchFamily="34" charset="0"/>
                        </a:rPr>
                        <a:t>.</a:t>
                      </a:r>
                      <a:r>
                        <a:rPr lang="en-US" sz="1400" baseline="0" dirty="0">
                          <a:solidFill>
                            <a:schemeClr val="tx1"/>
                          </a:solidFill>
                        </a:rPr>
                        <a:t> </a:t>
                      </a:r>
                    </a:p>
                  </a:txBody>
                  <a:tcPr marL="68580" marR="68580" marT="34290" marB="34290"/>
                </a:tc>
                <a:extLst>
                  <a:ext uri="{0D108BD9-81ED-4DB2-BD59-A6C34878D82A}">
                    <a16:rowId xmlns:a16="http://schemas.microsoft.com/office/drawing/2014/main" val="1481559735"/>
                  </a:ext>
                </a:extLst>
              </a:tr>
              <a:tr h="278130">
                <a:tc>
                  <a:txBody>
                    <a:bodyPr/>
                    <a:lstStyle/>
                    <a:p>
                      <a:r>
                        <a:rPr lang="en-US" sz="1400" dirty="0">
                          <a:solidFill>
                            <a:schemeClr val="tx1"/>
                          </a:solidFill>
                        </a:rPr>
                        <a:t>DCAE</a:t>
                      </a:r>
                    </a:p>
                  </a:txBody>
                  <a:tcPr marL="68580" marR="68580" marT="34290" marB="34290"/>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effectLst/>
                          <a:latin typeface="+mn-lt"/>
                          <a:ea typeface="+mn-ea"/>
                          <a:cs typeface="+mn-cs"/>
                        </a:rPr>
                        <a:t>DCAE replaces storage of passwords with storage of hashes.</a:t>
                      </a:r>
                      <a:endParaRPr lang="en-US" sz="1400" b="1" dirty="0">
                        <a:solidFill>
                          <a:schemeClr val="tx1"/>
                        </a:solidFill>
                        <a:ea typeface="Nokia Pure Text Light" panose="020B0304040602060303" pitchFamily="34" charset="0"/>
                        <a:cs typeface="Nokia Pure Text Light" panose="020B0304040602060303" pitchFamily="34" charset="0"/>
                      </a:endParaRPr>
                    </a:p>
                  </a:txBody>
                  <a:tcPr marL="68580" marR="68580" marT="34290" marB="34290"/>
                </a:tc>
                <a:extLst>
                  <a:ext uri="{0D108BD9-81ED-4DB2-BD59-A6C34878D82A}">
                    <a16:rowId xmlns:a16="http://schemas.microsoft.com/office/drawing/2014/main" val="565009030"/>
                  </a:ext>
                </a:extLst>
              </a:tr>
              <a:tr h="278130">
                <a:tc>
                  <a:txBody>
                    <a:bodyPr/>
                    <a:lstStyle/>
                    <a:p>
                      <a:r>
                        <a:rPr lang="en-US" sz="1400" dirty="0">
                          <a:solidFill>
                            <a:schemeClr val="tx1"/>
                          </a:solidFill>
                        </a:rPr>
                        <a:t>Controllers</a:t>
                      </a:r>
                    </a:p>
                  </a:txBody>
                  <a:tcPr marL="68580" marR="68580" marT="34290" marB="34290"/>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400" b="0" dirty="0">
                          <a:solidFill>
                            <a:schemeClr val="tx1"/>
                          </a:solidFill>
                          <a:ea typeface="Nokia Pure Text Light" panose="020B0304040602060303" pitchFamily="34" charset="0"/>
                          <a:cs typeface="Nokia Pure Text Light" panose="020B0304040602060303" pitchFamily="34" charset="0"/>
                        </a:rPr>
                        <a:t>Controllers support </a:t>
                      </a:r>
                      <a:r>
                        <a:rPr lang="en-US" sz="1400" b="0" dirty="0" err="1">
                          <a:solidFill>
                            <a:schemeClr val="tx1"/>
                          </a:solidFill>
                          <a:ea typeface="Nokia Pure Text Light" panose="020B0304040602060303" pitchFamily="34" charset="0"/>
                          <a:cs typeface="Nokia Pure Text Light" panose="020B0304040602060303" pitchFamily="34" charset="0"/>
                        </a:rPr>
                        <a:t>Netconf</a:t>
                      </a:r>
                      <a:r>
                        <a:rPr lang="en-US" sz="1400" b="0" dirty="0">
                          <a:solidFill>
                            <a:schemeClr val="tx1"/>
                          </a:solidFill>
                          <a:ea typeface="Nokia Pure Text Light" panose="020B0304040602060303" pitchFamily="34" charset="0"/>
                          <a:cs typeface="Nokia Pure Text Light" panose="020B0304040602060303" pitchFamily="34" charset="0"/>
                        </a:rPr>
                        <a:t>/TLS for Configuration Management</a:t>
                      </a:r>
                    </a:p>
                  </a:txBody>
                  <a:tcPr marL="68580" marR="68580" marT="34290" marB="34290"/>
                </a:tc>
                <a:extLst>
                  <a:ext uri="{0D108BD9-81ED-4DB2-BD59-A6C34878D82A}">
                    <a16:rowId xmlns:a16="http://schemas.microsoft.com/office/drawing/2014/main" val="630667698"/>
                  </a:ext>
                </a:extLst>
              </a:tr>
              <a:tr h="480060">
                <a:tc>
                  <a:txBody>
                    <a:bodyPr/>
                    <a:lstStyle/>
                    <a:p>
                      <a:r>
                        <a:rPr lang="en-US" sz="1400" dirty="0">
                          <a:solidFill>
                            <a:schemeClr val="tx1"/>
                          </a:solidFill>
                        </a:rPr>
                        <a:t>VNF Requirements</a:t>
                      </a:r>
                    </a:p>
                  </a:txBody>
                  <a:tcPr marL="68580" marR="68580" marT="34290" marB="34290"/>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400" b="0" dirty="0">
                          <a:solidFill>
                            <a:schemeClr val="tx1"/>
                          </a:solidFill>
                          <a:ea typeface="Nokia Pure Text Light" panose="020B0304040602060303" pitchFamily="34" charset="0"/>
                          <a:cs typeface="Nokia Pure Text Light" panose="020B0304040602060303" pitchFamily="34" charset="0"/>
                        </a:rPr>
                        <a:t>Update VNF Requirements in the areas above, namely certificate management, authentication and </a:t>
                      </a:r>
                      <a:r>
                        <a:rPr lang="en-US" sz="1400" b="0" dirty="0" err="1">
                          <a:solidFill>
                            <a:schemeClr val="tx1"/>
                          </a:solidFill>
                          <a:ea typeface="Nokia Pure Text Light" panose="020B0304040602060303" pitchFamily="34" charset="0"/>
                          <a:cs typeface="Nokia Pure Text Light" panose="020B0304040602060303" pitchFamily="34" charset="0"/>
                        </a:rPr>
                        <a:t>Netconf</a:t>
                      </a:r>
                      <a:r>
                        <a:rPr lang="en-US" sz="1400" b="0" dirty="0">
                          <a:solidFill>
                            <a:schemeClr val="tx1"/>
                          </a:solidFill>
                          <a:ea typeface="Nokia Pure Text Light" panose="020B0304040602060303" pitchFamily="34" charset="0"/>
                          <a:cs typeface="Nokia Pure Text Light" panose="020B0304040602060303" pitchFamily="34" charset="0"/>
                        </a:rPr>
                        <a:t>/TLS support.</a:t>
                      </a:r>
                    </a:p>
                  </a:txBody>
                  <a:tcPr marL="68580" marR="68580" marT="34290" marB="34290"/>
                </a:tc>
                <a:extLst>
                  <a:ext uri="{0D108BD9-81ED-4DB2-BD59-A6C34878D82A}">
                    <a16:rowId xmlns:a16="http://schemas.microsoft.com/office/drawing/2014/main" val="4153318142"/>
                  </a:ext>
                </a:extLst>
              </a:tr>
            </a:tbl>
          </a:graphicData>
        </a:graphic>
      </p:graphicFrame>
      <p:sp>
        <p:nvSpPr>
          <p:cNvPr id="6" name="TextBox 5">
            <a:extLst>
              <a:ext uri="{FF2B5EF4-FFF2-40B4-BE49-F238E27FC236}">
                <a16:creationId xmlns:a16="http://schemas.microsoft.com/office/drawing/2014/main" id="{D5150A00-62BF-41AB-A9D8-9F311316A0D7}"/>
              </a:ext>
            </a:extLst>
          </p:cNvPr>
          <p:cNvSpPr txBox="1"/>
          <p:nvPr/>
        </p:nvSpPr>
        <p:spPr>
          <a:xfrm>
            <a:off x="1730252" y="194480"/>
            <a:ext cx="8318931" cy="369332"/>
          </a:xfrm>
          <a:prstGeom prst="rect">
            <a:avLst/>
          </a:prstGeom>
          <a:noFill/>
        </p:spPr>
        <p:txBody>
          <a:bodyPr wrap="square" rtlCol="0">
            <a:spAutoFit/>
          </a:bodyPr>
          <a:lstStyle/>
          <a:p>
            <a:r>
              <a:rPr lang="en-US" b="1" dirty="0">
                <a:solidFill>
                  <a:schemeClr val="bg1">
                    <a:lumMod val="95000"/>
                  </a:schemeClr>
                </a:solidFill>
                <a:cs typeface="Arial" panose="020B0604020202020204" pitchFamily="34" charset="0"/>
              </a:rPr>
              <a:t>Summary of Impacts for Security Enhancements for Dublin</a:t>
            </a:r>
          </a:p>
        </p:txBody>
      </p:sp>
    </p:spTree>
    <p:extLst>
      <p:ext uri="{BB962C8B-B14F-4D97-AF65-F5344CB8AC3E}">
        <p14:creationId xmlns:p14="http://schemas.microsoft.com/office/powerpoint/2010/main" val="3636190226"/>
      </p:ext>
    </p:extLst>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447473" y="1306286"/>
            <a:ext cx="12105934" cy="5202757"/>
          </a:xfrm>
          <a:prstGeom prst="rect">
            <a:avLst/>
          </a:prstGeom>
          <a:noFill/>
        </p:spPr>
        <p:txBody>
          <a:bodyPr wrap="square" lIns="54000" tIns="54000" rIns="54000" bIns="54000" rtlCol="0">
            <a:spAutoFit/>
          </a:bodyPr>
          <a:lstStyle/>
          <a:p>
            <a:pPr marL="257175" indent="-257175">
              <a:spcAft>
                <a:spcPts val="600"/>
              </a:spcAft>
              <a:buFont typeface="Arial" panose="020B0604020202020204" pitchFamily="34" charset="0"/>
              <a:buChar char="•"/>
            </a:pPr>
            <a:r>
              <a:rPr lang="en-US" sz="1400" dirty="0">
                <a:ea typeface="Nokia Pure Text Light" panose="020B0304040602060303" pitchFamily="34" charset="0"/>
                <a:cs typeface="Nokia Pure Text Light" panose="020B0304040602060303" pitchFamily="34" charset="0"/>
              </a:rPr>
              <a:t>When a VNF is instantiated, it needs a way to obtain a certificate from the Service Provider’s (SP) CA that allows it to communicate with DCAE (via HTTP/TLS).  </a:t>
            </a:r>
          </a:p>
          <a:p>
            <a:pPr marL="257175" indent="-257175">
              <a:spcAft>
                <a:spcPts val="600"/>
              </a:spcAft>
              <a:buFont typeface="Arial" panose="020B0604020202020204" pitchFamily="34" charset="0"/>
              <a:buChar char="•"/>
            </a:pPr>
            <a:r>
              <a:rPr lang="en-US" sz="1400" dirty="0">
                <a:ea typeface="Nokia Pure Text Light" panose="020B0304040602060303" pitchFamily="34" charset="0"/>
                <a:cs typeface="Nokia Pure Text Light" panose="020B0304040602060303" pitchFamily="34" charset="0"/>
              </a:rPr>
              <a:t>PNFs generally come with vendor certificates issued by the vendor’s factory CA that use the PNF serial number or MAC address as the identity.   </a:t>
            </a:r>
            <a:br>
              <a:rPr lang="en-US" sz="1400" dirty="0">
                <a:ea typeface="Nokia Pure Text Light" panose="020B0304040602060303" pitchFamily="34" charset="0"/>
                <a:cs typeface="Nokia Pure Text Light" panose="020B0304040602060303" pitchFamily="34" charset="0"/>
              </a:rPr>
            </a:br>
            <a:r>
              <a:rPr lang="en-US" sz="1400" dirty="0">
                <a:ea typeface="Nokia Pure Text Light" panose="020B0304040602060303" pitchFamily="34" charset="0"/>
                <a:cs typeface="Nokia Pure Text Light" panose="020B0304040602060303" pitchFamily="34" charset="0"/>
              </a:rPr>
              <a:t>This allows a SP to pre-provision the vendor’s factory root certificate into its CA and even pre-provision the PNF identity to authorize the PNF to request a certificate. </a:t>
            </a:r>
          </a:p>
          <a:p>
            <a:pPr marL="257175" indent="-257175">
              <a:spcAft>
                <a:spcPts val="600"/>
              </a:spcAft>
              <a:buFont typeface="Arial" panose="020B0604020202020204" pitchFamily="34" charset="0"/>
              <a:buChar char="•"/>
            </a:pPr>
            <a:r>
              <a:rPr lang="en-US" sz="1400" dirty="0">
                <a:ea typeface="Nokia Pure Text Light" panose="020B0304040602060303" pitchFamily="34" charset="0"/>
                <a:cs typeface="Nokia Pure Text Light" panose="020B0304040602060303" pitchFamily="34" charset="0"/>
              </a:rPr>
              <a:t>This pre-provisioning is not possible for a VNF.  A VNF has no vendor certificate and no inherent identity.</a:t>
            </a:r>
          </a:p>
          <a:p>
            <a:pPr marL="257175" indent="-257175">
              <a:spcAft>
                <a:spcPts val="600"/>
              </a:spcAft>
              <a:buFont typeface="Arial" panose="020B0604020202020204" pitchFamily="34" charset="0"/>
              <a:buChar char="•"/>
            </a:pPr>
            <a:r>
              <a:rPr lang="en-US" sz="1400" dirty="0">
                <a:ea typeface="Nokia Pure Text Light" panose="020B0304040602060303" pitchFamily="34" charset="0"/>
                <a:cs typeface="Nokia Pure Text Light" panose="020B0304040602060303" pitchFamily="34" charset="0"/>
              </a:rPr>
              <a:t>Two options are supported by 3GPP for VNFs using CMPv2 as described in RFC 4210.</a:t>
            </a:r>
          </a:p>
          <a:p>
            <a:pPr marL="257175" indent="-257175">
              <a:spcAft>
                <a:spcPts val="600"/>
              </a:spcAft>
              <a:buFont typeface="Arial" panose="020B0604020202020204" pitchFamily="34" charset="0"/>
              <a:buChar char="•"/>
            </a:pPr>
            <a:r>
              <a:rPr lang="en-US" sz="1400" dirty="0">
                <a:ea typeface="Nokia Pure Text Light" panose="020B0304040602060303" pitchFamily="34" charset="0"/>
                <a:cs typeface="Nokia Pure Text Light" panose="020B0304040602060303" pitchFamily="34" charset="0"/>
              </a:rPr>
              <a:t>Option 1: PKCS#12 bundle is installed on the VNF at instantiation time.</a:t>
            </a:r>
          </a:p>
          <a:p>
            <a:pPr marL="600075" lvl="1" indent="-257175">
              <a:spcAft>
                <a:spcPts val="600"/>
              </a:spcAft>
              <a:buFont typeface="Arial" panose="020B0604020202020204" pitchFamily="34" charset="0"/>
              <a:buChar char="•"/>
            </a:pPr>
            <a:r>
              <a:rPr lang="en-US" sz="1400" dirty="0">
                <a:ea typeface="Nokia Pure Text Light" panose="020B0304040602060303" pitchFamily="34" charset="0"/>
                <a:cs typeface="Nokia Pure Text Light" panose="020B0304040602060303" pitchFamily="34" charset="0"/>
              </a:rPr>
              <a:t>A proxy entity performs Certificate Enrollment with the CA on behalf of the VNF to request a PKCS#12 bundle from the CA and this is installed in the VNF during or after instantiation.  </a:t>
            </a:r>
          </a:p>
          <a:p>
            <a:pPr marL="257175" indent="-257175">
              <a:spcAft>
                <a:spcPts val="600"/>
              </a:spcAft>
              <a:buFont typeface="Arial" panose="020B0604020202020204" pitchFamily="34" charset="0"/>
              <a:buChar char="•"/>
            </a:pPr>
            <a:r>
              <a:rPr lang="en-US" sz="1400" dirty="0">
                <a:ea typeface="Nokia Pure Text Light" panose="020B0304040602060303" pitchFamily="34" charset="0"/>
                <a:cs typeface="Nokia Pure Text Light" panose="020B0304040602060303" pitchFamily="34" charset="0"/>
              </a:rPr>
              <a:t>Option 2: VNF performs certificate enrollment with a one time use Initial Authentication Key (IAK)</a:t>
            </a:r>
          </a:p>
          <a:p>
            <a:pPr marL="600075" lvl="1" indent="-257175">
              <a:spcAft>
                <a:spcPts val="600"/>
              </a:spcAft>
              <a:buFont typeface="Arial" panose="020B0604020202020204" pitchFamily="34" charset="0"/>
              <a:buChar char="•"/>
            </a:pPr>
            <a:r>
              <a:rPr lang="en-US" sz="1400" dirty="0">
                <a:ea typeface="Nokia Pure Text Light" panose="020B0304040602060303" pitchFamily="34" charset="0"/>
                <a:cs typeface="Nokia Pure Text Light" panose="020B0304040602060303" pitchFamily="34" charset="0"/>
              </a:rPr>
              <a:t>A proxy entity requests an IAK and Reference Value (RV) from the CA on behalf of the VNF.  The IAK and RV are provisioned on the VNF during or after instantiation. </a:t>
            </a:r>
          </a:p>
          <a:p>
            <a:pPr marL="600075" lvl="1" indent="-257175">
              <a:spcAft>
                <a:spcPts val="600"/>
              </a:spcAft>
              <a:buFont typeface="Arial" panose="020B0604020202020204" pitchFamily="34" charset="0"/>
              <a:buChar char="•"/>
            </a:pPr>
            <a:r>
              <a:rPr lang="en-US" sz="1400" dirty="0">
                <a:ea typeface="Nokia Pure Text Light" panose="020B0304040602060303" pitchFamily="34" charset="0"/>
                <a:cs typeface="Nokia Pure Text Light" panose="020B0304040602060303" pitchFamily="34" charset="0"/>
              </a:rPr>
              <a:t>After instantiation, VNF performs certificate enrollment with the CA via CMPv2 using the IAK to protect the Certificate Signing Request (CSR).  The RV identifies the IAK to the CA.</a:t>
            </a:r>
          </a:p>
          <a:p>
            <a:pPr marL="257175" indent="-257175">
              <a:spcAft>
                <a:spcPts val="600"/>
              </a:spcAft>
              <a:buFont typeface="Arial" panose="020B0604020202020204" pitchFamily="34" charset="0"/>
              <a:buChar char="•"/>
            </a:pPr>
            <a:r>
              <a:rPr lang="en-US" sz="1400" b="1" dirty="0">
                <a:ea typeface="Nokia Pure Text Light" panose="020B0304040602060303" pitchFamily="34" charset="0"/>
                <a:cs typeface="Nokia Pure Text Light" panose="020B0304040602060303" pitchFamily="34" charset="0"/>
              </a:rPr>
              <a:t>Option 2 is still the preferred solution.</a:t>
            </a:r>
          </a:p>
          <a:p>
            <a:pPr marL="685800" lvl="1" indent="-342900">
              <a:spcAft>
                <a:spcPts val="600"/>
              </a:spcAft>
              <a:buFont typeface="+mj-lt"/>
              <a:buAutoNum type="arabicPeriod"/>
            </a:pPr>
            <a:r>
              <a:rPr lang="en-US" sz="1400" b="1" dirty="0">
                <a:solidFill>
                  <a:srgbClr val="FF0000"/>
                </a:solidFill>
                <a:ea typeface="Nokia Pure Text Light" panose="020B0304040602060303" pitchFamily="34" charset="0"/>
                <a:cs typeface="Nokia Pure Text Light" panose="020B0304040602060303" pitchFamily="34" charset="0"/>
              </a:rPr>
              <a:t>AAF acts as the RA for the VNF in commercial deployments</a:t>
            </a:r>
            <a:r>
              <a:rPr lang="en-US" sz="1400" b="1" i="1" dirty="0">
                <a:solidFill>
                  <a:srgbClr val="FF0000"/>
                </a:solidFill>
                <a:ea typeface="Nokia Pure Text Light" panose="020B0304040602060303" pitchFamily="34" charset="0"/>
                <a:cs typeface="Nokia Pure Text Light" panose="020B0304040602060303" pitchFamily="34" charset="0"/>
              </a:rPr>
              <a:t>.  	(Not compliant)</a:t>
            </a:r>
          </a:p>
          <a:p>
            <a:pPr marL="685800" lvl="1" indent="-342900">
              <a:spcAft>
                <a:spcPts val="600"/>
              </a:spcAft>
              <a:buFont typeface="+mj-lt"/>
              <a:buAutoNum type="arabicPeriod"/>
            </a:pPr>
            <a:r>
              <a:rPr lang="en-US" sz="1400" b="1" dirty="0">
                <a:ea typeface="Nokia Pure Text Light" panose="020B0304040602060303" pitchFamily="34" charset="0"/>
                <a:cs typeface="Nokia Pure Text Light" panose="020B0304040602060303" pitchFamily="34" charset="0"/>
              </a:rPr>
              <a:t>AAF provides an API to trigger AAF to obtain an IAK and RV on behalf of the VNF.</a:t>
            </a:r>
          </a:p>
          <a:p>
            <a:pPr marL="685800" lvl="1" indent="-342900">
              <a:spcAft>
                <a:spcPts val="600"/>
              </a:spcAft>
              <a:buFont typeface="+mj-lt"/>
              <a:buAutoNum type="arabicPeriod"/>
            </a:pPr>
            <a:r>
              <a:rPr lang="en-US" sz="1400" b="1" dirty="0">
                <a:ea typeface="Nokia Pure Text Light" panose="020B0304040602060303" pitchFamily="34" charset="0"/>
                <a:cs typeface="Nokia Pure Text Light" panose="020B0304040602060303" pitchFamily="34" charset="0"/>
              </a:rPr>
              <a:t>AAF requests an IAK and RV on behalf of the VNF during the instantiation workflow and passes these to the VNF during instantiation.</a:t>
            </a:r>
          </a:p>
          <a:p>
            <a:pPr marL="685800" lvl="1" indent="-342900">
              <a:spcAft>
                <a:spcPts val="600"/>
              </a:spcAft>
              <a:buFont typeface="+mj-lt"/>
              <a:buAutoNum type="arabicPeriod"/>
            </a:pPr>
            <a:r>
              <a:rPr lang="en-US" sz="1400" b="1" dirty="0">
                <a:ea typeface="Nokia Pure Text Light" panose="020B0304040602060303" pitchFamily="34" charset="0"/>
                <a:cs typeface="Nokia Pure Text Light" panose="020B0304040602060303" pitchFamily="34" charset="0"/>
              </a:rPr>
              <a:t>AAF acts as the CA for VNF certificate enrollment in an ONAP test/lab environment.   </a:t>
            </a:r>
          </a:p>
        </p:txBody>
      </p:sp>
      <p:sp>
        <p:nvSpPr>
          <p:cNvPr id="4" name="Title 2">
            <a:extLst>
              <a:ext uri="{FF2B5EF4-FFF2-40B4-BE49-F238E27FC236}">
                <a16:creationId xmlns:a16="http://schemas.microsoft.com/office/drawing/2014/main" id="{30A968EB-6C1C-4A53-A646-01235C4D0B11}"/>
              </a:ext>
            </a:extLst>
          </p:cNvPr>
          <p:cNvSpPr>
            <a:spLocks noGrp="1"/>
          </p:cNvSpPr>
          <p:nvPr>
            <p:ph type="title"/>
          </p:nvPr>
        </p:nvSpPr>
        <p:spPr>
          <a:xfrm>
            <a:off x="314961" y="197831"/>
            <a:ext cx="11506200" cy="538770"/>
          </a:xfrm>
        </p:spPr>
        <p:txBody>
          <a:bodyPr>
            <a:normAutofit fontScale="90000"/>
          </a:bodyPr>
          <a:lstStyle/>
          <a:p>
            <a:r>
              <a:rPr lang="sv-SE" dirty="0"/>
              <a:t>Problem statement</a:t>
            </a:r>
          </a:p>
        </p:txBody>
      </p:sp>
      <p:sp>
        <p:nvSpPr>
          <p:cNvPr id="5" name="Rectangle: Rounded Corners 4">
            <a:extLst>
              <a:ext uri="{FF2B5EF4-FFF2-40B4-BE49-F238E27FC236}">
                <a16:creationId xmlns:a16="http://schemas.microsoft.com/office/drawing/2014/main" id="{72465747-D24F-431F-8825-02BB7845D16F}"/>
              </a:ext>
            </a:extLst>
          </p:cNvPr>
          <p:cNvSpPr/>
          <p:nvPr/>
        </p:nvSpPr>
        <p:spPr>
          <a:xfrm>
            <a:off x="783799" y="5294175"/>
            <a:ext cx="4842679" cy="296232"/>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36725408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Oval 72">
            <a:extLst>
              <a:ext uri="{FF2B5EF4-FFF2-40B4-BE49-F238E27FC236}">
                <a16:creationId xmlns:a16="http://schemas.microsoft.com/office/drawing/2014/main" id="{1A133035-E2FB-4ACF-80E3-D12531FBE7AC}"/>
              </a:ext>
            </a:extLst>
          </p:cNvPr>
          <p:cNvSpPr/>
          <p:nvPr/>
        </p:nvSpPr>
        <p:spPr>
          <a:xfrm>
            <a:off x="7004274" y="4834844"/>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900" b="1" kern="0" dirty="0">
                <a:solidFill>
                  <a:srgbClr val="FFFFFF"/>
                </a:solidFill>
                <a:latin typeface="Nokia Pure Text Light"/>
              </a:rPr>
              <a:t>B9</a:t>
            </a:r>
          </a:p>
        </p:txBody>
      </p:sp>
      <p:sp>
        <p:nvSpPr>
          <p:cNvPr id="52" name="Rectangle 51">
            <a:extLst>
              <a:ext uri="{FF2B5EF4-FFF2-40B4-BE49-F238E27FC236}">
                <a16:creationId xmlns:a16="http://schemas.microsoft.com/office/drawing/2014/main" id="{E4A18EAB-44DD-48FC-8E55-3D036E836FF4}"/>
              </a:ext>
            </a:extLst>
          </p:cNvPr>
          <p:cNvSpPr/>
          <p:nvPr/>
        </p:nvSpPr>
        <p:spPr>
          <a:xfrm>
            <a:off x="1542308" y="44914"/>
            <a:ext cx="5400520" cy="685375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p>
        </p:txBody>
      </p:sp>
      <p:sp>
        <p:nvSpPr>
          <p:cNvPr id="86" name="Rectangle: Rounded Corners 111">
            <a:extLst>
              <a:ext uri="{FF2B5EF4-FFF2-40B4-BE49-F238E27FC236}">
                <a16:creationId xmlns:a16="http://schemas.microsoft.com/office/drawing/2014/main" id="{FDABA230-F172-46A5-888C-942BD24EA529}"/>
              </a:ext>
            </a:extLst>
          </p:cNvPr>
          <p:cNvSpPr/>
          <p:nvPr/>
        </p:nvSpPr>
        <p:spPr>
          <a:xfrm>
            <a:off x="6530744" y="877653"/>
            <a:ext cx="230501" cy="587102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8" name="Rectangle: Rounded Corners 157">
            <a:extLst>
              <a:ext uri="{FF2B5EF4-FFF2-40B4-BE49-F238E27FC236}">
                <a16:creationId xmlns:a16="http://schemas.microsoft.com/office/drawing/2014/main" id="{8C18DB6B-11DB-4325-B578-CE3286E10B26}"/>
              </a:ext>
            </a:extLst>
          </p:cNvPr>
          <p:cNvSpPr/>
          <p:nvPr/>
        </p:nvSpPr>
        <p:spPr>
          <a:xfrm>
            <a:off x="5134189" y="877653"/>
            <a:ext cx="230501" cy="587102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8" name="Rectangle: Rounded Corners 107">
            <a:extLst>
              <a:ext uri="{FF2B5EF4-FFF2-40B4-BE49-F238E27FC236}">
                <a16:creationId xmlns:a16="http://schemas.microsoft.com/office/drawing/2014/main" id="{F0AEC65F-DD64-4980-A186-A0EB55B63BEC}"/>
              </a:ext>
            </a:extLst>
          </p:cNvPr>
          <p:cNvSpPr/>
          <p:nvPr/>
        </p:nvSpPr>
        <p:spPr>
          <a:xfrm>
            <a:off x="4348578" y="877653"/>
            <a:ext cx="230501" cy="587102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0" name="Rectangle: Rounded Corners 119">
            <a:extLst>
              <a:ext uri="{FF2B5EF4-FFF2-40B4-BE49-F238E27FC236}">
                <a16:creationId xmlns:a16="http://schemas.microsoft.com/office/drawing/2014/main" id="{F945AE05-E99D-4702-AC5F-0E767E31D3D4}"/>
              </a:ext>
            </a:extLst>
          </p:cNvPr>
          <p:cNvSpPr/>
          <p:nvPr/>
        </p:nvSpPr>
        <p:spPr>
          <a:xfrm rot="16200000">
            <a:off x="4245468" y="425646"/>
            <a:ext cx="420260" cy="534553"/>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0" name="Rectangle 49">
            <a:extLst>
              <a:ext uri="{FF2B5EF4-FFF2-40B4-BE49-F238E27FC236}">
                <a16:creationId xmlns:a16="http://schemas.microsoft.com/office/drawing/2014/main" id="{A929ED23-D0F3-40FC-AFB7-5AB11683D684}"/>
              </a:ext>
            </a:extLst>
          </p:cNvPr>
          <p:cNvSpPr/>
          <p:nvPr/>
        </p:nvSpPr>
        <p:spPr>
          <a:xfrm>
            <a:off x="1542308" y="44914"/>
            <a:ext cx="5400321" cy="356711"/>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1471531" y="12779"/>
            <a:ext cx="5017998" cy="415498"/>
          </a:xfrm>
          <a:prstGeom prst="rect">
            <a:avLst/>
          </a:prstGeom>
          <a:noFill/>
        </p:spPr>
        <p:txBody>
          <a:bodyPr wrap="square" rtlCol="0">
            <a:spAutoFit/>
          </a:bodyPr>
          <a:lstStyle/>
          <a:p>
            <a:pPr algn="ctr"/>
            <a:r>
              <a:rPr lang="en-US" sz="2100" dirty="0">
                <a:solidFill>
                  <a:schemeClr val="bg1"/>
                </a:solidFill>
                <a:latin typeface="Nokia Pure Headline" pitchFamily="34" charset="0"/>
              </a:rPr>
              <a:t>Stage B : Service Instantiation Part 1</a:t>
            </a:r>
          </a:p>
        </p:txBody>
      </p:sp>
      <p:sp>
        <p:nvSpPr>
          <p:cNvPr id="112" name="Rectangle: Rounded Corners 111">
            <a:extLst>
              <a:ext uri="{FF2B5EF4-FFF2-40B4-BE49-F238E27FC236}">
                <a16:creationId xmlns:a16="http://schemas.microsoft.com/office/drawing/2014/main" id="{FDABA230-F172-46A5-888C-942BD24EA529}"/>
              </a:ext>
            </a:extLst>
          </p:cNvPr>
          <p:cNvSpPr/>
          <p:nvPr/>
        </p:nvSpPr>
        <p:spPr>
          <a:xfrm>
            <a:off x="5823889" y="877653"/>
            <a:ext cx="230501" cy="587102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0" name="Rectangle: Rounded Corners 109">
            <a:extLst>
              <a:ext uri="{FF2B5EF4-FFF2-40B4-BE49-F238E27FC236}">
                <a16:creationId xmlns:a16="http://schemas.microsoft.com/office/drawing/2014/main" id="{B0E49233-91CB-4CE9-9D46-7C9ED916E331}"/>
              </a:ext>
            </a:extLst>
          </p:cNvPr>
          <p:cNvSpPr/>
          <p:nvPr/>
        </p:nvSpPr>
        <p:spPr>
          <a:xfrm>
            <a:off x="2876062" y="877653"/>
            <a:ext cx="230501" cy="587102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2712184" y="496090"/>
            <a:ext cx="534553" cy="409376"/>
            <a:chOff x="1347868" y="708118"/>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453560" y="602426"/>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530168" y="821463"/>
              <a:ext cx="423621" cy="282694"/>
            </a:xfrm>
            <a:prstGeom prst="rect">
              <a:avLst/>
            </a:prstGeom>
            <a:noFill/>
          </p:spPr>
          <p:txBody>
            <a:bodyPr wrap="none" rtlCol="0">
              <a:spAutoFit/>
            </a:bodyPr>
            <a:lstStyle/>
            <a:p>
              <a:r>
                <a:rPr lang="en-US" sz="900" b="1" dirty="0">
                  <a:solidFill>
                    <a:schemeClr val="bg1"/>
                  </a:solidFill>
                </a:rPr>
                <a:t>SO</a:t>
              </a:r>
            </a:p>
          </p:txBody>
        </p:sp>
      </p:grpSp>
      <p:sp>
        <p:nvSpPr>
          <p:cNvPr id="113" name="Rectangle: Rounded Corners 112">
            <a:extLst>
              <a:ext uri="{FF2B5EF4-FFF2-40B4-BE49-F238E27FC236}">
                <a16:creationId xmlns:a16="http://schemas.microsoft.com/office/drawing/2014/main" id="{1A81B27C-9D10-4E09-BE83-0667C50EE190}"/>
              </a:ext>
            </a:extLst>
          </p:cNvPr>
          <p:cNvSpPr/>
          <p:nvPr/>
        </p:nvSpPr>
        <p:spPr>
          <a:xfrm>
            <a:off x="3620041" y="877653"/>
            <a:ext cx="230501" cy="587102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3431191" y="482792"/>
            <a:ext cx="534553" cy="420260"/>
            <a:chOff x="746175" y="572447"/>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822370" y="49625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922470" y="734484"/>
              <a:ext cx="526213" cy="307776"/>
            </a:xfrm>
            <a:prstGeom prst="rect">
              <a:avLst/>
            </a:prstGeom>
            <a:noFill/>
          </p:spPr>
          <p:txBody>
            <a:bodyPr wrap="none" rtlCol="0">
              <a:spAutoFit/>
            </a:bodyPr>
            <a:lstStyle/>
            <a:p>
              <a:r>
                <a:rPr lang="en-US" sz="900" b="1" dirty="0">
                  <a:solidFill>
                    <a:schemeClr val="bg1"/>
                  </a:solidFill>
                </a:rPr>
                <a:t>OOF</a:t>
              </a:r>
            </a:p>
          </p:txBody>
        </p:sp>
      </p:grpSp>
      <p:sp>
        <p:nvSpPr>
          <p:cNvPr id="111" name="Rectangle: Rounded Corners 110">
            <a:extLst>
              <a:ext uri="{FF2B5EF4-FFF2-40B4-BE49-F238E27FC236}">
                <a16:creationId xmlns:a16="http://schemas.microsoft.com/office/drawing/2014/main" id="{C658777F-CDA9-442B-B8BB-2E8FE611683C}"/>
              </a:ext>
            </a:extLst>
          </p:cNvPr>
          <p:cNvSpPr/>
          <p:nvPr/>
        </p:nvSpPr>
        <p:spPr>
          <a:xfrm>
            <a:off x="2053504" y="653694"/>
            <a:ext cx="230501" cy="5959520"/>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1953324" y="427620"/>
            <a:ext cx="420260" cy="534553"/>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1839667" y="526833"/>
            <a:ext cx="642740" cy="369332"/>
          </a:xfrm>
          <a:prstGeom prst="rect">
            <a:avLst/>
          </a:prstGeom>
          <a:noFill/>
        </p:spPr>
        <p:txBody>
          <a:bodyPr wrap="square" rtlCol="0">
            <a:spAutoFit/>
          </a:bodyPr>
          <a:lstStyle/>
          <a:p>
            <a:pPr algn="ctr"/>
            <a:r>
              <a:rPr lang="en-US" sz="900" b="1" dirty="0">
                <a:solidFill>
                  <a:schemeClr val="bg1"/>
                </a:solidFill>
              </a:rPr>
              <a:t>BSS / OSS / VID</a:t>
            </a:r>
          </a:p>
        </p:txBody>
      </p:sp>
      <p:grpSp>
        <p:nvGrpSpPr>
          <p:cNvPr id="21" name="Group 20">
            <a:extLst>
              <a:ext uri="{FF2B5EF4-FFF2-40B4-BE49-F238E27FC236}">
                <a16:creationId xmlns:a16="http://schemas.microsoft.com/office/drawing/2014/main" id="{2037B129-B768-4930-A539-C972E00A158B}"/>
              </a:ext>
            </a:extLst>
          </p:cNvPr>
          <p:cNvGrpSpPr/>
          <p:nvPr/>
        </p:nvGrpSpPr>
        <p:grpSpPr>
          <a:xfrm>
            <a:off x="5645964" y="483658"/>
            <a:ext cx="534553" cy="420260"/>
            <a:chOff x="3125257" y="567481"/>
            <a:chExt cx="712737"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3201452" y="491286"/>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3245308" y="687666"/>
              <a:ext cx="474917" cy="307776"/>
            </a:xfrm>
            <a:prstGeom prst="rect">
              <a:avLst/>
            </a:prstGeom>
            <a:noFill/>
          </p:spPr>
          <p:txBody>
            <a:bodyPr wrap="none" rtlCol="0">
              <a:spAutoFit/>
            </a:bodyPr>
            <a:lstStyle/>
            <a:p>
              <a:pPr algn="ctr"/>
              <a:r>
                <a:rPr lang="en-US" sz="900" b="1" dirty="0">
                  <a:solidFill>
                    <a:schemeClr val="bg1"/>
                  </a:solidFill>
                </a:rPr>
                <a:t>AAI</a:t>
              </a:r>
            </a:p>
          </p:txBody>
        </p:sp>
      </p:grpSp>
      <p:sp>
        <p:nvSpPr>
          <p:cNvPr id="124" name="Rectangle: Rounded Corners 123">
            <a:extLst>
              <a:ext uri="{FF2B5EF4-FFF2-40B4-BE49-F238E27FC236}">
                <a16:creationId xmlns:a16="http://schemas.microsoft.com/office/drawing/2014/main" id="{08C90B53-51D0-49B7-BC36-43E9921A6F25}"/>
              </a:ext>
            </a:extLst>
          </p:cNvPr>
          <p:cNvSpPr/>
          <p:nvPr/>
        </p:nvSpPr>
        <p:spPr>
          <a:xfrm rot="16200000">
            <a:off x="2458092" y="878901"/>
            <a:ext cx="274878" cy="1707491"/>
          </a:xfrm>
          <a:prstGeom prst="roundRect">
            <a:avLst/>
          </a:prstGeom>
          <a:solidFill>
            <a:srgbClr val="D8D9DA"/>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5" name="TextBox 124">
            <a:extLst>
              <a:ext uri="{FF2B5EF4-FFF2-40B4-BE49-F238E27FC236}">
                <a16:creationId xmlns:a16="http://schemas.microsoft.com/office/drawing/2014/main" id="{23794E5E-B3B9-4E40-B66D-42C738E013DE}"/>
              </a:ext>
            </a:extLst>
          </p:cNvPr>
          <p:cNvSpPr txBox="1"/>
          <p:nvPr/>
        </p:nvSpPr>
        <p:spPr>
          <a:xfrm>
            <a:off x="1749208" y="1616170"/>
            <a:ext cx="1631570" cy="276999"/>
          </a:xfrm>
          <a:prstGeom prst="rect">
            <a:avLst/>
          </a:prstGeom>
          <a:noFill/>
        </p:spPr>
        <p:txBody>
          <a:bodyPr wrap="square" rtlCol="0">
            <a:spAutoFit/>
          </a:bodyPr>
          <a:lstStyle/>
          <a:p>
            <a:r>
              <a:rPr lang="en-US" sz="1200" dirty="0">
                <a:solidFill>
                  <a:srgbClr val="0000CC"/>
                </a:solidFill>
              </a:rPr>
              <a:t>Service Instantiation</a:t>
            </a:r>
            <a:endParaRPr lang="en-US" sz="1350" dirty="0">
              <a:solidFill>
                <a:srgbClr val="0000CC"/>
              </a:solidFill>
            </a:endParaRPr>
          </a:p>
        </p:txBody>
      </p:sp>
      <p:sp>
        <p:nvSpPr>
          <p:cNvPr id="128" name="Rectangle: Rounded Corners 127">
            <a:extLst>
              <a:ext uri="{FF2B5EF4-FFF2-40B4-BE49-F238E27FC236}">
                <a16:creationId xmlns:a16="http://schemas.microsoft.com/office/drawing/2014/main" id="{CA09ABF0-2576-41CF-9636-0503BA0D6538}"/>
              </a:ext>
            </a:extLst>
          </p:cNvPr>
          <p:cNvSpPr/>
          <p:nvPr/>
        </p:nvSpPr>
        <p:spPr>
          <a:xfrm rot="16200000">
            <a:off x="2027044" y="711890"/>
            <a:ext cx="267984" cy="84940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42" name="TextBox 141">
            <a:extLst>
              <a:ext uri="{FF2B5EF4-FFF2-40B4-BE49-F238E27FC236}">
                <a16:creationId xmlns:a16="http://schemas.microsoft.com/office/drawing/2014/main" id="{265539F2-098F-4176-8B5C-9996EF294654}"/>
              </a:ext>
            </a:extLst>
          </p:cNvPr>
          <p:cNvSpPr txBox="1"/>
          <p:nvPr/>
        </p:nvSpPr>
        <p:spPr>
          <a:xfrm>
            <a:off x="1706644" y="1032971"/>
            <a:ext cx="962895" cy="276999"/>
          </a:xfrm>
          <a:prstGeom prst="rect">
            <a:avLst/>
          </a:prstGeom>
          <a:noFill/>
        </p:spPr>
        <p:txBody>
          <a:bodyPr wrap="square" rtlCol="0">
            <a:spAutoFit/>
          </a:bodyPr>
          <a:lstStyle/>
          <a:p>
            <a:r>
              <a:rPr lang="en-US" sz="1200" dirty="0">
                <a:solidFill>
                  <a:srgbClr val="0000CC"/>
                </a:solidFill>
              </a:rPr>
              <a:t>New Service</a:t>
            </a:r>
            <a:endParaRPr lang="en-US" sz="825" dirty="0">
              <a:solidFill>
                <a:srgbClr val="0000CC"/>
              </a:solidFill>
            </a:endParaRPr>
          </a:p>
        </p:txBody>
      </p:sp>
      <p:sp>
        <p:nvSpPr>
          <p:cNvPr id="164" name="Rectangle: Rounded Corners 163">
            <a:extLst>
              <a:ext uri="{FF2B5EF4-FFF2-40B4-BE49-F238E27FC236}">
                <a16:creationId xmlns:a16="http://schemas.microsoft.com/office/drawing/2014/main" id="{3C00CAC9-2A2C-4ED9-A93B-030112531A8D}"/>
              </a:ext>
            </a:extLst>
          </p:cNvPr>
          <p:cNvSpPr/>
          <p:nvPr/>
        </p:nvSpPr>
        <p:spPr>
          <a:xfrm rot="16200000">
            <a:off x="3151756" y="1400788"/>
            <a:ext cx="309257" cy="146703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5" name="TextBox 164">
            <a:extLst>
              <a:ext uri="{FF2B5EF4-FFF2-40B4-BE49-F238E27FC236}">
                <a16:creationId xmlns:a16="http://schemas.microsoft.com/office/drawing/2014/main" id="{6ED03C34-EA6E-436B-96DF-705572CBA370}"/>
              </a:ext>
            </a:extLst>
          </p:cNvPr>
          <p:cNvSpPr txBox="1"/>
          <p:nvPr/>
        </p:nvSpPr>
        <p:spPr>
          <a:xfrm>
            <a:off x="2552147" y="2013316"/>
            <a:ext cx="1487754" cy="276999"/>
          </a:xfrm>
          <a:prstGeom prst="rect">
            <a:avLst/>
          </a:prstGeom>
          <a:noFill/>
        </p:spPr>
        <p:txBody>
          <a:bodyPr wrap="square" rtlCol="0">
            <a:spAutoFit/>
          </a:bodyPr>
          <a:lstStyle/>
          <a:p>
            <a:r>
              <a:rPr lang="en-US" sz="1200" dirty="0">
                <a:solidFill>
                  <a:srgbClr val="0000CC"/>
                </a:solidFill>
              </a:rPr>
              <a:t>Homing Assignments</a:t>
            </a:r>
            <a:r>
              <a:rPr lang="en-US" sz="825" dirty="0">
                <a:solidFill>
                  <a:srgbClr val="0000CC"/>
                </a:solidFill>
              </a:rPr>
              <a:t> </a:t>
            </a:r>
          </a:p>
        </p:txBody>
      </p:sp>
      <p:cxnSp>
        <p:nvCxnSpPr>
          <p:cNvPr id="106" name="Straight Arrow Connector 105">
            <a:extLst>
              <a:ext uri="{FF2B5EF4-FFF2-40B4-BE49-F238E27FC236}">
                <a16:creationId xmlns:a16="http://schemas.microsoft.com/office/drawing/2014/main" id="{9ECBDA76-55E8-4539-92AF-20320E51855C}"/>
              </a:ext>
            </a:extLst>
          </p:cNvPr>
          <p:cNvCxnSpPr>
            <a:cxnSpLocks/>
          </p:cNvCxnSpPr>
          <p:nvPr/>
        </p:nvCxnSpPr>
        <p:spPr>
          <a:xfrm flipH="1">
            <a:off x="3106329" y="1965867"/>
            <a:ext cx="517405"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1" name="Oval 120">
            <a:extLst>
              <a:ext uri="{FF2B5EF4-FFF2-40B4-BE49-F238E27FC236}">
                <a16:creationId xmlns:a16="http://schemas.microsoft.com/office/drawing/2014/main" id="{FD298F7D-1EF9-4884-905D-5BF367309B2C}"/>
              </a:ext>
            </a:extLst>
          </p:cNvPr>
          <p:cNvSpPr/>
          <p:nvPr/>
        </p:nvSpPr>
        <p:spPr>
          <a:xfrm>
            <a:off x="1630363" y="826483"/>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900" b="1" kern="0" dirty="0">
                <a:solidFill>
                  <a:srgbClr val="FFFFFF"/>
                </a:solidFill>
                <a:latin typeface="Nokia Pure Text Light"/>
              </a:rPr>
              <a:t>B1</a:t>
            </a:r>
          </a:p>
        </p:txBody>
      </p:sp>
      <p:sp>
        <p:nvSpPr>
          <p:cNvPr id="127" name="Oval 126">
            <a:extLst>
              <a:ext uri="{FF2B5EF4-FFF2-40B4-BE49-F238E27FC236}">
                <a16:creationId xmlns:a16="http://schemas.microsoft.com/office/drawing/2014/main" id="{CA28C45D-5A4C-4C29-87E2-EF346CD7255B}"/>
              </a:ext>
            </a:extLst>
          </p:cNvPr>
          <p:cNvSpPr/>
          <p:nvPr/>
        </p:nvSpPr>
        <p:spPr>
          <a:xfrm>
            <a:off x="1639249" y="1420206"/>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900" b="1" kern="0" dirty="0">
                <a:solidFill>
                  <a:srgbClr val="FFFFFF"/>
                </a:solidFill>
                <a:latin typeface="Nokia Pure Text Light"/>
              </a:rPr>
              <a:t>B2</a:t>
            </a:r>
          </a:p>
        </p:txBody>
      </p:sp>
      <p:sp>
        <p:nvSpPr>
          <p:cNvPr id="137" name="Oval 136">
            <a:extLst>
              <a:ext uri="{FF2B5EF4-FFF2-40B4-BE49-F238E27FC236}">
                <a16:creationId xmlns:a16="http://schemas.microsoft.com/office/drawing/2014/main" id="{1F194C46-23CA-4843-BCB0-F9AC5BF652C9}"/>
              </a:ext>
            </a:extLst>
          </p:cNvPr>
          <p:cNvSpPr/>
          <p:nvPr/>
        </p:nvSpPr>
        <p:spPr>
          <a:xfrm>
            <a:off x="2213556" y="2009445"/>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900" b="1" kern="0" dirty="0">
                <a:solidFill>
                  <a:srgbClr val="FFFFFF"/>
                </a:solidFill>
                <a:latin typeface="Nokia Pure Text Light"/>
              </a:rPr>
              <a:t>B3</a:t>
            </a:r>
          </a:p>
        </p:txBody>
      </p:sp>
      <p:sp>
        <p:nvSpPr>
          <p:cNvPr id="138" name="Oval 137">
            <a:extLst>
              <a:ext uri="{FF2B5EF4-FFF2-40B4-BE49-F238E27FC236}">
                <a16:creationId xmlns:a16="http://schemas.microsoft.com/office/drawing/2014/main" id="{D34A5B05-1182-4490-96E2-2420218060A1}"/>
              </a:ext>
            </a:extLst>
          </p:cNvPr>
          <p:cNvSpPr/>
          <p:nvPr/>
        </p:nvSpPr>
        <p:spPr>
          <a:xfrm>
            <a:off x="2446464" y="2543501"/>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900" b="1" kern="0" dirty="0">
                <a:solidFill>
                  <a:srgbClr val="FFFFFF"/>
                </a:solidFill>
                <a:latin typeface="Nokia Pure Text Light"/>
              </a:rPr>
              <a:t>B4</a:t>
            </a:r>
          </a:p>
        </p:txBody>
      </p:sp>
      <p:sp>
        <p:nvSpPr>
          <p:cNvPr id="143" name="Oval 142">
            <a:extLst>
              <a:ext uri="{FF2B5EF4-FFF2-40B4-BE49-F238E27FC236}">
                <a16:creationId xmlns:a16="http://schemas.microsoft.com/office/drawing/2014/main" id="{0D0977DF-77A6-4866-95B4-39EF70A24FD8}"/>
              </a:ext>
            </a:extLst>
          </p:cNvPr>
          <p:cNvSpPr/>
          <p:nvPr/>
        </p:nvSpPr>
        <p:spPr>
          <a:xfrm>
            <a:off x="2431554" y="3084802"/>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900" b="1" kern="0" dirty="0">
                <a:solidFill>
                  <a:srgbClr val="FFFFFF"/>
                </a:solidFill>
                <a:latin typeface="Nokia Pure Text Light"/>
              </a:rPr>
              <a:t>B5</a:t>
            </a:r>
          </a:p>
        </p:txBody>
      </p:sp>
      <p:sp>
        <p:nvSpPr>
          <p:cNvPr id="144" name="Oval 143">
            <a:extLst>
              <a:ext uri="{FF2B5EF4-FFF2-40B4-BE49-F238E27FC236}">
                <a16:creationId xmlns:a16="http://schemas.microsoft.com/office/drawing/2014/main" id="{376D2D93-EF99-45D3-AA5A-314ACF5B22D1}"/>
              </a:ext>
            </a:extLst>
          </p:cNvPr>
          <p:cNvSpPr/>
          <p:nvPr/>
        </p:nvSpPr>
        <p:spPr>
          <a:xfrm>
            <a:off x="2435836" y="3722747"/>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900" b="1" kern="0" dirty="0">
                <a:solidFill>
                  <a:srgbClr val="FFFFFF"/>
                </a:solidFill>
                <a:latin typeface="Nokia Pure Text Light"/>
              </a:rPr>
              <a:t>B6</a:t>
            </a:r>
          </a:p>
        </p:txBody>
      </p:sp>
      <p:sp>
        <p:nvSpPr>
          <p:cNvPr id="145" name="Oval 144">
            <a:extLst>
              <a:ext uri="{FF2B5EF4-FFF2-40B4-BE49-F238E27FC236}">
                <a16:creationId xmlns:a16="http://schemas.microsoft.com/office/drawing/2014/main" id="{63B31C87-07D3-455C-8971-05037C5D6474}"/>
              </a:ext>
            </a:extLst>
          </p:cNvPr>
          <p:cNvSpPr/>
          <p:nvPr/>
        </p:nvSpPr>
        <p:spPr>
          <a:xfrm>
            <a:off x="2438803" y="4173643"/>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900" b="1" kern="0" dirty="0">
                <a:solidFill>
                  <a:srgbClr val="FFFFFF"/>
                </a:solidFill>
                <a:latin typeface="Nokia Pure Text Light"/>
              </a:rPr>
              <a:t>B7</a:t>
            </a:r>
          </a:p>
        </p:txBody>
      </p:sp>
      <p:sp>
        <p:nvSpPr>
          <p:cNvPr id="146" name="Oval 145">
            <a:extLst>
              <a:ext uri="{FF2B5EF4-FFF2-40B4-BE49-F238E27FC236}">
                <a16:creationId xmlns:a16="http://schemas.microsoft.com/office/drawing/2014/main" id="{CA8C37D0-0432-4572-9698-8A64911D5273}"/>
              </a:ext>
            </a:extLst>
          </p:cNvPr>
          <p:cNvSpPr/>
          <p:nvPr/>
        </p:nvSpPr>
        <p:spPr>
          <a:xfrm>
            <a:off x="3484668" y="4662442"/>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900" b="1" kern="0" dirty="0">
                <a:solidFill>
                  <a:srgbClr val="FFFFFF"/>
                </a:solidFill>
                <a:latin typeface="Nokia Pure Text Light"/>
              </a:rPr>
              <a:t>B8</a:t>
            </a:r>
          </a:p>
        </p:txBody>
      </p:sp>
      <p:cxnSp>
        <p:nvCxnSpPr>
          <p:cNvPr id="107" name="Straight Arrow Connector 106">
            <a:extLst>
              <a:ext uri="{FF2B5EF4-FFF2-40B4-BE49-F238E27FC236}">
                <a16:creationId xmlns:a16="http://schemas.microsoft.com/office/drawing/2014/main" id="{9E29C6A7-83D6-49CF-877C-FCCFF6394FE2}"/>
              </a:ext>
            </a:extLst>
          </p:cNvPr>
          <p:cNvCxnSpPr>
            <a:cxnSpLocks/>
          </p:cNvCxnSpPr>
          <p:nvPr/>
        </p:nvCxnSpPr>
        <p:spPr>
          <a:xfrm flipH="1" flipV="1">
            <a:off x="2294467" y="1574799"/>
            <a:ext cx="586154" cy="58"/>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47" name="TextBox 146">
            <a:extLst>
              <a:ext uri="{FF2B5EF4-FFF2-40B4-BE49-F238E27FC236}">
                <a16:creationId xmlns:a16="http://schemas.microsoft.com/office/drawing/2014/main" id="{FF0EB490-D475-4940-988D-CBF9E0DE0144}"/>
              </a:ext>
            </a:extLst>
          </p:cNvPr>
          <p:cNvSpPr txBox="1"/>
          <p:nvPr/>
        </p:nvSpPr>
        <p:spPr>
          <a:xfrm>
            <a:off x="7355874" y="44914"/>
            <a:ext cx="4757938" cy="5854217"/>
          </a:xfrm>
          <a:prstGeom prst="rect">
            <a:avLst/>
          </a:prstGeom>
          <a:noFill/>
        </p:spPr>
        <p:txBody>
          <a:bodyPr wrap="square" lIns="54000" tIns="54000" rIns="54000" bIns="54000" rtlCol="0">
            <a:spAutoFit/>
          </a:bodyPr>
          <a:lstStyle/>
          <a:p>
            <a:pPr defTabSz="270000">
              <a:spcAft>
                <a:spcPts val="450"/>
              </a:spcAft>
              <a:tabLst>
                <a:tab pos="270000" algn="l"/>
              </a:tabLst>
            </a:pPr>
            <a:r>
              <a:rPr lang="en-US" b="1" dirty="0">
                <a:solidFill>
                  <a:schemeClr val="bg1"/>
                </a:solidFill>
                <a:ea typeface="Nokia Pure Text Light" panose="020B0403020202020204" pitchFamily="34" charset="0"/>
              </a:rPr>
              <a:t>Service Instantiation Part 1</a:t>
            </a:r>
          </a:p>
          <a:p>
            <a:pPr defTabSz="270000">
              <a:spcAft>
                <a:spcPts val="450"/>
              </a:spcAft>
              <a:tabLst>
                <a:tab pos="270000" algn="l"/>
              </a:tabLst>
            </a:pPr>
            <a:r>
              <a:rPr lang="en-US" sz="1350" b="1" dirty="0">
                <a:solidFill>
                  <a:schemeClr val="bg1"/>
                </a:solidFill>
                <a:ea typeface="Nokia Pure Text Light" panose="020B0304040602060303" pitchFamily="34" charset="0"/>
                <a:cs typeface="Nokia Pure Text Light" panose="020B0304040602060303" pitchFamily="34" charset="0"/>
              </a:rPr>
              <a:t>Precondition: </a:t>
            </a:r>
            <a:r>
              <a:rPr lang="en-US" sz="1350" dirty="0">
                <a:solidFill>
                  <a:schemeClr val="bg1"/>
                </a:solidFill>
                <a:ea typeface="Nokia Pure Text Light" panose="020B0304040602060303" pitchFamily="34" charset="0"/>
                <a:cs typeface="Nokia Pure Text Light" panose="020B0304040602060303" pitchFamily="34" charset="0"/>
              </a:rPr>
              <a:t>At ONAP deployment time, AAF </a:t>
            </a:r>
            <a:r>
              <a:rPr lang="en-US" sz="1350" dirty="0" err="1">
                <a:solidFill>
                  <a:schemeClr val="bg1"/>
                </a:solidFill>
                <a:ea typeface="Nokia Pure Text Light" panose="020B0304040602060303" pitchFamily="34" charset="0"/>
                <a:cs typeface="Nokia Pure Text Light" panose="020B0304040602060303" pitchFamily="34" charset="0"/>
              </a:rPr>
              <a:t>CertMan</a:t>
            </a:r>
            <a:r>
              <a:rPr lang="en-US" sz="1350" dirty="0">
                <a:solidFill>
                  <a:schemeClr val="bg1"/>
                </a:solidFill>
                <a:ea typeface="Nokia Pure Text Light" panose="020B0304040602060303" pitchFamily="34" charset="0"/>
                <a:cs typeface="Nokia Pure Text Light" panose="020B0304040602060303" pitchFamily="34" charset="0"/>
              </a:rPr>
              <a:t> is configured to be a CMPv2 client for the operator’s CA. </a:t>
            </a:r>
            <a:endParaRPr lang="en-US" sz="1350" b="1" dirty="0">
              <a:solidFill>
                <a:schemeClr val="bg1"/>
              </a:solidFill>
              <a:ea typeface="Nokia Pure Text Light" panose="020B0304040602060303" pitchFamily="34" charset="0"/>
              <a:cs typeface="Nokia Pure Text Light" panose="020B0304040602060303" pitchFamily="34" charset="0"/>
            </a:endParaRPr>
          </a:p>
          <a:p>
            <a:pPr defTabSz="270000">
              <a:spcAft>
                <a:spcPts val="450"/>
              </a:spcAft>
              <a:tabLst>
                <a:tab pos="270000" algn="l"/>
              </a:tabLst>
            </a:pPr>
            <a:endParaRPr lang="en-US" sz="1350" dirty="0">
              <a:ea typeface="Nokia Pure Text Light" panose="020B0403020202020204" pitchFamily="34" charset="0"/>
            </a:endParaRPr>
          </a:p>
          <a:p>
            <a:pPr defTabSz="270000">
              <a:spcAft>
                <a:spcPts val="450"/>
              </a:spcAft>
              <a:tabLst>
                <a:tab pos="270000" algn="l"/>
              </a:tabLst>
            </a:pPr>
            <a:endParaRPr lang="en-US" sz="1350" dirty="0">
              <a:ea typeface="Nokia Pure Text Light" panose="020B0403020202020204" pitchFamily="34" charset="0"/>
            </a:endParaRPr>
          </a:p>
          <a:p>
            <a:pPr defTabSz="270000">
              <a:spcAft>
                <a:spcPts val="450"/>
              </a:spcAft>
              <a:tabLst>
                <a:tab pos="270000" algn="l"/>
              </a:tabLst>
            </a:pPr>
            <a:r>
              <a:rPr lang="en-US" sz="1350" dirty="0">
                <a:ea typeface="Nokia Pure Text Light" panose="020B0403020202020204" pitchFamily="34" charset="0"/>
              </a:rPr>
              <a:t>Service Provider (SP) decides to instantiate a new service instance in ONAP.</a:t>
            </a:r>
            <a:endParaRPr lang="en-US" sz="600" dirty="0">
              <a:ea typeface="Nokia Pure Text Light" panose="020B0403020202020204" pitchFamily="34" charset="0"/>
            </a:endParaRPr>
          </a:p>
          <a:p>
            <a:pPr defTabSz="270000">
              <a:spcAft>
                <a:spcPts val="450"/>
              </a:spcAft>
              <a:tabLst>
                <a:tab pos="270000" algn="l"/>
              </a:tabLst>
            </a:pPr>
            <a:r>
              <a:rPr lang="en-US" sz="1350" dirty="0">
                <a:ea typeface="Nokia Pure Text Light" panose="020B0403020202020204" pitchFamily="34" charset="0"/>
              </a:rPr>
              <a:t>VID User or BSS/OSS system triggers Service Instantiation which includes a VNF.</a:t>
            </a:r>
            <a:endParaRPr lang="en-US" sz="600" dirty="0">
              <a:ea typeface="Nokia Pure Text Light" panose="020B0403020202020204" pitchFamily="34" charset="0"/>
            </a:endParaRPr>
          </a:p>
          <a:p>
            <a:pPr defTabSz="270000">
              <a:spcAft>
                <a:spcPts val="450"/>
              </a:spcAft>
              <a:tabLst>
                <a:tab pos="270000" algn="l"/>
              </a:tabLst>
            </a:pPr>
            <a:r>
              <a:rPr lang="en-US" sz="1350" dirty="0">
                <a:ea typeface="Nokia Pure Text Light" panose="020B0403020202020204" pitchFamily="34" charset="0"/>
              </a:rPr>
              <a:t>SO triggers OOF for Homing assignments.  This assigns the VNF to a cloud location.</a:t>
            </a:r>
            <a:endParaRPr lang="en-US" sz="600" dirty="0">
              <a:ea typeface="Nokia Pure Text Light" panose="020B0403020202020204" pitchFamily="34" charset="0"/>
            </a:endParaRPr>
          </a:p>
          <a:p>
            <a:pPr defTabSz="270000">
              <a:spcAft>
                <a:spcPts val="450"/>
              </a:spcAft>
              <a:tabLst>
                <a:tab pos="270000" algn="l"/>
              </a:tabLst>
            </a:pPr>
            <a:r>
              <a:rPr lang="en-US" sz="1350" dirty="0">
                <a:ea typeface="Nokia Pure Text Light" panose="020B0403020202020204" pitchFamily="34" charset="0"/>
              </a:rPr>
              <a:t>SO creates AAI entries for Service and VNF. </a:t>
            </a:r>
          </a:p>
          <a:p>
            <a:pPr defTabSz="270000">
              <a:spcAft>
                <a:spcPts val="450"/>
              </a:spcAft>
              <a:tabLst>
                <a:tab pos="270000" algn="l"/>
              </a:tabLst>
            </a:pPr>
            <a:r>
              <a:rPr lang="en-US" sz="1350" dirty="0">
                <a:ea typeface="Nokia Pure Text Light" panose="020B0403020202020204" pitchFamily="34" charset="0"/>
              </a:rPr>
              <a:t>SO calls </a:t>
            </a:r>
            <a:r>
              <a:rPr lang="en-US" sz="1350" dirty="0" err="1">
                <a:ea typeface="Nokia Pure Text Light" panose="020B0403020202020204" pitchFamily="34" charset="0"/>
              </a:rPr>
              <a:t>Openstack</a:t>
            </a:r>
            <a:r>
              <a:rPr lang="en-US" sz="1350" dirty="0">
                <a:ea typeface="Nokia Pure Text Light" panose="020B0403020202020204" pitchFamily="34" charset="0"/>
              </a:rPr>
              <a:t> to assign cloud resources. Note:  Alternately, SO may call M-Cloud which calls </a:t>
            </a:r>
            <a:r>
              <a:rPr lang="en-US" sz="1350" dirty="0" err="1">
                <a:ea typeface="Nokia Pure Text Light" panose="020B0403020202020204" pitchFamily="34" charset="0"/>
              </a:rPr>
              <a:t>Openstack</a:t>
            </a:r>
            <a:r>
              <a:rPr lang="en-US" sz="1350" dirty="0">
                <a:ea typeface="Nokia Pure Text Light" panose="020B0403020202020204" pitchFamily="34" charset="0"/>
              </a:rPr>
              <a:t> (TBD).</a:t>
            </a:r>
          </a:p>
          <a:p>
            <a:pPr defTabSz="270000">
              <a:spcAft>
                <a:spcPts val="450"/>
              </a:spcAft>
              <a:tabLst>
                <a:tab pos="270000" algn="l"/>
              </a:tabLst>
            </a:pPr>
            <a:r>
              <a:rPr lang="en-US" sz="1350" dirty="0">
                <a:ea typeface="Nokia Pure Text Light" panose="020B0403020202020204" pitchFamily="34" charset="0"/>
              </a:rPr>
              <a:t>SO updates AAI entry with cloud resources.</a:t>
            </a:r>
          </a:p>
          <a:p>
            <a:pPr defTabSz="270000">
              <a:spcAft>
                <a:spcPts val="450"/>
              </a:spcAft>
              <a:tabLst>
                <a:tab pos="270000" algn="l"/>
              </a:tabLst>
            </a:pPr>
            <a:r>
              <a:rPr lang="en-US" sz="1350" dirty="0">
                <a:ea typeface="Nokia Pure Text Light" panose="020B0403020202020204" pitchFamily="34" charset="0"/>
              </a:rPr>
              <a:t>SO triggers SDN-C to create the network connections that Service needs.</a:t>
            </a:r>
            <a:endParaRPr lang="en-US" sz="600" dirty="0">
              <a:ea typeface="Nokia Pure Text Light" panose="020B0403020202020204" pitchFamily="34" charset="0"/>
            </a:endParaRPr>
          </a:p>
          <a:p>
            <a:pPr defTabSz="270000">
              <a:spcAft>
                <a:spcPts val="450"/>
              </a:spcAft>
              <a:tabLst>
                <a:tab pos="270000" algn="l"/>
              </a:tabLst>
            </a:pPr>
            <a:r>
              <a:rPr lang="en-US" sz="1350" dirty="0">
                <a:ea typeface="Nokia Pure Text Light" panose="020B0403020202020204" pitchFamily="34" charset="0"/>
              </a:rPr>
              <a:t>SDN-C creates network and assigns UUID.  SDN-C updates AAI entry.</a:t>
            </a:r>
          </a:p>
          <a:p>
            <a:pPr defTabSz="270000">
              <a:spcAft>
                <a:spcPts val="450"/>
              </a:spcAft>
              <a:tabLst>
                <a:tab pos="270000" algn="l"/>
              </a:tabLst>
            </a:pPr>
            <a:r>
              <a:rPr lang="en-US" sz="1350" dirty="0">
                <a:ea typeface="Nokia Pure Text Light" panose="020B0403020202020204" pitchFamily="34" charset="0"/>
              </a:rPr>
              <a:t>SDN-C notifies SO that connections are created.</a:t>
            </a:r>
            <a:endParaRPr lang="en-US" sz="600" dirty="0">
              <a:ea typeface="Nokia Pure Text Light" panose="020B0403020202020204" pitchFamily="34" charset="0"/>
            </a:endParaRPr>
          </a:p>
          <a:p>
            <a:pPr defTabSz="270000">
              <a:spcAft>
                <a:spcPts val="450"/>
              </a:spcAft>
              <a:tabLst>
                <a:tab pos="270000" algn="l"/>
              </a:tabLst>
            </a:pPr>
            <a:r>
              <a:rPr lang="en-US" sz="1350" dirty="0">
                <a:solidFill>
                  <a:srgbClr val="FF0000"/>
                </a:solidFill>
                <a:ea typeface="Nokia Pure Text Light" panose="020B0403020202020204" pitchFamily="34" charset="0"/>
              </a:rPr>
              <a:t>SO triggers AAF to gets an IAK/RV for the VNF, the CA root certificate, and the CA URL (new AAF API) </a:t>
            </a:r>
          </a:p>
          <a:p>
            <a:pPr defTabSz="270000">
              <a:spcAft>
                <a:spcPts val="450"/>
              </a:spcAft>
              <a:tabLst>
                <a:tab pos="270000" algn="l"/>
              </a:tabLst>
            </a:pPr>
            <a:r>
              <a:rPr lang="en-US" sz="1350" dirty="0">
                <a:solidFill>
                  <a:srgbClr val="FF0000"/>
                </a:solidFill>
                <a:ea typeface="Nokia Pure Text Light" panose="020B0403020202020204" pitchFamily="34" charset="0"/>
              </a:rPr>
              <a:t>AAF gets an IAK/RV for the VNF, the CA root cert, and the CA URL. </a:t>
            </a:r>
          </a:p>
        </p:txBody>
      </p:sp>
      <p:sp>
        <p:nvSpPr>
          <p:cNvPr id="148" name="Oval 147">
            <a:extLst>
              <a:ext uri="{FF2B5EF4-FFF2-40B4-BE49-F238E27FC236}">
                <a16:creationId xmlns:a16="http://schemas.microsoft.com/office/drawing/2014/main" id="{5D60ADCA-CD31-4D18-8FB8-363EBE315B39}"/>
              </a:ext>
            </a:extLst>
          </p:cNvPr>
          <p:cNvSpPr/>
          <p:nvPr/>
        </p:nvSpPr>
        <p:spPr>
          <a:xfrm>
            <a:off x="6996674" y="1857730"/>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900" b="1" kern="0" dirty="0">
                <a:solidFill>
                  <a:srgbClr val="FFFFFF"/>
                </a:solidFill>
                <a:latin typeface="Nokia Pure Text Light"/>
              </a:rPr>
              <a:t>B2</a:t>
            </a:r>
          </a:p>
        </p:txBody>
      </p:sp>
      <p:sp>
        <p:nvSpPr>
          <p:cNvPr id="149" name="Oval 148">
            <a:extLst>
              <a:ext uri="{FF2B5EF4-FFF2-40B4-BE49-F238E27FC236}">
                <a16:creationId xmlns:a16="http://schemas.microsoft.com/office/drawing/2014/main" id="{CEE25B72-6789-45E3-BD61-85B53177E4F6}"/>
              </a:ext>
            </a:extLst>
          </p:cNvPr>
          <p:cNvSpPr/>
          <p:nvPr/>
        </p:nvSpPr>
        <p:spPr>
          <a:xfrm>
            <a:off x="6972562" y="2329256"/>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900" b="1" kern="0" dirty="0">
                <a:solidFill>
                  <a:srgbClr val="FFFFFF"/>
                </a:solidFill>
                <a:latin typeface="Nokia Pure Text Light"/>
              </a:rPr>
              <a:t>B3</a:t>
            </a:r>
          </a:p>
        </p:txBody>
      </p:sp>
      <p:sp>
        <p:nvSpPr>
          <p:cNvPr id="153" name="Oval 152">
            <a:extLst>
              <a:ext uri="{FF2B5EF4-FFF2-40B4-BE49-F238E27FC236}">
                <a16:creationId xmlns:a16="http://schemas.microsoft.com/office/drawing/2014/main" id="{78F460B5-BE83-49EA-B58F-4F93A79FFAB7}"/>
              </a:ext>
            </a:extLst>
          </p:cNvPr>
          <p:cNvSpPr/>
          <p:nvPr/>
        </p:nvSpPr>
        <p:spPr>
          <a:xfrm>
            <a:off x="6983689" y="2781836"/>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900" b="1" kern="0" dirty="0">
                <a:solidFill>
                  <a:srgbClr val="FFFFFF"/>
                </a:solidFill>
                <a:latin typeface="Nokia Pure Text Light"/>
              </a:rPr>
              <a:t>B4</a:t>
            </a:r>
          </a:p>
        </p:txBody>
      </p:sp>
      <p:sp>
        <p:nvSpPr>
          <p:cNvPr id="259" name="Rectangle: Rounded Corners 258">
            <a:extLst>
              <a:ext uri="{FF2B5EF4-FFF2-40B4-BE49-F238E27FC236}">
                <a16:creationId xmlns:a16="http://schemas.microsoft.com/office/drawing/2014/main" id="{95164A88-F465-44B0-8AEB-C6F97FAF90E0}"/>
              </a:ext>
            </a:extLst>
          </p:cNvPr>
          <p:cNvSpPr/>
          <p:nvPr/>
        </p:nvSpPr>
        <p:spPr>
          <a:xfrm>
            <a:off x="2795201" y="2510704"/>
            <a:ext cx="3273505" cy="32108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rgbClr val="0000CC"/>
                </a:solidFill>
              </a:rPr>
              <a:t>Create AAI Entry for Service and VNFs</a:t>
            </a:r>
          </a:p>
        </p:txBody>
      </p:sp>
      <p:cxnSp>
        <p:nvCxnSpPr>
          <p:cNvPr id="257" name="Straight Arrow Connector 256">
            <a:extLst>
              <a:ext uri="{FF2B5EF4-FFF2-40B4-BE49-F238E27FC236}">
                <a16:creationId xmlns:a16="http://schemas.microsoft.com/office/drawing/2014/main" id="{D2C0AE81-792A-4559-AC3F-06BACDF94F75}"/>
              </a:ext>
            </a:extLst>
          </p:cNvPr>
          <p:cNvCxnSpPr>
            <a:cxnSpLocks/>
          </p:cNvCxnSpPr>
          <p:nvPr/>
        </p:nvCxnSpPr>
        <p:spPr>
          <a:xfrm flipH="1" flipV="1">
            <a:off x="3094212" y="2496029"/>
            <a:ext cx="2729679" cy="3516"/>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61" name="Oval 260">
            <a:extLst>
              <a:ext uri="{FF2B5EF4-FFF2-40B4-BE49-F238E27FC236}">
                <a16:creationId xmlns:a16="http://schemas.microsoft.com/office/drawing/2014/main" id="{F08E4A1C-8519-4166-A634-61FE4BBEE806}"/>
              </a:ext>
            </a:extLst>
          </p:cNvPr>
          <p:cNvSpPr/>
          <p:nvPr/>
        </p:nvSpPr>
        <p:spPr>
          <a:xfrm>
            <a:off x="6995001" y="4456011"/>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900" b="1" kern="0" dirty="0">
                <a:solidFill>
                  <a:srgbClr val="FFFFFF"/>
                </a:solidFill>
                <a:latin typeface="Nokia Pure Text Light"/>
              </a:rPr>
              <a:t>B8</a:t>
            </a:r>
          </a:p>
        </p:txBody>
      </p:sp>
      <p:sp>
        <p:nvSpPr>
          <p:cNvPr id="351" name="Oval 350">
            <a:extLst>
              <a:ext uri="{FF2B5EF4-FFF2-40B4-BE49-F238E27FC236}">
                <a16:creationId xmlns:a16="http://schemas.microsoft.com/office/drawing/2014/main" id="{032D556A-B500-4877-A2C5-EB8F7435D29A}"/>
              </a:ext>
            </a:extLst>
          </p:cNvPr>
          <p:cNvSpPr/>
          <p:nvPr/>
        </p:nvSpPr>
        <p:spPr>
          <a:xfrm>
            <a:off x="6972562" y="4003431"/>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900" b="1" kern="0" dirty="0">
                <a:solidFill>
                  <a:srgbClr val="FFFFFF"/>
                </a:solidFill>
                <a:latin typeface="Nokia Pure Text Light"/>
              </a:rPr>
              <a:t>B7</a:t>
            </a:r>
          </a:p>
        </p:txBody>
      </p:sp>
      <p:sp>
        <p:nvSpPr>
          <p:cNvPr id="353" name="Oval 352">
            <a:extLst>
              <a:ext uri="{FF2B5EF4-FFF2-40B4-BE49-F238E27FC236}">
                <a16:creationId xmlns:a16="http://schemas.microsoft.com/office/drawing/2014/main" id="{1D7D98D8-EC49-4D13-B0D4-AA2C4424FE1F}"/>
              </a:ext>
            </a:extLst>
          </p:cNvPr>
          <p:cNvSpPr/>
          <p:nvPr/>
        </p:nvSpPr>
        <p:spPr>
          <a:xfrm>
            <a:off x="6978394" y="3713922"/>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900" b="1" kern="0" dirty="0">
                <a:solidFill>
                  <a:srgbClr val="FFFFFF"/>
                </a:solidFill>
                <a:latin typeface="Nokia Pure Text Light"/>
              </a:rPr>
              <a:t>B6</a:t>
            </a:r>
          </a:p>
        </p:txBody>
      </p:sp>
      <p:sp>
        <p:nvSpPr>
          <p:cNvPr id="354" name="Oval 353">
            <a:extLst>
              <a:ext uri="{FF2B5EF4-FFF2-40B4-BE49-F238E27FC236}">
                <a16:creationId xmlns:a16="http://schemas.microsoft.com/office/drawing/2014/main" id="{A8AE96F6-0201-4620-B33E-CCF10774C241}"/>
              </a:ext>
            </a:extLst>
          </p:cNvPr>
          <p:cNvSpPr/>
          <p:nvPr/>
        </p:nvSpPr>
        <p:spPr>
          <a:xfrm>
            <a:off x="6978572" y="3052537"/>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900" b="1" kern="0" dirty="0">
                <a:solidFill>
                  <a:srgbClr val="FFFFFF"/>
                </a:solidFill>
                <a:latin typeface="Nokia Pure Text Light"/>
              </a:rPr>
              <a:t>B5</a:t>
            </a:r>
          </a:p>
        </p:txBody>
      </p:sp>
      <p:sp>
        <p:nvSpPr>
          <p:cNvPr id="109" name="TextBox 108">
            <a:extLst>
              <a:ext uri="{FF2B5EF4-FFF2-40B4-BE49-F238E27FC236}">
                <a16:creationId xmlns:a16="http://schemas.microsoft.com/office/drawing/2014/main" id="{082E4A3B-FE20-4789-96F3-F073D474B2D4}"/>
              </a:ext>
            </a:extLst>
          </p:cNvPr>
          <p:cNvSpPr txBox="1"/>
          <p:nvPr/>
        </p:nvSpPr>
        <p:spPr>
          <a:xfrm>
            <a:off x="4240464" y="597248"/>
            <a:ext cx="482825" cy="230832"/>
          </a:xfrm>
          <a:prstGeom prst="rect">
            <a:avLst/>
          </a:prstGeom>
          <a:noFill/>
        </p:spPr>
        <p:txBody>
          <a:bodyPr wrap="none" rtlCol="0">
            <a:spAutoFit/>
          </a:bodyPr>
          <a:lstStyle/>
          <a:p>
            <a:pPr algn="ctr"/>
            <a:r>
              <a:rPr lang="en-US" sz="900" b="1" dirty="0">
                <a:solidFill>
                  <a:schemeClr val="bg1"/>
                </a:solidFill>
              </a:rPr>
              <a:t>SDN-C</a:t>
            </a:r>
          </a:p>
        </p:txBody>
      </p:sp>
      <p:sp>
        <p:nvSpPr>
          <p:cNvPr id="126" name="Rectangle: Rounded Corners 125">
            <a:extLst>
              <a:ext uri="{FF2B5EF4-FFF2-40B4-BE49-F238E27FC236}">
                <a16:creationId xmlns:a16="http://schemas.microsoft.com/office/drawing/2014/main" id="{649857A2-D643-4451-BA24-55C345D9360F}"/>
              </a:ext>
            </a:extLst>
          </p:cNvPr>
          <p:cNvSpPr/>
          <p:nvPr/>
        </p:nvSpPr>
        <p:spPr>
          <a:xfrm rot="16200000">
            <a:off x="3711293" y="3205249"/>
            <a:ext cx="276864" cy="213414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2" name="TextBox 121">
            <a:extLst>
              <a:ext uri="{FF2B5EF4-FFF2-40B4-BE49-F238E27FC236}">
                <a16:creationId xmlns:a16="http://schemas.microsoft.com/office/drawing/2014/main" id="{BB50E69A-D7DD-43E8-B8E5-ADCEDEEB3C33}"/>
              </a:ext>
            </a:extLst>
          </p:cNvPr>
          <p:cNvSpPr txBox="1"/>
          <p:nvPr/>
        </p:nvSpPr>
        <p:spPr>
          <a:xfrm>
            <a:off x="2735184" y="4135256"/>
            <a:ext cx="2090117" cy="276999"/>
          </a:xfrm>
          <a:prstGeom prst="rect">
            <a:avLst/>
          </a:prstGeom>
          <a:noFill/>
        </p:spPr>
        <p:txBody>
          <a:bodyPr wrap="square" rtlCol="0">
            <a:spAutoFit/>
          </a:bodyPr>
          <a:lstStyle/>
          <a:p>
            <a:r>
              <a:rPr lang="en-US" sz="1200" dirty="0">
                <a:solidFill>
                  <a:srgbClr val="0000CC"/>
                </a:solidFill>
              </a:rPr>
              <a:t>Trigger create NW connections</a:t>
            </a:r>
          </a:p>
        </p:txBody>
      </p:sp>
      <p:cxnSp>
        <p:nvCxnSpPr>
          <p:cNvPr id="150" name="Straight Arrow Connector 149">
            <a:extLst>
              <a:ext uri="{FF2B5EF4-FFF2-40B4-BE49-F238E27FC236}">
                <a16:creationId xmlns:a16="http://schemas.microsoft.com/office/drawing/2014/main" id="{6A176E66-7FE3-4374-A46B-18581853445C}"/>
              </a:ext>
            </a:extLst>
          </p:cNvPr>
          <p:cNvCxnSpPr>
            <a:cxnSpLocks/>
          </p:cNvCxnSpPr>
          <p:nvPr/>
        </p:nvCxnSpPr>
        <p:spPr>
          <a:xfrm flipH="1">
            <a:off x="3094213" y="4091656"/>
            <a:ext cx="1264859" cy="197"/>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5" name="Rectangle: Rounded Corners 154">
            <a:extLst>
              <a:ext uri="{FF2B5EF4-FFF2-40B4-BE49-F238E27FC236}">
                <a16:creationId xmlns:a16="http://schemas.microsoft.com/office/drawing/2014/main" id="{C24D589C-4DA1-4EBD-BC97-05B96C855F6D}"/>
              </a:ext>
            </a:extLst>
          </p:cNvPr>
          <p:cNvSpPr/>
          <p:nvPr/>
        </p:nvSpPr>
        <p:spPr>
          <a:xfrm rot="16200000">
            <a:off x="3702970" y="4214386"/>
            <a:ext cx="291263" cy="213979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6" name="TextBox 155">
            <a:extLst>
              <a:ext uri="{FF2B5EF4-FFF2-40B4-BE49-F238E27FC236}">
                <a16:creationId xmlns:a16="http://schemas.microsoft.com/office/drawing/2014/main" id="{74F6FB37-195A-46BB-A033-1AD90C88A346}"/>
              </a:ext>
            </a:extLst>
          </p:cNvPr>
          <p:cNvSpPr txBox="1"/>
          <p:nvPr/>
        </p:nvSpPr>
        <p:spPr>
          <a:xfrm>
            <a:off x="2868497" y="5144283"/>
            <a:ext cx="1880434" cy="276999"/>
          </a:xfrm>
          <a:prstGeom prst="rect">
            <a:avLst/>
          </a:prstGeom>
          <a:noFill/>
        </p:spPr>
        <p:txBody>
          <a:bodyPr wrap="square" rtlCol="0">
            <a:spAutoFit/>
          </a:bodyPr>
          <a:lstStyle/>
          <a:p>
            <a:r>
              <a:rPr lang="en-US" sz="1200" dirty="0">
                <a:solidFill>
                  <a:srgbClr val="0000CC"/>
                </a:solidFill>
              </a:rPr>
              <a:t>NW connections complete</a:t>
            </a:r>
          </a:p>
        </p:txBody>
      </p:sp>
      <p:cxnSp>
        <p:nvCxnSpPr>
          <p:cNvPr id="157" name="Straight Arrow Connector 156">
            <a:extLst>
              <a:ext uri="{FF2B5EF4-FFF2-40B4-BE49-F238E27FC236}">
                <a16:creationId xmlns:a16="http://schemas.microsoft.com/office/drawing/2014/main" id="{91F2D8CF-03C9-483F-BD4E-30CD42C84B50}"/>
              </a:ext>
            </a:extLst>
          </p:cNvPr>
          <p:cNvCxnSpPr>
            <a:cxnSpLocks/>
          </p:cNvCxnSpPr>
          <p:nvPr/>
        </p:nvCxnSpPr>
        <p:spPr>
          <a:xfrm flipH="1">
            <a:off x="3106329" y="5134324"/>
            <a:ext cx="1256342"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9" name="Rectangle: Rounded Corners 158">
            <a:extLst>
              <a:ext uri="{FF2B5EF4-FFF2-40B4-BE49-F238E27FC236}">
                <a16:creationId xmlns:a16="http://schemas.microsoft.com/office/drawing/2014/main" id="{83832547-EEA8-4322-8E40-EF09B8C706F0}"/>
              </a:ext>
            </a:extLst>
          </p:cNvPr>
          <p:cNvSpPr/>
          <p:nvPr/>
        </p:nvSpPr>
        <p:spPr>
          <a:xfrm rot="16200000">
            <a:off x="4992802" y="416406"/>
            <a:ext cx="420260" cy="534553"/>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0" name="TextBox 159">
            <a:extLst>
              <a:ext uri="{FF2B5EF4-FFF2-40B4-BE49-F238E27FC236}">
                <a16:creationId xmlns:a16="http://schemas.microsoft.com/office/drawing/2014/main" id="{FDA4EC53-60A3-4E43-B335-4D35E6531F2D}"/>
              </a:ext>
            </a:extLst>
          </p:cNvPr>
          <p:cNvSpPr txBox="1"/>
          <p:nvPr/>
        </p:nvSpPr>
        <p:spPr>
          <a:xfrm>
            <a:off x="5035627" y="573814"/>
            <a:ext cx="378630" cy="230832"/>
          </a:xfrm>
          <a:prstGeom prst="rect">
            <a:avLst/>
          </a:prstGeom>
          <a:noFill/>
        </p:spPr>
        <p:txBody>
          <a:bodyPr wrap="none" rtlCol="0">
            <a:spAutoFit/>
          </a:bodyPr>
          <a:lstStyle/>
          <a:p>
            <a:pPr algn="ctr"/>
            <a:r>
              <a:rPr lang="en-US" sz="900" b="1" dirty="0">
                <a:solidFill>
                  <a:schemeClr val="bg1"/>
                </a:solidFill>
              </a:rPr>
              <a:t>AAF</a:t>
            </a:r>
          </a:p>
        </p:txBody>
      </p:sp>
      <p:sp>
        <p:nvSpPr>
          <p:cNvPr id="162" name="Rectangle: Rounded Corners 161">
            <a:extLst>
              <a:ext uri="{FF2B5EF4-FFF2-40B4-BE49-F238E27FC236}">
                <a16:creationId xmlns:a16="http://schemas.microsoft.com/office/drawing/2014/main" id="{BB8B5FDE-EB37-4796-AC8C-67EDF0256B81}"/>
              </a:ext>
            </a:extLst>
          </p:cNvPr>
          <p:cNvSpPr/>
          <p:nvPr/>
        </p:nvSpPr>
        <p:spPr>
          <a:xfrm>
            <a:off x="2795201" y="5661662"/>
            <a:ext cx="2818420" cy="31016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rgbClr val="FF0000"/>
                </a:solidFill>
              </a:rPr>
              <a:t>Request VNF IAK/RV, CA root cert, CA URL</a:t>
            </a:r>
          </a:p>
        </p:txBody>
      </p:sp>
      <p:cxnSp>
        <p:nvCxnSpPr>
          <p:cNvPr id="161" name="Straight Arrow Connector 160">
            <a:extLst>
              <a:ext uri="{FF2B5EF4-FFF2-40B4-BE49-F238E27FC236}">
                <a16:creationId xmlns:a16="http://schemas.microsoft.com/office/drawing/2014/main" id="{03B62663-6C8E-468F-8C6C-23E890933211}"/>
              </a:ext>
            </a:extLst>
          </p:cNvPr>
          <p:cNvCxnSpPr>
            <a:cxnSpLocks/>
          </p:cNvCxnSpPr>
          <p:nvPr/>
        </p:nvCxnSpPr>
        <p:spPr>
          <a:xfrm flipH="1">
            <a:off x="3109006" y="5629526"/>
            <a:ext cx="2025184"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78" name="Oval 177">
            <a:extLst>
              <a:ext uri="{FF2B5EF4-FFF2-40B4-BE49-F238E27FC236}">
                <a16:creationId xmlns:a16="http://schemas.microsoft.com/office/drawing/2014/main" id="{003123C1-8A83-41DF-B12F-BC6D1B4E48B2}"/>
              </a:ext>
            </a:extLst>
          </p:cNvPr>
          <p:cNvSpPr/>
          <p:nvPr/>
        </p:nvSpPr>
        <p:spPr>
          <a:xfrm>
            <a:off x="6995001" y="1396360"/>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900" b="1" kern="0" dirty="0">
                <a:solidFill>
                  <a:srgbClr val="FFFFFF"/>
                </a:solidFill>
                <a:latin typeface="Nokia Pure Text Light"/>
              </a:rPr>
              <a:t>B1</a:t>
            </a:r>
          </a:p>
        </p:txBody>
      </p:sp>
      <p:sp>
        <p:nvSpPr>
          <p:cNvPr id="87" name="Rectangle: Rounded Corners 44">
            <a:extLst>
              <a:ext uri="{FF2B5EF4-FFF2-40B4-BE49-F238E27FC236}">
                <a16:creationId xmlns:a16="http://schemas.microsoft.com/office/drawing/2014/main" id="{57347B5E-49E2-414B-9E26-AC52E223F0B6}"/>
              </a:ext>
            </a:extLst>
          </p:cNvPr>
          <p:cNvSpPr/>
          <p:nvPr/>
        </p:nvSpPr>
        <p:spPr>
          <a:xfrm rot="16200000">
            <a:off x="6409966" y="421473"/>
            <a:ext cx="420260" cy="534553"/>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8" name="TextBox 87">
            <a:extLst>
              <a:ext uri="{FF2B5EF4-FFF2-40B4-BE49-F238E27FC236}">
                <a16:creationId xmlns:a16="http://schemas.microsoft.com/office/drawing/2014/main" id="{532A4C62-7A38-4915-899A-DA5474B4D3EB}"/>
              </a:ext>
            </a:extLst>
          </p:cNvPr>
          <p:cNvSpPr txBox="1"/>
          <p:nvPr/>
        </p:nvSpPr>
        <p:spPr>
          <a:xfrm>
            <a:off x="6269733" y="568758"/>
            <a:ext cx="702436" cy="230832"/>
          </a:xfrm>
          <a:prstGeom prst="rect">
            <a:avLst/>
          </a:prstGeom>
          <a:noFill/>
        </p:spPr>
        <p:txBody>
          <a:bodyPr wrap="none" rtlCol="0">
            <a:spAutoFit/>
          </a:bodyPr>
          <a:lstStyle/>
          <a:p>
            <a:pPr algn="ctr"/>
            <a:r>
              <a:rPr lang="en-US" sz="900" b="1" dirty="0">
                <a:solidFill>
                  <a:schemeClr val="bg1"/>
                </a:solidFill>
              </a:rPr>
              <a:t>OpenStack</a:t>
            </a:r>
          </a:p>
        </p:txBody>
      </p:sp>
      <p:sp>
        <p:nvSpPr>
          <p:cNvPr id="78" name="Oval 77">
            <a:extLst>
              <a:ext uri="{FF2B5EF4-FFF2-40B4-BE49-F238E27FC236}">
                <a16:creationId xmlns:a16="http://schemas.microsoft.com/office/drawing/2014/main" id="{C8BE62D2-D200-44C2-AAE8-652775D1AAEB}"/>
              </a:ext>
            </a:extLst>
          </p:cNvPr>
          <p:cNvSpPr/>
          <p:nvPr/>
        </p:nvSpPr>
        <p:spPr>
          <a:xfrm>
            <a:off x="4326896" y="6192190"/>
            <a:ext cx="388125" cy="227102"/>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900" b="1" kern="0" dirty="0">
                <a:solidFill>
                  <a:srgbClr val="FFFFFF"/>
                </a:solidFill>
                <a:latin typeface="Nokia Pure Text Light"/>
              </a:rPr>
              <a:t>B11</a:t>
            </a:r>
          </a:p>
        </p:txBody>
      </p:sp>
      <p:sp>
        <p:nvSpPr>
          <p:cNvPr id="79" name="Oval 78">
            <a:extLst>
              <a:ext uri="{FF2B5EF4-FFF2-40B4-BE49-F238E27FC236}">
                <a16:creationId xmlns:a16="http://schemas.microsoft.com/office/drawing/2014/main" id="{93451A36-71E3-4AAD-A2A7-FBD9E6F26732}"/>
              </a:ext>
            </a:extLst>
          </p:cNvPr>
          <p:cNvSpPr/>
          <p:nvPr/>
        </p:nvSpPr>
        <p:spPr>
          <a:xfrm>
            <a:off x="6978394" y="5534704"/>
            <a:ext cx="399764" cy="25391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900" b="1" kern="0" dirty="0">
                <a:solidFill>
                  <a:srgbClr val="FFFFFF"/>
                </a:solidFill>
                <a:latin typeface="Nokia Pure Text Light"/>
              </a:rPr>
              <a:t>B11</a:t>
            </a:r>
          </a:p>
        </p:txBody>
      </p:sp>
      <p:sp>
        <p:nvSpPr>
          <p:cNvPr id="75" name="Rectangle: Rounded Corners 74">
            <a:extLst>
              <a:ext uri="{FF2B5EF4-FFF2-40B4-BE49-F238E27FC236}">
                <a16:creationId xmlns:a16="http://schemas.microsoft.com/office/drawing/2014/main" id="{8B5B6EE0-96EE-484C-AE7C-033151E76EAB}"/>
              </a:ext>
            </a:extLst>
          </p:cNvPr>
          <p:cNvSpPr/>
          <p:nvPr/>
        </p:nvSpPr>
        <p:spPr>
          <a:xfrm>
            <a:off x="4729336" y="6071054"/>
            <a:ext cx="1035563" cy="61238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6858" rIns="6858" rtlCol="0" anchor="ctr"/>
          <a:lstStyle/>
          <a:p>
            <a:r>
              <a:rPr lang="en-US" sz="1200" dirty="0">
                <a:solidFill>
                  <a:srgbClr val="FF0000"/>
                </a:solidFill>
              </a:rPr>
              <a:t>Get IAK/RV for VNF,  CA root cert, CA URL</a:t>
            </a:r>
            <a:endParaRPr lang="en-US" sz="825" dirty="0">
              <a:solidFill>
                <a:srgbClr val="FF0000"/>
              </a:solidFill>
            </a:endParaRPr>
          </a:p>
        </p:txBody>
      </p:sp>
      <p:sp>
        <p:nvSpPr>
          <p:cNvPr id="84" name="Rectangle: Rounded Corners 127">
            <a:extLst>
              <a:ext uri="{FF2B5EF4-FFF2-40B4-BE49-F238E27FC236}">
                <a16:creationId xmlns:a16="http://schemas.microsoft.com/office/drawing/2014/main" id="{CA09ABF0-2576-41CF-9636-0503BA0D6538}"/>
              </a:ext>
            </a:extLst>
          </p:cNvPr>
          <p:cNvSpPr/>
          <p:nvPr/>
        </p:nvSpPr>
        <p:spPr>
          <a:xfrm>
            <a:off x="2789251" y="3060177"/>
            <a:ext cx="3971994" cy="31472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6858" rIns="6858" rtlCol="0" anchor="ctr"/>
          <a:lstStyle/>
          <a:p>
            <a:pPr marL="68580"/>
            <a:r>
              <a:rPr lang="en-US" sz="1200" dirty="0">
                <a:solidFill>
                  <a:srgbClr val="0000CC"/>
                </a:solidFill>
              </a:rPr>
              <a:t>Assign cloud resources</a:t>
            </a:r>
          </a:p>
        </p:txBody>
      </p:sp>
      <p:cxnSp>
        <p:nvCxnSpPr>
          <p:cNvPr id="154" name="Straight Arrow Connector 153">
            <a:extLst>
              <a:ext uri="{FF2B5EF4-FFF2-40B4-BE49-F238E27FC236}">
                <a16:creationId xmlns:a16="http://schemas.microsoft.com/office/drawing/2014/main" id="{7C460DEF-E5DC-414E-9807-F01678C17000}"/>
              </a:ext>
            </a:extLst>
          </p:cNvPr>
          <p:cNvCxnSpPr>
            <a:cxnSpLocks/>
          </p:cNvCxnSpPr>
          <p:nvPr/>
        </p:nvCxnSpPr>
        <p:spPr>
          <a:xfrm flipH="1" flipV="1">
            <a:off x="3119426" y="3049932"/>
            <a:ext cx="3407216" cy="8603"/>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70" name="Rectangle: Rounded Corners 69">
            <a:extLst>
              <a:ext uri="{FF2B5EF4-FFF2-40B4-BE49-F238E27FC236}">
                <a16:creationId xmlns:a16="http://schemas.microsoft.com/office/drawing/2014/main" id="{52EDAB29-1190-493B-AF63-653507BE558D}"/>
              </a:ext>
            </a:extLst>
          </p:cNvPr>
          <p:cNvSpPr/>
          <p:nvPr/>
        </p:nvSpPr>
        <p:spPr>
          <a:xfrm>
            <a:off x="3781050" y="4628461"/>
            <a:ext cx="2782324" cy="31016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rgbClr val="0000CC"/>
                </a:solidFill>
              </a:rPr>
              <a:t>Create network, assign UUID, update AAI</a:t>
            </a:r>
          </a:p>
        </p:txBody>
      </p:sp>
      <p:cxnSp>
        <p:nvCxnSpPr>
          <p:cNvPr id="71" name="Straight Arrow Connector 70">
            <a:extLst>
              <a:ext uri="{FF2B5EF4-FFF2-40B4-BE49-F238E27FC236}">
                <a16:creationId xmlns:a16="http://schemas.microsoft.com/office/drawing/2014/main" id="{AF129794-00D7-42C1-97AD-81E156895151}"/>
              </a:ext>
            </a:extLst>
          </p:cNvPr>
          <p:cNvCxnSpPr>
            <a:cxnSpLocks/>
          </p:cNvCxnSpPr>
          <p:nvPr/>
        </p:nvCxnSpPr>
        <p:spPr>
          <a:xfrm flipH="1">
            <a:off x="4556812" y="4604747"/>
            <a:ext cx="1264859" cy="197"/>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72" name="Oval 71">
            <a:extLst>
              <a:ext uri="{FF2B5EF4-FFF2-40B4-BE49-F238E27FC236}">
                <a16:creationId xmlns:a16="http://schemas.microsoft.com/office/drawing/2014/main" id="{E271BC40-F6B5-4C08-B6F9-6C22951D7018}"/>
              </a:ext>
            </a:extLst>
          </p:cNvPr>
          <p:cNvSpPr/>
          <p:nvPr/>
        </p:nvSpPr>
        <p:spPr>
          <a:xfrm>
            <a:off x="2406758" y="5177971"/>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900" b="1" kern="0" dirty="0">
                <a:solidFill>
                  <a:srgbClr val="FFFFFF"/>
                </a:solidFill>
                <a:latin typeface="Nokia Pure Text Light"/>
              </a:rPr>
              <a:t>B9</a:t>
            </a:r>
          </a:p>
        </p:txBody>
      </p:sp>
      <p:sp>
        <p:nvSpPr>
          <p:cNvPr id="74" name="Rectangle: Rounded Corners 73">
            <a:extLst>
              <a:ext uri="{FF2B5EF4-FFF2-40B4-BE49-F238E27FC236}">
                <a16:creationId xmlns:a16="http://schemas.microsoft.com/office/drawing/2014/main" id="{6957DBCB-44A2-4E82-8678-646FCB0387B1}"/>
              </a:ext>
            </a:extLst>
          </p:cNvPr>
          <p:cNvSpPr/>
          <p:nvPr/>
        </p:nvSpPr>
        <p:spPr>
          <a:xfrm>
            <a:off x="2818845" y="3580615"/>
            <a:ext cx="3273505" cy="32108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rgbClr val="0000CC"/>
                </a:solidFill>
              </a:rPr>
              <a:t>Update AAI with cloud resources</a:t>
            </a:r>
          </a:p>
        </p:txBody>
      </p:sp>
      <p:cxnSp>
        <p:nvCxnSpPr>
          <p:cNvPr id="76" name="Straight Arrow Connector 75">
            <a:extLst>
              <a:ext uri="{FF2B5EF4-FFF2-40B4-BE49-F238E27FC236}">
                <a16:creationId xmlns:a16="http://schemas.microsoft.com/office/drawing/2014/main" id="{8B907A2C-C0A6-45B6-B80C-2CCBC9DF4C64}"/>
              </a:ext>
            </a:extLst>
          </p:cNvPr>
          <p:cNvCxnSpPr>
            <a:cxnSpLocks/>
          </p:cNvCxnSpPr>
          <p:nvPr/>
        </p:nvCxnSpPr>
        <p:spPr>
          <a:xfrm flipH="1" flipV="1">
            <a:off x="3119073" y="3565790"/>
            <a:ext cx="2729679" cy="3516"/>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77" name="Oval 76">
            <a:extLst>
              <a:ext uri="{FF2B5EF4-FFF2-40B4-BE49-F238E27FC236}">
                <a16:creationId xmlns:a16="http://schemas.microsoft.com/office/drawing/2014/main" id="{805E7DB0-89ED-43EB-A4DC-A703B16C59C7}"/>
              </a:ext>
            </a:extLst>
          </p:cNvPr>
          <p:cNvSpPr/>
          <p:nvPr/>
        </p:nvSpPr>
        <p:spPr>
          <a:xfrm>
            <a:off x="2373598" y="5706213"/>
            <a:ext cx="399764" cy="25391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900" b="1" kern="0" dirty="0">
                <a:solidFill>
                  <a:srgbClr val="FFFFFF"/>
                </a:solidFill>
                <a:latin typeface="Nokia Pure Text Light"/>
              </a:rPr>
              <a:t>B10</a:t>
            </a:r>
          </a:p>
        </p:txBody>
      </p:sp>
      <p:sp>
        <p:nvSpPr>
          <p:cNvPr id="80" name="Oval 79">
            <a:extLst>
              <a:ext uri="{FF2B5EF4-FFF2-40B4-BE49-F238E27FC236}">
                <a16:creationId xmlns:a16="http://schemas.microsoft.com/office/drawing/2014/main" id="{59DBDBF6-F6F0-4A69-99A5-09DE95FFA26E}"/>
              </a:ext>
            </a:extLst>
          </p:cNvPr>
          <p:cNvSpPr/>
          <p:nvPr/>
        </p:nvSpPr>
        <p:spPr>
          <a:xfrm>
            <a:off x="6966776" y="5198100"/>
            <a:ext cx="399764" cy="25391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900" b="1" kern="0" dirty="0">
                <a:solidFill>
                  <a:srgbClr val="FFFFFF"/>
                </a:solidFill>
                <a:latin typeface="Nokia Pure Text Light"/>
              </a:rPr>
              <a:t>B10</a:t>
            </a:r>
          </a:p>
        </p:txBody>
      </p:sp>
    </p:spTree>
    <p:extLst>
      <p:ext uri="{BB962C8B-B14F-4D97-AF65-F5344CB8AC3E}">
        <p14:creationId xmlns:p14="http://schemas.microsoft.com/office/powerpoint/2010/main" val="24989613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5C7087DE-546E-4313-A912-DB93E081C4CA}"/>
              </a:ext>
            </a:extLst>
          </p:cNvPr>
          <p:cNvGrpSpPr/>
          <p:nvPr/>
        </p:nvGrpSpPr>
        <p:grpSpPr>
          <a:xfrm>
            <a:off x="1716949" y="135810"/>
            <a:ext cx="4578831" cy="6254076"/>
            <a:chOff x="1157486" y="116891"/>
            <a:chExt cx="6105108" cy="9162036"/>
          </a:xfrm>
        </p:grpSpPr>
        <p:grpSp>
          <p:nvGrpSpPr>
            <p:cNvPr id="69" name="Group 68"/>
            <p:cNvGrpSpPr/>
            <p:nvPr/>
          </p:nvGrpSpPr>
          <p:grpSpPr>
            <a:xfrm>
              <a:off x="1809943" y="704883"/>
              <a:ext cx="731520" cy="8265217"/>
              <a:chOff x="1588861" y="659727"/>
              <a:chExt cx="731520" cy="8265217"/>
            </a:xfrm>
          </p:grpSpPr>
          <p:sp>
            <p:nvSpPr>
              <p:cNvPr id="132" name="Rectangle: Rounded Corners 109">
                <a:extLst>
                  <a:ext uri="{FF2B5EF4-FFF2-40B4-BE49-F238E27FC236}">
                    <a16:creationId xmlns:a16="http://schemas.microsoft.com/office/drawing/2014/main" id="{B0E49233-91CB-4CE9-9D46-7C9ED916E331}"/>
                  </a:ext>
                </a:extLst>
              </p:cNvPr>
              <p:cNvSpPr/>
              <p:nvPr/>
            </p:nvSpPr>
            <p:spPr>
              <a:xfrm>
                <a:off x="1802749" y="1096905"/>
                <a:ext cx="307335"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4" name="Rectangle: Rounded Corners 61">
                <a:extLst>
                  <a:ext uri="{FF2B5EF4-FFF2-40B4-BE49-F238E27FC236}">
                    <a16:creationId xmlns:a16="http://schemas.microsoft.com/office/drawing/2014/main" id="{C287A373-4908-4D32-9E68-69EAD651CFEF}"/>
                  </a:ext>
                </a:extLst>
              </p:cNvPr>
              <p:cNvSpPr/>
              <p:nvPr/>
            </p:nvSpPr>
            <p:spPr>
              <a:xfrm>
                <a:off x="1588861" y="659727"/>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lIns="6858" rIns="6858" rtlCol="0" anchor="ctr"/>
              <a:lstStyle/>
              <a:p>
                <a:pPr algn="ctr"/>
                <a:r>
                  <a:rPr lang="en-US" sz="900" b="1" dirty="0"/>
                  <a:t>SO</a:t>
                </a:r>
              </a:p>
            </p:txBody>
          </p:sp>
        </p:grpSp>
        <p:grpSp>
          <p:nvGrpSpPr>
            <p:cNvPr id="70" name="Group 69"/>
            <p:cNvGrpSpPr/>
            <p:nvPr/>
          </p:nvGrpSpPr>
          <p:grpSpPr>
            <a:xfrm>
              <a:off x="3300943" y="704883"/>
              <a:ext cx="731520" cy="8265217"/>
              <a:chOff x="2677300" y="659727"/>
              <a:chExt cx="731520" cy="8265217"/>
            </a:xfrm>
          </p:grpSpPr>
          <p:sp>
            <p:nvSpPr>
              <p:cNvPr id="130" name="Rectangle: Rounded Corners 107">
                <a:extLst>
                  <a:ext uri="{FF2B5EF4-FFF2-40B4-BE49-F238E27FC236}">
                    <a16:creationId xmlns:a16="http://schemas.microsoft.com/office/drawing/2014/main" id="{F0AEC65F-DD64-4980-A186-A0EB55B63BEC}"/>
                  </a:ext>
                </a:extLst>
              </p:cNvPr>
              <p:cNvSpPr/>
              <p:nvPr/>
            </p:nvSpPr>
            <p:spPr>
              <a:xfrm>
                <a:off x="2889393" y="1096905"/>
                <a:ext cx="307335"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1" name="Rectangle: Rounded Corners 61">
                <a:extLst>
                  <a:ext uri="{FF2B5EF4-FFF2-40B4-BE49-F238E27FC236}">
                    <a16:creationId xmlns:a16="http://schemas.microsoft.com/office/drawing/2014/main" id="{C287A373-4908-4D32-9E68-69EAD651CFEF}"/>
                  </a:ext>
                </a:extLst>
              </p:cNvPr>
              <p:cNvSpPr/>
              <p:nvPr/>
            </p:nvSpPr>
            <p:spPr>
              <a:xfrm>
                <a:off x="2677300" y="659727"/>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lIns="6858" rIns="6858" rtlCol="0" anchor="ctr"/>
              <a:lstStyle/>
              <a:p>
                <a:pPr algn="ctr"/>
                <a:r>
                  <a:rPr lang="en-US" sz="900" b="1" dirty="0"/>
                  <a:t>AAI</a:t>
                </a:r>
              </a:p>
            </p:txBody>
          </p:sp>
        </p:grpSp>
        <p:grpSp>
          <p:nvGrpSpPr>
            <p:cNvPr id="72" name="Group 71"/>
            <p:cNvGrpSpPr/>
            <p:nvPr/>
          </p:nvGrpSpPr>
          <p:grpSpPr>
            <a:xfrm>
              <a:off x="4791943" y="704883"/>
              <a:ext cx="731520" cy="8265217"/>
              <a:chOff x="4389036" y="659727"/>
              <a:chExt cx="731520" cy="8265217"/>
            </a:xfrm>
          </p:grpSpPr>
          <p:sp>
            <p:nvSpPr>
              <p:cNvPr id="127" name="Rectangle: Rounded Corners 157">
                <a:extLst>
                  <a:ext uri="{FF2B5EF4-FFF2-40B4-BE49-F238E27FC236}">
                    <a16:creationId xmlns:a16="http://schemas.microsoft.com/office/drawing/2014/main" id="{8C18DB6B-11DB-4325-B578-CE3286E10B26}"/>
                  </a:ext>
                </a:extLst>
              </p:cNvPr>
              <p:cNvSpPr/>
              <p:nvPr/>
            </p:nvSpPr>
            <p:spPr>
              <a:xfrm>
                <a:off x="4601129" y="1096905"/>
                <a:ext cx="307335"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8" name="Rectangle: Rounded Corners 61">
                <a:extLst>
                  <a:ext uri="{FF2B5EF4-FFF2-40B4-BE49-F238E27FC236}">
                    <a16:creationId xmlns:a16="http://schemas.microsoft.com/office/drawing/2014/main" id="{C287A373-4908-4D32-9E68-69EAD651CFEF}"/>
                  </a:ext>
                </a:extLst>
              </p:cNvPr>
              <p:cNvSpPr/>
              <p:nvPr/>
            </p:nvSpPr>
            <p:spPr>
              <a:xfrm>
                <a:off x="4389036" y="659727"/>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lIns="6858" rIns="6858" rtlCol="0" anchor="ctr"/>
              <a:lstStyle/>
              <a:p>
                <a:pPr algn="ctr"/>
                <a:r>
                  <a:rPr lang="en-US" sz="900" b="1" dirty="0"/>
                  <a:t>AAF</a:t>
                </a:r>
              </a:p>
            </p:txBody>
          </p:sp>
        </p:grpSp>
        <p:grpSp>
          <p:nvGrpSpPr>
            <p:cNvPr id="73" name="Group 72"/>
            <p:cNvGrpSpPr/>
            <p:nvPr/>
          </p:nvGrpSpPr>
          <p:grpSpPr>
            <a:xfrm>
              <a:off x="6282942" y="704883"/>
              <a:ext cx="731520" cy="8265217"/>
              <a:chOff x="6463566" y="659727"/>
              <a:chExt cx="731520" cy="8265217"/>
            </a:xfrm>
          </p:grpSpPr>
          <p:sp>
            <p:nvSpPr>
              <p:cNvPr id="125" name="Rectangle: Rounded Corners 111">
                <a:extLst>
                  <a:ext uri="{FF2B5EF4-FFF2-40B4-BE49-F238E27FC236}">
                    <a16:creationId xmlns:a16="http://schemas.microsoft.com/office/drawing/2014/main" id="{FDABA230-F172-46A5-888C-942BD24EA529}"/>
                  </a:ext>
                </a:extLst>
              </p:cNvPr>
              <p:cNvSpPr/>
              <p:nvPr/>
            </p:nvSpPr>
            <p:spPr>
              <a:xfrm>
                <a:off x="6675659" y="1096905"/>
                <a:ext cx="307335"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6" name="Rectangle: Rounded Corners 61">
                <a:extLst>
                  <a:ext uri="{FF2B5EF4-FFF2-40B4-BE49-F238E27FC236}">
                    <a16:creationId xmlns:a16="http://schemas.microsoft.com/office/drawing/2014/main" id="{C287A373-4908-4D32-9E68-69EAD651CFEF}"/>
                  </a:ext>
                </a:extLst>
              </p:cNvPr>
              <p:cNvSpPr/>
              <p:nvPr/>
            </p:nvSpPr>
            <p:spPr>
              <a:xfrm>
                <a:off x="6463566" y="659727"/>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lIns="6858" rIns="6858" rtlCol="0" anchor="ctr"/>
              <a:lstStyle/>
              <a:p>
                <a:pPr algn="ctr"/>
                <a:r>
                  <a:rPr lang="en-US" sz="900" b="1" dirty="0"/>
                  <a:t>CA</a:t>
                </a:r>
              </a:p>
            </p:txBody>
          </p:sp>
        </p:grpSp>
        <p:grpSp>
          <p:nvGrpSpPr>
            <p:cNvPr id="74" name="Group 73">
              <a:extLst>
                <a:ext uri="{FF2B5EF4-FFF2-40B4-BE49-F238E27FC236}">
                  <a16:creationId xmlns:a16="http://schemas.microsoft.com/office/drawing/2014/main" id="{150A26D4-8DFF-426F-8BBC-DBFA94A1CDD0}"/>
                </a:ext>
              </a:extLst>
            </p:cNvPr>
            <p:cNvGrpSpPr/>
            <p:nvPr/>
          </p:nvGrpSpPr>
          <p:grpSpPr>
            <a:xfrm>
              <a:off x="1157486" y="116891"/>
              <a:ext cx="6105108" cy="9162036"/>
              <a:chOff x="240456" y="-22255"/>
              <a:chExt cx="7225104" cy="8602577"/>
            </a:xfrm>
          </p:grpSpPr>
          <p:sp>
            <p:nvSpPr>
              <p:cNvPr id="122" name="Rectangle 121">
                <a:extLst>
                  <a:ext uri="{FF2B5EF4-FFF2-40B4-BE49-F238E27FC236}">
                    <a16:creationId xmlns:a16="http://schemas.microsoft.com/office/drawing/2014/main"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p>
            </p:txBody>
          </p:sp>
          <p:sp>
            <p:nvSpPr>
              <p:cNvPr id="123" name="TextBox 122">
                <a:extLst>
                  <a:ext uri="{FF2B5EF4-FFF2-40B4-BE49-F238E27FC236}">
                    <a16:creationId xmlns:a16="http://schemas.microsoft.com/office/drawing/2014/main" id="{47FBAD87-2911-4A6E-A0BB-8572800A8979}"/>
                  </a:ext>
                </a:extLst>
              </p:cNvPr>
              <p:cNvSpPr txBox="1"/>
              <p:nvPr/>
            </p:nvSpPr>
            <p:spPr>
              <a:xfrm>
                <a:off x="240456" y="-22255"/>
                <a:ext cx="7224839" cy="520169"/>
              </a:xfrm>
              <a:prstGeom prst="rect">
                <a:avLst/>
              </a:prstGeom>
              <a:noFill/>
            </p:spPr>
            <p:txBody>
              <a:bodyPr wrap="square" lIns="6858" rIns="6858" rtlCol="0">
                <a:spAutoFit/>
              </a:bodyPr>
              <a:lstStyle/>
              <a:p>
                <a:pPr algn="ctr"/>
                <a:r>
                  <a:rPr lang="en-US" sz="2100" dirty="0">
                    <a:solidFill>
                      <a:schemeClr val="bg1"/>
                    </a:solidFill>
                    <a:latin typeface="Nokia Pure Headline" pitchFamily="34" charset="0"/>
                  </a:rPr>
                  <a:t>Stage C: VNF Security Credentials</a:t>
                </a:r>
              </a:p>
            </p:txBody>
          </p:sp>
          <p:sp>
            <p:nvSpPr>
              <p:cNvPr id="124" name="Rectangle 123">
                <a:extLst>
                  <a:ext uri="{FF2B5EF4-FFF2-40B4-BE49-F238E27FC236}">
                    <a16:creationId xmlns:a16="http://schemas.microsoft.com/office/drawing/2014/main"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p>
            </p:txBody>
          </p:sp>
        </p:grpSp>
        <p:sp>
          <p:nvSpPr>
            <p:cNvPr id="75" name="Oval 74">
              <a:extLst>
                <a:ext uri="{FF2B5EF4-FFF2-40B4-BE49-F238E27FC236}">
                  <a16:creationId xmlns:a16="http://schemas.microsoft.com/office/drawing/2014/main" id="{F337D02A-8653-4EF2-B10C-6FEAE873453F}"/>
                </a:ext>
              </a:extLst>
            </p:cNvPr>
            <p:cNvSpPr/>
            <p:nvPr/>
          </p:nvSpPr>
          <p:spPr>
            <a:xfrm>
              <a:off x="3561961" y="258026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30375" rIns="0" bIns="30375" numCol="1" spcCol="0" rtlCol="0" fromWordArt="0" anchor="ctr" anchorCtr="0" forceAA="0" compatLnSpc="1">
              <a:prstTxWarp prst="textNoShape">
                <a:avLst/>
              </a:prstTxWarp>
              <a:noAutofit/>
            </a:bodyPr>
            <a:lstStyle/>
            <a:p>
              <a:pPr algn="ctr" defTabSz="385763">
                <a:defRPr/>
              </a:pPr>
              <a:r>
                <a:rPr lang="en-US" sz="750" b="1" kern="0" dirty="0">
                  <a:solidFill>
                    <a:srgbClr val="FFFFFF"/>
                  </a:solidFill>
                  <a:latin typeface="Nokia Pure Text Light"/>
                </a:rPr>
                <a:t>C1a</a:t>
              </a:r>
            </a:p>
          </p:txBody>
        </p:sp>
        <p:pic>
          <p:nvPicPr>
            <p:cNvPr id="76" name="Picture 75">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31967" y="2647215"/>
              <a:ext cx="278522" cy="278522"/>
            </a:xfrm>
            <a:prstGeom prst="rect">
              <a:avLst/>
            </a:prstGeom>
          </p:spPr>
        </p:pic>
        <p:sp>
          <p:nvSpPr>
            <p:cNvPr id="77" name="Rectangle: Rounded Corners 165">
              <a:extLst>
                <a:ext uri="{FF2B5EF4-FFF2-40B4-BE49-F238E27FC236}">
                  <a16:creationId xmlns:a16="http://schemas.microsoft.com/office/drawing/2014/main" id="{C59ED623-4D03-4F3C-BEC9-0691D21357F8}"/>
                </a:ext>
              </a:extLst>
            </p:cNvPr>
            <p:cNvSpPr/>
            <p:nvPr/>
          </p:nvSpPr>
          <p:spPr>
            <a:xfrm>
              <a:off x="4979380" y="3156331"/>
              <a:ext cx="1822989" cy="4762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6858" rIns="6858" rtlCol="0" anchor="ctr"/>
            <a:lstStyle/>
            <a:p>
              <a:pPr algn="ctr"/>
              <a:r>
                <a:rPr lang="en-US" sz="1200" dirty="0">
                  <a:solidFill>
                    <a:srgbClr val="0000CC"/>
                  </a:solidFill>
                </a:rPr>
                <a:t>Submit initialization request (</a:t>
              </a:r>
              <a:r>
                <a:rPr lang="en-US" sz="1200" dirty="0" err="1">
                  <a:solidFill>
                    <a:srgbClr val="0000CC"/>
                  </a:solidFill>
                </a:rPr>
                <a:t>ir</a:t>
              </a:r>
              <a:r>
                <a:rPr lang="en-US" sz="1200" dirty="0">
                  <a:solidFill>
                    <a:srgbClr val="0000CC"/>
                  </a:solidFill>
                </a:rPr>
                <a:t>) to CA</a:t>
              </a:r>
            </a:p>
          </p:txBody>
        </p:sp>
        <p:cxnSp>
          <p:nvCxnSpPr>
            <p:cNvPr id="78" name="Straight Arrow Connector 77">
              <a:extLst>
                <a:ext uri="{FF2B5EF4-FFF2-40B4-BE49-F238E27FC236}">
                  <a16:creationId xmlns:a16="http://schemas.microsoft.com/office/drawing/2014/main" id="{7C460DEF-E5DC-414E-9807-F01678C17000}"/>
                </a:ext>
              </a:extLst>
            </p:cNvPr>
            <p:cNvCxnSpPr>
              <a:cxnSpLocks/>
            </p:cNvCxnSpPr>
            <p:nvPr/>
          </p:nvCxnSpPr>
          <p:spPr>
            <a:xfrm flipH="1">
              <a:off x="5328390" y="3139680"/>
              <a:ext cx="1186984"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79" name="Rectangle: Rounded Corners 165">
              <a:extLst>
                <a:ext uri="{FF2B5EF4-FFF2-40B4-BE49-F238E27FC236}">
                  <a16:creationId xmlns:a16="http://schemas.microsoft.com/office/drawing/2014/main" id="{C59ED623-4D03-4F3C-BEC9-0691D21357F8}"/>
                </a:ext>
              </a:extLst>
            </p:cNvPr>
            <p:cNvSpPr/>
            <p:nvPr/>
          </p:nvSpPr>
          <p:spPr>
            <a:xfrm>
              <a:off x="4001211" y="2525620"/>
              <a:ext cx="2404845" cy="37704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rgbClr val="0000CC"/>
                  </a:solidFill>
                </a:rPr>
                <a:t>Create request for IAK/RV</a:t>
              </a:r>
            </a:p>
          </p:txBody>
        </p:sp>
        <p:sp>
          <p:nvSpPr>
            <p:cNvPr id="80" name="Oval 79">
              <a:extLst>
                <a:ext uri="{FF2B5EF4-FFF2-40B4-BE49-F238E27FC236}">
                  <a16:creationId xmlns:a16="http://schemas.microsoft.com/office/drawing/2014/main" id="{F337D02A-8653-4EF2-B10C-6FEAE873453F}"/>
                </a:ext>
              </a:extLst>
            </p:cNvPr>
            <p:cNvSpPr/>
            <p:nvPr/>
          </p:nvSpPr>
          <p:spPr>
            <a:xfrm>
              <a:off x="4531597" y="324440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30375" rIns="0" bIns="30375" numCol="1" spcCol="0" rtlCol="0" fromWordArt="0" anchor="ctr" anchorCtr="0" forceAA="0" compatLnSpc="1">
              <a:prstTxWarp prst="textNoShape">
                <a:avLst/>
              </a:prstTxWarp>
              <a:noAutofit/>
            </a:bodyPr>
            <a:lstStyle/>
            <a:p>
              <a:pPr algn="ctr" defTabSz="385763">
                <a:defRPr/>
              </a:pPr>
              <a:r>
                <a:rPr lang="en-US" sz="750" b="1" kern="0" dirty="0">
                  <a:solidFill>
                    <a:srgbClr val="FFFFFF"/>
                  </a:solidFill>
                  <a:latin typeface="Nokia Pure Text Light"/>
                </a:rPr>
                <a:t>C1b</a:t>
              </a:r>
            </a:p>
          </p:txBody>
        </p:sp>
        <p:pic>
          <p:nvPicPr>
            <p:cNvPr id="81" name="Picture 80">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204714" y="3272649"/>
              <a:ext cx="278522" cy="278522"/>
            </a:xfrm>
            <a:prstGeom prst="rect">
              <a:avLst/>
            </a:prstGeom>
          </p:spPr>
        </p:pic>
        <p:sp>
          <p:nvSpPr>
            <p:cNvPr id="82" name="Rectangle: Rounded Corners 165">
              <a:extLst>
                <a:ext uri="{FF2B5EF4-FFF2-40B4-BE49-F238E27FC236}">
                  <a16:creationId xmlns:a16="http://schemas.microsoft.com/office/drawing/2014/main" id="{C59ED623-4D03-4F3C-BEC9-0691D21357F8}"/>
                </a:ext>
              </a:extLst>
            </p:cNvPr>
            <p:cNvSpPr/>
            <p:nvPr/>
          </p:nvSpPr>
          <p:spPr>
            <a:xfrm>
              <a:off x="4999730" y="4943851"/>
              <a:ext cx="1802640" cy="33911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6858" rIns="6858" rtlCol="0" anchor="ctr"/>
            <a:lstStyle/>
            <a:p>
              <a:pPr algn="ctr"/>
              <a:r>
                <a:rPr lang="en-US" sz="1200" dirty="0">
                  <a:solidFill>
                    <a:srgbClr val="0000CC"/>
                  </a:solidFill>
                </a:rPr>
                <a:t>IAK, RV</a:t>
              </a:r>
              <a:endParaRPr lang="en-US" sz="1200" strike="sngStrike" dirty="0">
                <a:solidFill>
                  <a:srgbClr val="FF0000"/>
                </a:solidFill>
              </a:endParaRPr>
            </a:p>
          </p:txBody>
        </p:sp>
        <p:cxnSp>
          <p:nvCxnSpPr>
            <p:cNvPr id="83" name="Straight Arrow Connector 82">
              <a:extLst>
                <a:ext uri="{FF2B5EF4-FFF2-40B4-BE49-F238E27FC236}">
                  <a16:creationId xmlns:a16="http://schemas.microsoft.com/office/drawing/2014/main" id="{7C460DEF-E5DC-414E-9807-F01678C17000}"/>
                </a:ext>
              </a:extLst>
            </p:cNvPr>
            <p:cNvCxnSpPr>
              <a:cxnSpLocks/>
            </p:cNvCxnSpPr>
            <p:nvPr/>
          </p:nvCxnSpPr>
          <p:spPr>
            <a:xfrm flipH="1" flipV="1">
              <a:off x="5311370" y="4918284"/>
              <a:ext cx="1183665"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4" name="Rectangle: Rounded Corners 165">
              <a:extLst>
                <a:ext uri="{FF2B5EF4-FFF2-40B4-BE49-F238E27FC236}">
                  <a16:creationId xmlns:a16="http://schemas.microsoft.com/office/drawing/2014/main" id="{C59ED623-4D03-4F3C-BEC9-0691D21357F8}"/>
                </a:ext>
              </a:extLst>
            </p:cNvPr>
            <p:cNvSpPr/>
            <p:nvPr/>
          </p:nvSpPr>
          <p:spPr>
            <a:xfrm>
              <a:off x="5523463" y="3830296"/>
              <a:ext cx="1644241" cy="91586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6858" tIns="68580" rIns="6858" bIns="68580" rtlCol="0" anchor="ctr"/>
            <a:lstStyle/>
            <a:p>
              <a:r>
                <a:rPr lang="en-US" sz="1200" dirty="0">
                  <a:solidFill>
                    <a:srgbClr val="0000CC"/>
                  </a:solidFill>
                </a:rPr>
                <a:t>Verify request came from AAF</a:t>
              </a:r>
            </a:p>
            <a:p>
              <a:r>
                <a:rPr lang="en-US" sz="1200" dirty="0">
                  <a:solidFill>
                    <a:srgbClr val="0000CC"/>
                  </a:solidFill>
                </a:rPr>
                <a:t>Create IAK and RV</a:t>
              </a:r>
            </a:p>
          </p:txBody>
        </p:sp>
        <p:pic>
          <p:nvPicPr>
            <p:cNvPr id="85" name="Picture 84">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00858" y="4145249"/>
              <a:ext cx="278522" cy="278522"/>
            </a:xfrm>
            <a:prstGeom prst="rect">
              <a:avLst/>
            </a:prstGeom>
          </p:spPr>
        </p:pic>
        <p:sp>
          <p:nvSpPr>
            <p:cNvPr id="87" name="Oval 86">
              <a:extLst>
                <a:ext uri="{FF2B5EF4-FFF2-40B4-BE49-F238E27FC236}">
                  <a16:creationId xmlns:a16="http://schemas.microsoft.com/office/drawing/2014/main" id="{F337D02A-8653-4EF2-B10C-6FEAE873453F}"/>
                </a:ext>
              </a:extLst>
            </p:cNvPr>
            <p:cNvSpPr/>
            <p:nvPr/>
          </p:nvSpPr>
          <p:spPr>
            <a:xfrm>
              <a:off x="5000118" y="410819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30375" rIns="0" bIns="30375" numCol="1" spcCol="0" rtlCol="0" fromWordArt="0" anchor="ctr" anchorCtr="0" forceAA="0" compatLnSpc="1">
              <a:prstTxWarp prst="textNoShape">
                <a:avLst/>
              </a:prstTxWarp>
              <a:noAutofit/>
            </a:bodyPr>
            <a:lstStyle/>
            <a:p>
              <a:pPr algn="ctr" defTabSz="385763">
                <a:defRPr/>
              </a:pPr>
              <a:r>
                <a:rPr lang="en-US" sz="750" b="1" kern="0" dirty="0">
                  <a:solidFill>
                    <a:srgbClr val="FFFFFF"/>
                  </a:solidFill>
                  <a:latin typeface="Nokia Pure Text Light"/>
                </a:rPr>
                <a:t>C1c</a:t>
              </a:r>
            </a:p>
          </p:txBody>
        </p:sp>
        <p:pic>
          <p:nvPicPr>
            <p:cNvPr id="88" name="Picture 87">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215460" y="4928346"/>
              <a:ext cx="278522" cy="278522"/>
            </a:xfrm>
            <a:prstGeom prst="rect">
              <a:avLst/>
            </a:prstGeom>
          </p:spPr>
        </p:pic>
        <p:sp>
          <p:nvSpPr>
            <p:cNvPr id="96" name="Oval 95">
              <a:extLst>
                <a:ext uri="{FF2B5EF4-FFF2-40B4-BE49-F238E27FC236}">
                  <a16:creationId xmlns:a16="http://schemas.microsoft.com/office/drawing/2014/main" id="{F337D02A-8653-4EF2-B10C-6FEAE873453F}"/>
                </a:ext>
              </a:extLst>
            </p:cNvPr>
            <p:cNvSpPr/>
            <p:nvPr/>
          </p:nvSpPr>
          <p:spPr>
            <a:xfrm>
              <a:off x="4543954" y="490534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30375" rIns="0" bIns="30375" numCol="1" spcCol="0" rtlCol="0" fromWordArt="0" anchor="ctr" anchorCtr="0" forceAA="0" compatLnSpc="1">
              <a:prstTxWarp prst="textNoShape">
                <a:avLst/>
              </a:prstTxWarp>
              <a:noAutofit/>
            </a:bodyPr>
            <a:lstStyle/>
            <a:p>
              <a:pPr algn="ctr" defTabSz="385763">
                <a:defRPr/>
              </a:pPr>
              <a:r>
                <a:rPr lang="en-US" sz="750" b="1" kern="0" dirty="0">
                  <a:solidFill>
                    <a:srgbClr val="FFFFFF"/>
                  </a:solidFill>
                  <a:latin typeface="Nokia Pure Text Light"/>
                </a:rPr>
                <a:t>C1d</a:t>
              </a:r>
            </a:p>
          </p:txBody>
        </p:sp>
        <p:sp>
          <p:nvSpPr>
            <p:cNvPr id="106" name="Rectangle: Rounded Corners 165">
              <a:extLst>
                <a:ext uri="{FF2B5EF4-FFF2-40B4-BE49-F238E27FC236}">
                  <a16:creationId xmlns:a16="http://schemas.microsoft.com/office/drawing/2014/main" id="{C59ED623-4D03-4F3C-BEC9-0691D21357F8}"/>
                </a:ext>
              </a:extLst>
            </p:cNvPr>
            <p:cNvSpPr/>
            <p:nvPr/>
          </p:nvSpPr>
          <p:spPr>
            <a:xfrm>
              <a:off x="1999359" y="5535556"/>
              <a:ext cx="3441552" cy="39349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6858" rIns="6858" rtlCol="0" anchor="ctr"/>
            <a:lstStyle/>
            <a:p>
              <a:pPr algn="ctr"/>
              <a:r>
                <a:rPr lang="en-US" sz="1200" dirty="0">
                  <a:solidFill>
                    <a:srgbClr val="0000CC"/>
                  </a:solidFill>
                </a:rPr>
                <a:t>IAK, RV, CA root cert, and CA URL</a:t>
              </a:r>
            </a:p>
          </p:txBody>
        </p:sp>
        <p:cxnSp>
          <p:nvCxnSpPr>
            <p:cNvPr id="107" name="Straight Arrow Connector 106">
              <a:extLst>
                <a:ext uri="{FF2B5EF4-FFF2-40B4-BE49-F238E27FC236}">
                  <a16:creationId xmlns:a16="http://schemas.microsoft.com/office/drawing/2014/main" id="{7C460DEF-E5DC-414E-9807-F01678C17000}"/>
                </a:ext>
              </a:extLst>
            </p:cNvPr>
            <p:cNvCxnSpPr>
              <a:cxnSpLocks/>
            </p:cNvCxnSpPr>
            <p:nvPr/>
          </p:nvCxnSpPr>
          <p:spPr>
            <a:xfrm flipH="1" flipV="1">
              <a:off x="2331165" y="5522757"/>
              <a:ext cx="2668565"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2" name="Oval 111">
              <a:extLst>
                <a:ext uri="{FF2B5EF4-FFF2-40B4-BE49-F238E27FC236}">
                  <a16:creationId xmlns:a16="http://schemas.microsoft.com/office/drawing/2014/main" id="{F337D02A-8653-4EF2-B10C-6FEAE873453F}"/>
                </a:ext>
              </a:extLst>
            </p:cNvPr>
            <p:cNvSpPr/>
            <p:nvPr/>
          </p:nvSpPr>
          <p:spPr>
            <a:xfrm>
              <a:off x="1475049" y="563128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30375" rIns="0" bIns="30375" numCol="1" spcCol="0" rtlCol="0" fromWordArt="0" anchor="ctr" anchorCtr="0" forceAA="0" compatLnSpc="1">
              <a:prstTxWarp prst="textNoShape">
                <a:avLst/>
              </a:prstTxWarp>
              <a:noAutofit/>
            </a:bodyPr>
            <a:lstStyle/>
            <a:p>
              <a:pPr algn="ctr" defTabSz="385763">
                <a:defRPr/>
              </a:pPr>
              <a:r>
                <a:rPr lang="en-US" sz="750" b="1" kern="0" dirty="0">
                  <a:solidFill>
                    <a:srgbClr val="FFFFFF"/>
                  </a:solidFill>
                  <a:latin typeface="Nokia Pure Text Light"/>
                </a:rPr>
                <a:t>C1e</a:t>
              </a:r>
            </a:p>
          </p:txBody>
        </p:sp>
        <p:sp>
          <p:nvSpPr>
            <p:cNvPr id="119" name="Rectangle: Rounded Corners 165">
              <a:extLst>
                <a:ext uri="{FF2B5EF4-FFF2-40B4-BE49-F238E27FC236}">
                  <a16:creationId xmlns:a16="http://schemas.microsoft.com/office/drawing/2014/main" id="{41C1022B-E3E8-4F91-85C6-1910BFF072DF}"/>
                </a:ext>
              </a:extLst>
            </p:cNvPr>
            <p:cNvSpPr/>
            <p:nvPr/>
          </p:nvSpPr>
          <p:spPr>
            <a:xfrm>
              <a:off x="1986051" y="2087540"/>
              <a:ext cx="3454860" cy="30790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rgbClr val="0000CC"/>
                  </a:solidFill>
                </a:rPr>
                <a:t>Request VNF IAK/RV</a:t>
              </a:r>
            </a:p>
          </p:txBody>
        </p:sp>
        <p:sp>
          <p:nvSpPr>
            <p:cNvPr id="120" name="Oval 119">
              <a:extLst>
                <a:ext uri="{FF2B5EF4-FFF2-40B4-BE49-F238E27FC236}">
                  <a16:creationId xmlns:a16="http://schemas.microsoft.com/office/drawing/2014/main" id="{C2448854-86D3-4EC6-9276-17D23FD41AA4}"/>
                </a:ext>
              </a:extLst>
            </p:cNvPr>
            <p:cNvSpPr/>
            <p:nvPr/>
          </p:nvSpPr>
          <p:spPr>
            <a:xfrm>
              <a:off x="1521713" y="208916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30375" rIns="0" bIns="30375" numCol="1" spcCol="0" rtlCol="0" fromWordArt="0" anchor="ctr" anchorCtr="0" forceAA="0" compatLnSpc="1">
              <a:prstTxWarp prst="textNoShape">
                <a:avLst/>
              </a:prstTxWarp>
              <a:noAutofit/>
            </a:bodyPr>
            <a:lstStyle/>
            <a:p>
              <a:pPr algn="ctr" defTabSz="385763">
                <a:defRPr/>
              </a:pPr>
              <a:r>
                <a:rPr lang="en-US" sz="750" b="1" kern="0" dirty="0">
                  <a:solidFill>
                    <a:srgbClr val="FFFFFF"/>
                  </a:solidFill>
                  <a:latin typeface="Nokia Pure Text Light"/>
                </a:rPr>
                <a:t>B8</a:t>
              </a:r>
            </a:p>
          </p:txBody>
        </p:sp>
        <p:cxnSp>
          <p:nvCxnSpPr>
            <p:cNvPr id="121" name="Straight Arrow Connector 120">
              <a:extLst>
                <a:ext uri="{FF2B5EF4-FFF2-40B4-BE49-F238E27FC236}">
                  <a16:creationId xmlns:a16="http://schemas.microsoft.com/office/drawing/2014/main" id="{6BDE21DA-38E5-47A2-AF2F-134BE7385C05}"/>
                </a:ext>
              </a:extLst>
            </p:cNvPr>
            <p:cNvCxnSpPr>
              <a:cxnSpLocks/>
            </p:cNvCxnSpPr>
            <p:nvPr/>
          </p:nvCxnSpPr>
          <p:spPr>
            <a:xfrm flipH="1">
              <a:off x="2347781" y="2062864"/>
              <a:ext cx="2673678"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35" name="TextBox 134">
            <a:extLst>
              <a:ext uri="{FF2B5EF4-FFF2-40B4-BE49-F238E27FC236}">
                <a16:creationId xmlns:a16="http://schemas.microsoft.com/office/drawing/2014/main" id="{FF0EB490-D475-4940-988D-CBF9E0DE0144}"/>
              </a:ext>
            </a:extLst>
          </p:cNvPr>
          <p:cNvSpPr txBox="1"/>
          <p:nvPr/>
        </p:nvSpPr>
        <p:spPr>
          <a:xfrm>
            <a:off x="6751163" y="332284"/>
            <a:ext cx="4431417" cy="2553314"/>
          </a:xfrm>
          <a:prstGeom prst="rect">
            <a:avLst/>
          </a:prstGeom>
          <a:noFill/>
        </p:spPr>
        <p:txBody>
          <a:bodyPr wrap="square" lIns="54000" tIns="54000" rIns="54000" bIns="54000" rtlCol="0">
            <a:spAutoFit/>
          </a:bodyPr>
          <a:lstStyle/>
          <a:p>
            <a:pPr defTabSz="270000">
              <a:spcAft>
                <a:spcPts val="450"/>
              </a:spcAft>
              <a:tabLst>
                <a:tab pos="270000" algn="l"/>
              </a:tabLst>
            </a:pPr>
            <a:r>
              <a:rPr lang="en-US" sz="1500" b="1" dirty="0">
                <a:solidFill>
                  <a:schemeClr val="bg1"/>
                </a:solidFill>
                <a:ea typeface="Nokia Pure Text Light" panose="020B0403020202020204" pitchFamily="34" charset="0"/>
              </a:rPr>
              <a:t>VNF IAK/RV Obtained from CA</a:t>
            </a:r>
            <a:endParaRPr lang="en-US" sz="750" b="1" dirty="0">
              <a:solidFill>
                <a:schemeClr val="bg1"/>
              </a:solidFill>
              <a:ea typeface="Nokia Pure Text Light" panose="020B0403020202020204" pitchFamily="34" charset="0"/>
            </a:endParaRPr>
          </a:p>
          <a:p>
            <a:pPr defTabSz="270000">
              <a:spcAft>
                <a:spcPts val="900"/>
              </a:spcAft>
              <a:tabLst>
                <a:tab pos="270000" algn="l"/>
              </a:tabLst>
            </a:pPr>
            <a:endParaRPr lang="en-US" sz="1350" dirty="0">
              <a:solidFill>
                <a:srgbClr val="FF0000"/>
              </a:solidFill>
              <a:ea typeface="Nokia Pure Text Light" panose="020B0403020202020204" pitchFamily="34" charset="0"/>
            </a:endParaRPr>
          </a:p>
          <a:p>
            <a:pPr defTabSz="270000">
              <a:spcAft>
                <a:spcPts val="900"/>
              </a:spcAft>
              <a:tabLst>
                <a:tab pos="270000" algn="l"/>
              </a:tabLst>
            </a:pPr>
            <a:r>
              <a:rPr lang="en-US" sz="1350" dirty="0">
                <a:solidFill>
                  <a:srgbClr val="FF0000"/>
                </a:solidFill>
                <a:ea typeface="Nokia Pure Text Light" panose="020B0403020202020204" pitchFamily="34" charset="0"/>
              </a:rPr>
              <a:t>SO triggers AAF to request IAK/RV from CA. (New API)</a:t>
            </a:r>
          </a:p>
          <a:p>
            <a:pPr defTabSz="270000">
              <a:spcAft>
                <a:spcPts val="450"/>
              </a:spcAft>
              <a:tabLst>
                <a:tab pos="270000" algn="l"/>
              </a:tabLst>
            </a:pPr>
            <a:r>
              <a:rPr lang="en-US" sz="1350" dirty="0">
                <a:solidFill>
                  <a:srgbClr val="FF0000"/>
                </a:solidFill>
                <a:ea typeface="Nokia Pure Text Light" panose="020B0403020202020204" pitchFamily="34" charset="0"/>
              </a:rPr>
              <a:t>AAF creates a request for IAK/RV.</a:t>
            </a:r>
            <a:endParaRPr lang="en-US" sz="750" dirty="0">
              <a:solidFill>
                <a:srgbClr val="FF0000"/>
              </a:solidFill>
              <a:ea typeface="Nokia Pure Text Light" panose="020B0403020202020204" pitchFamily="34" charset="0"/>
            </a:endParaRPr>
          </a:p>
          <a:p>
            <a:pPr defTabSz="270000">
              <a:spcAft>
                <a:spcPts val="450"/>
              </a:spcAft>
              <a:tabLst>
                <a:tab pos="270000" algn="l"/>
              </a:tabLst>
            </a:pPr>
            <a:r>
              <a:rPr lang="en-US" sz="1350" dirty="0">
                <a:solidFill>
                  <a:srgbClr val="FF0000"/>
                </a:solidFill>
                <a:ea typeface="Nokia Pure Text Light" panose="020B0403020202020204" pitchFamily="34" charset="0"/>
              </a:rPr>
              <a:t>AAF submits request to CA.</a:t>
            </a:r>
            <a:endParaRPr lang="en-US" sz="750" dirty="0">
              <a:solidFill>
                <a:srgbClr val="FF0000"/>
              </a:solidFill>
              <a:ea typeface="Nokia Pure Text Light" panose="020B0403020202020204" pitchFamily="34" charset="0"/>
            </a:endParaRPr>
          </a:p>
          <a:p>
            <a:pPr defTabSz="270000">
              <a:spcAft>
                <a:spcPts val="450"/>
              </a:spcAft>
              <a:tabLst>
                <a:tab pos="270000" algn="l"/>
              </a:tabLst>
            </a:pPr>
            <a:r>
              <a:rPr lang="en-US" sz="1350" dirty="0">
                <a:solidFill>
                  <a:srgbClr val="FF0000"/>
                </a:solidFill>
                <a:ea typeface="Nokia Pure Text Light" panose="020B0403020202020204" pitchFamily="34" charset="0"/>
              </a:rPr>
              <a:t>CA verifies request is from the RA and creates response containing IAK and RV. </a:t>
            </a:r>
          </a:p>
          <a:p>
            <a:pPr defTabSz="270000">
              <a:spcAft>
                <a:spcPts val="450"/>
              </a:spcAft>
              <a:tabLst>
                <a:tab pos="270000" algn="l"/>
              </a:tabLst>
            </a:pPr>
            <a:r>
              <a:rPr lang="en-US" sz="1350" dirty="0">
                <a:solidFill>
                  <a:srgbClr val="FF0000"/>
                </a:solidFill>
                <a:ea typeface="Nokia Pure Text Light" panose="020B0403020202020204" pitchFamily="34" charset="0"/>
              </a:rPr>
              <a:t>CA sends response containing IAK, RV.</a:t>
            </a:r>
          </a:p>
          <a:p>
            <a:pPr defTabSz="270000">
              <a:spcAft>
                <a:spcPts val="450"/>
              </a:spcAft>
              <a:tabLst>
                <a:tab pos="270000" algn="l"/>
              </a:tabLst>
            </a:pPr>
            <a:r>
              <a:rPr lang="en-US" sz="1350" dirty="0">
                <a:solidFill>
                  <a:srgbClr val="FF0000"/>
                </a:solidFill>
                <a:ea typeface="Nokia Pure Text Light" panose="020B0403020202020204" pitchFamily="34" charset="0"/>
              </a:rPr>
              <a:t>AAF returns IAK, RV, CA root cert and CA URL to SO</a:t>
            </a:r>
          </a:p>
        </p:txBody>
      </p:sp>
      <p:pic>
        <p:nvPicPr>
          <p:cNvPr id="136" name="Picture 13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57145" y="3365970"/>
            <a:ext cx="3773002" cy="3023915"/>
          </a:xfrm>
          <a:prstGeom prst="rect">
            <a:avLst/>
          </a:prstGeom>
        </p:spPr>
      </p:pic>
      <p:sp>
        <p:nvSpPr>
          <p:cNvPr id="137" name="TextBox 136"/>
          <p:cNvSpPr txBox="1"/>
          <p:nvPr/>
        </p:nvSpPr>
        <p:spPr>
          <a:xfrm>
            <a:off x="6479315" y="3115587"/>
            <a:ext cx="4093046" cy="507831"/>
          </a:xfrm>
          <a:prstGeom prst="rect">
            <a:avLst/>
          </a:prstGeom>
          <a:noFill/>
        </p:spPr>
        <p:txBody>
          <a:bodyPr wrap="square" rtlCol="0">
            <a:spAutoFit/>
          </a:bodyPr>
          <a:lstStyle/>
          <a:p>
            <a:r>
              <a:rPr lang="en-US" sz="1350" dirty="0"/>
              <a:t>This flow is based on Exhibit 92.3 of </a:t>
            </a:r>
            <a:r>
              <a:rPr lang="en-US" sz="1350" i="1" dirty="0"/>
              <a:t>Information Security Handbook</a:t>
            </a:r>
          </a:p>
        </p:txBody>
      </p:sp>
      <p:grpSp>
        <p:nvGrpSpPr>
          <p:cNvPr id="138" name="Group 137">
            <a:extLst>
              <a:ext uri="{FF2B5EF4-FFF2-40B4-BE49-F238E27FC236}">
                <a16:creationId xmlns:a16="http://schemas.microsoft.com/office/drawing/2014/main" id="{AD220178-EC7A-4F49-9810-BC93A2BAACA2}"/>
              </a:ext>
            </a:extLst>
          </p:cNvPr>
          <p:cNvGrpSpPr/>
          <p:nvPr/>
        </p:nvGrpSpPr>
        <p:grpSpPr>
          <a:xfrm>
            <a:off x="6424901" y="1264465"/>
            <a:ext cx="311321" cy="1538173"/>
            <a:chOff x="7332814" y="1123501"/>
            <a:chExt cx="415095" cy="1808988"/>
          </a:xfrm>
        </p:grpSpPr>
        <p:sp>
          <p:nvSpPr>
            <p:cNvPr id="140" name="Oval 139">
              <a:extLst>
                <a:ext uri="{FF2B5EF4-FFF2-40B4-BE49-F238E27FC236}">
                  <a16:creationId xmlns:a16="http://schemas.microsoft.com/office/drawing/2014/main" id="{D2EBC1FB-008B-4CF2-9CC7-AE576F615308}"/>
                </a:ext>
              </a:extLst>
            </p:cNvPr>
            <p:cNvSpPr/>
            <p:nvPr/>
          </p:nvSpPr>
          <p:spPr>
            <a:xfrm>
              <a:off x="7352735" y="112350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30375" rIns="0" bIns="30375" numCol="1" spcCol="0" rtlCol="0" fromWordArt="0" anchor="ctr" anchorCtr="0" forceAA="0" compatLnSpc="1">
              <a:prstTxWarp prst="textNoShape">
                <a:avLst/>
              </a:prstTxWarp>
              <a:noAutofit/>
            </a:bodyPr>
            <a:lstStyle/>
            <a:p>
              <a:pPr algn="ctr" defTabSz="385763">
                <a:defRPr/>
              </a:pPr>
              <a:r>
                <a:rPr lang="en-US" sz="750" b="1" kern="0" dirty="0">
                  <a:solidFill>
                    <a:srgbClr val="FFFFFF"/>
                  </a:solidFill>
                  <a:latin typeface="Nokia Pure Text Light"/>
                </a:rPr>
                <a:t>C1a</a:t>
              </a:r>
            </a:p>
          </p:txBody>
        </p:sp>
        <p:sp>
          <p:nvSpPr>
            <p:cNvPr id="141" name="Oval 140">
              <a:extLst>
                <a:ext uri="{FF2B5EF4-FFF2-40B4-BE49-F238E27FC236}">
                  <a16:creationId xmlns:a16="http://schemas.microsoft.com/office/drawing/2014/main" id="{F337D02A-8653-4EF2-B10C-6FEAE873453F}"/>
                </a:ext>
              </a:extLst>
            </p:cNvPr>
            <p:cNvSpPr/>
            <p:nvPr/>
          </p:nvSpPr>
          <p:spPr>
            <a:xfrm>
              <a:off x="7332814" y="147645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30375" rIns="0" bIns="30375" numCol="1" spcCol="0" rtlCol="0" fromWordArt="0" anchor="ctr" anchorCtr="0" forceAA="0" compatLnSpc="1">
              <a:prstTxWarp prst="textNoShape">
                <a:avLst/>
              </a:prstTxWarp>
              <a:noAutofit/>
            </a:bodyPr>
            <a:lstStyle/>
            <a:p>
              <a:pPr algn="ctr" defTabSz="385763">
                <a:defRPr/>
              </a:pPr>
              <a:r>
                <a:rPr lang="en-US" sz="750" b="1" kern="0" dirty="0">
                  <a:solidFill>
                    <a:srgbClr val="FFFFFF"/>
                  </a:solidFill>
                  <a:latin typeface="Nokia Pure Text Light"/>
                </a:rPr>
                <a:t>C1b</a:t>
              </a:r>
            </a:p>
          </p:txBody>
        </p:sp>
        <p:sp>
          <p:nvSpPr>
            <p:cNvPr id="142" name="Oval 141">
              <a:extLst>
                <a:ext uri="{FF2B5EF4-FFF2-40B4-BE49-F238E27FC236}">
                  <a16:creationId xmlns:a16="http://schemas.microsoft.com/office/drawing/2014/main" id="{F337D02A-8653-4EF2-B10C-6FEAE873453F}"/>
                </a:ext>
              </a:extLst>
            </p:cNvPr>
            <p:cNvSpPr/>
            <p:nvPr/>
          </p:nvSpPr>
          <p:spPr>
            <a:xfrm>
              <a:off x="7338119" y="185101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30375" rIns="0" bIns="30375" numCol="1" spcCol="0" rtlCol="0" fromWordArt="0" anchor="ctr" anchorCtr="0" forceAA="0" compatLnSpc="1">
              <a:prstTxWarp prst="textNoShape">
                <a:avLst/>
              </a:prstTxWarp>
              <a:noAutofit/>
            </a:bodyPr>
            <a:lstStyle/>
            <a:p>
              <a:pPr algn="ctr" defTabSz="385763">
                <a:defRPr/>
              </a:pPr>
              <a:r>
                <a:rPr lang="en-US" sz="750" b="1" kern="0" dirty="0">
                  <a:solidFill>
                    <a:srgbClr val="FFFFFF"/>
                  </a:solidFill>
                  <a:latin typeface="Nokia Pure Text Light"/>
                </a:rPr>
                <a:t>C1c</a:t>
              </a:r>
            </a:p>
          </p:txBody>
        </p:sp>
        <p:sp>
          <p:nvSpPr>
            <p:cNvPr id="143" name="Oval 142">
              <a:extLst>
                <a:ext uri="{FF2B5EF4-FFF2-40B4-BE49-F238E27FC236}">
                  <a16:creationId xmlns:a16="http://schemas.microsoft.com/office/drawing/2014/main" id="{F337D02A-8653-4EF2-B10C-6FEAE873453F}"/>
                </a:ext>
              </a:extLst>
            </p:cNvPr>
            <p:cNvSpPr/>
            <p:nvPr/>
          </p:nvSpPr>
          <p:spPr>
            <a:xfrm>
              <a:off x="7352734" y="2214974"/>
              <a:ext cx="395175" cy="35395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30375" rIns="0" bIns="30375" numCol="1" spcCol="0" rtlCol="0" fromWordArt="0" anchor="ctr" anchorCtr="0" forceAA="0" compatLnSpc="1">
              <a:prstTxWarp prst="textNoShape">
                <a:avLst/>
              </a:prstTxWarp>
              <a:noAutofit/>
            </a:bodyPr>
            <a:lstStyle/>
            <a:p>
              <a:pPr algn="ctr" defTabSz="385763">
                <a:defRPr/>
              </a:pPr>
              <a:r>
                <a:rPr lang="en-US" sz="750" b="1" kern="0" dirty="0">
                  <a:solidFill>
                    <a:srgbClr val="FFFFFF"/>
                  </a:solidFill>
                  <a:latin typeface="Nokia Pure Text Light"/>
                </a:rPr>
                <a:t>C1d</a:t>
              </a:r>
            </a:p>
          </p:txBody>
        </p:sp>
        <p:sp>
          <p:nvSpPr>
            <p:cNvPr id="144" name="Oval 143">
              <a:extLst>
                <a:ext uri="{FF2B5EF4-FFF2-40B4-BE49-F238E27FC236}">
                  <a16:creationId xmlns:a16="http://schemas.microsoft.com/office/drawing/2014/main" id="{F337D02A-8653-4EF2-B10C-6FEAE873453F}"/>
                </a:ext>
              </a:extLst>
            </p:cNvPr>
            <p:cNvSpPr/>
            <p:nvPr/>
          </p:nvSpPr>
          <p:spPr>
            <a:xfrm>
              <a:off x="7340910" y="257853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30375" rIns="0" bIns="30375" numCol="1" spcCol="0" rtlCol="0" fromWordArt="0" anchor="ctr" anchorCtr="0" forceAA="0" compatLnSpc="1">
              <a:prstTxWarp prst="textNoShape">
                <a:avLst/>
              </a:prstTxWarp>
              <a:noAutofit/>
            </a:bodyPr>
            <a:lstStyle/>
            <a:p>
              <a:pPr algn="ctr" defTabSz="385763">
                <a:defRPr/>
              </a:pPr>
              <a:r>
                <a:rPr lang="en-US" sz="750" b="1" kern="0" dirty="0">
                  <a:solidFill>
                    <a:srgbClr val="FFFFFF"/>
                  </a:solidFill>
                  <a:latin typeface="Nokia Pure Text Light"/>
                </a:rPr>
                <a:t>C1e</a:t>
              </a:r>
            </a:p>
          </p:txBody>
        </p:sp>
      </p:grpSp>
      <p:sp>
        <p:nvSpPr>
          <p:cNvPr id="148" name="Oval 147">
            <a:extLst>
              <a:ext uri="{FF2B5EF4-FFF2-40B4-BE49-F238E27FC236}">
                <a16:creationId xmlns:a16="http://schemas.microsoft.com/office/drawing/2014/main" id="{84C6A91F-25AA-4C2C-93A6-2E51E699B0E0}"/>
              </a:ext>
            </a:extLst>
          </p:cNvPr>
          <p:cNvSpPr/>
          <p:nvPr/>
        </p:nvSpPr>
        <p:spPr>
          <a:xfrm>
            <a:off x="6441658" y="983399"/>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30375" rIns="0" bIns="30375" numCol="1" spcCol="0" rtlCol="0" fromWordArt="0" anchor="ctr" anchorCtr="0" forceAA="0" compatLnSpc="1">
            <a:prstTxWarp prst="textNoShape">
              <a:avLst/>
            </a:prstTxWarp>
            <a:noAutofit/>
          </a:bodyPr>
          <a:lstStyle/>
          <a:p>
            <a:pPr algn="ctr" defTabSz="385763">
              <a:defRPr/>
            </a:pPr>
            <a:r>
              <a:rPr lang="en-US" sz="750" b="1" kern="0" dirty="0">
                <a:solidFill>
                  <a:srgbClr val="FFFFFF"/>
                </a:solidFill>
                <a:latin typeface="Nokia Pure Text Light"/>
              </a:rPr>
              <a:t>B8</a:t>
            </a:r>
          </a:p>
        </p:txBody>
      </p:sp>
    </p:spTree>
    <p:extLst>
      <p:ext uri="{BB962C8B-B14F-4D97-AF65-F5344CB8AC3E}">
        <p14:creationId xmlns:p14="http://schemas.microsoft.com/office/powerpoint/2010/main" val="22337297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EF2FBE87-DF46-473F-9CE8-DCF199469066}"/>
              </a:ext>
            </a:extLst>
          </p:cNvPr>
          <p:cNvGrpSpPr/>
          <p:nvPr/>
        </p:nvGrpSpPr>
        <p:grpSpPr>
          <a:xfrm>
            <a:off x="3798707" y="442464"/>
            <a:ext cx="534553" cy="5635315"/>
            <a:chOff x="3443090" y="576597"/>
            <a:chExt cx="712737" cy="8318021"/>
          </a:xfrm>
        </p:grpSpPr>
        <p:sp>
          <p:nvSpPr>
            <p:cNvPr id="159" name="Rectangle: Rounded Corners 158">
              <a:extLst>
                <a:ext uri="{FF2B5EF4-FFF2-40B4-BE49-F238E27FC236}">
                  <a16:creationId xmlns:a16="http://schemas.microsoft.com/office/drawing/2014/main" id="{DFAE09B7-9E81-4AC8-B06F-AD9E68AB3533}"/>
                </a:ext>
              </a:extLst>
            </p:cNvPr>
            <p:cNvSpPr/>
            <p:nvPr/>
          </p:nvSpPr>
          <p:spPr>
            <a:xfrm>
              <a:off x="3668423"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 name="Group 2">
              <a:extLst>
                <a:ext uri="{FF2B5EF4-FFF2-40B4-BE49-F238E27FC236}">
                  <a16:creationId xmlns:a16="http://schemas.microsoft.com/office/drawing/2014/main" id="{44280BF3-5D68-4F67-A4C0-C6390D7DFEFA}"/>
                </a:ext>
              </a:extLst>
            </p:cNvPr>
            <p:cNvGrpSpPr/>
            <p:nvPr/>
          </p:nvGrpSpPr>
          <p:grpSpPr>
            <a:xfrm>
              <a:off x="3443090" y="576597"/>
              <a:ext cx="712737" cy="616383"/>
              <a:chOff x="1839900" y="588837"/>
              <a:chExt cx="712737" cy="616383"/>
            </a:xfrm>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2015679" y="712777"/>
                <a:ext cx="360996" cy="492443"/>
              </a:xfrm>
              <a:prstGeom prst="rect">
                <a:avLst/>
              </a:prstGeom>
              <a:noFill/>
            </p:spPr>
            <p:txBody>
              <a:bodyPr wrap="square" rtlCol="0">
                <a:spAutoFit/>
              </a:bodyPr>
              <a:lstStyle/>
              <a:p>
                <a:r>
                  <a:rPr lang="en-US" sz="900" b="1" dirty="0">
                    <a:solidFill>
                      <a:schemeClr val="bg1"/>
                    </a:solidFill>
                  </a:rPr>
                  <a:t>SO</a:t>
                </a:r>
              </a:p>
            </p:txBody>
          </p:sp>
        </p:grpSp>
      </p:grpSp>
      <p:grpSp>
        <p:nvGrpSpPr>
          <p:cNvPr id="9" name="Group 8">
            <a:extLst>
              <a:ext uri="{FF2B5EF4-FFF2-40B4-BE49-F238E27FC236}">
                <a16:creationId xmlns:a16="http://schemas.microsoft.com/office/drawing/2014/main" id="{B53A3A50-FA07-4DE0-AF59-8E6619CCC216}"/>
              </a:ext>
            </a:extLst>
          </p:cNvPr>
          <p:cNvGrpSpPr/>
          <p:nvPr/>
        </p:nvGrpSpPr>
        <p:grpSpPr>
          <a:xfrm>
            <a:off x="3058478" y="442464"/>
            <a:ext cx="598242" cy="5635315"/>
            <a:chOff x="2489100" y="576597"/>
            <a:chExt cx="797656" cy="8318021"/>
          </a:xfrm>
        </p:grpSpPr>
        <p:sp>
          <p:nvSpPr>
            <p:cNvPr id="158" name="Rectangle: Rounded Corners 157">
              <a:extLst>
                <a:ext uri="{FF2B5EF4-FFF2-40B4-BE49-F238E27FC236}">
                  <a16:creationId xmlns:a16="http://schemas.microsoft.com/office/drawing/2014/main" id="{19BF86B2-D228-4634-965E-EF8F8ABB3FBD}"/>
                </a:ext>
              </a:extLst>
            </p:cNvPr>
            <p:cNvSpPr/>
            <p:nvPr/>
          </p:nvSpPr>
          <p:spPr>
            <a:xfrm>
              <a:off x="274584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2489100" y="576597"/>
              <a:ext cx="797656" cy="560347"/>
              <a:chOff x="1801452" y="588837"/>
              <a:chExt cx="797656"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1801452" y="735817"/>
                <a:ext cx="797656" cy="307776"/>
              </a:xfrm>
              <a:prstGeom prst="rect">
                <a:avLst/>
              </a:prstGeom>
              <a:noFill/>
            </p:spPr>
            <p:txBody>
              <a:bodyPr wrap="none" rtlCol="0">
                <a:spAutoFit/>
              </a:bodyPr>
              <a:lstStyle/>
              <a:p>
                <a:pPr algn="ctr"/>
                <a:r>
                  <a:rPr lang="en-US" sz="900" b="1" dirty="0">
                    <a:solidFill>
                      <a:schemeClr val="bg1"/>
                    </a:solidFill>
                  </a:rPr>
                  <a:t>M-Cloud</a:t>
                </a:r>
              </a:p>
            </p:txBody>
          </p:sp>
        </p:grpSp>
      </p:grpSp>
      <p:grpSp>
        <p:nvGrpSpPr>
          <p:cNvPr id="8" name="Group 7">
            <a:extLst>
              <a:ext uri="{FF2B5EF4-FFF2-40B4-BE49-F238E27FC236}">
                <a16:creationId xmlns:a16="http://schemas.microsoft.com/office/drawing/2014/main" id="{D66BBF9E-EE18-4053-8425-EBFAA27C061C}"/>
              </a:ext>
            </a:extLst>
          </p:cNvPr>
          <p:cNvGrpSpPr/>
          <p:nvPr/>
        </p:nvGrpSpPr>
        <p:grpSpPr>
          <a:xfrm>
            <a:off x="2320630" y="442464"/>
            <a:ext cx="694421" cy="5635315"/>
            <a:chOff x="1538280" y="576597"/>
            <a:chExt cx="925895" cy="8318021"/>
          </a:xfrm>
        </p:grpSpPr>
        <p:sp>
          <p:nvSpPr>
            <p:cNvPr id="160" name="Rectangle: Rounded Corners 159">
              <a:extLst>
                <a:ext uri="{FF2B5EF4-FFF2-40B4-BE49-F238E27FC236}">
                  <a16:creationId xmlns:a16="http://schemas.microsoft.com/office/drawing/2014/main" id="{E2056628-75D5-4BCC-9712-0E2906D11FE4}"/>
                </a:ext>
              </a:extLst>
            </p:cNvPr>
            <p:cNvSpPr/>
            <p:nvPr/>
          </p:nvSpPr>
          <p:spPr>
            <a:xfrm>
              <a:off x="1804223"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538280" y="576597"/>
              <a:ext cx="925895" cy="560347"/>
              <a:chOff x="1766174" y="588837"/>
              <a:chExt cx="925895" cy="560347"/>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766174" y="715580"/>
                <a:ext cx="925895" cy="307776"/>
              </a:xfrm>
              <a:prstGeom prst="rect">
                <a:avLst/>
              </a:prstGeom>
              <a:noFill/>
            </p:spPr>
            <p:txBody>
              <a:bodyPr wrap="none" rtlCol="0">
                <a:spAutoFit/>
              </a:bodyPr>
              <a:lstStyle/>
              <a:p>
                <a:r>
                  <a:rPr lang="en-US" sz="900" b="1" dirty="0" err="1">
                    <a:solidFill>
                      <a:schemeClr val="bg1"/>
                    </a:solidFill>
                  </a:rPr>
                  <a:t>Openstack</a:t>
                </a:r>
                <a:endParaRPr lang="en-US" sz="900" b="1" dirty="0">
                  <a:solidFill>
                    <a:schemeClr val="bg1"/>
                  </a:solidFill>
                </a:endParaRPr>
              </a:p>
            </p:txBody>
          </p:sp>
        </p:grpSp>
      </p:grpSp>
      <p:grpSp>
        <p:nvGrpSpPr>
          <p:cNvPr id="129" name="Group 128">
            <a:extLst>
              <a:ext uri="{FF2B5EF4-FFF2-40B4-BE49-F238E27FC236}">
                <a16:creationId xmlns:a16="http://schemas.microsoft.com/office/drawing/2014/main" id="{C642EAFE-72C3-4FFA-AA60-59F6042D1B8F}"/>
              </a:ext>
            </a:extLst>
          </p:cNvPr>
          <p:cNvGrpSpPr/>
          <p:nvPr/>
        </p:nvGrpSpPr>
        <p:grpSpPr>
          <a:xfrm>
            <a:off x="4517823" y="442464"/>
            <a:ext cx="606256" cy="5668052"/>
            <a:chOff x="4965760" y="576597"/>
            <a:chExt cx="808341" cy="8366342"/>
          </a:xfrm>
        </p:grpSpPr>
        <p:sp>
          <p:nvSpPr>
            <p:cNvPr id="133" name="Rectangle: Rounded Corners 132">
              <a:extLst>
                <a:ext uri="{FF2B5EF4-FFF2-40B4-BE49-F238E27FC236}">
                  <a16:creationId xmlns:a16="http://schemas.microsoft.com/office/drawing/2014/main" id="{46C2EE05-7C0F-4799-9887-EF42702CD9A1}"/>
                </a:ext>
              </a:extLst>
            </p:cNvPr>
            <p:cNvSpPr/>
            <p:nvPr/>
          </p:nvSpPr>
          <p:spPr>
            <a:xfrm>
              <a:off x="5223912" y="1114900"/>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49" name="Group 148">
              <a:extLst>
                <a:ext uri="{FF2B5EF4-FFF2-40B4-BE49-F238E27FC236}">
                  <a16:creationId xmlns:a16="http://schemas.microsoft.com/office/drawing/2014/main" id="{06926491-64D0-43D9-8203-EF7ABB11B81A}"/>
                </a:ext>
              </a:extLst>
            </p:cNvPr>
            <p:cNvGrpSpPr/>
            <p:nvPr/>
          </p:nvGrpSpPr>
          <p:grpSpPr>
            <a:xfrm>
              <a:off x="4965760" y="576597"/>
              <a:ext cx="808341" cy="560347"/>
              <a:chOff x="2791951" y="582717"/>
              <a:chExt cx="808341" cy="560347"/>
            </a:xfrm>
          </p:grpSpPr>
          <p:sp>
            <p:nvSpPr>
              <p:cNvPr id="169" name="Rectangle: Rounded Corners 168">
                <a:extLst>
                  <a:ext uri="{FF2B5EF4-FFF2-40B4-BE49-F238E27FC236}">
                    <a16:creationId xmlns:a16="http://schemas.microsoft.com/office/drawing/2014/main" id="{7E73CF5E-8B9F-44EF-8381-26FC83682F4A}"/>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70" name="TextBox 169">
                <a:extLst>
                  <a:ext uri="{FF2B5EF4-FFF2-40B4-BE49-F238E27FC236}">
                    <a16:creationId xmlns:a16="http://schemas.microsoft.com/office/drawing/2014/main" id="{11E12556-033B-4CA6-836E-08D32448AE05}"/>
                  </a:ext>
                </a:extLst>
              </p:cNvPr>
              <p:cNvSpPr txBox="1"/>
              <p:nvPr/>
            </p:nvSpPr>
            <p:spPr>
              <a:xfrm>
                <a:off x="2791951" y="679520"/>
                <a:ext cx="808341" cy="284780"/>
              </a:xfrm>
              <a:prstGeom prst="rect">
                <a:avLst/>
              </a:prstGeom>
              <a:noFill/>
            </p:spPr>
            <p:txBody>
              <a:bodyPr wrap="none" rtlCol="0">
                <a:spAutoFit/>
              </a:bodyPr>
              <a:lstStyle/>
              <a:p>
                <a:pPr algn="ctr"/>
                <a:r>
                  <a:rPr lang="en-US" sz="788" b="1" dirty="0">
                    <a:solidFill>
                      <a:schemeClr val="bg1"/>
                    </a:solidFill>
                  </a:rPr>
                  <a:t>Controller</a:t>
                </a:r>
              </a:p>
            </p:txBody>
          </p:sp>
        </p:grpSp>
      </p:grpSp>
      <p:grpSp>
        <p:nvGrpSpPr>
          <p:cNvPr id="49" name="Group 48">
            <a:extLst>
              <a:ext uri="{FF2B5EF4-FFF2-40B4-BE49-F238E27FC236}">
                <a16:creationId xmlns:a16="http://schemas.microsoft.com/office/drawing/2014/main" id="{150A26D4-8DFF-426F-8BBC-DBFA94A1CDD0}"/>
              </a:ext>
            </a:extLst>
          </p:cNvPr>
          <p:cNvGrpSpPr/>
          <p:nvPr/>
        </p:nvGrpSpPr>
        <p:grpSpPr>
          <a:xfrm>
            <a:off x="1524000" y="45075"/>
            <a:ext cx="5147452" cy="6270885"/>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676399" y="-17858"/>
              <a:ext cx="5511509" cy="520169"/>
            </a:xfrm>
            <a:prstGeom prst="rect">
              <a:avLst/>
            </a:prstGeom>
            <a:noFill/>
          </p:spPr>
          <p:txBody>
            <a:bodyPr wrap="none" rtlCol="0">
              <a:spAutoFit/>
            </a:bodyPr>
            <a:lstStyle/>
            <a:p>
              <a:pPr algn="ctr"/>
              <a:r>
                <a:rPr lang="en-US" sz="2100" dirty="0">
                  <a:solidFill>
                    <a:schemeClr val="bg1"/>
                  </a:solidFill>
                  <a:latin typeface="Nokia Pure Headline" pitchFamily="34" charset="0"/>
                </a:rPr>
                <a:t>Stage D : Service Instantiation Part 2</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p>
          </p:txBody>
        </p:sp>
      </p:grpSp>
      <p:grpSp>
        <p:nvGrpSpPr>
          <p:cNvPr id="7" name="Group 6">
            <a:extLst>
              <a:ext uri="{FF2B5EF4-FFF2-40B4-BE49-F238E27FC236}">
                <a16:creationId xmlns:a16="http://schemas.microsoft.com/office/drawing/2014/main" id="{D0B024EE-197A-4289-ADA7-112951E44140}"/>
              </a:ext>
            </a:extLst>
          </p:cNvPr>
          <p:cNvGrpSpPr/>
          <p:nvPr/>
        </p:nvGrpSpPr>
        <p:grpSpPr>
          <a:xfrm>
            <a:off x="1664532" y="442464"/>
            <a:ext cx="534553" cy="5635315"/>
            <a:chOff x="696464" y="576597"/>
            <a:chExt cx="712737" cy="8318021"/>
          </a:xfrm>
        </p:grpSpPr>
        <p:sp>
          <p:nvSpPr>
            <p:cNvPr id="178" name="Rectangle: Rounded Corners 177">
              <a:extLst>
                <a:ext uri="{FF2B5EF4-FFF2-40B4-BE49-F238E27FC236}">
                  <a16:creationId xmlns:a16="http://schemas.microsoft.com/office/drawing/2014/main" id="{DA29F139-CD60-45F4-98F4-5466FA5CE889}"/>
                </a:ext>
              </a:extLst>
            </p:cNvPr>
            <p:cNvSpPr/>
            <p:nvPr/>
          </p:nvSpPr>
          <p:spPr>
            <a:xfrm>
              <a:off x="882881"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696464" y="576597"/>
              <a:ext cx="712737" cy="560347"/>
              <a:chOff x="928693" y="593233"/>
              <a:chExt cx="71273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1039310" y="690036"/>
                <a:ext cx="509114" cy="307776"/>
              </a:xfrm>
              <a:prstGeom prst="rect">
                <a:avLst/>
              </a:prstGeom>
              <a:noFill/>
            </p:spPr>
            <p:txBody>
              <a:bodyPr wrap="none" rtlCol="0">
                <a:spAutoFit/>
              </a:bodyPr>
              <a:lstStyle/>
              <a:p>
                <a:pPr algn="ctr"/>
                <a:r>
                  <a:rPr lang="en-US" sz="900" b="1" dirty="0">
                    <a:solidFill>
                      <a:schemeClr val="bg1"/>
                    </a:solidFill>
                  </a:rPr>
                  <a:t>VNF</a:t>
                </a:r>
              </a:p>
            </p:txBody>
          </p:sp>
        </p:grpSp>
      </p:grpSp>
      <p:sp>
        <p:nvSpPr>
          <p:cNvPr id="125" name="Rectangle: Rounded Corners 124">
            <a:extLst>
              <a:ext uri="{FF2B5EF4-FFF2-40B4-BE49-F238E27FC236}">
                <a16:creationId xmlns:a16="http://schemas.microsoft.com/office/drawing/2014/main" id="{BA3727F2-4A76-4146-8B5D-A54C3B055044}"/>
              </a:ext>
            </a:extLst>
          </p:cNvPr>
          <p:cNvSpPr/>
          <p:nvPr/>
        </p:nvSpPr>
        <p:spPr>
          <a:xfrm rot="16200000">
            <a:off x="4282672" y="2660035"/>
            <a:ext cx="257651" cy="160036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6" name="TextBox 125">
            <a:extLst>
              <a:ext uri="{FF2B5EF4-FFF2-40B4-BE49-F238E27FC236}">
                <a16:creationId xmlns:a16="http://schemas.microsoft.com/office/drawing/2014/main" id="{29BD774C-35CB-4198-9306-1D1322078FB4}"/>
              </a:ext>
            </a:extLst>
          </p:cNvPr>
          <p:cNvSpPr txBox="1"/>
          <p:nvPr/>
        </p:nvSpPr>
        <p:spPr>
          <a:xfrm>
            <a:off x="3621868" y="3312041"/>
            <a:ext cx="1579984" cy="300082"/>
          </a:xfrm>
          <a:prstGeom prst="rect">
            <a:avLst/>
          </a:prstGeom>
          <a:noFill/>
        </p:spPr>
        <p:txBody>
          <a:bodyPr wrap="none" rtlCol="0">
            <a:spAutoFit/>
          </a:bodyPr>
          <a:lstStyle/>
          <a:p>
            <a:r>
              <a:rPr lang="en-US" sz="1350" dirty="0">
                <a:solidFill>
                  <a:srgbClr val="0000CC"/>
                </a:solidFill>
              </a:rPr>
              <a:t>Trigger </a:t>
            </a:r>
            <a:r>
              <a:rPr lang="en-US" sz="1350" dirty="0" err="1">
                <a:solidFill>
                  <a:srgbClr val="0000CC"/>
                </a:solidFill>
              </a:rPr>
              <a:t>Healthcheck</a:t>
            </a:r>
            <a:endParaRPr lang="en-US" sz="1350" dirty="0">
              <a:solidFill>
                <a:srgbClr val="0000CC"/>
              </a:solidFill>
            </a:endParaRPr>
          </a:p>
        </p:txBody>
      </p:sp>
      <p:cxnSp>
        <p:nvCxnSpPr>
          <p:cNvPr id="127" name="Straight Arrow Connector 126">
            <a:extLst>
              <a:ext uri="{FF2B5EF4-FFF2-40B4-BE49-F238E27FC236}">
                <a16:creationId xmlns:a16="http://schemas.microsoft.com/office/drawing/2014/main" id="{7830809D-072F-4AE2-97F9-A68445F72C9B}"/>
              </a:ext>
            </a:extLst>
          </p:cNvPr>
          <p:cNvCxnSpPr>
            <a:cxnSpLocks/>
          </p:cNvCxnSpPr>
          <p:nvPr/>
        </p:nvCxnSpPr>
        <p:spPr>
          <a:xfrm flipH="1">
            <a:off x="4174030" y="3310155"/>
            <a:ext cx="533630"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205" name="Group 204">
            <a:extLst>
              <a:ext uri="{FF2B5EF4-FFF2-40B4-BE49-F238E27FC236}">
                <a16:creationId xmlns:a16="http://schemas.microsoft.com/office/drawing/2014/main" id="{D35A297E-20BE-409B-8C2C-BA3F5A952FEC}"/>
              </a:ext>
            </a:extLst>
          </p:cNvPr>
          <p:cNvGrpSpPr/>
          <p:nvPr/>
        </p:nvGrpSpPr>
        <p:grpSpPr>
          <a:xfrm>
            <a:off x="6044178" y="442464"/>
            <a:ext cx="534553" cy="5635315"/>
            <a:chOff x="5963579" y="576597"/>
            <a:chExt cx="712737" cy="8318021"/>
          </a:xfrm>
        </p:grpSpPr>
        <p:sp>
          <p:nvSpPr>
            <p:cNvPr id="206" name="Rectangle: Rounded Corners 205">
              <a:extLst>
                <a:ext uri="{FF2B5EF4-FFF2-40B4-BE49-F238E27FC236}">
                  <a16:creationId xmlns:a16="http://schemas.microsoft.com/office/drawing/2014/main" id="{16F2A15D-281B-4EB1-AFC4-1350F66E3756}"/>
                </a:ext>
              </a:extLst>
            </p:cNvPr>
            <p:cNvSpPr/>
            <p:nvPr/>
          </p:nvSpPr>
          <p:spPr>
            <a:xfrm>
              <a:off x="616580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07" name="Group 206">
              <a:extLst>
                <a:ext uri="{FF2B5EF4-FFF2-40B4-BE49-F238E27FC236}">
                  <a16:creationId xmlns:a16="http://schemas.microsoft.com/office/drawing/2014/main" id="{45F655A4-60AD-4E68-9A6F-1E48513389CB}"/>
                </a:ext>
              </a:extLst>
            </p:cNvPr>
            <p:cNvGrpSpPr/>
            <p:nvPr/>
          </p:nvGrpSpPr>
          <p:grpSpPr>
            <a:xfrm>
              <a:off x="5963579" y="576597"/>
              <a:ext cx="712737" cy="560347"/>
              <a:chOff x="2836155" y="582717"/>
              <a:chExt cx="712737" cy="560347"/>
            </a:xfrm>
          </p:grpSpPr>
          <p:sp>
            <p:nvSpPr>
              <p:cNvPr id="213" name="Rectangle: Rounded Corners 212">
                <a:extLst>
                  <a:ext uri="{FF2B5EF4-FFF2-40B4-BE49-F238E27FC236}">
                    <a16:creationId xmlns:a16="http://schemas.microsoft.com/office/drawing/2014/main" id="{D83751BD-A5E0-474F-B4ED-4C7C8312BF27}"/>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14" name="TextBox 213">
                <a:extLst>
                  <a:ext uri="{FF2B5EF4-FFF2-40B4-BE49-F238E27FC236}">
                    <a16:creationId xmlns:a16="http://schemas.microsoft.com/office/drawing/2014/main" id="{426C0777-1A26-4D20-923B-1523361AA05F}"/>
                  </a:ext>
                </a:extLst>
              </p:cNvPr>
              <p:cNvSpPr txBox="1"/>
              <p:nvPr/>
            </p:nvSpPr>
            <p:spPr>
              <a:xfrm>
                <a:off x="2957126" y="715097"/>
                <a:ext cx="474917" cy="307776"/>
              </a:xfrm>
              <a:prstGeom prst="rect">
                <a:avLst/>
              </a:prstGeom>
              <a:noFill/>
            </p:spPr>
            <p:txBody>
              <a:bodyPr wrap="none" rtlCol="0">
                <a:spAutoFit/>
              </a:bodyPr>
              <a:lstStyle/>
              <a:p>
                <a:pPr algn="ctr"/>
                <a:r>
                  <a:rPr lang="en-US" sz="900" b="1" dirty="0">
                    <a:solidFill>
                      <a:schemeClr val="bg1"/>
                    </a:solidFill>
                  </a:rPr>
                  <a:t>AAI</a:t>
                </a:r>
              </a:p>
            </p:txBody>
          </p:sp>
        </p:grpSp>
      </p:grpSp>
      <p:grpSp>
        <p:nvGrpSpPr>
          <p:cNvPr id="221" name="Group 220">
            <a:extLst>
              <a:ext uri="{FF2B5EF4-FFF2-40B4-BE49-F238E27FC236}">
                <a16:creationId xmlns:a16="http://schemas.microsoft.com/office/drawing/2014/main" id="{FB538208-046F-43D3-A724-37F3FF23AE05}"/>
              </a:ext>
            </a:extLst>
          </p:cNvPr>
          <p:cNvGrpSpPr/>
          <p:nvPr/>
        </p:nvGrpSpPr>
        <p:grpSpPr>
          <a:xfrm>
            <a:off x="5332787" y="442464"/>
            <a:ext cx="534553" cy="5635315"/>
            <a:chOff x="4060476" y="576597"/>
            <a:chExt cx="712737" cy="8318021"/>
          </a:xfrm>
        </p:grpSpPr>
        <p:sp>
          <p:nvSpPr>
            <p:cNvPr id="222" name="Rectangle: Rounded Corners 221">
              <a:extLst>
                <a:ext uri="{FF2B5EF4-FFF2-40B4-BE49-F238E27FC236}">
                  <a16:creationId xmlns:a16="http://schemas.microsoft.com/office/drawing/2014/main" id="{7F4270E7-B643-48F0-AF82-73AABE6B4376}"/>
                </a:ext>
              </a:extLst>
            </p:cNvPr>
            <p:cNvSpPr/>
            <p:nvPr/>
          </p:nvSpPr>
          <p:spPr>
            <a:xfrm>
              <a:off x="4282559"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23" name="Group 222">
              <a:extLst>
                <a:ext uri="{FF2B5EF4-FFF2-40B4-BE49-F238E27FC236}">
                  <a16:creationId xmlns:a16="http://schemas.microsoft.com/office/drawing/2014/main" id="{472B4F5C-1DE4-4B09-B7FC-C93A701C9AB7}"/>
                </a:ext>
              </a:extLst>
            </p:cNvPr>
            <p:cNvGrpSpPr/>
            <p:nvPr/>
          </p:nvGrpSpPr>
          <p:grpSpPr>
            <a:xfrm>
              <a:off x="4060476" y="576597"/>
              <a:ext cx="712737" cy="560347"/>
              <a:chOff x="3832410" y="576597"/>
              <a:chExt cx="712737" cy="560347"/>
            </a:xfrm>
          </p:grpSpPr>
          <p:sp>
            <p:nvSpPr>
              <p:cNvPr id="229" name="Rectangle: Rounded Corners 228">
                <a:extLst>
                  <a:ext uri="{FF2B5EF4-FFF2-40B4-BE49-F238E27FC236}">
                    <a16:creationId xmlns:a16="http://schemas.microsoft.com/office/drawing/2014/main" id="{B6AB2C2E-3C46-4771-A61A-34CE0EBBEC8C}"/>
                  </a:ext>
                </a:extLst>
              </p:cNvPr>
              <p:cNvSpPr/>
              <p:nvPr/>
            </p:nvSpPr>
            <p:spPr>
              <a:xfrm rot="16200000">
                <a:off x="3908605"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30" name="TextBox 229">
                <a:extLst>
                  <a:ext uri="{FF2B5EF4-FFF2-40B4-BE49-F238E27FC236}">
                    <a16:creationId xmlns:a16="http://schemas.microsoft.com/office/drawing/2014/main" id="{34189E4F-8204-4A80-B102-65A1C3EA2990}"/>
                  </a:ext>
                </a:extLst>
              </p:cNvPr>
              <p:cNvSpPr txBox="1"/>
              <p:nvPr/>
            </p:nvSpPr>
            <p:spPr>
              <a:xfrm>
                <a:off x="3886185" y="700684"/>
                <a:ext cx="592469" cy="307776"/>
              </a:xfrm>
              <a:prstGeom prst="rect">
                <a:avLst/>
              </a:prstGeom>
              <a:noFill/>
            </p:spPr>
            <p:txBody>
              <a:bodyPr wrap="none" rtlCol="0">
                <a:spAutoFit/>
              </a:bodyPr>
              <a:lstStyle/>
              <a:p>
                <a:pPr algn="ctr"/>
                <a:r>
                  <a:rPr lang="en-US" sz="900" b="1" dirty="0">
                    <a:solidFill>
                      <a:schemeClr val="bg1"/>
                    </a:solidFill>
                  </a:rPr>
                  <a:t>DCAE</a:t>
                </a:r>
              </a:p>
            </p:txBody>
          </p:sp>
        </p:grpSp>
      </p:grpSp>
      <p:sp>
        <p:nvSpPr>
          <p:cNvPr id="183" name="Rectangle: Rounded Corners 182">
            <a:extLst>
              <a:ext uri="{FF2B5EF4-FFF2-40B4-BE49-F238E27FC236}">
                <a16:creationId xmlns:a16="http://schemas.microsoft.com/office/drawing/2014/main" id="{181C8BC7-3DF4-48CA-A298-F46A00D27554}"/>
              </a:ext>
            </a:extLst>
          </p:cNvPr>
          <p:cNvSpPr/>
          <p:nvPr/>
        </p:nvSpPr>
        <p:spPr>
          <a:xfrm rot="16200000">
            <a:off x="4292890" y="3702302"/>
            <a:ext cx="294558" cy="158980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4" name="TextBox 183">
            <a:extLst>
              <a:ext uri="{FF2B5EF4-FFF2-40B4-BE49-F238E27FC236}">
                <a16:creationId xmlns:a16="http://schemas.microsoft.com/office/drawing/2014/main" id="{65F7A734-0CEB-470D-AA97-A39062663135}"/>
              </a:ext>
            </a:extLst>
          </p:cNvPr>
          <p:cNvSpPr txBox="1"/>
          <p:nvPr/>
        </p:nvSpPr>
        <p:spPr>
          <a:xfrm>
            <a:off x="3606399" y="4374126"/>
            <a:ext cx="1775230" cy="300082"/>
          </a:xfrm>
          <a:prstGeom prst="rect">
            <a:avLst/>
          </a:prstGeom>
          <a:noFill/>
        </p:spPr>
        <p:txBody>
          <a:bodyPr wrap="none" rtlCol="0">
            <a:spAutoFit/>
          </a:bodyPr>
          <a:lstStyle/>
          <a:p>
            <a:r>
              <a:rPr lang="en-US" sz="1350" dirty="0" err="1">
                <a:solidFill>
                  <a:srgbClr val="0000CC"/>
                </a:solidFill>
              </a:rPr>
              <a:t>Healthcheck</a:t>
            </a:r>
            <a:r>
              <a:rPr lang="en-US" sz="1350" dirty="0">
                <a:solidFill>
                  <a:srgbClr val="0000CC"/>
                </a:solidFill>
              </a:rPr>
              <a:t> Complete</a:t>
            </a:r>
          </a:p>
        </p:txBody>
      </p:sp>
      <p:cxnSp>
        <p:nvCxnSpPr>
          <p:cNvPr id="188" name="Straight Arrow Connector 187">
            <a:extLst>
              <a:ext uri="{FF2B5EF4-FFF2-40B4-BE49-F238E27FC236}">
                <a16:creationId xmlns:a16="http://schemas.microsoft.com/office/drawing/2014/main" id="{9F2FA478-394C-40A3-AD5C-D806C8906308}"/>
              </a:ext>
            </a:extLst>
          </p:cNvPr>
          <p:cNvCxnSpPr>
            <a:cxnSpLocks/>
          </p:cNvCxnSpPr>
          <p:nvPr/>
        </p:nvCxnSpPr>
        <p:spPr>
          <a:xfrm>
            <a:off x="4186117" y="4329371"/>
            <a:ext cx="509453"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64" name="Rectangle: Rounded Corners 163">
            <a:extLst>
              <a:ext uri="{FF2B5EF4-FFF2-40B4-BE49-F238E27FC236}">
                <a16:creationId xmlns:a16="http://schemas.microsoft.com/office/drawing/2014/main" id="{F451B074-3985-4556-86EC-8E30ADD191B6}"/>
              </a:ext>
            </a:extLst>
          </p:cNvPr>
          <p:cNvSpPr/>
          <p:nvPr/>
        </p:nvSpPr>
        <p:spPr>
          <a:xfrm rot="16200000">
            <a:off x="3687292" y="2082927"/>
            <a:ext cx="284991" cy="172596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90" name="Rectangle: Rounded Corners 189">
            <a:extLst>
              <a:ext uri="{FF2B5EF4-FFF2-40B4-BE49-F238E27FC236}">
                <a16:creationId xmlns:a16="http://schemas.microsoft.com/office/drawing/2014/main" id="{1380A996-ABDC-41BC-A5F8-B820B81843DD}"/>
              </a:ext>
            </a:extLst>
          </p:cNvPr>
          <p:cNvSpPr/>
          <p:nvPr/>
        </p:nvSpPr>
        <p:spPr>
          <a:xfrm rot="16200000">
            <a:off x="4724381" y="810814"/>
            <a:ext cx="274311" cy="329464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9" name="TextBox 188">
            <a:extLst>
              <a:ext uri="{FF2B5EF4-FFF2-40B4-BE49-F238E27FC236}">
                <a16:creationId xmlns:a16="http://schemas.microsoft.com/office/drawing/2014/main" id="{91F47A8E-14D3-46D4-AE07-1115C672E451}"/>
              </a:ext>
            </a:extLst>
          </p:cNvPr>
          <p:cNvSpPr txBox="1"/>
          <p:nvPr/>
        </p:nvSpPr>
        <p:spPr>
          <a:xfrm>
            <a:off x="2966802" y="2778309"/>
            <a:ext cx="1793633" cy="300082"/>
          </a:xfrm>
          <a:prstGeom prst="rect">
            <a:avLst/>
          </a:prstGeom>
          <a:noFill/>
        </p:spPr>
        <p:txBody>
          <a:bodyPr wrap="none" rtlCol="0">
            <a:spAutoFit/>
          </a:bodyPr>
          <a:lstStyle/>
          <a:p>
            <a:r>
              <a:rPr lang="en-US" sz="1350" dirty="0">
                <a:solidFill>
                  <a:srgbClr val="0000CC"/>
                </a:solidFill>
              </a:rPr>
              <a:t>Instantiation Complete</a:t>
            </a:r>
          </a:p>
        </p:txBody>
      </p:sp>
      <p:cxnSp>
        <p:nvCxnSpPr>
          <p:cNvPr id="191" name="Straight Arrow Connector 190">
            <a:extLst>
              <a:ext uri="{FF2B5EF4-FFF2-40B4-BE49-F238E27FC236}">
                <a16:creationId xmlns:a16="http://schemas.microsoft.com/office/drawing/2014/main" id="{FBBC81C0-CFBE-4F44-ADFA-6DD7F254F2A4}"/>
              </a:ext>
            </a:extLst>
          </p:cNvPr>
          <p:cNvCxnSpPr>
            <a:cxnSpLocks/>
          </p:cNvCxnSpPr>
          <p:nvPr/>
        </p:nvCxnSpPr>
        <p:spPr>
          <a:xfrm flipV="1">
            <a:off x="3475897" y="2765098"/>
            <a:ext cx="485966" cy="408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2" name="TextBox 191">
            <a:extLst>
              <a:ext uri="{FF2B5EF4-FFF2-40B4-BE49-F238E27FC236}">
                <a16:creationId xmlns:a16="http://schemas.microsoft.com/office/drawing/2014/main" id="{54E030FD-E2D4-440D-863D-A22BC40EAD34}"/>
              </a:ext>
            </a:extLst>
          </p:cNvPr>
          <p:cNvSpPr txBox="1"/>
          <p:nvPr/>
        </p:nvSpPr>
        <p:spPr>
          <a:xfrm>
            <a:off x="6977149" y="45076"/>
            <a:ext cx="4345508" cy="6421039"/>
          </a:xfrm>
          <a:prstGeom prst="rect">
            <a:avLst/>
          </a:prstGeom>
          <a:noFill/>
        </p:spPr>
        <p:txBody>
          <a:bodyPr wrap="square" lIns="54000" tIns="54000" rIns="54000" bIns="54000" rtlCol="0">
            <a:spAutoFit/>
          </a:bodyPr>
          <a:lstStyle/>
          <a:p>
            <a:pPr defTabSz="270000">
              <a:spcAft>
                <a:spcPts val="225"/>
              </a:spcAft>
              <a:tabLst>
                <a:tab pos="270000" algn="l"/>
              </a:tabLst>
            </a:pPr>
            <a:endParaRPr lang="en-US" b="1" dirty="0">
              <a:ea typeface="Nokia Pure Text Light" panose="020B0403020202020204" pitchFamily="34" charset="0"/>
            </a:endParaRPr>
          </a:p>
          <a:p>
            <a:pPr defTabSz="270000">
              <a:spcAft>
                <a:spcPts val="225"/>
              </a:spcAft>
              <a:tabLst>
                <a:tab pos="270000" algn="l"/>
              </a:tabLst>
            </a:pPr>
            <a:r>
              <a:rPr lang="en-US" b="1" dirty="0">
                <a:solidFill>
                  <a:schemeClr val="bg1">
                    <a:lumMod val="95000"/>
                  </a:schemeClr>
                </a:solidFill>
                <a:ea typeface="Nokia Pure Text Light" panose="020B0403020202020204" pitchFamily="34" charset="0"/>
              </a:rPr>
              <a:t>Service Instantiation Part 2</a:t>
            </a:r>
            <a:endParaRPr lang="en-US" sz="1350" dirty="0">
              <a:solidFill>
                <a:schemeClr val="bg1">
                  <a:lumMod val="95000"/>
                </a:schemeClr>
              </a:solidFill>
              <a:ea typeface="Nokia Pure Text Light" panose="020B0403020202020204" pitchFamily="34" charset="0"/>
            </a:endParaRPr>
          </a:p>
          <a:p>
            <a:pPr defTabSz="270000">
              <a:spcAft>
                <a:spcPts val="225"/>
              </a:spcAft>
              <a:tabLst>
                <a:tab pos="270000" algn="l"/>
              </a:tabLst>
            </a:pPr>
            <a:endParaRPr lang="en-US" sz="1350" dirty="0">
              <a:solidFill>
                <a:srgbClr val="FF0000"/>
              </a:solidFill>
              <a:ea typeface="Nokia Pure Text Light" panose="020B0403020202020204" pitchFamily="34" charset="0"/>
            </a:endParaRPr>
          </a:p>
          <a:p>
            <a:pPr defTabSz="270000">
              <a:spcAft>
                <a:spcPts val="225"/>
              </a:spcAft>
              <a:tabLst>
                <a:tab pos="270000" algn="l"/>
              </a:tabLst>
            </a:pPr>
            <a:br>
              <a:rPr lang="en-US" sz="1350" dirty="0">
                <a:solidFill>
                  <a:srgbClr val="FF0000"/>
                </a:solidFill>
                <a:ea typeface="Nokia Pure Text Light" panose="020B0403020202020204" pitchFamily="34" charset="0"/>
              </a:rPr>
            </a:br>
            <a:r>
              <a:rPr lang="en-US" sz="1350" dirty="0">
                <a:solidFill>
                  <a:srgbClr val="FF0000"/>
                </a:solidFill>
                <a:ea typeface="Nokia Pure Text Light" panose="020B0403020202020204" pitchFamily="34" charset="0"/>
              </a:rPr>
              <a:t>SO updates ENV File with Controller SSH username &amp; public key and CA URL &amp; CA root certificate.</a:t>
            </a:r>
          </a:p>
          <a:p>
            <a:pPr defTabSz="270000">
              <a:spcAft>
                <a:spcPts val="225"/>
              </a:spcAft>
              <a:tabLst>
                <a:tab pos="270000" algn="l"/>
              </a:tabLst>
            </a:pPr>
            <a:endParaRPr lang="en-US" sz="600" dirty="0">
              <a:solidFill>
                <a:srgbClr val="FF0000"/>
              </a:solidFill>
              <a:ea typeface="Nokia Pure Text Light" panose="020B0403020202020204" pitchFamily="34" charset="0"/>
            </a:endParaRPr>
          </a:p>
          <a:p>
            <a:pPr defTabSz="270000">
              <a:spcAft>
                <a:spcPts val="225"/>
              </a:spcAft>
              <a:tabLst>
                <a:tab pos="270000" algn="l"/>
              </a:tabLst>
            </a:pPr>
            <a:r>
              <a:rPr lang="en-US" sz="1350" dirty="0">
                <a:ea typeface="Nokia Pure Text Light" panose="020B0403020202020204" pitchFamily="34" charset="0"/>
              </a:rPr>
              <a:t>SO triggers Multi-Cloud (M-Cloud) to instantiate the VNF, passing the HEAT Template/ENV File.</a:t>
            </a:r>
          </a:p>
          <a:p>
            <a:pPr defTabSz="270000">
              <a:spcAft>
                <a:spcPts val="225"/>
              </a:spcAft>
              <a:tabLst>
                <a:tab pos="270000" algn="l"/>
              </a:tabLst>
            </a:pPr>
            <a:endParaRPr lang="en-US" sz="600" dirty="0">
              <a:ea typeface="Nokia Pure Text Light" panose="020B0403020202020204" pitchFamily="34" charset="0"/>
            </a:endParaRPr>
          </a:p>
          <a:p>
            <a:pPr defTabSz="270000">
              <a:spcAft>
                <a:spcPts val="225"/>
              </a:spcAft>
              <a:tabLst>
                <a:tab pos="270000" algn="l"/>
              </a:tabLst>
            </a:pPr>
            <a:r>
              <a:rPr lang="en-US" sz="1350" dirty="0">
                <a:ea typeface="Nokia Pure Text Light" panose="020B0403020202020204" pitchFamily="34" charset="0"/>
              </a:rPr>
              <a:t>M-Cloud uses </a:t>
            </a:r>
            <a:r>
              <a:rPr lang="en-US" sz="1350" dirty="0" err="1">
                <a:ea typeface="Nokia Pure Text Light" panose="020B0403020202020204" pitchFamily="34" charset="0"/>
              </a:rPr>
              <a:t>Openstack</a:t>
            </a:r>
            <a:r>
              <a:rPr lang="en-US" sz="1350" dirty="0">
                <a:ea typeface="Nokia Pure Text Light" panose="020B0403020202020204" pitchFamily="34" charset="0"/>
              </a:rPr>
              <a:t> to assign IP address,</a:t>
            </a:r>
            <a:r>
              <a:rPr lang="en-US" sz="1350" dirty="0">
                <a:solidFill>
                  <a:srgbClr val="FF0000"/>
                </a:solidFill>
                <a:ea typeface="Nokia Pure Text Light" panose="020B0403020202020204" pitchFamily="34" charset="0"/>
              </a:rPr>
              <a:t> form the VNF FQDN, update DNS </a:t>
            </a:r>
            <a:r>
              <a:rPr lang="en-US" sz="1350" dirty="0">
                <a:ea typeface="Nokia Pure Text Light" panose="020B0403020202020204" pitchFamily="34" charset="0"/>
              </a:rPr>
              <a:t>and instantiate the VNF, passing </a:t>
            </a:r>
            <a:r>
              <a:rPr lang="en-US" sz="1350" dirty="0">
                <a:solidFill>
                  <a:srgbClr val="FF0000"/>
                </a:solidFill>
                <a:ea typeface="Nokia Pure Text Light" panose="020B0403020202020204" pitchFamily="34" charset="0"/>
              </a:rPr>
              <a:t>Controller SSH username and public key, CA URL and root certificate and the VNF FQDN.</a:t>
            </a:r>
          </a:p>
          <a:p>
            <a:pPr defTabSz="270000">
              <a:spcAft>
                <a:spcPts val="225"/>
              </a:spcAft>
              <a:tabLst>
                <a:tab pos="270000" algn="l"/>
              </a:tabLst>
            </a:pPr>
            <a:endParaRPr lang="en-US" sz="600" dirty="0">
              <a:solidFill>
                <a:srgbClr val="FF0000"/>
              </a:solidFill>
              <a:ea typeface="Nokia Pure Text Light" panose="020B0403020202020204" pitchFamily="34" charset="0"/>
            </a:endParaRPr>
          </a:p>
          <a:p>
            <a:pPr defTabSz="270000">
              <a:spcAft>
                <a:spcPts val="225"/>
              </a:spcAft>
              <a:tabLst>
                <a:tab pos="270000" algn="l"/>
              </a:tabLst>
            </a:pPr>
            <a:r>
              <a:rPr lang="en-US" sz="1350" dirty="0">
                <a:ea typeface="Nokia Pure Text Light" panose="020B0403020202020204" pitchFamily="34" charset="0"/>
              </a:rPr>
              <a:t>VNF starts up and begins to initialize.  </a:t>
            </a:r>
            <a:r>
              <a:rPr lang="en-US" sz="1350" dirty="0">
                <a:solidFill>
                  <a:srgbClr val="FF0000"/>
                </a:solidFill>
                <a:ea typeface="Nokia Pure Text Light" panose="020B0403020202020204" pitchFamily="34" charset="0"/>
              </a:rPr>
              <a:t>If certificate data has been configured, VNF performs certificate enrollment</a:t>
            </a:r>
            <a:r>
              <a:rPr lang="en-US" sz="1350" dirty="0">
                <a:ea typeface="Nokia Pure Text Light" panose="020B0403020202020204" pitchFamily="34" charset="0"/>
              </a:rPr>
              <a:t>.</a:t>
            </a:r>
          </a:p>
          <a:p>
            <a:pPr defTabSz="270000">
              <a:spcAft>
                <a:spcPts val="225"/>
              </a:spcAft>
              <a:tabLst>
                <a:tab pos="270000" algn="l"/>
              </a:tabLst>
            </a:pPr>
            <a:endParaRPr lang="en-US" sz="600" dirty="0">
              <a:ea typeface="Nokia Pure Text Light" panose="020B0403020202020204" pitchFamily="34" charset="0"/>
            </a:endParaRPr>
          </a:p>
          <a:p>
            <a:pPr defTabSz="270000">
              <a:spcAft>
                <a:spcPts val="225"/>
              </a:spcAft>
              <a:tabLst>
                <a:tab pos="270000" algn="l"/>
              </a:tabLst>
            </a:pPr>
            <a:r>
              <a:rPr lang="en-US" sz="1350" dirty="0">
                <a:ea typeface="Nokia Pure Text Light" panose="020B0403020202020204" pitchFamily="34" charset="0"/>
              </a:rPr>
              <a:t>M-Cloud updates AAI with instantiation info.</a:t>
            </a:r>
          </a:p>
          <a:p>
            <a:pPr defTabSz="270000">
              <a:spcAft>
                <a:spcPts val="225"/>
              </a:spcAft>
              <a:tabLst>
                <a:tab pos="270000" algn="l"/>
              </a:tabLst>
            </a:pPr>
            <a:endParaRPr lang="en-US" sz="600" dirty="0">
              <a:ea typeface="Nokia Pure Text Light" panose="020B0403020202020204" pitchFamily="34" charset="0"/>
            </a:endParaRPr>
          </a:p>
          <a:p>
            <a:pPr defTabSz="270000">
              <a:spcAft>
                <a:spcPts val="225"/>
              </a:spcAft>
              <a:tabLst>
                <a:tab pos="270000" algn="l"/>
              </a:tabLst>
            </a:pPr>
            <a:r>
              <a:rPr lang="en-US" sz="1350" dirty="0">
                <a:ea typeface="Nokia Pure Text Light" panose="020B0403020202020204" pitchFamily="34" charset="0"/>
              </a:rPr>
              <a:t>M-Cloud notifies SO when instantiation is done.</a:t>
            </a:r>
          </a:p>
          <a:p>
            <a:pPr defTabSz="270000">
              <a:spcAft>
                <a:spcPts val="225"/>
              </a:spcAft>
              <a:tabLst>
                <a:tab pos="270000" algn="l"/>
              </a:tabLst>
            </a:pPr>
            <a:endParaRPr lang="en-US" sz="600" dirty="0">
              <a:ea typeface="Nokia Pure Text Light" panose="020B0403020202020204" pitchFamily="34" charset="0"/>
            </a:endParaRPr>
          </a:p>
          <a:p>
            <a:pPr defTabSz="270000">
              <a:spcAft>
                <a:spcPts val="225"/>
              </a:spcAft>
              <a:tabLst>
                <a:tab pos="270000" algn="l"/>
              </a:tabLst>
            </a:pPr>
            <a:r>
              <a:rPr lang="en-US" sz="1350" dirty="0">
                <a:ea typeface="Nokia Pure Text Light" panose="020B0403020202020204" pitchFamily="34" charset="0"/>
              </a:rPr>
              <a:t>SO triggers the appropriate Controller to run a </a:t>
            </a:r>
            <a:r>
              <a:rPr lang="en-US" sz="1350" dirty="0" err="1">
                <a:ea typeface="Nokia Pure Text Light" panose="020B0403020202020204" pitchFamily="34" charset="0"/>
              </a:rPr>
              <a:t>Healthcheck</a:t>
            </a:r>
            <a:r>
              <a:rPr lang="en-US" sz="1350" dirty="0">
                <a:ea typeface="Nokia Pure Text Light" panose="020B0403020202020204" pitchFamily="34" charset="0"/>
              </a:rPr>
              <a:t> on the newly instantiated VNF.</a:t>
            </a:r>
          </a:p>
          <a:p>
            <a:pPr defTabSz="270000">
              <a:spcAft>
                <a:spcPts val="225"/>
              </a:spcAft>
              <a:tabLst>
                <a:tab pos="270000" algn="l"/>
              </a:tabLst>
            </a:pPr>
            <a:endParaRPr lang="en-US" sz="600" dirty="0">
              <a:ea typeface="Nokia Pure Text Light" panose="020B0403020202020204" pitchFamily="34" charset="0"/>
            </a:endParaRPr>
          </a:p>
          <a:p>
            <a:pPr defTabSz="270000">
              <a:spcAft>
                <a:spcPts val="225"/>
              </a:spcAft>
              <a:tabLst>
                <a:tab pos="270000" algn="l"/>
              </a:tabLst>
            </a:pPr>
            <a:r>
              <a:rPr lang="en-US" sz="1350" dirty="0">
                <a:ea typeface="Nokia Pure Text Light" panose="020B0403020202020204" pitchFamily="34" charset="0"/>
              </a:rPr>
              <a:t>Controller uses Ansible/SSH and a Playbook or REST/HTTP/TLS to request </a:t>
            </a:r>
            <a:r>
              <a:rPr lang="en-US" sz="1350" dirty="0" err="1">
                <a:ea typeface="Nokia Pure Text Light" panose="020B0403020202020204" pitchFamily="34" charset="0"/>
              </a:rPr>
              <a:t>Healthcheck</a:t>
            </a:r>
            <a:r>
              <a:rPr lang="en-US" sz="1350" dirty="0">
                <a:ea typeface="Nokia Pure Text Light" panose="020B0403020202020204" pitchFamily="34" charset="0"/>
              </a:rPr>
              <a:t> status of VNF.  VNF responds.</a:t>
            </a:r>
          </a:p>
          <a:p>
            <a:pPr defTabSz="270000">
              <a:spcAft>
                <a:spcPts val="225"/>
              </a:spcAft>
              <a:tabLst>
                <a:tab pos="270000" algn="l"/>
              </a:tabLst>
            </a:pPr>
            <a:endParaRPr lang="en-US" sz="600" dirty="0">
              <a:ea typeface="Nokia Pure Text Light" panose="020B0403020202020204" pitchFamily="34" charset="0"/>
            </a:endParaRPr>
          </a:p>
          <a:p>
            <a:pPr defTabSz="270000">
              <a:spcAft>
                <a:spcPts val="225"/>
              </a:spcAft>
              <a:tabLst>
                <a:tab pos="270000" algn="l"/>
              </a:tabLst>
            </a:pPr>
            <a:r>
              <a:rPr lang="en-US" sz="1350" dirty="0">
                <a:ea typeface="Nokia Pure Text Light" panose="020B0403020202020204" pitchFamily="34" charset="0"/>
              </a:rPr>
              <a:t>Controller notifies SO that </a:t>
            </a:r>
            <a:r>
              <a:rPr lang="en-US" sz="1350" dirty="0" err="1">
                <a:ea typeface="Nokia Pure Text Light" panose="020B0403020202020204" pitchFamily="34" charset="0"/>
              </a:rPr>
              <a:t>Healthcheck</a:t>
            </a:r>
            <a:r>
              <a:rPr lang="en-US" sz="1350" dirty="0">
                <a:ea typeface="Nokia Pure Text Light" panose="020B0403020202020204" pitchFamily="34" charset="0"/>
              </a:rPr>
              <a:t> is complete.</a:t>
            </a:r>
          </a:p>
          <a:p>
            <a:pPr defTabSz="270000">
              <a:spcAft>
                <a:spcPts val="225"/>
              </a:spcAft>
              <a:tabLst>
                <a:tab pos="270000" algn="l"/>
              </a:tabLst>
            </a:pPr>
            <a:endParaRPr lang="en-US" sz="600" dirty="0">
              <a:solidFill>
                <a:srgbClr val="FF0000"/>
              </a:solidFill>
              <a:ea typeface="Nokia Pure Text Light" panose="020B0403020202020204" pitchFamily="34" charset="0"/>
            </a:endParaRPr>
          </a:p>
          <a:p>
            <a:pPr defTabSz="270000">
              <a:spcAft>
                <a:spcPts val="225"/>
              </a:spcAft>
              <a:tabLst>
                <a:tab pos="270000" algn="l"/>
              </a:tabLst>
            </a:pPr>
            <a:r>
              <a:rPr lang="en-US" sz="1350" dirty="0">
                <a:ea typeface="Nokia Pure Text Light" panose="020B0403020202020204" pitchFamily="34" charset="0"/>
              </a:rPr>
              <a:t>SO updates AAI with </a:t>
            </a:r>
            <a:r>
              <a:rPr lang="en-US" sz="1350" dirty="0" err="1">
                <a:ea typeface="Nokia Pure Text Light" panose="020B0403020202020204" pitchFamily="34" charset="0"/>
              </a:rPr>
              <a:t>Healthcheck</a:t>
            </a:r>
            <a:r>
              <a:rPr lang="en-US" sz="1350" dirty="0">
                <a:ea typeface="Nokia Pure Text Light" panose="020B0403020202020204" pitchFamily="34" charset="0"/>
              </a:rPr>
              <a:t> results.</a:t>
            </a:r>
          </a:p>
        </p:txBody>
      </p:sp>
      <p:sp>
        <p:nvSpPr>
          <p:cNvPr id="195" name="Oval 194">
            <a:extLst>
              <a:ext uri="{FF2B5EF4-FFF2-40B4-BE49-F238E27FC236}">
                <a16:creationId xmlns:a16="http://schemas.microsoft.com/office/drawing/2014/main" id="{CF4EFAB3-773F-4927-8F33-FC02200156E0}"/>
              </a:ext>
            </a:extLst>
          </p:cNvPr>
          <p:cNvSpPr/>
          <p:nvPr/>
        </p:nvSpPr>
        <p:spPr>
          <a:xfrm>
            <a:off x="6668510" y="1102695"/>
            <a:ext cx="326055" cy="23769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D1</a:t>
            </a:r>
          </a:p>
        </p:txBody>
      </p:sp>
      <p:sp>
        <p:nvSpPr>
          <p:cNvPr id="220" name="Oval 219">
            <a:extLst>
              <a:ext uri="{FF2B5EF4-FFF2-40B4-BE49-F238E27FC236}">
                <a16:creationId xmlns:a16="http://schemas.microsoft.com/office/drawing/2014/main" id="{7E9F0539-7946-494A-A97F-D7806BE3D67C}"/>
              </a:ext>
            </a:extLst>
          </p:cNvPr>
          <p:cNvSpPr/>
          <p:nvPr/>
        </p:nvSpPr>
        <p:spPr>
          <a:xfrm>
            <a:off x="2606084" y="1387464"/>
            <a:ext cx="311004" cy="22337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D2</a:t>
            </a:r>
          </a:p>
        </p:txBody>
      </p:sp>
      <p:sp>
        <p:nvSpPr>
          <p:cNvPr id="161" name="Rectangle 160">
            <a:extLst>
              <a:ext uri="{FF2B5EF4-FFF2-40B4-BE49-F238E27FC236}">
                <a16:creationId xmlns:a16="http://schemas.microsoft.com/office/drawing/2014/main" id="{0B8C2DF7-B0D9-4564-BC78-2C1C1152ABF3}"/>
              </a:ext>
            </a:extLst>
          </p:cNvPr>
          <p:cNvSpPr/>
          <p:nvPr/>
        </p:nvSpPr>
        <p:spPr>
          <a:xfrm>
            <a:off x="2018638" y="3591239"/>
            <a:ext cx="1624163" cy="230832"/>
          </a:xfrm>
          <a:prstGeom prst="rect">
            <a:avLst/>
          </a:prstGeom>
        </p:spPr>
        <p:txBody>
          <a:bodyPr wrap="none">
            <a:spAutoFit/>
          </a:bodyPr>
          <a:lstStyle/>
          <a:p>
            <a:r>
              <a:rPr lang="en-US" sz="900" dirty="0">
                <a:solidFill>
                  <a:srgbClr val="0000CC"/>
                </a:solidFill>
              </a:rPr>
              <a:t>Ansible/SSH </a:t>
            </a:r>
            <a:r>
              <a:rPr lang="en-US" sz="900" dirty="0">
                <a:solidFill>
                  <a:srgbClr val="FF0000"/>
                </a:solidFill>
              </a:rPr>
              <a:t>or REST/HTTP/TLS</a:t>
            </a:r>
          </a:p>
        </p:txBody>
      </p:sp>
      <p:pic>
        <p:nvPicPr>
          <p:cNvPr id="162" name="Picture 161">
            <a:extLst>
              <a:ext uri="{FF2B5EF4-FFF2-40B4-BE49-F238E27FC236}">
                <a16:creationId xmlns:a16="http://schemas.microsoft.com/office/drawing/2014/main" id="{CB0D9E13-F4FE-44E6-9311-DE8330E1576C}"/>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725820" y="5237864"/>
            <a:ext cx="208892" cy="208892"/>
          </a:xfrm>
          <a:prstGeom prst="rect">
            <a:avLst/>
          </a:prstGeom>
        </p:spPr>
      </p:pic>
      <p:sp>
        <p:nvSpPr>
          <p:cNvPr id="180" name="Oval 179">
            <a:extLst>
              <a:ext uri="{FF2B5EF4-FFF2-40B4-BE49-F238E27FC236}">
                <a16:creationId xmlns:a16="http://schemas.microsoft.com/office/drawing/2014/main" id="{2A6EF608-2174-49D6-A2CA-B9DDA96326C2}"/>
              </a:ext>
            </a:extLst>
          </p:cNvPr>
          <p:cNvSpPr/>
          <p:nvPr/>
        </p:nvSpPr>
        <p:spPr>
          <a:xfrm>
            <a:off x="3260708" y="3371976"/>
            <a:ext cx="311004" cy="22337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D7</a:t>
            </a:r>
          </a:p>
        </p:txBody>
      </p:sp>
      <p:sp>
        <p:nvSpPr>
          <p:cNvPr id="179" name="Oval 178">
            <a:extLst>
              <a:ext uri="{FF2B5EF4-FFF2-40B4-BE49-F238E27FC236}">
                <a16:creationId xmlns:a16="http://schemas.microsoft.com/office/drawing/2014/main" id="{1DED0D64-4A83-4889-B169-CFC1B4019853}"/>
              </a:ext>
            </a:extLst>
          </p:cNvPr>
          <p:cNvSpPr/>
          <p:nvPr/>
        </p:nvSpPr>
        <p:spPr>
          <a:xfrm>
            <a:off x="2042843" y="1830621"/>
            <a:ext cx="311004" cy="22337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D3</a:t>
            </a:r>
          </a:p>
        </p:txBody>
      </p:sp>
      <p:sp>
        <p:nvSpPr>
          <p:cNvPr id="186" name="Oval 185">
            <a:extLst>
              <a:ext uri="{FF2B5EF4-FFF2-40B4-BE49-F238E27FC236}">
                <a16:creationId xmlns:a16="http://schemas.microsoft.com/office/drawing/2014/main" id="{B4053125-7FF2-458B-8BB7-A06FB3893BC7}"/>
              </a:ext>
            </a:extLst>
          </p:cNvPr>
          <p:cNvSpPr/>
          <p:nvPr/>
        </p:nvSpPr>
        <p:spPr>
          <a:xfrm>
            <a:off x="2643419" y="2818430"/>
            <a:ext cx="311004" cy="22337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D6</a:t>
            </a:r>
          </a:p>
        </p:txBody>
      </p:sp>
      <p:sp>
        <p:nvSpPr>
          <p:cNvPr id="202" name="Oval 201">
            <a:extLst>
              <a:ext uri="{FF2B5EF4-FFF2-40B4-BE49-F238E27FC236}">
                <a16:creationId xmlns:a16="http://schemas.microsoft.com/office/drawing/2014/main" id="{9340571B-192D-40E8-85FE-9B109F287232}"/>
              </a:ext>
            </a:extLst>
          </p:cNvPr>
          <p:cNvSpPr/>
          <p:nvPr/>
        </p:nvSpPr>
        <p:spPr>
          <a:xfrm>
            <a:off x="1575435" y="2105433"/>
            <a:ext cx="345447" cy="226822"/>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D4</a:t>
            </a:r>
          </a:p>
        </p:txBody>
      </p:sp>
      <p:sp>
        <p:nvSpPr>
          <p:cNvPr id="246" name="Oval 245">
            <a:extLst>
              <a:ext uri="{FF2B5EF4-FFF2-40B4-BE49-F238E27FC236}">
                <a16:creationId xmlns:a16="http://schemas.microsoft.com/office/drawing/2014/main" id="{E2884866-239B-4874-886B-E8DDBF708079}"/>
              </a:ext>
            </a:extLst>
          </p:cNvPr>
          <p:cNvSpPr/>
          <p:nvPr/>
        </p:nvSpPr>
        <p:spPr>
          <a:xfrm>
            <a:off x="6676935" y="2198968"/>
            <a:ext cx="326055" cy="25166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D3</a:t>
            </a:r>
          </a:p>
        </p:txBody>
      </p:sp>
      <p:sp>
        <p:nvSpPr>
          <p:cNvPr id="247" name="Oval 246">
            <a:extLst>
              <a:ext uri="{FF2B5EF4-FFF2-40B4-BE49-F238E27FC236}">
                <a16:creationId xmlns:a16="http://schemas.microsoft.com/office/drawing/2014/main" id="{5D32EF74-FF57-4AE9-A724-3199A497092A}"/>
              </a:ext>
            </a:extLst>
          </p:cNvPr>
          <p:cNvSpPr/>
          <p:nvPr/>
        </p:nvSpPr>
        <p:spPr>
          <a:xfrm>
            <a:off x="6676935" y="1621521"/>
            <a:ext cx="326055" cy="23769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D2</a:t>
            </a:r>
          </a:p>
        </p:txBody>
      </p:sp>
      <p:sp>
        <p:nvSpPr>
          <p:cNvPr id="261" name="Oval 260">
            <a:extLst>
              <a:ext uri="{FF2B5EF4-FFF2-40B4-BE49-F238E27FC236}">
                <a16:creationId xmlns:a16="http://schemas.microsoft.com/office/drawing/2014/main" id="{5B6998F0-A89E-407A-93A6-EAE96CE6D83F}"/>
              </a:ext>
            </a:extLst>
          </p:cNvPr>
          <p:cNvSpPr/>
          <p:nvPr/>
        </p:nvSpPr>
        <p:spPr>
          <a:xfrm>
            <a:off x="6685843" y="3181324"/>
            <a:ext cx="326055" cy="23769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D4</a:t>
            </a:r>
          </a:p>
        </p:txBody>
      </p:sp>
      <p:sp>
        <p:nvSpPr>
          <p:cNvPr id="262" name="Oval 261">
            <a:extLst>
              <a:ext uri="{FF2B5EF4-FFF2-40B4-BE49-F238E27FC236}">
                <a16:creationId xmlns:a16="http://schemas.microsoft.com/office/drawing/2014/main" id="{A0C2D45B-7B1E-4BFD-8A45-A009A506D950}"/>
              </a:ext>
            </a:extLst>
          </p:cNvPr>
          <p:cNvSpPr/>
          <p:nvPr/>
        </p:nvSpPr>
        <p:spPr>
          <a:xfrm>
            <a:off x="6674664" y="3698015"/>
            <a:ext cx="326055" cy="23769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D5</a:t>
            </a:r>
          </a:p>
        </p:txBody>
      </p:sp>
      <p:sp>
        <p:nvSpPr>
          <p:cNvPr id="263" name="Oval 262">
            <a:extLst>
              <a:ext uri="{FF2B5EF4-FFF2-40B4-BE49-F238E27FC236}">
                <a16:creationId xmlns:a16="http://schemas.microsoft.com/office/drawing/2014/main" id="{D3549E70-D82B-431C-93F2-34821719E61E}"/>
              </a:ext>
            </a:extLst>
          </p:cNvPr>
          <p:cNvSpPr/>
          <p:nvPr/>
        </p:nvSpPr>
        <p:spPr>
          <a:xfrm>
            <a:off x="6678963" y="4050223"/>
            <a:ext cx="326055" cy="23769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D6</a:t>
            </a:r>
          </a:p>
        </p:txBody>
      </p:sp>
      <p:sp>
        <p:nvSpPr>
          <p:cNvPr id="264" name="Oval 263">
            <a:extLst>
              <a:ext uri="{FF2B5EF4-FFF2-40B4-BE49-F238E27FC236}">
                <a16:creationId xmlns:a16="http://schemas.microsoft.com/office/drawing/2014/main" id="{63EEC884-0FBF-4555-9F81-B00B301F7CFC}"/>
              </a:ext>
            </a:extLst>
          </p:cNvPr>
          <p:cNvSpPr/>
          <p:nvPr/>
        </p:nvSpPr>
        <p:spPr>
          <a:xfrm>
            <a:off x="6682764" y="4459711"/>
            <a:ext cx="326055" cy="23769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D7</a:t>
            </a:r>
          </a:p>
        </p:txBody>
      </p:sp>
      <p:sp>
        <p:nvSpPr>
          <p:cNvPr id="265" name="Oval 264">
            <a:extLst>
              <a:ext uri="{FF2B5EF4-FFF2-40B4-BE49-F238E27FC236}">
                <a16:creationId xmlns:a16="http://schemas.microsoft.com/office/drawing/2014/main" id="{4640099A-ADC9-4A9A-B278-7D72B2D45018}"/>
              </a:ext>
            </a:extLst>
          </p:cNvPr>
          <p:cNvSpPr/>
          <p:nvPr/>
        </p:nvSpPr>
        <p:spPr>
          <a:xfrm>
            <a:off x="6673978" y="5729652"/>
            <a:ext cx="326055" cy="23769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D9</a:t>
            </a:r>
          </a:p>
        </p:txBody>
      </p:sp>
      <p:sp>
        <p:nvSpPr>
          <p:cNvPr id="266" name="Oval 265">
            <a:extLst>
              <a:ext uri="{FF2B5EF4-FFF2-40B4-BE49-F238E27FC236}">
                <a16:creationId xmlns:a16="http://schemas.microsoft.com/office/drawing/2014/main" id="{6E496264-6F7E-4D76-9B8F-5FC206AF3BAD}"/>
              </a:ext>
            </a:extLst>
          </p:cNvPr>
          <p:cNvSpPr/>
          <p:nvPr/>
        </p:nvSpPr>
        <p:spPr>
          <a:xfrm>
            <a:off x="6681156" y="6081860"/>
            <a:ext cx="326055" cy="23769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D10</a:t>
            </a:r>
          </a:p>
        </p:txBody>
      </p:sp>
      <p:sp>
        <p:nvSpPr>
          <p:cNvPr id="112" name="Oval 111">
            <a:extLst>
              <a:ext uri="{FF2B5EF4-FFF2-40B4-BE49-F238E27FC236}">
                <a16:creationId xmlns:a16="http://schemas.microsoft.com/office/drawing/2014/main" id="{19F9BA32-2FF2-423D-9178-A599E0F6501E}"/>
              </a:ext>
            </a:extLst>
          </p:cNvPr>
          <p:cNvSpPr/>
          <p:nvPr/>
        </p:nvSpPr>
        <p:spPr>
          <a:xfrm>
            <a:off x="3214210" y="977483"/>
            <a:ext cx="311004" cy="22337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D1</a:t>
            </a:r>
          </a:p>
        </p:txBody>
      </p:sp>
      <p:sp>
        <p:nvSpPr>
          <p:cNvPr id="113" name="Oval 112">
            <a:extLst>
              <a:ext uri="{FF2B5EF4-FFF2-40B4-BE49-F238E27FC236}">
                <a16:creationId xmlns:a16="http://schemas.microsoft.com/office/drawing/2014/main" id="{902F1BA8-8892-4B88-B889-E5D04568A648}"/>
              </a:ext>
            </a:extLst>
          </p:cNvPr>
          <p:cNvSpPr/>
          <p:nvPr/>
        </p:nvSpPr>
        <p:spPr>
          <a:xfrm>
            <a:off x="6681268" y="4977610"/>
            <a:ext cx="326055" cy="23769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D8</a:t>
            </a:r>
          </a:p>
        </p:txBody>
      </p:sp>
      <p:sp>
        <p:nvSpPr>
          <p:cNvPr id="115" name="Rectangle: Rounded Corners 114">
            <a:extLst>
              <a:ext uri="{FF2B5EF4-FFF2-40B4-BE49-F238E27FC236}">
                <a16:creationId xmlns:a16="http://schemas.microsoft.com/office/drawing/2014/main" id="{135EB79E-E90F-4063-94D7-324A5E716DBF}"/>
              </a:ext>
            </a:extLst>
          </p:cNvPr>
          <p:cNvSpPr/>
          <p:nvPr/>
        </p:nvSpPr>
        <p:spPr>
          <a:xfrm>
            <a:off x="2958853" y="1357629"/>
            <a:ext cx="1636288" cy="27157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350" dirty="0">
                <a:solidFill>
                  <a:srgbClr val="0000CC"/>
                </a:solidFill>
              </a:rPr>
              <a:t>Trigger Instantiation</a:t>
            </a:r>
          </a:p>
        </p:txBody>
      </p:sp>
      <p:sp>
        <p:nvSpPr>
          <p:cNvPr id="119" name="Rectangle: Rounded Corners 118">
            <a:extLst>
              <a:ext uri="{FF2B5EF4-FFF2-40B4-BE49-F238E27FC236}">
                <a16:creationId xmlns:a16="http://schemas.microsoft.com/office/drawing/2014/main" id="{C4A4BC50-8B69-451E-B40D-7C4C320B9546}"/>
              </a:ext>
            </a:extLst>
          </p:cNvPr>
          <p:cNvSpPr/>
          <p:nvPr/>
        </p:nvSpPr>
        <p:spPr>
          <a:xfrm>
            <a:off x="1770578" y="3819436"/>
            <a:ext cx="3171359" cy="2743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350" dirty="0">
                <a:solidFill>
                  <a:srgbClr val="0000CC"/>
                </a:solidFill>
              </a:rPr>
              <a:t>       </a:t>
            </a:r>
            <a:r>
              <a:rPr lang="en-US" sz="1350" dirty="0" err="1">
                <a:solidFill>
                  <a:srgbClr val="0000CC"/>
                </a:solidFill>
              </a:rPr>
              <a:t>Healthcheck</a:t>
            </a:r>
            <a:r>
              <a:rPr lang="en-US" sz="1350" dirty="0">
                <a:solidFill>
                  <a:srgbClr val="0000CC"/>
                </a:solidFill>
              </a:rPr>
              <a:t> request &amp; response</a:t>
            </a:r>
          </a:p>
        </p:txBody>
      </p:sp>
      <p:cxnSp>
        <p:nvCxnSpPr>
          <p:cNvPr id="114" name="Straight Arrow Connector 113">
            <a:extLst>
              <a:ext uri="{FF2B5EF4-FFF2-40B4-BE49-F238E27FC236}">
                <a16:creationId xmlns:a16="http://schemas.microsoft.com/office/drawing/2014/main" id="{2895014C-6027-4062-9B69-51607DBC650B}"/>
              </a:ext>
            </a:extLst>
          </p:cNvPr>
          <p:cNvCxnSpPr>
            <a:cxnSpLocks/>
          </p:cNvCxnSpPr>
          <p:nvPr/>
        </p:nvCxnSpPr>
        <p:spPr>
          <a:xfrm>
            <a:off x="3494008" y="1340385"/>
            <a:ext cx="473727"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94" name="Oval 193">
            <a:extLst>
              <a:ext uri="{FF2B5EF4-FFF2-40B4-BE49-F238E27FC236}">
                <a16:creationId xmlns:a16="http://schemas.microsoft.com/office/drawing/2014/main" id="{35233312-88FF-4184-9892-46AD2EF647FD}"/>
              </a:ext>
            </a:extLst>
          </p:cNvPr>
          <p:cNvSpPr/>
          <p:nvPr/>
        </p:nvSpPr>
        <p:spPr>
          <a:xfrm>
            <a:off x="3278382" y="4378856"/>
            <a:ext cx="308033" cy="254765"/>
          </a:xfrm>
          <a:prstGeom prst="ellipse">
            <a:avLst/>
          </a:prstGeom>
          <a:solidFill>
            <a:srgbClr val="0000CC"/>
          </a:solidFill>
          <a:ln w="28575" cap="flat" cmpd="sng" algn="ctr">
            <a:noFill/>
            <a:prstDash val="solid"/>
          </a:ln>
          <a:effectLst/>
        </p:spPr>
        <p:txBody>
          <a:bodyPr rot="0" spcFirstLastPara="0" vertOverflow="overflow" horzOverflow="overflow" vert="horz" wrap="square" lIns="0" tIns="30375" rIns="0"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D9</a:t>
            </a:r>
          </a:p>
        </p:txBody>
      </p:sp>
      <p:sp>
        <p:nvSpPr>
          <p:cNvPr id="165" name="TextBox 164">
            <a:extLst>
              <a:ext uri="{FF2B5EF4-FFF2-40B4-BE49-F238E27FC236}">
                <a16:creationId xmlns:a16="http://schemas.microsoft.com/office/drawing/2014/main" id="{ABE9158B-9444-4293-B49C-0EB746079D9A}"/>
              </a:ext>
            </a:extLst>
          </p:cNvPr>
          <p:cNvSpPr txBox="1"/>
          <p:nvPr/>
        </p:nvSpPr>
        <p:spPr>
          <a:xfrm>
            <a:off x="3328354" y="2277139"/>
            <a:ext cx="2490959" cy="300082"/>
          </a:xfrm>
          <a:prstGeom prst="rect">
            <a:avLst/>
          </a:prstGeom>
          <a:noFill/>
        </p:spPr>
        <p:txBody>
          <a:bodyPr wrap="square" rtlCol="0">
            <a:spAutoFit/>
          </a:bodyPr>
          <a:lstStyle/>
          <a:p>
            <a:r>
              <a:rPr lang="en-US" sz="1350" dirty="0">
                <a:solidFill>
                  <a:srgbClr val="0000CC"/>
                </a:solidFill>
              </a:rPr>
              <a:t>Update Instantiation Information</a:t>
            </a:r>
          </a:p>
        </p:txBody>
      </p:sp>
      <p:cxnSp>
        <p:nvCxnSpPr>
          <p:cNvPr id="166" name="Straight Arrow Connector 165">
            <a:extLst>
              <a:ext uri="{FF2B5EF4-FFF2-40B4-BE49-F238E27FC236}">
                <a16:creationId xmlns:a16="http://schemas.microsoft.com/office/drawing/2014/main" id="{AD164698-7ED9-4F99-B7EA-59B1F1256712}"/>
              </a:ext>
            </a:extLst>
          </p:cNvPr>
          <p:cNvCxnSpPr>
            <a:cxnSpLocks/>
          </p:cNvCxnSpPr>
          <p:nvPr/>
        </p:nvCxnSpPr>
        <p:spPr>
          <a:xfrm>
            <a:off x="3464700" y="2305598"/>
            <a:ext cx="270710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5" name="Rectangle: Rounded Corners 134">
            <a:extLst>
              <a:ext uri="{FF2B5EF4-FFF2-40B4-BE49-F238E27FC236}">
                <a16:creationId xmlns:a16="http://schemas.microsoft.com/office/drawing/2014/main" id="{496B2B1F-137B-41BF-B7AC-31CA656FE628}"/>
              </a:ext>
            </a:extLst>
          </p:cNvPr>
          <p:cNvSpPr/>
          <p:nvPr/>
        </p:nvSpPr>
        <p:spPr>
          <a:xfrm rot="16200000">
            <a:off x="3966652" y="586769"/>
            <a:ext cx="223378" cy="103359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43" name="TextBox 142">
            <a:extLst>
              <a:ext uri="{FF2B5EF4-FFF2-40B4-BE49-F238E27FC236}">
                <a16:creationId xmlns:a16="http://schemas.microsoft.com/office/drawing/2014/main" id="{59C0ED04-8414-4D55-8048-73C57B2946F0}"/>
              </a:ext>
            </a:extLst>
          </p:cNvPr>
          <p:cNvSpPr txBox="1"/>
          <p:nvPr/>
        </p:nvSpPr>
        <p:spPr>
          <a:xfrm>
            <a:off x="3546793" y="953829"/>
            <a:ext cx="1173818" cy="300082"/>
          </a:xfrm>
          <a:prstGeom prst="rect">
            <a:avLst/>
          </a:prstGeom>
          <a:noFill/>
        </p:spPr>
        <p:txBody>
          <a:bodyPr wrap="square" rtlCol="0">
            <a:spAutoFit/>
          </a:bodyPr>
          <a:lstStyle/>
          <a:p>
            <a:r>
              <a:rPr lang="en-US" sz="1350" dirty="0">
                <a:solidFill>
                  <a:srgbClr val="0000CC"/>
                </a:solidFill>
              </a:rPr>
              <a:t>Update ENV</a:t>
            </a:r>
          </a:p>
        </p:txBody>
      </p:sp>
      <p:sp>
        <p:nvSpPr>
          <p:cNvPr id="109" name="Rectangle: Rounded Corners 108">
            <a:extLst>
              <a:ext uri="{FF2B5EF4-FFF2-40B4-BE49-F238E27FC236}">
                <a16:creationId xmlns:a16="http://schemas.microsoft.com/office/drawing/2014/main" id="{2ED6151B-A60F-4844-BAAC-2FCEAAB4324B}"/>
              </a:ext>
            </a:extLst>
          </p:cNvPr>
          <p:cNvSpPr/>
          <p:nvPr/>
        </p:nvSpPr>
        <p:spPr>
          <a:xfrm>
            <a:off x="2362434" y="1833535"/>
            <a:ext cx="1360172" cy="27431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350" dirty="0">
                <a:solidFill>
                  <a:srgbClr val="0000CC"/>
                </a:solidFill>
              </a:rPr>
              <a:t>Instantiate VNF</a:t>
            </a:r>
          </a:p>
        </p:txBody>
      </p:sp>
      <p:sp>
        <p:nvSpPr>
          <p:cNvPr id="108" name="Rectangle: Rounded Corners 107">
            <a:extLst>
              <a:ext uri="{FF2B5EF4-FFF2-40B4-BE49-F238E27FC236}">
                <a16:creationId xmlns:a16="http://schemas.microsoft.com/office/drawing/2014/main" id="{7FEC96EE-75BD-426D-8DBF-024BC51D0A6C}"/>
              </a:ext>
            </a:extLst>
          </p:cNvPr>
          <p:cNvSpPr/>
          <p:nvPr/>
        </p:nvSpPr>
        <p:spPr>
          <a:xfrm rot="16200000">
            <a:off x="1715252" y="2150960"/>
            <a:ext cx="496375" cy="80853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7" name="TextBox 106">
            <a:extLst>
              <a:ext uri="{FF2B5EF4-FFF2-40B4-BE49-F238E27FC236}">
                <a16:creationId xmlns:a16="http://schemas.microsoft.com/office/drawing/2014/main" id="{E9BC4E22-3433-4D78-9D9A-5B23CC76D0C0}"/>
              </a:ext>
            </a:extLst>
          </p:cNvPr>
          <p:cNvSpPr txBox="1"/>
          <p:nvPr/>
        </p:nvSpPr>
        <p:spPr>
          <a:xfrm>
            <a:off x="1538261" y="2265163"/>
            <a:ext cx="945863" cy="507831"/>
          </a:xfrm>
          <a:prstGeom prst="rect">
            <a:avLst/>
          </a:prstGeom>
          <a:noFill/>
        </p:spPr>
        <p:txBody>
          <a:bodyPr wrap="square" rtlCol="0">
            <a:spAutoFit/>
          </a:bodyPr>
          <a:lstStyle/>
          <a:p>
            <a:r>
              <a:rPr lang="en-US" sz="1350" dirty="0">
                <a:solidFill>
                  <a:srgbClr val="0000CC"/>
                </a:solidFill>
              </a:rPr>
              <a:t>Start up &amp; Cert Enroll</a:t>
            </a:r>
          </a:p>
        </p:txBody>
      </p:sp>
      <p:sp>
        <p:nvSpPr>
          <p:cNvPr id="185" name="Oval 184">
            <a:extLst>
              <a:ext uri="{FF2B5EF4-FFF2-40B4-BE49-F238E27FC236}">
                <a16:creationId xmlns:a16="http://schemas.microsoft.com/office/drawing/2014/main" id="{8262128E-02FA-44DD-98D8-7D6087D7A27A}"/>
              </a:ext>
            </a:extLst>
          </p:cNvPr>
          <p:cNvSpPr/>
          <p:nvPr/>
        </p:nvSpPr>
        <p:spPr>
          <a:xfrm>
            <a:off x="2825522" y="2305598"/>
            <a:ext cx="311004" cy="22337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D5</a:t>
            </a:r>
          </a:p>
        </p:txBody>
      </p:sp>
      <p:cxnSp>
        <p:nvCxnSpPr>
          <p:cNvPr id="117" name="Straight Arrow Connector 116">
            <a:extLst>
              <a:ext uri="{FF2B5EF4-FFF2-40B4-BE49-F238E27FC236}">
                <a16:creationId xmlns:a16="http://schemas.microsoft.com/office/drawing/2014/main" id="{88FCA9C9-D08E-4BF5-BF47-31107A603C4F}"/>
              </a:ext>
            </a:extLst>
          </p:cNvPr>
          <p:cNvCxnSpPr>
            <a:cxnSpLocks/>
          </p:cNvCxnSpPr>
          <p:nvPr/>
        </p:nvCxnSpPr>
        <p:spPr>
          <a:xfrm flipH="1">
            <a:off x="2728966" y="1821336"/>
            <a:ext cx="517156"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8" name="Straight Arrow Connector 117">
            <a:extLst>
              <a:ext uri="{FF2B5EF4-FFF2-40B4-BE49-F238E27FC236}">
                <a16:creationId xmlns:a16="http://schemas.microsoft.com/office/drawing/2014/main" id="{96EF5C24-F565-4953-B623-2166F88607FE}"/>
              </a:ext>
            </a:extLst>
          </p:cNvPr>
          <p:cNvCxnSpPr>
            <a:cxnSpLocks/>
          </p:cNvCxnSpPr>
          <p:nvPr/>
        </p:nvCxnSpPr>
        <p:spPr>
          <a:xfrm flipH="1" flipV="1">
            <a:off x="1889516" y="3805517"/>
            <a:ext cx="2723048" cy="1067"/>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7" name="Oval 186">
            <a:extLst>
              <a:ext uri="{FF2B5EF4-FFF2-40B4-BE49-F238E27FC236}">
                <a16:creationId xmlns:a16="http://schemas.microsoft.com/office/drawing/2014/main" id="{D0EF2EB1-E2E5-4C72-B4B8-4B13EC394503}"/>
              </a:ext>
            </a:extLst>
          </p:cNvPr>
          <p:cNvSpPr/>
          <p:nvPr/>
        </p:nvSpPr>
        <p:spPr>
          <a:xfrm>
            <a:off x="1557151" y="3839391"/>
            <a:ext cx="312365" cy="26215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D8</a:t>
            </a:r>
          </a:p>
        </p:txBody>
      </p:sp>
      <p:sp>
        <p:nvSpPr>
          <p:cNvPr id="136" name="Rectangle: Rounded Corners 135">
            <a:extLst>
              <a:ext uri="{FF2B5EF4-FFF2-40B4-BE49-F238E27FC236}">
                <a16:creationId xmlns:a16="http://schemas.microsoft.com/office/drawing/2014/main" id="{5488381D-3011-48AD-8F1B-351511D5F049}"/>
              </a:ext>
            </a:extLst>
          </p:cNvPr>
          <p:cNvSpPr/>
          <p:nvPr/>
        </p:nvSpPr>
        <p:spPr>
          <a:xfrm rot="16200000">
            <a:off x="5072874" y="3744656"/>
            <a:ext cx="274311" cy="264818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37" name="Straight Arrow Connector 136">
            <a:extLst>
              <a:ext uri="{FF2B5EF4-FFF2-40B4-BE49-F238E27FC236}">
                <a16:creationId xmlns:a16="http://schemas.microsoft.com/office/drawing/2014/main" id="{69A0A3BF-0A8A-4A6B-A0C5-85C87941B8D0}"/>
              </a:ext>
            </a:extLst>
          </p:cNvPr>
          <p:cNvCxnSpPr>
            <a:cxnSpLocks/>
          </p:cNvCxnSpPr>
          <p:nvPr/>
        </p:nvCxnSpPr>
        <p:spPr>
          <a:xfrm>
            <a:off x="4186117" y="4904999"/>
            <a:ext cx="201754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0" name="TextBox 139">
            <a:extLst>
              <a:ext uri="{FF2B5EF4-FFF2-40B4-BE49-F238E27FC236}">
                <a16:creationId xmlns:a16="http://schemas.microsoft.com/office/drawing/2014/main" id="{C7D5FEE3-6618-46DA-8EE9-A5987A383538}"/>
              </a:ext>
            </a:extLst>
          </p:cNvPr>
          <p:cNvSpPr txBox="1"/>
          <p:nvPr/>
        </p:nvSpPr>
        <p:spPr>
          <a:xfrm>
            <a:off x="3929030" y="4928907"/>
            <a:ext cx="2484847" cy="300082"/>
          </a:xfrm>
          <a:prstGeom prst="rect">
            <a:avLst/>
          </a:prstGeom>
          <a:noFill/>
        </p:spPr>
        <p:txBody>
          <a:bodyPr wrap="none" rtlCol="0">
            <a:spAutoFit/>
          </a:bodyPr>
          <a:lstStyle/>
          <a:p>
            <a:r>
              <a:rPr lang="en-US" sz="1350" dirty="0">
                <a:solidFill>
                  <a:srgbClr val="0000CC"/>
                </a:solidFill>
              </a:rPr>
              <a:t>Update </a:t>
            </a:r>
            <a:r>
              <a:rPr lang="en-US" sz="1350" dirty="0" err="1">
                <a:solidFill>
                  <a:srgbClr val="0000CC"/>
                </a:solidFill>
              </a:rPr>
              <a:t>Healthcheck</a:t>
            </a:r>
            <a:r>
              <a:rPr lang="en-US" sz="1350" dirty="0">
                <a:solidFill>
                  <a:srgbClr val="0000CC"/>
                </a:solidFill>
              </a:rPr>
              <a:t> Information</a:t>
            </a:r>
          </a:p>
        </p:txBody>
      </p:sp>
      <p:pic>
        <p:nvPicPr>
          <p:cNvPr id="142" name="Picture 141">
            <a:extLst>
              <a:ext uri="{FF2B5EF4-FFF2-40B4-BE49-F238E27FC236}">
                <a16:creationId xmlns:a16="http://schemas.microsoft.com/office/drawing/2014/main" id="{68BE3724-4D49-4B23-A26D-D3399C87EFAE}"/>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695742" y="3860389"/>
            <a:ext cx="208892" cy="208892"/>
          </a:xfrm>
          <a:prstGeom prst="rect">
            <a:avLst/>
          </a:prstGeom>
        </p:spPr>
      </p:pic>
      <p:sp>
        <p:nvSpPr>
          <p:cNvPr id="144" name="Oval 143">
            <a:extLst>
              <a:ext uri="{FF2B5EF4-FFF2-40B4-BE49-F238E27FC236}">
                <a16:creationId xmlns:a16="http://schemas.microsoft.com/office/drawing/2014/main" id="{3D3CD953-ADF6-4A9F-875B-7A1601AFFF9F}"/>
              </a:ext>
            </a:extLst>
          </p:cNvPr>
          <p:cNvSpPr/>
          <p:nvPr/>
        </p:nvSpPr>
        <p:spPr>
          <a:xfrm>
            <a:off x="3481189" y="4996145"/>
            <a:ext cx="345447" cy="226822"/>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D10</a:t>
            </a:r>
          </a:p>
        </p:txBody>
      </p:sp>
    </p:spTree>
    <p:extLst>
      <p:ext uri="{BB962C8B-B14F-4D97-AF65-F5344CB8AC3E}">
        <p14:creationId xmlns:p14="http://schemas.microsoft.com/office/powerpoint/2010/main" val="4099966139"/>
      </p:ext>
    </p:extLst>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EF2FBE87-DF46-473F-9CE8-DCF199469066}"/>
              </a:ext>
            </a:extLst>
          </p:cNvPr>
          <p:cNvGrpSpPr/>
          <p:nvPr/>
        </p:nvGrpSpPr>
        <p:grpSpPr>
          <a:xfrm>
            <a:off x="3606912" y="579840"/>
            <a:ext cx="534553" cy="5462156"/>
            <a:chOff x="3443090" y="576597"/>
            <a:chExt cx="712737" cy="8318021"/>
          </a:xfrm>
        </p:grpSpPr>
        <p:sp>
          <p:nvSpPr>
            <p:cNvPr id="159" name="Rectangle: Rounded Corners 158">
              <a:extLst>
                <a:ext uri="{FF2B5EF4-FFF2-40B4-BE49-F238E27FC236}">
                  <a16:creationId xmlns:a16="http://schemas.microsoft.com/office/drawing/2014/main" id="{DFAE09B7-9E81-4AC8-B06F-AD9E68AB3533}"/>
                </a:ext>
              </a:extLst>
            </p:cNvPr>
            <p:cNvSpPr/>
            <p:nvPr/>
          </p:nvSpPr>
          <p:spPr>
            <a:xfrm>
              <a:off x="3668423"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 name="Group 2">
              <a:extLst>
                <a:ext uri="{FF2B5EF4-FFF2-40B4-BE49-F238E27FC236}">
                  <a16:creationId xmlns:a16="http://schemas.microsoft.com/office/drawing/2014/main" id="{44280BF3-5D68-4F67-A4C0-C6390D7DFEFA}"/>
                </a:ext>
              </a:extLst>
            </p:cNvPr>
            <p:cNvGrpSpPr/>
            <p:nvPr/>
          </p:nvGrpSpPr>
          <p:grpSpPr>
            <a:xfrm>
              <a:off x="3443090" y="576597"/>
              <a:ext cx="712737" cy="560347"/>
              <a:chOff x="1839900" y="588837"/>
              <a:chExt cx="712737" cy="560347"/>
            </a:xfrm>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2015679" y="712777"/>
                <a:ext cx="453365" cy="351522"/>
              </a:xfrm>
              <a:prstGeom prst="rect">
                <a:avLst/>
              </a:prstGeom>
              <a:noFill/>
            </p:spPr>
            <p:txBody>
              <a:bodyPr wrap="square" rtlCol="0">
                <a:spAutoFit/>
              </a:bodyPr>
              <a:lstStyle/>
              <a:p>
                <a:r>
                  <a:rPr lang="en-US" sz="900" b="1" dirty="0">
                    <a:solidFill>
                      <a:schemeClr val="bg1"/>
                    </a:solidFill>
                  </a:rPr>
                  <a:t>SO</a:t>
                </a:r>
              </a:p>
            </p:txBody>
          </p:sp>
        </p:grpSp>
      </p:grpSp>
      <p:grpSp>
        <p:nvGrpSpPr>
          <p:cNvPr id="9" name="Group 8">
            <a:extLst>
              <a:ext uri="{FF2B5EF4-FFF2-40B4-BE49-F238E27FC236}">
                <a16:creationId xmlns:a16="http://schemas.microsoft.com/office/drawing/2014/main" id="{B53A3A50-FA07-4DE0-AF59-8E6619CCC216}"/>
              </a:ext>
            </a:extLst>
          </p:cNvPr>
          <p:cNvGrpSpPr/>
          <p:nvPr/>
        </p:nvGrpSpPr>
        <p:grpSpPr>
          <a:xfrm>
            <a:off x="2862776" y="579840"/>
            <a:ext cx="598242" cy="5462156"/>
            <a:chOff x="2489100" y="576597"/>
            <a:chExt cx="797656" cy="8318021"/>
          </a:xfrm>
        </p:grpSpPr>
        <p:sp>
          <p:nvSpPr>
            <p:cNvPr id="158" name="Rectangle: Rounded Corners 157">
              <a:extLst>
                <a:ext uri="{FF2B5EF4-FFF2-40B4-BE49-F238E27FC236}">
                  <a16:creationId xmlns:a16="http://schemas.microsoft.com/office/drawing/2014/main" id="{19BF86B2-D228-4634-965E-EF8F8ABB3FBD}"/>
                </a:ext>
              </a:extLst>
            </p:cNvPr>
            <p:cNvSpPr/>
            <p:nvPr/>
          </p:nvSpPr>
          <p:spPr>
            <a:xfrm>
              <a:off x="274584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2489100" y="576597"/>
              <a:ext cx="797656" cy="560347"/>
              <a:chOff x="1801452" y="588837"/>
              <a:chExt cx="797656"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1801452" y="735817"/>
                <a:ext cx="797656" cy="307776"/>
              </a:xfrm>
              <a:prstGeom prst="rect">
                <a:avLst/>
              </a:prstGeom>
              <a:noFill/>
            </p:spPr>
            <p:txBody>
              <a:bodyPr wrap="none" rtlCol="0">
                <a:spAutoFit/>
              </a:bodyPr>
              <a:lstStyle/>
              <a:p>
                <a:pPr algn="ctr"/>
                <a:r>
                  <a:rPr lang="en-US" sz="900" b="1" dirty="0">
                    <a:solidFill>
                      <a:schemeClr val="bg1"/>
                    </a:solidFill>
                  </a:rPr>
                  <a:t>M-Cloud</a:t>
                </a:r>
              </a:p>
            </p:txBody>
          </p:sp>
        </p:grpSp>
      </p:grpSp>
      <p:grpSp>
        <p:nvGrpSpPr>
          <p:cNvPr id="8" name="Group 7">
            <a:extLst>
              <a:ext uri="{FF2B5EF4-FFF2-40B4-BE49-F238E27FC236}">
                <a16:creationId xmlns:a16="http://schemas.microsoft.com/office/drawing/2014/main" id="{D66BBF9E-EE18-4053-8425-EBFAA27C061C}"/>
              </a:ext>
            </a:extLst>
          </p:cNvPr>
          <p:cNvGrpSpPr/>
          <p:nvPr/>
        </p:nvGrpSpPr>
        <p:grpSpPr>
          <a:xfrm>
            <a:off x="2115326" y="579840"/>
            <a:ext cx="702436" cy="5462156"/>
            <a:chOff x="1525479" y="576597"/>
            <a:chExt cx="936581" cy="8318021"/>
          </a:xfrm>
        </p:grpSpPr>
        <p:sp>
          <p:nvSpPr>
            <p:cNvPr id="160" name="Rectangle: Rounded Corners 159">
              <a:extLst>
                <a:ext uri="{FF2B5EF4-FFF2-40B4-BE49-F238E27FC236}">
                  <a16:creationId xmlns:a16="http://schemas.microsoft.com/office/drawing/2014/main" id="{E2056628-75D5-4BCC-9712-0E2906D11FE4}"/>
                </a:ext>
              </a:extLst>
            </p:cNvPr>
            <p:cNvSpPr/>
            <p:nvPr/>
          </p:nvSpPr>
          <p:spPr>
            <a:xfrm>
              <a:off x="1804223"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525479" y="576597"/>
              <a:ext cx="936581" cy="560347"/>
              <a:chOff x="1753373" y="588837"/>
              <a:chExt cx="936581" cy="560347"/>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753373" y="714253"/>
                <a:ext cx="936581" cy="307776"/>
              </a:xfrm>
              <a:prstGeom prst="rect">
                <a:avLst/>
              </a:prstGeom>
              <a:noFill/>
            </p:spPr>
            <p:txBody>
              <a:bodyPr wrap="none" rtlCol="0">
                <a:spAutoFit/>
              </a:bodyPr>
              <a:lstStyle/>
              <a:p>
                <a:r>
                  <a:rPr lang="en-US" sz="900" b="1" dirty="0">
                    <a:solidFill>
                      <a:schemeClr val="bg1"/>
                    </a:solidFill>
                  </a:rPr>
                  <a:t>OpenStack</a:t>
                </a:r>
              </a:p>
            </p:txBody>
          </p:sp>
        </p:grpSp>
      </p:grpSp>
      <p:grpSp>
        <p:nvGrpSpPr>
          <p:cNvPr id="129" name="Group 128">
            <a:extLst>
              <a:ext uri="{FF2B5EF4-FFF2-40B4-BE49-F238E27FC236}">
                <a16:creationId xmlns:a16="http://schemas.microsoft.com/office/drawing/2014/main" id="{C642EAFE-72C3-4FFA-AA60-59F6042D1B8F}"/>
              </a:ext>
            </a:extLst>
          </p:cNvPr>
          <p:cNvGrpSpPr/>
          <p:nvPr/>
        </p:nvGrpSpPr>
        <p:grpSpPr>
          <a:xfrm>
            <a:off x="4322121" y="579840"/>
            <a:ext cx="606256" cy="5462156"/>
            <a:chOff x="4965760" y="576597"/>
            <a:chExt cx="808341" cy="8318021"/>
          </a:xfrm>
        </p:grpSpPr>
        <p:sp>
          <p:nvSpPr>
            <p:cNvPr id="133" name="Rectangle: Rounded Corners 132">
              <a:extLst>
                <a:ext uri="{FF2B5EF4-FFF2-40B4-BE49-F238E27FC236}">
                  <a16:creationId xmlns:a16="http://schemas.microsoft.com/office/drawing/2014/main" id="{46C2EE05-7C0F-4799-9887-EF42702CD9A1}"/>
                </a:ext>
              </a:extLst>
            </p:cNvPr>
            <p:cNvSpPr/>
            <p:nvPr/>
          </p:nvSpPr>
          <p:spPr>
            <a:xfrm>
              <a:off x="5224184"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49" name="Group 148">
              <a:extLst>
                <a:ext uri="{FF2B5EF4-FFF2-40B4-BE49-F238E27FC236}">
                  <a16:creationId xmlns:a16="http://schemas.microsoft.com/office/drawing/2014/main" id="{06926491-64D0-43D9-8203-EF7ABB11B81A}"/>
                </a:ext>
              </a:extLst>
            </p:cNvPr>
            <p:cNvGrpSpPr/>
            <p:nvPr/>
          </p:nvGrpSpPr>
          <p:grpSpPr>
            <a:xfrm>
              <a:off x="4965760" y="576597"/>
              <a:ext cx="808341" cy="560347"/>
              <a:chOff x="2791951" y="582717"/>
              <a:chExt cx="808341" cy="560347"/>
            </a:xfrm>
          </p:grpSpPr>
          <p:sp>
            <p:nvSpPr>
              <p:cNvPr id="169" name="Rectangle: Rounded Corners 168">
                <a:extLst>
                  <a:ext uri="{FF2B5EF4-FFF2-40B4-BE49-F238E27FC236}">
                    <a16:creationId xmlns:a16="http://schemas.microsoft.com/office/drawing/2014/main" id="{7E73CF5E-8B9F-44EF-8381-26FC83682F4A}"/>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70" name="TextBox 169">
                <a:extLst>
                  <a:ext uri="{FF2B5EF4-FFF2-40B4-BE49-F238E27FC236}">
                    <a16:creationId xmlns:a16="http://schemas.microsoft.com/office/drawing/2014/main" id="{11E12556-033B-4CA6-836E-08D32448AE05}"/>
                  </a:ext>
                </a:extLst>
              </p:cNvPr>
              <p:cNvSpPr txBox="1"/>
              <p:nvPr/>
            </p:nvSpPr>
            <p:spPr>
              <a:xfrm>
                <a:off x="2791951" y="679520"/>
                <a:ext cx="808341" cy="284780"/>
              </a:xfrm>
              <a:prstGeom prst="rect">
                <a:avLst/>
              </a:prstGeom>
              <a:noFill/>
            </p:spPr>
            <p:txBody>
              <a:bodyPr wrap="none" rtlCol="0">
                <a:spAutoFit/>
              </a:bodyPr>
              <a:lstStyle/>
              <a:p>
                <a:pPr algn="ctr"/>
                <a:r>
                  <a:rPr lang="en-US" sz="788" b="1" dirty="0">
                    <a:solidFill>
                      <a:schemeClr val="bg1"/>
                    </a:solidFill>
                  </a:rPr>
                  <a:t>Controller</a:t>
                </a:r>
              </a:p>
            </p:txBody>
          </p:sp>
        </p:grpSp>
      </p:grpSp>
      <p:grpSp>
        <p:nvGrpSpPr>
          <p:cNvPr id="49" name="Group 48">
            <a:extLst>
              <a:ext uri="{FF2B5EF4-FFF2-40B4-BE49-F238E27FC236}">
                <a16:creationId xmlns:a16="http://schemas.microsoft.com/office/drawing/2014/main" id="{150A26D4-8DFF-426F-8BBC-DBFA94A1CDD0}"/>
              </a:ext>
            </a:extLst>
          </p:cNvPr>
          <p:cNvGrpSpPr/>
          <p:nvPr/>
        </p:nvGrpSpPr>
        <p:grpSpPr>
          <a:xfrm>
            <a:off x="1328298" y="137377"/>
            <a:ext cx="5147452" cy="6136540"/>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676399" y="-17858"/>
              <a:ext cx="5511509" cy="520169"/>
            </a:xfrm>
            <a:prstGeom prst="rect">
              <a:avLst/>
            </a:prstGeom>
            <a:noFill/>
          </p:spPr>
          <p:txBody>
            <a:bodyPr wrap="none" rtlCol="0">
              <a:spAutoFit/>
            </a:bodyPr>
            <a:lstStyle/>
            <a:p>
              <a:pPr algn="ctr"/>
              <a:r>
                <a:rPr lang="en-US" sz="2100" dirty="0">
                  <a:solidFill>
                    <a:schemeClr val="bg1"/>
                  </a:solidFill>
                  <a:latin typeface="Nokia Pure Headline" pitchFamily="34" charset="0"/>
                </a:rPr>
                <a:t>Stage D : Service Instantiation Part 2</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p>
          </p:txBody>
        </p:sp>
      </p:grpSp>
      <p:grpSp>
        <p:nvGrpSpPr>
          <p:cNvPr id="7" name="Group 6">
            <a:extLst>
              <a:ext uri="{FF2B5EF4-FFF2-40B4-BE49-F238E27FC236}">
                <a16:creationId xmlns:a16="http://schemas.microsoft.com/office/drawing/2014/main" id="{D0B024EE-197A-4289-ADA7-112951E44140}"/>
              </a:ext>
            </a:extLst>
          </p:cNvPr>
          <p:cNvGrpSpPr/>
          <p:nvPr/>
        </p:nvGrpSpPr>
        <p:grpSpPr>
          <a:xfrm>
            <a:off x="1468830" y="579840"/>
            <a:ext cx="534553" cy="5462156"/>
            <a:chOff x="696464" y="576597"/>
            <a:chExt cx="712737" cy="8318021"/>
          </a:xfrm>
        </p:grpSpPr>
        <p:sp>
          <p:nvSpPr>
            <p:cNvPr id="178" name="Rectangle: Rounded Corners 177">
              <a:extLst>
                <a:ext uri="{FF2B5EF4-FFF2-40B4-BE49-F238E27FC236}">
                  <a16:creationId xmlns:a16="http://schemas.microsoft.com/office/drawing/2014/main" id="{DA29F139-CD60-45F4-98F4-5466FA5CE889}"/>
                </a:ext>
              </a:extLst>
            </p:cNvPr>
            <p:cNvSpPr/>
            <p:nvPr/>
          </p:nvSpPr>
          <p:spPr>
            <a:xfrm>
              <a:off x="882881"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696464" y="576597"/>
              <a:ext cx="712737" cy="560347"/>
              <a:chOff x="928693" y="593233"/>
              <a:chExt cx="71273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1039310" y="690036"/>
                <a:ext cx="509114" cy="307776"/>
              </a:xfrm>
              <a:prstGeom prst="rect">
                <a:avLst/>
              </a:prstGeom>
              <a:noFill/>
            </p:spPr>
            <p:txBody>
              <a:bodyPr wrap="none" rtlCol="0">
                <a:spAutoFit/>
              </a:bodyPr>
              <a:lstStyle/>
              <a:p>
                <a:pPr algn="ctr"/>
                <a:r>
                  <a:rPr lang="en-US" sz="900" b="1" dirty="0">
                    <a:solidFill>
                      <a:schemeClr val="bg1"/>
                    </a:solidFill>
                  </a:rPr>
                  <a:t>VNF</a:t>
                </a:r>
              </a:p>
            </p:txBody>
          </p:sp>
        </p:grpSp>
      </p:grpSp>
      <p:sp>
        <p:nvSpPr>
          <p:cNvPr id="125" name="Rectangle: Rounded Corners 124">
            <a:extLst>
              <a:ext uri="{FF2B5EF4-FFF2-40B4-BE49-F238E27FC236}">
                <a16:creationId xmlns:a16="http://schemas.microsoft.com/office/drawing/2014/main" id="{BA3727F2-4A76-4146-8B5D-A54C3B055044}"/>
              </a:ext>
            </a:extLst>
          </p:cNvPr>
          <p:cNvSpPr/>
          <p:nvPr/>
        </p:nvSpPr>
        <p:spPr>
          <a:xfrm rot="16200000">
            <a:off x="3054924" y="-62817"/>
            <a:ext cx="277000" cy="319974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6" name="TextBox 125">
            <a:extLst>
              <a:ext uri="{FF2B5EF4-FFF2-40B4-BE49-F238E27FC236}">
                <a16:creationId xmlns:a16="http://schemas.microsoft.com/office/drawing/2014/main" id="{29BD774C-35CB-4198-9306-1D1322078FB4}"/>
              </a:ext>
            </a:extLst>
          </p:cNvPr>
          <p:cNvSpPr txBox="1"/>
          <p:nvPr/>
        </p:nvSpPr>
        <p:spPr>
          <a:xfrm>
            <a:off x="1862296" y="1373383"/>
            <a:ext cx="2599238" cy="300082"/>
          </a:xfrm>
          <a:prstGeom prst="rect">
            <a:avLst/>
          </a:prstGeom>
          <a:noFill/>
        </p:spPr>
        <p:txBody>
          <a:bodyPr wrap="none" rtlCol="0">
            <a:spAutoFit/>
          </a:bodyPr>
          <a:lstStyle/>
          <a:p>
            <a:r>
              <a:rPr lang="en-US" sz="1350" dirty="0">
                <a:solidFill>
                  <a:srgbClr val="0000CC"/>
                </a:solidFill>
              </a:rPr>
              <a:t>Service Configuration &amp; Response </a:t>
            </a:r>
          </a:p>
        </p:txBody>
      </p:sp>
      <p:grpSp>
        <p:nvGrpSpPr>
          <p:cNvPr id="205" name="Group 204">
            <a:extLst>
              <a:ext uri="{FF2B5EF4-FFF2-40B4-BE49-F238E27FC236}">
                <a16:creationId xmlns:a16="http://schemas.microsoft.com/office/drawing/2014/main" id="{D35A297E-20BE-409B-8C2C-BA3F5A952FEC}"/>
              </a:ext>
            </a:extLst>
          </p:cNvPr>
          <p:cNvGrpSpPr/>
          <p:nvPr/>
        </p:nvGrpSpPr>
        <p:grpSpPr>
          <a:xfrm>
            <a:off x="5848476" y="579840"/>
            <a:ext cx="534553" cy="5462156"/>
            <a:chOff x="5963579" y="576597"/>
            <a:chExt cx="712737" cy="8318021"/>
          </a:xfrm>
        </p:grpSpPr>
        <p:sp>
          <p:nvSpPr>
            <p:cNvPr id="206" name="Rectangle: Rounded Corners 205">
              <a:extLst>
                <a:ext uri="{FF2B5EF4-FFF2-40B4-BE49-F238E27FC236}">
                  <a16:creationId xmlns:a16="http://schemas.microsoft.com/office/drawing/2014/main" id="{16F2A15D-281B-4EB1-AFC4-1350F66E3756}"/>
                </a:ext>
              </a:extLst>
            </p:cNvPr>
            <p:cNvSpPr/>
            <p:nvPr/>
          </p:nvSpPr>
          <p:spPr>
            <a:xfrm>
              <a:off x="616580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07" name="Group 206">
              <a:extLst>
                <a:ext uri="{FF2B5EF4-FFF2-40B4-BE49-F238E27FC236}">
                  <a16:creationId xmlns:a16="http://schemas.microsoft.com/office/drawing/2014/main" id="{45F655A4-60AD-4E68-9A6F-1E48513389CB}"/>
                </a:ext>
              </a:extLst>
            </p:cNvPr>
            <p:cNvGrpSpPr/>
            <p:nvPr/>
          </p:nvGrpSpPr>
          <p:grpSpPr>
            <a:xfrm>
              <a:off x="5963579" y="576597"/>
              <a:ext cx="712737" cy="560347"/>
              <a:chOff x="2836155" y="582717"/>
              <a:chExt cx="712737" cy="560347"/>
            </a:xfrm>
          </p:grpSpPr>
          <p:sp>
            <p:nvSpPr>
              <p:cNvPr id="213" name="Rectangle: Rounded Corners 212">
                <a:extLst>
                  <a:ext uri="{FF2B5EF4-FFF2-40B4-BE49-F238E27FC236}">
                    <a16:creationId xmlns:a16="http://schemas.microsoft.com/office/drawing/2014/main" id="{D83751BD-A5E0-474F-B4ED-4C7C8312BF27}"/>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14" name="TextBox 213">
                <a:extLst>
                  <a:ext uri="{FF2B5EF4-FFF2-40B4-BE49-F238E27FC236}">
                    <a16:creationId xmlns:a16="http://schemas.microsoft.com/office/drawing/2014/main" id="{426C0777-1A26-4D20-923B-1523361AA05F}"/>
                  </a:ext>
                </a:extLst>
              </p:cNvPr>
              <p:cNvSpPr txBox="1"/>
              <p:nvPr/>
            </p:nvSpPr>
            <p:spPr>
              <a:xfrm>
                <a:off x="2957126" y="715097"/>
                <a:ext cx="474917" cy="307776"/>
              </a:xfrm>
              <a:prstGeom prst="rect">
                <a:avLst/>
              </a:prstGeom>
              <a:noFill/>
            </p:spPr>
            <p:txBody>
              <a:bodyPr wrap="none" rtlCol="0">
                <a:spAutoFit/>
              </a:bodyPr>
              <a:lstStyle/>
              <a:p>
                <a:pPr algn="ctr"/>
                <a:r>
                  <a:rPr lang="en-US" sz="900" b="1" dirty="0">
                    <a:solidFill>
                      <a:schemeClr val="bg1"/>
                    </a:solidFill>
                  </a:rPr>
                  <a:t>AAI</a:t>
                </a:r>
              </a:p>
            </p:txBody>
          </p:sp>
        </p:grpSp>
      </p:grpSp>
      <p:grpSp>
        <p:nvGrpSpPr>
          <p:cNvPr id="221" name="Group 220">
            <a:extLst>
              <a:ext uri="{FF2B5EF4-FFF2-40B4-BE49-F238E27FC236}">
                <a16:creationId xmlns:a16="http://schemas.microsoft.com/office/drawing/2014/main" id="{FB538208-046F-43D3-A724-37F3FF23AE05}"/>
              </a:ext>
            </a:extLst>
          </p:cNvPr>
          <p:cNvGrpSpPr/>
          <p:nvPr/>
        </p:nvGrpSpPr>
        <p:grpSpPr>
          <a:xfrm>
            <a:off x="5137085" y="579840"/>
            <a:ext cx="534553" cy="5462156"/>
            <a:chOff x="4060476" y="576597"/>
            <a:chExt cx="712737" cy="8318021"/>
          </a:xfrm>
        </p:grpSpPr>
        <p:sp>
          <p:nvSpPr>
            <p:cNvPr id="222" name="Rectangle: Rounded Corners 221">
              <a:extLst>
                <a:ext uri="{FF2B5EF4-FFF2-40B4-BE49-F238E27FC236}">
                  <a16:creationId xmlns:a16="http://schemas.microsoft.com/office/drawing/2014/main" id="{7F4270E7-B643-48F0-AF82-73AABE6B4376}"/>
                </a:ext>
              </a:extLst>
            </p:cNvPr>
            <p:cNvSpPr/>
            <p:nvPr/>
          </p:nvSpPr>
          <p:spPr>
            <a:xfrm>
              <a:off x="4282559"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23" name="Group 222">
              <a:extLst>
                <a:ext uri="{FF2B5EF4-FFF2-40B4-BE49-F238E27FC236}">
                  <a16:creationId xmlns:a16="http://schemas.microsoft.com/office/drawing/2014/main" id="{472B4F5C-1DE4-4B09-B7FC-C93A701C9AB7}"/>
                </a:ext>
              </a:extLst>
            </p:cNvPr>
            <p:cNvGrpSpPr/>
            <p:nvPr/>
          </p:nvGrpSpPr>
          <p:grpSpPr>
            <a:xfrm>
              <a:off x="4060476" y="576597"/>
              <a:ext cx="712737" cy="560347"/>
              <a:chOff x="3832410" y="576597"/>
              <a:chExt cx="712737" cy="560347"/>
            </a:xfrm>
          </p:grpSpPr>
          <p:sp>
            <p:nvSpPr>
              <p:cNvPr id="229" name="Rectangle: Rounded Corners 228">
                <a:extLst>
                  <a:ext uri="{FF2B5EF4-FFF2-40B4-BE49-F238E27FC236}">
                    <a16:creationId xmlns:a16="http://schemas.microsoft.com/office/drawing/2014/main" id="{B6AB2C2E-3C46-4771-A61A-34CE0EBBEC8C}"/>
                  </a:ext>
                </a:extLst>
              </p:cNvPr>
              <p:cNvSpPr/>
              <p:nvPr/>
            </p:nvSpPr>
            <p:spPr>
              <a:xfrm rot="16200000">
                <a:off x="3908605"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30" name="TextBox 229">
                <a:extLst>
                  <a:ext uri="{FF2B5EF4-FFF2-40B4-BE49-F238E27FC236}">
                    <a16:creationId xmlns:a16="http://schemas.microsoft.com/office/drawing/2014/main" id="{34189E4F-8204-4A80-B102-65A1C3EA2990}"/>
                  </a:ext>
                </a:extLst>
              </p:cNvPr>
              <p:cNvSpPr txBox="1"/>
              <p:nvPr/>
            </p:nvSpPr>
            <p:spPr>
              <a:xfrm>
                <a:off x="3886185" y="700684"/>
                <a:ext cx="592469" cy="307776"/>
              </a:xfrm>
              <a:prstGeom prst="rect">
                <a:avLst/>
              </a:prstGeom>
              <a:noFill/>
            </p:spPr>
            <p:txBody>
              <a:bodyPr wrap="none" rtlCol="0">
                <a:spAutoFit/>
              </a:bodyPr>
              <a:lstStyle/>
              <a:p>
                <a:pPr algn="ctr"/>
                <a:r>
                  <a:rPr lang="en-US" sz="900" b="1" dirty="0">
                    <a:solidFill>
                      <a:schemeClr val="bg1"/>
                    </a:solidFill>
                  </a:rPr>
                  <a:t>DCAE</a:t>
                </a:r>
              </a:p>
            </p:txBody>
          </p:sp>
        </p:grpSp>
      </p:grpSp>
      <p:sp>
        <p:nvSpPr>
          <p:cNvPr id="231" name="Rectangle: Rounded Corners 230">
            <a:extLst>
              <a:ext uri="{FF2B5EF4-FFF2-40B4-BE49-F238E27FC236}">
                <a16:creationId xmlns:a16="http://schemas.microsoft.com/office/drawing/2014/main" id="{D305D55D-EF72-427C-B6C9-BEDCB78513DD}"/>
              </a:ext>
            </a:extLst>
          </p:cNvPr>
          <p:cNvSpPr/>
          <p:nvPr/>
        </p:nvSpPr>
        <p:spPr>
          <a:xfrm rot="16200000">
            <a:off x="5617333" y="4060604"/>
            <a:ext cx="294557" cy="119832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32" name="TextBox 231">
            <a:extLst>
              <a:ext uri="{FF2B5EF4-FFF2-40B4-BE49-F238E27FC236}">
                <a16:creationId xmlns:a16="http://schemas.microsoft.com/office/drawing/2014/main" id="{569BD7AA-B0F5-4725-AE31-E67BF0B4DBD1}"/>
              </a:ext>
            </a:extLst>
          </p:cNvPr>
          <p:cNvSpPr txBox="1"/>
          <p:nvPr/>
        </p:nvSpPr>
        <p:spPr>
          <a:xfrm>
            <a:off x="5220148" y="4512618"/>
            <a:ext cx="1052660" cy="300082"/>
          </a:xfrm>
          <a:prstGeom prst="rect">
            <a:avLst/>
          </a:prstGeom>
          <a:noFill/>
        </p:spPr>
        <p:txBody>
          <a:bodyPr wrap="none" rtlCol="0">
            <a:spAutoFit/>
          </a:bodyPr>
          <a:lstStyle/>
          <a:p>
            <a:r>
              <a:rPr lang="en-US" sz="1350" dirty="0">
                <a:solidFill>
                  <a:srgbClr val="0000CC"/>
                </a:solidFill>
              </a:rPr>
              <a:t>New Service</a:t>
            </a:r>
          </a:p>
        </p:txBody>
      </p:sp>
      <p:sp>
        <p:nvSpPr>
          <p:cNvPr id="237" name="Rectangle: Rounded Corners 236">
            <a:extLst>
              <a:ext uri="{FF2B5EF4-FFF2-40B4-BE49-F238E27FC236}">
                <a16:creationId xmlns:a16="http://schemas.microsoft.com/office/drawing/2014/main" id="{48F6C969-20F9-4901-9B75-1D98CB158302}"/>
              </a:ext>
            </a:extLst>
          </p:cNvPr>
          <p:cNvSpPr/>
          <p:nvPr/>
        </p:nvSpPr>
        <p:spPr>
          <a:xfrm rot="16200000">
            <a:off x="5201373" y="4981110"/>
            <a:ext cx="443867" cy="75597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38" name="TextBox 237">
            <a:extLst>
              <a:ext uri="{FF2B5EF4-FFF2-40B4-BE49-F238E27FC236}">
                <a16:creationId xmlns:a16="http://schemas.microsoft.com/office/drawing/2014/main" id="{DDB518B9-6AB9-49D8-A98B-AA9DAE06D1C1}"/>
              </a:ext>
            </a:extLst>
          </p:cNvPr>
          <p:cNvSpPr txBox="1"/>
          <p:nvPr/>
        </p:nvSpPr>
        <p:spPr>
          <a:xfrm>
            <a:off x="5090337" y="5116725"/>
            <a:ext cx="801758" cy="507831"/>
          </a:xfrm>
          <a:prstGeom prst="rect">
            <a:avLst/>
          </a:prstGeom>
          <a:noFill/>
        </p:spPr>
        <p:txBody>
          <a:bodyPr wrap="none" rtlCol="0">
            <a:spAutoFit/>
          </a:bodyPr>
          <a:lstStyle/>
          <a:p>
            <a:r>
              <a:rPr lang="en-US" sz="1350" dirty="0">
                <a:solidFill>
                  <a:srgbClr val="0000CC"/>
                </a:solidFill>
              </a:rPr>
              <a:t>Monitor </a:t>
            </a:r>
          </a:p>
          <a:p>
            <a:r>
              <a:rPr lang="en-US" sz="1350" dirty="0">
                <a:solidFill>
                  <a:srgbClr val="0000CC"/>
                </a:solidFill>
              </a:rPr>
              <a:t>Service</a:t>
            </a:r>
          </a:p>
        </p:txBody>
      </p:sp>
      <p:cxnSp>
        <p:nvCxnSpPr>
          <p:cNvPr id="242" name="Straight Arrow Connector 241">
            <a:extLst>
              <a:ext uri="{FF2B5EF4-FFF2-40B4-BE49-F238E27FC236}">
                <a16:creationId xmlns:a16="http://schemas.microsoft.com/office/drawing/2014/main" id="{6C11C176-746D-4AC0-B3DA-56EF5317564C}"/>
              </a:ext>
            </a:extLst>
          </p:cNvPr>
          <p:cNvCxnSpPr>
            <a:cxnSpLocks/>
          </p:cNvCxnSpPr>
          <p:nvPr/>
        </p:nvCxnSpPr>
        <p:spPr>
          <a:xfrm>
            <a:off x="5539563" y="4498963"/>
            <a:ext cx="454334" cy="1"/>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43" name="Rectangle: Rounded Corners 242">
            <a:extLst>
              <a:ext uri="{FF2B5EF4-FFF2-40B4-BE49-F238E27FC236}">
                <a16:creationId xmlns:a16="http://schemas.microsoft.com/office/drawing/2014/main" id="{1885C2DB-02DA-46D0-A7C6-C74B114EDBEB}"/>
              </a:ext>
            </a:extLst>
          </p:cNvPr>
          <p:cNvSpPr/>
          <p:nvPr/>
        </p:nvSpPr>
        <p:spPr>
          <a:xfrm rot="16200000">
            <a:off x="3689070" y="3784531"/>
            <a:ext cx="481814" cy="7512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44" name="TextBox 243">
            <a:extLst>
              <a:ext uri="{FF2B5EF4-FFF2-40B4-BE49-F238E27FC236}">
                <a16:creationId xmlns:a16="http://schemas.microsoft.com/office/drawing/2014/main" id="{A455BE50-F0EA-4C6E-95A9-AE5909480826}"/>
              </a:ext>
            </a:extLst>
          </p:cNvPr>
          <p:cNvSpPr txBox="1"/>
          <p:nvPr/>
        </p:nvSpPr>
        <p:spPr>
          <a:xfrm>
            <a:off x="3622962" y="3916300"/>
            <a:ext cx="696153" cy="507831"/>
          </a:xfrm>
          <a:prstGeom prst="rect">
            <a:avLst/>
          </a:prstGeom>
          <a:noFill/>
        </p:spPr>
        <p:txBody>
          <a:bodyPr wrap="none" rtlCol="0">
            <a:spAutoFit/>
          </a:bodyPr>
          <a:lstStyle/>
          <a:p>
            <a:r>
              <a:rPr lang="en-US" sz="1350" dirty="0">
                <a:solidFill>
                  <a:srgbClr val="0000CC"/>
                </a:solidFill>
              </a:rPr>
              <a:t>Inform </a:t>
            </a:r>
          </a:p>
          <a:p>
            <a:r>
              <a:rPr lang="en-US" sz="1350" dirty="0">
                <a:solidFill>
                  <a:srgbClr val="0000CC"/>
                </a:solidFill>
              </a:rPr>
              <a:t>User</a:t>
            </a:r>
          </a:p>
        </p:txBody>
      </p:sp>
      <p:sp>
        <p:nvSpPr>
          <p:cNvPr id="190" name="Rectangle: Rounded Corners 189">
            <a:extLst>
              <a:ext uri="{FF2B5EF4-FFF2-40B4-BE49-F238E27FC236}">
                <a16:creationId xmlns:a16="http://schemas.microsoft.com/office/drawing/2014/main" id="{1380A996-ABDC-41BC-A5F8-B820B81843DD}"/>
              </a:ext>
            </a:extLst>
          </p:cNvPr>
          <p:cNvSpPr/>
          <p:nvPr/>
        </p:nvSpPr>
        <p:spPr>
          <a:xfrm rot="16200000">
            <a:off x="4194621" y="1949258"/>
            <a:ext cx="277001" cy="153975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92" name="TextBox 191">
            <a:extLst>
              <a:ext uri="{FF2B5EF4-FFF2-40B4-BE49-F238E27FC236}">
                <a16:creationId xmlns:a16="http://schemas.microsoft.com/office/drawing/2014/main" id="{54E030FD-E2D4-440D-863D-A22BC40EAD34}"/>
              </a:ext>
            </a:extLst>
          </p:cNvPr>
          <p:cNvSpPr txBox="1"/>
          <p:nvPr/>
        </p:nvSpPr>
        <p:spPr>
          <a:xfrm>
            <a:off x="7037253" y="189181"/>
            <a:ext cx="3793034" cy="5133507"/>
          </a:xfrm>
          <a:prstGeom prst="rect">
            <a:avLst/>
          </a:prstGeom>
          <a:noFill/>
        </p:spPr>
        <p:txBody>
          <a:bodyPr wrap="square" lIns="54000" tIns="54000" rIns="54000" bIns="54000" rtlCol="0">
            <a:spAutoFit/>
          </a:bodyPr>
          <a:lstStyle/>
          <a:p>
            <a:pPr defTabSz="270000">
              <a:spcAft>
                <a:spcPts val="225"/>
              </a:spcAft>
              <a:tabLst>
                <a:tab pos="270000" algn="l"/>
              </a:tabLst>
            </a:pPr>
            <a:r>
              <a:rPr lang="en-US" b="1" dirty="0">
                <a:solidFill>
                  <a:schemeClr val="bg1">
                    <a:lumMod val="95000"/>
                  </a:schemeClr>
                </a:solidFill>
                <a:ea typeface="Nokia Pure Text Light" panose="020B0403020202020204" pitchFamily="34" charset="0"/>
              </a:rPr>
              <a:t>Service Instantiation Part 2</a:t>
            </a:r>
          </a:p>
          <a:p>
            <a:pPr defTabSz="270000">
              <a:spcAft>
                <a:spcPts val="225"/>
              </a:spcAft>
              <a:tabLst>
                <a:tab pos="270000" algn="l"/>
              </a:tabLst>
            </a:pPr>
            <a:endParaRPr lang="en-US" sz="1350" dirty="0">
              <a:ea typeface="Nokia Pure Text Light" panose="020B0403020202020204" pitchFamily="34" charset="0"/>
            </a:endParaRPr>
          </a:p>
          <a:p>
            <a:pPr defTabSz="270000">
              <a:spcAft>
                <a:spcPts val="225"/>
              </a:spcAft>
              <a:tabLst>
                <a:tab pos="270000" algn="l"/>
              </a:tabLst>
            </a:pPr>
            <a:endParaRPr lang="en-US" sz="1350" dirty="0">
              <a:ea typeface="Nokia Pure Text Light" panose="020B0403020202020204" pitchFamily="34" charset="0"/>
            </a:endParaRPr>
          </a:p>
          <a:p>
            <a:pPr defTabSz="270000">
              <a:spcAft>
                <a:spcPts val="225"/>
              </a:spcAft>
              <a:tabLst>
                <a:tab pos="270000" algn="l"/>
              </a:tabLst>
            </a:pPr>
            <a:br>
              <a:rPr lang="en-US" sz="1350" dirty="0">
                <a:ea typeface="Nokia Pure Text Light" panose="020B0403020202020204" pitchFamily="34" charset="0"/>
              </a:rPr>
            </a:br>
            <a:r>
              <a:rPr lang="en-US" sz="1350" dirty="0">
                <a:ea typeface="Nokia Pure Text Light" panose="020B0403020202020204" pitchFamily="34" charset="0"/>
              </a:rPr>
              <a:t>Controller configures the VNF for service via Ansible, Chef or NetConf over SSH </a:t>
            </a:r>
            <a:r>
              <a:rPr lang="en-US" sz="1350" dirty="0">
                <a:solidFill>
                  <a:srgbClr val="FF0000"/>
                </a:solidFill>
                <a:ea typeface="Nokia Pure Text Light" panose="020B0403020202020204" pitchFamily="34" charset="0"/>
              </a:rPr>
              <a:t>or Netconf over TLS</a:t>
            </a:r>
            <a:r>
              <a:rPr lang="en-US" sz="1350" dirty="0">
                <a:ea typeface="Nokia Pure Text Light" panose="020B0403020202020204" pitchFamily="34" charset="0"/>
              </a:rPr>
              <a:t>.  SSH uses public key authentication.  TLS uses certificate.</a:t>
            </a:r>
          </a:p>
          <a:p>
            <a:pPr defTabSz="270000">
              <a:spcAft>
                <a:spcPts val="225"/>
              </a:spcAft>
              <a:tabLst>
                <a:tab pos="270000" algn="l"/>
              </a:tabLst>
            </a:pPr>
            <a:endParaRPr lang="en-US" sz="1350" dirty="0">
              <a:ea typeface="Nokia Pure Text Light" panose="020B0403020202020204" pitchFamily="34" charset="0"/>
            </a:endParaRPr>
          </a:p>
          <a:p>
            <a:pPr defTabSz="270000">
              <a:spcAft>
                <a:spcPts val="225"/>
              </a:spcAft>
              <a:tabLst>
                <a:tab pos="270000" algn="l"/>
              </a:tabLst>
            </a:pPr>
            <a:r>
              <a:rPr lang="en-US" sz="1350" dirty="0">
                <a:ea typeface="Nokia Pure Text Light" panose="020B0403020202020204" pitchFamily="34" charset="0"/>
              </a:rPr>
              <a:t>VNF activates itself according to the service configuration. </a:t>
            </a:r>
            <a:r>
              <a:rPr lang="en-US" sz="1350" dirty="0">
                <a:solidFill>
                  <a:srgbClr val="FF0000"/>
                </a:solidFill>
                <a:ea typeface="Nokia Pure Text Light" panose="020B0403020202020204" pitchFamily="34" charset="0"/>
              </a:rPr>
              <a:t>If not done at step D4, VNF uses IAK/RV to perform certificate enrollment.</a:t>
            </a:r>
            <a:r>
              <a:rPr lang="en-US" sz="1350" dirty="0">
                <a:ea typeface="Nokia Pure Text Light" panose="020B0403020202020204" pitchFamily="34" charset="0"/>
              </a:rPr>
              <a:t> </a:t>
            </a:r>
          </a:p>
          <a:p>
            <a:pPr defTabSz="270000">
              <a:spcAft>
                <a:spcPts val="225"/>
              </a:spcAft>
              <a:tabLst>
                <a:tab pos="270000" algn="l"/>
              </a:tabLst>
            </a:pPr>
            <a:endParaRPr lang="en-US" sz="1350" dirty="0">
              <a:ea typeface="Nokia Pure Text Light" panose="020B0403020202020204" pitchFamily="34" charset="0"/>
            </a:endParaRPr>
          </a:p>
          <a:p>
            <a:pPr defTabSz="270000">
              <a:spcAft>
                <a:spcPts val="225"/>
              </a:spcAft>
              <a:tabLst>
                <a:tab pos="270000" algn="l"/>
              </a:tabLst>
            </a:pPr>
            <a:r>
              <a:rPr lang="en-US" sz="1350" dirty="0">
                <a:ea typeface="Nokia Pure Text Light" panose="020B0403020202020204" pitchFamily="34" charset="0"/>
              </a:rPr>
              <a:t>Controller notifies SO that service is configured.</a:t>
            </a:r>
          </a:p>
          <a:p>
            <a:pPr defTabSz="270000">
              <a:spcAft>
                <a:spcPts val="225"/>
              </a:spcAft>
              <a:tabLst>
                <a:tab pos="270000" algn="l"/>
              </a:tabLst>
            </a:pPr>
            <a:endParaRPr lang="en-US" sz="1350" dirty="0">
              <a:ea typeface="Nokia Pure Text Light" panose="020B0403020202020204" pitchFamily="34" charset="0"/>
            </a:endParaRPr>
          </a:p>
          <a:p>
            <a:pPr defTabSz="270000">
              <a:spcAft>
                <a:spcPts val="225"/>
              </a:spcAft>
              <a:tabLst>
                <a:tab pos="270000" algn="l"/>
              </a:tabLst>
            </a:pPr>
            <a:r>
              <a:rPr lang="en-US" sz="1350" dirty="0">
                <a:ea typeface="Nokia Pure Text Light" panose="020B0403020202020204" pitchFamily="34" charset="0"/>
              </a:rPr>
              <a:t>SO updates AAI with configuration info.</a:t>
            </a:r>
          </a:p>
          <a:p>
            <a:pPr defTabSz="270000">
              <a:spcAft>
                <a:spcPts val="225"/>
              </a:spcAft>
              <a:tabLst>
                <a:tab pos="270000" algn="l"/>
              </a:tabLst>
            </a:pPr>
            <a:endParaRPr lang="en-US" sz="1350" dirty="0">
              <a:ea typeface="Nokia Pure Text Light" panose="020B0403020202020204" pitchFamily="34" charset="0"/>
            </a:endParaRPr>
          </a:p>
          <a:p>
            <a:pPr defTabSz="270000">
              <a:spcAft>
                <a:spcPts val="225"/>
              </a:spcAft>
              <a:tabLst>
                <a:tab pos="270000" algn="l"/>
              </a:tabLst>
            </a:pPr>
            <a:r>
              <a:rPr lang="en-US" sz="1350" dirty="0">
                <a:ea typeface="Nokia Pure Text Light" panose="020B0403020202020204" pitchFamily="34" charset="0"/>
              </a:rPr>
              <a:t>SO informs service initiator that service is active.</a:t>
            </a:r>
          </a:p>
          <a:p>
            <a:pPr defTabSz="270000">
              <a:spcAft>
                <a:spcPts val="225"/>
              </a:spcAft>
              <a:tabLst>
                <a:tab pos="270000" algn="l"/>
              </a:tabLst>
            </a:pPr>
            <a:endParaRPr lang="en-US" sz="1350" dirty="0">
              <a:ea typeface="Nokia Pure Text Light" panose="020B0403020202020204" pitchFamily="34" charset="0"/>
            </a:endParaRPr>
          </a:p>
          <a:p>
            <a:pPr defTabSz="270000">
              <a:spcAft>
                <a:spcPts val="225"/>
              </a:spcAft>
              <a:tabLst>
                <a:tab pos="270000" algn="l"/>
              </a:tabLst>
            </a:pPr>
            <a:r>
              <a:rPr lang="en-US" sz="1350" dirty="0">
                <a:ea typeface="Nokia Pure Text Light" panose="020B0403020202020204" pitchFamily="34" charset="0"/>
              </a:rPr>
              <a:t>AAI publishes to DMaaP that a new service is active.  DCAE is listening for these events.</a:t>
            </a:r>
          </a:p>
          <a:p>
            <a:pPr defTabSz="270000">
              <a:spcAft>
                <a:spcPts val="225"/>
              </a:spcAft>
              <a:tabLst>
                <a:tab pos="270000" algn="l"/>
              </a:tabLst>
            </a:pPr>
            <a:endParaRPr lang="en-US" sz="1350" dirty="0">
              <a:ea typeface="Nokia Pure Text Light" panose="020B0403020202020204" pitchFamily="34" charset="0"/>
            </a:endParaRPr>
          </a:p>
          <a:p>
            <a:pPr defTabSz="270000">
              <a:spcAft>
                <a:spcPts val="225"/>
              </a:spcAft>
              <a:tabLst>
                <a:tab pos="270000" algn="l"/>
              </a:tabLst>
            </a:pPr>
            <a:r>
              <a:rPr lang="en-US" sz="1350" dirty="0">
                <a:ea typeface="Nokia Pure Text Light" panose="020B0403020202020204" pitchFamily="34" charset="0"/>
              </a:rPr>
              <a:t>DCAE starts monitoring the service.  </a:t>
            </a:r>
          </a:p>
        </p:txBody>
      </p:sp>
      <p:sp>
        <p:nvSpPr>
          <p:cNvPr id="195" name="Oval 194">
            <a:extLst>
              <a:ext uri="{FF2B5EF4-FFF2-40B4-BE49-F238E27FC236}">
                <a16:creationId xmlns:a16="http://schemas.microsoft.com/office/drawing/2014/main" id="{CF4EFAB3-773F-4927-8F33-FC02200156E0}"/>
              </a:ext>
            </a:extLst>
          </p:cNvPr>
          <p:cNvSpPr/>
          <p:nvPr/>
        </p:nvSpPr>
        <p:spPr>
          <a:xfrm>
            <a:off x="6670602" y="1279707"/>
            <a:ext cx="326055" cy="23769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D11</a:t>
            </a:r>
          </a:p>
        </p:txBody>
      </p:sp>
      <p:sp>
        <p:nvSpPr>
          <p:cNvPr id="248" name="Oval 247">
            <a:extLst>
              <a:ext uri="{FF2B5EF4-FFF2-40B4-BE49-F238E27FC236}">
                <a16:creationId xmlns:a16="http://schemas.microsoft.com/office/drawing/2014/main" id="{5F2B9D7D-0212-42FF-8BFE-423EDED9FC84}"/>
              </a:ext>
            </a:extLst>
          </p:cNvPr>
          <p:cNvSpPr/>
          <p:nvPr/>
        </p:nvSpPr>
        <p:spPr>
          <a:xfrm>
            <a:off x="3260415" y="3277863"/>
            <a:ext cx="322982" cy="22475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D14</a:t>
            </a:r>
          </a:p>
        </p:txBody>
      </p:sp>
      <p:pic>
        <p:nvPicPr>
          <p:cNvPr id="162" name="Picture 161">
            <a:extLst>
              <a:ext uri="{FF2B5EF4-FFF2-40B4-BE49-F238E27FC236}">
                <a16:creationId xmlns:a16="http://schemas.microsoft.com/office/drawing/2014/main" id="{CB0D9E13-F4FE-44E6-9311-DE8330E1576C}"/>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741521" y="1585473"/>
            <a:ext cx="208892" cy="208892"/>
          </a:xfrm>
          <a:prstGeom prst="rect">
            <a:avLst/>
          </a:prstGeom>
        </p:spPr>
      </p:pic>
      <p:sp>
        <p:nvSpPr>
          <p:cNvPr id="174" name="Rectangle: Rounded Corners 173">
            <a:extLst>
              <a:ext uri="{FF2B5EF4-FFF2-40B4-BE49-F238E27FC236}">
                <a16:creationId xmlns:a16="http://schemas.microsoft.com/office/drawing/2014/main" id="{E0027AE5-E58F-4727-AD4B-704A2EA3CA78}"/>
              </a:ext>
            </a:extLst>
          </p:cNvPr>
          <p:cNvSpPr/>
          <p:nvPr/>
        </p:nvSpPr>
        <p:spPr>
          <a:xfrm rot="16200000">
            <a:off x="1538819" y="1994206"/>
            <a:ext cx="528127" cy="88233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73" name="TextBox 172">
            <a:extLst>
              <a:ext uri="{FF2B5EF4-FFF2-40B4-BE49-F238E27FC236}">
                <a16:creationId xmlns:a16="http://schemas.microsoft.com/office/drawing/2014/main" id="{0601AB40-FAFD-4BEF-B36E-AE3E8E487554}"/>
              </a:ext>
            </a:extLst>
          </p:cNvPr>
          <p:cNvSpPr txBox="1"/>
          <p:nvPr/>
        </p:nvSpPr>
        <p:spPr>
          <a:xfrm>
            <a:off x="1323231" y="2188166"/>
            <a:ext cx="998028" cy="507831"/>
          </a:xfrm>
          <a:prstGeom prst="rect">
            <a:avLst/>
          </a:prstGeom>
          <a:noFill/>
        </p:spPr>
        <p:txBody>
          <a:bodyPr wrap="square" rtlCol="0">
            <a:spAutoFit/>
          </a:bodyPr>
          <a:lstStyle/>
          <a:p>
            <a:r>
              <a:rPr lang="en-US" sz="1350" dirty="0">
                <a:solidFill>
                  <a:srgbClr val="0000CC"/>
                </a:solidFill>
              </a:rPr>
              <a:t>Activate &amp;</a:t>
            </a:r>
          </a:p>
          <a:p>
            <a:r>
              <a:rPr lang="en-US" sz="1350" dirty="0">
                <a:solidFill>
                  <a:srgbClr val="0000CC"/>
                </a:solidFill>
              </a:rPr>
              <a:t>Cert Enroll</a:t>
            </a:r>
          </a:p>
        </p:txBody>
      </p:sp>
      <p:sp>
        <p:nvSpPr>
          <p:cNvPr id="180" name="Oval 179">
            <a:extLst>
              <a:ext uri="{FF2B5EF4-FFF2-40B4-BE49-F238E27FC236}">
                <a16:creationId xmlns:a16="http://schemas.microsoft.com/office/drawing/2014/main" id="{2A6EF608-2174-49D6-A2CA-B9DDA96326C2}"/>
              </a:ext>
            </a:extLst>
          </p:cNvPr>
          <p:cNvSpPr/>
          <p:nvPr/>
        </p:nvSpPr>
        <p:spPr>
          <a:xfrm>
            <a:off x="4807501" y="4568292"/>
            <a:ext cx="320991" cy="21581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D16</a:t>
            </a:r>
          </a:p>
        </p:txBody>
      </p:sp>
      <p:sp>
        <p:nvSpPr>
          <p:cNvPr id="186" name="Oval 185">
            <a:extLst>
              <a:ext uri="{FF2B5EF4-FFF2-40B4-BE49-F238E27FC236}">
                <a16:creationId xmlns:a16="http://schemas.microsoft.com/office/drawing/2014/main" id="{B4053125-7FF2-458B-8BB7-A06FB3893BC7}"/>
              </a:ext>
            </a:extLst>
          </p:cNvPr>
          <p:cNvSpPr/>
          <p:nvPr/>
        </p:nvSpPr>
        <p:spPr>
          <a:xfrm>
            <a:off x="3210383" y="4034817"/>
            <a:ext cx="331550" cy="20650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D15</a:t>
            </a:r>
          </a:p>
        </p:txBody>
      </p:sp>
      <p:sp>
        <p:nvSpPr>
          <p:cNvPr id="246" name="Oval 245">
            <a:extLst>
              <a:ext uri="{FF2B5EF4-FFF2-40B4-BE49-F238E27FC236}">
                <a16:creationId xmlns:a16="http://schemas.microsoft.com/office/drawing/2014/main" id="{E2884866-239B-4874-886B-E8DDBF708079}"/>
              </a:ext>
            </a:extLst>
          </p:cNvPr>
          <p:cNvSpPr/>
          <p:nvPr/>
        </p:nvSpPr>
        <p:spPr>
          <a:xfrm>
            <a:off x="6681365" y="2978850"/>
            <a:ext cx="326055" cy="25166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D13</a:t>
            </a:r>
          </a:p>
        </p:txBody>
      </p:sp>
      <p:sp>
        <p:nvSpPr>
          <p:cNvPr id="247" name="Oval 246">
            <a:extLst>
              <a:ext uri="{FF2B5EF4-FFF2-40B4-BE49-F238E27FC236}">
                <a16:creationId xmlns:a16="http://schemas.microsoft.com/office/drawing/2014/main" id="{5D32EF74-FF57-4AE9-A724-3199A497092A}"/>
              </a:ext>
            </a:extLst>
          </p:cNvPr>
          <p:cNvSpPr/>
          <p:nvPr/>
        </p:nvSpPr>
        <p:spPr>
          <a:xfrm>
            <a:off x="6669410" y="2084561"/>
            <a:ext cx="326055" cy="23769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D12</a:t>
            </a:r>
          </a:p>
        </p:txBody>
      </p:sp>
      <p:sp>
        <p:nvSpPr>
          <p:cNvPr id="261" name="Oval 260">
            <a:extLst>
              <a:ext uri="{FF2B5EF4-FFF2-40B4-BE49-F238E27FC236}">
                <a16:creationId xmlns:a16="http://schemas.microsoft.com/office/drawing/2014/main" id="{5B6998F0-A89E-407A-93A6-EAE96CE6D83F}"/>
              </a:ext>
            </a:extLst>
          </p:cNvPr>
          <p:cNvSpPr/>
          <p:nvPr/>
        </p:nvSpPr>
        <p:spPr>
          <a:xfrm>
            <a:off x="6670905" y="3436607"/>
            <a:ext cx="326055" cy="23769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D14</a:t>
            </a:r>
          </a:p>
        </p:txBody>
      </p:sp>
      <p:sp>
        <p:nvSpPr>
          <p:cNvPr id="262" name="Oval 261">
            <a:extLst>
              <a:ext uri="{FF2B5EF4-FFF2-40B4-BE49-F238E27FC236}">
                <a16:creationId xmlns:a16="http://schemas.microsoft.com/office/drawing/2014/main" id="{A0C2D45B-7B1E-4BFD-8A45-A009A506D950}"/>
              </a:ext>
            </a:extLst>
          </p:cNvPr>
          <p:cNvSpPr/>
          <p:nvPr/>
        </p:nvSpPr>
        <p:spPr>
          <a:xfrm>
            <a:off x="6674464" y="3891050"/>
            <a:ext cx="326055" cy="23769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D15</a:t>
            </a:r>
          </a:p>
        </p:txBody>
      </p:sp>
      <p:sp>
        <p:nvSpPr>
          <p:cNvPr id="263" name="Oval 262">
            <a:extLst>
              <a:ext uri="{FF2B5EF4-FFF2-40B4-BE49-F238E27FC236}">
                <a16:creationId xmlns:a16="http://schemas.microsoft.com/office/drawing/2014/main" id="{D3549E70-D82B-431C-93F2-34821719E61E}"/>
              </a:ext>
            </a:extLst>
          </p:cNvPr>
          <p:cNvSpPr/>
          <p:nvPr/>
        </p:nvSpPr>
        <p:spPr>
          <a:xfrm>
            <a:off x="6678871" y="4377071"/>
            <a:ext cx="326055" cy="23769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D16</a:t>
            </a:r>
          </a:p>
        </p:txBody>
      </p:sp>
      <p:sp>
        <p:nvSpPr>
          <p:cNvPr id="112" name="Oval 111">
            <a:extLst>
              <a:ext uri="{FF2B5EF4-FFF2-40B4-BE49-F238E27FC236}">
                <a16:creationId xmlns:a16="http://schemas.microsoft.com/office/drawing/2014/main" id="{19F9BA32-2FF2-423D-9178-A599E0F6501E}"/>
              </a:ext>
            </a:extLst>
          </p:cNvPr>
          <p:cNvSpPr/>
          <p:nvPr/>
        </p:nvSpPr>
        <p:spPr>
          <a:xfrm>
            <a:off x="1342239" y="1342342"/>
            <a:ext cx="354936" cy="211675"/>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D11</a:t>
            </a:r>
          </a:p>
        </p:txBody>
      </p:sp>
      <p:sp>
        <p:nvSpPr>
          <p:cNvPr id="124" name="Oval 123">
            <a:extLst>
              <a:ext uri="{FF2B5EF4-FFF2-40B4-BE49-F238E27FC236}">
                <a16:creationId xmlns:a16="http://schemas.microsoft.com/office/drawing/2014/main" id="{473B94D0-64D3-47FB-A9AB-9DFC16CDFAD9}"/>
              </a:ext>
            </a:extLst>
          </p:cNvPr>
          <p:cNvSpPr/>
          <p:nvPr/>
        </p:nvSpPr>
        <p:spPr>
          <a:xfrm>
            <a:off x="3228527" y="2608183"/>
            <a:ext cx="318925" cy="21436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D13</a:t>
            </a:r>
          </a:p>
        </p:txBody>
      </p:sp>
      <p:sp>
        <p:nvSpPr>
          <p:cNvPr id="165" name="TextBox 164">
            <a:extLst>
              <a:ext uri="{FF2B5EF4-FFF2-40B4-BE49-F238E27FC236}">
                <a16:creationId xmlns:a16="http://schemas.microsoft.com/office/drawing/2014/main" id="{ABE9158B-9444-4293-B49C-0EB746079D9A}"/>
              </a:ext>
            </a:extLst>
          </p:cNvPr>
          <p:cNvSpPr txBox="1"/>
          <p:nvPr/>
        </p:nvSpPr>
        <p:spPr>
          <a:xfrm>
            <a:off x="3582057" y="2574678"/>
            <a:ext cx="1432143" cy="300082"/>
          </a:xfrm>
          <a:prstGeom prst="rect">
            <a:avLst/>
          </a:prstGeom>
          <a:noFill/>
        </p:spPr>
        <p:txBody>
          <a:bodyPr wrap="square" rtlCol="0">
            <a:spAutoFit/>
          </a:bodyPr>
          <a:lstStyle/>
          <a:p>
            <a:r>
              <a:rPr lang="en-US" sz="1350" dirty="0">
                <a:solidFill>
                  <a:srgbClr val="0000CC"/>
                </a:solidFill>
              </a:rPr>
              <a:t>Config Complete</a:t>
            </a:r>
          </a:p>
        </p:txBody>
      </p:sp>
      <p:cxnSp>
        <p:nvCxnSpPr>
          <p:cNvPr id="166" name="Straight Arrow Connector 165">
            <a:extLst>
              <a:ext uri="{FF2B5EF4-FFF2-40B4-BE49-F238E27FC236}">
                <a16:creationId xmlns:a16="http://schemas.microsoft.com/office/drawing/2014/main" id="{AD164698-7ED9-4F99-B7EA-59B1F1256712}"/>
              </a:ext>
            </a:extLst>
          </p:cNvPr>
          <p:cNvCxnSpPr>
            <a:cxnSpLocks/>
          </p:cNvCxnSpPr>
          <p:nvPr/>
        </p:nvCxnSpPr>
        <p:spPr>
          <a:xfrm>
            <a:off x="1840902" y="1364596"/>
            <a:ext cx="2676795"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8" name="Straight Arrow Connector 117">
            <a:extLst>
              <a:ext uri="{FF2B5EF4-FFF2-40B4-BE49-F238E27FC236}">
                <a16:creationId xmlns:a16="http://schemas.microsoft.com/office/drawing/2014/main" id="{8F7F1EF6-AD7A-413A-937A-E1E81138BC83}"/>
              </a:ext>
            </a:extLst>
          </p:cNvPr>
          <p:cNvCxnSpPr>
            <a:cxnSpLocks/>
          </p:cNvCxnSpPr>
          <p:nvPr/>
        </p:nvCxnSpPr>
        <p:spPr>
          <a:xfrm flipV="1">
            <a:off x="4011589" y="2540852"/>
            <a:ext cx="513434" cy="3994"/>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0" name="Rectangle 119">
            <a:extLst>
              <a:ext uri="{FF2B5EF4-FFF2-40B4-BE49-F238E27FC236}">
                <a16:creationId xmlns:a16="http://schemas.microsoft.com/office/drawing/2014/main" id="{2DF3815B-FF9D-4051-82D7-D878C2AA15D4}"/>
              </a:ext>
            </a:extLst>
          </p:cNvPr>
          <p:cNvSpPr/>
          <p:nvPr/>
        </p:nvSpPr>
        <p:spPr>
          <a:xfrm>
            <a:off x="1757496" y="1137550"/>
            <a:ext cx="3001143" cy="230832"/>
          </a:xfrm>
          <a:prstGeom prst="rect">
            <a:avLst/>
          </a:prstGeom>
        </p:spPr>
        <p:txBody>
          <a:bodyPr wrap="none">
            <a:spAutoFit/>
          </a:bodyPr>
          <a:lstStyle/>
          <a:p>
            <a:r>
              <a:rPr lang="en-US" sz="900" dirty="0">
                <a:solidFill>
                  <a:srgbClr val="0000CC"/>
                </a:solidFill>
              </a:rPr>
              <a:t>Ansible/SSH or CHEF/SSH or NETCONF/SSH </a:t>
            </a:r>
            <a:r>
              <a:rPr lang="en-US" sz="900" dirty="0">
                <a:solidFill>
                  <a:srgbClr val="FF0000"/>
                </a:solidFill>
              </a:rPr>
              <a:t>or NETCONF/TLS</a:t>
            </a:r>
          </a:p>
        </p:txBody>
      </p:sp>
      <p:pic>
        <p:nvPicPr>
          <p:cNvPr id="134" name="Picture 133">
            <a:extLst>
              <a:ext uri="{FF2B5EF4-FFF2-40B4-BE49-F238E27FC236}">
                <a16:creationId xmlns:a16="http://schemas.microsoft.com/office/drawing/2014/main" id="{130EC575-1C3E-4C15-A110-3872CE1C2ED1}"/>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515967" y="1427528"/>
            <a:ext cx="208892" cy="208892"/>
          </a:xfrm>
          <a:prstGeom prst="rect">
            <a:avLst/>
          </a:prstGeom>
        </p:spPr>
      </p:pic>
      <p:sp>
        <p:nvSpPr>
          <p:cNvPr id="137" name="Rectangle: Rounded Corners 136">
            <a:extLst>
              <a:ext uri="{FF2B5EF4-FFF2-40B4-BE49-F238E27FC236}">
                <a16:creationId xmlns:a16="http://schemas.microsoft.com/office/drawing/2014/main" id="{03FAC7DE-3B5F-4D88-937B-E7945ABCD44F}"/>
              </a:ext>
            </a:extLst>
          </p:cNvPr>
          <p:cNvSpPr/>
          <p:nvPr/>
        </p:nvSpPr>
        <p:spPr>
          <a:xfrm rot="16200000">
            <a:off x="4826207" y="1992939"/>
            <a:ext cx="294558" cy="274599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8" name="TextBox 137">
            <a:extLst>
              <a:ext uri="{FF2B5EF4-FFF2-40B4-BE49-F238E27FC236}">
                <a16:creationId xmlns:a16="http://schemas.microsoft.com/office/drawing/2014/main" id="{5ED5B806-8C0F-4CF1-835A-97B74EBC26F2}"/>
              </a:ext>
            </a:extLst>
          </p:cNvPr>
          <p:cNvSpPr txBox="1"/>
          <p:nvPr/>
        </p:nvSpPr>
        <p:spPr>
          <a:xfrm>
            <a:off x="3606912" y="3230513"/>
            <a:ext cx="2247731" cy="300082"/>
          </a:xfrm>
          <a:prstGeom prst="rect">
            <a:avLst/>
          </a:prstGeom>
          <a:noFill/>
        </p:spPr>
        <p:txBody>
          <a:bodyPr wrap="none" rtlCol="0">
            <a:spAutoFit/>
          </a:bodyPr>
          <a:lstStyle/>
          <a:p>
            <a:r>
              <a:rPr lang="en-US" sz="1350" dirty="0">
                <a:solidFill>
                  <a:srgbClr val="0000CC"/>
                </a:solidFill>
              </a:rPr>
              <a:t>Update Service Configuration</a:t>
            </a:r>
          </a:p>
        </p:txBody>
      </p:sp>
      <p:cxnSp>
        <p:nvCxnSpPr>
          <p:cNvPr id="139" name="Straight Arrow Connector 138">
            <a:extLst>
              <a:ext uri="{FF2B5EF4-FFF2-40B4-BE49-F238E27FC236}">
                <a16:creationId xmlns:a16="http://schemas.microsoft.com/office/drawing/2014/main" id="{C85BEBCC-2007-4130-A0D2-A9D8E2DDC4DD}"/>
              </a:ext>
            </a:extLst>
          </p:cNvPr>
          <p:cNvCxnSpPr>
            <a:cxnSpLocks/>
          </p:cNvCxnSpPr>
          <p:nvPr/>
        </p:nvCxnSpPr>
        <p:spPr>
          <a:xfrm>
            <a:off x="4008325" y="3199141"/>
            <a:ext cx="2017541" cy="5834"/>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9" name="Oval 248">
            <a:extLst>
              <a:ext uri="{FF2B5EF4-FFF2-40B4-BE49-F238E27FC236}">
                <a16:creationId xmlns:a16="http://schemas.microsoft.com/office/drawing/2014/main" id="{39128CC1-AF7C-4BDD-85B6-98D38742EC78}"/>
              </a:ext>
            </a:extLst>
          </p:cNvPr>
          <p:cNvSpPr/>
          <p:nvPr/>
        </p:nvSpPr>
        <p:spPr>
          <a:xfrm>
            <a:off x="1420794" y="1961033"/>
            <a:ext cx="318925" cy="21436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D12</a:t>
            </a:r>
          </a:p>
        </p:txBody>
      </p:sp>
      <p:sp>
        <p:nvSpPr>
          <p:cNvPr id="106" name="Oval 105">
            <a:extLst>
              <a:ext uri="{FF2B5EF4-FFF2-40B4-BE49-F238E27FC236}">
                <a16:creationId xmlns:a16="http://schemas.microsoft.com/office/drawing/2014/main" id="{D73CAFFC-FB75-45CB-BB3A-EF551FF11BD9}"/>
              </a:ext>
            </a:extLst>
          </p:cNvPr>
          <p:cNvSpPr/>
          <p:nvPr/>
        </p:nvSpPr>
        <p:spPr>
          <a:xfrm>
            <a:off x="6692570" y="5009195"/>
            <a:ext cx="326055" cy="23769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D17</a:t>
            </a:r>
          </a:p>
        </p:txBody>
      </p:sp>
      <p:sp>
        <p:nvSpPr>
          <p:cNvPr id="117" name="Oval 116">
            <a:extLst>
              <a:ext uri="{FF2B5EF4-FFF2-40B4-BE49-F238E27FC236}">
                <a16:creationId xmlns:a16="http://schemas.microsoft.com/office/drawing/2014/main" id="{F845D384-702B-4A46-823C-9228B6CC288A}"/>
              </a:ext>
            </a:extLst>
          </p:cNvPr>
          <p:cNvSpPr/>
          <p:nvPr/>
        </p:nvSpPr>
        <p:spPr>
          <a:xfrm>
            <a:off x="4704422" y="5251190"/>
            <a:ext cx="320991" cy="21581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30375" tIns="30375" rIns="30375" bIns="30375" numCol="1" spcCol="0" rtlCol="0" fromWordArt="0" anchor="ctr" anchorCtr="0" forceAA="0" compatLnSpc="1">
            <a:prstTxWarp prst="textNoShape">
              <a:avLst/>
            </a:prstTxWarp>
            <a:noAutofit/>
          </a:bodyPr>
          <a:lstStyle/>
          <a:p>
            <a:pPr algn="ctr" defTabSz="385763">
              <a:defRPr/>
            </a:pPr>
            <a:r>
              <a:rPr lang="en-US" sz="675" b="1" kern="0" dirty="0">
                <a:solidFill>
                  <a:srgbClr val="FFFFFF"/>
                </a:solidFill>
                <a:latin typeface="Nokia Pure Text Light"/>
              </a:rPr>
              <a:t>D17</a:t>
            </a:r>
          </a:p>
        </p:txBody>
      </p:sp>
    </p:spTree>
    <p:extLst>
      <p:ext uri="{BB962C8B-B14F-4D97-AF65-F5344CB8AC3E}">
        <p14:creationId xmlns:p14="http://schemas.microsoft.com/office/powerpoint/2010/main" val="1044600585"/>
      </p:ext>
    </p:extLst>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a:extLst>
              <a:ext uri="{FF2B5EF4-FFF2-40B4-BE49-F238E27FC236}">
                <a16:creationId xmlns:a16="http://schemas.microsoft.com/office/drawing/2014/main" id="{150A26D4-8DFF-426F-8BBC-DBFA94A1CDD0}"/>
              </a:ext>
            </a:extLst>
          </p:cNvPr>
          <p:cNvGrpSpPr/>
          <p:nvPr/>
        </p:nvGrpSpPr>
        <p:grpSpPr>
          <a:xfrm>
            <a:off x="1542308" y="159026"/>
            <a:ext cx="5403643" cy="6257267"/>
            <a:chOff x="264867" y="-10735"/>
            <a:chExt cx="7204857" cy="8591057"/>
          </a:xfrm>
        </p:grpSpPr>
        <p:sp>
          <p:nvSpPr>
            <p:cNvPr id="50" name="Rectangle 49">
              <a:extLst>
                <a:ext uri="{FF2B5EF4-FFF2-40B4-BE49-F238E27FC236}">
                  <a16:creationId xmlns:a16="http://schemas.microsoft.com/office/drawing/2014/main"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322546" y="-10735"/>
              <a:ext cx="7147178" cy="520169"/>
            </a:xfrm>
            <a:prstGeom prst="rect">
              <a:avLst/>
            </a:prstGeom>
            <a:noFill/>
          </p:spPr>
          <p:txBody>
            <a:bodyPr wrap="square" rtlCol="0">
              <a:spAutoFit/>
            </a:bodyPr>
            <a:lstStyle/>
            <a:p>
              <a:pPr algn="ctr"/>
              <a:r>
                <a:rPr lang="en-US" sz="2100" dirty="0">
                  <a:solidFill>
                    <a:schemeClr val="bg1"/>
                  </a:solidFill>
                  <a:latin typeface="Nokia Pure Headline" pitchFamily="34" charset="0"/>
                </a:rPr>
                <a:t>Stage E : VNF Certificate Enrollment</a:t>
              </a:r>
            </a:p>
          </p:txBody>
        </p:sp>
        <p:sp>
          <p:nvSpPr>
            <p:cNvPr id="52" name="Rectangle 51">
              <a:extLst>
                <a:ext uri="{FF2B5EF4-FFF2-40B4-BE49-F238E27FC236}">
                  <a16:creationId xmlns:a16="http://schemas.microsoft.com/office/drawing/2014/main"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p>
          </p:txBody>
        </p:sp>
      </p:grpSp>
      <p:sp>
        <p:nvSpPr>
          <p:cNvPr id="2" name="Rectangle: Rounded Corners 1">
            <a:extLst>
              <a:ext uri="{FF2B5EF4-FFF2-40B4-BE49-F238E27FC236}">
                <a16:creationId xmlns:a16="http://schemas.microsoft.com/office/drawing/2014/main" id="{766783DB-F73C-493E-BCDB-712636E19F29}"/>
              </a:ext>
            </a:extLst>
          </p:cNvPr>
          <p:cNvSpPr/>
          <p:nvPr/>
        </p:nvSpPr>
        <p:spPr>
          <a:xfrm>
            <a:off x="6888472" y="2303715"/>
            <a:ext cx="5253169" cy="3850593"/>
          </a:xfrm>
          <a:prstGeom prst="roundRect">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nvGrpSpPr>
          <p:cNvPr id="7" name="Group 6"/>
          <p:cNvGrpSpPr/>
          <p:nvPr/>
        </p:nvGrpSpPr>
        <p:grpSpPr>
          <a:xfrm>
            <a:off x="2612202" y="528707"/>
            <a:ext cx="534553" cy="5625601"/>
            <a:chOff x="4383276" y="632791"/>
            <a:chExt cx="712737" cy="8350221"/>
          </a:xfrm>
        </p:grpSpPr>
        <p:sp>
          <p:nvSpPr>
            <p:cNvPr id="158" name="Rectangle: Rounded Corners 157">
              <a:extLst>
                <a:ext uri="{FF2B5EF4-FFF2-40B4-BE49-F238E27FC236}">
                  <a16:creationId xmlns:a16="http://schemas.microsoft.com/office/drawing/2014/main" id="{8C18DB6B-11DB-4325-B578-CE3286E10B26}"/>
                </a:ext>
              </a:extLst>
            </p:cNvPr>
            <p:cNvSpPr/>
            <p:nvPr/>
          </p:nvSpPr>
          <p:spPr>
            <a:xfrm>
              <a:off x="4601129" y="115497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9" name="Rectangle: Rounded Corners 158">
              <a:extLst>
                <a:ext uri="{FF2B5EF4-FFF2-40B4-BE49-F238E27FC236}">
                  <a16:creationId xmlns:a16="http://schemas.microsoft.com/office/drawing/2014/main" id="{83832547-EEA8-4322-8E40-EF09B8C706F0}"/>
                </a:ext>
              </a:extLst>
            </p:cNvPr>
            <p:cNvSpPr/>
            <p:nvPr/>
          </p:nvSpPr>
          <p:spPr>
            <a:xfrm rot="16200000">
              <a:off x="4459471" y="556596"/>
              <a:ext cx="560347" cy="712737"/>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0" name="TextBox 159">
              <a:extLst>
                <a:ext uri="{FF2B5EF4-FFF2-40B4-BE49-F238E27FC236}">
                  <a16:creationId xmlns:a16="http://schemas.microsoft.com/office/drawing/2014/main" id="{FDA4EC53-60A3-4E43-B335-4D35E6531F2D}"/>
                </a:ext>
              </a:extLst>
            </p:cNvPr>
            <p:cNvSpPr txBox="1"/>
            <p:nvPr/>
          </p:nvSpPr>
          <p:spPr>
            <a:xfrm>
              <a:off x="4465001" y="779832"/>
              <a:ext cx="509114" cy="307776"/>
            </a:xfrm>
            <a:prstGeom prst="rect">
              <a:avLst/>
            </a:prstGeom>
            <a:noFill/>
          </p:spPr>
          <p:txBody>
            <a:bodyPr wrap="none" rtlCol="0">
              <a:spAutoFit/>
            </a:bodyPr>
            <a:lstStyle/>
            <a:p>
              <a:pPr algn="ctr"/>
              <a:r>
                <a:rPr lang="en-US" sz="900" b="1" dirty="0">
                  <a:solidFill>
                    <a:schemeClr val="bg1"/>
                  </a:solidFill>
                </a:rPr>
                <a:t>VNF</a:t>
              </a:r>
            </a:p>
          </p:txBody>
        </p:sp>
      </p:grpSp>
      <p:grpSp>
        <p:nvGrpSpPr>
          <p:cNvPr id="8" name="Group 7"/>
          <p:cNvGrpSpPr/>
          <p:nvPr/>
        </p:nvGrpSpPr>
        <p:grpSpPr>
          <a:xfrm>
            <a:off x="5919937" y="528706"/>
            <a:ext cx="534553" cy="5625604"/>
            <a:chOff x="6438424" y="638160"/>
            <a:chExt cx="712737" cy="8301003"/>
          </a:xfrm>
        </p:grpSpPr>
        <p:sp>
          <p:nvSpPr>
            <p:cNvPr id="86" name="Rectangle: Rounded Corners 111">
              <a:extLst>
                <a:ext uri="{FF2B5EF4-FFF2-40B4-BE49-F238E27FC236}">
                  <a16:creationId xmlns:a16="http://schemas.microsoft.com/office/drawing/2014/main" id="{FDABA230-F172-46A5-888C-942BD24EA529}"/>
                </a:ext>
              </a:extLst>
            </p:cNvPr>
            <p:cNvSpPr/>
            <p:nvPr/>
          </p:nvSpPr>
          <p:spPr>
            <a:xfrm>
              <a:off x="6675659" y="1111124"/>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7" name="Rectangle: Rounded Corners 44">
              <a:extLst>
                <a:ext uri="{FF2B5EF4-FFF2-40B4-BE49-F238E27FC236}">
                  <a16:creationId xmlns:a16="http://schemas.microsoft.com/office/drawing/2014/main" id="{57347B5E-49E2-414B-9E26-AC52E223F0B6}"/>
                </a:ext>
              </a:extLst>
            </p:cNvPr>
            <p:cNvSpPr/>
            <p:nvPr/>
          </p:nvSpPr>
          <p:spPr>
            <a:xfrm rot="16200000">
              <a:off x="6514619" y="561965"/>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8" name="TextBox 87">
              <a:extLst>
                <a:ext uri="{FF2B5EF4-FFF2-40B4-BE49-F238E27FC236}">
                  <a16:creationId xmlns:a16="http://schemas.microsoft.com/office/drawing/2014/main" id="{532A4C62-7A38-4915-899A-DA5474B4D3EB}"/>
                </a:ext>
              </a:extLst>
            </p:cNvPr>
            <p:cNvSpPr txBox="1"/>
            <p:nvPr/>
          </p:nvSpPr>
          <p:spPr>
            <a:xfrm>
              <a:off x="6585192" y="758345"/>
              <a:ext cx="421482" cy="340610"/>
            </a:xfrm>
            <a:prstGeom prst="rect">
              <a:avLst/>
            </a:prstGeom>
            <a:solidFill>
              <a:schemeClr val="bg1"/>
            </a:solidFill>
          </p:spPr>
          <p:txBody>
            <a:bodyPr wrap="none" rtlCol="0">
              <a:spAutoFit/>
            </a:bodyPr>
            <a:lstStyle/>
            <a:p>
              <a:pPr algn="ctr"/>
              <a:r>
                <a:rPr lang="en-US" sz="900" b="1" dirty="0">
                  <a:solidFill>
                    <a:srgbClr val="FF0000"/>
                  </a:solidFill>
                </a:rPr>
                <a:t>CA</a:t>
              </a:r>
            </a:p>
          </p:txBody>
        </p:sp>
      </p:grpSp>
      <p:sp>
        <p:nvSpPr>
          <p:cNvPr id="147" name="TextBox 146">
            <a:extLst>
              <a:ext uri="{FF2B5EF4-FFF2-40B4-BE49-F238E27FC236}">
                <a16:creationId xmlns:a16="http://schemas.microsoft.com/office/drawing/2014/main" id="{FF0EB490-D475-4940-988D-CBF9E0DE0144}"/>
              </a:ext>
            </a:extLst>
          </p:cNvPr>
          <p:cNvSpPr txBox="1"/>
          <p:nvPr/>
        </p:nvSpPr>
        <p:spPr>
          <a:xfrm>
            <a:off x="7281745" y="41948"/>
            <a:ext cx="4788335" cy="6423604"/>
          </a:xfrm>
          <a:prstGeom prst="rect">
            <a:avLst/>
          </a:prstGeom>
          <a:noFill/>
        </p:spPr>
        <p:txBody>
          <a:bodyPr wrap="square" lIns="54000" tIns="54000" rIns="54000" bIns="54000" rtlCol="0">
            <a:spAutoFit/>
          </a:bodyPr>
          <a:lstStyle/>
          <a:p>
            <a:pPr defTabSz="270000">
              <a:spcAft>
                <a:spcPts val="450"/>
              </a:spcAft>
              <a:tabLst>
                <a:tab pos="270000" algn="l"/>
              </a:tabLst>
            </a:pPr>
            <a:endParaRPr lang="en-US" sz="1500" b="1" dirty="0">
              <a:solidFill>
                <a:schemeClr val="bg1"/>
              </a:solidFill>
              <a:ea typeface="Nokia Pure Text Light" panose="020B0403020202020204" pitchFamily="34" charset="0"/>
            </a:endParaRPr>
          </a:p>
          <a:p>
            <a:pPr defTabSz="270000">
              <a:spcAft>
                <a:spcPts val="450"/>
              </a:spcAft>
              <a:tabLst>
                <a:tab pos="270000" algn="l"/>
              </a:tabLst>
            </a:pPr>
            <a:endParaRPr lang="en-US" sz="1500" b="1" dirty="0">
              <a:solidFill>
                <a:schemeClr val="bg1"/>
              </a:solidFill>
              <a:ea typeface="Nokia Pure Text Light" panose="020B0403020202020204" pitchFamily="34" charset="0"/>
            </a:endParaRPr>
          </a:p>
          <a:p>
            <a:pPr defTabSz="270000">
              <a:spcAft>
                <a:spcPts val="450"/>
              </a:spcAft>
              <a:tabLst>
                <a:tab pos="270000" algn="l"/>
              </a:tabLst>
            </a:pPr>
            <a:r>
              <a:rPr lang="en-US" sz="1500" b="1" dirty="0">
                <a:solidFill>
                  <a:schemeClr val="bg1"/>
                </a:solidFill>
                <a:ea typeface="Nokia Pure Text Light" panose="020B0403020202020204" pitchFamily="34" charset="0"/>
              </a:rPr>
              <a:t>Certificate Enrollment with IAK/RV</a:t>
            </a:r>
          </a:p>
          <a:p>
            <a:pPr defTabSz="270000">
              <a:spcAft>
                <a:spcPts val="450"/>
              </a:spcAft>
              <a:tabLst>
                <a:tab pos="270000" algn="l"/>
              </a:tabLst>
            </a:pPr>
            <a:r>
              <a:rPr lang="en-US" sz="1350" dirty="0">
                <a:ea typeface="Nokia Pure Text Light" panose="020B0403020202020204" pitchFamily="34" charset="0"/>
              </a:rPr>
              <a:t>Certificate Enrollment can occur after VNF instantiation if the necessary information is passed during instantiation (CA URL, IAK, RV, CA root certificate, VNF FQDN).  Else it can be performed during Activation if the necessary information is configured during Service Configuration.  Note that the VNF must automatically perform certificate enrollment.</a:t>
            </a:r>
          </a:p>
          <a:p>
            <a:pPr defTabSz="270000">
              <a:spcAft>
                <a:spcPts val="450"/>
              </a:spcAft>
              <a:tabLst>
                <a:tab pos="270000" algn="l"/>
              </a:tabLst>
            </a:pPr>
            <a:endParaRPr lang="en-US" sz="1500" b="1" dirty="0">
              <a:solidFill>
                <a:srgbClr val="FF0000"/>
              </a:solidFill>
              <a:ea typeface="Nokia Pure Text Light" panose="020B0403020202020204" pitchFamily="34" charset="0"/>
            </a:endParaRPr>
          </a:p>
          <a:p>
            <a:pPr defTabSz="270000">
              <a:spcAft>
                <a:spcPts val="450"/>
              </a:spcAft>
              <a:tabLst>
                <a:tab pos="270000" algn="l"/>
              </a:tabLst>
            </a:pPr>
            <a:r>
              <a:rPr lang="en-US" sz="1350" dirty="0">
                <a:solidFill>
                  <a:srgbClr val="FF0000"/>
                </a:solidFill>
                <a:ea typeface="Nokia Pure Text Light" panose="020B0403020202020204" pitchFamily="34" charset="0"/>
              </a:rPr>
              <a:t>VNF generates a key pair and Certificate Signing Request (CSR), and protects CSR with the IAK. </a:t>
            </a:r>
            <a:endParaRPr lang="en-US" sz="750" dirty="0">
              <a:solidFill>
                <a:srgbClr val="FF0000"/>
              </a:solidFill>
              <a:ea typeface="Nokia Pure Text Light" panose="020B0403020202020204" pitchFamily="34" charset="0"/>
            </a:endParaRPr>
          </a:p>
          <a:p>
            <a:pPr defTabSz="270000">
              <a:spcAft>
                <a:spcPts val="450"/>
              </a:spcAft>
              <a:tabLst>
                <a:tab pos="270000" algn="l"/>
              </a:tabLst>
            </a:pPr>
            <a:br>
              <a:rPr lang="en-US" sz="1350" dirty="0">
                <a:solidFill>
                  <a:srgbClr val="FF0000"/>
                </a:solidFill>
                <a:ea typeface="Nokia Pure Text Light" panose="020B0403020202020204" pitchFamily="34" charset="0"/>
              </a:rPr>
            </a:br>
            <a:r>
              <a:rPr lang="en-US" sz="1350" dirty="0">
                <a:solidFill>
                  <a:srgbClr val="FF0000"/>
                </a:solidFill>
                <a:ea typeface="Nokia Pure Text Light" panose="020B0403020202020204" pitchFamily="34" charset="0"/>
              </a:rPr>
              <a:t>VNF submits IAK protected CSR </a:t>
            </a:r>
            <a:r>
              <a:rPr lang="en-US" sz="1350" b="1" u="sng" dirty="0">
                <a:solidFill>
                  <a:srgbClr val="FF0000"/>
                </a:solidFill>
                <a:ea typeface="Nokia Pure Text Light" panose="020B0403020202020204" pitchFamily="34" charset="0"/>
              </a:rPr>
              <a:t>directly to CA</a:t>
            </a:r>
            <a:r>
              <a:rPr lang="en-US" sz="1350" u="sng" dirty="0">
                <a:solidFill>
                  <a:srgbClr val="FF0000"/>
                </a:solidFill>
                <a:ea typeface="Nokia Pure Text Light" panose="020B0403020202020204" pitchFamily="34" charset="0"/>
              </a:rPr>
              <a:t> </a:t>
            </a:r>
            <a:r>
              <a:rPr lang="en-US" sz="1350" dirty="0">
                <a:solidFill>
                  <a:srgbClr val="FF0000"/>
                </a:solidFill>
                <a:ea typeface="Nokia Pure Text Light" panose="020B0403020202020204" pitchFamily="34" charset="0"/>
              </a:rPr>
              <a:t>using CMPv2.</a:t>
            </a:r>
            <a:endParaRPr lang="en-US" sz="750" dirty="0">
              <a:solidFill>
                <a:srgbClr val="FF0000"/>
              </a:solidFill>
              <a:ea typeface="Nokia Pure Text Light" panose="020B0403020202020204" pitchFamily="34" charset="0"/>
            </a:endParaRPr>
          </a:p>
          <a:p>
            <a:pPr defTabSz="270000">
              <a:spcAft>
                <a:spcPts val="450"/>
              </a:spcAft>
              <a:tabLst>
                <a:tab pos="270000" algn="l"/>
              </a:tabLst>
            </a:pPr>
            <a:br>
              <a:rPr lang="en-US" sz="1350" dirty="0">
                <a:solidFill>
                  <a:srgbClr val="FF0000"/>
                </a:solidFill>
                <a:ea typeface="Nokia Pure Text Light" panose="020B0403020202020204" pitchFamily="34" charset="0"/>
              </a:rPr>
            </a:br>
            <a:r>
              <a:rPr lang="en-US" sz="1350" dirty="0">
                <a:solidFill>
                  <a:srgbClr val="FF0000"/>
                </a:solidFill>
                <a:ea typeface="Nokia Pure Text Light" panose="020B0403020202020204" pitchFamily="34" charset="0"/>
              </a:rPr>
              <a:t>CA verifies CSR using the IAK and RV and creates response containing a certificate bundle. RV is used by CA to identify the IAK.</a:t>
            </a:r>
          </a:p>
          <a:p>
            <a:pPr defTabSz="270000">
              <a:spcAft>
                <a:spcPts val="450"/>
              </a:spcAft>
              <a:tabLst>
                <a:tab pos="270000" algn="l"/>
              </a:tabLst>
            </a:pPr>
            <a:br>
              <a:rPr lang="en-US" sz="1350" dirty="0">
                <a:solidFill>
                  <a:srgbClr val="FF0000"/>
                </a:solidFill>
                <a:ea typeface="Nokia Pure Text Light" panose="020B0403020202020204" pitchFamily="34" charset="0"/>
              </a:rPr>
            </a:br>
            <a:r>
              <a:rPr lang="en-US" sz="1350" dirty="0">
                <a:solidFill>
                  <a:srgbClr val="FF0000"/>
                </a:solidFill>
                <a:ea typeface="Nokia Pure Text Light" panose="020B0403020202020204" pitchFamily="34" charset="0"/>
              </a:rPr>
              <a:t>CA sends certification response containing the signed certificate.</a:t>
            </a:r>
            <a:endParaRPr lang="en-US" sz="750" dirty="0">
              <a:solidFill>
                <a:srgbClr val="FF0000"/>
              </a:solidFill>
              <a:ea typeface="Nokia Pure Text Light" panose="020B0403020202020204" pitchFamily="34" charset="0"/>
            </a:endParaRPr>
          </a:p>
          <a:p>
            <a:pPr defTabSz="270000">
              <a:spcAft>
                <a:spcPts val="450"/>
              </a:spcAft>
              <a:tabLst>
                <a:tab pos="270000" algn="l"/>
              </a:tabLst>
            </a:pPr>
            <a:br>
              <a:rPr lang="en-US" sz="1350" dirty="0">
                <a:solidFill>
                  <a:srgbClr val="FF0000"/>
                </a:solidFill>
                <a:ea typeface="Nokia Pure Text Light" panose="020B0403020202020204" pitchFamily="34" charset="0"/>
              </a:rPr>
            </a:br>
            <a:r>
              <a:rPr lang="en-US" sz="1350" dirty="0">
                <a:solidFill>
                  <a:srgbClr val="FF0000"/>
                </a:solidFill>
                <a:ea typeface="Nokia Pure Text Light" panose="020B0403020202020204" pitchFamily="34" charset="0"/>
              </a:rPr>
              <a:t>VNF sends certificate confirmation.  If CA does not receive the certificate confirmation within the prescribed time period, the certificate is revoked.</a:t>
            </a:r>
            <a:endParaRPr lang="en-US" sz="750" dirty="0">
              <a:solidFill>
                <a:srgbClr val="FF0000"/>
              </a:solidFill>
              <a:ea typeface="Nokia Pure Text Light" panose="020B0403020202020204" pitchFamily="34" charset="0"/>
            </a:endParaRPr>
          </a:p>
          <a:p>
            <a:pPr defTabSz="270000">
              <a:spcAft>
                <a:spcPts val="450"/>
              </a:spcAft>
              <a:tabLst>
                <a:tab pos="270000" algn="l"/>
              </a:tabLst>
            </a:pPr>
            <a:br>
              <a:rPr lang="en-US" sz="750" dirty="0">
                <a:solidFill>
                  <a:srgbClr val="FF0000"/>
                </a:solidFill>
                <a:ea typeface="Nokia Pure Text Light" panose="020B0403020202020204" pitchFamily="34" charset="0"/>
              </a:rPr>
            </a:br>
            <a:r>
              <a:rPr lang="en-US" sz="1350" dirty="0">
                <a:solidFill>
                  <a:srgbClr val="FF0000"/>
                </a:solidFill>
                <a:ea typeface="Nokia Pure Text Light" panose="020B0403020202020204" pitchFamily="34" charset="0"/>
              </a:rPr>
              <a:t>CA sends confirmation ack.</a:t>
            </a:r>
          </a:p>
          <a:p>
            <a:pPr defTabSz="270000">
              <a:spcAft>
                <a:spcPts val="450"/>
              </a:spcAft>
              <a:tabLst>
                <a:tab pos="270000" algn="l"/>
              </a:tabLst>
            </a:pPr>
            <a:endParaRPr lang="en-US" sz="1350" dirty="0">
              <a:solidFill>
                <a:srgbClr val="FF0000"/>
              </a:solidFill>
              <a:ea typeface="Nokia Pure Text Light" panose="020B0403020202020204" pitchFamily="34" charset="0"/>
            </a:endParaRPr>
          </a:p>
        </p:txBody>
      </p:sp>
      <p:sp>
        <p:nvSpPr>
          <p:cNvPr id="260" name="Oval 259">
            <a:extLst>
              <a:ext uri="{FF2B5EF4-FFF2-40B4-BE49-F238E27FC236}">
                <a16:creationId xmlns:a16="http://schemas.microsoft.com/office/drawing/2014/main" id="{F337D02A-8653-4EF2-B10C-6FEAE873453F}"/>
              </a:ext>
            </a:extLst>
          </p:cNvPr>
          <p:cNvSpPr/>
          <p:nvPr/>
        </p:nvSpPr>
        <p:spPr>
          <a:xfrm>
            <a:off x="1918161" y="1106605"/>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30375" rIns="0" bIns="30375" numCol="1" spcCol="0" rtlCol="0" fromWordArt="0" anchor="ctr" anchorCtr="0" forceAA="0" compatLnSpc="1">
            <a:prstTxWarp prst="textNoShape">
              <a:avLst/>
            </a:prstTxWarp>
            <a:noAutofit/>
          </a:bodyPr>
          <a:lstStyle/>
          <a:p>
            <a:pPr algn="ctr" defTabSz="385763">
              <a:defRPr/>
            </a:pPr>
            <a:r>
              <a:rPr lang="en-US" sz="750" b="1" kern="0" dirty="0">
                <a:solidFill>
                  <a:srgbClr val="FFFFFF"/>
                </a:solidFill>
                <a:latin typeface="Nokia Pure Text Light"/>
              </a:rPr>
              <a:t>E1</a:t>
            </a:r>
          </a:p>
        </p:txBody>
      </p:sp>
      <p:sp>
        <p:nvSpPr>
          <p:cNvPr id="262" name="Oval 261">
            <a:extLst>
              <a:ext uri="{FF2B5EF4-FFF2-40B4-BE49-F238E27FC236}">
                <a16:creationId xmlns:a16="http://schemas.microsoft.com/office/drawing/2014/main" id="{D2EBC1FB-008B-4CF2-9CC7-AE576F615308}"/>
              </a:ext>
            </a:extLst>
          </p:cNvPr>
          <p:cNvSpPr/>
          <p:nvPr/>
        </p:nvSpPr>
        <p:spPr>
          <a:xfrm>
            <a:off x="6985415" y="2611898"/>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30375" rIns="0" bIns="30375" numCol="1" spcCol="0" rtlCol="0" fromWordArt="0" anchor="ctr" anchorCtr="0" forceAA="0" compatLnSpc="1">
            <a:prstTxWarp prst="textNoShape">
              <a:avLst/>
            </a:prstTxWarp>
            <a:noAutofit/>
          </a:bodyPr>
          <a:lstStyle/>
          <a:p>
            <a:pPr algn="ctr" defTabSz="385763">
              <a:defRPr/>
            </a:pPr>
            <a:r>
              <a:rPr lang="en-US" sz="750" b="1" kern="0" dirty="0">
                <a:solidFill>
                  <a:srgbClr val="FFFFFF"/>
                </a:solidFill>
                <a:latin typeface="Nokia Pure Text Light"/>
              </a:rPr>
              <a:t>E1</a:t>
            </a:r>
          </a:p>
        </p:txBody>
      </p:sp>
      <p:pic>
        <p:nvPicPr>
          <p:cNvPr id="186" name="Picture 185">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27575" y="1134893"/>
            <a:ext cx="208892" cy="208892"/>
          </a:xfrm>
          <a:prstGeom prst="rect">
            <a:avLst/>
          </a:prstGeom>
        </p:spPr>
      </p:pic>
      <p:sp>
        <p:nvSpPr>
          <p:cNvPr id="166" name="Rectangle: Rounded Corners 165">
            <a:extLst>
              <a:ext uri="{FF2B5EF4-FFF2-40B4-BE49-F238E27FC236}">
                <a16:creationId xmlns:a16="http://schemas.microsoft.com/office/drawing/2014/main" id="{C59ED623-4D03-4F3C-BEC9-0691D21357F8}"/>
              </a:ext>
            </a:extLst>
          </p:cNvPr>
          <p:cNvSpPr/>
          <p:nvPr/>
        </p:nvSpPr>
        <p:spPr>
          <a:xfrm>
            <a:off x="2772469" y="2193220"/>
            <a:ext cx="4029401" cy="35720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6858" rIns="6858" rtlCol="0" anchor="ctr"/>
          <a:lstStyle/>
          <a:p>
            <a:pPr algn="ctr"/>
            <a:r>
              <a:rPr lang="en-US" sz="1200" dirty="0">
                <a:solidFill>
                  <a:srgbClr val="0000CC"/>
                </a:solidFill>
              </a:rPr>
              <a:t>Request IAK protected signed CSR</a:t>
            </a:r>
          </a:p>
          <a:p>
            <a:pPr algn="ctr"/>
            <a:r>
              <a:rPr lang="en-US" sz="1200" dirty="0">
                <a:solidFill>
                  <a:srgbClr val="0000CC"/>
                </a:solidFill>
              </a:rPr>
              <a:t>Initial registration/certification (</a:t>
            </a:r>
            <a:r>
              <a:rPr lang="en-US" sz="1200" dirty="0" err="1">
                <a:solidFill>
                  <a:srgbClr val="0000CC"/>
                </a:solidFill>
              </a:rPr>
              <a:t>ir</a:t>
            </a:r>
            <a:r>
              <a:rPr lang="en-US" sz="1200" dirty="0">
                <a:solidFill>
                  <a:srgbClr val="0000CC"/>
                </a:solidFill>
              </a:rPr>
              <a:t>)</a:t>
            </a:r>
          </a:p>
        </p:txBody>
      </p:sp>
      <p:cxnSp>
        <p:nvCxnSpPr>
          <p:cNvPr id="91" name="Straight Arrow Connector 90">
            <a:extLst>
              <a:ext uri="{FF2B5EF4-FFF2-40B4-BE49-F238E27FC236}">
                <a16:creationId xmlns:a16="http://schemas.microsoft.com/office/drawing/2014/main" id="{7C460DEF-E5DC-414E-9807-F01678C17000}"/>
              </a:ext>
            </a:extLst>
          </p:cNvPr>
          <p:cNvCxnSpPr>
            <a:cxnSpLocks/>
          </p:cNvCxnSpPr>
          <p:nvPr/>
        </p:nvCxnSpPr>
        <p:spPr>
          <a:xfrm flipH="1" flipV="1">
            <a:off x="3006093" y="2178828"/>
            <a:ext cx="3091771" cy="14392"/>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9" name="Rectangle: Rounded Corners 165">
            <a:extLst>
              <a:ext uri="{FF2B5EF4-FFF2-40B4-BE49-F238E27FC236}">
                <a16:creationId xmlns:a16="http://schemas.microsoft.com/office/drawing/2014/main" id="{C59ED623-4D03-4F3C-BEC9-0691D21357F8}"/>
              </a:ext>
            </a:extLst>
          </p:cNvPr>
          <p:cNvSpPr/>
          <p:nvPr/>
        </p:nvSpPr>
        <p:spPr>
          <a:xfrm>
            <a:off x="2264409" y="970845"/>
            <a:ext cx="1866531" cy="96894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rgbClr val="0000CC"/>
                </a:solidFill>
              </a:rPr>
              <a:t>Generate key pair</a:t>
            </a:r>
          </a:p>
          <a:p>
            <a:r>
              <a:rPr lang="en-US" sz="1200" dirty="0">
                <a:solidFill>
                  <a:srgbClr val="0000CC"/>
                </a:solidFill>
              </a:rPr>
              <a:t>Create CSR with VNF FQDN as CN and SAN</a:t>
            </a:r>
          </a:p>
          <a:p>
            <a:r>
              <a:rPr lang="en-US" sz="1200" dirty="0">
                <a:solidFill>
                  <a:srgbClr val="0000CC"/>
                </a:solidFill>
              </a:rPr>
              <a:t>Sign CSR with private key</a:t>
            </a:r>
          </a:p>
          <a:p>
            <a:r>
              <a:rPr lang="en-US" sz="1200" dirty="0">
                <a:solidFill>
                  <a:srgbClr val="0000CC"/>
                </a:solidFill>
              </a:rPr>
              <a:t>Protect CSR with IAK</a:t>
            </a:r>
          </a:p>
        </p:txBody>
      </p:sp>
      <p:sp>
        <p:nvSpPr>
          <p:cNvPr id="90" name="Oval 89">
            <a:extLst>
              <a:ext uri="{FF2B5EF4-FFF2-40B4-BE49-F238E27FC236}">
                <a16:creationId xmlns:a16="http://schemas.microsoft.com/office/drawing/2014/main" id="{F337D02A-8653-4EF2-B10C-6FEAE873453F}"/>
              </a:ext>
            </a:extLst>
          </p:cNvPr>
          <p:cNvSpPr/>
          <p:nvPr/>
        </p:nvSpPr>
        <p:spPr>
          <a:xfrm>
            <a:off x="2280335" y="2239087"/>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30375" rIns="0" bIns="30375" numCol="1" spcCol="0" rtlCol="0" fromWordArt="0" anchor="ctr" anchorCtr="0" forceAA="0" compatLnSpc="1">
            <a:prstTxWarp prst="textNoShape">
              <a:avLst/>
            </a:prstTxWarp>
            <a:noAutofit/>
          </a:bodyPr>
          <a:lstStyle/>
          <a:p>
            <a:pPr algn="ctr" defTabSz="385763">
              <a:defRPr/>
            </a:pPr>
            <a:r>
              <a:rPr lang="en-US" sz="750" b="1" kern="0" dirty="0">
                <a:solidFill>
                  <a:srgbClr val="FFFFFF"/>
                </a:solidFill>
                <a:latin typeface="Nokia Pure Text Light"/>
              </a:rPr>
              <a:t>E2</a:t>
            </a:r>
          </a:p>
        </p:txBody>
      </p:sp>
      <p:pic>
        <p:nvPicPr>
          <p:cNvPr id="92" name="Picture 9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080044" y="2303715"/>
            <a:ext cx="208892" cy="208892"/>
          </a:xfrm>
          <a:prstGeom prst="rect">
            <a:avLst/>
          </a:prstGeom>
        </p:spPr>
      </p:pic>
      <p:sp>
        <p:nvSpPr>
          <p:cNvPr id="94" name="Rectangle: Rounded Corners 165">
            <a:extLst>
              <a:ext uri="{FF2B5EF4-FFF2-40B4-BE49-F238E27FC236}">
                <a16:creationId xmlns:a16="http://schemas.microsoft.com/office/drawing/2014/main" id="{C59ED623-4D03-4F3C-BEC9-0691D21357F8}"/>
              </a:ext>
            </a:extLst>
          </p:cNvPr>
          <p:cNvSpPr/>
          <p:nvPr/>
        </p:nvSpPr>
        <p:spPr>
          <a:xfrm>
            <a:off x="2742083" y="3651024"/>
            <a:ext cx="3580759" cy="34125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6858" rIns="6858" rtlCol="0" anchor="ctr"/>
          <a:lstStyle/>
          <a:p>
            <a:pPr algn="ctr"/>
            <a:r>
              <a:rPr lang="en-US" sz="1200" dirty="0">
                <a:solidFill>
                  <a:srgbClr val="0000CC"/>
                </a:solidFill>
              </a:rPr>
              <a:t>Certification response (</a:t>
            </a:r>
            <a:r>
              <a:rPr lang="en-US" sz="1200" dirty="0" err="1">
                <a:solidFill>
                  <a:srgbClr val="0000CC"/>
                </a:solidFill>
              </a:rPr>
              <a:t>ip</a:t>
            </a:r>
            <a:r>
              <a:rPr lang="en-US" sz="1200" dirty="0">
                <a:solidFill>
                  <a:srgbClr val="0000CC"/>
                </a:solidFill>
              </a:rPr>
              <a:t>), Signed certificate</a:t>
            </a:r>
          </a:p>
        </p:txBody>
      </p:sp>
      <p:cxnSp>
        <p:nvCxnSpPr>
          <p:cNvPr id="93" name="Straight Arrow Connector 92">
            <a:extLst>
              <a:ext uri="{FF2B5EF4-FFF2-40B4-BE49-F238E27FC236}">
                <a16:creationId xmlns:a16="http://schemas.microsoft.com/office/drawing/2014/main" id="{7C460DEF-E5DC-414E-9807-F01678C17000}"/>
              </a:ext>
            </a:extLst>
          </p:cNvPr>
          <p:cNvCxnSpPr>
            <a:cxnSpLocks/>
          </p:cNvCxnSpPr>
          <p:nvPr/>
        </p:nvCxnSpPr>
        <p:spPr>
          <a:xfrm flipH="1">
            <a:off x="3007749" y="3628246"/>
            <a:ext cx="3065615"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5" name="Rectangle: Rounded Corners 165">
            <a:extLst>
              <a:ext uri="{FF2B5EF4-FFF2-40B4-BE49-F238E27FC236}">
                <a16:creationId xmlns:a16="http://schemas.microsoft.com/office/drawing/2014/main" id="{C59ED623-4D03-4F3C-BEC9-0691D21357F8}"/>
              </a:ext>
            </a:extLst>
          </p:cNvPr>
          <p:cNvSpPr/>
          <p:nvPr/>
        </p:nvSpPr>
        <p:spPr>
          <a:xfrm>
            <a:off x="5349070" y="2684312"/>
            <a:ext cx="1471427" cy="73115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6858" rIns="6858" rtlCol="0" anchor="ctr"/>
          <a:lstStyle/>
          <a:p>
            <a:r>
              <a:rPr lang="en-US" sz="1200" dirty="0">
                <a:solidFill>
                  <a:srgbClr val="0000CC"/>
                </a:solidFill>
              </a:rPr>
              <a:t>Verify IAK/RV</a:t>
            </a:r>
          </a:p>
          <a:p>
            <a:r>
              <a:rPr lang="en-US" sz="1200" dirty="0">
                <a:solidFill>
                  <a:srgbClr val="0000CC"/>
                </a:solidFill>
              </a:rPr>
              <a:t>Verify possession of private key</a:t>
            </a:r>
          </a:p>
          <a:p>
            <a:r>
              <a:rPr lang="en-US" sz="1200" dirty="0">
                <a:solidFill>
                  <a:srgbClr val="0000CC"/>
                </a:solidFill>
              </a:rPr>
              <a:t>Sign certificate</a:t>
            </a:r>
          </a:p>
        </p:txBody>
      </p:sp>
      <p:sp>
        <p:nvSpPr>
          <p:cNvPr id="97" name="Rectangle: Rounded Corners 165">
            <a:extLst>
              <a:ext uri="{FF2B5EF4-FFF2-40B4-BE49-F238E27FC236}">
                <a16:creationId xmlns:a16="http://schemas.microsoft.com/office/drawing/2014/main" id="{C59ED623-4D03-4F3C-BEC9-0691D21357F8}"/>
              </a:ext>
            </a:extLst>
          </p:cNvPr>
          <p:cNvSpPr/>
          <p:nvPr/>
        </p:nvSpPr>
        <p:spPr>
          <a:xfrm>
            <a:off x="2789585" y="4292834"/>
            <a:ext cx="3552772" cy="30987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6858" rIns="6858" rtlCol="0" anchor="ctr"/>
          <a:lstStyle/>
          <a:p>
            <a:pPr algn="ctr"/>
            <a:r>
              <a:rPr lang="en-US" sz="1200" dirty="0">
                <a:solidFill>
                  <a:srgbClr val="0000CC"/>
                </a:solidFill>
              </a:rPr>
              <a:t>Cert Confirmation</a:t>
            </a:r>
          </a:p>
        </p:txBody>
      </p:sp>
      <p:cxnSp>
        <p:nvCxnSpPr>
          <p:cNvPr id="98" name="Straight Arrow Connector 97">
            <a:extLst>
              <a:ext uri="{FF2B5EF4-FFF2-40B4-BE49-F238E27FC236}">
                <a16:creationId xmlns:a16="http://schemas.microsoft.com/office/drawing/2014/main" id="{7C460DEF-E5DC-414E-9807-F01678C17000}"/>
              </a:ext>
            </a:extLst>
          </p:cNvPr>
          <p:cNvCxnSpPr>
            <a:cxnSpLocks/>
          </p:cNvCxnSpPr>
          <p:nvPr/>
        </p:nvCxnSpPr>
        <p:spPr>
          <a:xfrm flipH="1">
            <a:off x="3019169" y="4273721"/>
            <a:ext cx="3065615"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9" name="Rectangle: Rounded Corners 165">
            <a:extLst>
              <a:ext uri="{FF2B5EF4-FFF2-40B4-BE49-F238E27FC236}">
                <a16:creationId xmlns:a16="http://schemas.microsoft.com/office/drawing/2014/main" id="{C59ED623-4D03-4F3C-BEC9-0691D21357F8}"/>
              </a:ext>
            </a:extLst>
          </p:cNvPr>
          <p:cNvSpPr/>
          <p:nvPr/>
        </p:nvSpPr>
        <p:spPr>
          <a:xfrm>
            <a:off x="2775592" y="4880932"/>
            <a:ext cx="3552772" cy="3156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6858" rIns="6858" rtlCol="0" anchor="ctr"/>
          <a:lstStyle/>
          <a:p>
            <a:pPr algn="ctr"/>
            <a:r>
              <a:rPr lang="en-US" sz="1200" dirty="0">
                <a:solidFill>
                  <a:srgbClr val="0000CC"/>
                </a:solidFill>
              </a:rPr>
              <a:t>Confirmation </a:t>
            </a:r>
            <a:r>
              <a:rPr lang="en-US" sz="1200" dirty="0" err="1">
                <a:solidFill>
                  <a:srgbClr val="0000CC"/>
                </a:solidFill>
              </a:rPr>
              <a:t>ack</a:t>
            </a:r>
            <a:endParaRPr lang="en-US" sz="1200" dirty="0">
              <a:solidFill>
                <a:srgbClr val="0000CC"/>
              </a:solidFill>
            </a:endParaRPr>
          </a:p>
        </p:txBody>
      </p:sp>
      <p:cxnSp>
        <p:nvCxnSpPr>
          <p:cNvPr id="100" name="Straight Arrow Connector 99">
            <a:extLst>
              <a:ext uri="{FF2B5EF4-FFF2-40B4-BE49-F238E27FC236}">
                <a16:creationId xmlns:a16="http://schemas.microsoft.com/office/drawing/2014/main" id="{7C460DEF-E5DC-414E-9807-F01678C17000}"/>
              </a:ext>
            </a:extLst>
          </p:cNvPr>
          <p:cNvCxnSpPr>
            <a:cxnSpLocks/>
          </p:cNvCxnSpPr>
          <p:nvPr/>
        </p:nvCxnSpPr>
        <p:spPr>
          <a:xfrm flipH="1">
            <a:off x="3006093" y="4863998"/>
            <a:ext cx="306727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76754" y="2976219"/>
            <a:ext cx="208892" cy="208892"/>
          </a:xfrm>
          <a:prstGeom prst="rect">
            <a:avLst/>
          </a:prstGeom>
        </p:spPr>
      </p:pic>
      <p:sp>
        <p:nvSpPr>
          <p:cNvPr id="103" name="Oval 102">
            <a:extLst>
              <a:ext uri="{FF2B5EF4-FFF2-40B4-BE49-F238E27FC236}">
                <a16:creationId xmlns:a16="http://schemas.microsoft.com/office/drawing/2014/main" id="{F337D02A-8653-4EF2-B10C-6FEAE873453F}"/>
              </a:ext>
            </a:extLst>
          </p:cNvPr>
          <p:cNvSpPr/>
          <p:nvPr/>
        </p:nvSpPr>
        <p:spPr>
          <a:xfrm>
            <a:off x="5036897" y="2917156"/>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30375" rIns="0" bIns="30375" numCol="1" spcCol="0" rtlCol="0" fromWordArt="0" anchor="ctr" anchorCtr="0" forceAA="0" compatLnSpc="1">
            <a:prstTxWarp prst="textNoShape">
              <a:avLst/>
            </a:prstTxWarp>
            <a:noAutofit/>
          </a:bodyPr>
          <a:lstStyle/>
          <a:p>
            <a:pPr algn="ctr" defTabSz="385763">
              <a:defRPr/>
            </a:pPr>
            <a:r>
              <a:rPr lang="en-US" sz="750" b="1" kern="0" dirty="0">
                <a:solidFill>
                  <a:srgbClr val="FFFFFF"/>
                </a:solidFill>
                <a:latin typeface="Nokia Pure Text Light"/>
              </a:rPr>
              <a:t>E3</a:t>
            </a:r>
          </a:p>
        </p:txBody>
      </p:sp>
      <p:pic>
        <p:nvPicPr>
          <p:cNvPr id="104" name="Picture 103">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050703" y="3744767"/>
            <a:ext cx="208892" cy="208892"/>
          </a:xfrm>
          <a:prstGeom prst="rect">
            <a:avLst/>
          </a:prstGeom>
        </p:spPr>
      </p:pic>
      <p:sp>
        <p:nvSpPr>
          <p:cNvPr id="105" name="Oval 104">
            <a:extLst>
              <a:ext uri="{FF2B5EF4-FFF2-40B4-BE49-F238E27FC236}">
                <a16:creationId xmlns:a16="http://schemas.microsoft.com/office/drawing/2014/main" id="{F337D02A-8653-4EF2-B10C-6FEAE873453F}"/>
              </a:ext>
            </a:extLst>
          </p:cNvPr>
          <p:cNvSpPr/>
          <p:nvPr/>
        </p:nvSpPr>
        <p:spPr>
          <a:xfrm>
            <a:off x="2295811" y="3709985"/>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30375" rIns="0" bIns="30375" numCol="1" spcCol="0" rtlCol="0" fromWordArt="0" anchor="ctr" anchorCtr="0" forceAA="0" compatLnSpc="1">
            <a:prstTxWarp prst="textNoShape">
              <a:avLst/>
            </a:prstTxWarp>
            <a:noAutofit/>
          </a:bodyPr>
          <a:lstStyle/>
          <a:p>
            <a:pPr algn="ctr" defTabSz="385763">
              <a:defRPr/>
            </a:pPr>
            <a:r>
              <a:rPr lang="en-US" sz="750" b="1" kern="0" dirty="0">
                <a:solidFill>
                  <a:srgbClr val="FFFFFF"/>
                </a:solidFill>
                <a:latin typeface="Nokia Pure Text Light"/>
              </a:rPr>
              <a:t>E4</a:t>
            </a:r>
          </a:p>
        </p:txBody>
      </p:sp>
      <p:pic>
        <p:nvPicPr>
          <p:cNvPr id="116" name="Picture 115">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065864" y="4361788"/>
            <a:ext cx="208892" cy="208892"/>
          </a:xfrm>
          <a:prstGeom prst="rect">
            <a:avLst/>
          </a:prstGeom>
        </p:spPr>
      </p:pic>
      <p:sp>
        <p:nvSpPr>
          <p:cNvPr id="117" name="Oval 116">
            <a:extLst>
              <a:ext uri="{FF2B5EF4-FFF2-40B4-BE49-F238E27FC236}">
                <a16:creationId xmlns:a16="http://schemas.microsoft.com/office/drawing/2014/main" id="{F337D02A-8653-4EF2-B10C-6FEAE873453F}"/>
              </a:ext>
            </a:extLst>
          </p:cNvPr>
          <p:cNvSpPr/>
          <p:nvPr/>
        </p:nvSpPr>
        <p:spPr>
          <a:xfrm>
            <a:off x="2333483" y="4340773"/>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30375" rIns="0" bIns="30375" numCol="1" spcCol="0" rtlCol="0" fromWordArt="0" anchor="ctr" anchorCtr="0" forceAA="0" compatLnSpc="1">
            <a:prstTxWarp prst="textNoShape">
              <a:avLst/>
            </a:prstTxWarp>
            <a:noAutofit/>
          </a:bodyPr>
          <a:lstStyle/>
          <a:p>
            <a:pPr algn="ctr" defTabSz="385763">
              <a:defRPr/>
            </a:pPr>
            <a:r>
              <a:rPr lang="en-US" sz="750" b="1" kern="0" dirty="0">
                <a:solidFill>
                  <a:srgbClr val="FFFFFF"/>
                </a:solidFill>
                <a:latin typeface="Nokia Pure Text Light"/>
              </a:rPr>
              <a:t>E5</a:t>
            </a:r>
          </a:p>
        </p:txBody>
      </p:sp>
      <p:pic>
        <p:nvPicPr>
          <p:cNvPr id="118" name="Picture 117">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070364" y="4920397"/>
            <a:ext cx="208892" cy="208892"/>
          </a:xfrm>
          <a:prstGeom prst="rect">
            <a:avLst/>
          </a:prstGeom>
        </p:spPr>
      </p:pic>
      <p:sp>
        <p:nvSpPr>
          <p:cNvPr id="129" name="Oval 128">
            <a:extLst>
              <a:ext uri="{FF2B5EF4-FFF2-40B4-BE49-F238E27FC236}">
                <a16:creationId xmlns:a16="http://schemas.microsoft.com/office/drawing/2014/main" id="{F337D02A-8653-4EF2-B10C-6FEAE873453F}"/>
              </a:ext>
            </a:extLst>
          </p:cNvPr>
          <p:cNvSpPr/>
          <p:nvPr/>
        </p:nvSpPr>
        <p:spPr>
          <a:xfrm>
            <a:off x="6985415" y="3173241"/>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30375" rIns="0" bIns="30375" numCol="1" spcCol="0" rtlCol="0" fromWordArt="0" anchor="ctr" anchorCtr="0" forceAA="0" compatLnSpc="1">
            <a:prstTxWarp prst="textNoShape">
              <a:avLst/>
            </a:prstTxWarp>
            <a:noAutofit/>
          </a:bodyPr>
          <a:lstStyle/>
          <a:p>
            <a:pPr algn="ctr" defTabSz="385763">
              <a:defRPr/>
            </a:pPr>
            <a:r>
              <a:rPr lang="en-US" sz="750" b="1" kern="0" dirty="0">
                <a:solidFill>
                  <a:srgbClr val="FFFFFF"/>
                </a:solidFill>
                <a:latin typeface="Nokia Pure Text Light"/>
              </a:rPr>
              <a:t>E2</a:t>
            </a:r>
          </a:p>
        </p:txBody>
      </p:sp>
      <p:sp>
        <p:nvSpPr>
          <p:cNvPr id="133" name="Oval 132">
            <a:extLst>
              <a:ext uri="{FF2B5EF4-FFF2-40B4-BE49-F238E27FC236}">
                <a16:creationId xmlns:a16="http://schemas.microsoft.com/office/drawing/2014/main" id="{F337D02A-8653-4EF2-B10C-6FEAE873453F}"/>
              </a:ext>
            </a:extLst>
          </p:cNvPr>
          <p:cNvSpPr/>
          <p:nvPr/>
        </p:nvSpPr>
        <p:spPr>
          <a:xfrm>
            <a:off x="6990482" y="3834314"/>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30375" rIns="0" bIns="30375" numCol="1" spcCol="0" rtlCol="0" fromWordArt="0" anchor="ctr" anchorCtr="0" forceAA="0" compatLnSpc="1">
            <a:prstTxWarp prst="textNoShape">
              <a:avLst/>
            </a:prstTxWarp>
            <a:noAutofit/>
          </a:bodyPr>
          <a:lstStyle/>
          <a:p>
            <a:pPr algn="ctr" defTabSz="385763">
              <a:defRPr/>
            </a:pPr>
            <a:r>
              <a:rPr lang="en-US" sz="750" b="1" kern="0" dirty="0">
                <a:solidFill>
                  <a:srgbClr val="FFFFFF"/>
                </a:solidFill>
                <a:latin typeface="Nokia Pure Text Light"/>
              </a:rPr>
              <a:t>E3</a:t>
            </a:r>
          </a:p>
        </p:txBody>
      </p:sp>
      <p:sp>
        <p:nvSpPr>
          <p:cNvPr id="173" name="Oval 172">
            <a:extLst>
              <a:ext uri="{FF2B5EF4-FFF2-40B4-BE49-F238E27FC236}">
                <a16:creationId xmlns:a16="http://schemas.microsoft.com/office/drawing/2014/main" id="{F337D02A-8653-4EF2-B10C-6FEAE873453F}"/>
              </a:ext>
            </a:extLst>
          </p:cNvPr>
          <p:cNvSpPr/>
          <p:nvPr/>
        </p:nvSpPr>
        <p:spPr>
          <a:xfrm>
            <a:off x="2329687" y="4914150"/>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30375" rIns="0" bIns="30375" numCol="1" spcCol="0" rtlCol="0" fromWordArt="0" anchor="ctr" anchorCtr="0" forceAA="0" compatLnSpc="1">
            <a:prstTxWarp prst="textNoShape">
              <a:avLst/>
            </a:prstTxWarp>
            <a:noAutofit/>
          </a:bodyPr>
          <a:lstStyle/>
          <a:p>
            <a:pPr algn="ctr" defTabSz="385763">
              <a:defRPr/>
            </a:pPr>
            <a:r>
              <a:rPr lang="en-US" sz="750" b="1" kern="0" dirty="0">
                <a:solidFill>
                  <a:srgbClr val="FFFFFF"/>
                </a:solidFill>
                <a:latin typeface="Nokia Pure Text Light"/>
              </a:rPr>
              <a:t>E6</a:t>
            </a:r>
          </a:p>
        </p:txBody>
      </p:sp>
      <p:sp>
        <p:nvSpPr>
          <p:cNvPr id="43" name="Oval 42">
            <a:extLst>
              <a:ext uri="{FF2B5EF4-FFF2-40B4-BE49-F238E27FC236}">
                <a16:creationId xmlns:a16="http://schemas.microsoft.com/office/drawing/2014/main" id="{FF2764E3-1732-43C2-AC02-130AB30EFA54}"/>
              </a:ext>
            </a:extLst>
          </p:cNvPr>
          <p:cNvSpPr/>
          <p:nvPr/>
        </p:nvSpPr>
        <p:spPr>
          <a:xfrm>
            <a:off x="6995239" y="4379533"/>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30375" rIns="0" bIns="30375" numCol="1" spcCol="0" rtlCol="0" fromWordArt="0" anchor="ctr" anchorCtr="0" forceAA="0" compatLnSpc="1">
            <a:prstTxWarp prst="textNoShape">
              <a:avLst/>
            </a:prstTxWarp>
            <a:noAutofit/>
          </a:bodyPr>
          <a:lstStyle/>
          <a:p>
            <a:pPr algn="ctr" defTabSz="385763">
              <a:defRPr/>
            </a:pPr>
            <a:r>
              <a:rPr lang="en-US" sz="750" b="1" kern="0" dirty="0">
                <a:solidFill>
                  <a:srgbClr val="FFFFFF"/>
                </a:solidFill>
                <a:latin typeface="Nokia Pure Text Light"/>
              </a:rPr>
              <a:t>E4</a:t>
            </a:r>
          </a:p>
        </p:txBody>
      </p:sp>
      <p:sp>
        <p:nvSpPr>
          <p:cNvPr id="44" name="Oval 43">
            <a:extLst>
              <a:ext uri="{FF2B5EF4-FFF2-40B4-BE49-F238E27FC236}">
                <a16:creationId xmlns:a16="http://schemas.microsoft.com/office/drawing/2014/main" id="{9BD264E0-A3F3-408B-B5B7-58AD15045712}"/>
              </a:ext>
            </a:extLst>
          </p:cNvPr>
          <p:cNvSpPr/>
          <p:nvPr/>
        </p:nvSpPr>
        <p:spPr>
          <a:xfrm>
            <a:off x="6999557" y="4996554"/>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30375" rIns="0" bIns="30375" numCol="1" spcCol="0" rtlCol="0" fromWordArt="0" anchor="ctr" anchorCtr="0" forceAA="0" compatLnSpc="1">
            <a:prstTxWarp prst="textNoShape">
              <a:avLst/>
            </a:prstTxWarp>
            <a:noAutofit/>
          </a:bodyPr>
          <a:lstStyle/>
          <a:p>
            <a:pPr algn="ctr" defTabSz="385763">
              <a:defRPr/>
            </a:pPr>
            <a:r>
              <a:rPr lang="en-US" sz="750" b="1" kern="0" dirty="0">
                <a:solidFill>
                  <a:srgbClr val="FFFFFF"/>
                </a:solidFill>
                <a:latin typeface="Nokia Pure Text Light"/>
              </a:rPr>
              <a:t>E5</a:t>
            </a:r>
          </a:p>
        </p:txBody>
      </p:sp>
      <p:sp>
        <p:nvSpPr>
          <p:cNvPr id="45" name="Oval 44">
            <a:extLst>
              <a:ext uri="{FF2B5EF4-FFF2-40B4-BE49-F238E27FC236}">
                <a16:creationId xmlns:a16="http://schemas.microsoft.com/office/drawing/2014/main" id="{67D5F9AF-8927-4B38-8487-1E4FE6C61BA2}"/>
              </a:ext>
            </a:extLst>
          </p:cNvPr>
          <p:cNvSpPr/>
          <p:nvPr/>
        </p:nvSpPr>
        <p:spPr>
          <a:xfrm>
            <a:off x="6994490" y="5622426"/>
            <a:ext cx="296381" cy="26546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30375" rIns="0" bIns="30375" numCol="1" spcCol="0" rtlCol="0" fromWordArt="0" anchor="ctr" anchorCtr="0" forceAA="0" compatLnSpc="1">
            <a:prstTxWarp prst="textNoShape">
              <a:avLst/>
            </a:prstTxWarp>
            <a:noAutofit/>
          </a:bodyPr>
          <a:lstStyle/>
          <a:p>
            <a:pPr algn="ctr" defTabSz="385763">
              <a:defRPr/>
            </a:pPr>
            <a:r>
              <a:rPr lang="en-US" sz="750" b="1" kern="0" dirty="0">
                <a:solidFill>
                  <a:srgbClr val="FFFFFF"/>
                </a:solidFill>
                <a:latin typeface="Nokia Pure Text Light"/>
              </a:rPr>
              <a:t>E6</a:t>
            </a:r>
          </a:p>
        </p:txBody>
      </p:sp>
      <p:sp>
        <p:nvSpPr>
          <p:cNvPr id="47" name="Rectangle: Rounded Corners 46">
            <a:extLst>
              <a:ext uri="{FF2B5EF4-FFF2-40B4-BE49-F238E27FC236}">
                <a16:creationId xmlns:a16="http://schemas.microsoft.com/office/drawing/2014/main" id="{5A9E24EE-51D2-4D82-8880-CB863933475E}"/>
              </a:ext>
            </a:extLst>
          </p:cNvPr>
          <p:cNvSpPr/>
          <p:nvPr/>
        </p:nvSpPr>
        <p:spPr>
          <a:xfrm>
            <a:off x="5970587" y="578206"/>
            <a:ext cx="435575" cy="296232"/>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42366873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FA2C1-9934-450B-BF0B-E09A3F98546B}"/>
              </a:ext>
            </a:extLst>
          </p:cNvPr>
          <p:cNvSpPr>
            <a:spLocks noGrp="1"/>
          </p:cNvSpPr>
          <p:nvPr>
            <p:ph type="sldNum" sz="quarter" idx="4"/>
          </p:nvPr>
        </p:nvSpPr>
        <p:spPr/>
        <p:txBody>
          <a:bodyPr/>
          <a:lstStyle/>
          <a:p>
            <a:fld id="{6C9CD605-947A-3C4E-98CB-B055F943FEBA}" type="slidenum">
              <a:rPr lang="en-US" smtClean="0"/>
              <a:pPr/>
              <a:t>27</a:t>
            </a:fld>
            <a:endParaRPr lang="en-US"/>
          </a:p>
        </p:txBody>
      </p:sp>
      <p:sp>
        <p:nvSpPr>
          <p:cNvPr id="3" name="Title 2">
            <a:extLst>
              <a:ext uri="{FF2B5EF4-FFF2-40B4-BE49-F238E27FC236}">
                <a16:creationId xmlns:a16="http://schemas.microsoft.com/office/drawing/2014/main" id="{58FE4ACE-1C26-476F-90A2-594212F31EDC}"/>
              </a:ext>
            </a:extLst>
          </p:cNvPr>
          <p:cNvSpPr>
            <a:spLocks noGrp="1"/>
          </p:cNvSpPr>
          <p:nvPr>
            <p:ph type="title"/>
          </p:nvPr>
        </p:nvSpPr>
        <p:spPr/>
        <p:txBody>
          <a:bodyPr>
            <a:normAutofit fontScale="90000"/>
          </a:bodyPr>
          <a:lstStyle/>
          <a:p>
            <a:r>
              <a:rPr lang="sv-SE" dirty="0"/>
              <a:t>References</a:t>
            </a:r>
          </a:p>
        </p:txBody>
      </p:sp>
      <p:sp>
        <p:nvSpPr>
          <p:cNvPr id="4" name="Text Placeholder 3">
            <a:extLst>
              <a:ext uri="{FF2B5EF4-FFF2-40B4-BE49-F238E27FC236}">
                <a16:creationId xmlns:a16="http://schemas.microsoft.com/office/drawing/2014/main" id="{11A314ED-B1EE-4176-90DD-EF201A34C93E}"/>
              </a:ext>
            </a:extLst>
          </p:cNvPr>
          <p:cNvSpPr>
            <a:spLocks noGrp="1"/>
          </p:cNvSpPr>
          <p:nvPr>
            <p:ph type="body" sz="quarter" idx="10"/>
          </p:nvPr>
        </p:nvSpPr>
        <p:spPr/>
        <p:txBody>
          <a:bodyPr/>
          <a:lstStyle/>
          <a:p>
            <a:pPr marL="0" indent="0">
              <a:buNone/>
            </a:pPr>
            <a:endParaRPr lang="sv-SE" dirty="0"/>
          </a:p>
          <a:p>
            <a:r>
              <a:rPr lang="sv-SE" dirty="0">
                <a:hlinkClick r:id="rId3"/>
              </a:rPr>
              <a:t>Security Dublin Priorities </a:t>
            </a:r>
            <a:r>
              <a:rPr lang="sv-SE" dirty="0"/>
              <a:t> </a:t>
            </a:r>
            <a:r>
              <a:rPr lang="sv-SE" i="1" dirty="0"/>
              <a:t>(PA4)</a:t>
            </a:r>
          </a:p>
          <a:p>
            <a:r>
              <a:rPr lang="sv-SE" dirty="0">
                <a:hlinkClick r:id="rId4"/>
              </a:rPr>
              <a:t>xNF Communication NETCONF TLS </a:t>
            </a:r>
            <a:r>
              <a:rPr lang="sv-SE" i="1" dirty="0"/>
              <a:t>(SECCOM 2019-02-20) </a:t>
            </a:r>
          </a:p>
          <a:p>
            <a:r>
              <a:rPr lang="sv-SE" dirty="0">
                <a:hlinkClick r:id="rId5"/>
              </a:rPr>
              <a:t>3GPP TS 33.310 </a:t>
            </a:r>
            <a:r>
              <a:rPr lang="sv-SE" i="1" dirty="0"/>
              <a:t>(v16.1.0)</a:t>
            </a:r>
          </a:p>
          <a:p>
            <a:r>
              <a:rPr lang="sv-SE" dirty="0">
                <a:hlinkClick r:id="rId6"/>
              </a:rPr>
              <a:t>Security communications between xNFs and ONAP</a:t>
            </a:r>
            <a:r>
              <a:rPr lang="sv-SE" dirty="0"/>
              <a:t> (PA3)</a:t>
            </a:r>
          </a:p>
          <a:p>
            <a:pPr marL="0" indent="0">
              <a:buNone/>
            </a:pPr>
            <a:endParaRPr lang="sv-SE" i="1" dirty="0"/>
          </a:p>
        </p:txBody>
      </p:sp>
    </p:spTree>
    <p:extLst>
      <p:ext uri="{BB962C8B-B14F-4D97-AF65-F5344CB8AC3E}">
        <p14:creationId xmlns:p14="http://schemas.microsoft.com/office/powerpoint/2010/main" val="1911665680"/>
      </p:ext>
    </p:extLst>
  </p:cSld>
  <p:clrMapOvr>
    <a:masterClrMapping/>
  </p:clrMapOvr>
  <p:transition>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01667" y="3508872"/>
            <a:ext cx="3295646" cy="923330"/>
          </a:xfrm>
          <a:prstGeom prst="rect">
            <a:avLst/>
          </a:prstGeom>
          <a:noFill/>
        </p:spPr>
        <p:txBody>
          <a:bodyPr wrap="none" rtlCol="0">
            <a:spAutoFit/>
          </a:bodyPr>
          <a:lstStyle/>
          <a:p>
            <a:r>
              <a:rPr lang="en-US" altLang="zh-CN" sz="5400" dirty="0">
                <a:solidFill>
                  <a:schemeClr val="bg1"/>
                </a:solidFill>
              </a:rPr>
              <a:t>Thank You!</a:t>
            </a:r>
            <a:endParaRPr lang="zh-CN" altLang="en-US" sz="5400" dirty="0">
              <a:solidFill>
                <a:schemeClr val="bg1"/>
              </a:solidFill>
            </a:endParaRPr>
          </a:p>
        </p:txBody>
      </p:sp>
    </p:spTree>
    <p:extLst>
      <p:ext uri="{BB962C8B-B14F-4D97-AF65-F5344CB8AC3E}">
        <p14:creationId xmlns:p14="http://schemas.microsoft.com/office/powerpoint/2010/main" val="11720554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4203E11-F72A-470A-BBD4-87FFDCBF8C33}"/>
              </a:ext>
            </a:extLst>
          </p:cNvPr>
          <p:cNvSpPr>
            <a:spLocks noGrp="1"/>
          </p:cNvSpPr>
          <p:nvPr>
            <p:ph type="sldNum" sz="quarter" idx="4"/>
          </p:nvPr>
        </p:nvSpPr>
        <p:spPr/>
        <p:txBody>
          <a:bodyPr/>
          <a:lstStyle/>
          <a:p>
            <a:fld id="{6C9CD605-947A-3C4E-98CB-B055F943FEBA}" type="slidenum">
              <a:rPr lang="en-US" smtClean="0"/>
              <a:pPr/>
              <a:t>3</a:t>
            </a:fld>
            <a:endParaRPr lang="en-US"/>
          </a:p>
        </p:txBody>
      </p:sp>
      <p:sp>
        <p:nvSpPr>
          <p:cNvPr id="3" name="Title 2">
            <a:extLst>
              <a:ext uri="{FF2B5EF4-FFF2-40B4-BE49-F238E27FC236}">
                <a16:creationId xmlns:a16="http://schemas.microsoft.com/office/drawing/2014/main" id="{BED342B0-D467-468B-BE76-A4C589B8C987}"/>
              </a:ext>
            </a:extLst>
          </p:cNvPr>
          <p:cNvSpPr>
            <a:spLocks noGrp="1"/>
          </p:cNvSpPr>
          <p:nvPr>
            <p:ph type="title"/>
          </p:nvPr>
        </p:nvSpPr>
        <p:spPr/>
        <p:txBody>
          <a:bodyPr>
            <a:normAutofit fontScale="90000"/>
          </a:bodyPr>
          <a:lstStyle/>
          <a:p>
            <a:r>
              <a:rPr lang="sv-SE" dirty="0"/>
              <a:t>Background from Dublin</a:t>
            </a:r>
          </a:p>
        </p:txBody>
      </p:sp>
      <p:sp>
        <p:nvSpPr>
          <p:cNvPr id="4" name="Text Placeholder 3">
            <a:extLst>
              <a:ext uri="{FF2B5EF4-FFF2-40B4-BE49-F238E27FC236}">
                <a16:creationId xmlns:a16="http://schemas.microsoft.com/office/drawing/2014/main" id="{980C6BFE-DBF0-4296-891E-2BB29887A945}"/>
              </a:ext>
            </a:extLst>
          </p:cNvPr>
          <p:cNvSpPr>
            <a:spLocks noGrp="1"/>
          </p:cNvSpPr>
          <p:nvPr>
            <p:ph type="body" sz="quarter" idx="10"/>
          </p:nvPr>
        </p:nvSpPr>
        <p:spPr>
          <a:xfrm>
            <a:off x="6191719" y="4658928"/>
            <a:ext cx="5786967" cy="1609111"/>
          </a:xfrm>
        </p:spPr>
        <p:txBody>
          <a:bodyPr>
            <a:normAutofit/>
          </a:bodyPr>
          <a:lstStyle/>
          <a:p>
            <a:pPr lvl="0"/>
            <a:r>
              <a:rPr lang="en-US" sz="2000" dirty="0"/>
              <a:t>DCAE Data File collector </a:t>
            </a:r>
            <a:r>
              <a:rPr lang="en-US" sz="2000" i="1" dirty="0"/>
              <a:t>  </a:t>
            </a:r>
          </a:p>
          <a:p>
            <a:pPr lvl="1"/>
            <a:r>
              <a:rPr lang="en-US" sz="1800" dirty="0">
                <a:hlinkClick r:id="rId3"/>
              </a:rPr>
              <a:t>Documentation</a:t>
            </a:r>
            <a:endParaRPr lang="sv-SE" sz="1800" dirty="0"/>
          </a:p>
          <a:p>
            <a:pPr lvl="0"/>
            <a:r>
              <a:rPr lang="en-US" sz="2000" dirty="0"/>
              <a:t>SDNC/</a:t>
            </a:r>
            <a:r>
              <a:rPr lang="en-US" sz="2000" dirty="0" err="1"/>
              <a:t>OpenDaylight</a:t>
            </a:r>
            <a:r>
              <a:rPr lang="en-US" sz="2000" dirty="0"/>
              <a:t> </a:t>
            </a:r>
            <a:endParaRPr lang="en-US" sz="2000" i="1" dirty="0"/>
          </a:p>
          <a:p>
            <a:pPr lvl="1"/>
            <a:r>
              <a:rPr lang="en-US" sz="1800" dirty="0">
                <a:hlinkClick r:id="rId4"/>
              </a:rPr>
              <a:t>Documentation</a:t>
            </a:r>
            <a:endParaRPr lang="sv-SE" sz="1800" dirty="0"/>
          </a:p>
        </p:txBody>
      </p:sp>
      <p:sp>
        <p:nvSpPr>
          <p:cNvPr id="5" name="Text Placeholder 3">
            <a:extLst>
              <a:ext uri="{FF2B5EF4-FFF2-40B4-BE49-F238E27FC236}">
                <a16:creationId xmlns:a16="http://schemas.microsoft.com/office/drawing/2014/main" id="{304F808F-84C5-47CD-AA3E-29BB908EC2AB}"/>
              </a:ext>
            </a:extLst>
          </p:cNvPr>
          <p:cNvSpPr txBox="1">
            <a:spLocks/>
          </p:cNvSpPr>
          <p:nvPr/>
        </p:nvSpPr>
        <p:spPr>
          <a:xfrm>
            <a:off x="847655" y="4658928"/>
            <a:ext cx="5878091" cy="160910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000" dirty="0"/>
              <a:t>DCAE VES collector </a:t>
            </a:r>
            <a:endParaRPr lang="en-US" sz="2000" i="1" dirty="0"/>
          </a:p>
          <a:p>
            <a:pPr lvl="1"/>
            <a:r>
              <a:rPr lang="en-US" sz="1800" dirty="0">
                <a:hlinkClick r:id="rId5"/>
              </a:rPr>
              <a:t>Documentation</a:t>
            </a:r>
            <a:endParaRPr lang="en-US" sz="1800" dirty="0"/>
          </a:p>
          <a:p>
            <a:r>
              <a:rPr lang="en-US" sz="2000" dirty="0"/>
              <a:t>DCAE HV-VES collector </a:t>
            </a:r>
            <a:endParaRPr lang="en-US" sz="2000" i="1" dirty="0"/>
          </a:p>
          <a:p>
            <a:pPr lvl="1"/>
            <a:r>
              <a:rPr lang="en-US" sz="1800" dirty="0">
                <a:hlinkClick r:id="rId6"/>
              </a:rPr>
              <a:t>Documentation</a:t>
            </a:r>
            <a:endParaRPr lang="sv-SE" sz="1800" dirty="0"/>
          </a:p>
        </p:txBody>
      </p:sp>
      <p:sp>
        <p:nvSpPr>
          <p:cNvPr id="6" name="Text Placeholder 3">
            <a:extLst>
              <a:ext uri="{FF2B5EF4-FFF2-40B4-BE49-F238E27FC236}">
                <a16:creationId xmlns:a16="http://schemas.microsoft.com/office/drawing/2014/main" id="{8EE4D923-10F6-464F-B046-6E8C31D2A240}"/>
              </a:ext>
            </a:extLst>
          </p:cNvPr>
          <p:cNvSpPr txBox="1">
            <a:spLocks/>
          </p:cNvSpPr>
          <p:nvPr/>
        </p:nvSpPr>
        <p:spPr>
          <a:xfrm>
            <a:off x="309033" y="1464906"/>
            <a:ext cx="11146088" cy="2675016"/>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sv-SE" sz="2400" dirty="0"/>
          </a:p>
          <a:p>
            <a:r>
              <a:rPr lang="sv-SE" sz="2400" dirty="0"/>
              <a:t>Currently not a centralized solution as there are components not using AAF for </a:t>
            </a:r>
            <a:r>
              <a:rPr lang="sv-SE" sz="2400" u="sng" dirty="0"/>
              <a:t>external</a:t>
            </a:r>
            <a:r>
              <a:rPr lang="sv-SE" sz="2400" dirty="0"/>
              <a:t> mTLS</a:t>
            </a:r>
          </a:p>
          <a:p>
            <a:pPr lvl="1"/>
            <a:r>
              <a:rPr lang="sv-SE" sz="1800" dirty="0"/>
              <a:t>AAF CA </a:t>
            </a:r>
            <a:r>
              <a:rPr lang="sv-SE" sz="1800" u="sng" dirty="0"/>
              <a:t>is made available</a:t>
            </a:r>
            <a:r>
              <a:rPr lang="sv-SE" sz="1800" dirty="0"/>
              <a:t> and AAF currently generates a certificate which can be installed into, e.g DCAE. – </a:t>
            </a:r>
            <a:r>
              <a:rPr lang="sv-SE" sz="1800" dirty="0">
                <a:hlinkClick r:id="rId7"/>
              </a:rPr>
              <a:t>link</a:t>
            </a:r>
            <a:endParaRPr lang="sv-SE" sz="1800" dirty="0"/>
          </a:p>
          <a:p>
            <a:pPr lvl="1"/>
            <a:r>
              <a:rPr lang="sv-SE" sz="1800" dirty="0"/>
              <a:t>This functionality is primarly intended to be used for internal ONAP communication. No seperate files or certificates</a:t>
            </a:r>
          </a:p>
          <a:p>
            <a:pPr marL="457200" lvl="1" indent="0">
              <a:buNone/>
            </a:pPr>
            <a:r>
              <a:rPr lang="sv-SE" sz="1800" dirty="0"/>
              <a:t>     are provided for external mTLS </a:t>
            </a:r>
            <a:r>
              <a:rPr lang="sv-SE" sz="1800" i="1" dirty="0"/>
              <a:t>(including trusted cert)</a:t>
            </a:r>
            <a:r>
              <a:rPr lang="sv-SE" sz="1800" dirty="0"/>
              <a:t>.</a:t>
            </a:r>
          </a:p>
          <a:p>
            <a:pPr marL="457200" lvl="1" indent="0">
              <a:buNone/>
            </a:pPr>
            <a:endParaRPr lang="sv-SE" sz="2400" dirty="0"/>
          </a:p>
          <a:p>
            <a:r>
              <a:rPr lang="sv-SE" sz="2400" dirty="0"/>
              <a:t>Each component has a slighly different solution including file format (PEM/PKCS12/JKS)</a:t>
            </a:r>
          </a:p>
        </p:txBody>
      </p:sp>
    </p:spTree>
    <p:extLst>
      <p:ext uri="{BB962C8B-B14F-4D97-AF65-F5344CB8AC3E}">
        <p14:creationId xmlns:p14="http://schemas.microsoft.com/office/powerpoint/2010/main" val="4216513471"/>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428074434"/>
              </p:ext>
            </p:extLst>
          </p:nvPr>
        </p:nvGraphicFramePr>
        <p:xfrm>
          <a:off x="904126" y="1530849"/>
          <a:ext cx="9667982" cy="4251418"/>
        </p:xfrm>
        <a:graphic>
          <a:graphicData uri="http://schemas.openxmlformats.org/drawingml/2006/table">
            <a:tbl>
              <a:tblPr firstRow="1" bandRow="1">
                <a:tableStyleId>{5C22544A-7EE6-4342-B048-85BDC9FD1C3A}</a:tableStyleId>
              </a:tblPr>
              <a:tblGrid>
                <a:gridCol w="1885143">
                  <a:extLst>
                    <a:ext uri="{9D8B030D-6E8A-4147-A177-3AD203B41FA5}">
                      <a16:colId xmlns:a16="http://schemas.microsoft.com/office/drawing/2014/main" val="20000"/>
                    </a:ext>
                  </a:extLst>
                </a:gridCol>
                <a:gridCol w="7782839">
                  <a:extLst>
                    <a:ext uri="{9D8B030D-6E8A-4147-A177-3AD203B41FA5}">
                      <a16:colId xmlns:a16="http://schemas.microsoft.com/office/drawing/2014/main" val="20001"/>
                    </a:ext>
                  </a:extLst>
                </a:gridCol>
              </a:tblGrid>
              <a:tr h="574149">
                <a:tc>
                  <a:txBody>
                    <a:bodyPr/>
                    <a:lstStyle/>
                    <a:p>
                      <a:r>
                        <a:rPr lang="en-US" sz="1600" dirty="0"/>
                        <a:t>Project</a:t>
                      </a:r>
                    </a:p>
                  </a:txBody>
                  <a:tcPr marL="68580" marR="68580" marT="34290" marB="34290"/>
                </a:tc>
                <a:tc>
                  <a:txBody>
                    <a:bodyPr/>
                    <a:lstStyle/>
                    <a:p>
                      <a:r>
                        <a:rPr lang="en-US" sz="1600" dirty="0"/>
                        <a:t>Description</a:t>
                      </a:r>
                    </a:p>
                  </a:txBody>
                  <a:tcPr marL="68580" marR="68580" marT="34290" marB="34290"/>
                </a:tc>
                <a:extLst>
                  <a:ext uri="{0D108BD9-81ED-4DB2-BD59-A6C34878D82A}">
                    <a16:rowId xmlns:a16="http://schemas.microsoft.com/office/drawing/2014/main" val="10000"/>
                  </a:ext>
                </a:extLst>
              </a:tr>
              <a:tr h="829939">
                <a:tc>
                  <a:txBody>
                    <a:bodyPr/>
                    <a:lstStyle/>
                    <a:p>
                      <a:r>
                        <a:rPr lang="en-US" sz="1600" dirty="0">
                          <a:solidFill>
                            <a:schemeClr val="tx1"/>
                          </a:solidFill>
                        </a:rPr>
                        <a:t>AAF</a:t>
                      </a:r>
                    </a:p>
                  </a:txBody>
                  <a:tcPr marL="68580" marR="68580" marT="34290" marB="34290"/>
                </a:tc>
                <a:tc>
                  <a:txBody>
                    <a:bodyPr/>
                    <a:lstStyle/>
                    <a:p>
                      <a:r>
                        <a:rPr lang="en-US" sz="1600" kern="1200" dirty="0">
                          <a:solidFill>
                            <a:schemeClr val="dk1"/>
                          </a:solidFill>
                          <a:effectLst/>
                          <a:latin typeface="+mn-lt"/>
                          <a:ea typeface="+mn-ea"/>
                          <a:cs typeface="+mn-cs"/>
                        </a:rPr>
                        <a:t>AAF provides an API that allows SO (or some ONAP component) to trigger the IAK/RV scenario execution and returns the IAK, RV and CA URL</a:t>
                      </a:r>
                      <a:r>
                        <a:rPr lang="en-US" sz="1600" dirty="0">
                          <a:solidFill>
                            <a:schemeClr val="tx1"/>
                          </a:solidFill>
                          <a:ea typeface="Nokia Pure Text Light" panose="020B0304040602060303" pitchFamily="34" charset="0"/>
                          <a:cs typeface="Nokia Pure Text Light" panose="020B0304040602060303" pitchFamily="34" charset="0"/>
                        </a:rPr>
                        <a:t>.</a:t>
                      </a:r>
                      <a:endParaRPr lang="en-US" sz="1600" baseline="0" dirty="0">
                        <a:solidFill>
                          <a:schemeClr val="tx1"/>
                        </a:solidFill>
                      </a:endParaRPr>
                    </a:p>
                  </a:txBody>
                  <a:tcPr marL="68580" marR="68580" marT="34290" marB="34290"/>
                </a:tc>
                <a:extLst>
                  <a:ext uri="{0D108BD9-81ED-4DB2-BD59-A6C34878D82A}">
                    <a16:rowId xmlns:a16="http://schemas.microsoft.com/office/drawing/2014/main" val="2306249"/>
                  </a:ext>
                </a:extLst>
              </a:tr>
              <a:tr h="829939">
                <a:tc>
                  <a:txBody>
                    <a:bodyPr/>
                    <a:lstStyle/>
                    <a:p>
                      <a:r>
                        <a:rPr lang="en-US" sz="1600" dirty="0"/>
                        <a:t>AAF</a:t>
                      </a:r>
                    </a:p>
                  </a:txBody>
                  <a:tcPr marL="68580" marR="68580" marT="34290" marB="34290"/>
                </a:tc>
                <a:tc>
                  <a:txBody>
                    <a:bodyPr/>
                    <a:lstStyle/>
                    <a:p>
                      <a:r>
                        <a:rPr lang="en-US" sz="1600" kern="1200" dirty="0">
                          <a:solidFill>
                            <a:schemeClr val="dk1"/>
                          </a:solidFill>
                          <a:effectLst/>
                          <a:latin typeface="+mn-lt"/>
                          <a:ea typeface="+mn-ea"/>
                          <a:cs typeface="+mn-cs"/>
                        </a:rPr>
                        <a:t>AAF is able to execute the scenario to obtain an Initial Authentication Key (IAK) and Reference Value (RV) from a SP CA on behalf of a VNF</a:t>
                      </a:r>
                      <a:r>
                        <a:rPr lang="en-US" sz="1600" dirty="0">
                          <a:ea typeface="Nokia Pure Text Light" panose="020B0304040602060303" pitchFamily="34" charset="0"/>
                          <a:cs typeface="Nokia Pure Text Light" panose="020B0304040602060303" pitchFamily="34" charset="0"/>
                        </a:rPr>
                        <a:t>.</a:t>
                      </a:r>
                      <a:endParaRPr lang="en-US" sz="1600" dirty="0"/>
                    </a:p>
                  </a:txBody>
                  <a:tcPr marL="68580" marR="68580" marT="34290" marB="34290"/>
                </a:tc>
                <a:extLst>
                  <a:ext uri="{0D108BD9-81ED-4DB2-BD59-A6C34878D82A}">
                    <a16:rowId xmlns:a16="http://schemas.microsoft.com/office/drawing/2014/main" val="10003"/>
                  </a:ext>
                </a:extLst>
              </a:tr>
              <a:tr h="829939">
                <a:tc>
                  <a:txBody>
                    <a:bodyPr/>
                    <a:lstStyle/>
                    <a:p>
                      <a:r>
                        <a:rPr lang="en-US" sz="1600" dirty="0"/>
                        <a:t>AAF</a:t>
                      </a:r>
                    </a:p>
                  </a:txBody>
                  <a:tcPr marL="68580" marR="68580" marT="34290" marB="34290"/>
                </a:tc>
                <a:tc>
                  <a:txBody>
                    <a:bodyPr/>
                    <a:lstStyle/>
                    <a:p>
                      <a:r>
                        <a:rPr lang="en-US" sz="1600" dirty="0"/>
                        <a:t>AAF</a:t>
                      </a:r>
                      <a:r>
                        <a:rPr lang="en-US" sz="1600" baseline="0" dirty="0"/>
                        <a:t> is able to be initialized as RA to the Service Provider (SP) CA.</a:t>
                      </a:r>
                      <a:endParaRPr lang="en-US" sz="1600" dirty="0"/>
                    </a:p>
                  </a:txBody>
                  <a:tcPr marL="68580" marR="68580" marT="34290" marB="34290"/>
                </a:tc>
                <a:extLst>
                  <a:ext uri="{0D108BD9-81ED-4DB2-BD59-A6C34878D82A}">
                    <a16:rowId xmlns:a16="http://schemas.microsoft.com/office/drawing/2014/main" val="4176712669"/>
                  </a:ext>
                </a:extLst>
              </a:tr>
              <a:tr h="1187452">
                <a:tc>
                  <a:txBody>
                    <a:bodyPr/>
                    <a:lstStyle/>
                    <a:p>
                      <a:r>
                        <a:rPr lang="en-US" sz="1600" dirty="0"/>
                        <a:t>AAF</a:t>
                      </a:r>
                    </a:p>
                  </a:txBody>
                  <a:tcPr marL="68580" marR="68580" marT="34290" marB="34290"/>
                </a:tc>
                <a:tc>
                  <a:txBody>
                    <a:bodyPr/>
                    <a:lstStyle/>
                    <a:p>
                      <a:r>
                        <a:rPr lang="en-US" sz="1600" dirty="0"/>
                        <a:t>AAF is able to act as a CA for lab/test environments where there is no SP CA and to be able to provide X.509v3 certificates to VNFs </a:t>
                      </a:r>
                      <a:r>
                        <a:rPr lang="en-US" sz="1600" kern="1200" dirty="0">
                          <a:solidFill>
                            <a:schemeClr val="dk1"/>
                          </a:solidFill>
                          <a:effectLst/>
                          <a:latin typeface="+mn-lt"/>
                          <a:ea typeface="+mn-ea"/>
                          <a:cs typeface="+mn-cs"/>
                        </a:rPr>
                        <a:t>using CMPv2 protocol as specified by RFC 4210.</a:t>
                      </a:r>
                      <a:endParaRPr lang="en-US" sz="1600" dirty="0"/>
                    </a:p>
                  </a:txBody>
                  <a:tcPr marL="68580" marR="68580" marT="34290" marB="34290"/>
                </a:tc>
                <a:extLst>
                  <a:ext uri="{0D108BD9-81ED-4DB2-BD59-A6C34878D82A}">
                    <a16:rowId xmlns:a16="http://schemas.microsoft.com/office/drawing/2014/main" val="1130889050"/>
                  </a:ext>
                </a:extLst>
              </a:tr>
            </a:tbl>
          </a:graphicData>
        </a:graphic>
      </p:graphicFrame>
      <p:sp>
        <p:nvSpPr>
          <p:cNvPr id="4" name="Title 2">
            <a:extLst>
              <a:ext uri="{FF2B5EF4-FFF2-40B4-BE49-F238E27FC236}">
                <a16:creationId xmlns:a16="http://schemas.microsoft.com/office/drawing/2014/main" id="{96DE7848-41DB-46EC-854F-C3B5E3480654}"/>
              </a:ext>
            </a:extLst>
          </p:cNvPr>
          <p:cNvSpPr>
            <a:spLocks noGrp="1"/>
          </p:cNvSpPr>
          <p:nvPr>
            <p:ph type="title"/>
          </p:nvPr>
        </p:nvSpPr>
        <p:spPr>
          <a:xfrm>
            <a:off x="159026" y="309289"/>
            <a:ext cx="11529818" cy="538770"/>
          </a:xfrm>
        </p:spPr>
        <p:txBody>
          <a:bodyPr>
            <a:normAutofit fontScale="90000"/>
          </a:bodyPr>
          <a:lstStyle/>
          <a:p>
            <a:r>
              <a:rPr lang="sv-SE" dirty="0"/>
              <a:t>Background from Dublin targets</a:t>
            </a:r>
            <a:endParaRPr lang="sv-SE" dirty="0">
              <a:solidFill>
                <a:srgbClr val="FF0000"/>
              </a:solidFill>
            </a:endParaRPr>
          </a:p>
        </p:txBody>
      </p:sp>
      <p:sp>
        <p:nvSpPr>
          <p:cNvPr id="5" name="Text Placeholder 3">
            <a:extLst>
              <a:ext uri="{FF2B5EF4-FFF2-40B4-BE49-F238E27FC236}">
                <a16:creationId xmlns:a16="http://schemas.microsoft.com/office/drawing/2014/main" id="{C0670AD3-C9EF-44B7-8F1E-D99DFFED2AE2}"/>
              </a:ext>
            </a:extLst>
          </p:cNvPr>
          <p:cNvSpPr txBox="1">
            <a:spLocks/>
          </p:cNvSpPr>
          <p:nvPr/>
        </p:nvSpPr>
        <p:spPr>
          <a:xfrm>
            <a:off x="2419772" y="5326145"/>
            <a:ext cx="6293865" cy="812898"/>
          </a:xfrm>
          <a:prstGeom prst="rect">
            <a:avLst/>
          </a:prstGeom>
        </p:spPr>
        <p:txBody>
          <a:bodyPr/>
          <a:lstStyle>
            <a:defPPr>
              <a:defRPr lang="en-US"/>
            </a:defPPr>
            <a:lvl1pPr marL="0" algn="l" defTabSz="914400" rtl="0" eaLnBrk="1" latinLnBrk="0" hangingPunct="1">
              <a:defRPr sz="1200" b="0" i="0" kern="1200">
                <a:solidFill>
                  <a:schemeClr val="tx1">
                    <a:alpha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sv-SE" sz="1800" dirty="0"/>
          </a:p>
          <a:p>
            <a:endParaRPr lang="sv-SE" sz="1800" dirty="0">
              <a:hlinkClick r:id="rId3"/>
            </a:endParaRPr>
          </a:p>
          <a:p>
            <a:r>
              <a:rPr lang="sv-SE" sz="1800" dirty="0">
                <a:hlinkClick r:id="rId3"/>
              </a:rPr>
              <a:t>Security communications between xNFs and ONAP</a:t>
            </a:r>
            <a:r>
              <a:rPr lang="sv-SE" sz="1800" dirty="0"/>
              <a:t> (PA3)</a:t>
            </a:r>
          </a:p>
          <a:p>
            <a:endParaRPr lang="sv-SE" sz="1800" i="1" dirty="0"/>
          </a:p>
        </p:txBody>
      </p:sp>
      <p:sp>
        <p:nvSpPr>
          <p:cNvPr id="6" name="TextBox 5">
            <a:extLst>
              <a:ext uri="{FF2B5EF4-FFF2-40B4-BE49-F238E27FC236}">
                <a16:creationId xmlns:a16="http://schemas.microsoft.com/office/drawing/2014/main" id="{3E2D0EC0-6A0D-462D-8EA5-A920AC9FD17E}"/>
              </a:ext>
            </a:extLst>
          </p:cNvPr>
          <p:cNvSpPr txBox="1"/>
          <p:nvPr/>
        </p:nvSpPr>
        <p:spPr bwMode="auto">
          <a:xfrm>
            <a:off x="10695288" y="2415049"/>
            <a:ext cx="1185171" cy="382939"/>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sz="1400" b="1" i="0" u="none" strike="noStrike" kern="1200" cap="none" spc="0" normalizeH="0" baseline="0" noProof="0" dirty="0">
                <a:ln>
                  <a:noFill/>
                </a:ln>
                <a:solidFill>
                  <a:srgbClr val="FF0000"/>
                </a:solidFill>
                <a:effectLst/>
                <a:uLnTx/>
                <a:uFillTx/>
                <a:latin typeface="Ericsson Hilda"/>
                <a:ea typeface="+mn-ea"/>
                <a:cs typeface="+mn-cs"/>
              </a:rPr>
              <a:t>Not ready</a:t>
            </a:r>
            <a:endParaRPr kumimoji="0" lang="sv-SE" sz="1600" b="1" i="0" u="none" strike="noStrike" kern="1200" cap="none" spc="0" normalizeH="0" baseline="0" noProof="0" dirty="0">
              <a:ln>
                <a:noFill/>
              </a:ln>
              <a:solidFill>
                <a:srgbClr val="FF0000"/>
              </a:solidFill>
              <a:effectLst/>
              <a:uLnTx/>
              <a:uFillTx/>
              <a:latin typeface="Ericsson Hilda"/>
              <a:ea typeface="+mn-ea"/>
              <a:cs typeface="+mn-cs"/>
            </a:endParaRPr>
          </a:p>
        </p:txBody>
      </p:sp>
      <p:sp>
        <p:nvSpPr>
          <p:cNvPr id="7" name="TextBox 6">
            <a:extLst>
              <a:ext uri="{FF2B5EF4-FFF2-40B4-BE49-F238E27FC236}">
                <a16:creationId xmlns:a16="http://schemas.microsoft.com/office/drawing/2014/main" id="{6A09D948-92AC-46C9-8E14-0B6D1538FAB0}"/>
              </a:ext>
            </a:extLst>
          </p:cNvPr>
          <p:cNvSpPr txBox="1"/>
          <p:nvPr/>
        </p:nvSpPr>
        <p:spPr bwMode="auto">
          <a:xfrm>
            <a:off x="10695289" y="3221039"/>
            <a:ext cx="1185171" cy="382939"/>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sz="1400" b="1" i="0" u="none" strike="noStrike" kern="1200" cap="none" spc="0" normalizeH="0" baseline="0" noProof="0" dirty="0">
                <a:ln>
                  <a:noFill/>
                </a:ln>
                <a:solidFill>
                  <a:srgbClr val="FF0000"/>
                </a:solidFill>
                <a:effectLst/>
                <a:uLnTx/>
                <a:uFillTx/>
                <a:latin typeface="Ericsson Hilda"/>
                <a:ea typeface="+mn-ea"/>
                <a:cs typeface="+mn-cs"/>
              </a:rPr>
              <a:t>Not ready</a:t>
            </a:r>
            <a:endParaRPr kumimoji="0" lang="sv-SE" sz="1600" b="1" i="0" u="none" strike="noStrike" kern="1200" cap="none" spc="0" normalizeH="0" baseline="0" noProof="0" dirty="0">
              <a:ln>
                <a:noFill/>
              </a:ln>
              <a:solidFill>
                <a:srgbClr val="FF0000"/>
              </a:solidFill>
              <a:effectLst/>
              <a:uLnTx/>
              <a:uFillTx/>
              <a:latin typeface="Ericsson Hilda"/>
              <a:ea typeface="+mn-ea"/>
              <a:cs typeface="+mn-cs"/>
            </a:endParaRPr>
          </a:p>
        </p:txBody>
      </p:sp>
      <p:sp>
        <p:nvSpPr>
          <p:cNvPr id="8" name="TextBox 7">
            <a:extLst>
              <a:ext uri="{FF2B5EF4-FFF2-40B4-BE49-F238E27FC236}">
                <a16:creationId xmlns:a16="http://schemas.microsoft.com/office/drawing/2014/main" id="{B73523C9-BC35-471B-82E5-42C9EC391522}"/>
              </a:ext>
            </a:extLst>
          </p:cNvPr>
          <p:cNvSpPr txBox="1"/>
          <p:nvPr/>
        </p:nvSpPr>
        <p:spPr bwMode="auto">
          <a:xfrm>
            <a:off x="10695289" y="4067141"/>
            <a:ext cx="1185171" cy="382939"/>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sz="1400" b="1" i="0" u="none" strike="noStrike" kern="1200" cap="none" spc="0" normalizeH="0" baseline="0" noProof="0" dirty="0">
                <a:ln>
                  <a:noFill/>
                </a:ln>
                <a:solidFill>
                  <a:srgbClr val="FF0000"/>
                </a:solidFill>
                <a:effectLst/>
                <a:uLnTx/>
                <a:uFillTx/>
                <a:latin typeface="Ericsson Hilda"/>
                <a:ea typeface="+mn-ea"/>
                <a:cs typeface="+mn-cs"/>
              </a:rPr>
              <a:t>Not ready</a:t>
            </a:r>
            <a:endParaRPr kumimoji="0" lang="sv-SE" sz="1600" b="1" i="0" u="none" strike="noStrike" kern="1200" cap="none" spc="0" normalizeH="0" baseline="0" noProof="0" dirty="0">
              <a:ln>
                <a:noFill/>
              </a:ln>
              <a:solidFill>
                <a:srgbClr val="FF0000"/>
              </a:solidFill>
              <a:effectLst/>
              <a:uLnTx/>
              <a:uFillTx/>
              <a:latin typeface="Ericsson Hilda"/>
              <a:ea typeface="+mn-ea"/>
              <a:cs typeface="+mn-cs"/>
            </a:endParaRPr>
          </a:p>
        </p:txBody>
      </p:sp>
      <p:sp>
        <p:nvSpPr>
          <p:cNvPr id="9" name="TextBox 8">
            <a:extLst>
              <a:ext uri="{FF2B5EF4-FFF2-40B4-BE49-F238E27FC236}">
                <a16:creationId xmlns:a16="http://schemas.microsoft.com/office/drawing/2014/main" id="{227968D3-6605-4267-9F24-736922177A48}"/>
              </a:ext>
            </a:extLst>
          </p:cNvPr>
          <p:cNvSpPr txBox="1"/>
          <p:nvPr/>
        </p:nvSpPr>
        <p:spPr bwMode="auto">
          <a:xfrm>
            <a:off x="10695289" y="4993468"/>
            <a:ext cx="1185171" cy="382939"/>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sz="1400" b="1" i="0" u="none" strike="noStrike" kern="1200" cap="none" spc="0" normalizeH="0" baseline="0" noProof="0" dirty="0">
                <a:ln>
                  <a:noFill/>
                </a:ln>
                <a:solidFill>
                  <a:srgbClr val="FF0000"/>
                </a:solidFill>
                <a:effectLst/>
                <a:uLnTx/>
                <a:uFillTx/>
                <a:latin typeface="Ericsson Hilda"/>
                <a:ea typeface="+mn-ea"/>
                <a:cs typeface="+mn-cs"/>
              </a:rPr>
              <a:t>Not ready</a:t>
            </a:r>
            <a:endParaRPr kumimoji="0" lang="sv-SE" sz="1600" b="1" i="0" u="none" strike="noStrike" kern="1200" cap="none" spc="0" normalizeH="0" baseline="0" noProof="0" dirty="0">
              <a:ln>
                <a:noFill/>
              </a:ln>
              <a:solidFill>
                <a:srgbClr val="FF0000"/>
              </a:solidFill>
              <a:effectLst/>
              <a:uLnTx/>
              <a:uFillTx/>
              <a:latin typeface="Ericsson Hilda"/>
              <a:ea typeface="+mn-ea"/>
              <a:cs typeface="+mn-cs"/>
            </a:endParaRPr>
          </a:p>
        </p:txBody>
      </p:sp>
    </p:spTree>
    <p:extLst>
      <p:ext uri="{BB962C8B-B14F-4D97-AF65-F5344CB8AC3E}">
        <p14:creationId xmlns:p14="http://schemas.microsoft.com/office/powerpoint/2010/main" val="1595854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3000"/>
                                        <p:tgtEl>
                                          <p:spTgt spid="6"/>
                                        </p:tgtEl>
                                      </p:cBhvr>
                                    </p:animEffect>
                                  </p:childTnLst>
                                </p:cTn>
                              </p:par>
                            </p:childTnLst>
                          </p:cTn>
                        </p:par>
                        <p:par>
                          <p:cTn id="8" fill="hold">
                            <p:stCondLst>
                              <p:cond delay="3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3000"/>
                                        <p:tgtEl>
                                          <p:spTgt spid="7"/>
                                        </p:tgtEl>
                                      </p:cBhvr>
                                    </p:animEffect>
                                  </p:childTnLst>
                                </p:cTn>
                              </p:par>
                            </p:childTnLst>
                          </p:cTn>
                        </p:par>
                        <p:par>
                          <p:cTn id="12" fill="hold">
                            <p:stCondLst>
                              <p:cond delay="6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3000"/>
                                        <p:tgtEl>
                                          <p:spTgt spid="8"/>
                                        </p:tgtEl>
                                      </p:cBhvr>
                                    </p:animEffect>
                                  </p:childTnLst>
                                </p:cTn>
                              </p:par>
                            </p:childTnLst>
                          </p:cTn>
                        </p:par>
                        <p:par>
                          <p:cTn id="16" fill="hold">
                            <p:stCondLst>
                              <p:cond delay="90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3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287082"/>
            <a:ext cx="12191999" cy="830997"/>
          </a:xfrm>
          <a:prstGeom prst="rect">
            <a:avLst/>
          </a:prstGeom>
          <a:noFill/>
        </p:spPr>
        <p:txBody>
          <a:bodyPr wrap="square" rtlCol="0">
            <a:spAutoFit/>
          </a:bodyPr>
          <a:lstStyle/>
          <a:p>
            <a:pPr algn="ctr"/>
            <a:r>
              <a:rPr lang="en-US" sz="4800" dirty="0">
                <a:solidFill>
                  <a:schemeClr val="bg1">
                    <a:lumMod val="95000"/>
                  </a:schemeClr>
                </a:solidFill>
              </a:rPr>
              <a:t>Frankfurt security enhancements</a:t>
            </a:r>
            <a:endParaRPr lang="zh-CN" altLang="en-US" sz="2000" dirty="0">
              <a:solidFill>
                <a:schemeClr val="bg1">
                  <a:lumMod val="95000"/>
                </a:schemeClr>
              </a:solidFill>
            </a:endParaRPr>
          </a:p>
        </p:txBody>
      </p:sp>
    </p:spTree>
    <p:extLst>
      <p:ext uri="{BB962C8B-B14F-4D97-AF65-F5344CB8AC3E}">
        <p14:creationId xmlns:p14="http://schemas.microsoft.com/office/powerpoint/2010/main" val="1859071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EB9E0807-F709-4CDB-9374-3C5105AA1403}"/>
              </a:ext>
            </a:extLst>
          </p:cNvPr>
          <p:cNvSpPr/>
          <p:nvPr/>
        </p:nvSpPr>
        <p:spPr>
          <a:xfrm>
            <a:off x="2485028" y="1199708"/>
            <a:ext cx="3794682" cy="824914"/>
          </a:xfrm>
          <a:prstGeom prst="rect">
            <a:avLst/>
          </a:prstGeom>
          <a:solidFill>
            <a:schemeClr val="bg1"/>
          </a:solidFill>
          <a:ln w="19050">
            <a:solidFill>
              <a:schemeClr val="accent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Rectangle 4">
            <a:extLst>
              <a:ext uri="{FF2B5EF4-FFF2-40B4-BE49-F238E27FC236}">
                <a16:creationId xmlns:a16="http://schemas.microsoft.com/office/drawing/2014/main" id="{5733D712-94AF-4A32-9D3D-31D859C977A7}"/>
              </a:ext>
            </a:extLst>
          </p:cNvPr>
          <p:cNvSpPr/>
          <p:nvPr/>
        </p:nvSpPr>
        <p:spPr>
          <a:xfrm>
            <a:off x="4457241" y="4167808"/>
            <a:ext cx="3705704" cy="1936129"/>
          </a:xfrm>
          <a:prstGeom prst="rect">
            <a:avLst/>
          </a:prstGeom>
          <a:solidFill>
            <a:schemeClr val="accent3">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srgbClr val="181818"/>
                </a:solidFill>
                <a:effectLst/>
                <a:uLnTx/>
                <a:uFillTx/>
                <a:latin typeface="Ericsson Hilda"/>
                <a:ea typeface="+mn-ea"/>
                <a:cs typeface="+mn-cs"/>
              </a:rPr>
              <a:t>ONAP</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p:txBody>
      </p:sp>
      <p:grpSp>
        <p:nvGrpSpPr>
          <p:cNvPr id="55" name="Group 54">
            <a:extLst>
              <a:ext uri="{FF2B5EF4-FFF2-40B4-BE49-F238E27FC236}">
                <a16:creationId xmlns:a16="http://schemas.microsoft.com/office/drawing/2014/main" id="{ED382DCB-D30D-4931-B73F-9FF4276CDC0C}"/>
              </a:ext>
            </a:extLst>
          </p:cNvPr>
          <p:cNvGrpSpPr/>
          <p:nvPr/>
        </p:nvGrpSpPr>
        <p:grpSpPr>
          <a:xfrm>
            <a:off x="472978" y="4167809"/>
            <a:ext cx="2749778" cy="1936129"/>
            <a:chOff x="397469" y="4484385"/>
            <a:chExt cx="2749778" cy="1936129"/>
          </a:xfrm>
        </p:grpSpPr>
        <p:sp>
          <p:nvSpPr>
            <p:cNvPr id="4" name="Rectangle 3">
              <a:extLst>
                <a:ext uri="{FF2B5EF4-FFF2-40B4-BE49-F238E27FC236}">
                  <a16:creationId xmlns:a16="http://schemas.microsoft.com/office/drawing/2014/main" id="{9927FFF1-11A4-4FC9-AACB-0BC13EE417CE}"/>
                </a:ext>
              </a:extLst>
            </p:cNvPr>
            <p:cNvSpPr/>
            <p:nvPr/>
          </p:nvSpPr>
          <p:spPr>
            <a:xfrm>
              <a:off x="397469" y="4484385"/>
              <a:ext cx="2749778" cy="1936129"/>
            </a:xfrm>
            <a:prstGeom prst="rect">
              <a:avLst/>
            </a:prstGeom>
            <a:solidFill>
              <a:schemeClr val="accent3">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p:txBody>
        </p:sp>
        <p:sp>
          <p:nvSpPr>
            <p:cNvPr id="8" name="Rectangle: Rounded Corners 7">
              <a:extLst>
                <a:ext uri="{FF2B5EF4-FFF2-40B4-BE49-F238E27FC236}">
                  <a16:creationId xmlns:a16="http://schemas.microsoft.com/office/drawing/2014/main" id="{5B4C950F-0B54-4E5C-9F8D-5E795F386164}"/>
                </a:ext>
              </a:extLst>
            </p:cNvPr>
            <p:cNvSpPr/>
            <p:nvPr/>
          </p:nvSpPr>
          <p:spPr bwMode="auto">
            <a:xfrm>
              <a:off x="695226" y="5153587"/>
              <a:ext cx="2166120" cy="656348"/>
            </a:xfrm>
            <a:prstGeom prst="roundRect">
              <a:avLst/>
            </a:prstGeom>
            <a:ln w="19050">
              <a:solidFill>
                <a:schemeClr val="accent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181818"/>
                </a:solidFill>
                <a:effectLst/>
                <a:uLnTx/>
                <a:uFillTx/>
                <a:latin typeface="Arial"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1200" cap="none" spc="0" normalizeH="0" baseline="0" noProof="0" dirty="0">
                  <a:ln>
                    <a:noFill/>
                  </a:ln>
                  <a:solidFill>
                    <a:srgbClr val="181818"/>
                  </a:solidFill>
                  <a:effectLst/>
                  <a:uLnTx/>
                  <a:uFillTx/>
                  <a:ea typeface="+mn-ea"/>
                  <a:cs typeface="+mn-cs"/>
                </a:rPr>
                <a:t>PNF</a:t>
              </a:r>
              <a:endParaRPr kumimoji="0" lang="en-US" sz="1200" b="0" i="0" u="none" strike="noStrike" kern="1200" cap="none" spc="0" normalizeH="0" baseline="0" noProof="0" dirty="0">
                <a:ln>
                  <a:noFill/>
                </a:ln>
                <a:solidFill>
                  <a:srgbClr val="181818"/>
                </a:solidFill>
                <a:effectLst/>
                <a:uLnTx/>
                <a:uFillTx/>
                <a:ea typeface="+mn-ea"/>
                <a:cs typeface="+mn-cs"/>
              </a:endParaRPr>
            </a:p>
          </p:txBody>
        </p:sp>
      </p:grpSp>
      <p:cxnSp>
        <p:nvCxnSpPr>
          <p:cNvPr id="26" name="Straight Arrow Connector 25">
            <a:extLst>
              <a:ext uri="{FF2B5EF4-FFF2-40B4-BE49-F238E27FC236}">
                <a16:creationId xmlns:a16="http://schemas.microsoft.com/office/drawing/2014/main" id="{DB280B1C-BBF0-456B-A90C-F20E2B025860}"/>
              </a:ext>
            </a:extLst>
          </p:cNvPr>
          <p:cNvCxnSpPr>
            <a:cxnSpLocks/>
            <a:stCxn id="8" idx="0"/>
            <a:endCxn id="29" idx="2"/>
          </p:cNvCxnSpPr>
          <p:nvPr/>
        </p:nvCxnSpPr>
        <p:spPr>
          <a:xfrm flipH="1" flipV="1">
            <a:off x="1848070" y="3145340"/>
            <a:ext cx="5725" cy="1691671"/>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9" name="Rectangle: Rounded Corners 28">
            <a:extLst>
              <a:ext uri="{FF2B5EF4-FFF2-40B4-BE49-F238E27FC236}">
                <a16:creationId xmlns:a16="http://schemas.microsoft.com/office/drawing/2014/main" id="{1B955A46-BF57-4C70-BC1B-CD003A61BE7D}"/>
              </a:ext>
            </a:extLst>
          </p:cNvPr>
          <p:cNvSpPr/>
          <p:nvPr/>
        </p:nvSpPr>
        <p:spPr bwMode="auto">
          <a:xfrm>
            <a:off x="1211111" y="2730074"/>
            <a:ext cx="1273917" cy="415266"/>
          </a:xfrm>
          <a:prstGeom prst="roundRect">
            <a:avLst/>
          </a:prstGeom>
          <a:ln w="1905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181818"/>
                </a:solidFill>
                <a:effectLst/>
                <a:uLnTx/>
                <a:uFillTx/>
                <a:ea typeface="+mn-ea"/>
                <a:cs typeface="+mn-cs"/>
              </a:rPr>
              <a:t>RA</a:t>
            </a:r>
          </a:p>
        </p:txBody>
      </p:sp>
      <p:cxnSp>
        <p:nvCxnSpPr>
          <p:cNvPr id="32" name="Straight Arrow Connector 31">
            <a:extLst>
              <a:ext uri="{FF2B5EF4-FFF2-40B4-BE49-F238E27FC236}">
                <a16:creationId xmlns:a16="http://schemas.microsoft.com/office/drawing/2014/main" id="{7BDEA2AC-1F6D-4B0A-AD71-C95E12CB5968}"/>
              </a:ext>
            </a:extLst>
          </p:cNvPr>
          <p:cNvCxnSpPr>
            <a:cxnSpLocks/>
            <a:endCxn id="21" idx="1"/>
          </p:cNvCxnSpPr>
          <p:nvPr/>
        </p:nvCxnSpPr>
        <p:spPr>
          <a:xfrm>
            <a:off x="2936782" y="5364888"/>
            <a:ext cx="1661855" cy="606795"/>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40" name="Rectangle: Rounded Corners 39">
            <a:extLst>
              <a:ext uri="{FF2B5EF4-FFF2-40B4-BE49-F238E27FC236}">
                <a16:creationId xmlns:a16="http://schemas.microsoft.com/office/drawing/2014/main" id="{57E6F3AA-730D-42CB-A4F6-4623BEB69EDB}"/>
              </a:ext>
            </a:extLst>
          </p:cNvPr>
          <p:cNvSpPr/>
          <p:nvPr/>
        </p:nvSpPr>
        <p:spPr bwMode="auto">
          <a:xfrm>
            <a:off x="2691599" y="1319170"/>
            <a:ext cx="1138626" cy="585990"/>
          </a:xfrm>
          <a:prstGeom prst="roundRect">
            <a:avLst>
              <a:gd name="adj" fmla="val 26065"/>
            </a:avLst>
          </a:prstGeom>
          <a:ln w="1905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181818"/>
                </a:solidFill>
                <a:effectLst/>
                <a:uLnTx/>
                <a:uFillTx/>
                <a:ea typeface="+mn-ea"/>
                <a:cs typeface="+mn-cs"/>
              </a:rPr>
              <a:t>CA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181818"/>
                </a:solidFill>
                <a:effectLst/>
                <a:uLnTx/>
                <a:uFillTx/>
                <a:ea typeface="+mn-ea"/>
                <a:cs typeface="+mn-cs"/>
              </a:rPr>
              <a:t>Hierarchy </a:t>
            </a:r>
          </a:p>
        </p:txBody>
      </p:sp>
      <p:sp>
        <p:nvSpPr>
          <p:cNvPr id="42" name="Rectangle: Rounded Corners 41">
            <a:extLst>
              <a:ext uri="{FF2B5EF4-FFF2-40B4-BE49-F238E27FC236}">
                <a16:creationId xmlns:a16="http://schemas.microsoft.com/office/drawing/2014/main" id="{0112F63C-09ED-458D-8F69-8844EB0FB44C}"/>
              </a:ext>
            </a:extLst>
          </p:cNvPr>
          <p:cNvSpPr/>
          <p:nvPr/>
        </p:nvSpPr>
        <p:spPr bwMode="auto">
          <a:xfrm>
            <a:off x="5554319" y="4525227"/>
            <a:ext cx="2404184" cy="486265"/>
          </a:xfrm>
          <a:prstGeom prst="roundRect">
            <a:avLst>
              <a:gd name="adj" fmla="val 26065"/>
            </a:avLst>
          </a:prstGeom>
          <a:ln w="19050">
            <a:solidFill>
              <a:schemeClr val="accent6"/>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181818"/>
                </a:solidFill>
                <a:effectLst/>
                <a:uLnTx/>
                <a:uFillTx/>
                <a:ea typeface="+mn-ea"/>
                <a:cs typeface="+mn-cs"/>
              </a:rPr>
              <a:t>AAF</a:t>
            </a:r>
            <a:endParaRPr kumimoji="0" lang="en-US" sz="1200" b="0" i="0" u="none" strike="noStrike" kern="1200" cap="none" spc="0" normalizeH="0" baseline="0" noProof="0" dirty="0">
              <a:ln>
                <a:noFill/>
              </a:ln>
              <a:solidFill>
                <a:srgbClr val="181818"/>
              </a:solidFill>
              <a:effectLst/>
              <a:uLnTx/>
              <a:uFillTx/>
              <a:ea typeface="+mn-ea"/>
              <a:cs typeface="+mn-cs"/>
            </a:endParaRPr>
          </a:p>
        </p:txBody>
      </p:sp>
      <p:cxnSp>
        <p:nvCxnSpPr>
          <p:cNvPr id="48" name="Straight Arrow Connector 47">
            <a:extLst>
              <a:ext uri="{FF2B5EF4-FFF2-40B4-BE49-F238E27FC236}">
                <a16:creationId xmlns:a16="http://schemas.microsoft.com/office/drawing/2014/main" id="{9393A7E0-EFAE-4363-BFBB-C7E0D7B1FFB5}"/>
              </a:ext>
            </a:extLst>
          </p:cNvPr>
          <p:cNvCxnSpPr>
            <a:cxnSpLocks/>
            <a:stCxn id="29" idx="0"/>
            <a:endCxn id="40" idx="2"/>
          </p:cNvCxnSpPr>
          <p:nvPr/>
        </p:nvCxnSpPr>
        <p:spPr>
          <a:xfrm flipV="1">
            <a:off x="1848070" y="1905160"/>
            <a:ext cx="1412842" cy="824914"/>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6" name="Rectangle: Rounded Corners 65">
            <a:extLst>
              <a:ext uri="{FF2B5EF4-FFF2-40B4-BE49-F238E27FC236}">
                <a16:creationId xmlns:a16="http://schemas.microsoft.com/office/drawing/2014/main" id="{24D3B4F0-B684-4789-A9E4-CFDB8F186AF7}"/>
              </a:ext>
            </a:extLst>
          </p:cNvPr>
          <p:cNvSpPr/>
          <p:nvPr/>
        </p:nvSpPr>
        <p:spPr bwMode="auto">
          <a:xfrm>
            <a:off x="4934513" y="1322884"/>
            <a:ext cx="1138626" cy="585991"/>
          </a:xfrm>
          <a:prstGeom prst="roundRect">
            <a:avLst>
              <a:gd name="adj" fmla="val 26065"/>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181818"/>
                </a:solidFill>
                <a:effectLst/>
                <a:uLnTx/>
                <a:uFillTx/>
                <a:ea typeface="+mn-ea"/>
                <a:cs typeface="+mn-cs"/>
              </a:rPr>
              <a:t>CA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181818"/>
                </a:solidFill>
                <a:effectLst/>
                <a:uLnTx/>
                <a:uFillTx/>
                <a:ea typeface="+mn-ea"/>
                <a:cs typeface="+mn-cs"/>
              </a:rPr>
              <a:t>Hierarchy </a:t>
            </a:r>
          </a:p>
        </p:txBody>
      </p:sp>
      <p:cxnSp>
        <p:nvCxnSpPr>
          <p:cNvPr id="69" name="Straight Arrow Connector 68">
            <a:extLst>
              <a:ext uri="{FF2B5EF4-FFF2-40B4-BE49-F238E27FC236}">
                <a16:creationId xmlns:a16="http://schemas.microsoft.com/office/drawing/2014/main" id="{6361F772-1432-4341-9775-2A6010FBB4F0}"/>
              </a:ext>
            </a:extLst>
          </p:cNvPr>
          <p:cNvCxnSpPr>
            <a:cxnSpLocks/>
            <a:stCxn id="40" idx="3"/>
            <a:endCxn id="66" idx="1"/>
          </p:cNvCxnSpPr>
          <p:nvPr/>
        </p:nvCxnSpPr>
        <p:spPr bwMode="auto">
          <a:xfrm>
            <a:off x="3830225" y="1612165"/>
            <a:ext cx="1104288" cy="3715"/>
          </a:xfrm>
          <a:prstGeom prst="straightConnector1">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78" name="TextBox 77">
            <a:extLst>
              <a:ext uri="{FF2B5EF4-FFF2-40B4-BE49-F238E27FC236}">
                <a16:creationId xmlns:a16="http://schemas.microsoft.com/office/drawing/2014/main" id="{2F05D3D4-5F19-4DAA-82A9-F38EFB43450B}"/>
              </a:ext>
            </a:extLst>
          </p:cNvPr>
          <p:cNvSpPr txBox="1"/>
          <p:nvPr/>
        </p:nvSpPr>
        <p:spPr bwMode="auto">
          <a:xfrm>
            <a:off x="3473417" y="4676114"/>
            <a:ext cx="797854"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sz="2000" b="0" i="0" u="none" strike="noStrike" kern="1200" cap="none" spc="0" normalizeH="0" baseline="0" noProof="0" dirty="0">
                <a:ln>
                  <a:noFill/>
                </a:ln>
                <a:solidFill>
                  <a:srgbClr val="181818"/>
                </a:solidFill>
                <a:effectLst/>
                <a:uLnTx/>
                <a:uFillTx/>
                <a:latin typeface="Ericsson Hilda"/>
                <a:ea typeface="+mn-ea"/>
                <a:cs typeface="+mn-cs"/>
              </a:rPr>
              <a:t>mTLS</a:t>
            </a:r>
          </a:p>
        </p:txBody>
      </p:sp>
      <p:sp>
        <p:nvSpPr>
          <p:cNvPr id="79" name="Rectangle 78">
            <a:extLst>
              <a:ext uri="{FF2B5EF4-FFF2-40B4-BE49-F238E27FC236}">
                <a16:creationId xmlns:a16="http://schemas.microsoft.com/office/drawing/2014/main" id="{18473E14-F890-4F20-8B89-F6F9ECB6752B}"/>
              </a:ext>
            </a:extLst>
          </p:cNvPr>
          <p:cNvSpPr/>
          <p:nvPr/>
        </p:nvSpPr>
        <p:spPr bwMode="auto">
          <a:xfrm>
            <a:off x="6357743" y="5556441"/>
            <a:ext cx="1629702" cy="452726"/>
          </a:xfrm>
          <a:prstGeom prst="rect">
            <a:avLst/>
          </a:prstGeom>
          <a:solidFill>
            <a:schemeClr val="accent1">
              <a:lumMod val="60000"/>
              <a:lumOff val="40000"/>
            </a:schemeClr>
          </a:solidFill>
          <a:ln w="12700" cap="flat" cmpd="sng" algn="ctr">
            <a:solidFill>
              <a:schemeClr val="accent1">
                <a:lumMod val="60000"/>
                <a:lumOff val="40000"/>
              </a:schemeClr>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300"/>
              </a:spcBef>
              <a:spcAft>
                <a:spcPct val="0"/>
              </a:spcAft>
              <a:buClrTx/>
              <a:buSzTx/>
              <a:buFontTx/>
              <a:buNone/>
              <a:tabLst/>
              <a:defRPr/>
            </a:pPr>
            <a:r>
              <a:rPr kumimoji="0" lang="sv-SE" sz="2000" b="0" i="0" u="none" strike="noStrike" kern="1200" cap="none" spc="0" normalizeH="0" baseline="0" noProof="0" dirty="0">
                <a:ln>
                  <a:noFill/>
                </a:ln>
                <a:solidFill>
                  <a:srgbClr val="FFFFFF"/>
                </a:solidFill>
                <a:effectLst/>
                <a:uLnTx/>
                <a:uFillTx/>
                <a:latin typeface="Ericsson Hilda"/>
                <a:ea typeface="+mn-ea"/>
                <a:cs typeface="+mn-cs"/>
              </a:rPr>
              <a:t>Trusted Cert.</a:t>
            </a:r>
          </a:p>
        </p:txBody>
      </p:sp>
      <p:sp>
        <p:nvSpPr>
          <p:cNvPr id="82" name="Rectangle 81">
            <a:extLst>
              <a:ext uri="{FF2B5EF4-FFF2-40B4-BE49-F238E27FC236}">
                <a16:creationId xmlns:a16="http://schemas.microsoft.com/office/drawing/2014/main" id="{9B38981B-987B-466A-AAFD-A99D66D4B135}"/>
              </a:ext>
            </a:extLst>
          </p:cNvPr>
          <p:cNvSpPr/>
          <p:nvPr/>
        </p:nvSpPr>
        <p:spPr bwMode="auto">
          <a:xfrm>
            <a:off x="960418" y="5612921"/>
            <a:ext cx="1629702" cy="452726"/>
          </a:xfrm>
          <a:prstGeom prst="rect">
            <a:avLst/>
          </a:prstGeom>
          <a:solidFill>
            <a:schemeClr val="accent6">
              <a:lumMod val="60000"/>
              <a:lumOff val="40000"/>
            </a:schemeClr>
          </a:solidFill>
          <a:ln>
            <a:solidFill>
              <a:schemeClr val="accent6">
                <a:lumMod val="60000"/>
                <a:lumOff val="40000"/>
              </a:schemeClr>
            </a:solid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300"/>
              </a:spcBef>
              <a:spcAft>
                <a:spcPct val="0"/>
              </a:spcAft>
              <a:buClrTx/>
              <a:buSzTx/>
              <a:buFontTx/>
              <a:buNone/>
              <a:tabLst/>
              <a:defRPr/>
            </a:pPr>
            <a:r>
              <a:rPr kumimoji="0" lang="sv-SE" sz="2000" b="0" i="0" u="none" strike="noStrike" kern="1200" cap="none" spc="0" normalizeH="0" baseline="0" noProof="0" dirty="0">
                <a:ln>
                  <a:noFill/>
                </a:ln>
                <a:solidFill>
                  <a:srgbClr val="FFFFFF"/>
                </a:solidFill>
                <a:effectLst/>
                <a:uLnTx/>
                <a:uFillTx/>
                <a:latin typeface="Ericsson Hilda"/>
                <a:ea typeface="+mn-ea"/>
                <a:cs typeface="+mn-cs"/>
              </a:rPr>
              <a:t>Trusted Cert.</a:t>
            </a:r>
          </a:p>
        </p:txBody>
      </p:sp>
      <p:sp>
        <p:nvSpPr>
          <p:cNvPr id="20" name="Rectangle: Rounded Corners 19">
            <a:extLst>
              <a:ext uri="{FF2B5EF4-FFF2-40B4-BE49-F238E27FC236}">
                <a16:creationId xmlns:a16="http://schemas.microsoft.com/office/drawing/2014/main" id="{BA8FDCE1-4A59-426B-8F12-3EA136AB504D}"/>
              </a:ext>
            </a:extLst>
          </p:cNvPr>
          <p:cNvSpPr/>
          <p:nvPr/>
        </p:nvSpPr>
        <p:spPr bwMode="auto">
          <a:xfrm>
            <a:off x="4595202" y="5493359"/>
            <a:ext cx="829640" cy="264797"/>
          </a:xfrm>
          <a:prstGeom prst="roundRect">
            <a:avLst>
              <a:gd name="adj" fmla="val 26065"/>
            </a:avLst>
          </a:prstGeom>
          <a:ln w="19050">
            <a:solidFill>
              <a:schemeClr val="accent6"/>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181818"/>
                </a:solidFill>
                <a:effectLst/>
                <a:uLnTx/>
                <a:uFillTx/>
                <a:latin typeface="Arial" charset="0"/>
                <a:ea typeface="+mn-ea"/>
                <a:cs typeface="+mn-cs"/>
              </a:rPr>
              <a:t>DCAE</a:t>
            </a:r>
          </a:p>
        </p:txBody>
      </p:sp>
      <p:sp>
        <p:nvSpPr>
          <p:cNvPr id="21" name="Rectangle: Rounded Corners 20">
            <a:extLst>
              <a:ext uri="{FF2B5EF4-FFF2-40B4-BE49-F238E27FC236}">
                <a16:creationId xmlns:a16="http://schemas.microsoft.com/office/drawing/2014/main" id="{BC7B9787-8D6F-4B24-9108-2C675C8B7B7F}"/>
              </a:ext>
            </a:extLst>
          </p:cNvPr>
          <p:cNvSpPr/>
          <p:nvPr/>
        </p:nvSpPr>
        <p:spPr bwMode="auto">
          <a:xfrm>
            <a:off x="4598637" y="5839284"/>
            <a:ext cx="822769" cy="264797"/>
          </a:xfrm>
          <a:prstGeom prst="roundRect">
            <a:avLst>
              <a:gd name="adj" fmla="val 26065"/>
            </a:avLst>
          </a:prstGeom>
          <a:ln w="19050">
            <a:solidFill>
              <a:schemeClr val="accent6"/>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181818"/>
                </a:solidFill>
                <a:effectLst/>
                <a:uLnTx/>
                <a:uFillTx/>
                <a:latin typeface="Arial" charset="0"/>
                <a:ea typeface="+mn-ea"/>
                <a:cs typeface="+mn-cs"/>
              </a:rPr>
              <a:t>SDN-C</a:t>
            </a:r>
          </a:p>
        </p:txBody>
      </p:sp>
      <p:cxnSp>
        <p:nvCxnSpPr>
          <p:cNvPr id="25" name="Straight Arrow Connector 24">
            <a:extLst>
              <a:ext uri="{FF2B5EF4-FFF2-40B4-BE49-F238E27FC236}">
                <a16:creationId xmlns:a16="http://schemas.microsoft.com/office/drawing/2014/main" id="{07380EAA-4800-4800-A373-67F8D71C4D9D}"/>
              </a:ext>
            </a:extLst>
          </p:cNvPr>
          <p:cNvCxnSpPr>
            <a:cxnSpLocks/>
            <a:stCxn id="8" idx="3"/>
            <a:endCxn id="20" idx="1"/>
          </p:cNvCxnSpPr>
          <p:nvPr/>
        </p:nvCxnSpPr>
        <p:spPr>
          <a:xfrm>
            <a:off x="2936855" y="5165185"/>
            <a:ext cx="1658347" cy="460573"/>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28" name="Straight Arrow Connector 27">
            <a:extLst>
              <a:ext uri="{FF2B5EF4-FFF2-40B4-BE49-F238E27FC236}">
                <a16:creationId xmlns:a16="http://schemas.microsoft.com/office/drawing/2014/main" id="{6411937F-E9CC-49B3-B535-3FC878AC4E81}"/>
              </a:ext>
            </a:extLst>
          </p:cNvPr>
          <p:cNvCxnSpPr>
            <a:cxnSpLocks/>
            <a:endCxn id="42" idx="2"/>
          </p:cNvCxnSpPr>
          <p:nvPr/>
        </p:nvCxnSpPr>
        <p:spPr>
          <a:xfrm flipV="1">
            <a:off x="5421406" y="5011492"/>
            <a:ext cx="1335005" cy="601429"/>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31" name="Straight Arrow Connector 30">
            <a:extLst>
              <a:ext uri="{FF2B5EF4-FFF2-40B4-BE49-F238E27FC236}">
                <a16:creationId xmlns:a16="http://schemas.microsoft.com/office/drawing/2014/main" id="{D8CFE0CF-5390-436D-9F29-802F560694E8}"/>
              </a:ext>
            </a:extLst>
          </p:cNvPr>
          <p:cNvCxnSpPr>
            <a:cxnSpLocks/>
            <a:endCxn id="42" idx="2"/>
          </p:cNvCxnSpPr>
          <p:nvPr/>
        </p:nvCxnSpPr>
        <p:spPr>
          <a:xfrm flipV="1">
            <a:off x="5421406" y="5011492"/>
            <a:ext cx="1335005" cy="997675"/>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6" name="Rectangle: Rounded Corners 35">
            <a:extLst>
              <a:ext uri="{FF2B5EF4-FFF2-40B4-BE49-F238E27FC236}">
                <a16:creationId xmlns:a16="http://schemas.microsoft.com/office/drawing/2014/main" id="{91D55C91-47BA-4C7F-B88A-03094DB819D9}"/>
              </a:ext>
            </a:extLst>
          </p:cNvPr>
          <p:cNvSpPr/>
          <p:nvPr/>
        </p:nvSpPr>
        <p:spPr bwMode="auto">
          <a:xfrm>
            <a:off x="7040304" y="4572578"/>
            <a:ext cx="829640" cy="353685"/>
          </a:xfrm>
          <a:prstGeom prst="roundRect">
            <a:avLst>
              <a:gd name="adj" fmla="val 26065"/>
            </a:avLst>
          </a:prstGeom>
          <a:ln w="19050">
            <a:solidFill>
              <a:schemeClr val="accent6"/>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181818"/>
                </a:solidFill>
                <a:effectLst/>
                <a:uLnTx/>
                <a:uFillTx/>
                <a:ea typeface="+mn-ea"/>
                <a:cs typeface="+mn-cs"/>
              </a:rPr>
              <a:t>“RA”</a:t>
            </a:r>
            <a:endParaRPr kumimoji="0" lang="en-US" sz="1200" b="0" i="0" u="none" strike="noStrike" kern="1200" cap="none" spc="0" normalizeH="0" baseline="0" noProof="0" dirty="0">
              <a:ln>
                <a:noFill/>
              </a:ln>
              <a:solidFill>
                <a:srgbClr val="181818"/>
              </a:solidFill>
              <a:effectLst/>
              <a:uLnTx/>
              <a:uFillTx/>
              <a:ea typeface="+mn-ea"/>
              <a:cs typeface="+mn-cs"/>
            </a:endParaRPr>
          </a:p>
        </p:txBody>
      </p:sp>
      <p:cxnSp>
        <p:nvCxnSpPr>
          <p:cNvPr id="30" name="Straight Arrow Connector 29">
            <a:extLst>
              <a:ext uri="{FF2B5EF4-FFF2-40B4-BE49-F238E27FC236}">
                <a16:creationId xmlns:a16="http://schemas.microsoft.com/office/drawing/2014/main" id="{812C5ABA-317A-4277-93BD-D02BFD540580}"/>
              </a:ext>
            </a:extLst>
          </p:cNvPr>
          <p:cNvCxnSpPr>
            <a:cxnSpLocks/>
            <a:stCxn id="66" idx="2"/>
            <a:endCxn id="36" idx="0"/>
          </p:cNvCxnSpPr>
          <p:nvPr/>
        </p:nvCxnSpPr>
        <p:spPr>
          <a:xfrm>
            <a:off x="5503826" y="1908875"/>
            <a:ext cx="1951298" cy="2663703"/>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7" name="Title 2">
            <a:extLst>
              <a:ext uri="{FF2B5EF4-FFF2-40B4-BE49-F238E27FC236}">
                <a16:creationId xmlns:a16="http://schemas.microsoft.com/office/drawing/2014/main" id="{97B63C77-2B3D-4045-B0B3-147BC7FDB737}"/>
              </a:ext>
            </a:extLst>
          </p:cNvPr>
          <p:cNvSpPr>
            <a:spLocks noGrp="1"/>
          </p:cNvSpPr>
          <p:nvPr>
            <p:ph type="title"/>
          </p:nvPr>
        </p:nvSpPr>
        <p:spPr>
          <a:xfrm>
            <a:off x="314961" y="197831"/>
            <a:ext cx="11506200" cy="538770"/>
          </a:xfrm>
        </p:spPr>
        <p:txBody>
          <a:bodyPr>
            <a:normAutofit fontScale="90000"/>
          </a:bodyPr>
          <a:lstStyle/>
          <a:p>
            <a:r>
              <a:rPr lang="sv-SE" dirty="0"/>
              <a:t>Certificate handling for External interfaces</a:t>
            </a:r>
          </a:p>
        </p:txBody>
      </p:sp>
      <p:sp>
        <p:nvSpPr>
          <p:cNvPr id="33" name="Rectangle: Rounded Corners 32">
            <a:extLst>
              <a:ext uri="{FF2B5EF4-FFF2-40B4-BE49-F238E27FC236}">
                <a16:creationId xmlns:a16="http://schemas.microsoft.com/office/drawing/2014/main" id="{D35AF7E7-6BCD-4188-B502-DCC543F98826}"/>
              </a:ext>
            </a:extLst>
          </p:cNvPr>
          <p:cNvSpPr/>
          <p:nvPr/>
        </p:nvSpPr>
        <p:spPr bwMode="auto">
          <a:xfrm>
            <a:off x="4595275" y="5011492"/>
            <a:ext cx="829640" cy="392531"/>
          </a:xfrm>
          <a:prstGeom prst="roundRect">
            <a:avLst>
              <a:gd name="adj" fmla="val 26065"/>
            </a:avLst>
          </a:prstGeom>
          <a:ln w="19050">
            <a:solidFill>
              <a:schemeClr val="accent6"/>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181818"/>
                </a:solidFill>
                <a:effectLst/>
                <a:uLnTx/>
                <a:uFillTx/>
                <a:latin typeface="Arial" charset="0"/>
                <a:ea typeface="+mn-ea"/>
                <a:cs typeface="+mn-cs"/>
              </a:rPr>
              <a:t>…</a:t>
            </a:r>
            <a:endParaRPr kumimoji="0" lang="en-US" sz="1200" b="0" i="0" u="none" strike="noStrike" kern="1200" cap="none" spc="0" normalizeH="0" baseline="0" noProof="0" dirty="0">
              <a:ln>
                <a:noFill/>
              </a:ln>
              <a:solidFill>
                <a:srgbClr val="181818"/>
              </a:solidFill>
              <a:effectLst/>
              <a:uLnTx/>
              <a:uFillTx/>
              <a:latin typeface="Arial" charset="0"/>
              <a:ea typeface="+mn-ea"/>
              <a:cs typeface="+mn-cs"/>
            </a:endParaRPr>
          </a:p>
        </p:txBody>
      </p:sp>
      <p:cxnSp>
        <p:nvCxnSpPr>
          <p:cNvPr id="34" name="Straight Arrow Connector 33">
            <a:extLst>
              <a:ext uri="{FF2B5EF4-FFF2-40B4-BE49-F238E27FC236}">
                <a16:creationId xmlns:a16="http://schemas.microsoft.com/office/drawing/2014/main" id="{A659BABF-291F-4D77-867B-65D2F75185BB}"/>
              </a:ext>
            </a:extLst>
          </p:cNvPr>
          <p:cNvCxnSpPr>
            <a:cxnSpLocks/>
            <a:endCxn id="33" idx="1"/>
          </p:cNvCxnSpPr>
          <p:nvPr/>
        </p:nvCxnSpPr>
        <p:spPr>
          <a:xfrm>
            <a:off x="2933420" y="4989007"/>
            <a:ext cx="1661855" cy="218751"/>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39" name="Straight Arrow Connector 38">
            <a:extLst>
              <a:ext uri="{FF2B5EF4-FFF2-40B4-BE49-F238E27FC236}">
                <a16:creationId xmlns:a16="http://schemas.microsoft.com/office/drawing/2014/main" id="{13F4419A-CCAD-4A35-80A2-353180D7AA42}"/>
              </a:ext>
            </a:extLst>
          </p:cNvPr>
          <p:cNvCxnSpPr>
            <a:cxnSpLocks/>
            <a:stCxn id="33" idx="3"/>
            <a:endCxn id="42" idx="2"/>
          </p:cNvCxnSpPr>
          <p:nvPr/>
        </p:nvCxnSpPr>
        <p:spPr>
          <a:xfrm flipV="1">
            <a:off x="5424915" y="5011492"/>
            <a:ext cx="1331496" cy="196266"/>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43" name="TextBox 42">
            <a:extLst>
              <a:ext uri="{FF2B5EF4-FFF2-40B4-BE49-F238E27FC236}">
                <a16:creationId xmlns:a16="http://schemas.microsoft.com/office/drawing/2014/main" id="{C1FE4CD0-3AD6-4DB1-AE93-35EB611A329E}"/>
              </a:ext>
            </a:extLst>
          </p:cNvPr>
          <p:cNvSpPr txBox="1"/>
          <p:nvPr/>
        </p:nvSpPr>
        <p:spPr bwMode="auto">
          <a:xfrm>
            <a:off x="5704634" y="3314417"/>
            <a:ext cx="1051777"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b="1" i="0" u="none" strike="noStrike" kern="1200" cap="none" spc="0" normalizeH="0" baseline="0" noProof="0" dirty="0">
                <a:ln>
                  <a:noFill/>
                </a:ln>
                <a:solidFill>
                  <a:srgbClr val="FF0000"/>
                </a:solidFill>
                <a:effectLst/>
                <a:uLnTx/>
                <a:uFillTx/>
                <a:latin typeface="Ericsson Hilda"/>
                <a:ea typeface="+mn-ea"/>
                <a:cs typeface="+mn-cs"/>
              </a:rPr>
              <a:t>CMPv2</a:t>
            </a:r>
            <a:endParaRPr kumimoji="0" lang="sv-SE" sz="2000" b="1" i="0" u="none" strike="noStrike" kern="1200" cap="none" spc="0" normalizeH="0" baseline="0" noProof="0" dirty="0">
              <a:ln>
                <a:noFill/>
              </a:ln>
              <a:solidFill>
                <a:srgbClr val="FF0000"/>
              </a:solidFill>
              <a:effectLst/>
              <a:uLnTx/>
              <a:uFillTx/>
              <a:latin typeface="Ericsson Hilda"/>
              <a:ea typeface="+mn-ea"/>
              <a:cs typeface="+mn-cs"/>
            </a:endParaRPr>
          </a:p>
        </p:txBody>
      </p:sp>
      <p:sp>
        <p:nvSpPr>
          <p:cNvPr id="57" name="TextBox 56">
            <a:extLst>
              <a:ext uri="{FF2B5EF4-FFF2-40B4-BE49-F238E27FC236}">
                <a16:creationId xmlns:a16="http://schemas.microsoft.com/office/drawing/2014/main" id="{7EBB6480-AFFB-4026-B7E2-A6D3E17EF8CC}"/>
              </a:ext>
            </a:extLst>
          </p:cNvPr>
          <p:cNvSpPr txBox="1"/>
          <p:nvPr/>
        </p:nvSpPr>
        <p:spPr bwMode="auto">
          <a:xfrm>
            <a:off x="836344" y="3314417"/>
            <a:ext cx="1051777"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i="0" u="none" strike="noStrike" kern="1200" cap="none" spc="0" normalizeH="0" baseline="0" noProof="0" dirty="0">
                <a:ln>
                  <a:noFill/>
                </a:ln>
                <a:solidFill>
                  <a:srgbClr val="181818"/>
                </a:solidFill>
                <a:effectLst/>
                <a:uLnTx/>
                <a:uFillTx/>
                <a:latin typeface="Ericsson Hilda"/>
                <a:ea typeface="+mn-ea"/>
                <a:cs typeface="+mn-cs"/>
              </a:rPr>
              <a:t>CMPv2</a:t>
            </a:r>
            <a:endParaRPr kumimoji="0" lang="sv-SE" sz="2000" i="0" u="none" strike="noStrike" kern="1200" cap="none" spc="0" normalizeH="0" baseline="0" noProof="0" dirty="0">
              <a:ln>
                <a:noFill/>
              </a:ln>
              <a:solidFill>
                <a:srgbClr val="181818"/>
              </a:solidFill>
              <a:effectLst/>
              <a:uLnTx/>
              <a:uFillTx/>
              <a:latin typeface="Ericsson Hilda"/>
              <a:ea typeface="+mn-ea"/>
              <a:cs typeface="+mn-cs"/>
            </a:endParaRPr>
          </a:p>
        </p:txBody>
      </p:sp>
      <p:sp>
        <p:nvSpPr>
          <p:cNvPr id="67" name="TextBox 66">
            <a:extLst>
              <a:ext uri="{FF2B5EF4-FFF2-40B4-BE49-F238E27FC236}">
                <a16:creationId xmlns:a16="http://schemas.microsoft.com/office/drawing/2014/main" id="{FFE64ACE-09D3-44EF-B48C-B77CD1DC6FDC}"/>
              </a:ext>
            </a:extLst>
          </p:cNvPr>
          <p:cNvSpPr txBox="1"/>
          <p:nvPr/>
        </p:nvSpPr>
        <p:spPr bwMode="auto">
          <a:xfrm>
            <a:off x="967057" y="1189166"/>
            <a:ext cx="1587434"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i="0" u="none" strike="noStrike" kern="1200" cap="none" spc="0" normalizeH="0" baseline="0" noProof="0" dirty="0">
                <a:ln>
                  <a:noFill/>
                </a:ln>
                <a:solidFill>
                  <a:srgbClr val="181818"/>
                </a:solidFill>
                <a:effectLst/>
                <a:uLnTx/>
                <a:uFillTx/>
                <a:latin typeface="Ericsson Hilda"/>
                <a:ea typeface="+mn-ea"/>
                <a:cs typeface="+mn-cs"/>
              </a:rPr>
              <a:t>Standalone PKI mgmt</a:t>
            </a:r>
            <a:endParaRPr kumimoji="0" lang="sv-SE" sz="2000" i="0" u="none" strike="noStrike" kern="1200" cap="none" spc="0" normalizeH="0" baseline="0" noProof="0" dirty="0">
              <a:ln>
                <a:noFill/>
              </a:ln>
              <a:solidFill>
                <a:srgbClr val="181818"/>
              </a:solidFill>
              <a:effectLst/>
              <a:uLnTx/>
              <a:uFillTx/>
              <a:latin typeface="Ericsson Hilda"/>
              <a:ea typeface="+mn-ea"/>
              <a:cs typeface="+mn-cs"/>
            </a:endParaRPr>
          </a:p>
        </p:txBody>
      </p:sp>
      <p:sp>
        <p:nvSpPr>
          <p:cNvPr id="38" name="TextBox 37">
            <a:extLst>
              <a:ext uri="{FF2B5EF4-FFF2-40B4-BE49-F238E27FC236}">
                <a16:creationId xmlns:a16="http://schemas.microsoft.com/office/drawing/2014/main" id="{3FA8CA6C-CD5F-446D-8F7D-F8BA4785D71B}"/>
              </a:ext>
            </a:extLst>
          </p:cNvPr>
          <p:cNvSpPr txBox="1"/>
          <p:nvPr/>
        </p:nvSpPr>
        <p:spPr bwMode="auto">
          <a:xfrm>
            <a:off x="7412566" y="1269305"/>
            <a:ext cx="4408595" cy="2837277"/>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lang="sv-SE" sz="2000" b="1" dirty="0">
                <a:solidFill>
                  <a:schemeClr val="bg1"/>
                </a:solidFill>
                <a:latin typeface="Ericsson Hilda"/>
              </a:rPr>
              <a:t>Why not using SCEP?</a:t>
            </a:r>
          </a:p>
          <a:p>
            <a:pPr marL="457200" marR="0" lvl="0" indent="-457200" algn="l" defTabSz="914400" rtl="0" eaLnBrk="1" fontAlgn="auto" latinLnBrk="0" hangingPunct="1">
              <a:lnSpc>
                <a:spcPct val="100000"/>
              </a:lnSpc>
              <a:spcBef>
                <a:spcPts val="0"/>
              </a:spcBef>
              <a:spcAft>
                <a:spcPts val="0"/>
              </a:spcAft>
              <a:buClr>
                <a:schemeClr val="bg1"/>
              </a:buClr>
              <a:buSzTx/>
              <a:buFont typeface="+mj-lt"/>
              <a:buAutoNum type="arabicPeriod"/>
              <a:tabLst/>
              <a:defRPr/>
            </a:pPr>
            <a:r>
              <a:rPr lang="sv-SE" sz="2000" dirty="0">
                <a:solidFill>
                  <a:schemeClr val="bg1"/>
                </a:solidFill>
                <a:latin typeface="Ericsson Hilda"/>
              </a:rPr>
              <a:t>Non-standardized protocol </a:t>
            </a:r>
          </a:p>
          <a:p>
            <a:pPr marL="457200" marR="0" lvl="0" indent="-457200" algn="l" defTabSz="914400" rtl="0" eaLnBrk="1" fontAlgn="auto" latinLnBrk="0" hangingPunct="1">
              <a:lnSpc>
                <a:spcPct val="100000"/>
              </a:lnSpc>
              <a:spcBef>
                <a:spcPts val="0"/>
              </a:spcBef>
              <a:spcAft>
                <a:spcPts val="0"/>
              </a:spcAft>
              <a:buClr>
                <a:schemeClr val="bg1"/>
              </a:buClr>
              <a:buSzTx/>
              <a:buFont typeface="+mj-lt"/>
              <a:buAutoNum type="arabicPeriod"/>
              <a:tabLst/>
              <a:defRPr/>
            </a:pPr>
            <a:r>
              <a:rPr lang="sv-SE" sz="2000" dirty="0">
                <a:solidFill>
                  <a:schemeClr val="bg1"/>
                </a:solidFill>
                <a:latin typeface="Ericsson Hilda"/>
              </a:rPr>
              <a:t>IETF states it as a historical </a:t>
            </a:r>
          </a:p>
          <a:p>
            <a:pPr marL="457200" marR="0" lvl="0" indent="-457200" algn="l" defTabSz="914400" rtl="0" eaLnBrk="1" fontAlgn="auto" latinLnBrk="0" hangingPunct="1">
              <a:lnSpc>
                <a:spcPct val="100000"/>
              </a:lnSpc>
              <a:spcBef>
                <a:spcPts val="0"/>
              </a:spcBef>
              <a:spcAft>
                <a:spcPts val="0"/>
              </a:spcAft>
              <a:buClr>
                <a:schemeClr val="bg1"/>
              </a:buClr>
              <a:buSzTx/>
              <a:buFont typeface="+mj-lt"/>
              <a:buAutoNum type="arabicPeriod"/>
              <a:tabLst/>
              <a:defRPr/>
            </a:pPr>
            <a:r>
              <a:rPr lang="sv-SE" sz="2000" dirty="0">
                <a:solidFill>
                  <a:schemeClr val="bg1"/>
                </a:solidFill>
                <a:latin typeface="Ericsson Hilda"/>
              </a:rPr>
              <a:t>IETF refers to instead use CMPv2</a:t>
            </a:r>
          </a:p>
          <a:p>
            <a:pPr marL="457200" marR="0" lvl="0" indent="-457200" algn="l" defTabSz="914400" rtl="0" eaLnBrk="1" fontAlgn="auto" latinLnBrk="0" hangingPunct="1">
              <a:lnSpc>
                <a:spcPct val="100000"/>
              </a:lnSpc>
              <a:spcBef>
                <a:spcPts val="0"/>
              </a:spcBef>
              <a:spcAft>
                <a:spcPts val="0"/>
              </a:spcAft>
              <a:buClr>
                <a:schemeClr val="bg1"/>
              </a:buClr>
              <a:buSzTx/>
              <a:buFont typeface="+mj-lt"/>
              <a:buAutoNum type="arabicPeriod"/>
              <a:tabLst/>
              <a:defRPr/>
            </a:pPr>
            <a:r>
              <a:rPr lang="sv-SE" sz="2000" dirty="0">
                <a:solidFill>
                  <a:schemeClr val="bg1"/>
                </a:solidFill>
                <a:latin typeface="Ericsson Hilda"/>
              </a:rPr>
              <a:t>SCEP Vulnerability note - </a:t>
            </a:r>
            <a:r>
              <a:rPr lang="sv-SE" sz="2000" dirty="0">
                <a:solidFill>
                  <a:schemeClr val="bg1"/>
                </a:solidFill>
                <a:latin typeface="Ericsson Hilda"/>
                <a:hlinkClick r:id="rId3">
                  <a:extLst>
                    <a:ext uri="{A12FA001-AC4F-418D-AE19-62706E023703}">
                      <ahyp:hlinkClr xmlns:ahyp="http://schemas.microsoft.com/office/drawing/2018/hyperlinkcolor" val="tx"/>
                    </a:ext>
                  </a:extLst>
                </a:hlinkClick>
              </a:rPr>
              <a:t>link</a:t>
            </a:r>
            <a:endParaRPr lang="sv-SE" sz="2000" dirty="0">
              <a:solidFill>
                <a:schemeClr val="bg1"/>
              </a:solidFill>
              <a:latin typeface="Ericsson Hilda"/>
            </a:endParaRPr>
          </a:p>
          <a:p>
            <a:pPr marR="0" lvl="0" algn="l" defTabSz="914400" rtl="0" eaLnBrk="1" fontAlgn="auto" latinLnBrk="0" hangingPunct="1">
              <a:lnSpc>
                <a:spcPct val="100000"/>
              </a:lnSpc>
              <a:spcBef>
                <a:spcPts val="0"/>
              </a:spcBef>
              <a:spcAft>
                <a:spcPts val="0"/>
              </a:spcAft>
              <a:buClr>
                <a:srgbClr val="181818"/>
              </a:buClr>
              <a:buSzTx/>
              <a:tabLst/>
              <a:defRPr/>
            </a:pPr>
            <a:endParaRPr lang="sv-SE" sz="2000" dirty="0">
              <a:solidFill>
                <a:schemeClr val="bg1"/>
              </a:solidFill>
              <a:latin typeface="Ericsson Hilda"/>
            </a:endParaRPr>
          </a:p>
          <a:p>
            <a:pPr marR="0" lvl="0" algn="l" defTabSz="914400" rtl="0" eaLnBrk="1" fontAlgn="auto" latinLnBrk="0" hangingPunct="1">
              <a:lnSpc>
                <a:spcPct val="100000"/>
              </a:lnSpc>
              <a:spcBef>
                <a:spcPts val="0"/>
              </a:spcBef>
              <a:spcAft>
                <a:spcPts val="0"/>
              </a:spcAft>
              <a:buClr>
                <a:srgbClr val="181818"/>
              </a:buClr>
              <a:buSzTx/>
              <a:tabLst/>
              <a:defRPr/>
            </a:pPr>
            <a:r>
              <a:rPr lang="sv-SE" sz="2000" dirty="0">
                <a:solidFill>
                  <a:schemeClr val="bg1"/>
                </a:solidFill>
                <a:latin typeface="Ericsson Hilda"/>
              </a:rPr>
              <a:t> </a:t>
            </a:r>
            <a:endParaRPr kumimoji="0" lang="sv-SE" sz="2000" i="0" u="none" strike="noStrike" kern="1200" cap="none" spc="0" normalizeH="0" baseline="0" noProof="0" dirty="0">
              <a:ln>
                <a:noFill/>
              </a:ln>
              <a:solidFill>
                <a:schemeClr val="bg1"/>
              </a:solidFill>
              <a:effectLst/>
              <a:uLnTx/>
              <a:uFillTx/>
              <a:latin typeface="Ericsson Hilda"/>
            </a:endParaRPr>
          </a:p>
        </p:txBody>
      </p:sp>
      <p:sp>
        <p:nvSpPr>
          <p:cNvPr id="44" name="Rectangle: Rounded Corners 43">
            <a:extLst>
              <a:ext uri="{FF2B5EF4-FFF2-40B4-BE49-F238E27FC236}">
                <a16:creationId xmlns:a16="http://schemas.microsoft.com/office/drawing/2014/main" id="{D8554911-1259-4FEA-A4D4-49B968B42054}"/>
              </a:ext>
            </a:extLst>
          </p:cNvPr>
          <p:cNvSpPr/>
          <p:nvPr/>
        </p:nvSpPr>
        <p:spPr>
          <a:xfrm>
            <a:off x="7177427" y="1143000"/>
            <a:ext cx="4549951" cy="25858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5" name="TextBox 44">
            <a:extLst>
              <a:ext uri="{FF2B5EF4-FFF2-40B4-BE49-F238E27FC236}">
                <a16:creationId xmlns:a16="http://schemas.microsoft.com/office/drawing/2014/main" id="{037FE2A5-6798-4D5C-B1F5-8111BF50C6EB}"/>
              </a:ext>
            </a:extLst>
          </p:cNvPr>
          <p:cNvSpPr txBox="1"/>
          <p:nvPr/>
        </p:nvSpPr>
        <p:spPr bwMode="auto">
          <a:xfrm>
            <a:off x="7343818" y="1208079"/>
            <a:ext cx="4494866" cy="2837277"/>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lang="sv-SE" sz="2000" b="1" dirty="0">
                <a:solidFill>
                  <a:schemeClr val="bg1"/>
                </a:solidFill>
                <a:latin typeface="Ericsson Hilda"/>
              </a:rPr>
              <a:t>Why not </a:t>
            </a:r>
            <a:r>
              <a:rPr lang="sv-SE" sz="2000" b="1" u="sng" dirty="0">
                <a:solidFill>
                  <a:schemeClr val="bg1"/>
                </a:solidFill>
                <a:latin typeface="Ericsson Hilda"/>
              </a:rPr>
              <a:t>only</a:t>
            </a:r>
            <a:r>
              <a:rPr lang="sv-SE" sz="2000" b="1" dirty="0">
                <a:solidFill>
                  <a:schemeClr val="bg1"/>
                </a:solidFill>
                <a:latin typeface="Ericsson Hilda"/>
              </a:rPr>
              <a:t> supporting SCEP?</a:t>
            </a:r>
          </a:p>
          <a:p>
            <a:pPr marL="457200" marR="0" lvl="0" indent="-457200" algn="l" defTabSz="914400" rtl="0" eaLnBrk="1" fontAlgn="auto" latinLnBrk="0" hangingPunct="1">
              <a:lnSpc>
                <a:spcPct val="100000"/>
              </a:lnSpc>
              <a:spcBef>
                <a:spcPts val="0"/>
              </a:spcBef>
              <a:spcAft>
                <a:spcPts val="0"/>
              </a:spcAft>
              <a:buClr>
                <a:schemeClr val="bg1"/>
              </a:buClr>
              <a:buSzTx/>
              <a:buFont typeface="+mj-lt"/>
              <a:buAutoNum type="arabicPeriod"/>
              <a:tabLst/>
              <a:defRPr/>
            </a:pPr>
            <a:r>
              <a:rPr lang="sv-SE" sz="2000" dirty="0">
                <a:solidFill>
                  <a:schemeClr val="bg1"/>
                </a:solidFill>
                <a:latin typeface="Ericsson Hilda"/>
              </a:rPr>
              <a:t>Non-standardized protocol </a:t>
            </a:r>
          </a:p>
          <a:p>
            <a:pPr marL="457200" lvl="0" indent="-457200">
              <a:buClr>
                <a:schemeClr val="bg1"/>
              </a:buClr>
              <a:buFont typeface="+mj-lt"/>
              <a:buAutoNum type="arabicPeriod"/>
              <a:defRPr/>
            </a:pPr>
            <a:r>
              <a:rPr lang="sv-SE" sz="2000" dirty="0">
                <a:solidFill>
                  <a:schemeClr val="bg1"/>
                </a:solidFill>
                <a:latin typeface="Ericsson Hilda"/>
              </a:rPr>
              <a:t>IETF states it as a historical and instead refers to use standardized protocols and CMPv2.</a:t>
            </a:r>
          </a:p>
          <a:p>
            <a:pPr marL="457200" marR="0" lvl="0" indent="-457200" algn="l" defTabSz="914400" rtl="0" eaLnBrk="1" fontAlgn="auto" latinLnBrk="0" hangingPunct="1">
              <a:lnSpc>
                <a:spcPct val="100000"/>
              </a:lnSpc>
              <a:spcBef>
                <a:spcPts val="0"/>
              </a:spcBef>
              <a:spcAft>
                <a:spcPts val="0"/>
              </a:spcAft>
              <a:buClr>
                <a:schemeClr val="bg1"/>
              </a:buClr>
              <a:buSzTx/>
              <a:buFont typeface="+mj-lt"/>
              <a:buAutoNum type="arabicPeriod"/>
              <a:tabLst/>
              <a:defRPr/>
            </a:pPr>
            <a:r>
              <a:rPr lang="sv-SE" sz="2000" dirty="0">
                <a:solidFill>
                  <a:schemeClr val="bg1"/>
                </a:solidFill>
                <a:latin typeface="Ericsson Hilda"/>
              </a:rPr>
              <a:t>SCEP Vulnerability note – </a:t>
            </a:r>
            <a:r>
              <a:rPr lang="sv-SE" sz="2000" dirty="0">
                <a:solidFill>
                  <a:schemeClr val="bg1"/>
                </a:solidFill>
                <a:latin typeface="Ericsson Hilda"/>
                <a:hlinkClick r:id="rId3">
                  <a:extLst>
                    <a:ext uri="{A12FA001-AC4F-418D-AE19-62706E023703}">
                      <ahyp:hlinkClr xmlns:ahyp="http://schemas.microsoft.com/office/drawing/2018/hyperlinkcolor" val="tx"/>
                    </a:ext>
                  </a:extLst>
                </a:hlinkClick>
              </a:rPr>
              <a:t>link</a:t>
            </a:r>
            <a:endParaRPr lang="sv-SE" sz="2000" dirty="0">
              <a:solidFill>
                <a:schemeClr val="bg1"/>
              </a:solidFill>
              <a:latin typeface="Ericsson Hilda"/>
            </a:endParaRPr>
          </a:p>
          <a:p>
            <a:pPr marL="457200" marR="0" lvl="0" indent="-457200" algn="l" defTabSz="914400" rtl="0" eaLnBrk="1" fontAlgn="auto" latinLnBrk="0" hangingPunct="1">
              <a:lnSpc>
                <a:spcPct val="100000"/>
              </a:lnSpc>
              <a:spcBef>
                <a:spcPts val="0"/>
              </a:spcBef>
              <a:spcAft>
                <a:spcPts val="0"/>
              </a:spcAft>
              <a:buClr>
                <a:schemeClr val="bg1"/>
              </a:buClr>
              <a:buSzTx/>
              <a:buFont typeface="+mj-lt"/>
              <a:buAutoNum type="arabicPeriod"/>
              <a:tabLst/>
              <a:defRPr/>
            </a:pPr>
            <a:endParaRPr lang="sv-SE" sz="2000" dirty="0">
              <a:solidFill>
                <a:schemeClr val="bg1"/>
              </a:solidFill>
              <a:latin typeface="Ericsson Hilda"/>
            </a:endParaRPr>
          </a:p>
          <a:p>
            <a:pPr marR="0" lvl="0" algn="l" defTabSz="914400" rtl="0" eaLnBrk="1" fontAlgn="auto" latinLnBrk="0" hangingPunct="1">
              <a:lnSpc>
                <a:spcPct val="100000"/>
              </a:lnSpc>
              <a:spcBef>
                <a:spcPts val="0"/>
              </a:spcBef>
              <a:spcAft>
                <a:spcPts val="0"/>
              </a:spcAft>
              <a:buClr>
                <a:schemeClr val="bg1"/>
              </a:buClr>
              <a:buSzTx/>
              <a:tabLst/>
              <a:defRPr/>
            </a:pPr>
            <a:r>
              <a:rPr lang="sv-SE" sz="2000" dirty="0">
                <a:solidFill>
                  <a:schemeClr val="bg1"/>
                </a:solidFill>
                <a:latin typeface="Ericsson Hilda"/>
              </a:rPr>
              <a:t>RFC for SCEP (draft) - </a:t>
            </a:r>
            <a:r>
              <a:rPr lang="sv-SE" sz="2000" dirty="0">
                <a:solidFill>
                  <a:schemeClr val="bg1"/>
                </a:solidFill>
                <a:latin typeface="Ericsson Hilda"/>
                <a:hlinkClick r:id="rId4">
                  <a:extLst>
                    <a:ext uri="{A12FA001-AC4F-418D-AE19-62706E023703}">
                      <ahyp:hlinkClr xmlns:ahyp="http://schemas.microsoft.com/office/drawing/2018/hyperlinkcolor" val="tx"/>
                    </a:ext>
                  </a:extLst>
                </a:hlinkClick>
              </a:rPr>
              <a:t>link</a:t>
            </a:r>
            <a:endParaRPr lang="sv-SE" sz="2000" dirty="0">
              <a:solidFill>
                <a:schemeClr val="bg1"/>
              </a:solidFill>
              <a:latin typeface="Ericsson Hilda"/>
            </a:endParaRPr>
          </a:p>
          <a:p>
            <a:pPr marR="0" lvl="0" algn="l" defTabSz="914400" rtl="0" eaLnBrk="1" fontAlgn="auto" latinLnBrk="0" hangingPunct="1">
              <a:lnSpc>
                <a:spcPct val="100000"/>
              </a:lnSpc>
              <a:spcBef>
                <a:spcPts val="0"/>
              </a:spcBef>
              <a:spcAft>
                <a:spcPts val="0"/>
              </a:spcAft>
              <a:buClr>
                <a:srgbClr val="181818"/>
              </a:buClr>
              <a:buSzTx/>
              <a:tabLst/>
              <a:defRPr/>
            </a:pPr>
            <a:endParaRPr lang="sv-SE" sz="2000" dirty="0">
              <a:solidFill>
                <a:schemeClr val="bg1"/>
              </a:solidFill>
              <a:latin typeface="Ericsson Hilda"/>
            </a:endParaRPr>
          </a:p>
          <a:p>
            <a:pPr marR="0" lvl="0" algn="l" defTabSz="914400" rtl="0" eaLnBrk="1" fontAlgn="auto" latinLnBrk="0" hangingPunct="1">
              <a:lnSpc>
                <a:spcPct val="100000"/>
              </a:lnSpc>
              <a:spcBef>
                <a:spcPts val="0"/>
              </a:spcBef>
              <a:spcAft>
                <a:spcPts val="0"/>
              </a:spcAft>
              <a:buClr>
                <a:srgbClr val="181818"/>
              </a:buClr>
              <a:buSzTx/>
              <a:tabLst/>
              <a:defRPr/>
            </a:pPr>
            <a:r>
              <a:rPr lang="sv-SE" sz="2000" dirty="0">
                <a:solidFill>
                  <a:schemeClr val="bg1"/>
                </a:solidFill>
                <a:latin typeface="Ericsson Hilda"/>
              </a:rPr>
              <a:t> </a:t>
            </a:r>
            <a:endParaRPr kumimoji="0" lang="sv-SE" sz="2000" i="0" u="none" strike="noStrike" kern="1200" cap="none" spc="0" normalizeH="0" baseline="0" noProof="0" dirty="0">
              <a:ln>
                <a:noFill/>
              </a:ln>
              <a:solidFill>
                <a:schemeClr val="bg1"/>
              </a:solidFill>
              <a:effectLst/>
              <a:uLnTx/>
              <a:uFillTx/>
              <a:latin typeface="Ericsson Hilda"/>
            </a:endParaRPr>
          </a:p>
        </p:txBody>
      </p:sp>
    </p:spTree>
    <p:extLst>
      <p:ext uri="{BB962C8B-B14F-4D97-AF65-F5344CB8AC3E}">
        <p14:creationId xmlns:p14="http://schemas.microsoft.com/office/powerpoint/2010/main" val="4027559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30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4"/>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animBg="1"/>
      <p:bldP spid="4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E863CEE2-4A2B-4654-A271-31869697470B}"/>
              </a:ext>
            </a:extLst>
          </p:cNvPr>
          <p:cNvSpPr/>
          <p:nvPr/>
        </p:nvSpPr>
        <p:spPr>
          <a:xfrm>
            <a:off x="4486851" y="2662976"/>
            <a:ext cx="800257" cy="267793"/>
          </a:xfrm>
          <a:prstGeom prst="ellipse">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nvGrpSpPr>
          <p:cNvPr id="7" name="Group 1">
            <a:extLst>
              <a:ext uri="{FF2B5EF4-FFF2-40B4-BE49-F238E27FC236}">
                <a16:creationId xmlns:a16="http://schemas.microsoft.com/office/drawing/2014/main" id="{357FF5FA-5507-4336-B23D-24140C2746E5}"/>
              </a:ext>
            </a:extLst>
          </p:cNvPr>
          <p:cNvGrpSpPr>
            <a:grpSpLocks noChangeAspect="1"/>
          </p:cNvGrpSpPr>
          <p:nvPr/>
        </p:nvGrpSpPr>
        <p:grpSpPr bwMode="auto">
          <a:xfrm>
            <a:off x="670877" y="1106170"/>
            <a:ext cx="10029549" cy="5124541"/>
            <a:chOff x="1142" y="3222"/>
            <a:chExt cx="9638" cy="3927"/>
          </a:xfrm>
        </p:grpSpPr>
        <p:sp>
          <p:nvSpPr>
            <p:cNvPr id="8" name="AutoShape 14">
              <a:extLst>
                <a:ext uri="{FF2B5EF4-FFF2-40B4-BE49-F238E27FC236}">
                  <a16:creationId xmlns:a16="http://schemas.microsoft.com/office/drawing/2014/main" id="{194618C5-11C3-4066-AB89-0BC40285A840}"/>
                </a:ext>
              </a:extLst>
            </p:cNvPr>
            <p:cNvSpPr>
              <a:spLocks noChangeAspect="1" noChangeArrowheads="1" noTextEdit="1"/>
            </p:cNvSpPr>
            <p:nvPr/>
          </p:nvSpPr>
          <p:spPr bwMode="auto">
            <a:xfrm>
              <a:off x="1142" y="3222"/>
              <a:ext cx="9638" cy="392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srgbClr val="181818"/>
                </a:solidFill>
                <a:effectLst/>
                <a:uLnTx/>
                <a:uFillTx/>
                <a:latin typeface="Ericsson Hilda"/>
                <a:ea typeface="+mn-ea"/>
                <a:cs typeface="+mn-cs"/>
              </a:endParaRPr>
            </a:p>
          </p:txBody>
        </p:sp>
        <p:sp>
          <p:nvSpPr>
            <p:cNvPr id="9" name="Rectangle 13">
              <a:extLst>
                <a:ext uri="{FF2B5EF4-FFF2-40B4-BE49-F238E27FC236}">
                  <a16:creationId xmlns:a16="http://schemas.microsoft.com/office/drawing/2014/main" id="{90D44D27-5682-47C1-8BA9-403F30F76352}"/>
                </a:ext>
              </a:extLst>
            </p:cNvPr>
            <p:cNvSpPr>
              <a:spLocks noChangeArrowheads="1"/>
            </p:cNvSpPr>
            <p:nvPr/>
          </p:nvSpPr>
          <p:spPr bwMode="auto">
            <a:xfrm>
              <a:off x="3302" y="3402"/>
              <a:ext cx="1260" cy="47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BBE0E3"/>
                  </a:solidFill>
                </a14:hiddenFill>
              </a:ext>
            </a:extLst>
          </p:spPr>
          <p:txBody>
            <a:bodyPr vert="horz" wrap="square" lIns="82296" tIns="41148" rIns="82296" bIns="41148"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altLang="sv-SE" sz="1000" b="0" i="0" u="none" strike="noStrike" kern="1200" cap="none" spc="0" normalizeH="0" baseline="0" noProof="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RA/CA</a:t>
              </a:r>
              <a:endParaRPr kumimoji="0" lang="de-DE" altLang="sv-SE" sz="1800" b="0" i="0" u="none" strike="noStrike" kern="1200" cap="none" spc="0" normalizeH="0" baseline="0" noProof="0">
                <a:ln>
                  <a:noFill/>
                </a:ln>
                <a:solidFill>
                  <a:srgbClr val="181818"/>
                </a:solidFill>
                <a:effectLst/>
                <a:uLnTx/>
                <a:uFillTx/>
                <a:latin typeface="Arial" panose="020B0604020202020204" pitchFamily="34" charset="0"/>
                <a:ea typeface="+mn-ea"/>
                <a:cs typeface="+mn-cs"/>
              </a:endParaRPr>
            </a:p>
          </p:txBody>
        </p:sp>
        <p:sp>
          <p:nvSpPr>
            <p:cNvPr id="10" name="Rectangle 12">
              <a:extLst>
                <a:ext uri="{FF2B5EF4-FFF2-40B4-BE49-F238E27FC236}">
                  <a16:creationId xmlns:a16="http://schemas.microsoft.com/office/drawing/2014/main" id="{083CDAB5-827B-4315-BCB6-457DBD607468}"/>
                </a:ext>
              </a:extLst>
            </p:cNvPr>
            <p:cNvSpPr>
              <a:spLocks noChangeArrowheads="1"/>
            </p:cNvSpPr>
            <p:nvPr/>
          </p:nvSpPr>
          <p:spPr bwMode="auto">
            <a:xfrm>
              <a:off x="5830" y="5929"/>
              <a:ext cx="1432" cy="53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BBE0E3"/>
                  </a:solidFill>
                </a14:hiddenFill>
              </a:ext>
            </a:extLst>
          </p:spPr>
          <p:txBody>
            <a:bodyPr vert="horz" wrap="square" lIns="82296" tIns="41148" rIns="82296" bIns="41148"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zh-CN" sz="1000" b="0" i="0" u="none" strike="noStrike" kern="1200" cap="none" spc="0" normalizeH="0" baseline="0" noProof="0">
                  <a:ln>
                    <a:noFill/>
                  </a:ln>
                  <a:solidFill>
                    <a:srgbClr val="181818"/>
                  </a:solidFill>
                  <a:effectLst/>
                  <a:uLnTx/>
                  <a:uFillTx/>
                  <a:latin typeface="Arial" panose="020B0604020202020204" pitchFamily="34" charset="0"/>
                  <a:ea typeface="Times New Roman" panose="02020603050405020304" pitchFamily="18" charset="0"/>
                  <a:cs typeface="+mn-cs"/>
                </a:rPr>
                <a:t>base station</a:t>
              </a:r>
              <a:endParaRPr kumimoji="0" lang="en-GB" altLang="zh-CN" sz="1800" b="0" i="0" u="none" strike="noStrike" kern="1200" cap="none" spc="0" normalizeH="0" baseline="0" noProof="0">
                <a:ln>
                  <a:noFill/>
                </a:ln>
                <a:solidFill>
                  <a:srgbClr val="181818"/>
                </a:solidFill>
                <a:effectLst/>
                <a:uLnTx/>
                <a:uFillTx/>
                <a:latin typeface="Arial" panose="020B0604020202020204" pitchFamily="34" charset="0"/>
                <a:ea typeface="+mn-ea"/>
                <a:cs typeface="+mn-cs"/>
              </a:endParaRPr>
            </a:p>
          </p:txBody>
        </p:sp>
        <p:sp>
          <p:nvSpPr>
            <p:cNvPr id="11" name="AutoShape 11">
              <a:extLst>
                <a:ext uri="{FF2B5EF4-FFF2-40B4-BE49-F238E27FC236}">
                  <a16:creationId xmlns:a16="http://schemas.microsoft.com/office/drawing/2014/main" id="{D4306846-83A7-48B2-B78A-D9B6E8229A4A}"/>
                </a:ext>
              </a:extLst>
            </p:cNvPr>
            <p:cNvSpPr>
              <a:spLocks noChangeArrowheads="1"/>
            </p:cNvSpPr>
            <p:nvPr/>
          </p:nvSpPr>
          <p:spPr bwMode="auto">
            <a:xfrm>
              <a:off x="1214" y="6214"/>
              <a:ext cx="3674" cy="809"/>
            </a:xfrm>
            <a:prstGeom prst="wedgeRectCallout">
              <a:avLst>
                <a:gd name="adj1" fmla="val 75097"/>
                <a:gd name="adj2" fmla="val -106491"/>
              </a:avLst>
            </a:prstGeom>
            <a:noFill/>
            <a:ln w="9525">
              <a:solidFill>
                <a:srgbClr val="000000"/>
              </a:solidFill>
              <a:miter lim="800000"/>
              <a:headEnd/>
              <a:tailEnd/>
            </a:ln>
            <a:extLst>
              <a:ext uri="{909E8E84-426E-40DD-AFC4-6F175D3DCCD1}">
                <a14:hiddenFill xmlns:a14="http://schemas.microsoft.com/office/drawing/2010/main">
                  <a:solidFill>
                    <a:srgbClr val="BBE0E3"/>
                  </a:solidFill>
                </a14:hiddenFill>
              </a:ext>
            </a:extLst>
          </p:spPr>
          <p:txBody>
            <a:bodyPr vert="horz" wrap="square" lIns="82296" tIns="41148" rIns="82296" bIns="41148"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sv-SE"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The </a:t>
              </a:r>
              <a:r>
                <a:rPr kumimoji="0" lang="en-GB" altLang="zh-CN" sz="1000" b="0" i="0" u="none" strike="noStrike" kern="1200" cap="none" spc="0" normalizeH="0" baseline="0" noProof="0" dirty="0">
                  <a:ln>
                    <a:noFill/>
                  </a:ln>
                  <a:solidFill>
                    <a:srgbClr val="181818"/>
                  </a:solidFill>
                  <a:effectLst/>
                  <a:uLnTx/>
                  <a:uFillTx/>
                  <a:latin typeface="Arial" panose="020B0604020202020204" pitchFamily="34" charset="0"/>
                  <a:ea typeface="Times New Roman" panose="02020603050405020304" pitchFamily="18" charset="0"/>
                  <a:cs typeface="+mn-cs"/>
                </a:rPr>
                <a:t>base station</a:t>
              </a:r>
              <a:r>
                <a:rPr kumimoji="0" lang="en-GB" altLang="zh-CN"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 obtains the operator-signed certificate on its own public key from RA/CA using CMPv2.</a:t>
              </a:r>
              <a:endParaRPr kumimoji="0" lang="en-GB" altLang="zh-CN" sz="1800" b="0" i="0" u="none" strike="noStrike" kern="1200" cap="none" spc="0" normalizeH="0" baseline="0" noProof="0" dirty="0">
                <a:ln>
                  <a:noFill/>
                </a:ln>
                <a:solidFill>
                  <a:srgbClr val="181818"/>
                </a:solidFill>
                <a:effectLst/>
                <a:uLnTx/>
                <a:uFillTx/>
                <a:latin typeface="Arial" panose="020B0604020202020204" pitchFamily="34" charset="0"/>
                <a:ea typeface="+mn-ea"/>
                <a:cs typeface="+mn-cs"/>
              </a:endParaRPr>
            </a:p>
          </p:txBody>
        </p:sp>
        <p:sp>
          <p:nvSpPr>
            <p:cNvPr id="12" name="Line 10">
              <a:extLst>
                <a:ext uri="{FF2B5EF4-FFF2-40B4-BE49-F238E27FC236}">
                  <a16:creationId xmlns:a16="http://schemas.microsoft.com/office/drawing/2014/main" id="{87B6A297-90E1-4140-A983-68F34FD1BF5F}"/>
                </a:ext>
              </a:extLst>
            </p:cNvPr>
            <p:cNvSpPr>
              <a:spLocks noChangeShapeType="1"/>
            </p:cNvSpPr>
            <p:nvPr/>
          </p:nvSpPr>
          <p:spPr bwMode="auto">
            <a:xfrm>
              <a:off x="4202" y="3874"/>
              <a:ext cx="1792" cy="2048"/>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srgbClr val="181818"/>
                </a:solidFill>
                <a:effectLst/>
                <a:uLnTx/>
                <a:uFillTx/>
                <a:latin typeface="Ericsson Hilda"/>
                <a:ea typeface="+mn-ea"/>
                <a:cs typeface="+mn-cs"/>
              </a:endParaRPr>
            </a:p>
          </p:txBody>
        </p:sp>
        <p:sp>
          <p:nvSpPr>
            <p:cNvPr id="13" name="Text Box 9">
              <a:extLst>
                <a:ext uri="{FF2B5EF4-FFF2-40B4-BE49-F238E27FC236}">
                  <a16:creationId xmlns:a16="http://schemas.microsoft.com/office/drawing/2014/main" id="{35532713-B31C-43D4-8D29-5CE9D0D09B5E}"/>
                </a:ext>
              </a:extLst>
            </p:cNvPr>
            <p:cNvSpPr txBox="1">
              <a:spLocks noChangeArrowheads="1"/>
            </p:cNvSpPr>
            <p:nvPr/>
          </p:nvSpPr>
          <p:spPr bwMode="auto">
            <a:xfrm>
              <a:off x="4906" y="4415"/>
              <a:ext cx="144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sv-SE" sz="1000" b="0" i="0" u="none" strike="noStrike" kern="1200" cap="none" spc="0" normalizeH="0" baseline="0" noProof="0">
                  <a:ln>
                    <a:noFill/>
                  </a:ln>
                  <a:solidFill>
                    <a:srgbClr val="181818"/>
                  </a:solidFill>
                  <a:effectLst/>
                  <a:uLnTx/>
                  <a:uFillTx/>
                  <a:latin typeface="Arial" panose="020B0604020202020204" pitchFamily="34" charset="0"/>
                  <a:ea typeface="Times New Roman" panose="02020603050405020304" pitchFamily="18" charset="0"/>
                  <a:cs typeface="+mn-cs"/>
                </a:rPr>
                <a:t>CMPv2</a:t>
              </a:r>
              <a:endParaRPr kumimoji="0" lang="en-GB" altLang="sv-SE" sz="1800" b="0" i="0" u="none" strike="noStrike" kern="1200" cap="none" spc="0" normalizeH="0" baseline="0" noProof="0">
                <a:ln>
                  <a:noFill/>
                </a:ln>
                <a:solidFill>
                  <a:srgbClr val="181818"/>
                </a:solidFill>
                <a:effectLst/>
                <a:uLnTx/>
                <a:uFillTx/>
                <a:latin typeface="Arial" panose="020B0604020202020204" pitchFamily="34" charset="0"/>
                <a:ea typeface="+mn-ea"/>
                <a:cs typeface="+mn-cs"/>
              </a:endParaRPr>
            </a:p>
          </p:txBody>
        </p:sp>
        <p:sp>
          <p:nvSpPr>
            <p:cNvPr id="14" name="AutoShape 8">
              <a:extLst>
                <a:ext uri="{FF2B5EF4-FFF2-40B4-BE49-F238E27FC236}">
                  <a16:creationId xmlns:a16="http://schemas.microsoft.com/office/drawing/2014/main" id="{17B3F10A-E07D-499E-9B68-16108FB66AF2}"/>
                </a:ext>
              </a:extLst>
            </p:cNvPr>
            <p:cNvSpPr>
              <a:spLocks noChangeArrowheads="1"/>
            </p:cNvSpPr>
            <p:nvPr/>
          </p:nvSpPr>
          <p:spPr bwMode="auto">
            <a:xfrm>
              <a:off x="7572" y="5619"/>
              <a:ext cx="2992" cy="862"/>
            </a:xfrm>
            <a:prstGeom prst="wedgeRectCallout">
              <a:avLst>
                <a:gd name="adj1" fmla="val -68782"/>
                <a:gd name="adj2" fmla="val -16125"/>
              </a:avLst>
            </a:prstGeom>
            <a:noFill/>
            <a:ln w="9525">
              <a:solidFill>
                <a:srgbClr val="000000"/>
              </a:solidFill>
              <a:miter lim="800000"/>
              <a:headEnd/>
              <a:tailEnd/>
            </a:ln>
            <a:extLst>
              <a:ext uri="{909E8E84-426E-40DD-AFC4-6F175D3DCCD1}">
                <a14:hiddenFill xmlns:a14="http://schemas.microsoft.com/office/drawing/2010/main">
                  <a:solidFill>
                    <a:srgbClr val="BBE0E3"/>
                  </a:solidFill>
                </a14:hiddenFill>
              </a:ext>
            </a:extLst>
          </p:spPr>
          <p:txBody>
            <a:bodyPr vert="horz" wrap="square" lIns="82296" tIns="41148" rIns="82296" bIns="41148"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sv-SE" sz="1000" b="0" i="0" u="none" strike="noStrike" kern="1200" cap="none" spc="0" normalizeH="0" baseline="0" noProof="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Vendor-signed certificate of </a:t>
              </a:r>
              <a:r>
                <a:rPr kumimoji="0" lang="en-GB" altLang="zh-CN" sz="1000" b="0" i="0" u="none" strike="noStrike" kern="1200" cap="none" spc="0" normalizeH="0" baseline="0" noProof="0">
                  <a:ln>
                    <a:noFill/>
                  </a:ln>
                  <a:solidFill>
                    <a:srgbClr val="181818"/>
                  </a:solidFill>
                  <a:effectLst/>
                  <a:uLnTx/>
                  <a:uFillTx/>
                  <a:latin typeface="Arial" panose="020B0604020202020204" pitchFamily="34" charset="0"/>
                  <a:ea typeface="Times New Roman" panose="02020603050405020304" pitchFamily="18" charset="0"/>
                  <a:cs typeface="+mn-cs"/>
                </a:rPr>
                <a:t>base station</a:t>
              </a:r>
              <a:r>
                <a:rPr kumimoji="0" lang="en-GB" altLang="zh-CN" sz="1000" b="0" i="0" u="none" strike="noStrike" kern="1200" cap="none" spc="0" normalizeH="0" baseline="0" noProof="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 public key is pre-installed.</a:t>
              </a:r>
              <a:endParaRPr kumimoji="0" lang="en-GB" altLang="zh-CN" sz="1800" b="0" i="0" u="none" strike="noStrike" kern="1200" cap="none" spc="0" normalizeH="0" baseline="0" noProof="0">
                <a:ln>
                  <a:noFill/>
                </a:ln>
                <a:solidFill>
                  <a:srgbClr val="181818"/>
                </a:solidFill>
                <a:effectLst/>
                <a:uLnTx/>
                <a:uFillTx/>
                <a:latin typeface="Arial" panose="020B0604020202020204" pitchFamily="34" charset="0"/>
                <a:ea typeface="+mn-ea"/>
                <a:cs typeface="+mn-cs"/>
              </a:endParaRPr>
            </a:p>
          </p:txBody>
        </p:sp>
        <p:sp>
          <p:nvSpPr>
            <p:cNvPr id="15" name="AutoShape 7">
              <a:extLst>
                <a:ext uri="{FF2B5EF4-FFF2-40B4-BE49-F238E27FC236}">
                  <a16:creationId xmlns:a16="http://schemas.microsoft.com/office/drawing/2014/main" id="{3DE26F0B-08AE-4B4C-9DE6-5FFFBD4C314C}"/>
                </a:ext>
              </a:extLst>
            </p:cNvPr>
            <p:cNvSpPr>
              <a:spLocks noChangeArrowheads="1"/>
            </p:cNvSpPr>
            <p:nvPr/>
          </p:nvSpPr>
          <p:spPr bwMode="auto">
            <a:xfrm>
              <a:off x="1322" y="4122"/>
              <a:ext cx="2924" cy="720"/>
            </a:xfrm>
            <a:prstGeom prst="wedgeRectCallout">
              <a:avLst>
                <a:gd name="adj1" fmla="val 39773"/>
                <a:gd name="adj2" fmla="val -83889"/>
              </a:avLst>
            </a:prstGeom>
            <a:noFill/>
            <a:ln w="9525">
              <a:solidFill>
                <a:srgbClr val="000000"/>
              </a:solidFill>
              <a:miter lim="800000"/>
              <a:headEnd/>
              <a:tailEnd/>
            </a:ln>
            <a:extLst>
              <a:ext uri="{909E8E84-426E-40DD-AFC4-6F175D3DCCD1}">
                <a14:hiddenFill xmlns:a14="http://schemas.microsoft.com/office/drawing/2010/main">
                  <a:solidFill>
                    <a:srgbClr val="BBE0E3"/>
                  </a:solidFill>
                </a14:hiddenFill>
              </a:ext>
            </a:extLst>
          </p:spPr>
          <p:txBody>
            <a:bodyPr vert="horz" wrap="square" lIns="82296" tIns="41148" rIns="82296" bIns="41148"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sv-SE" sz="1000" b="0" i="0" u="none" strike="noStrike" kern="1200" cap="none" spc="0" normalizeH="0" baseline="0" noProof="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Vendor root certificate is pre-installed.</a:t>
              </a:r>
              <a:endParaRPr kumimoji="0" lang="en-GB" altLang="sv-SE" sz="1800" b="0" i="0" u="none" strike="noStrike" kern="1200" cap="none" spc="0" normalizeH="0" baseline="0" noProof="0">
                <a:ln>
                  <a:noFill/>
                </a:ln>
                <a:solidFill>
                  <a:srgbClr val="181818"/>
                </a:solidFill>
                <a:effectLst/>
                <a:uLnTx/>
                <a:uFillTx/>
                <a:latin typeface="Arial" panose="020B0604020202020204" pitchFamily="34" charset="0"/>
                <a:ea typeface="+mn-ea"/>
                <a:cs typeface="+mn-cs"/>
              </a:endParaRPr>
            </a:p>
          </p:txBody>
        </p:sp>
        <p:sp>
          <p:nvSpPr>
            <p:cNvPr id="16" name="Rectangle 6">
              <a:extLst>
                <a:ext uri="{FF2B5EF4-FFF2-40B4-BE49-F238E27FC236}">
                  <a16:creationId xmlns:a16="http://schemas.microsoft.com/office/drawing/2014/main" id="{2783EF63-D524-40D0-9388-B0CFF21261E2}"/>
                </a:ext>
              </a:extLst>
            </p:cNvPr>
            <p:cNvSpPr>
              <a:spLocks noChangeArrowheads="1"/>
            </p:cNvSpPr>
            <p:nvPr/>
          </p:nvSpPr>
          <p:spPr bwMode="auto">
            <a:xfrm>
              <a:off x="6076" y="3409"/>
              <a:ext cx="1260" cy="47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BBE0E3"/>
                  </a:solidFill>
                </a14:hiddenFill>
              </a:ext>
            </a:extLst>
          </p:spPr>
          <p:txBody>
            <a:bodyPr vert="horz" wrap="square" lIns="82296" tIns="41148" rIns="82296" bIns="41148"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altLang="sv-SE" sz="1000" b="0" i="0" u="none" strike="noStrike" kern="1200" cap="none" spc="0" normalizeH="0" baseline="0" noProof="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SEG</a:t>
              </a:r>
              <a:endParaRPr kumimoji="0" lang="de-DE" altLang="sv-SE" sz="1800" b="0" i="0" u="none" strike="noStrike" kern="1200" cap="none" spc="0" normalizeH="0" baseline="0" noProof="0">
                <a:ln>
                  <a:noFill/>
                </a:ln>
                <a:solidFill>
                  <a:srgbClr val="181818"/>
                </a:solidFill>
                <a:effectLst/>
                <a:uLnTx/>
                <a:uFillTx/>
                <a:latin typeface="Arial" panose="020B0604020202020204" pitchFamily="34" charset="0"/>
                <a:ea typeface="+mn-ea"/>
                <a:cs typeface="+mn-cs"/>
              </a:endParaRPr>
            </a:p>
          </p:txBody>
        </p:sp>
        <p:sp>
          <p:nvSpPr>
            <p:cNvPr id="17" name="AutoShape 5">
              <a:extLst>
                <a:ext uri="{FF2B5EF4-FFF2-40B4-BE49-F238E27FC236}">
                  <a16:creationId xmlns:a16="http://schemas.microsoft.com/office/drawing/2014/main" id="{9220C6CB-E7E7-4A9E-AC91-BEC2F60F4E24}"/>
                </a:ext>
              </a:extLst>
            </p:cNvPr>
            <p:cNvSpPr>
              <a:spLocks noChangeArrowheads="1"/>
            </p:cNvSpPr>
            <p:nvPr/>
          </p:nvSpPr>
          <p:spPr bwMode="auto">
            <a:xfrm>
              <a:off x="7572" y="3222"/>
              <a:ext cx="2924" cy="720"/>
            </a:xfrm>
            <a:prstGeom prst="wedgeRectCallout">
              <a:avLst>
                <a:gd name="adj1" fmla="val -57148"/>
                <a:gd name="adj2" fmla="val 9306"/>
              </a:avLst>
            </a:prstGeom>
            <a:noFill/>
            <a:ln w="9525">
              <a:solidFill>
                <a:srgbClr val="000000"/>
              </a:solidFill>
              <a:miter lim="800000"/>
              <a:headEnd/>
              <a:tailEnd/>
            </a:ln>
            <a:extLst>
              <a:ext uri="{909E8E84-426E-40DD-AFC4-6F175D3DCCD1}">
                <a14:hiddenFill xmlns:a14="http://schemas.microsoft.com/office/drawing/2010/main">
                  <a:solidFill>
                    <a:srgbClr val="BBE0E3"/>
                  </a:solidFill>
                </a14:hiddenFill>
              </a:ext>
            </a:extLst>
          </p:spPr>
          <p:txBody>
            <a:bodyPr vert="horz" wrap="square" lIns="82296" tIns="41148" rIns="82296" bIns="41148"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sv-SE" sz="1000" b="0" i="0" u="none" strike="noStrike" kern="1200" cap="none" spc="0" normalizeH="0" baseline="0" noProof="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Operator root certificate is pre-installed.</a:t>
              </a:r>
              <a:endParaRPr kumimoji="0" lang="en-GB" altLang="sv-SE" sz="1800" b="0" i="0" u="none" strike="noStrike" kern="1200" cap="none" spc="0" normalizeH="0" baseline="0" noProof="0">
                <a:ln>
                  <a:noFill/>
                </a:ln>
                <a:solidFill>
                  <a:srgbClr val="181818"/>
                </a:solidFill>
                <a:effectLst/>
                <a:uLnTx/>
                <a:uFillTx/>
                <a:latin typeface="Arial" panose="020B0604020202020204" pitchFamily="34" charset="0"/>
                <a:ea typeface="+mn-ea"/>
                <a:cs typeface="+mn-cs"/>
              </a:endParaRPr>
            </a:p>
          </p:txBody>
        </p:sp>
        <p:sp>
          <p:nvSpPr>
            <p:cNvPr id="18" name="Line 4">
              <a:extLst>
                <a:ext uri="{FF2B5EF4-FFF2-40B4-BE49-F238E27FC236}">
                  <a16:creationId xmlns:a16="http://schemas.microsoft.com/office/drawing/2014/main" id="{E4B1AE94-ECD7-4406-A15C-0ED1C4388CDC}"/>
                </a:ext>
              </a:extLst>
            </p:cNvPr>
            <p:cNvSpPr>
              <a:spLocks noChangeShapeType="1"/>
            </p:cNvSpPr>
            <p:nvPr/>
          </p:nvSpPr>
          <p:spPr bwMode="auto">
            <a:xfrm>
              <a:off x="6638" y="3888"/>
              <a:ext cx="1" cy="2057"/>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srgbClr val="181818"/>
                </a:solidFill>
                <a:effectLst/>
                <a:uLnTx/>
                <a:uFillTx/>
                <a:latin typeface="Ericsson Hilda"/>
                <a:ea typeface="+mn-ea"/>
                <a:cs typeface="+mn-cs"/>
              </a:endParaRPr>
            </a:p>
          </p:txBody>
        </p:sp>
        <p:sp>
          <p:nvSpPr>
            <p:cNvPr id="19" name="AutoShape 3">
              <a:extLst>
                <a:ext uri="{FF2B5EF4-FFF2-40B4-BE49-F238E27FC236}">
                  <a16:creationId xmlns:a16="http://schemas.microsoft.com/office/drawing/2014/main" id="{35740A75-342C-4EA7-BB07-DC8770450735}"/>
                </a:ext>
              </a:extLst>
            </p:cNvPr>
            <p:cNvSpPr>
              <a:spLocks noChangeArrowheads="1"/>
            </p:cNvSpPr>
            <p:nvPr/>
          </p:nvSpPr>
          <p:spPr bwMode="auto">
            <a:xfrm>
              <a:off x="7759" y="4344"/>
              <a:ext cx="2924" cy="720"/>
            </a:xfrm>
            <a:prstGeom prst="wedgeRectCallout">
              <a:avLst>
                <a:gd name="adj1" fmla="val -87653"/>
                <a:gd name="adj2" fmla="val 28056"/>
              </a:avLst>
            </a:prstGeom>
            <a:noFill/>
            <a:ln w="9525">
              <a:solidFill>
                <a:srgbClr val="000000"/>
              </a:solidFill>
              <a:miter lim="800000"/>
              <a:headEnd/>
              <a:tailEnd/>
            </a:ln>
            <a:extLst>
              <a:ext uri="{909E8E84-426E-40DD-AFC4-6F175D3DCCD1}">
                <a14:hiddenFill xmlns:a14="http://schemas.microsoft.com/office/drawing/2010/main">
                  <a:solidFill>
                    <a:srgbClr val="BBE0E3"/>
                  </a:solidFill>
                </a14:hiddenFill>
              </a:ext>
            </a:extLst>
          </p:spPr>
          <p:txBody>
            <a:bodyPr vert="horz" wrap="square" lIns="82296" tIns="41148" rIns="82296" bIns="41148"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sv-SE" sz="1000" b="0" i="0" u="none" strike="noStrike" kern="1200" cap="none" spc="0" normalizeH="0" baseline="0" noProof="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Enrolled </a:t>
              </a:r>
              <a:r>
                <a:rPr kumimoji="0" lang="en-GB" altLang="zh-CN" sz="1000" b="0" i="0" u="none" strike="noStrike" kern="1200" cap="none" spc="0" normalizeH="0" baseline="0" noProof="0">
                  <a:ln>
                    <a:noFill/>
                  </a:ln>
                  <a:solidFill>
                    <a:srgbClr val="181818"/>
                  </a:solidFill>
                  <a:effectLst/>
                  <a:uLnTx/>
                  <a:uFillTx/>
                  <a:latin typeface="Arial" panose="020B0604020202020204" pitchFamily="34" charset="0"/>
                  <a:ea typeface="Times New Roman" panose="02020603050405020304" pitchFamily="18" charset="0"/>
                  <a:cs typeface="+mn-cs"/>
                </a:rPr>
                <a:t>base station</a:t>
              </a:r>
              <a:r>
                <a:rPr kumimoji="0" lang="en-GB" altLang="zh-CN" sz="1000" b="0" i="0" u="none" strike="noStrike" kern="1200" cap="none" spc="0" normalizeH="0" baseline="0" noProof="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 certificate is used in IKE/IPsec.</a:t>
              </a:r>
              <a:endParaRPr kumimoji="0" lang="en-GB" altLang="zh-CN" sz="1800" b="0" i="0" u="none" strike="noStrike" kern="1200" cap="none" spc="0" normalizeH="0" baseline="0" noProof="0">
                <a:ln>
                  <a:noFill/>
                </a:ln>
                <a:solidFill>
                  <a:srgbClr val="181818"/>
                </a:solidFill>
                <a:effectLst/>
                <a:uLnTx/>
                <a:uFillTx/>
                <a:latin typeface="Arial" panose="020B0604020202020204" pitchFamily="34" charset="0"/>
                <a:ea typeface="+mn-ea"/>
                <a:cs typeface="+mn-cs"/>
              </a:endParaRPr>
            </a:p>
          </p:txBody>
        </p:sp>
        <p:sp>
          <p:nvSpPr>
            <p:cNvPr id="20" name="Text Box 2">
              <a:extLst>
                <a:ext uri="{FF2B5EF4-FFF2-40B4-BE49-F238E27FC236}">
                  <a16:creationId xmlns:a16="http://schemas.microsoft.com/office/drawing/2014/main" id="{FC18B4A5-18A6-4AE8-954C-886F6784EC57}"/>
                </a:ext>
              </a:extLst>
            </p:cNvPr>
            <p:cNvSpPr txBox="1">
              <a:spLocks noChangeArrowheads="1"/>
            </p:cNvSpPr>
            <p:nvPr/>
          </p:nvSpPr>
          <p:spPr bwMode="auto">
            <a:xfrm>
              <a:off x="6637" y="4344"/>
              <a:ext cx="748"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altLang="sv-SE" sz="1000" b="0" i="0" u="none" strike="noStrike" kern="1200" cap="none" spc="0" normalizeH="0" baseline="0" noProof="0">
                  <a:ln>
                    <a:noFill/>
                  </a:ln>
                  <a:solidFill>
                    <a:srgbClr val="181818"/>
                  </a:solidFill>
                  <a:effectLst/>
                  <a:uLnTx/>
                  <a:uFillTx/>
                  <a:latin typeface="Arial" panose="020B0604020202020204" pitchFamily="34" charset="0"/>
                  <a:ea typeface="Times New Roman" panose="02020603050405020304" pitchFamily="18" charset="0"/>
                  <a:cs typeface="+mn-cs"/>
                </a:rPr>
                <a:t>IPsec</a:t>
              </a:r>
              <a:endParaRPr kumimoji="0" lang="de-DE" altLang="sv-SE" sz="1800" b="0" i="0" u="none" strike="noStrike" kern="1200" cap="none" spc="0" normalizeH="0" baseline="0" noProof="0">
                <a:ln>
                  <a:noFill/>
                </a:ln>
                <a:solidFill>
                  <a:srgbClr val="181818"/>
                </a:solidFill>
                <a:effectLst/>
                <a:uLnTx/>
                <a:uFillTx/>
                <a:latin typeface="Arial" panose="020B0604020202020204" pitchFamily="34" charset="0"/>
                <a:ea typeface="+mn-ea"/>
                <a:cs typeface="+mn-cs"/>
              </a:endParaRPr>
            </a:p>
          </p:txBody>
        </p:sp>
      </p:grpSp>
      <p:sp>
        <p:nvSpPr>
          <p:cNvPr id="22" name="Rectangle 21">
            <a:extLst>
              <a:ext uri="{FF2B5EF4-FFF2-40B4-BE49-F238E27FC236}">
                <a16:creationId xmlns:a16="http://schemas.microsoft.com/office/drawing/2014/main" id="{BD6575C9-D94A-4A5E-8EA6-E5CA692A5954}"/>
              </a:ext>
            </a:extLst>
          </p:cNvPr>
          <p:cNvSpPr/>
          <p:nvPr/>
        </p:nvSpPr>
        <p:spPr>
          <a:xfrm>
            <a:off x="8047151" y="5777757"/>
            <a:ext cx="2428500"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400" b="0" i="0" u="none" strike="noStrike" kern="1200" cap="none" spc="0" normalizeH="0" baseline="0" noProof="0" dirty="0">
                <a:ln>
                  <a:noFill/>
                </a:ln>
                <a:solidFill>
                  <a:srgbClr val="FF0000"/>
                </a:solidFill>
                <a:effectLst/>
                <a:uLnTx/>
                <a:uFillTx/>
                <a:latin typeface="Ericsson Hilda"/>
                <a:ea typeface="+mn-ea"/>
                <a:cs typeface="+mn-cs"/>
              </a:rPr>
              <a:t>3GPP: TS 33.310</a:t>
            </a:r>
          </a:p>
        </p:txBody>
      </p:sp>
      <p:sp>
        <p:nvSpPr>
          <p:cNvPr id="23" name="Title 2">
            <a:extLst>
              <a:ext uri="{FF2B5EF4-FFF2-40B4-BE49-F238E27FC236}">
                <a16:creationId xmlns:a16="http://schemas.microsoft.com/office/drawing/2014/main" id="{5500FA1C-336E-4C38-B32F-D6EE041AA965}"/>
              </a:ext>
            </a:extLst>
          </p:cNvPr>
          <p:cNvSpPr>
            <a:spLocks noGrp="1"/>
          </p:cNvSpPr>
          <p:nvPr>
            <p:ph type="title"/>
          </p:nvPr>
        </p:nvSpPr>
        <p:spPr>
          <a:xfrm>
            <a:off x="314961" y="197831"/>
            <a:ext cx="11506200" cy="538770"/>
          </a:xfrm>
        </p:spPr>
        <p:txBody>
          <a:bodyPr>
            <a:normAutofit fontScale="90000"/>
          </a:bodyPr>
          <a:lstStyle/>
          <a:p>
            <a:r>
              <a:rPr lang="sv-SE" dirty="0"/>
              <a:t>CMPv2 recommendations according to 3GPP</a:t>
            </a:r>
          </a:p>
        </p:txBody>
      </p:sp>
      <p:sp>
        <p:nvSpPr>
          <p:cNvPr id="3" name="Rectangle: Rounded Corners 2">
            <a:extLst>
              <a:ext uri="{FF2B5EF4-FFF2-40B4-BE49-F238E27FC236}">
                <a16:creationId xmlns:a16="http://schemas.microsoft.com/office/drawing/2014/main" id="{CA76FED0-FF7F-4D08-8B11-0511F19893FD}"/>
              </a:ext>
            </a:extLst>
          </p:cNvPr>
          <p:cNvSpPr/>
          <p:nvPr/>
        </p:nvSpPr>
        <p:spPr>
          <a:xfrm>
            <a:off x="858190" y="3813392"/>
            <a:ext cx="3498066" cy="7242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000" dirty="0"/>
              <a:t>3GGP cleary states that CMPv2 is the recommended protocol to be used by the radio base station today. CMPv2 is therefore an established protocol for certificate management that vendor CA’s and operator CA’s today already supports</a:t>
            </a:r>
          </a:p>
        </p:txBody>
      </p:sp>
    </p:spTree>
    <p:extLst>
      <p:ext uri="{BB962C8B-B14F-4D97-AF65-F5344CB8AC3E}">
        <p14:creationId xmlns:p14="http://schemas.microsoft.com/office/powerpoint/2010/main" val="1166579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0F8DF86-B84F-4910-850A-D52C3617205D}"/>
              </a:ext>
            </a:extLst>
          </p:cNvPr>
          <p:cNvSpPr/>
          <p:nvPr/>
        </p:nvSpPr>
        <p:spPr>
          <a:xfrm>
            <a:off x="7905654" y="1304768"/>
            <a:ext cx="3821723" cy="26755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6" name="Rectangle 55">
            <a:extLst>
              <a:ext uri="{FF2B5EF4-FFF2-40B4-BE49-F238E27FC236}">
                <a16:creationId xmlns:a16="http://schemas.microsoft.com/office/drawing/2014/main" id="{EB9E0807-F709-4CDB-9374-3C5105AA1403}"/>
              </a:ext>
            </a:extLst>
          </p:cNvPr>
          <p:cNvSpPr/>
          <p:nvPr/>
        </p:nvSpPr>
        <p:spPr>
          <a:xfrm>
            <a:off x="2485028" y="1199708"/>
            <a:ext cx="3794682" cy="824914"/>
          </a:xfrm>
          <a:prstGeom prst="rect">
            <a:avLst/>
          </a:prstGeom>
          <a:solidFill>
            <a:schemeClr val="bg1"/>
          </a:solidFill>
          <a:ln w="19050">
            <a:solidFill>
              <a:schemeClr val="accent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Rectangle 4">
            <a:extLst>
              <a:ext uri="{FF2B5EF4-FFF2-40B4-BE49-F238E27FC236}">
                <a16:creationId xmlns:a16="http://schemas.microsoft.com/office/drawing/2014/main" id="{5733D712-94AF-4A32-9D3D-31D859C977A7}"/>
              </a:ext>
            </a:extLst>
          </p:cNvPr>
          <p:cNvSpPr/>
          <p:nvPr/>
        </p:nvSpPr>
        <p:spPr>
          <a:xfrm>
            <a:off x="4457241" y="4167808"/>
            <a:ext cx="3705704" cy="1936129"/>
          </a:xfrm>
          <a:prstGeom prst="rect">
            <a:avLst/>
          </a:prstGeom>
          <a:solidFill>
            <a:schemeClr val="accent3">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srgbClr val="181818"/>
                </a:solidFill>
                <a:effectLst/>
                <a:uLnTx/>
                <a:uFillTx/>
                <a:latin typeface="Ericsson Hilda"/>
                <a:ea typeface="+mn-ea"/>
                <a:cs typeface="+mn-cs"/>
              </a:rPr>
              <a:t>ONAP</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p:txBody>
      </p:sp>
      <p:grpSp>
        <p:nvGrpSpPr>
          <p:cNvPr id="55" name="Group 54">
            <a:extLst>
              <a:ext uri="{FF2B5EF4-FFF2-40B4-BE49-F238E27FC236}">
                <a16:creationId xmlns:a16="http://schemas.microsoft.com/office/drawing/2014/main" id="{ED382DCB-D30D-4931-B73F-9FF4276CDC0C}"/>
              </a:ext>
            </a:extLst>
          </p:cNvPr>
          <p:cNvGrpSpPr/>
          <p:nvPr/>
        </p:nvGrpSpPr>
        <p:grpSpPr>
          <a:xfrm>
            <a:off x="472978" y="4167809"/>
            <a:ext cx="2749778" cy="1936129"/>
            <a:chOff x="397469" y="4484385"/>
            <a:chExt cx="2749778" cy="1936129"/>
          </a:xfrm>
        </p:grpSpPr>
        <p:sp>
          <p:nvSpPr>
            <p:cNvPr id="4" name="Rectangle 3">
              <a:extLst>
                <a:ext uri="{FF2B5EF4-FFF2-40B4-BE49-F238E27FC236}">
                  <a16:creationId xmlns:a16="http://schemas.microsoft.com/office/drawing/2014/main" id="{9927FFF1-11A4-4FC9-AACB-0BC13EE417CE}"/>
                </a:ext>
              </a:extLst>
            </p:cNvPr>
            <p:cNvSpPr/>
            <p:nvPr/>
          </p:nvSpPr>
          <p:spPr>
            <a:xfrm>
              <a:off x="397469" y="4484385"/>
              <a:ext cx="2749778" cy="1936129"/>
            </a:xfrm>
            <a:prstGeom prst="rect">
              <a:avLst/>
            </a:prstGeom>
            <a:solidFill>
              <a:schemeClr val="accent3">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FFFFFF"/>
                </a:solidFill>
                <a:effectLst/>
                <a:uLnTx/>
                <a:uFillTx/>
                <a:latin typeface="Ericsson Hilda"/>
                <a:ea typeface="+mn-ea"/>
                <a:cs typeface="+mn-cs"/>
              </a:endParaRPr>
            </a:p>
          </p:txBody>
        </p:sp>
        <p:sp>
          <p:nvSpPr>
            <p:cNvPr id="8" name="Rectangle: Rounded Corners 7">
              <a:extLst>
                <a:ext uri="{FF2B5EF4-FFF2-40B4-BE49-F238E27FC236}">
                  <a16:creationId xmlns:a16="http://schemas.microsoft.com/office/drawing/2014/main" id="{5B4C950F-0B54-4E5C-9F8D-5E795F386164}"/>
                </a:ext>
              </a:extLst>
            </p:cNvPr>
            <p:cNvSpPr/>
            <p:nvPr/>
          </p:nvSpPr>
          <p:spPr bwMode="auto">
            <a:xfrm>
              <a:off x="695226" y="5153587"/>
              <a:ext cx="2166120" cy="656348"/>
            </a:xfrm>
            <a:prstGeom prst="roundRect">
              <a:avLst/>
            </a:prstGeom>
            <a:ln w="19050">
              <a:solidFill>
                <a:schemeClr val="accent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181818"/>
                </a:solidFill>
                <a:effectLst/>
                <a:uLnTx/>
                <a:uFillTx/>
                <a:latin typeface="Arial"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1200" cap="none" spc="0" normalizeH="0" baseline="0" noProof="0" dirty="0">
                  <a:ln>
                    <a:noFill/>
                  </a:ln>
                  <a:solidFill>
                    <a:srgbClr val="181818"/>
                  </a:solidFill>
                  <a:effectLst/>
                  <a:uLnTx/>
                  <a:uFillTx/>
                  <a:ea typeface="+mn-ea"/>
                  <a:cs typeface="+mn-cs"/>
                </a:rPr>
                <a:t>xNF</a:t>
              </a:r>
              <a:endParaRPr kumimoji="0" lang="en-US" sz="1200" b="0" i="0" u="none" strike="noStrike" kern="1200" cap="none" spc="0" normalizeH="0" baseline="0" noProof="0" dirty="0">
                <a:ln>
                  <a:noFill/>
                </a:ln>
                <a:solidFill>
                  <a:srgbClr val="181818"/>
                </a:solidFill>
                <a:effectLst/>
                <a:uLnTx/>
                <a:uFillTx/>
                <a:ea typeface="+mn-ea"/>
                <a:cs typeface="+mn-cs"/>
              </a:endParaRPr>
            </a:p>
          </p:txBody>
        </p:sp>
      </p:grpSp>
      <p:cxnSp>
        <p:nvCxnSpPr>
          <p:cNvPr id="26" name="Straight Arrow Connector 25">
            <a:extLst>
              <a:ext uri="{FF2B5EF4-FFF2-40B4-BE49-F238E27FC236}">
                <a16:creationId xmlns:a16="http://schemas.microsoft.com/office/drawing/2014/main" id="{DB280B1C-BBF0-456B-A90C-F20E2B025860}"/>
              </a:ext>
            </a:extLst>
          </p:cNvPr>
          <p:cNvCxnSpPr>
            <a:cxnSpLocks/>
            <a:stCxn id="8" idx="0"/>
            <a:endCxn id="29" idx="2"/>
          </p:cNvCxnSpPr>
          <p:nvPr/>
        </p:nvCxnSpPr>
        <p:spPr>
          <a:xfrm flipH="1" flipV="1">
            <a:off x="1848070" y="3145340"/>
            <a:ext cx="5725" cy="1691671"/>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9" name="Rectangle: Rounded Corners 28">
            <a:extLst>
              <a:ext uri="{FF2B5EF4-FFF2-40B4-BE49-F238E27FC236}">
                <a16:creationId xmlns:a16="http://schemas.microsoft.com/office/drawing/2014/main" id="{1B955A46-BF57-4C70-BC1B-CD003A61BE7D}"/>
              </a:ext>
            </a:extLst>
          </p:cNvPr>
          <p:cNvSpPr/>
          <p:nvPr/>
        </p:nvSpPr>
        <p:spPr bwMode="auto">
          <a:xfrm>
            <a:off x="1211111" y="2730074"/>
            <a:ext cx="1273917" cy="415266"/>
          </a:xfrm>
          <a:prstGeom prst="roundRect">
            <a:avLst/>
          </a:prstGeom>
          <a:ln w="1905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181818"/>
                </a:solidFill>
                <a:effectLst/>
                <a:uLnTx/>
                <a:uFillTx/>
                <a:ea typeface="+mn-ea"/>
                <a:cs typeface="+mn-cs"/>
              </a:rPr>
              <a:t>RA</a:t>
            </a:r>
          </a:p>
        </p:txBody>
      </p:sp>
      <p:cxnSp>
        <p:nvCxnSpPr>
          <p:cNvPr id="32" name="Straight Arrow Connector 31">
            <a:extLst>
              <a:ext uri="{FF2B5EF4-FFF2-40B4-BE49-F238E27FC236}">
                <a16:creationId xmlns:a16="http://schemas.microsoft.com/office/drawing/2014/main" id="{7BDEA2AC-1F6D-4B0A-AD71-C95E12CB5968}"/>
              </a:ext>
            </a:extLst>
          </p:cNvPr>
          <p:cNvCxnSpPr>
            <a:cxnSpLocks/>
            <a:endCxn id="21" idx="1"/>
          </p:cNvCxnSpPr>
          <p:nvPr/>
        </p:nvCxnSpPr>
        <p:spPr>
          <a:xfrm>
            <a:off x="2936782" y="5364888"/>
            <a:ext cx="1661855" cy="606795"/>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40" name="Rectangle: Rounded Corners 39">
            <a:extLst>
              <a:ext uri="{FF2B5EF4-FFF2-40B4-BE49-F238E27FC236}">
                <a16:creationId xmlns:a16="http://schemas.microsoft.com/office/drawing/2014/main" id="{57E6F3AA-730D-42CB-A4F6-4623BEB69EDB}"/>
              </a:ext>
            </a:extLst>
          </p:cNvPr>
          <p:cNvSpPr/>
          <p:nvPr/>
        </p:nvSpPr>
        <p:spPr bwMode="auto">
          <a:xfrm>
            <a:off x="2691599" y="1319170"/>
            <a:ext cx="1138626" cy="585990"/>
          </a:xfrm>
          <a:prstGeom prst="roundRect">
            <a:avLst>
              <a:gd name="adj" fmla="val 26065"/>
            </a:avLst>
          </a:prstGeom>
          <a:ln w="1905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181818"/>
                </a:solidFill>
                <a:effectLst/>
                <a:uLnTx/>
                <a:uFillTx/>
                <a:ea typeface="+mn-ea"/>
                <a:cs typeface="+mn-cs"/>
              </a:rPr>
              <a:t>CA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181818"/>
                </a:solidFill>
                <a:effectLst/>
                <a:uLnTx/>
                <a:uFillTx/>
                <a:ea typeface="+mn-ea"/>
                <a:cs typeface="+mn-cs"/>
              </a:rPr>
              <a:t>Hierarchy </a:t>
            </a:r>
          </a:p>
        </p:txBody>
      </p:sp>
      <p:sp>
        <p:nvSpPr>
          <p:cNvPr id="42" name="Rectangle: Rounded Corners 41">
            <a:extLst>
              <a:ext uri="{FF2B5EF4-FFF2-40B4-BE49-F238E27FC236}">
                <a16:creationId xmlns:a16="http://schemas.microsoft.com/office/drawing/2014/main" id="{0112F63C-09ED-458D-8F69-8844EB0FB44C}"/>
              </a:ext>
            </a:extLst>
          </p:cNvPr>
          <p:cNvSpPr/>
          <p:nvPr/>
        </p:nvSpPr>
        <p:spPr bwMode="auto">
          <a:xfrm>
            <a:off x="5554319" y="4525227"/>
            <a:ext cx="2404184" cy="486265"/>
          </a:xfrm>
          <a:prstGeom prst="roundRect">
            <a:avLst>
              <a:gd name="adj" fmla="val 26065"/>
            </a:avLst>
          </a:prstGeom>
          <a:ln w="19050">
            <a:solidFill>
              <a:schemeClr val="accent6"/>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181818"/>
                </a:solidFill>
                <a:effectLst/>
                <a:uLnTx/>
                <a:uFillTx/>
                <a:ea typeface="+mn-ea"/>
                <a:cs typeface="+mn-cs"/>
              </a:rPr>
              <a:t>AAF</a:t>
            </a:r>
            <a:endParaRPr kumimoji="0" lang="en-US" sz="1200" b="0" i="0" u="none" strike="noStrike" kern="1200" cap="none" spc="0" normalizeH="0" baseline="0" noProof="0" dirty="0">
              <a:ln>
                <a:noFill/>
              </a:ln>
              <a:solidFill>
                <a:srgbClr val="181818"/>
              </a:solidFill>
              <a:effectLst/>
              <a:uLnTx/>
              <a:uFillTx/>
              <a:ea typeface="+mn-ea"/>
              <a:cs typeface="+mn-cs"/>
            </a:endParaRPr>
          </a:p>
        </p:txBody>
      </p:sp>
      <p:cxnSp>
        <p:nvCxnSpPr>
          <p:cNvPr id="48" name="Straight Arrow Connector 47">
            <a:extLst>
              <a:ext uri="{FF2B5EF4-FFF2-40B4-BE49-F238E27FC236}">
                <a16:creationId xmlns:a16="http://schemas.microsoft.com/office/drawing/2014/main" id="{9393A7E0-EFAE-4363-BFBB-C7E0D7B1FFB5}"/>
              </a:ext>
            </a:extLst>
          </p:cNvPr>
          <p:cNvCxnSpPr>
            <a:cxnSpLocks/>
            <a:stCxn id="29" idx="0"/>
            <a:endCxn id="40" idx="2"/>
          </p:cNvCxnSpPr>
          <p:nvPr/>
        </p:nvCxnSpPr>
        <p:spPr>
          <a:xfrm flipV="1">
            <a:off x="1848070" y="1905160"/>
            <a:ext cx="1412842" cy="824914"/>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6" name="Rectangle: Rounded Corners 65">
            <a:extLst>
              <a:ext uri="{FF2B5EF4-FFF2-40B4-BE49-F238E27FC236}">
                <a16:creationId xmlns:a16="http://schemas.microsoft.com/office/drawing/2014/main" id="{24D3B4F0-B684-4789-A9E4-CFDB8F186AF7}"/>
              </a:ext>
            </a:extLst>
          </p:cNvPr>
          <p:cNvSpPr/>
          <p:nvPr/>
        </p:nvSpPr>
        <p:spPr bwMode="auto">
          <a:xfrm>
            <a:off x="4934513" y="1322884"/>
            <a:ext cx="1138626" cy="585991"/>
          </a:xfrm>
          <a:prstGeom prst="roundRect">
            <a:avLst>
              <a:gd name="adj" fmla="val 26065"/>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181818"/>
                </a:solidFill>
                <a:effectLst/>
                <a:uLnTx/>
                <a:uFillTx/>
                <a:ea typeface="+mn-ea"/>
                <a:cs typeface="+mn-cs"/>
              </a:rPr>
              <a:t>CA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181818"/>
                </a:solidFill>
                <a:effectLst/>
                <a:uLnTx/>
                <a:uFillTx/>
                <a:ea typeface="+mn-ea"/>
                <a:cs typeface="+mn-cs"/>
              </a:rPr>
              <a:t>Hierarchy </a:t>
            </a:r>
          </a:p>
        </p:txBody>
      </p:sp>
      <p:cxnSp>
        <p:nvCxnSpPr>
          <p:cNvPr id="69" name="Straight Arrow Connector 68">
            <a:extLst>
              <a:ext uri="{FF2B5EF4-FFF2-40B4-BE49-F238E27FC236}">
                <a16:creationId xmlns:a16="http://schemas.microsoft.com/office/drawing/2014/main" id="{6361F772-1432-4341-9775-2A6010FBB4F0}"/>
              </a:ext>
            </a:extLst>
          </p:cNvPr>
          <p:cNvCxnSpPr>
            <a:cxnSpLocks/>
            <a:stCxn id="40" idx="3"/>
            <a:endCxn id="66" idx="1"/>
          </p:cNvCxnSpPr>
          <p:nvPr/>
        </p:nvCxnSpPr>
        <p:spPr bwMode="auto">
          <a:xfrm>
            <a:off x="3830225" y="1612165"/>
            <a:ext cx="1104288" cy="3715"/>
          </a:xfrm>
          <a:prstGeom prst="straightConnector1">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78" name="TextBox 77">
            <a:extLst>
              <a:ext uri="{FF2B5EF4-FFF2-40B4-BE49-F238E27FC236}">
                <a16:creationId xmlns:a16="http://schemas.microsoft.com/office/drawing/2014/main" id="{2F05D3D4-5F19-4DAA-82A9-F38EFB43450B}"/>
              </a:ext>
            </a:extLst>
          </p:cNvPr>
          <p:cNvSpPr txBox="1"/>
          <p:nvPr/>
        </p:nvSpPr>
        <p:spPr bwMode="auto">
          <a:xfrm>
            <a:off x="3473417" y="4676114"/>
            <a:ext cx="797854"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sz="2000" b="0" i="0" u="none" strike="noStrike" kern="1200" cap="none" spc="0" normalizeH="0" baseline="0" noProof="0" dirty="0">
                <a:ln>
                  <a:noFill/>
                </a:ln>
                <a:solidFill>
                  <a:srgbClr val="181818"/>
                </a:solidFill>
                <a:effectLst/>
                <a:uLnTx/>
                <a:uFillTx/>
                <a:latin typeface="Ericsson Hilda"/>
                <a:ea typeface="+mn-ea"/>
                <a:cs typeface="+mn-cs"/>
              </a:rPr>
              <a:t>mTLS</a:t>
            </a:r>
          </a:p>
        </p:txBody>
      </p:sp>
      <p:sp>
        <p:nvSpPr>
          <p:cNvPr id="79" name="Rectangle 78">
            <a:extLst>
              <a:ext uri="{FF2B5EF4-FFF2-40B4-BE49-F238E27FC236}">
                <a16:creationId xmlns:a16="http://schemas.microsoft.com/office/drawing/2014/main" id="{18473E14-F890-4F20-8B89-F6F9ECB6752B}"/>
              </a:ext>
            </a:extLst>
          </p:cNvPr>
          <p:cNvSpPr/>
          <p:nvPr/>
        </p:nvSpPr>
        <p:spPr bwMode="auto">
          <a:xfrm>
            <a:off x="6357743" y="5556441"/>
            <a:ext cx="1629702" cy="452726"/>
          </a:xfrm>
          <a:prstGeom prst="rect">
            <a:avLst/>
          </a:prstGeom>
          <a:solidFill>
            <a:schemeClr val="accent1">
              <a:lumMod val="60000"/>
              <a:lumOff val="40000"/>
            </a:schemeClr>
          </a:solidFill>
          <a:ln w="12700" cap="flat" cmpd="sng" algn="ctr">
            <a:solidFill>
              <a:schemeClr val="accent1">
                <a:lumMod val="60000"/>
                <a:lumOff val="40000"/>
              </a:schemeClr>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300"/>
              </a:spcBef>
              <a:spcAft>
                <a:spcPct val="0"/>
              </a:spcAft>
              <a:buClrTx/>
              <a:buSzTx/>
              <a:buFontTx/>
              <a:buNone/>
              <a:tabLst/>
              <a:defRPr/>
            </a:pPr>
            <a:r>
              <a:rPr kumimoji="0" lang="sv-SE" sz="2000" b="0" i="0" u="none" strike="noStrike" kern="1200" cap="none" spc="0" normalizeH="0" baseline="0" noProof="0" dirty="0">
                <a:ln>
                  <a:noFill/>
                </a:ln>
                <a:solidFill>
                  <a:srgbClr val="FFFFFF"/>
                </a:solidFill>
                <a:effectLst/>
                <a:uLnTx/>
                <a:uFillTx/>
                <a:latin typeface="Ericsson Hilda"/>
                <a:ea typeface="+mn-ea"/>
                <a:cs typeface="+mn-cs"/>
              </a:rPr>
              <a:t>Trusted Cert.</a:t>
            </a:r>
          </a:p>
        </p:txBody>
      </p:sp>
      <p:sp>
        <p:nvSpPr>
          <p:cNvPr id="82" name="Rectangle 81">
            <a:extLst>
              <a:ext uri="{FF2B5EF4-FFF2-40B4-BE49-F238E27FC236}">
                <a16:creationId xmlns:a16="http://schemas.microsoft.com/office/drawing/2014/main" id="{9B38981B-987B-466A-AAFD-A99D66D4B135}"/>
              </a:ext>
            </a:extLst>
          </p:cNvPr>
          <p:cNvSpPr/>
          <p:nvPr/>
        </p:nvSpPr>
        <p:spPr bwMode="auto">
          <a:xfrm>
            <a:off x="960418" y="5612921"/>
            <a:ext cx="1629702" cy="452726"/>
          </a:xfrm>
          <a:prstGeom prst="rect">
            <a:avLst/>
          </a:prstGeom>
          <a:solidFill>
            <a:schemeClr val="accent6">
              <a:lumMod val="60000"/>
              <a:lumOff val="40000"/>
            </a:schemeClr>
          </a:solidFill>
          <a:ln>
            <a:solidFill>
              <a:schemeClr val="accent6">
                <a:lumMod val="60000"/>
                <a:lumOff val="40000"/>
              </a:schemeClr>
            </a:solid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300"/>
              </a:spcBef>
              <a:spcAft>
                <a:spcPct val="0"/>
              </a:spcAft>
              <a:buClrTx/>
              <a:buSzTx/>
              <a:buFontTx/>
              <a:buNone/>
              <a:tabLst/>
              <a:defRPr/>
            </a:pPr>
            <a:r>
              <a:rPr kumimoji="0" lang="sv-SE" sz="2000" b="0" i="0" u="none" strike="noStrike" kern="1200" cap="none" spc="0" normalizeH="0" baseline="0" noProof="0" dirty="0">
                <a:ln>
                  <a:noFill/>
                </a:ln>
                <a:solidFill>
                  <a:srgbClr val="FFFFFF"/>
                </a:solidFill>
                <a:effectLst/>
                <a:uLnTx/>
                <a:uFillTx/>
                <a:latin typeface="Ericsson Hilda"/>
                <a:ea typeface="+mn-ea"/>
                <a:cs typeface="+mn-cs"/>
              </a:rPr>
              <a:t>Trusted Cert.</a:t>
            </a:r>
          </a:p>
        </p:txBody>
      </p:sp>
      <p:sp>
        <p:nvSpPr>
          <p:cNvPr id="20" name="Rectangle: Rounded Corners 19">
            <a:extLst>
              <a:ext uri="{FF2B5EF4-FFF2-40B4-BE49-F238E27FC236}">
                <a16:creationId xmlns:a16="http://schemas.microsoft.com/office/drawing/2014/main" id="{BA8FDCE1-4A59-426B-8F12-3EA136AB504D}"/>
              </a:ext>
            </a:extLst>
          </p:cNvPr>
          <p:cNvSpPr/>
          <p:nvPr/>
        </p:nvSpPr>
        <p:spPr bwMode="auto">
          <a:xfrm>
            <a:off x="4595202" y="5493359"/>
            <a:ext cx="829640" cy="264797"/>
          </a:xfrm>
          <a:prstGeom prst="roundRect">
            <a:avLst>
              <a:gd name="adj" fmla="val 26065"/>
            </a:avLst>
          </a:prstGeom>
          <a:ln w="19050">
            <a:solidFill>
              <a:schemeClr val="accent6"/>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181818"/>
                </a:solidFill>
                <a:effectLst/>
                <a:uLnTx/>
                <a:uFillTx/>
                <a:latin typeface="Arial" charset="0"/>
                <a:ea typeface="+mn-ea"/>
                <a:cs typeface="+mn-cs"/>
              </a:rPr>
              <a:t>DCAE</a:t>
            </a:r>
          </a:p>
        </p:txBody>
      </p:sp>
      <p:sp>
        <p:nvSpPr>
          <p:cNvPr id="21" name="Rectangle: Rounded Corners 20">
            <a:extLst>
              <a:ext uri="{FF2B5EF4-FFF2-40B4-BE49-F238E27FC236}">
                <a16:creationId xmlns:a16="http://schemas.microsoft.com/office/drawing/2014/main" id="{BC7B9787-8D6F-4B24-9108-2C675C8B7B7F}"/>
              </a:ext>
            </a:extLst>
          </p:cNvPr>
          <p:cNvSpPr/>
          <p:nvPr/>
        </p:nvSpPr>
        <p:spPr bwMode="auto">
          <a:xfrm>
            <a:off x="4598637" y="5839284"/>
            <a:ext cx="822769" cy="264797"/>
          </a:xfrm>
          <a:prstGeom prst="roundRect">
            <a:avLst>
              <a:gd name="adj" fmla="val 26065"/>
            </a:avLst>
          </a:prstGeom>
          <a:ln w="19050">
            <a:solidFill>
              <a:schemeClr val="accent6"/>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181818"/>
                </a:solidFill>
                <a:effectLst/>
                <a:uLnTx/>
                <a:uFillTx/>
                <a:latin typeface="Arial" charset="0"/>
                <a:ea typeface="+mn-ea"/>
                <a:cs typeface="+mn-cs"/>
              </a:rPr>
              <a:t>SDN-C</a:t>
            </a:r>
          </a:p>
        </p:txBody>
      </p:sp>
      <p:cxnSp>
        <p:nvCxnSpPr>
          <p:cNvPr id="25" name="Straight Arrow Connector 24">
            <a:extLst>
              <a:ext uri="{FF2B5EF4-FFF2-40B4-BE49-F238E27FC236}">
                <a16:creationId xmlns:a16="http://schemas.microsoft.com/office/drawing/2014/main" id="{07380EAA-4800-4800-A373-67F8D71C4D9D}"/>
              </a:ext>
            </a:extLst>
          </p:cNvPr>
          <p:cNvCxnSpPr>
            <a:cxnSpLocks/>
            <a:stCxn id="8" idx="3"/>
            <a:endCxn id="20" idx="1"/>
          </p:cNvCxnSpPr>
          <p:nvPr/>
        </p:nvCxnSpPr>
        <p:spPr>
          <a:xfrm>
            <a:off x="2936855" y="5165185"/>
            <a:ext cx="1658347" cy="460573"/>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28" name="Straight Arrow Connector 27">
            <a:extLst>
              <a:ext uri="{FF2B5EF4-FFF2-40B4-BE49-F238E27FC236}">
                <a16:creationId xmlns:a16="http://schemas.microsoft.com/office/drawing/2014/main" id="{6411937F-E9CC-49B3-B535-3FC878AC4E81}"/>
              </a:ext>
            </a:extLst>
          </p:cNvPr>
          <p:cNvCxnSpPr>
            <a:cxnSpLocks/>
            <a:endCxn id="36" idx="2"/>
          </p:cNvCxnSpPr>
          <p:nvPr/>
        </p:nvCxnSpPr>
        <p:spPr>
          <a:xfrm flipV="1">
            <a:off x="5421406" y="4926263"/>
            <a:ext cx="2033718" cy="686660"/>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31" name="Straight Arrow Connector 30">
            <a:extLst>
              <a:ext uri="{FF2B5EF4-FFF2-40B4-BE49-F238E27FC236}">
                <a16:creationId xmlns:a16="http://schemas.microsoft.com/office/drawing/2014/main" id="{D8CFE0CF-5390-436D-9F29-802F560694E8}"/>
              </a:ext>
            </a:extLst>
          </p:cNvPr>
          <p:cNvCxnSpPr>
            <a:cxnSpLocks/>
            <a:endCxn id="36" idx="2"/>
          </p:cNvCxnSpPr>
          <p:nvPr/>
        </p:nvCxnSpPr>
        <p:spPr>
          <a:xfrm flipV="1">
            <a:off x="5421406" y="4926263"/>
            <a:ext cx="2033718" cy="1082906"/>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6" name="Rectangle: Rounded Corners 35">
            <a:extLst>
              <a:ext uri="{FF2B5EF4-FFF2-40B4-BE49-F238E27FC236}">
                <a16:creationId xmlns:a16="http://schemas.microsoft.com/office/drawing/2014/main" id="{91D55C91-47BA-4C7F-B88A-03094DB819D9}"/>
              </a:ext>
            </a:extLst>
          </p:cNvPr>
          <p:cNvSpPr/>
          <p:nvPr/>
        </p:nvSpPr>
        <p:spPr bwMode="auto">
          <a:xfrm>
            <a:off x="7040304" y="4572578"/>
            <a:ext cx="829640" cy="353685"/>
          </a:xfrm>
          <a:prstGeom prst="roundRect">
            <a:avLst>
              <a:gd name="adj" fmla="val 26065"/>
            </a:avLst>
          </a:prstGeom>
          <a:ln w="19050">
            <a:solidFill>
              <a:schemeClr val="accent6"/>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181818"/>
                </a:solidFill>
                <a:effectLst/>
                <a:uLnTx/>
                <a:uFillTx/>
                <a:ea typeface="+mn-ea"/>
                <a:cs typeface="+mn-cs"/>
              </a:rPr>
              <a:t>“RA”</a:t>
            </a:r>
            <a:endParaRPr kumimoji="0" lang="en-US" sz="1200" b="0" i="0" u="none" strike="noStrike" kern="1200" cap="none" spc="0" normalizeH="0" baseline="0" noProof="0" dirty="0">
              <a:ln>
                <a:noFill/>
              </a:ln>
              <a:solidFill>
                <a:srgbClr val="181818"/>
              </a:solidFill>
              <a:effectLst/>
              <a:uLnTx/>
              <a:uFillTx/>
              <a:ea typeface="+mn-ea"/>
              <a:cs typeface="+mn-cs"/>
            </a:endParaRPr>
          </a:p>
        </p:txBody>
      </p:sp>
      <p:cxnSp>
        <p:nvCxnSpPr>
          <p:cNvPr id="30" name="Straight Arrow Connector 29">
            <a:extLst>
              <a:ext uri="{FF2B5EF4-FFF2-40B4-BE49-F238E27FC236}">
                <a16:creationId xmlns:a16="http://schemas.microsoft.com/office/drawing/2014/main" id="{812C5ABA-317A-4277-93BD-D02BFD540580}"/>
              </a:ext>
            </a:extLst>
          </p:cNvPr>
          <p:cNvCxnSpPr>
            <a:cxnSpLocks/>
            <a:stCxn id="66" idx="2"/>
            <a:endCxn id="36" idx="0"/>
          </p:cNvCxnSpPr>
          <p:nvPr/>
        </p:nvCxnSpPr>
        <p:spPr>
          <a:xfrm>
            <a:off x="5503826" y="1908875"/>
            <a:ext cx="1951298" cy="2663703"/>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7" name="Title 2">
            <a:extLst>
              <a:ext uri="{FF2B5EF4-FFF2-40B4-BE49-F238E27FC236}">
                <a16:creationId xmlns:a16="http://schemas.microsoft.com/office/drawing/2014/main" id="{97B63C77-2B3D-4045-B0B3-147BC7FDB737}"/>
              </a:ext>
            </a:extLst>
          </p:cNvPr>
          <p:cNvSpPr>
            <a:spLocks noGrp="1"/>
          </p:cNvSpPr>
          <p:nvPr>
            <p:ph type="title"/>
          </p:nvPr>
        </p:nvSpPr>
        <p:spPr>
          <a:xfrm>
            <a:off x="314961" y="197831"/>
            <a:ext cx="11506200" cy="538770"/>
          </a:xfrm>
        </p:spPr>
        <p:txBody>
          <a:bodyPr>
            <a:normAutofit fontScale="90000"/>
          </a:bodyPr>
          <a:lstStyle/>
          <a:p>
            <a:r>
              <a:rPr lang="sv-SE" dirty="0"/>
              <a:t>Certificate handling for External interfaces</a:t>
            </a:r>
          </a:p>
        </p:txBody>
      </p:sp>
      <p:sp>
        <p:nvSpPr>
          <p:cNvPr id="33" name="Rectangle: Rounded Corners 32">
            <a:extLst>
              <a:ext uri="{FF2B5EF4-FFF2-40B4-BE49-F238E27FC236}">
                <a16:creationId xmlns:a16="http://schemas.microsoft.com/office/drawing/2014/main" id="{D35AF7E7-6BCD-4188-B502-DCC543F98826}"/>
              </a:ext>
            </a:extLst>
          </p:cNvPr>
          <p:cNvSpPr/>
          <p:nvPr/>
        </p:nvSpPr>
        <p:spPr bwMode="auto">
          <a:xfrm>
            <a:off x="4595275" y="5011492"/>
            <a:ext cx="829640" cy="392531"/>
          </a:xfrm>
          <a:prstGeom prst="roundRect">
            <a:avLst>
              <a:gd name="adj" fmla="val 26065"/>
            </a:avLst>
          </a:prstGeom>
          <a:ln w="19050">
            <a:solidFill>
              <a:schemeClr val="accent6"/>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181818"/>
                </a:solidFill>
                <a:effectLst/>
                <a:uLnTx/>
                <a:uFillTx/>
                <a:latin typeface="Arial" charset="0"/>
                <a:ea typeface="+mn-ea"/>
                <a:cs typeface="+mn-cs"/>
              </a:rPr>
              <a:t>…</a:t>
            </a:r>
            <a:endParaRPr kumimoji="0" lang="en-US" sz="1200" b="0" i="0" u="none" strike="noStrike" kern="1200" cap="none" spc="0" normalizeH="0" baseline="0" noProof="0" dirty="0">
              <a:ln>
                <a:noFill/>
              </a:ln>
              <a:solidFill>
                <a:srgbClr val="181818"/>
              </a:solidFill>
              <a:effectLst/>
              <a:uLnTx/>
              <a:uFillTx/>
              <a:latin typeface="Arial" charset="0"/>
              <a:ea typeface="+mn-ea"/>
              <a:cs typeface="+mn-cs"/>
            </a:endParaRPr>
          </a:p>
        </p:txBody>
      </p:sp>
      <p:cxnSp>
        <p:nvCxnSpPr>
          <p:cNvPr id="34" name="Straight Arrow Connector 33">
            <a:extLst>
              <a:ext uri="{FF2B5EF4-FFF2-40B4-BE49-F238E27FC236}">
                <a16:creationId xmlns:a16="http://schemas.microsoft.com/office/drawing/2014/main" id="{A659BABF-291F-4D77-867B-65D2F75185BB}"/>
              </a:ext>
            </a:extLst>
          </p:cNvPr>
          <p:cNvCxnSpPr>
            <a:cxnSpLocks/>
            <a:endCxn id="33" idx="1"/>
          </p:cNvCxnSpPr>
          <p:nvPr/>
        </p:nvCxnSpPr>
        <p:spPr>
          <a:xfrm>
            <a:off x="2933420" y="4989007"/>
            <a:ext cx="1661855" cy="218751"/>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39" name="Straight Arrow Connector 38">
            <a:extLst>
              <a:ext uri="{FF2B5EF4-FFF2-40B4-BE49-F238E27FC236}">
                <a16:creationId xmlns:a16="http://schemas.microsoft.com/office/drawing/2014/main" id="{13F4419A-CCAD-4A35-80A2-353180D7AA42}"/>
              </a:ext>
            </a:extLst>
          </p:cNvPr>
          <p:cNvCxnSpPr>
            <a:cxnSpLocks/>
            <a:stCxn id="33" idx="3"/>
            <a:endCxn id="36" idx="2"/>
          </p:cNvCxnSpPr>
          <p:nvPr/>
        </p:nvCxnSpPr>
        <p:spPr>
          <a:xfrm flipV="1">
            <a:off x="5424915" y="4926263"/>
            <a:ext cx="2030209" cy="281495"/>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43" name="TextBox 42">
            <a:extLst>
              <a:ext uri="{FF2B5EF4-FFF2-40B4-BE49-F238E27FC236}">
                <a16:creationId xmlns:a16="http://schemas.microsoft.com/office/drawing/2014/main" id="{C1FE4CD0-3AD6-4DB1-AE93-35EB611A329E}"/>
              </a:ext>
            </a:extLst>
          </p:cNvPr>
          <p:cNvSpPr txBox="1"/>
          <p:nvPr/>
        </p:nvSpPr>
        <p:spPr bwMode="auto">
          <a:xfrm>
            <a:off x="5704634" y="3314417"/>
            <a:ext cx="1051777"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i="0" u="none" strike="noStrike" kern="1200" cap="none" spc="0" normalizeH="0" baseline="0" noProof="0" dirty="0">
                <a:ln>
                  <a:noFill/>
                </a:ln>
                <a:solidFill>
                  <a:srgbClr val="FF0000"/>
                </a:solidFill>
                <a:effectLst/>
                <a:uLnTx/>
                <a:uFillTx/>
                <a:latin typeface="Ericsson Hilda"/>
                <a:ea typeface="+mn-ea"/>
                <a:cs typeface="+mn-cs"/>
              </a:rPr>
              <a:t>CMPv2</a:t>
            </a:r>
            <a:endParaRPr kumimoji="0" lang="sv-SE" sz="2000" i="0" u="none" strike="noStrike" kern="1200" cap="none" spc="0" normalizeH="0" baseline="0" noProof="0" dirty="0">
              <a:ln>
                <a:noFill/>
              </a:ln>
              <a:solidFill>
                <a:srgbClr val="FF0000"/>
              </a:solidFill>
              <a:effectLst/>
              <a:uLnTx/>
              <a:uFillTx/>
              <a:latin typeface="Ericsson Hilda"/>
              <a:ea typeface="+mn-ea"/>
              <a:cs typeface="+mn-cs"/>
            </a:endParaRPr>
          </a:p>
        </p:txBody>
      </p:sp>
      <p:sp>
        <p:nvSpPr>
          <p:cNvPr id="57" name="TextBox 56">
            <a:extLst>
              <a:ext uri="{FF2B5EF4-FFF2-40B4-BE49-F238E27FC236}">
                <a16:creationId xmlns:a16="http://schemas.microsoft.com/office/drawing/2014/main" id="{7EBB6480-AFFB-4026-B7E2-A6D3E17EF8CC}"/>
              </a:ext>
            </a:extLst>
          </p:cNvPr>
          <p:cNvSpPr txBox="1"/>
          <p:nvPr/>
        </p:nvSpPr>
        <p:spPr bwMode="auto">
          <a:xfrm>
            <a:off x="836344" y="3314417"/>
            <a:ext cx="1051777"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i="0" u="none" strike="noStrike" kern="1200" cap="none" spc="0" normalizeH="0" baseline="0" noProof="0" dirty="0">
                <a:ln>
                  <a:noFill/>
                </a:ln>
                <a:solidFill>
                  <a:srgbClr val="181818"/>
                </a:solidFill>
                <a:effectLst/>
                <a:uLnTx/>
                <a:uFillTx/>
                <a:latin typeface="Ericsson Hilda"/>
                <a:ea typeface="+mn-ea"/>
                <a:cs typeface="+mn-cs"/>
              </a:rPr>
              <a:t>CMPv2</a:t>
            </a:r>
            <a:endParaRPr kumimoji="0" lang="sv-SE" sz="2000" i="0" u="none" strike="noStrike" kern="1200" cap="none" spc="0" normalizeH="0" baseline="0" noProof="0" dirty="0">
              <a:ln>
                <a:noFill/>
              </a:ln>
              <a:solidFill>
                <a:srgbClr val="181818"/>
              </a:solidFill>
              <a:effectLst/>
              <a:uLnTx/>
              <a:uFillTx/>
              <a:latin typeface="Ericsson Hilda"/>
              <a:ea typeface="+mn-ea"/>
              <a:cs typeface="+mn-cs"/>
            </a:endParaRPr>
          </a:p>
        </p:txBody>
      </p:sp>
      <p:sp>
        <p:nvSpPr>
          <p:cNvPr id="67" name="TextBox 66">
            <a:extLst>
              <a:ext uri="{FF2B5EF4-FFF2-40B4-BE49-F238E27FC236}">
                <a16:creationId xmlns:a16="http://schemas.microsoft.com/office/drawing/2014/main" id="{FFE64ACE-09D3-44EF-B48C-B77CD1DC6FDC}"/>
              </a:ext>
            </a:extLst>
          </p:cNvPr>
          <p:cNvSpPr txBox="1"/>
          <p:nvPr/>
        </p:nvSpPr>
        <p:spPr bwMode="auto">
          <a:xfrm>
            <a:off x="967057" y="1189166"/>
            <a:ext cx="1587434" cy="481141"/>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kumimoji="0" lang="sv-SE" i="0" u="none" strike="noStrike" kern="1200" cap="none" spc="0" normalizeH="0" baseline="0" noProof="0" dirty="0">
                <a:ln>
                  <a:noFill/>
                </a:ln>
                <a:solidFill>
                  <a:srgbClr val="181818"/>
                </a:solidFill>
                <a:effectLst/>
                <a:uLnTx/>
                <a:uFillTx/>
                <a:latin typeface="Ericsson Hilda"/>
                <a:ea typeface="+mn-ea"/>
                <a:cs typeface="+mn-cs"/>
              </a:rPr>
              <a:t>Standalone PKI mgmt</a:t>
            </a:r>
            <a:endParaRPr kumimoji="0" lang="sv-SE" sz="2000" i="0" u="none" strike="noStrike" kern="1200" cap="none" spc="0" normalizeH="0" baseline="0" noProof="0" dirty="0">
              <a:ln>
                <a:noFill/>
              </a:ln>
              <a:solidFill>
                <a:srgbClr val="181818"/>
              </a:solidFill>
              <a:effectLst/>
              <a:uLnTx/>
              <a:uFillTx/>
              <a:latin typeface="Ericsson Hilda"/>
              <a:ea typeface="+mn-ea"/>
              <a:cs typeface="+mn-cs"/>
            </a:endParaRPr>
          </a:p>
        </p:txBody>
      </p:sp>
      <p:sp>
        <p:nvSpPr>
          <p:cNvPr id="35" name="TextBox 34">
            <a:extLst>
              <a:ext uri="{FF2B5EF4-FFF2-40B4-BE49-F238E27FC236}">
                <a16:creationId xmlns:a16="http://schemas.microsoft.com/office/drawing/2014/main" id="{D8396778-47DD-4B02-8D1E-5D0E69F6F3DB}"/>
              </a:ext>
            </a:extLst>
          </p:cNvPr>
          <p:cNvSpPr txBox="1"/>
          <p:nvPr/>
        </p:nvSpPr>
        <p:spPr bwMode="auto">
          <a:xfrm>
            <a:off x="7992914" y="1431073"/>
            <a:ext cx="3828247" cy="2675509"/>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181818"/>
              </a:buClr>
              <a:buSzTx/>
              <a:buFontTx/>
              <a:buNone/>
              <a:tabLst/>
              <a:defRPr/>
            </a:pPr>
            <a:r>
              <a:rPr lang="sv-SE" sz="2000" b="1" dirty="0">
                <a:solidFill>
                  <a:schemeClr val="bg1"/>
                </a:solidFill>
                <a:latin typeface="Ericsson Hilda"/>
              </a:rPr>
              <a:t>ONAP CMPv2 - Use Cases</a:t>
            </a:r>
          </a:p>
          <a:p>
            <a:pPr marL="457200" marR="0" lvl="0" indent="-457200" algn="l" defTabSz="914400" rtl="0" eaLnBrk="1" fontAlgn="auto" latinLnBrk="0" hangingPunct="1">
              <a:lnSpc>
                <a:spcPct val="100000"/>
              </a:lnSpc>
              <a:spcBef>
                <a:spcPts val="0"/>
              </a:spcBef>
              <a:spcAft>
                <a:spcPts val="0"/>
              </a:spcAft>
              <a:buClr>
                <a:schemeClr val="bg1"/>
              </a:buClr>
              <a:buSzTx/>
              <a:buFont typeface="+mj-lt"/>
              <a:buAutoNum type="arabicPeriod"/>
              <a:tabLst/>
              <a:defRPr/>
            </a:pPr>
            <a:r>
              <a:rPr lang="sv-SE" sz="2000" dirty="0">
                <a:solidFill>
                  <a:schemeClr val="bg1"/>
                </a:solidFill>
                <a:latin typeface="Ericsson Hilda"/>
              </a:rPr>
              <a:t>ONAP internal components to receive certificates from external CA that already today uses CMPv2.</a:t>
            </a:r>
          </a:p>
          <a:p>
            <a:pPr marL="457200" marR="0" lvl="0" indent="-457200" algn="l" defTabSz="914400" rtl="0" eaLnBrk="1" fontAlgn="auto" latinLnBrk="0" hangingPunct="1">
              <a:lnSpc>
                <a:spcPct val="100000"/>
              </a:lnSpc>
              <a:spcBef>
                <a:spcPts val="0"/>
              </a:spcBef>
              <a:spcAft>
                <a:spcPts val="0"/>
              </a:spcAft>
              <a:buClr>
                <a:schemeClr val="bg1"/>
              </a:buClr>
              <a:buSzTx/>
              <a:buFont typeface="+mj-lt"/>
              <a:buAutoNum type="arabicPeriod"/>
              <a:tabLst/>
              <a:defRPr/>
            </a:pPr>
            <a:r>
              <a:rPr lang="sv-SE" sz="2000" dirty="0">
                <a:solidFill>
                  <a:schemeClr val="bg1"/>
                </a:solidFill>
                <a:latin typeface="Ericsson Hilda"/>
              </a:rPr>
              <a:t>xNF might require certificate via AAF and external CA according to 3GPP.</a:t>
            </a:r>
          </a:p>
          <a:p>
            <a:pPr marR="0" lvl="0" algn="l" defTabSz="914400" rtl="0" eaLnBrk="1" fontAlgn="auto" latinLnBrk="0" hangingPunct="1">
              <a:lnSpc>
                <a:spcPct val="100000"/>
              </a:lnSpc>
              <a:spcBef>
                <a:spcPts val="0"/>
              </a:spcBef>
              <a:spcAft>
                <a:spcPts val="0"/>
              </a:spcAft>
              <a:buClr>
                <a:srgbClr val="181818"/>
              </a:buClr>
              <a:buSzTx/>
              <a:tabLst/>
              <a:defRPr/>
            </a:pPr>
            <a:endParaRPr lang="sv-SE" sz="2000" dirty="0">
              <a:solidFill>
                <a:schemeClr val="bg1"/>
              </a:solidFill>
              <a:latin typeface="Ericsson Hilda"/>
            </a:endParaRPr>
          </a:p>
          <a:p>
            <a:pPr marR="0" lvl="0" algn="l" defTabSz="914400" rtl="0" eaLnBrk="1" fontAlgn="auto" latinLnBrk="0" hangingPunct="1">
              <a:lnSpc>
                <a:spcPct val="100000"/>
              </a:lnSpc>
              <a:spcBef>
                <a:spcPts val="0"/>
              </a:spcBef>
              <a:spcAft>
                <a:spcPts val="0"/>
              </a:spcAft>
              <a:buClr>
                <a:srgbClr val="181818"/>
              </a:buClr>
              <a:buSzTx/>
              <a:tabLst/>
              <a:defRPr/>
            </a:pPr>
            <a:r>
              <a:rPr lang="sv-SE" sz="2000" dirty="0">
                <a:solidFill>
                  <a:schemeClr val="bg1"/>
                </a:solidFill>
                <a:latin typeface="Ericsson Hilda"/>
              </a:rPr>
              <a:t> </a:t>
            </a:r>
            <a:endParaRPr kumimoji="0" lang="sv-SE" sz="2000" i="0" u="none" strike="noStrike" kern="1200" cap="none" spc="0" normalizeH="0" baseline="0" noProof="0" dirty="0">
              <a:ln>
                <a:noFill/>
              </a:ln>
              <a:solidFill>
                <a:schemeClr val="bg1"/>
              </a:solidFill>
              <a:effectLst/>
              <a:uLnTx/>
              <a:uFillTx/>
              <a:latin typeface="Ericsson Hilda"/>
            </a:endParaRPr>
          </a:p>
        </p:txBody>
      </p:sp>
    </p:spTree>
    <p:extLst>
      <p:ext uri="{BB962C8B-B14F-4D97-AF65-F5344CB8AC3E}">
        <p14:creationId xmlns:p14="http://schemas.microsoft.com/office/powerpoint/2010/main" val="15160279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DB78A-5A1F-4334-8BC9-531E95BBE52D}"/>
              </a:ext>
            </a:extLst>
          </p:cNvPr>
          <p:cNvSpPr>
            <a:spLocks noGrp="1"/>
          </p:cNvSpPr>
          <p:nvPr>
            <p:ph type="title"/>
          </p:nvPr>
        </p:nvSpPr>
        <p:spPr/>
        <p:txBody>
          <a:bodyPr>
            <a:normAutofit fontScale="90000"/>
          </a:bodyPr>
          <a:lstStyle/>
          <a:p>
            <a:r>
              <a:rPr lang="sv-SE" dirty="0"/>
              <a:t>CMPv2 recommendations according to 3GPP</a:t>
            </a:r>
          </a:p>
        </p:txBody>
      </p:sp>
      <p:sp>
        <p:nvSpPr>
          <p:cNvPr id="3" name="Content Placeholder 2">
            <a:extLst>
              <a:ext uri="{FF2B5EF4-FFF2-40B4-BE49-F238E27FC236}">
                <a16:creationId xmlns:a16="http://schemas.microsoft.com/office/drawing/2014/main" id="{F0315288-710C-4F5A-B716-B8934005FB5A}"/>
              </a:ext>
            </a:extLst>
          </p:cNvPr>
          <p:cNvSpPr>
            <a:spLocks noGrp="1"/>
          </p:cNvSpPr>
          <p:nvPr>
            <p:ph idx="1"/>
          </p:nvPr>
        </p:nvSpPr>
        <p:spPr>
          <a:xfrm>
            <a:off x="314960" y="1300479"/>
            <a:ext cx="11763626" cy="4876483"/>
          </a:xfrm>
        </p:spPr>
        <p:txBody>
          <a:bodyPr>
            <a:normAutofit fontScale="92500" lnSpcReduction="20000"/>
          </a:bodyPr>
          <a:lstStyle/>
          <a:p>
            <a:pPr marL="0" indent="0">
              <a:buNone/>
            </a:pPr>
            <a:endParaRPr lang="en-GB" dirty="0"/>
          </a:p>
          <a:p>
            <a:r>
              <a:rPr lang="en-GB" dirty="0"/>
              <a:t>CMPv2 protocol should be used as specified in </a:t>
            </a:r>
            <a:r>
              <a:rPr lang="en-GB" dirty="0">
                <a:hlinkClick r:id="rId3"/>
              </a:rPr>
              <a:t>RFC 4210</a:t>
            </a:r>
            <a:r>
              <a:rPr lang="en-GB" dirty="0"/>
              <a:t> and </a:t>
            </a:r>
            <a:r>
              <a:rPr lang="en-GB" dirty="0">
                <a:hlinkClick r:id="rId4"/>
              </a:rPr>
              <a:t>RFC 4211</a:t>
            </a:r>
            <a:endParaRPr lang="sv-SE" dirty="0"/>
          </a:p>
          <a:p>
            <a:pPr marL="0" indent="0">
              <a:buNone/>
            </a:pPr>
            <a:endParaRPr lang="sv-SE" dirty="0"/>
          </a:p>
          <a:p>
            <a:pPr marL="0" indent="0">
              <a:buNone/>
            </a:pPr>
            <a:endParaRPr lang="sv-SE" dirty="0"/>
          </a:p>
          <a:p>
            <a:r>
              <a:rPr lang="sv-SE" dirty="0"/>
              <a:t>As RA/CA, an operator may deploy:</a:t>
            </a:r>
          </a:p>
          <a:p>
            <a:pPr lvl="1"/>
            <a:r>
              <a:rPr lang="sv-SE" dirty="0"/>
              <a:t>Alternative 1: Stand-alone CA implementing a CMPv2 server</a:t>
            </a:r>
            <a:br>
              <a:rPr lang="sv-SE" dirty="0"/>
            </a:br>
            <a:endParaRPr lang="sv-SE" dirty="0"/>
          </a:p>
          <a:p>
            <a:pPr lvl="1"/>
            <a:r>
              <a:rPr lang="sv-SE" dirty="0"/>
              <a:t>Alternative 2: CA having delegated certain tasks to an RA, which in this case </a:t>
            </a:r>
          </a:p>
          <a:p>
            <a:pPr marL="457200" lvl="1" indent="0">
              <a:buNone/>
            </a:pPr>
            <a:r>
              <a:rPr lang="sv-SE" dirty="0"/>
              <a:t>   operating the CMPv2 server</a:t>
            </a:r>
          </a:p>
          <a:p>
            <a:pPr lvl="1"/>
            <a:endParaRPr lang="sv-SE" dirty="0"/>
          </a:p>
          <a:p>
            <a:pPr marL="0" indent="0">
              <a:buNone/>
            </a:pPr>
            <a:endParaRPr lang="sv-SE" sz="2400" b="1" i="1" dirty="0">
              <a:solidFill>
                <a:schemeClr val="tx1"/>
              </a:solidFill>
            </a:endParaRPr>
          </a:p>
          <a:p>
            <a:pPr marL="0" indent="0">
              <a:buNone/>
            </a:pPr>
            <a:endParaRPr lang="sv-SE" sz="2400" b="1" i="1" dirty="0">
              <a:solidFill>
                <a:schemeClr val="tx1"/>
              </a:solidFill>
            </a:endParaRPr>
          </a:p>
          <a:p>
            <a:pPr marL="0" indent="0">
              <a:buNone/>
            </a:pPr>
            <a:r>
              <a:rPr lang="sv-SE" sz="2400" b="1" i="1" dirty="0">
                <a:solidFill>
                  <a:schemeClr val="bg1"/>
                </a:solidFill>
              </a:rPr>
              <a:t>.</a:t>
            </a:r>
          </a:p>
          <a:p>
            <a:pPr marL="0" indent="0">
              <a:buNone/>
            </a:pPr>
            <a:endParaRPr lang="sv-SE" sz="2400" b="1" i="1" dirty="0">
              <a:solidFill>
                <a:schemeClr val="tx1"/>
              </a:solidFill>
            </a:endParaRPr>
          </a:p>
          <a:p>
            <a:pPr marL="0" indent="0">
              <a:buNone/>
            </a:pPr>
            <a:endParaRPr lang="sv-SE" sz="2400" b="1" i="1" dirty="0">
              <a:solidFill>
                <a:srgbClr val="FF0000"/>
              </a:solidFill>
            </a:endParaRPr>
          </a:p>
          <a:p>
            <a:pPr marL="0" indent="0">
              <a:buNone/>
            </a:pPr>
            <a:endParaRPr lang="en-GB" sz="2400" dirty="0"/>
          </a:p>
          <a:p>
            <a:endParaRPr lang="sv-SE" dirty="0"/>
          </a:p>
          <a:p>
            <a:pPr lvl="1"/>
            <a:endParaRPr lang="sv-SE" dirty="0"/>
          </a:p>
          <a:p>
            <a:pPr lvl="1"/>
            <a:endParaRPr lang="sv-SE" dirty="0"/>
          </a:p>
          <a:p>
            <a:pPr lvl="1"/>
            <a:endParaRPr lang="sv-SE" dirty="0"/>
          </a:p>
        </p:txBody>
      </p:sp>
      <p:sp>
        <p:nvSpPr>
          <p:cNvPr id="4" name="Footer Placeholder 3">
            <a:extLst>
              <a:ext uri="{FF2B5EF4-FFF2-40B4-BE49-F238E27FC236}">
                <a16:creationId xmlns:a16="http://schemas.microsoft.com/office/drawing/2014/main" id="{D7FCEE3B-0774-4665-B8CF-C3A8DA65717F}"/>
              </a:ext>
            </a:extLst>
          </p:cNvPr>
          <p:cNvSpPr>
            <a:spLocks noGrp="1"/>
          </p:cNvSpPr>
          <p:nvPr>
            <p:ph type="ftr" sz="quarter" idx="11"/>
          </p:nvPr>
        </p:nvSpPr>
        <p:spPr/>
        <p:txBody>
          <a:bodyPr/>
          <a:lstStyle/>
          <a:p>
            <a:endParaRPr lang="sv-SE" dirty="0"/>
          </a:p>
        </p:txBody>
      </p:sp>
      <p:sp>
        <p:nvSpPr>
          <p:cNvPr id="5" name="Slide Number Placeholder 4">
            <a:extLst>
              <a:ext uri="{FF2B5EF4-FFF2-40B4-BE49-F238E27FC236}">
                <a16:creationId xmlns:a16="http://schemas.microsoft.com/office/drawing/2014/main" id="{675D631C-FD1C-4D2A-8A6C-8B4C9E720A64}"/>
              </a:ext>
            </a:extLst>
          </p:cNvPr>
          <p:cNvSpPr>
            <a:spLocks noGrp="1"/>
          </p:cNvSpPr>
          <p:nvPr>
            <p:ph type="sldNum" sz="quarter" idx="12"/>
          </p:nvPr>
        </p:nvSpPr>
        <p:spPr/>
        <p:txBody>
          <a:bodyPr/>
          <a:lstStyle/>
          <a:p>
            <a:fld id="{72580C06-2B9A-46F2-89F4-C7AD17D97B68}" type="slidenum">
              <a:rPr lang="sv-SE" smtClean="0"/>
              <a:t>9</a:t>
            </a:fld>
            <a:endParaRPr lang="sv-SE"/>
          </a:p>
        </p:txBody>
      </p:sp>
      <p:sp>
        <p:nvSpPr>
          <p:cNvPr id="6" name="Rectangle 5">
            <a:extLst>
              <a:ext uri="{FF2B5EF4-FFF2-40B4-BE49-F238E27FC236}">
                <a16:creationId xmlns:a16="http://schemas.microsoft.com/office/drawing/2014/main" id="{D22B0D5A-4111-4649-B38D-BB1D8A7E436E}"/>
              </a:ext>
            </a:extLst>
          </p:cNvPr>
          <p:cNvSpPr/>
          <p:nvPr/>
        </p:nvSpPr>
        <p:spPr>
          <a:xfrm>
            <a:off x="8719587" y="5656905"/>
            <a:ext cx="2428500"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400" b="0" i="0" u="none" strike="noStrike" kern="1200" cap="none" spc="0" normalizeH="0" baseline="0" noProof="0" dirty="0">
                <a:ln>
                  <a:noFill/>
                </a:ln>
                <a:solidFill>
                  <a:srgbClr val="FF0000"/>
                </a:solidFill>
                <a:effectLst/>
                <a:uLnTx/>
                <a:uFillTx/>
                <a:latin typeface="Ericsson Hilda"/>
                <a:ea typeface="+mn-ea"/>
                <a:cs typeface="+mn-cs"/>
              </a:rPr>
              <a:t>3GPP: TS 33.310</a:t>
            </a:r>
          </a:p>
        </p:txBody>
      </p:sp>
    </p:spTree>
    <p:extLst>
      <p:ext uri="{BB962C8B-B14F-4D97-AF65-F5344CB8AC3E}">
        <p14:creationId xmlns:p14="http://schemas.microsoft.com/office/powerpoint/2010/main" val="31255242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7211220D098C84B99FF29185656C1DC" ma:contentTypeVersion="6" ma:contentTypeDescription="Create a new document." ma:contentTypeScope="" ma:versionID="622718a915284c28f11b01eefb32b7a9">
  <xsd:schema xmlns:xsd="http://www.w3.org/2001/XMLSchema" xmlns:xs="http://www.w3.org/2001/XMLSchema" xmlns:p="http://schemas.microsoft.com/office/2006/metadata/properties" xmlns:ns2="763aa34c-cc81-4119-9cda-68682073e045" xmlns:ns3="25936cc9-e5dc-4a71-81d2-3f4874aefcd8" targetNamespace="http://schemas.microsoft.com/office/2006/metadata/properties" ma:root="true" ma:fieldsID="3b3f7c7d2a694fe49d716a2cc8fae36d" ns2:_="" ns3:_="">
    <xsd:import namespace="763aa34c-cc81-4119-9cda-68682073e045"/>
    <xsd:import namespace="25936cc9-e5dc-4a71-81d2-3f4874aefcd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3aa34c-cc81-4119-9cda-68682073e04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5936cc9-e5dc-4a71-81d2-3f4874aefcd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A0C73F1-2E2A-401D-8C35-2B9E1B60F444}">
  <ds:schemaRefs>
    <ds:schemaRef ds:uri="http://schemas.microsoft.com/sharepoint/v3/contenttype/forms"/>
  </ds:schemaRefs>
</ds:datastoreItem>
</file>

<file path=customXml/itemProps2.xml><?xml version="1.0" encoding="utf-8"?>
<ds:datastoreItem xmlns:ds="http://schemas.openxmlformats.org/officeDocument/2006/customXml" ds:itemID="{ACA9AF03-1909-41F7-9C7C-4D4ADB3CD7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63aa34c-cc81-4119-9cda-68682073e045"/>
    <ds:schemaRef ds:uri="25936cc9-e5dc-4a71-81d2-3f4874aefcd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1623615-6F94-47B2-B108-E787C956BB4F}">
  <ds:schemaRefs>
    <ds:schemaRef ds:uri="http://purl.org/dc/terms/"/>
    <ds:schemaRef ds:uri="http://schemas.openxmlformats.org/package/2006/metadata/core-properties"/>
    <ds:schemaRef ds:uri="25936cc9-e5dc-4a71-81d2-3f4874aefcd8"/>
    <ds:schemaRef ds:uri="http://schemas.microsoft.com/office/2006/documentManagement/types"/>
    <ds:schemaRef ds:uri="http://purl.org/dc/elements/1.1/"/>
    <ds:schemaRef ds:uri="http://schemas.microsoft.com/office/2006/metadata/properties"/>
    <ds:schemaRef ds:uri="http://schemas.microsoft.com/office/infopath/2007/PartnerControls"/>
    <ds:schemaRef ds:uri="763aa34c-cc81-4119-9cda-68682073e045"/>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ONAP_powerpoint_presentation_v1</Template>
  <TotalTime>41822</TotalTime>
  <Words>3365</Words>
  <Application>Microsoft Office PowerPoint</Application>
  <PresentationFormat>Widescreen</PresentationFormat>
  <Paragraphs>717</Paragraphs>
  <Slides>28</Slides>
  <Notes>25</Notes>
  <HiddenSlides>3</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.AppleSystemUIFont</vt:lpstr>
      <vt:lpstr>Arial</vt:lpstr>
      <vt:lpstr>Calibri</vt:lpstr>
      <vt:lpstr>Ericsson Hilda</vt:lpstr>
      <vt:lpstr>Nokia Pure Headline</vt:lpstr>
      <vt:lpstr>Nokia Pure Text Light</vt:lpstr>
      <vt:lpstr>Office Theme</vt:lpstr>
      <vt:lpstr> Secure Communications between xNFs and ONAP </vt:lpstr>
      <vt:lpstr>Background certificate handling </vt:lpstr>
      <vt:lpstr>Background from Dublin</vt:lpstr>
      <vt:lpstr>Background from Dublin targets</vt:lpstr>
      <vt:lpstr>PowerPoint Presentation</vt:lpstr>
      <vt:lpstr>Certificate handling for External interfaces</vt:lpstr>
      <vt:lpstr>CMPv2 recommendations according to 3GPP</vt:lpstr>
      <vt:lpstr>Certificate handling for External interfaces</vt:lpstr>
      <vt:lpstr>CMPv2 recommendations according to 3GPP</vt:lpstr>
      <vt:lpstr>CMPv2 solution alternative 1</vt:lpstr>
      <vt:lpstr>CMPv2 solution alternative 2</vt:lpstr>
      <vt:lpstr>Recommendations</vt:lpstr>
      <vt:lpstr>Modification of Dublin targets</vt:lpstr>
      <vt:lpstr>Recommendations</vt:lpstr>
      <vt:lpstr>Recommendations</vt:lpstr>
      <vt:lpstr>Suggested Frankfurt targets Summary</vt:lpstr>
      <vt:lpstr>Related ONAP security requirements</vt:lpstr>
      <vt:lpstr>Other topics to be discussed further</vt:lpstr>
      <vt:lpstr>PowerPoint Presentation</vt:lpstr>
      <vt:lpstr>PowerPoint Presentation</vt:lpstr>
      <vt:lpstr>Problem statement</vt:lpstr>
      <vt:lpstr>PowerPoint Presentation</vt:lpstr>
      <vt:lpstr>PowerPoint Presentation</vt:lpstr>
      <vt:lpstr>PowerPoint Presentation</vt:lpstr>
      <vt:lpstr>PowerPoint Presentation</vt:lpstr>
      <vt:lpstr>PowerPoint Presentation</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hampus.tjader@ericsson.com</dc:creator>
  <cp:lastModifiedBy>Hampus Tjäder</cp:lastModifiedBy>
  <cp:revision>691</cp:revision>
  <cp:lastPrinted>2017-12-06T19:47:24Z</cp:lastPrinted>
  <dcterms:created xsi:type="dcterms:W3CDTF">2017-02-27T16:23:08Z</dcterms:created>
  <dcterms:modified xsi:type="dcterms:W3CDTF">2019-08-22T07:05:54Z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(3)Sw+7vRpICnPn4NJKRFNe1PhvDy+Bhdxxo+2b680ys24iDfd91KxDn0xjJ/wvz1B0MHwZg2/m
ITegeZ+2ni9VrAlButjShuAh7UdBy9e6RSS65lkSaFk0okYdIoQnCH0hWertMUM9WltyIXMG
I13QeI8Fa7UKh/4pMfFPvnaMscm5K0G+G4DlMWFNM/V/PKbRyLUedp/1rExrY3kJPHipd4pg
8Ek7n6oOojwRd2/cfQ</vt:lpwstr>
  </property>
  <property fmtid="{D5CDD505-2E9C-101B-9397-08002B2CF9AE}" pid="3" name="_2015_ms_pID_7253431">
    <vt:lpwstr>UWqWWq1LkIW8cfmTku8PKes95CM3fXC5NOPxzO7iRGjP8L7YjY/bzI
xln/hj7hkCAQfCH+fFPqs8cspYmfjSJR6uSyOB4tqXsmKUYL84bTlN+d5AVQzrilXXf4Q76f
bKnb948DzLMFYEYgCFCNHetFRa3hPt4tfbGYfLxoU985OHAvC+BG4KKQcycpwQXePC2jQZWW
MenX9dg8jIiai3JZVwmha5FPDh3eJ0u4FviO</vt:lpwstr>
  </property>
  <property fmtid="{D5CDD505-2E9C-101B-9397-08002B2CF9AE}" pid="4" name="_2015_ms_pID_7253432">
    <vt:lpwstr>Vg==</vt:lpwstr>
  </property>
  <property fmtid="{D5CDD505-2E9C-101B-9397-08002B2CF9AE}" pid="5" name="_readonly">
    <vt:lpwstr/>
  </property>
  <property fmtid="{D5CDD505-2E9C-101B-9397-08002B2CF9AE}" pid="6" name="_change">
    <vt:lpwstr/>
  </property>
  <property fmtid="{D5CDD505-2E9C-101B-9397-08002B2CF9AE}" pid="7" name="_full-control">
    <vt:lpwstr/>
  </property>
  <property fmtid="{D5CDD505-2E9C-101B-9397-08002B2CF9AE}" pid="8" name="sflag">
    <vt:lpwstr>1530788087</vt:lpwstr>
  </property>
  <property fmtid="{D5CDD505-2E9C-101B-9397-08002B2CF9AE}" pid="9" name="UpdateProcess">
    <vt:lpwstr>End</vt:lpwstr>
  </property>
  <property fmtid="{D5CDD505-2E9C-101B-9397-08002B2CF9AE}" pid="10" name="ContentTypeId">
    <vt:lpwstr>0x01010067211220D098C84B99FF29185656C1DC</vt:lpwstr>
  </property>
</Properties>
</file>