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sldIdLst>
    <p:sldId id="258" r:id="rId5"/>
    <p:sldId id="259" r:id="rId6"/>
    <p:sldId id="289" r:id="rId7"/>
    <p:sldId id="290" r:id="rId8"/>
    <p:sldId id="28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394" autoAdjust="0"/>
  </p:normalViewPr>
  <p:slideViewPr>
    <p:cSldViewPr snapToGrid="0" snapToObjects="1">
      <p:cViewPr varScale="1">
        <p:scale>
          <a:sx n="81" d="100"/>
          <a:sy n="81" d="100"/>
        </p:scale>
        <p:origin x="754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20</a:t>
            </a:r>
            <a:r>
              <a:rPr lang="en-GB" noProof="0" dirty="0"/>
              <a:t>-</a:t>
            </a:r>
            <a:r>
              <a:rPr lang="pl-PL" noProof="0" dirty="0"/>
              <a:t>02</a:t>
            </a:r>
            <a:r>
              <a:rPr lang="en-GB" noProof="0" dirty="0"/>
              <a:t>-</a:t>
            </a:r>
            <a:r>
              <a:rPr lang="pl-PL" dirty="0"/>
              <a:t>04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/>
          </a:p>
          <a:p>
            <a:r>
              <a:rPr lang="en-US" sz="2800" dirty="0">
                <a:hlinkClick r:id="rId2"/>
              </a:rPr>
              <a:t>https://jira.onap.org/secure/RapidBoard.jspa?rapidView=103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en-US" sz="2400" dirty="0"/>
              <a:t>J</a:t>
            </a:r>
            <a:r>
              <a:rPr lang="pl-PL" sz="2400" dirty="0" err="1"/>
              <a:t>ava</a:t>
            </a:r>
            <a:r>
              <a:rPr lang="en-US" sz="2400" dirty="0"/>
              <a:t> and the new model of licensing</a:t>
            </a:r>
            <a:r>
              <a:rPr lang="pl-PL" sz="2400" dirty="0"/>
              <a:t> for </a:t>
            </a:r>
            <a:r>
              <a:rPr lang="en-US" sz="2400" dirty="0"/>
              <a:t>Oracle JDK versus Open JDK</a:t>
            </a:r>
            <a:r>
              <a:rPr lang="pl-PL" sz="2400" dirty="0"/>
              <a:t> – Natacha (</a:t>
            </a:r>
            <a:r>
              <a:rPr lang="pl-PL" sz="2400" dirty="0" err="1"/>
              <a:t>moved</a:t>
            </a:r>
            <a:r>
              <a:rPr lang="pl-PL" sz="2400" dirty="0"/>
              <a:t> from 7th of January) – Natacha – </a:t>
            </a:r>
            <a:r>
              <a:rPr lang="pl-PL" sz="2400" dirty="0" err="1">
                <a:solidFill>
                  <a:srgbClr val="FF0000"/>
                </a:solidFill>
              </a:rPr>
              <a:t>follow-up</a:t>
            </a:r>
            <a:r>
              <a:rPr lang="pl-PL" sz="2400" dirty="0">
                <a:solidFill>
                  <a:srgbClr val="FF0000"/>
                </a:solidFill>
              </a:rPr>
              <a:t> with TSC, </a:t>
            </a:r>
            <a:r>
              <a:rPr lang="pl-PL" sz="2400" dirty="0" err="1">
                <a:solidFill>
                  <a:srgbClr val="FF0000"/>
                </a:solidFill>
              </a:rPr>
              <a:t>who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wants</a:t>
            </a:r>
            <a:r>
              <a:rPr lang="pl-PL" sz="2400" dirty="0">
                <a:solidFill>
                  <a:srgbClr val="FF0000"/>
                </a:solidFill>
              </a:rPr>
              <a:t> to </a:t>
            </a:r>
            <a:r>
              <a:rPr lang="pl-PL" sz="2400" dirty="0" err="1">
                <a:solidFill>
                  <a:srgbClr val="FF0000"/>
                </a:solidFill>
              </a:rPr>
              <a:t>know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which</a:t>
            </a:r>
            <a:r>
              <a:rPr lang="pl-PL" sz="2400" dirty="0">
                <a:solidFill>
                  <a:srgbClr val="FF0000"/>
                </a:solidFill>
              </a:rPr>
              <a:t> Open JDK </a:t>
            </a:r>
            <a:r>
              <a:rPr lang="pl-PL" sz="2400" dirty="0" err="1">
                <a:solidFill>
                  <a:srgbClr val="FF0000"/>
                </a:solidFill>
              </a:rPr>
              <a:t>distribution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is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used</a:t>
            </a:r>
            <a:r>
              <a:rPr lang="pl-PL" sz="2400" dirty="0">
                <a:solidFill>
                  <a:srgbClr val="FF0000"/>
                </a:solidFill>
              </a:rPr>
              <a:t> – Integration team/OOM to be </a:t>
            </a:r>
            <a:r>
              <a:rPr lang="pl-PL" sz="2400" dirty="0" err="1">
                <a:solidFill>
                  <a:srgbClr val="FF0000"/>
                </a:solidFill>
              </a:rPr>
              <a:t>contacted</a:t>
            </a:r>
            <a:r>
              <a:rPr lang="pl-PL" sz="2400" dirty="0">
                <a:solidFill>
                  <a:srgbClr val="FF0000"/>
                </a:solidFill>
              </a:rPr>
              <a:t>. </a:t>
            </a:r>
          </a:p>
          <a:p>
            <a:r>
              <a:rPr lang="pl-PL" sz="2400" dirty="0" err="1"/>
              <a:t>Utilizing</a:t>
            </a:r>
            <a:r>
              <a:rPr lang="pl-PL" sz="2400" dirty="0"/>
              <a:t> </a:t>
            </a:r>
            <a:r>
              <a:rPr lang="pl-PL" sz="2400" dirty="0" err="1"/>
              <a:t>Kubernetes</a:t>
            </a:r>
            <a:r>
              <a:rPr lang="pl-PL" sz="2400" dirty="0"/>
              <a:t> service </a:t>
            </a:r>
            <a:r>
              <a:rPr lang="pl-PL" sz="2400" dirty="0" err="1"/>
              <a:t>account</a:t>
            </a:r>
            <a:r>
              <a:rPr lang="pl-PL" sz="2400" dirty="0"/>
              <a:t> to </a:t>
            </a:r>
            <a:r>
              <a:rPr lang="pl-PL" sz="2400" dirty="0" err="1"/>
              <a:t>create</a:t>
            </a:r>
            <a:r>
              <a:rPr lang="pl-PL" sz="2400" dirty="0"/>
              <a:t> </a:t>
            </a:r>
            <a:r>
              <a:rPr lang="pl-PL" sz="2400" dirty="0" err="1"/>
              <a:t>secrets</a:t>
            </a:r>
            <a:r>
              <a:rPr lang="pl-PL" sz="2400" dirty="0"/>
              <a:t> (</a:t>
            </a:r>
            <a:r>
              <a:rPr lang="pl-PL" sz="2400" dirty="0" err="1"/>
              <a:t>e.g.ISTIO</a:t>
            </a:r>
            <a:r>
              <a:rPr lang="pl-PL" sz="2400" dirty="0"/>
              <a:t> and SPIFFE </a:t>
            </a:r>
            <a:r>
              <a:rPr lang="pl-PL" sz="2400" dirty="0" err="1"/>
              <a:t>certificates</a:t>
            </a:r>
            <a:r>
              <a:rPr lang="pl-PL" sz="2400" dirty="0"/>
              <a:t> and run vs. </a:t>
            </a:r>
            <a:r>
              <a:rPr lang="pl-PL" sz="2400" dirty="0" err="1"/>
              <a:t>deployment</a:t>
            </a:r>
            <a:r>
              <a:rPr lang="pl-PL" sz="2400" dirty="0"/>
              <a:t>) – Samuli/Krzysztof – </a:t>
            </a:r>
            <a:r>
              <a:rPr lang="pl-PL" sz="2400" dirty="0">
                <a:solidFill>
                  <a:srgbClr val="FF0000"/>
                </a:solidFill>
              </a:rPr>
              <a:t>Wiki to be </a:t>
            </a:r>
            <a:r>
              <a:rPr lang="pl-PL" sz="2400" dirty="0" err="1">
                <a:solidFill>
                  <a:srgbClr val="FF0000"/>
                </a:solidFill>
              </a:rPr>
              <a:t>prepared</a:t>
            </a:r>
            <a:r>
              <a:rPr lang="pl-PL" sz="2400" dirty="0">
                <a:solidFill>
                  <a:srgbClr val="FF0000"/>
                </a:solidFill>
              </a:rPr>
              <a:t> with SECCOM </a:t>
            </a:r>
            <a:r>
              <a:rPr lang="pl-PL" sz="2400" dirty="0" err="1">
                <a:solidFill>
                  <a:srgbClr val="FF0000"/>
                </a:solidFill>
              </a:rPr>
              <a:t>recomendation</a:t>
            </a:r>
            <a:r>
              <a:rPr lang="pl-PL" sz="2400" dirty="0">
                <a:solidFill>
                  <a:srgbClr val="FF0000"/>
                </a:solidFill>
              </a:rPr>
              <a:t> – to be </a:t>
            </a:r>
            <a:r>
              <a:rPr lang="pl-PL" sz="2400" dirty="0" err="1">
                <a:solidFill>
                  <a:srgbClr val="FF0000"/>
                </a:solidFill>
              </a:rPr>
              <a:t>discussed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next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week</a:t>
            </a:r>
            <a:r>
              <a:rPr lang="pl-PL" sz="2400" dirty="0">
                <a:solidFill>
                  <a:srgbClr val="FF0000"/>
                </a:solidFill>
              </a:rPr>
              <a:t> and </a:t>
            </a:r>
            <a:r>
              <a:rPr lang="pl-PL" sz="2400" dirty="0" err="1">
                <a:solidFill>
                  <a:srgbClr val="FF0000"/>
                </a:solidFill>
              </a:rPr>
              <a:t>then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presented</a:t>
            </a:r>
            <a:r>
              <a:rPr lang="pl-PL" sz="2400" dirty="0">
                <a:solidFill>
                  <a:srgbClr val="FF0000"/>
                </a:solidFill>
              </a:rPr>
              <a:t> to TSC for </a:t>
            </a:r>
            <a:r>
              <a:rPr lang="pl-PL" sz="2400" dirty="0" err="1">
                <a:solidFill>
                  <a:srgbClr val="FF0000"/>
                </a:solidFill>
              </a:rPr>
              <a:t>their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approval</a:t>
            </a:r>
            <a:endParaRPr lang="pl-PL" sz="2400" dirty="0">
              <a:solidFill>
                <a:srgbClr val="FF0000"/>
              </a:solidFill>
            </a:endParaRPr>
          </a:p>
          <a:p>
            <a:r>
              <a:rPr lang="pl-PL" sz="2400" dirty="0" err="1"/>
              <a:t>Script</a:t>
            </a:r>
            <a:r>
              <a:rPr lang="pl-PL" sz="2400" dirty="0"/>
              <a:t> for </a:t>
            </a:r>
            <a:r>
              <a:rPr lang="pl-PL" sz="2400" dirty="0" err="1"/>
              <a:t>an</a:t>
            </a:r>
            <a:r>
              <a:rPr lang="pl-PL" sz="2400" dirty="0"/>
              <a:t> automatic </a:t>
            </a:r>
            <a:r>
              <a:rPr lang="pl-PL" sz="2400" dirty="0" err="1"/>
              <a:t>jira</a:t>
            </a:r>
            <a:r>
              <a:rPr lang="pl-PL" sz="2400" dirty="0"/>
              <a:t> </a:t>
            </a:r>
            <a:r>
              <a:rPr lang="pl-PL" sz="2400" dirty="0" err="1"/>
              <a:t>ticket</a:t>
            </a:r>
            <a:r>
              <a:rPr lang="pl-PL" sz="2400" dirty="0"/>
              <a:t> </a:t>
            </a:r>
            <a:r>
              <a:rPr lang="pl-PL" sz="2400" dirty="0" err="1"/>
              <a:t>generation</a:t>
            </a:r>
            <a:r>
              <a:rPr lang="pl-PL" sz="2400" dirty="0"/>
              <a:t> and </a:t>
            </a:r>
            <a:r>
              <a:rPr lang="pl-PL" sz="2400" dirty="0" err="1"/>
              <a:t>direct</a:t>
            </a:r>
            <a:r>
              <a:rPr lang="pl-PL" sz="2400" dirty="0"/>
              <a:t> </a:t>
            </a:r>
            <a:r>
              <a:rPr lang="pl-PL" sz="2400" dirty="0" err="1"/>
              <a:t>dependencies</a:t>
            </a:r>
            <a:r>
              <a:rPr lang="pl-PL" sz="2400" dirty="0"/>
              <a:t> </a:t>
            </a:r>
            <a:r>
              <a:rPr lang="pl-PL" sz="2400" dirty="0" err="1"/>
              <a:t>that</a:t>
            </a:r>
            <a:r>
              <a:rPr lang="pl-PL" sz="2400" dirty="0"/>
              <a:t> was </a:t>
            </a:r>
            <a:r>
              <a:rPr lang="pl-PL" sz="2400" dirty="0" err="1"/>
              <a:t>successfully</a:t>
            </a:r>
            <a:r>
              <a:rPr lang="pl-PL" sz="2400" dirty="0"/>
              <a:t> </a:t>
            </a:r>
            <a:r>
              <a:rPr lang="pl-PL" sz="2400" dirty="0" err="1"/>
              <a:t>tested</a:t>
            </a:r>
            <a:r>
              <a:rPr lang="pl-PL" sz="2400" dirty="0"/>
              <a:t> with CLAMP – </a:t>
            </a:r>
            <a:r>
              <a:rPr lang="pl-PL" sz="2400" dirty="0" err="1"/>
              <a:t>review</a:t>
            </a:r>
            <a:r>
              <a:rPr lang="pl-PL" sz="2400" dirty="0"/>
              <a:t> with Pierre – </a:t>
            </a:r>
            <a:r>
              <a:rPr lang="pl-PL" sz="2400" dirty="0" err="1">
                <a:solidFill>
                  <a:srgbClr val="FF0000"/>
                </a:solidFill>
              </a:rPr>
              <a:t>improvements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proposed</a:t>
            </a:r>
            <a:r>
              <a:rPr lang="pl-PL" sz="2400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pl-PL" sz="2000" dirty="0">
                <a:solidFill>
                  <a:srgbClr val="FF0000"/>
                </a:solidFill>
              </a:rPr>
              <a:t>Wiki with </a:t>
            </a:r>
            <a:r>
              <a:rPr lang="pl-PL" sz="2000" dirty="0" err="1">
                <a:solidFill>
                  <a:srgbClr val="FF0000"/>
                </a:solidFill>
              </a:rPr>
              <a:t>description</a:t>
            </a:r>
            <a:endParaRPr lang="pl-PL" sz="2000" dirty="0">
              <a:solidFill>
                <a:srgbClr val="FF0000"/>
              </a:solidFill>
            </a:endParaRPr>
          </a:p>
          <a:p>
            <a:pPr lvl="1"/>
            <a:r>
              <a:rPr lang="pl-PL" sz="2000" dirty="0" err="1">
                <a:solidFill>
                  <a:srgbClr val="FF0000"/>
                </a:solidFill>
              </a:rPr>
              <a:t>Checking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 err="1">
                <a:solidFill>
                  <a:srgbClr val="FF0000"/>
                </a:solidFill>
              </a:rPr>
              <a:t>if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 err="1">
                <a:solidFill>
                  <a:srgbClr val="FF0000"/>
                </a:solidFill>
              </a:rPr>
              <a:t>ticket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 err="1">
                <a:solidFill>
                  <a:srgbClr val="FF0000"/>
                </a:solidFill>
              </a:rPr>
              <a:t>already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 err="1">
                <a:solidFill>
                  <a:srgbClr val="FF0000"/>
                </a:solidFill>
              </a:rPr>
              <a:t>exists</a:t>
            </a:r>
            <a:endParaRPr lang="pl-PL" sz="2000" dirty="0">
              <a:solidFill>
                <a:srgbClr val="FF0000"/>
              </a:solidFill>
            </a:endParaRPr>
          </a:p>
          <a:p>
            <a:r>
              <a:rPr lang="pl-PL" sz="2400" dirty="0"/>
              <a:t>N</a:t>
            </a:r>
            <a:r>
              <a:rPr lang="en-US" sz="2400" dirty="0" err="1"/>
              <a:t>ew</a:t>
            </a:r>
            <a:r>
              <a:rPr lang="en-US" sz="2400" dirty="0"/>
              <a:t> </a:t>
            </a:r>
            <a:r>
              <a:rPr lang="en-US" sz="2400" dirty="0" err="1"/>
              <a:t>xtesting</a:t>
            </a:r>
            <a:r>
              <a:rPr lang="en-US" sz="2400" dirty="0"/>
              <a:t> security docker has been integrated end of last week</a:t>
            </a:r>
            <a:r>
              <a:rPr lang="pl-PL" sz="2400" dirty="0"/>
              <a:t> – Amy – </a:t>
            </a:r>
            <a:r>
              <a:rPr lang="pl-PL" sz="2400" dirty="0" err="1">
                <a:solidFill>
                  <a:srgbClr val="FF0000"/>
                </a:solidFill>
              </a:rPr>
              <a:t>meeting</a:t>
            </a:r>
            <a:r>
              <a:rPr lang="pl-PL" sz="2400" dirty="0">
                <a:solidFill>
                  <a:srgbClr val="FF0000"/>
                </a:solidFill>
              </a:rPr>
              <a:t> on </a:t>
            </a:r>
            <a:r>
              <a:rPr lang="pl-PL" sz="2400" dirty="0" err="1">
                <a:solidFill>
                  <a:srgbClr val="FF0000"/>
                </a:solidFill>
              </a:rPr>
              <a:t>Wednesday</a:t>
            </a:r>
            <a:r>
              <a:rPr lang="pl-PL" sz="2400" dirty="0">
                <a:solidFill>
                  <a:srgbClr val="FF0000"/>
                </a:solidFill>
              </a:rPr>
              <a:t> with OOM and Integration – update </a:t>
            </a:r>
            <a:r>
              <a:rPr lang="pl-PL" sz="2400" dirty="0" err="1">
                <a:solidFill>
                  <a:srgbClr val="FF0000"/>
                </a:solidFill>
              </a:rPr>
              <a:t>next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week</a:t>
            </a:r>
            <a:endParaRPr lang="pl-PL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87616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2/2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sz="2400" dirty="0"/>
              <a:t>New </a:t>
            </a:r>
            <a:r>
              <a:rPr lang="pl-PL" sz="2400" dirty="0" err="1"/>
              <a:t>meetings</a:t>
            </a:r>
            <a:r>
              <a:rPr lang="pl-PL" sz="2400" dirty="0"/>
              <a:t> with </a:t>
            </a:r>
            <a:r>
              <a:rPr lang="pl-PL" sz="2400" dirty="0" err="1"/>
              <a:t>special</a:t>
            </a:r>
            <a:r>
              <a:rPr lang="pl-PL" sz="2400" dirty="0"/>
              <a:t> </a:t>
            </a:r>
            <a:r>
              <a:rPr lang="pl-PL" sz="2400" dirty="0" err="1"/>
              <a:t>focus</a:t>
            </a:r>
            <a:r>
              <a:rPr lang="pl-PL" sz="2400" dirty="0"/>
              <a:t> on </a:t>
            </a:r>
            <a:r>
              <a:rPr lang="pl-PL" sz="2400" dirty="0" err="1"/>
              <a:t>security</a:t>
            </a:r>
            <a:r>
              <a:rPr lang="pl-PL" sz="2400" dirty="0"/>
              <a:t> </a:t>
            </a:r>
            <a:r>
              <a:rPr lang="pl-PL" sz="2400" dirty="0" err="1"/>
              <a:t>guidelines</a:t>
            </a:r>
            <a:r>
              <a:rPr lang="pl-PL" sz="2400" dirty="0"/>
              <a:t> (Harald) – </a:t>
            </a:r>
            <a:r>
              <a:rPr lang="pl-PL" sz="2400" dirty="0" err="1"/>
              <a:t>bi-weekly</a:t>
            </a:r>
            <a:r>
              <a:rPr lang="pl-PL" sz="2400" dirty="0"/>
              <a:t> on </a:t>
            </a:r>
            <a:r>
              <a:rPr lang="pl-PL" sz="2400" dirty="0" err="1"/>
              <a:t>Thursdays</a:t>
            </a:r>
            <a:r>
              <a:rPr lang="pl-PL" sz="2400" dirty="0"/>
              <a:t> </a:t>
            </a:r>
            <a:r>
              <a:rPr lang="pl-PL" sz="2400" dirty="0" err="1"/>
              <a:t>at</a:t>
            </a:r>
            <a:r>
              <a:rPr lang="pl-PL" sz="2400" dirty="0"/>
              <a:t> 2 PM CET – status with Harald to be </a:t>
            </a:r>
            <a:r>
              <a:rPr lang="pl-PL" sz="2400" dirty="0" err="1"/>
              <a:t>checked</a:t>
            </a:r>
            <a:endParaRPr lang="pl-PL" sz="2400" dirty="0"/>
          </a:p>
          <a:p>
            <a:r>
              <a:rPr lang="pl-PL" sz="2400" dirty="0"/>
              <a:t>M2/M3 </a:t>
            </a:r>
            <a:r>
              <a:rPr lang="pl-PL" sz="2400" dirty="0" err="1"/>
              <a:t>scorecard</a:t>
            </a:r>
            <a:r>
              <a:rPr lang="pl-PL" sz="2400" dirty="0"/>
              <a:t> with SECCOM </a:t>
            </a:r>
            <a:r>
              <a:rPr lang="pl-PL" sz="2400" dirty="0" err="1"/>
              <a:t>requirements</a:t>
            </a:r>
            <a:r>
              <a:rPr lang="pl-PL" sz="2400" dirty="0"/>
              <a:t> – </a:t>
            </a:r>
            <a:r>
              <a:rPr lang="pl-PL" sz="2400" dirty="0">
                <a:solidFill>
                  <a:srgbClr val="FF0000"/>
                </a:solidFill>
              </a:rPr>
              <a:t>status update</a:t>
            </a:r>
          </a:p>
          <a:p>
            <a:pPr lvl="1"/>
            <a:r>
              <a:rPr lang="pl-PL" sz="2000" dirty="0">
                <a:solidFill>
                  <a:srgbClr val="FF0000"/>
                </a:solidFill>
              </a:rPr>
              <a:t>Tony – </a:t>
            </a:r>
            <a:r>
              <a:rPr lang="pl-PL" sz="2000" dirty="0" err="1">
                <a:solidFill>
                  <a:srgbClr val="FF0000"/>
                </a:solidFill>
              </a:rPr>
              <a:t>some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 err="1">
                <a:solidFill>
                  <a:srgbClr val="FF0000"/>
                </a:solidFill>
              </a:rPr>
              <a:t>hardening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 err="1">
                <a:solidFill>
                  <a:srgbClr val="FF0000"/>
                </a:solidFill>
              </a:rPr>
              <a:t>questions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 err="1">
                <a:solidFill>
                  <a:srgbClr val="FF0000"/>
                </a:solidFill>
              </a:rPr>
              <a:t>were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 err="1">
                <a:solidFill>
                  <a:srgbClr val="FF0000"/>
                </a:solidFill>
              </a:rPr>
              <a:t>provided</a:t>
            </a:r>
            <a:r>
              <a:rPr lang="pl-PL" sz="2000" dirty="0">
                <a:solidFill>
                  <a:srgbClr val="FF0000"/>
                </a:solidFill>
              </a:rPr>
              <a:t> by </a:t>
            </a:r>
            <a:r>
              <a:rPr lang="pl-PL" sz="2000" dirty="0" err="1">
                <a:solidFill>
                  <a:srgbClr val="FF0000"/>
                </a:solidFill>
              </a:rPr>
              <a:t>projects</a:t>
            </a:r>
            <a:endParaRPr lang="pl-PL" sz="2000" dirty="0">
              <a:solidFill>
                <a:srgbClr val="FF0000"/>
              </a:solidFill>
            </a:endParaRPr>
          </a:p>
          <a:p>
            <a:r>
              <a:rPr lang="pl-PL" sz="2400" dirty="0"/>
              <a:t>ONES NA CFP: </a:t>
            </a:r>
          </a:p>
          <a:p>
            <a:pPr lvl="1"/>
            <a:r>
              <a:rPr lang="pl-PL" sz="2000" dirty="0"/>
              <a:t>ODL and ONAP (Pawel &amp; Luis)</a:t>
            </a:r>
          </a:p>
          <a:p>
            <a:pPr lvl="1"/>
            <a:r>
              <a:rPr lang="pl-PL" sz="2000" dirty="0" err="1"/>
              <a:t>Password</a:t>
            </a:r>
            <a:r>
              <a:rPr lang="pl-PL" sz="2000" dirty="0"/>
              <a:t> </a:t>
            </a:r>
            <a:r>
              <a:rPr lang="pl-PL" sz="2000" dirty="0" err="1"/>
              <a:t>generation</a:t>
            </a:r>
            <a:r>
              <a:rPr lang="pl-PL" sz="2000" dirty="0"/>
              <a:t> with ONAP (Krzysztof)</a:t>
            </a:r>
          </a:p>
          <a:p>
            <a:pPr lvl="1"/>
            <a:r>
              <a:rPr lang="pl-PL" sz="2000" dirty="0" err="1"/>
              <a:t>Cloudnative</a:t>
            </a:r>
            <a:r>
              <a:rPr lang="pl-PL" sz="2000" dirty="0"/>
              <a:t> </a:t>
            </a:r>
            <a:r>
              <a:rPr lang="pl-PL" sz="2000" dirty="0" err="1"/>
              <a:t>deployment</a:t>
            </a:r>
            <a:r>
              <a:rPr lang="pl-PL" sz="2000" dirty="0"/>
              <a:t> of ONAP with </a:t>
            </a:r>
            <a:r>
              <a:rPr lang="pl-PL" sz="2000" dirty="0" err="1"/>
              <a:t>ingress</a:t>
            </a:r>
            <a:r>
              <a:rPr lang="pl-PL" sz="2000" dirty="0"/>
              <a:t> </a:t>
            </a:r>
            <a:r>
              <a:rPr lang="pl-PL" sz="2000" dirty="0" err="1"/>
              <a:t>controller</a:t>
            </a:r>
            <a:r>
              <a:rPr lang="pl-PL" sz="2000" dirty="0"/>
              <a:t> (Krzysztof)</a:t>
            </a:r>
          </a:p>
          <a:p>
            <a:pPr lvl="1"/>
            <a:r>
              <a:rPr lang="pl-PL" sz="2000" dirty="0" err="1"/>
              <a:t>Kubernetes</a:t>
            </a:r>
            <a:r>
              <a:rPr lang="pl-PL" sz="2000" dirty="0"/>
              <a:t> and </a:t>
            </a:r>
            <a:r>
              <a:rPr lang="pl-PL" sz="2000" dirty="0" err="1"/>
              <a:t>security</a:t>
            </a:r>
            <a:r>
              <a:rPr lang="pl-PL" sz="2000" dirty="0"/>
              <a:t> </a:t>
            </a:r>
            <a:r>
              <a:rPr lang="pl-PL" sz="2000" dirty="0" err="1"/>
              <a:t>aspects</a:t>
            </a:r>
            <a:r>
              <a:rPr lang="pl-PL" sz="2000" dirty="0"/>
              <a:t> (Samuli &amp; Amy) </a:t>
            </a:r>
          </a:p>
          <a:p>
            <a:pPr lvl="1"/>
            <a:endParaRPr lang="pl-PL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8214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New topics to be covered on next SECCOM (11th of </a:t>
            </a:r>
            <a:r>
              <a:rPr lang="pl-PL" dirty="0" err="1"/>
              <a:t>February</a:t>
            </a:r>
            <a:r>
              <a:rPr lang="pl-PL" dirty="0"/>
              <a:t>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 err="1"/>
              <a:t>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9536EFF6E958429D0F65D4B4B7D857" ma:contentTypeVersion="0" ma:contentTypeDescription="Create a new document." ma:contentTypeScope="" ma:versionID="f8c027af285f69da7e7968c708216e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eaf525471b0dc977e71b88cabba25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EF0644-D821-41EB-83F5-A25D536EB5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BB8D088-CA74-4A6F-9EA2-10E67D46FD77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52927</TotalTime>
  <Words>333</Words>
  <Application>Microsoft Office PowerPoint</Application>
  <PresentationFormat>Panoramiczny</PresentationFormat>
  <Paragraphs>30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Office Theme</vt:lpstr>
      <vt:lpstr>ONAP Security Meeting </vt:lpstr>
      <vt:lpstr>Agenda Topics General</vt:lpstr>
      <vt:lpstr>Agenda &amp; Minutes 1/2</vt:lpstr>
      <vt:lpstr>Agenda &amp; Minutes 2/2</vt:lpstr>
      <vt:lpstr>New topics to be covered on next SECCOM (11th of February)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Pawel Pawlak</cp:lastModifiedBy>
  <cp:revision>993</cp:revision>
  <cp:lastPrinted>2017-08-07T21:14:23Z</cp:lastPrinted>
  <dcterms:created xsi:type="dcterms:W3CDTF">2017-02-27T16:23:08Z</dcterms:created>
  <dcterms:modified xsi:type="dcterms:W3CDTF">2020-02-04T21:45:31Z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0x0101000E9536EFF6E958429D0F65D4B4B7D857</vt:lpwstr>
  </property>
</Properties>
</file>