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3"/>
  </p:notesMasterIdLst>
  <p:sldIdLst>
    <p:sldId id="269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9" orient="horz" pos="169">
          <p15:clr>
            <a:srgbClr val="A4A3A4"/>
          </p15:clr>
        </p15:guide>
        <p15:guide id="10" pos="2880">
          <p15:clr>
            <a:srgbClr val="A4A3A4"/>
          </p15:clr>
        </p15:guide>
        <p15:guide id="11" pos="198" userDrawn="1">
          <p15:clr>
            <a:srgbClr val="A4A3A4"/>
          </p15:clr>
        </p15:guide>
        <p15:guide id="12" pos="5562" userDrawn="1">
          <p15:clr>
            <a:srgbClr val="A4A3A4"/>
          </p15:clr>
        </p15:guide>
        <p15:guide id="13" orient="horz" pos="637" userDrawn="1">
          <p15:clr>
            <a:srgbClr val="A4A3A4"/>
          </p15:clr>
        </p15:guide>
        <p15:guide id="14" orient="horz" pos="746" userDrawn="1">
          <p15:clr>
            <a:srgbClr val="A4A3A4"/>
          </p15:clr>
        </p15:guide>
        <p15:guide id="15" orient="horz" pos="1619" userDrawn="1">
          <p15:clr>
            <a:srgbClr val="A4A3A4"/>
          </p15:clr>
        </p15:guide>
        <p15:guide id="16" orient="horz" pos="286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D200"/>
    <a:srgbClr val="FFFFFF"/>
    <a:srgbClr val="A885D8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94222" autoAdjust="0"/>
  </p:normalViewPr>
  <p:slideViewPr>
    <p:cSldViewPr showGuides="1">
      <p:cViewPr varScale="1">
        <p:scale>
          <a:sx n="142" d="100"/>
          <a:sy n="142" d="100"/>
        </p:scale>
        <p:origin x="-1002" y="-96"/>
      </p:cViewPr>
      <p:guideLst>
        <p:guide orient="horz" pos="169"/>
        <p:guide orient="horz" pos="637"/>
        <p:guide orient="horz" pos="746"/>
        <p:guide orient="horz" pos="1619"/>
        <p:guide orient="horz" pos="2866"/>
        <p:guide pos="2880"/>
        <p:guide pos="198"/>
        <p:guide pos="5562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389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14F63557-65CD-470F-8999-4C3C411BE899}" type="datetimeFigureOut">
              <a:rPr lang="en-GB" smtClean="0"/>
              <a:pPr/>
              <a:t>27/01/2020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885932DF-9606-4758-A2B5-AF1153FB1ABB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180000" bIns="45720" rtlCol="0"/>
          <a:lstStyle/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230188" marR="0" lvl="1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Second level</a:t>
            </a:r>
          </a:p>
          <a:p>
            <a:pPr marL="360363" marR="0" lvl="2" indent="-147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Third level</a:t>
            </a:r>
          </a:p>
          <a:p>
            <a:pPr marL="522288" marR="0" lvl="3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Fourth level</a:t>
            </a:r>
          </a:p>
          <a:p>
            <a:pPr marL="668338" marR="0" lvl="4" indent="-146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Fifth level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2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5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1pPr>
    <a:lvl2pPr marL="2301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Wingdings" panose="05000000000000000000" pitchFamily="2" charset="2"/>
      <a:buChar char="§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2pPr>
    <a:lvl3pPr marL="360363" marR="0" indent="-147638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3pPr>
    <a:lvl4pPr marL="5222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4pPr>
    <a:lvl5pPr marL="668338" marR="0" indent="-1460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53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7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7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7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86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8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00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rgbClr val="FFFFFF"/>
              </a:buClr>
              <a:buSzTx/>
              <a:buFont typeface="Helvetica 75" panose="020B0804020202020204" pitchFamily="34" charset="0"/>
              <a:buNone/>
              <a:tabLst/>
              <a:defRPr/>
            </a:pPr>
            <a:fld id="{8702007A-2642-4DC4-A457-FD791426C840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FFFF"/>
                </a:buClr>
                <a:buSzTx/>
                <a:buFont typeface="Helvetica 75" panose="020B0804020202020204" pitchFamily="34" charset="0"/>
                <a:buNone/>
                <a:tabLst/>
                <a:defRPr/>
              </a:pPr>
              <a:t>‹N°›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0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4" r:id="rId4"/>
    <p:sldLayoutId id="2147483661" r:id="rId5"/>
    <p:sldLayoutId id="2147483662" r:id="rId6"/>
    <p:sldLayoutId id="2147483663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9542"/>
            <a:ext cx="8650163" cy="3850233"/>
          </a:xfrm>
        </p:spPr>
        <p:txBody>
          <a:bodyPr/>
          <a:lstStyle/>
          <a:p>
            <a:r>
              <a:rPr lang="fr-FR" sz="1200" dirty="0" err="1" smtClean="0"/>
              <a:t>Before</a:t>
            </a:r>
            <a:r>
              <a:rPr lang="fr-FR" sz="1200" dirty="0" smtClean="0"/>
              <a:t> java 11: </a:t>
            </a:r>
            <a:r>
              <a:rPr lang="fr-FR" sz="1200" dirty="0" smtClean="0">
                <a:solidFill>
                  <a:schemeClr val="tx1"/>
                </a:solidFill>
              </a:rPr>
              <a:t>possible to use the JDK for </a:t>
            </a:r>
            <a:r>
              <a:rPr lang="fr-FR" sz="1200" dirty="0" err="1" smtClean="0">
                <a:solidFill>
                  <a:schemeClr val="tx1"/>
                </a:solidFill>
              </a:rPr>
              <a:t>testing</a:t>
            </a:r>
            <a:r>
              <a:rPr lang="fr-FR" sz="1200" dirty="0" smtClean="0">
                <a:solidFill>
                  <a:schemeClr val="tx1"/>
                </a:solidFill>
              </a:rPr>
              <a:t>, </a:t>
            </a:r>
            <a:r>
              <a:rPr lang="fr-FR" sz="1200" dirty="0" err="1" smtClean="0">
                <a:solidFill>
                  <a:schemeClr val="tx1"/>
                </a:solidFill>
              </a:rPr>
              <a:t>development</a:t>
            </a:r>
            <a:r>
              <a:rPr lang="fr-FR" sz="1200" dirty="0" smtClean="0">
                <a:solidFill>
                  <a:schemeClr val="tx1"/>
                </a:solidFill>
              </a:rPr>
              <a:t> and production </a:t>
            </a:r>
            <a:r>
              <a:rPr lang="fr-FR" sz="1200" dirty="0" err="1" smtClean="0">
                <a:solidFill>
                  <a:schemeClr val="tx1"/>
                </a:solidFill>
              </a:rPr>
              <a:t>environments</a:t>
            </a:r>
            <a:r>
              <a:rPr lang="fr-FR" sz="1200" dirty="0" smtClean="0">
                <a:solidFill>
                  <a:schemeClr val="tx1"/>
                </a:solidFill>
              </a:rPr>
              <a:t>.</a:t>
            </a:r>
          </a:p>
          <a:p>
            <a:endParaRPr lang="fr-FR" sz="1200" dirty="0" smtClean="0">
              <a:solidFill>
                <a:schemeClr val="tx1"/>
              </a:solidFill>
            </a:endParaRPr>
          </a:p>
          <a:p>
            <a:r>
              <a:rPr lang="fr-FR" sz="1200" dirty="0" smtClean="0">
                <a:solidFill>
                  <a:schemeClr val="tx1"/>
                </a:solidFill>
              </a:rPr>
              <a:t>2 </a:t>
            </a:r>
            <a:r>
              <a:rPr lang="fr-FR" sz="1200" dirty="0" err="1" smtClean="0">
                <a:solidFill>
                  <a:schemeClr val="tx1"/>
                </a:solidFill>
              </a:rPr>
              <a:t>different</a:t>
            </a:r>
            <a:r>
              <a:rPr lang="fr-FR" sz="1200" dirty="0" smtClean="0">
                <a:solidFill>
                  <a:schemeClr val="tx1"/>
                </a:solidFill>
              </a:rPr>
              <a:t> JDK </a:t>
            </a:r>
            <a:r>
              <a:rPr lang="fr-FR" sz="1200" dirty="0" err="1" smtClean="0">
                <a:solidFill>
                  <a:schemeClr val="tx1"/>
                </a:solidFill>
              </a:rPr>
              <a:t>builds</a:t>
            </a:r>
            <a:r>
              <a:rPr lang="fr-FR" sz="1200" dirty="0">
                <a:solidFill>
                  <a:schemeClr val="tx1"/>
                </a:solidFill>
              </a:rPr>
              <a:t> </a:t>
            </a:r>
            <a:r>
              <a:rPr lang="fr-FR" sz="1200" dirty="0" smtClean="0">
                <a:solidFill>
                  <a:schemeClr val="tx1"/>
                </a:solidFill>
              </a:rPr>
              <a:t>(</a:t>
            </a:r>
            <a:r>
              <a:rPr lang="fr-FR" sz="1200" dirty="0" err="1" smtClean="0">
                <a:solidFill>
                  <a:schemeClr val="tx1"/>
                </a:solidFill>
              </a:rPr>
              <a:t>functionnally</a:t>
            </a:r>
            <a:r>
              <a:rPr lang="fr-FR" sz="1200" dirty="0" smtClean="0">
                <a:solidFill>
                  <a:schemeClr val="tx1"/>
                </a:solidFill>
              </a:rPr>
              <a:t> the </a:t>
            </a:r>
            <a:r>
              <a:rPr lang="fr-FR" sz="1200" dirty="0" err="1" smtClean="0">
                <a:solidFill>
                  <a:schemeClr val="tx1"/>
                </a:solidFill>
              </a:rPr>
              <a:t>same</a:t>
            </a:r>
            <a:r>
              <a:rPr lang="fr-FR" sz="1200" dirty="0" smtClean="0">
                <a:solidFill>
                  <a:schemeClr val="tx1"/>
                </a:solidFill>
              </a:rPr>
              <a:t>)</a:t>
            </a:r>
            <a:endParaRPr lang="fr-FR" sz="1200" dirty="0" smtClean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359246"/>
          </a:xfrm>
        </p:spPr>
        <p:txBody>
          <a:bodyPr/>
          <a:lstStyle/>
          <a:p>
            <a:r>
              <a:rPr lang="fr-FR" dirty="0" smtClean="0"/>
              <a:t>Oracle JDK licence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653139"/>
              </p:ext>
            </p:extLst>
          </p:nvPr>
        </p:nvGraphicFramePr>
        <p:xfrm>
          <a:off x="1475656" y="1563638"/>
          <a:ext cx="6912768" cy="2497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024336"/>
                <a:gridCol w="302433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Version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Oracle JDK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Oracle </a:t>
                      </a:r>
                      <a:r>
                        <a:rPr lang="fr-FR" sz="1400" dirty="0" err="1" smtClean="0"/>
                        <a:t>OpenJDK</a:t>
                      </a:r>
                      <a:endParaRPr lang="fr-FR" sz="1400" dirty="0"/>
                    </a:p>
                  </a:txBody>
                  <a:tcPr/>
                </a:tc>
              </a:tr>
              <a:tr h="277232">
                <a:tc>
                  <a:txBody>
                    <a:bodyPr/>
                    <a:lstStyle/>
                    <a:p>
                      <a:r>
                        <a:rPr lang="fr-FR" sz="105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build</a:t>
                      </a:r>
                      <a:endParaRPr lang="fr-FR" sz="1050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Commercial</a:t>
                      </a:r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 smtClean="0"/>
                        <a:t>Open source GPLv2+CPE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3" indent="0" algn="l" defTabSz="914400" rtl="0" eaLnBrk="1" latinLnBrk="0" hangingPunct="1"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lang="fr-FR" sz="105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target</a:t>
                      </a:r>
                      <a:endParaRPr lang="fr-FR" sz="1050" kern="1200" dirty="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3738" lvl="3" indent="-285750"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fr-FR" sz="1050" dirty="0" err="1" smtClean="0"/>
                        <a:t>Development</a:t>
                      </a:r>
                      <a:r>
                        <a:rPr lang="fr-FR" sz="1050" dirty="0" smtClean="0"/>
                        <a:t> and </a:t>
                      </a:r>
                      <a:r>
                        <a:rPr lang="fr-FR" sz="1050" dirty="0" err="1" smtClean="0"/>
                        <a:t>testing</a:t>
                      </a:r>
                      <a:r>
                        <a:rPr lang="fr-FR" sz="1050" dirty="0" smtClean="0"/>
                        <a:t> for free</a:t>
                      </a:r>
                    </a:p>
                    <a:p>
                      <a:pPr marL="693738" lvl="3" indent="-285750"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fr-FR" sz="1050" dirty="0" smtClean="0"/>
                        <a:t>But a </a:t>
                      </a:r>
                      <a:r>
                        <a:rPr lang="fr-FR" sz="1050" dirty="0" err="1" smtClean="0"/>
                        <a:t>fee</a:t>
                      </a:r>
                      <a:r>
                        <a:rPr lang="fr-FR" sz="1050" dirty="0" smtClean="0"/>
                        <a:t> for production </a:t>
                      </a:r>
                      <a:r>
                        <a:rPr lang="fr-FR" sz="1050" dirty="0" err="1" smtClean="0"/>
                        <a:t>environment</a:t>
                      </a:r>
                      <a:r>
                        <a:rPr lang="fr-FR" sz="105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3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 smtClean="0"/>
                        <a:t>No </a:t>
                      </a:r>
                      <a:r>
                        <a:rPr lang="fr-FR" sz="1050" dirty="0" err="1" smtClean="0"/>
                        <a:t>fee</a:t>
                      </a:r>
                      <a:r>
                        <a:rPr lang="fr-FR" sz="1050" dirty="0" smtClean="0"/>
                        <a:t>, for </a:t>
                      </a:r>
                      <a:r>
                        <a:rPr lang="fr-FR" sz="1050" dirty="0" err="1" smtClean="0"/>
                        <a:t>any</a:t>
                      </a:r>
                      <a:r>
                        <a:rPr lang="fr-FR" sz="1050" dirty="0" smtClean="0"/>
                        <a:t> </a:t>
                      </a:r>
                      <a:r>
                        <a:rPr lang="fr-FR" sz="1050" dirty="0" err="1" smtClean="0"/>
                        <a:t>environment</a:t>
                      </a:r>
                      <a:r>
                        <a:rPr lang="fr-FR" sz="1050" dirty="0" smtClean="0"/>
                        <a:t> = open source </a:t>
                      </a:r>
                      <a:r>
                        <a:rPr lang="fr-FR" sz="1050" dirty="0" err="1" smtClean="0"/>
                        <a:t>library</a:t>
                      </a:r>
                      <a:r>
                        <a:rPr lang="fr-FR" sz="1050" dirty="0" smtClean="0"/>
                        <a:t>.</a:t>
                      </a:r>
                    </a:p>
                    <a:p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3" indent="0" algn="l" defTabSz="914400" rtl="0" eaLnBrk="1" latinLnBrk="0" hangingPunct="1">
                        <a:buSzPct val="100000"/>
                        <a:buFont typeface="Arial" panose="020B0604020202020204" pitchFamily="34" charset="0"/>
                        <a:buNone/>
                      </a:pPr>
                      <a:r>
                        <a:rPr lang="fr-FR" sz="105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  <a:endParaRPr lang="fr-FR" sz="1050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Updates and support</a:t>
                      </a:r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are </a:t>
                      </a:r>
                      <a:r>
                        <a:rPr lang="fr-FR" sz="105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planned</a:t>
                      </a:r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updates to </a:t>
                      </a:r>
                      <a:r>
                        <a:rPr lang="fr-FR" sz="105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past</a:t>
                      </a:r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versions of java: </a:t>
                      </a:r>
                      <a:r>
                        <a:rPr lang="fr-FR" sz="105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only</a:t>
                      </a:r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support for java 11, not </a:t>
                      </a:r>
                      <a:r>
                        <a:rPr lang="fr-FR" sz="105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earlier</a:t>
                      </a:r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versions.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Every</a:t>
                      </a:r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 </a:t>
                      </a:r>
                      <a:r>
                        <a:rPr lang="fr-FR" sz="105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years</a:t>
                      </a:r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a release of java </a:t>
                      </a:r>
                      <a:r>
                        <a:rPr lang="fr-FR" sz="105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will</a:t>
                      </a:r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5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</a:t>
                      </a:r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5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designated</a:t>
                      </a:r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as Long </a:t>
                      </a:r>
                      <a:r>
                        <a:rPr lang="fr-FR" sz="105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Term</a:t>
                      </a:r>
                      <a:r>
                        <a:rPr lang="fr-FR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Support.</a:t>
                      </a:r>
                      <a:endParaRPr lang="fr-FR" sz="105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3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R_OBS-template_external.potx" id="{8E63A4C0-0D5B-4AB0-9B17-28650E3A1109}" vid="{213D95EF-7056-43E0-9767-0E799F7889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38</TotalTime>
  <Words>104</Words>
  <Application>Microsoft Office PowerPoint</Application>
  <PresentationFormat>Affichage à l'écran (16:9)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blank</vt:lpstr>
      <vt:lpstr>Oracle JDK licence</vt:lpstr>
    </vt:vector>
  </TitlesOfParts>
  <Company>ORANGE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MACH Natacha TGI/OLS</dc:creator>
  <cp:lastModifiedBy>MACH Natacha TGI/OLS</cp:lastModifiedBy>
  <cp:revision>11</cp:revision>
  <dcterms:created xsi:type="dcterms:W3CDTF">2020-01-27T15:38:02Z</dcterms:created>
  <dcterms:modified xsi:type="dcterms:W3CDTF">2020-01-27T16:16:40Z</dcterms:modified>
</cp:coreProperties>
</file>