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972" r:id="rId2"/>
    <p:sldMasterId id="2147483984" r:id="rId3"/>
  </p:sldMasterIdLst>
  <p:notesMasterIdLst>
    <p:notesMasterId r:id="rId11"/>
  </p:notesMasterIdLst>
  <p:sldIdLst>
    <p:sldId id="1288" r:id="rId4"/>
    <p:sldId id="1289" r:id="rId5"/>
    <p:sldId id="1290" r:id="rId6"/>
    <p:sldId id="1294" r:id="rId7"/>
    <p:sldId id="1278" r:id="rId8"/>
    <p:sldId id="1287" r:id="rId9"/>
    <p:sldId id="1293" r:id="rId1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966"/>
    <a:srgbClr val="4472C4"/>
    <a:srgbClr val="49E967"/>
    <a:srgbClr val="FFC000"/>
    <a:srgbClr val="E2C1E5"/>
    <a:srgbClr val="65EAF1"/>
    <a:srgbClr val="B1FBC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864" autoAdjust="0"/>
    <p:restoredTop sz="96287" autoAdjust="0"/>
  </p:normalViewPr>
  <p:slideViewPr>
    <p:cSldViewPr snapToGrid="0">
      <p:cViewPr varScale="1">
        <p:scale>
          <a:sx n="114" d="100"/>
          <a:sy n="114" d="100"/>
        </p:scale>
        <p:origin x="768" y="12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7" d="100"/>
          <a:sy n="67" d="100"/>
        </p:scale>
        <p:origin x="3101" y="5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37840" cy="466434"/>
          </a:xfrm>
          <a:prstGeom prst="rect">
            <a:avLst/>
          </a:prstGeom>
        </p:spPr>
        <p:txBody>
          <a:bodyPr vert="horz" lIns="93177" tIns="46588" rIns="93177" bIns="46588" rtlCol="0"/>
          <a:lstStyle>
            <a:lvl1pPr algn="l">
              <a:defRPr sz="1200"/>
            </a:lvl1pPr>
          </a:lstStyle>
          <a:p>
            <a:endParaRPr lang="en-US"/>
          </a:p>
        </p:txBody>
      </p:sp>
      <p:sp>
        <p:nvSpPr>
          <p:cNvPr id="3" name="Date Placeholder 2"/>
          <p:cNvSpPr>
            <a:spLocks noGrp="1"/>
          </p:cNvSpPr>
          <p:nvPr>
            <p:ph type="dt" idx="1"/>
          </p:nvPr>
        </p:nvSpPr>
        <p:spPr>
          <a:xfrm>
            <a:off x="3970937" y="1"/>
            <a:ext cx="3037840" cy="466434"/>
          </a:xfrm>
          <a:prstGeom prst="rect">
            <a:avLst/>
          </a:prstGeom>
        </p:spPr>
        <p:txBody>
          <a:bodyPr vert="horz" lIns="93177" tIns="46588" rIns="93177" bIns="46588" rtlCol="0"/>
          <a:lstStyle>
            <a:lvl1pPr algn="r">
              <a:defRPr sz="1200"/>
            </a:lvl1pPr>
          </a:lstStyle>
          <a:p>
            <a:fld id="{48851258-042D-459B-9ACA-4CDBB1379604}" type="datetimeFigureOut">
              <a:rPr lang="en-US" smtClean="0"/>
              <a:t>5/14/2020</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8" rIns="93177" bIns="46588"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8" rIns="93177" bIns="46588"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8" rIns="93177" bIns="46588" rtlCol="0" anchor="b"/>
          <a:lstStyle>
            <a:lvl1pPr algn="l">
              <a:defRPr sz="1200"/>
            </a:lvl1pPr>
          </a:lstStyle>
          <a:p>
            <a:endParaRPr lang="en-US"/>
          </a:p>
        </p:txBody>
      </p:sp>
      <p:sp>
        <p:nvSpPr>
          <p:cNvPr id="7" name="Slide Number Placeholder 6"/>
          <p:cNvSpPr>
            <a:spLocks noGrp="1"/>
          </p:cNvSpPr>
          <p:nvPr>
            <p:ph type="sldNum" sz="quarter" idx="5"/>
          </p:nvPr>
        </p:nvSpPr>
        <p:spPr>
          <a:xfrm>
            <a:off x="3970937" y="8829967"/>
            <a:ext cx="3037840" cy="466433"/>
          </a:xfrm>
          <a:prstGeom prst="rect">
            <a:avLst/>
          </a:prstGeom>
        </p:spPr>
        <p:txBody>
          <a:bodyPr vert="horz" lIns="93177" tIns="46588" rIns="93177" bIns="46588" rtlCol="0" anchor="b"/>
          <a:lstStyle>
            <a:lvl1pPr algn="r">
              <a:defRPr sz="1200"/>
            </a:lvl1pPr>
          </a:lstStyle>
          <a:p>
            <a:fld id="{08F51AF1-9095-4BC8-A96C-0D48EF22FF3E}" type="slidenum">
              <a:rPr lang="en-US" smtClean="0"/>
              <a:t>‹#›</a:t>
            </a:fld>
            <a:endParaRPr lang="en-US"/>
          </a:p>
        </p:txBody>
      </p:sp>
    </p:spTree>
    <p:extLst>
      <p:ext uri="{BB962C8B-B14F-4D97-AF65-F5344CB8AC3E}">
        <p14:creationId xmlns:p14="http://schemas.microsoft.com/office/powerpoint/2010/main" val="38194391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1</a:t>
            </a:fld>
            <a:endParaRPr lang="en-US"/>
          </a:p>
        </p:txBody>
      </p:sp>
    </p:spTree>
    <p:extLst>
      <p:ext uri="{BB962C8B-B14F-4D97-AF65-F5344CB8AC3E}">
        <p14:creationId xmlns:p14="http://schemas.microsoft.com/office/powerpoint/2010/main" val="37196069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2</a:t>
            </a:fld>
            <a:endParaRPr lang="en-US"/>
          </a:p>
        </p:txBody>
      </p:sp>
    </p:spTree>
    <p:extLst>
      <p:ext uri="{BB962C8B-B14F-4D97-AF65-F5344CB8AC3E}">
        <p14:creationId xmlns:p14="http://schemas.microsoft.com/office/powerpoint/2010/main" val="4624908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3</a:t>
            </a:fld>
            <a:endParaRPr lang="en-US"/>
          </a:p>
        </p:txBody>
      </p:sp>
    </p:spTree>
    <p:extLst>
      <p:ext uri="{BB962C8B-B14F-4D97-AF65-F5344CB8AC3E}">
        <p14:creationId xmlns:p14="http://schemas.microsoft.com/office/powerpoint/2010/main" val="1270360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https://github.com/cncf/telecom-user-group/blob/master/whitepaper/cloud_native_thinking_for_telecommunications.md#1.4</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https://www.oreilly.com/library/view/cloud-native-infrastructure/9781491984291/ch01.html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4</a:t>
            </a:fld>
            <a:endParaRPr lang="en-US"/>
          </a:p>
        </p:txBody>
      </p:sp>
    </p:spTree>
    <p:extLst>
      <p:ext uri="{BB962C8B-B14F-4D97-AF65-F5344CB8AC3E}">
        <p14:creationId xmlns:p14="http://schemas.microsoft.com/office/powerpoint/2010/main" val="12160526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https://github.com/cncf/toc/blob/master/DEFINITION.md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https://github.com/cncf/trailmap</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https://www.ibm.com/cloud/learn/cloud-native</a:t>
            </a:r>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5</a:t>
            </a:fld>
            <a:endParaRPr lang="en-US"/>
          </a:p>
        </p:txBody>
      </p:sp>
    </p:spTree>
    <p:extLst>
      <p:ext uri="{BB962C8B-B14F-4D97-AF65-F5344CB8AC3E}">
        <p14:creationId xmlns:p14="http://schemas.microsoft.com/office/powerpoint/2010/main" val="68086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https://github.com/cncf/telecom-user-group/blob/master/whitepaper/cloud_native_thinking_for_telecommunications.md#1.4</a:t>
            </a:r>
          </a:p>
          <a:p>
            <a:r>
              <a:rPr lang="en-US" dirty="0"/>
              <a:t>https://www.sdxcentral.com/articles/analysis/containers-in-telcos-are-we-there-yet/2019/02/</a:t>
            </a:r>
          </a:p>
          <a:p>
            <a:r>
              <a:rPr lang="en-US" dirty="0"/>
              <a:t>https://www.redhat.com/en/blog/cnf-and-vnf-certification-red-hat-and-intel</a:t>
            </a:r>
          </a:p>
          <a:p>
            <a:endParaRPr lang="en-US" dirty="0"/>
          </a:p>
        </p:txBody>
      </p:sp>
      <p:sp>
        <p:nvSpPr>
          <p:cNvPr id="4" name="Slide Number Placeholder 3"/>
          <p:cNvSpPr>
            <a:spLocks noGrp="1"/>
          </p:cNvSpPr>
          <p:nvPr>
            <p:ph type="sldNum" sz="quarter" idx="5"/>
          </p:nvPr>
        </p:nvSpPr>
        <p:spPr/>
        <p:txBody>
          <a:bodyPr/>
          <a:lstStyle/>
          <a:p>
            <a:fld id="{08F51AF1-9095-4BC8-A96C-0D48EF22FF3E}" type="slidenum">
              <a:rPr lang="en-US" smtClean="0"/>
              <a:t>6</a:t>
            </a:fld>
            <a:endParaRPr lang="en-US"/>
          </a:p>
        </p:txBody>
      </p:sp>
    </p:spTree>
    <p:extLst>
      <p:ext uri="{BB962C8B-B14F-4D97-AF65-F5344CB8AC3E}">
        <p14:creationId xmlns:p14="http://schemas.microsoft.com/office/powerpoint/2010/main" val="2114053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3.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8C27A725-6AD5-4453-A135-6002503C4396}" type="datetime1">
              <a:rPr lang="en-US" smtClean="0">
                <a:solidFill>
                  <a:prstClr val="black">
                    <a:tint val="75000"/>
                  </a:prstClr>
                </a:solidFill>
              </a:rPr>
              <a:pPr/>
              <a:t>5/14/2020</a:t>
            </a:fld>
            <a:endParaRPr lang="en-US" dirty="0">
              <a:solidFill>
                <a:prstClr val="black">
                  <a:tint val="75000"/>
                </a:prstClr>
              </a:solidFill>
            </a:endParaRPr>
          </a:p>
        </p:txBody>
      </p:sp>
      <p:sp>
        <p:nvSpPr>
          <p:cNvPr id="5" name="Footer Placeholder 4"/>
          <p:cNvSpPr>
            <a:spLocks noGrp="1"/>
          </p:cNvSpPr>
          <p:nvPr>
            <p:ph type="ftr" sz="quarter" idx="11"/>
          </p:nvPr>
        </p:nvSpPr>
        <p:spPr/>
        <p:txBody>
          <a:bodyPr/>
          <a:lstStyle/>
          <a:p>
            <a:r>
              <a:rPr lang="en-US" dirty="0">
                <a:solidFill>
                  <a:prstClr val="black">
                    <a:tint val="75000"/>
                  </a:prstClr>
                </a:solidFill>
              </a:rPr>
              <a:t>AT&amp;T Proprietary (Internal Use Only) </a:t>
            </a:r>
          </a:p>
        </p:txBody>
      </p:sp>
      <p:sp>
        <p:nvSpPr>
          <p:cNvPr id="6" name="Slide Number Placeholder 5"/>
          <p:cNvSpPr>
            <a:spLocks noGrp="1"/>
          </p:cNvSpPr>
          <p:nvPr>
            <p:ph type="sldNum" sz="quarter" idx="12"/>
          </p:nvPr>
        </p:nvSpPr>
        <p:spPr/>
        <p:txBody>
          <a:bodyPr/>
          <a:lstStyle/>
          <a:p>
            <a:fld id="{07B1B182-4937-4086-97D0-4FB64BA544A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41081985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19B484-CFEE-4184-8745-40FA9AF61E2E}"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145421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0568334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126394922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MBS Title Option 1">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62481" y="1768929"/>
            <a:ext cx="6546872" cy="1523098"/>
          </a:xfrm>
          <a:effectLst/>
        </p:spPr>
        <p:txBody>
          <a:bodyPr anchor="b" anchorCtr="0"/>
          <a:lstStyle>
            <a:lvl1pPr>
              <a:lnSpc>
                <a:spcPct val="82000"/>
              </a:lnSpc>
              <a:spcAft>
                <a:spcPts val="800"/>
              </a:spcAft>
              <a:defRPr sz="3599">
                <a:solidFill>
                  <a:schemeClr val="tx1"/>
                </a:solidFill>
              </a:defRPr>
            </a:lvl1pPr>
          </a:lstStyle>
          <a:p>
            <a:r>
              <a:rPr lang="en-US" dirty="0"/>
              <a:t>Click to edit Master title style</a:t>
            </a:r>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5362481" y="3562822"/>
            <a:ext cx="6549591" cy="914400"/>
          </a:xfrm>
          <a:effectLst/>
        </p:spPr>
        <p:txBody>
          <a:bodyPr/>
          <a:lstStyle>
            <a:lvl1pPr>
              <a:defRPr>
                <a:solidFill>
                  <a:schemeClr val="bg2"/>
                </a:solidFill>
              </a:defRPr>
            </a:lvl1pPr>
          </a:lstStyle>
          <a:p>
            <a:pPr lvl="0"/>
            <a:r>
              <a:rPr lang="en-US" dirty="0"/>
              <a:t>Click to edit Master text styles</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cxnSp>
        <p:nvCxnSpPr>
          <p:cNvPr id="9" name="Straight Connector 8"/>
          <p:cNvCxnSpPr/>
          <p:nvPr userDrawn="1"/>
        </p:nvCxnSpPr>
        <p:spPr>
          <a:xfrm>
            <a:off x="5386204" y="3429000"/>
            <a:ext cx="1810221"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855187" y="1426815"/>
            <a:ext cx="4008366" cy="4004370"/>
            <a:chOff x="975878" y="1141768"/>
            <a:chExt cx="2862072" cy="2859964"/>
          </a:xfrm>
        </p:grpSpPr>
        <p:sp>
          <p:nvSpPr>
            <p:cNvPr id="15" name="Oval 14"/>
            <p:cNvSpPr>
              <a:spLocks noChangeAspect="1"/>
            </p:cNvSpPr>
            <p:nvPr userDrawn="1"/>
          </p:nvSpPr>
          <p:spPr>
            <a:xfrm>
              <a:off x="975878" y="1141768"/>
              <a:ext cx="2862072" cy="285996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grpSp>
          <p:nvGrpSpPr>
            <p:cNvPr id="16" name="Group 15"/>
            <p:cNvGrpSpPr/>
            <p:nvPr userDrawn="1"/>
          </p:nvGrpSpPr>
          <p:grpSpPr>
            <a:xfrm>
              <a:off x="1219463" y="1383030"/>
              <a:ext cx="2374902" cy="2377440"/>
              <a:chOff x="901698" y="1538608"/>
              <a:chExt cx="2070102" cy="2072314"/>
            </a:xfrm>
          </p:grpSpPr>
          <p:sp>
            <p:nvSpPr>
              <p:cNvPr id="17" name="Oval 6"/>
              <p:cNvSpPr>
                <a:spLocks noChangeArrowheads="1"/>
              </p:cNvSpPr>
              <p:nvPr userDrawn="1"/>
            </p:nvSpPr>
            <p:spPr bwMode="auto">
              <a:xfrm>
                <a:off x="901698" y="1538608"/>
                <a:ext cx="2070102" cy="207231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Freeform 7"/>
              <p:cNvSpPr>
                <a:spLocks noEditPoints="1"/>
              </p:cNvSpPr>
              <p:nvPr userDrawn="1"/>
            </p:nvSpPr>
            <p:spPr bwMode="auto">
              <a:xfrm>
                <a:off x="1124649" y="2073691"/>
                <a:ext cx="137115" cy="168328"/>
              </a:xfrm>
              <a:custGeom>
                <a:avLst/>
                <a:gdLst>
                  <a:gd name="T0" fmla="*/ 24 w 52"/>
                  <a:gd name="T1" fmla="*/ 18 h 64"/>
                  <a:gd name="T2" fmla="*/ 40 w 52"/>
                  <a:gd name="T3" fmla="*/ 27 h 64"/>
                  <a:gd name="T4" fmla="*/ 46 w 52"/>
                  <a:gd name="T5" fmla="*/ 0 h 64"/>
                  <a:gd name="T6" fmla="*/ 52 w 52"/>
                  <a:gd name="T7" fmla="*/ 0 h 64"/>
                  <a:gd name="T8" fmla="*/ 40 w 52"/>
                  <a:gd name="T9" fmla="*/ 54 h 64"/>
                  <a:gd name="T10" fmla="*/ 44 w 52"/>
                  <a:gd name="T11" fmla="*/ 59 h 64"/>
                  <a:gd name="T12" fmla="*/ 40 w 52"/>
                  <a:gd name="T13" fmla="*/ 64 h 64"/>
                  <a:gd name="T14" fmla="*/ 34 w 52"/>
                  <a:gd name="T15" fmla="*/ 56 h 64"/>
                  <a:gd name="T16" fmla="*/ 18 w 52"/>
                  <a:gd name="T17" fmla="*/ 64 h 64"/>
                  <a:gd name="T18" fmla="*/ 0 w 52"/>
                  <a:gd name="T19" fmla="*/ 44 h 64"/>
                  <a:gd name="T20" fmla="*/ 24 w 52"/>
                  <a:gd name="T21" fmla="*/ 18 h 64"/>
                  <a:gd name="T22" fmla="*/ 19 w 52"/>
                  <a:gd name="T23" fmla="*/ 59 h 64"/>
                  <a:gd name="T24" fmla="*/ 37 w 52"/>
                  <a:gd name="T25" fmla="*/ 43 h 64"/>
                  <a:gd name="T26" fmla="*/ 38 w 52"/>
                  <a:gd name="T27" fmla="*/ 35 h 64"/>
                  <a:gd name="T28" fmla="*/ 23 w 52"/>
                  <a:gd name="T29" fmla="*/ 23 h 64"/>
                  <a:gd name="T30" fmla="*/ 6 w 52"/>
                  <a:gd name="T31" fmla="*/ 44 h 64"/>
                  <a:gd name="T32" fmla="*/ 19 w 52"/>
                  <a:gd name="T3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4">
                    <a:moveTo>
                      <a:pt x="24" y="18"/>
                    </a:moveTo>
                    <a:cubicBezTo>
                      <a:pt x="31" y="18"/>
                      <a:pt x="37" y="21"/>
                      <a:pt x="40" y="27"/>
                    </a:cubicBezTo>
                    <a:cubicBezTo>
                      <a:pt x="46" y="0"/>
                      <a:pt x="46" y="0"/>
                      <a:pt x="46" y="0"/>
                    </a:cubicBezTo>
                    <a:cubicBezTo>
                      <a:pt x="52" y="0"/>
                      <a:pt x="52" y="0"/>
                      <a:pt x="52" y="0"/>
                    </a:cubicBezTo>
                    <a:cubicBezTo>
                      <a:pt x="40" y="54"/>
                      <a:pt x="40" y="54"/>
                      <a:pt x="40" y="54"/>
                    </a:cubicBezTo>
                    <a:cubicBezTo>
                      <a:pt x="39" y="58"/>
                      <a:pt x="40" y="59"/>
                      <a:pt x="44" y="59"/>
                    </a:cubicBezTo>
                    <a:cubicBezTo>
                      <a:pt x="44" y="59"/>
                      <a:pt x="45" y="64"/>
                      <a:pt x="40" y="64"/>
                    </a:cubicBezTo>
                    <a:cubicBezTo>
                      <a:pt x="36" y="64"/>
                      <a:pt x="33" y="61"/>
                      <a:pt x="34" y="56"/>
                    </a:cubicBezTo>
                    <a:cubicBezTo>
                      <a:pt x="30" y="61"/>
                      <a:pt x="25" y="64"/>
                      <a:pt x="18" y="64"/>
                    </a:cubicBezTo>
                    <a:cubicBezTo>
                      <a:pt x="8" y="64"/>
                      <a:pt x="0" y="57"/>
                      <a:pt x="0" y="44"/>
                    </a:cubicBezTo>
                    <a:cubicBezTo>
                      <a:pt x="0" y="31"/>
                      <a:pt x="9" y="18"/>
                      <a:pt x="24" y="18"/>
                    </a:cubicBezTo>
                    <a:close/>
                    <a:moveTo>
                      <a:pt x="19" y="59"/>
                    </a:moveTo>
                    <a:cubicBezTo>
                      <a:pt x="27" y="59"/>
                      <a:pt x="35" y="52"/>
                      <a:pt x="37" y="43"/>
                    </a:cubicBezTo>
                    <a:cubicBezTo>
                      <a:pt x="38" y="35"/>
                      <a:pt x="38" y="35"/>
                      <a:pt x="38" y="35"/>
                    </a:cubicBezTo>
                    <a:cubicBezTo>
                      <a:pt x="36" y="27"/>
                      <a:pt x="31" y="23"/>
                      <a:pt x="23" y="23"/>
                    </a:cubicBezTo>
                    <a:cubicBezTo>
                      <a:pt x="12" y="23"/>
                      <a:pt x="6" y="34"/>
                      <a:pt x="6" y="44"/>
                    </a:cubicBezTo>
                    <a:cubicBezTo>
                      <a:pt x="6" y="54"/>
                      <a:pt x="12" y="59"/>
                      <a:pt x="1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Freeform 8"/>
              <p:cNvSpPr>
                <a:spLocks noEditPoints="1"/>
              </p:cNvSpPr>
              <p:nvPr userDrawn="1"/>
            </p:nvSpPr>
            <p:spPr bwMode="auto">
              <a:xfrm>
                <a:off x="1269567" y="2121625"/>
                <a:ext cx="115935" cy="120394"/>
              </a:xfrm>
              <a:custGeom>
                <a:avLst/>
                <a:gdLst>
                  <a:gd name="T0" fmla="*/ 28 w 44"/>
                  <a:gd name="T1" fmla="*/ 0 h 46"/>
                  <a:gd name="T2" fmla="*/ 44 w 44"/>
                  <a:gd name="T3" fmla="*/ 11 h 46"/>
                  <a:gd name="T4" fmla="*/ 18 w 44"/>
                  <a:gd name="T5" fmla="*/ 25 h 46"/>
                  <a:gd name="T6" fmla="*/ 6 w 44"/>
                  <a:gd name="T7" fmla="*/ 25 h 46"/>
                  <a:gd name="T8" fmla="*/ 6 w 44"/>
                  <a:gd name="T9" fmla="*/ 28 h 46"/>
                  <a:gd name="T10" fmla="*/ 19 w 44"/>
                  <a:gd name="T11" fmla="*/ 41 h 46"/>
                  <a:gd name="T12" fmla="*/ 34 w 44"/>
                  <a:gd name="T13" fmla="*/ 34 h 46"/>
                  <a:gd name="T14" fmla="*/ 37 w 44"/>
                  <a:gd name="T15" fmla="*/ 36 h 46"/>
                  <a:gd name="T16" fmla="*/ 35 w 44"/>
                  <a:gd name="T17" fmla="*/ 40 h 46"/>
                  <a:gd name="T18" fmla="*/ 19 w 44"/>
                  <a:gd name="T19" fmla="*/ 46 h 46"/>
                  <a:gd name="T20" fmla="*/ 0 w 44"/>
                  <a:gd name="T21" fmla="*/ 28 h 46"/>
                  <a:gd name="T22" fmla="*/ 28 w 44"/>
                  <a:gd name="T23" fmla="*/ 0 h 46"/>
                  <a:gd name="T24" fmla="*/ 17 w 44"/>
                  <a:gd name="T25" fmla="*/ 20 h 46"/>
                  <a:gd name="T26" fmla="*/ 37 w 44"/>
                  <a:gd name="T27" fmla="*/ 11 h 46"/>
                  <a:gd name="T28" fmla="*/ 28 w 44"/>
                  <a:gd name="T29" fmla="*/ 5 h 46"/>
                  <a:gd name="T30" fmla="*/ 7 w 44"/>
                  <a:gd name="T31" fmla="*/ 20 h 46"/>
                  <a:gd name="T32" fmla="*/ 17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4" y="25"/>
                      <a:pt x="11" y="25"/>
                      <a:pt x="6" y="25"/>
                    </a:cubicBezTo>
                    <a:cubicBezTo>
                      <a:pt x="6" y="26"/>
                      <a:pt x="6" y="27"/>
                      <a:pt x="6" y="28"/>
                    </a:cubicBezTo>
                    <a:cubicBezTo>
                      <a:pt x="6" y="35"/>
                      <a:pt x="11" y="41"/>
                      <a:pt x="19" y="41"/>
                    </a:cubicBezTo>
                    <a:cubicBezTo>
                      <a:pt x="26" y="41"/>
                      <a:pt x="31" y="38"/>
                      <a:pt x="34" y="34"/>
                    </a:cubicBezTo>
                    <a:cubicBezTo>
                      <a:pt x="34" y="33"/>
                      <a:pt x="37" y="34"/>
                      <a:pt x="37" y="36"/>
                    </a:cubicBezTo>
                    <a:cubicBezTo>
                      <a:pt x="37" y="38"/>
                      <a:pt x="37" y="39"/>
                      <a:pt x="35" y="40"/>
                    </a:cubicBezTo>
                    <a:cubicBezTo>
                      <a:pt x="31" y="44"/>
                      <a:pt x="26" y="46"/>
                      <a:pt x="19" y="46"/>
                    </a:cubicBezTo>
                    <a:cubicBezTo>
                      <a:pt x="7" y="46"/>
                      <a:pt x="0" y="38"/>
                      <a:pt x="0" y="28"/>
                    </a:cubicBezTo>
                    <a:cubicBezTo>
                      <a:pt x="0" y="12"/>
                      <a:pt x="12" y="0"/>
                      <a:pt x="28" y="0"/>
                    </a:cubicBezTo>
                    <a:close/>
                    <a:moveTo>
                      <a:pt x="17" y="20"/>
                    </a:moveTo>
                    <a:cubicBezTo>
                      <a:pt x="33" y="20"/>
                      <a:pt x="37" y="16"/>
                      <a:pt x="37" y="11"/>
                    </a:cubicBezTo>
                    <a:cubicBezTo>
                      <a:pt x="37" y="8"/>
                      <a:pt x="34" y="5"/>
                      <a:pt x="28" y="5"/>
                    </a:cubicBezTo>
                    <a:cubicBezTo>
                      <a:pt x="18" y="5"/>
                      <a:pt x="11" y="11"/>
                      <a:pt x="7" y="20"/>
                    </a:cubicBezTo>
                    <a:cubicBezTo>
                      <a:pt x="11" y="20"/>
                      <a:pt x="14" y="20"/>
                      <a:pt x="1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Freeform 9"/>
              <p:cNvSpPr>
                <a:spLocks/>
              </p:cNvSpPr>
              <p:nvPr userDrawn="1"/>
            </p:nvSpPr>
            <p:spPr bwMode="auto">
              <a:xfrm>
                <a:off x="1402223" y="2073691"/>
                <a:ext cx="49049" cy="168328"/>
              </a:xfrm>
              <a:custGeom>
                <a:avLst/>
                <a:gdLst>
                  <a:gd name="T0" fmla="*/ 13 w 19"/>
                  <a:gd name="T1" fmla="*/ 0 h 64"/>
                  <a:gd name="T2" fmla="*/ 19 w 19"/>
                  <a:gd name="T3" fmla="*/ 0 h 64"/>
                  <a:gd name="T4" fmla="*/ 7 w 19"/>
                  <a:gd name="T5" fmla="*/ 54 h 64"/>
                  <a:gd name="T6" fmla="*/ 12 w 19"/>
                  <a:gd name="T7" fmla="*/ 59 h 64"/>
                  <a:gd name="T8" fmla="*/ 7 w 19"/>
                  <a:gd name="T9" fmla="*/ 64 h 64"/>
                  <a:gd name="T10" fmla="*/ 1 w 19"/>
                  <a:gd name="T11" fmla="*/ 54 h 64"/>
                  <a:gd name="T12" fmla="*/ 13 w 1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9" h="64">
                    <a:moveTo>
                      <a:pt x="13" y="0"/>
                    </a:moveTo>
                    <a:cubicBezTo>
                      <a:pt x="19" y="0"/>
                      <a:pt x="19" y="0"/>
                      <a:pt x="19" y="0"/>
                    </a:cubicBezTo>
                    <a:cubicBezTo>
                      <a:pt x="7" y="54"/>
                      <a:pt x="7" y="54"/>
                      <a:pt x="7" y="54"/>
                    </a:cubicBezTo>
                    <a:cubicBezTo>
                      <a:pt x="6" y="58"/>
                      <a:pt x="7" y="59"/>
                      <a:pt x="12" y="59"/>
                    </a:cubicBezTo>
                    <a:cubicBezTo>
                      <a:pt x="12" y="59"/>
                      <a:pt x="12" y="64"/>
                      <a:pt x="7" y="64"/>
                    </a:cubicBezTo>
                    <a:cubicBezTo>
                      <a:pt x="2" y="64"/>
                      <a:pt x="0" y="60"/>
                      <a:pt x="1" y="54"/>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Freeform 10"/>
              <p:cNvSpPr>
                <a:spLocks noEditPoints="1"/>
              </p:cNvSpPr>
              <p:nvPr userDrawn="1"/>
            </p:nvSpPr>
            <p:spPr bwMode="auto">
              <a:xfrm>
                <a:off x="1462420" y="2073691"/>
                <a:ext cx="50164" cy="168328"/>
              </a:xfrm>
              <a:custGeom>
                <a:avLst/>
                <a:gdLst>
                  <a:gd name="T0" fmla="*/ 8 w 19"/>
                  <a:gd name="T1" fmla="*/ 19 h 64"/>
                  <a:gd name="T2" fmla="*/ 14 w 19"/>
                  <a:gd name="T3" fmla="*/ 19 h 64"/>
                  <a:gd name="T4" fmla="*/ 7 w 19"/>
                  <a:gd name="T5" fmla="*/ 54 h 64"/>
                  <a:gd name="T6" fmla="*/ 11 w 19"/>
                  <a:gd name="T7" fmla="*/ 59 h 64"/>
                  <a:gd name="T8" fmla="*/ 7 w 19"/>
                  <a:gd name="T9" fmla="*/ 64 h 64"/>
                  <a:gd name="T10" fmla="*/ 1 w 19"/>
                  <a:gd name="T11" fmla="*/ 54 h 64"/>
                  <a:gd name="T12" fmla="*/ 8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8" y="19"/>
                    </a:moveTo>
                    <a:cubicBezTo>
                      <a:pt x="14" y="19"/>
                      <a:pt x="14" y="19"/>
                      <a:pt x="14" y="19"/>
                    </a:cubicBezTo>
                    <a:cubicBezTo>
                      <a:pt x="7" y="54"/>
                      <a:pt x="7" y="54"/>
                      <a:pt x="7" y="54"/>
                    </a:cubicBezTo>
                    <a:cubicBezTo>
                      <a:pt x="6" y="58"/>
                      <a:pt x="7" y="59"/>
                      <a:pt x="11" y="59"/>
                    </a:cubicBezTo>
                    <a:cubicBezTo>
                      <a:pt x="12" y="59"/>
                      <a:pt x="12" y="64"/>
                      <a:pt x="7" y="64"/>
                    </a:cubicBezTo>
                    <a:cubicBezTo>
                      <a:pt x="2" y="64"/>
                      <a:pt x="0" y="60"/>
                      <a:pt x="1" y="54"/>
                    </a:cubicBezTo>
                    <a:lnTo>
                      <a:pt x="8" y="19"/>
                    </a:lnTo>
                    <a:close/>
                    <a:moveTo>
                      <a:pt x="11" y="4"/>
                    </a:moveTo>
                    <a:cubicBezTo>
                      <a:pt x="11" y="2"/>
                      <a:pt x="12" y="0"/>
                      <a:pt x="15" y="0"/>
                    </a:cubicBezTo>
                    <a:cubicBezTo>
                      <a:pt x="17" y="0"/>
                      <a:pt x="19" y="1"/>
                      <a:pt x="19" y="3"/>
                    </a:cubicBezTo>
                    <a:cubicBezTo>
                      <a:pt x="19" y="5"/>
                      <a:pt x="17"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Freeform 11"/>
              <p:cNvSpPr>
                <a:spLocks/>
              </p:cNvSpPr>
              <p:nvPr userDrawn="1"/>
            </p:nvSpPr>
            <p:spPr bwMode="auto">
              <a:xfrm>
                <a:off x="1517043" y="2121625"/>
                <a:ext cx="121508" cy="118164"/>
              </a:xfrm>
              <a:custGeom>
                <a:avLst/>
                <a:gdLst>
                  <a:gd name="T0" fmla="*/ 8 w 46"/>
                  <a:gd name="T1" fmla="*/ 14 h 45"/>
                  <a:gd name="T2" fmla="*/ 1 w 46"/>
                  <a:gd name="T3" fmla="*/ 5 h 45"/>
                  <a:gd name="T4" fmla="*/ 5 w 46"/>
                  <a:gd name="T5" fmla="*/ 0 h 45"/>
                  <a:gd name="T6" fmla="*/ 10 w 46"/>
                  <a:gd name="T7" fmla="*/ 2 h 45"/>
                  <a:gd name="T8" fmla="*/ 14 w 46"/>
                  <a:gd name="T9" fmla="*/ 15 h 45"/>
                  <a:gd name="T10" fmla="*/ 17 w 46"/>
                  <a:gd name="T11" fmla="*/ 39 h 45"/>
                  <a:gd name="T12" fmla="*/ 39 w 46"/>
                  <a:gd name="T13" fmla="*/ 0 h 45"/>
                  <a:gd name="T14" fmla="*/ 42 w 46"/>
                  <a:gd name="T15" fmla="*/ 8 h 45"/>
                  <a:gd name="T16" fmla="*/ 19 w 46"/>
                  <a:gd name="T17" fmla="*/ 45 h 45"/>
                  <a:gd name="T18" fmla="*/ 12 w 46"/>
                  <a:gd name="T19" fmla="*/ 45 h 45"/>
                  <a:gd name="T20" fmla="*/ 8 w 46"/>
                  <a:gd name="T21"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5">
                    <a:moveTo>
                      <a:pt x="8" y="14"/>
                    </a:moveTo>
                    <a:cubicBezTo>
                      <a:pt x="7" y="7"/>
                      <a:pt x="5" y="5"/>
                      <a:pt x="1" y="5"/>
                    </a:cubicBezTo>
                    <a:cubicBezTo>
                      <a:pt x="1" y="5"/>
                      <a:pt x="0" y="0"/>
                      <a:pt x="5" y="0"/>
                    </a:cubicBezTo>
                    <a:cubicBezTo>
                      <a:pt x="7" y="0"/>
                      <a:pt x="8" y="1"/>
                      <a:pt x="10" y="2"/>
                    </a:cubicBezTo>
                    <a:cubicBezTo>
                      <a:pt x="12" y="5"/>
                      <a:pt x="13" y="9"/>
                      <a:pt x="14" y="15"/>
                    </a:cubicBezTo>
                    <a:cubicBezTo>
                      <a:pt x="17" y="39"/>
                      <a:pt x="17" y="39"/>
                      <a:pt x="17" y="39"/>
                    </a:cubicBezTo>
                    <a:cubicBezTo>
                      <a:pt x="39" y="0"/>
                      <a:pt x="39" y="0"/>
                      <a:pt x="39" y="0"/>
                    </a:cubicBezTo>
                    <a:cubicBezTo>
                      <a:pt x="39" y="0"/>
                      <a:pt x="46" y="0"/>
                      <a:pt x="42" y="8"/>
                    </a:cubicBezTo>
                    <a:cubicBezTo>
                      <a:pt x="19" y="45"/>
                      <a:pt x="19" y="45"/>
                      <a:pt x="19" y="45"/>
                    </a:cubicBezTo>
                    <a:cubicBezTo>
                      <a:pt x="12" y="45"/>
                      <a:pt x="12" y="45"/>
                      <a:pt x="12" y="45"/>
                    </a:cubicBezTo>
                    <a:lnTo>
                      <a:pt x="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Freeform 12"/>
              <p:cNvSpPr>
                <a:spLocks noEditPoints="1"/>
              </p:cNvSpPr>
              <p:nvPr userDrawn="1"/>
            </p:nvSpPr>
            <p:spPr bwMode="auto">
              <a:xfrm>
                <a:off x="1638552" y="2121625"/>
                <a:ext cx="115935" cy="120394"/>
              </a:xfrm>
              <a:custGeom>
                <a:avLst/>
                <a:gdLst>
                  <a:gd name="T0" fmla="*/ 28 w 44"/>
                  <a:gd name="T1" fmla="*/ 0 h 46"/>
                  <a:gd name="T2" fmla="*/ 44 w 44"/>
                  <a:gd name="T3" fmla="*/ 11 h 46"/>
                  <a:gd name="T4" fmla="*/ 18 w 44"/>
                  <a:gd name="T5" fmla="*/ 25 h 46"/>
                  <a:gd name="T6" fmla="*/ 7 w 44"/>
                  <a:gd name="T7" fmla="*/ 25 h 46"/>
                  <a:gd name="T8" fmla="*/ 7 w 44"/>
                  <a:gd name="T9" fmla="*/ 28 h 46"/>
                  <a:gd name="T10" fmla="*/ 20 w 44"/>
                  <a:gd name="T11" fmla="*/ 41 h 46"/>
                  <a:gd name="T12" fmla="*/ 35 w 44"/>
                  <a:gd name="T13" fmla="*/ 34 h 46"/>
                  <a:gd name="T14" fmla="*/ 38 w 44"/>
                  <a:gd name="T15" fmla="*/ 36 h 46"/>
                  <a:gd name="T16" fmla="*/ 36 w 44"/>
                  <a:gd name="T17" fmla="*/ 40 h 46"/>
                  <a:gd name="T18" fmla="*/ 20 w 44"/>
                  <a:gd name="T19" fmla="*/ 46 h 46"/>
                  <a:gd name="T20" fmla="*/ 0 w 44"/>
                  <a:gd name="T21" fmla="*/ 28 h 46"/>
                  <a:gd name="T22" fmla="*/ 28 w 44"/>
                  <a:gd name="T23" fmla="*/ 0 h 46"/>
                  <a:gd name="T24" fmla="*/ 18 w 44"/>
                  <a:gd name="T25" fmla="*/ 20 h 46"/>
                  <a:gd name="T26" fmla="*/ 38 w 44"/>
                  <a:gd name="T27" fmla="*/ 11 h 46"/>
                  <a:gd name="T28" fmla="*/ 28 w 44"/>
                  <a:gd name="T29" fmla="*/ 5 h 46"/>
                  <a:gd name="T30" fmla="*/ 8 w 44"/>
                  <a:gd name="T31" fmla="*/ 20 h 46"/>
                  <a:gd name="T32" fmla="*/ 18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5" y="25"/>
                      <a:pt x="11" y="25"/>
                      <a:pt x="7" y="25"/>
                    </a:cubicBezTo>
                    <a:cubicBezTo>
                      <a:pt x="7" y="26"/>
                      <a:pt x="7" y="27"/>
                      <a:pt x="7" y="28"/>
                    </a:cubicBezTo>
                    <a:cubicBezTo>
                      <a:pt x="7" y="35"/>
                      <a:pt x="11" y="41"/>
                      <a:pt x="20" y="41"/>
                    </a:cubicBezTo>
                    <a:cubicBezTo>
                      <a:pt x="27" y="41"/>
                      <a:pt x="31" y="38"/>
                      <a:pt x="35" y="34"/>
                    </a:cubicBezTo>
                    <a:cubicBezTo>
                      <a:pt x="35" y="33"/>
                      <a:pt x="38" y="34"/>
                      <a:pt x="38" y="36"/>
                    </a:cubicBezTo>
                    <a:cubicBezTo>
                      <a:pt x="38" y="38"/>
                      <a:pt x="37" y="39"/>
                      <a:pt x="36" y="40"/>
                    </a:cubicBezTo>
                    <a:cubicBezTo>
                      <a:pt x="32" y="44"/>
                      <a:pt x="27" y="46"/>
                      <a:pt x="20" y="46"/>
                    </a:cubicBezTo>
                    <a:cubicBezTo>
                      <a:pt x="7" y="46"/>
                      <a:pt x="0" y="38"/>
                      <a:pt x="0" y="28"/>
                    </a:cubicBezTo>
                    <a:cubicBezTo>
                      <a:pt x="0" y="12"/>
                      <a:pt x="13" y="0"/>
                      <a:pt x="28" y="0"/>
                    </a:cubicBezTo>
                    <a:close/>
                    <a:moveTo>
                      <a:pt x="18" y="20"/>
                    </a:moveTo>
                    <a:cubicBezTo>
                      <a:pt x="34" y="20"/>
                      <a:pt x="38" y="16"/>
                      <a:pt x="38" y="11"/>
                    </a:cubicBezTo>
                    <a:cubicBezTo>
                      <a:pt x="38" y="8"/>
                      <a:pt x="35" y="5"/>
                      <a:pt x="28" y="5"/>
                    </a:cubicBezTo>
                    <a:cubicBezTo>
                      <a:pt x="19" y="5"/>
                      <a:pt x="11" y="11"/>
                      <a:pt x="8" y="20"/>
                    </a:cubicBezTo>
                    <a:cubicBezTo>
                      <a:pt x="12" y="20"/>
                      <a:pt x="15" y="20"/>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Freeform 13"/>
              <p:cNvSpPr>
                <a:spLocks/>
              </p:cNvSpPr>
              <p:nvPr userDrawn="1"/>
            </p:nvSpPr>
            <p:spPr bwMode="auto">
              <a:xfrm>
                <a:off x="1767863" y="2121625"/>
                <a:ext cx="86951" cy="118164"/>
              </a:xfrm>
              <a:custGeom>
                <a:avLst/>
                <a:gdLst>
                  <a:gd name="T0" fmla="*/ 10 w 33"/>
                  <a:gd name="T1" fmla="*/ 1 h 45"/>
                  <a:gd name="T2" fmla="*/ 11 w 33"/>
                  <a:gd name="T3" fmla="*/ 0 h 45"/>
                  <a:gd name="T4" fmla="*/ 14 w 33"/>
                  <a:gd name="T5" fmla="*/ 7 h 45"/>
                  <a:gd name="T6" fmla="*/ 14 w 33"/>
                  <a:gd name="T7" fmla="*/ 9 h 45"/>
                  <a:gd name="T8" fmla="*/ 27 w 33"/>
                  <a:gd name="T9" fmla="*/ 0 h 45"/>
                  <a:gd name="T10" fmla="*/ 33 w 33"/>
                  <a:gd name="T11" fmla="*/ 4 h 45"/>
                  <a:gd name="T12" fmla="*/ 31 w 33"/>
                  <a:gd name="T13" fmla="*/ 8 h 45"/>
                  <a:gd name="T14" fmla="*/ 25 w 33"/>
                  <a:gd name="T15" fmla="*/ 5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0"/>
                      <a:pt x="11" y="0"/>
                    </a:cubicBezTo>
                    <a:cubicBezTo>
                      <a:pt x="13" y="0"/>
                      <a:pt x="16" y="1"/>
                      <a:pt x="14" y="7"/>
                    </a:cubicBezTo>
                    <a:cubicBezTo>
                      <a:pt x="14" y="9"/>
                      <a:pt x="14" y="9"/>
                      <a:pt x="14" y="9"/>
                    </a:cubicBezTo>
                    <a:cubicBezTo>
                      <a:pt x="17" y="3"/>
                      <a:pt x="21" y="0"/>
                      <a:pt x="27" y="0"/>
                    </a:cubicBezTo>
                    <a:cubicBezTo>
                      <a:pt x="30" y="0"/>
                      <a:pt x="33" y="1"/>
                      <a:pt x="33" y="4"/>
                    </a:cubicBezTo>
                    <a:cubicBezTo>
                      <a:pt x="33" y="7"/>
                      <a:pt x="31" y="8"/>
                      <a:pt x="31" y="8"/>
                    </a:cubicBezTo>
                    <a:cubicBezTo>
                      <a:pt x="29" y="6"/>
                      <a:pt x="28" y="5"/>
                      <a:pt x="25" y="5"/>
                    </a:cubicBezTo>
                    <a:cubicBezTo>
                      <a:pt x="18" y="5"/>
                      <a:pt x="13" y="14"/>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Freeform 14"/>
              <p:cNvSpPr>
                <a:spLocks noEditPoints="1"/>
              </p:cNvSpPr>
              <p:nvPr userDrawn="1"/>
            </p:nvSpPr>
            <p:spPr bwMode="auto">
              <a:xfrm>
                <a:off x="1862618" y="2073691"/>
                <a:ext cx="50164" cy="168328"/>
              </a:xfrm>
              <a:custGeom>
                <a:avLst/>
                <a:gdLst>
                  <a:gd name="T0" fmla="*/ 9 w 19"/>
                  <a:gd name="T1" fmla="*/ 19 h 64"/>
                  <a:gd name="T2" fmla="*/ 15 w 19"/>
                  <a:gd name="T3" fmla="*/ 19 h 64"/>
                  <a:gd name="T4" fmla="*/ 7 w 19"/>
                  <a:gd name="T5" fmla="*/ 54 h 64"/>
                  <a:gd name="T6" fmla="*/ 12 w 19"/>
                  <a:gd name="T7" fmla="*/ 59 h 64"/>
                  <a:gd name="T8" fmla="*/ 8 w 19"/>
                  <a:gd name="T9" fmla="*/ 64 h 64"/>
                  <a:gd name="T10" fmla="*/ 1 w 19"/>
                  <a:gd name="T11" fmla="*/ 54 h 64"/>
                  <a:gd name="T12" fmla="*/ 9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7" y="58"/>
                      <a:pt x="7" y="59"/>
                      <a:pt x="12" y="59"/>
                    </a:cubicBezTo>
                    <a:cubicBezTo>
                      <a:pt x="12" y="59"/>
                      <a:pt x="12" y="64"/>
                      <a:pt x="8" y="64"/>
                    </a:cubicBezTo>
                    <a:cubicBezTo>
                      <a:pt x="2" y="64"/>
                      <a:pt x="0" y="60"/>
                      <a:pt x="1" y="54"/>
                    </a:cubicBezTo>
                    <a:lnTo>
                      <a:pt x="9" y="19"/>
                    </a:lnTo>
                    <a:close/>
                    <a:moveTo>
                      <a:pt x="11" y="4"/>
                    </a:moveTo>
                    <a:cubicBezTo>
                      <a:pt x="11" y="2"/>
                      <a:pt x="12" y="0"/>
                      <a:pt x="15" y="0"/>
                    </a:cubicBezTo>
                    <a:cubicBezTo>
                      <a:pt x="18" y="0"/>
                      <a:pt x="19" y="1"/>
                      <a:pt x="19" y="3"/>
                    </a:cubicBezTo>
                    <a:cubicBezTo>
                      <a:pt x="19" y="5"/>
                      <a:pt x="18"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Freeform 15"/>
              <p:cNvSpPr>
                <a:spLocks/>
              </p:cNvSpPr>
              <p:nvPr userDrawn="1"/>
            </p:nvSpPr>
            <p:spPr bwMode="auto">
              <a:xfrm>
                <a:off x="1918356" y="2121625"/>
                <a:ext cx="118164" cy="120394"/>
              </a:xfrm>
              <a:custGeom>
                <a:avLst/>
                <a:gdLst>
                  <a:gd name="T0" fmla="*/ 10 w 45"/>
                  <a:gd name="T1" fmla="*/ 1 h 46"/>
                  <a:gd name="T2" fmla="*/ 11 w 45"/>
                  <a:gd name="T3" fmla="*/ 0 h 46"/>
                  <a:gd name="T4" fmla="*/ 15 w 45"/>
                  <a:gd name="T5" fmla="*/ 7 h 46"/>
                  <a:gd name="T6" fmla="*/ 14 w 45"/>
                  <a:gd name="T7" fmla="*/ 8 h 46"/>
                  <a:gd name="T8" fmla="*/ 29 w 45"/>
                  <a:gd name="T9" fmla="*/ 0 h 46"/>
                  <a:gd name="T10" fmla="*/ 45 w 45"/>
                  <a:gd name="T11" fmla="*/ 15 h 46"/>
                  <a:gd name="T12" fmla="*/ 42 w 45"/>
                  <a:gd name="T13" fmla="*/ 28 h 46"/>
                  <a:gd name="T14" fmla="*/ 40 w 45"/>
                  <a:gd name="T15" fmla="*/ 38 h 46"/>
                  <a:gd name="T16" fmla="*/ 43 w 45"/>
                  <a:gd name="T17" fmla="*/ 42 h 46"/>
                  <a:gd name="T18" fmla="*/ 40 w 45"/>
                  <a:gd name="T19" fmla="*/ 46 h 46"/>
                  <a:gd name="T20" fmla="*/ 34 w 45"/>
                  <a:gd name="T21" fmla="*/ 39 h 46"/>
                  <a:gd name="T22" fmla="*/ 36 w 45"/>
                  <a:gd name="T23" fmla="*/ 27 h 46"/>
                  <a:gd name="T24" fmla="*/ 38 w 45"/>
                  <a:gd name="T25" fmla="*/ 16 h 46"/>
                  <a:gd name="T26" fmla="*/ 28 w 45"/>
                  <a:gd name="T27" fmla="*/ 5 h 46"/>
                  <a:gd name="T28" fmla="*/ 13 w 45"/>
                  <a:gd name="T29" fmla="*/ 16 h 46"/>
                  <a:gd name="T30" fmla="*/ 7 w 45"/>
                  <a:gd name="T31" fmla="*/ 45 h 46"/>
                  <a:gd name="T32" fmla="*/ 0 w 45"/>
                  <a:gd name="T33" fmla="*/ 45 h 46"/>
                  <a:gd name="T34" fmla="*/ 10 w 45"/>
                  <a:gd name="T35"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46">
                    <a:moveTo>
                      <a:pt x="10" y="1"/>
                    </a:moveTo>
                    <a:cubicBezTo>
                      <a:pt x="10" y="1"/>
                      <a:pt x="11" y="0"/>
                      <a:pt x="11" y="0"/>
                    </a:cubicBezTo>
                    <a:cubicBezTo>
                      <a:pt x="14" y="0"/>
                      <a:pt x="16" y="1"/>
                      <a:pt x="15" y="7"/>
                    </a:cubicBezTo>
                    <a:cubicBezTo>
                      <a:pt x="14" y="8"/>
                      <a:pt x="14" y="8"/>
                      <a:pt x="14" y="8"/>
                    </a:cubicBezTo>
                    <a:cubicBezTo>
                      <a:pt x="18" y="3"/>
                      <a:pt x="23" y="0"/>
                      <a:pt x="29" y="0"/>
                    </a:cubicBezTo>
                    <a:cubicBezTo>
                      <a:pt x="39" y="0"/>
                      <a:pt x="45" y="6"/>
                      <a:pt x="45" y="15"/>
                    </a:cubicBezTo>
                    <a:cubicBezTo>
                      <a:pt x="45" y="18"/>
                      <a:pt x="43" y="23"/>
                      <a:pt x="42" y="28"/>
                    </a:cubicBezTo>
                    <a:cubicBezTo>
                      <a:pt x="41" y="33"/>
                      <a:pt x="40" y="36"/>
                      <a:pt x="40" y="38"/>
                    </a:cubicBezTo>
                    <a:cubicBezTo>
                      <a:pt x="40" y="41"/>
                      <a:pt x="41" y="41"/>
                      <a:pt x="43" y="42"/>
                    </a:cubicBezTo>
                    <a:cubicBezTo>
                      <a:pt x="44" y="42"/>
                      <a:pt x="44" y="46"/>
                      <a:pt x="40" y="46"/>
                    </a:cubicBezTo>
                    <a:cubicBezTo>
                      <a:pt x="36" y="46"/>
                      <a:pt x="34" y="43"/>
                      <a:pt x="34" y="39"/>
                    </a:cubicBezTo>
                    <a:cubicBezTo>
                      <a:pt x="34" y="36"/>
                      <a:pt x="35" y="32"/>
                      <a:pt x="36" y="27"/>
                    </a:cubicBezTo>
                    <a:cubicBezTo>
                      <a:pt x="37" y="23"/>
                      <a:pt x="38" y="18"/>
                      <a:pt x="38" y="16"/>
                    </a:cubicBezTo>
                    <a:cubicBezTo>
                      <a:pt x="38" y="9"/>
                      <a:pt x="35" y="5"/>
                      <a:pt x="28" y="5"/>
                    </a:cubicBezTo>
                    <a:cubicBezTo>
                      <a:pt x="21" y="5"/>
                      <a:pt x="17" y="9"/>
                      <a:pt x="13" y="16"/>
                    </a:cubicBezTo>
                    <a:cubicBezTo>
                      <a:pt x="7" y="45"/>
                      <a:pt x="7" y="45"/>
                      <a:pt x="7"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Freeform 16"/>
              <p:cNvSpPr>
                <a:spLocks noEditPoints="1"/>
              </p:cNvSpPr>
              <p:nvPr userDrawn="1"/>
            </p:nvSpPr>
            <p:spPr bwMode="auto">
              <a:xfrm>
                <a:off x="2054356" y="2121625"/>
                <a:ext cx="134885" cy="168328"/>
              </a:xfrm>
              <a:custGeom>
                <a:avLst/>
                <a:gdLst>
                  <a:gd name="T0" fmla="*/ 20 w 51"/>
                  <a:gd name="T1" fmla="*/ 58 h 64"/>
                  <a:gd name="T2" fmla="*/ 36 w 51"/>
                  <a:gd name="T3" fmla="*/ 44 h 64"/>
                  <a:gd name="T4" fmla="*/ 38 w 51"/>
                  <a:gd name="T5" fmla="*/ 37 h 64"/>
                  <a:gd name="T6" fmla="*/ 22 w 51"/>
                  <a:gd name="T7" fmla="*/ 45 h 64"/>
                  <a:gd name="T8" fmla="*/ 3 w 51"/>
                  <a:gd name="T9" fmla="*/ 25 h 64"/>
                  <a:gd name="T10" fmla="*/ 28 w 51"/>
                  <a:gd name="T11" fmla="*/ 0 h 64"/>
                  <a:gd name="T12" fmla="*/ 44 w 51"/>
                  <a:gd name="T13" fmla="*/ 8 h 64"/>
                  <a:gd name="T14" fmla="*/ 46 w 51"/>
                  <a:gd name="T15" fmla="*/ 1 h 64"/>
                  <a:gd name="T16" fmla="*/ 51 w 51"/>
                  <a:gd name="T17" fmla="*/ 1 h 64"/>
                  <a:gd name="T18" fmla="*/ 42 w 51"/>
                  <a:gd name="T19" fmla="*/ 44 h 64"/>
                  <a:gd name="T20" fmla="*/ 20 w 51"/>
                  <a:gd name="T21" fmla="*/ 64 h 64"/>
                  <a:gd name="T22" fmla="*/ 3 w 51"/>
                  <a:gd name="T23" fmla="*/ 58 h 64"/>
                  <a:gd name="T24" fmla="*/ 0 w 51"/>
                  <a:gd name="T25" fmla="*/ 52 h 64"/>
                  <a:gd name="T26" fmla="*/ 4 w 51"/>
                  <a:gd name="T27" fmla="*/ 47 h 64"/>
                  <a:gd name="T28" fmla="*/ 20 w 51"/>
                  <a:gd name="T29" fmla="*/ 58 h 64"/>
                  <a:gd name="T30" fmla="*/ 22 w 51"/>
                  <a:gd name="T31" fmla="*/ 40 h 64"/>
                  <a:gd name="T32" fmla="*/ 40 w 51"/>
                  <a:gd name="T33" fmla="*/ 25 h 64"/>
                  <a:gd name="T34" fmla="*/ 42 w 51"/>
                  <a:gd name="T35" fmla="*/ 16 h 64"/>
                  <a:gd name="T36" fmla="*/ 28 w 51"/>
                  <a:gd name="T37" fmla="*/ 5 h 64"/>
                  <a:gd name="T38" fmla="*/ 9 w 51"/>
                  <a:gd name="T39" fmla="*/ 25 h 64"/>
                  <a:gd name="T40" fmla="*/ 22 w 51"/>
                  <a:gd name="T41"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64">
                    <a:moveTo>
                      <a:pt x="20" y="58"/>
                    </a:moveTo>
                    <a:cubicBezTo>
                      <a:pt x="28" y="58"/>
                      <a:pt x="34" y="53"/>
                      <a:pt x="36" y="44"/>
                    </a:cubicBezTo>
                    <a:cubicBezTo>
                      <a:pt x="38" y="37"/>
                      <a:pt x="38" y="37"/>
                      <a:pt x="38" y="37"/>
                    </a:cubicBezTo>
                    <a:cubicBezTo>
                      <a:pt x="34" y="42"/>
                      <a:pt x="28" y="45"/>
                      <a:pt x="22" y="45"/>
                    </a:cubicBezTo>
                    <a:cubicBezTo>
                      <a:pt x="12" y="45"/>
                      <a:pt x="3" y="38"/>
                      <a:pt x="3" y="25"/>
                    </a:cubicBezTo>
                    <a:cubicBezTo>
                      <a:pt x="3" y="13"/>
                      <a:pt x="14" y="0"/>
                      <a:pt x="28" y="0"/>
                    </a:cubicBezTo>
                    <a:cubicBezTo>
                      <a:pt x="36" y="0"/>
                      <a:pt x="41" y="3"/>
                      <a:pt x="44" y="8"/>
                    </a:cubicBezTo>
                    <a:cubicBezTo>
                      <a:pt x="46" y="1"/>
                      <a:pt x="46" y="1"/>
                      <a:pt x="46" y="1"/>
                    </a:cubicBezTo>
                    <a:cubicBezTo>
                      <a:pt x="51" y="1"/>
                      <a:pt x="51" y="1"/>
                      <a:pt x="51" y="1"/>
                    </a:cubicBezTo>
                    <a:cubicBezTo>
                      <a:pt x="42" y="44"/>
                      <a:pt x="42" y="44"/>
                      <a:pt x="42" y="44"/>
                    </a:cubicBezTo>
                    <a:cubicBezTo>
                      <a:pt x="40" y="56"/>
                      <a:pt x="32" y="64"/>
                      <a:pt x="20" y="64"/>
                    </a:cubicBezTo>
                    <a:cubicBezTo>
                      <a:pt x="12" y="64"/>
                      <a:pt x="6" y="61"/>
                      <a:pt x="3" y="58"/>
                    </a:cubicBezTo>
                    <a:cubicBezTo>
                      <a:pt x="1" y="56"/>
                      <a:pt x="0" y="53"/>
                      <a:pt x="0" y="52"/>
                    </a:cubicBezTo>
                    <a:cubicBezTo>
                      <a:pt x="0" y="48"/>
                      <a:pt x="4" y="47"/>
                      <a:pt x="4" y="47"/>
                    </a:cubicBezTo>
                    <a:cubicBezTo>
                      <a:pt x="6" y="54"/>
                      <a:pt x="11" y="58"/>
                      <a:pt x="20" y="58"/>
                    </a:cubicBezTo>
                    <a:close/>
                    <a:moveTo>
                      <a:pt x="22" y="40"/>
                    </a:moveTo>
                    <a:cubicBezTo>
                      <a:pt x="31" y="40"/>
                      <a:pt x="38" y="33"/>
                      <a:pt x="40" y="25"/>
                    </a:cubicBezTo>
                    <a:cubicBezTo>
                      <a:pt x="42" y="16"/>
                      <a:pt x="42" y="16"/>
                      <a:pt x="42" y="16"/>
                    </a:cubicBezTo>
                    <a:cubicBezTo>
                      <a:pt x="40" y="9"/>
                      <a:pt x="35" y="5"/>
                      <a:pt x="28" y="5"/>
                    </a:cubicBezTo>
                    <a:cubicBezTo>
                      <a:pt x="17" y="5"/>
                      <a:pt x="9" y="15"/>
                      <a:pt x="9" y="25"/>
                    </a:cubicBezTo>
                    <a:cubicBezTo>
                      <a:pt x="9" y="34"/>
                      <a:pt x="16"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Freeform 17"/>
              <p:cNvSpPr>
                <a:spLocks/>
              </p:cNvSpPr>
              <p:nvPr userDrawn="1"/>
            </p:nvSpPr>
            <p:spPr bwMode="auto">
              <a:xfrm>
                <a:off x="1554945" y="2935397"/>
                <a:ext cx="120394"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4" y="39"/>
                      <a:pt x="4" y="39"/>
                    </a:cubicBezTo>
                    <a:cubicBezTo>
                      <a:pt x="7" y="45"/>
                      <a:pt x="13" y="49"/>
                      <a:pt x="22" y="49"/>
                    </a:cubicBezTo>
                    <a:cubicBezTo>
                      <a:pt x="31"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3"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Freeform 18"/>
              <p:cNvSpPr>
                <a:spLocks noEditPoints="1"/>
              </p:cNvSpPr>
              <p:nvPr userDrawn="1"/>
            </p:nvSpPr>
            <p:spPr bwMode="auto">
              <a:xfrm>
                <a:off x="1702093" y="2935397"/>
                <a:ext cx="139345"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1" y="55"/>
                      <a:pt x="0" y="45"/>
                      <a:pt x="0" y="31"/>
                    </a:cubicBezTo>
                    <a:cubicBezTo>
                      <a:pt x="0" y="15"/>
                      <a:pt x="12" y="0"/>
                      <a:pt x="29" y="0"/>
                    </a:cubicBezTo>
                    <a:close/>
                    <a:moveTo>
                      <a:pt x="24" y="49"/>
                    </a:moveTo>
                    <a:cubicBezTo>
                      <a:pt x="37" y="49"/>
                      <a:pt x="46" y="38"/>
                      <a:pt x="46" y="25"/>
                    </a:cubicBezTo>
                    <a:cubicBezTo>
                      <a:pt x="46" y="14"/>
                      <a:pt x="39"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Freeform 19"/>
              <p:cNvSpPr>
                <a:spLocks/>
              </p:cNvSpPr>
              <p:nvPr userDrawn="1"/>
            </p:nvSpPr>
            <p:spPr bwMode="auto">
              <a:xfrm>
                <a:off x="1870421" y="2879659"/>
                <a:ext cx="57967" cy="200656"/>
              </a:xfrm>
              <a:custGeom>
                <a:avLst/>
                <a:gdLst>
                  <a:gd name="T0" fmla="*/ 15 w 22"/>
                  <a:gd name="T1" fmla="*/ 0 h 76"/>
                  <a:gd name="T2" fmla="*/ 22 w 22"/>
                  <a:gd name="T3" fmla="*/ 0 h 76"/>
                  <a:gd name="T4" fmla="*/ 8 w 22"/>
                  <a:gd name="T5" fmla="*/ 64 h 76"/>
                  <a:gd name="T6" fmla="*/ 14 w 22"/>
                  <a:gd name="T7" fmla="*/ 71 h 76"/>
                  <a:gd name="T8" fmla="*/ 9 w 22"/>
                  <a:gd name="T9" fmla="*/ 76 h 76"/>
                  <a:gd name="T10" fmla="*/ 1 w 22"/>
                  <a:gd name="T11" fmla="*/ 64 h 76"/>
                  <a:gd name="T12" fmla="*/ 15 w 2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2" h="76">
                    <a:moveTo>
                      <a:pt x="15" y="0"/>
                    </a:moveTo>
                    <a:cubicBezTo>
                      <a:pt x="22" y="0"/>
                      <a:pt x="22" y="0"/>
                      <a:pt x="22" y="0"/>
                    </a:cubicBezTo>
                    <a:cubicBezTo>
                      <a:pt x="8" y="64"/>
                      <a:pt x="8" y="64"/>
                      <a:pt x="8" y="64"/>
                    </a:cubicBezTo>
                    <a:cubicBezTo>
                      <a:pt x="7" y="69"/>
                      <a:pt x="8" y="71"/>
                      <a:pt x="14" y="71"/>
                    </a:cubicBezTo>
                    <a:cubicBezTo>
                      <a:pt x="14" y="71"/>
                      <a:pt x="14" y="76"/>
                      <a:pt x="9" y="76"/>
                    </a:cubicBezTo>
                    <a:cubicBezTo>
                      <a:pt x="2" y="76"/>
                      <a:pt x="0" y="72"/>
                      <a:pt x="1" y="64"/>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Freeform 20"/>
              <p:cNvSpPr>
                <a:spLocks/>
              </p:cNvSpPr>
              <p:nvPr userDrawn="1"/>
            </p:nvSpPr>
            <p:spPr bwMode="auto">
              <a:xfrm>
                <a:off x="1938421" y="2937627"/>
                <a:ext cx="144918" cy="142689"/>
              </a:xfrm>
              <a:custGeom>
                <a:avLst/>
                <a:gdLst>
                  <a:gd name="T0" fmla="*/ 10 w 55"/>
                  <a:gd name="T1" fmla="*/ 0 h 54"/>
                  <a:gd name="T2" fmla="*/ 17 w 55"/>
                  <a:gd name="T3" fmla="*/ 0 h 54"/>
                  <a:gd name="T4" fmla="*/ 10 w 55"/>
                  <a:gd name="T5" fmla="*/ 31 h 54"/>
                  <a:gd name="T6" fmla="*/ 22 w 55"/>
                  <a:gd name="T7" fmla="*/ 47 h 54"/>
                  <a:gd name="T8" fmla="*/ 40 w 55"/>
                  <a:gd name="T9" fmla="*/ 35 h 54"/>
                  <a:gd name="T10" fmla="*/ 47 w 55"/>
                  <a:gd name="T11" fmla="*/ 0 h 54"/>
                  <a:gd name="T12" fmla="*/ 55 w 55"/>
                  <a:gd name="T13" fmla="*/ 0 h 54"/>
                  <a:gd name="T14" fmla="*/ 46 w 55"/>
                  <a:gd name="T15" fmla="*/ 42 h 54"/>
                  <a:gd name="T16" fmla="*/ 50 w 55"/>
                  <a:gd name="T17" fmla="*/ 49 h 54"/>
                  <a:gd name="T18" fmla="*/ 46 w 55"/>
                  <a:gd name="T19" fmla="*/ 54 h 54"/>
                  <a:gd name="T20" fmla="*/ 38 w 55"/>
                  <a:gd name="T21" fmla="*/ 44 h 54"/>
                  <a:gd name="T22" fmla="*/ 21 w 55"/>
                  <a:gd name="T23" fmla="*/ 54 h 54"/>
                  <a:gd name="T24" fmla="*/ 3 w 55"/>
                  <a:gd name="T25" fmla="*/ 30 h 54"/>
                  <a:gd name="T26" fmla="*/ 10 w 55"/>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54">
                    <a:moveTo>
                      <a:pt x="10" y="0"/>
                    </a:moveTo>
                    <a:cubicBezTo>
                      <a:pt x="17" y="0"/>
                      <a:pt x="17" y="0"/>
                      <a:pt x="17" y="0"/>
                    </a:cubicBezTo>
                    <a:cubicBezTo>
                      <a:pt x="10" y="31"/>
                      <a:pt x="10" y="31"/>
                      <a:pt x="10" y="31"/>
                    </a:cubicBezTo>
                    <a:cubicBezTo>
                      <a:pt x="8" y="40"/>
                      <a:pt x="12" y="47"/>
                      <a:pt x="22" y="47"/>
                    </a:cubicBezTo>
                    <a:cubicBezTo>
                      <a:pt x="30" y="47"/>
                      <a:pt x="35" y="43"/>
                      <a:pt x="40" y="35"/>
                    </a:cubicBezTo>
                    <a:cubicBezTo>
                      <a:pt x="47" y="0"/>
                      <a:pt x="47" y="0"/>
                      <a:pt x="47" y="0"/>
                    </a:cubicBezTo>
                    <a:cubicBezTo>
                      <a:pt x="55" y="0"/>
                      <a:pt x="55" y="0"/>
                      <a:pt x="55" y="0"/>
                    </a:cubicBezTo>
                    <a:cubicBezTo>
                      <a:pt x="46" y="42"/>
                      <a:pt x="46" y="42"/>
                      <a:pt x="46" y="42"/>
                    </a:cubicBezTo>
                    <a:cubicBezTo>
                      <a:pt x="45" y="47"/>
                      <a:pt x="46" y="49"/>
                      <a:pt x="50" y="49"/>
                    </a:cubicBezTo>
                    <a:cubicBezTo>
                      <a:pt x="51" y="49"/>
                      <a:pt x="51" y="54"/>
                      <a:pt x="46" y="54"/>
                    </a:cubicBezTo>
                    <a:cubicBezTo>
                      <a:pt x="40" y="54"/>
                      <a:pt x="37" y="50"/>
                      <a:pt x="38" y="44"/>
                    </a:cubicBezTo>
                    <a:cubicBezTo>
                      <a:pt x="34" y="50"/>
                      <a:pt x="28" y="54"/>
                      <a:pt x="21" y="54"/>
                    </a:cubicBezTo>
                    <a:cubicBezTo>
                      <a:pt x="7" y="54"/>
                      <a:pt x="0" y="44"/>
                      <a:pt x="3" y="3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Freeform 21"/>
              <p:cNvSpPr>
                <a:spLocks/>
              </p:cNvSpPr>
              <p:nvPr userDrawn="1"/>
            </p:nvSpPr>
            <p:spPr bwMode="auto">
              <a:xfrm>
                <a:off x="2112323" y="2906413"/>
                <a:ext cx="86951" cy="173902"/>
              </a:xfrm>
              <a:custGeom>
                <a:avLst/>
                <a:gdLst>
                  <a:gd name="T0" fmla="*/ 8 w 33"/>
                  <a:gd name="T1" fmla="*/ 19 h 66"/>
                  <a:gd name="T2" fmla="*/ 1 w 33"/>
                  <a:gd name="T3" fmla="*/ 19 h 66"/>
                  <a:gd name="T4" fmla="*/ 1 w 33"/>
                  <a:gd name="T5" fmla="*/ 17 h 66"/>
                  <a:gd name="T6" fmla="*/ 2 w 33"/>
                  <a:gd name="T7" fmla="*/ 13 h 66"/>
                  <a:gd name="T8" fmla="*/ 2 w 33"/>
                  <a:gd name="T9" fmla="*/ 12 h 66"/>
                  <a:gd name="T10" fmla="*/ 10 w 33"/>
                  <a:gd name="T11" fmla="*/ 12 h 66"/>
                  <a:gd name="T12" fmla="*/ 11 w 33"/>
                  <a:gd name="T13" fmla="*/ 7 h 66"/>
                  <a:gd name="T14" fmla="*/ 17 w 33"/>
                  <a:gd name="T15" fmla="*/ 0 h 66"/>
                  <a:gd name="T16" fmla="*/ 19 w 33"/>
                  <a:gd name="T17" fmla="*/ 1 h 66"/>
                  <a:gd name="T18" fmla="*/ 17 w 33"/>
                  <a:gd name="T19" fmla="*/ 12 h 66"/>
                  <a:gd name="T20" fmla="*/ 33 w 33"/>
                  <a:gd name="T21" fmla="*/ 12 h 66"/>
                  <a:gd name="T22" fmla="*/ 33 w 33"/>
                  <a:gd name="T23" fmla="*/ 14 h 66"/>
                  <a:gd name="T24" fmla="*/ 32 w 33"/>
                  <a:gd name="T25" fmla="*/ 18 h 66"/>
                  <a:gd name="T26" fmla="*/ 32 w 33"/>
                  <a:gd name="T27" fmla="*/ 19 h 66"/>
                  <a:gd name="T28" fmla="*/ 16 w 33"/>
                  <a:gd name="T29" fmla="*/ 19 h 66"/>
                  <a:gd name="T30" fmla="*/ 10 w 33"/>
                  <a:gd name="T31" fmla="*/ 47 h 66"/>
                  <a:gd name="T32" fmla="*/ 16 w 33"/>
                  <a:gd name="T33" fmla="*/ 60 h 66"/>
                  <a:gd name="T34" fmla="*/ 24 w 33"/>
                  <a:gd name="T35" fmla="*/ 57 h 66"/>
                  <a:gd name="T36" fmla="*/ 25 w 33"/>
                  <a:gd name="T37" fmla="*/ 60 h 66"/>
                  <a:gd name="T38" fmla="*/ 24 w 33"/>
                  <a:gd name="T39" fmla="*/ 64 h 66"/>
                  <a:gd name="T40" fmla="*/ 15 w 33"/>
                  <a:gd name="T41" fmla="*/ 66 h 66"/>
                  <a:gd name="T42" fmla="*/ 3 w 33"/>
                  <a:gd name="T43" fmla="*/ 47 h 66"/>
                  <a:gd name="T44" fmla="*/ 8 w 33"/>
                  <a:gd name="T45"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66">
                    <a:moveTo>
                      <a:pt x="8" y="19"/>
                    </a:moveTo>
                    <a:cubicBezTo>
                      <a:pt x="1" y="19"/>
                      <a:pt x="1" y="19"/>
                      <a:pt x="1" y="19"/>
                    </a:cubicBezTo>
                    <a:cubicBezTo>
                      <a:pt x="1" y="19"/>
                      <a:pt x="1" y="18"/>
                      <a:pt x="1" y="17"/>
                    </a:cubicBezTo>
                    <a:cubicBezTo>
                      <a:pt x="2" y="13"/>
                      <a:pt x="2" y="13"/>
                      <a:pt x="2" y="13"/>
                    </a:cubicBezTo>
                    <a:cubicBezTo>
                      <a:pt x="2" y="13"/>
                      <a:pt x="2" y="12"/>
                      <a:pt x="2" y="12"/>
                    </a:cubicBezTo>
                    <a:cubicBezTo>
                      <a:pt x="10" y="12"/>
                      <a:pt x="10" y="12"/>
                      <a:pt x="10" y="12"/>
                    </a:cubicBezTo>
                    <a:cubicBezTo>
                      <a:pt x="11" y="7"/>
                      <a:pt x="11" y="7"/>
                      <a:pt x="11" y="7"/>
                    </a:cubicBezTo>
                    <a:cubicBezTo>
                      <a:pt x="12" y="2"/>
                      <a:pt x="14" y="0"/>
                      <a:pt x="17" y="0"/>
                    </a:cubicBezTo>
                    <a:cubicBezTo>
                      <a:pt x="18" y="0"/>
                      <a:pt x="19" y="1"/>
                      <a:pt x="19" y="1"/>
                    </a:cubicBezTo>
                    <a:cubicBezTo>
                      <a:pt x="17" y="12"/>
                      <a:pt x="17" y="12"/>
                      <a:pt x="17" y="12"/>
                    </a:cubicBezTo>
                    <a:cubicBezTo>
                      <a:pt x="33" y="12"/>
                      <a:pt x="33" y="12"/>
                      <a:pt x="33" y="12"/>
                    </a:cubicBezTo>
                    <a:cubicBezTo>
                      <a:pt x="33" y="12"/>
                      <a:pt x="33" y="13"/>
                      <a:pt x="33" y="14"/>
                    </a:cubicBezTo>
                    <a:cubicBezTo>
                      <a:pt x="32" y="18"/>
                      <a:pt x="32" y="18"/>
                      <a:pt x="32" y="18"/>
                    </a:cubicBezTo>
                    <a:cubicBezTo>
                      <a:pt x="32" y="19"/>
                      <a:pt x="32" y="19"/>
                      <a:pt x="32" y="19"/>
                    </a:cubicBezTo>
                    <a:cubicBezTo>
                      <a:pt x="16" y="19"/>
                      <a:pt x="16" y="19"/>
                      <a:pt x="16" y="19"/>
                    </a:cubicBezTo>
                    <a:cubicBezTo>
                      <a:pt x="10" y="47"/>
                      <a:pt x="10" y="47"/>
                      <a:pt x="10" y="47"/>
                    </a:cubicBezTo>
                    <a:cubicBezTo>
                      <a:pt x="8" y="56"/>
                      <a:pt x="10" y="60"/>
                      <a:pt x="16" y="60"/>
                    </a:cubicBezTo>
                    <a:cubicBezTo>
                      <a:pt x="19" y="60"/>
                      <a:pt x="22" y="58"/>
                      <a:pt x="24" y="57"/>
                    </a:cubicBezTo>
                    <a:cubicBezTo>
                      <a:pt x="24" y="57"/>
                      <a:pt x="25" y="58"/>
                      <a:pt x="25" y="60"/>
                    </a:cubicBezTo>
                    <a:cubicBezTo>
                      <a:pt x="25" y="61"/>
                      <a:pt x="25" y="62"/>
                      <a:pt x="24" y="64"/>
                    </a:cubicBezTo>
                    <a:cubicBezTo>
                      <a:pt x="22" y="65"/>
                      <a:pt x="19" y="66"/>
                      <a:pt x="15" y="66"/>
                    </a:cubicBezTo>
                    <a:cubicBezTo>
                      <a:pt x="5" y="66"/>
                      <a:pt x="0" y="60"/>
                      <a:pt x="3" y="47"/>
                    </a:cubicBezTo>
                    <a:lnTo>
                      <a:pt x="8"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Freeform 22"/>
              <p:cNvSpPr>
                <a:spLocks noEditPoints="1"/>
              </p:cNvSpPr>
              <p:nvPr userDrawn="1"/>
            </p:nvSpPr>
            <p:spPr bwMode="auto">
              <a:xfrm>
                <a:off x="2215995" y="2879659"/>
                <a:ext cx="57967" cy="200656"/>
              </a:xfrm>
              <a:custGeom>
                <a:avLst/>
                <a:gdLst>
                  <a:gd name="T0" fmla="*/ 10 w 22"/>
                  <a:gd name="T1" fmla="*/ 22 h 76"/>
                  <a:gd name="T2" fmla="*/ 17 w 22"/>
                  <a:gd name="T3" fmla="*/ 22 h 76"/>
                  <a:gd name="T4" fmla="*/ 8 w 22"/>
                  <a:gd name="T5" fmla="*/ 64 h 76"/>
                  <a:gd name="T6" fmla="*/ 14 w 22"/>
                  <a:gd name="T7" fmla="*/ 71 h 76"/>
                  <a:gd name="T8" fmla="*/ 8 w 22"/>
                  <a:gd name="T9" fmla="*/ 76 h 76"/>
                  <a:gd name="T10" fmla="*/ 1 w 22"/>
                  <a:gd name="T11" fmla="*/ 64 h 76"/>
                  <a:gd name="T12" fmla="*/ 10 w 22"/>
                  <a:gd name="T13" fmla="*/ 22 h 76"/>
                  <a:gd name="T14" fmla="*/ 13 w 22"/>
                  <a:gd name="T15" fmla="*/ 6 h 76"/>
                  <a:gd name="T16" fmla="*/ 18 w 22"/>
                  <a:gd name="T17" fmla="*/ 0 h 76"/>
                  <a:gd name="T18" fmla="*/ 22 w 22"/>
                  <a:gd name="T19" fmla="*/ 4 h 76"/>
                  <a:gd name="T20" fmla="*/ 17 w 22"/>
                  <a:gd name="T21" fmla="*/ 9 h 76"/>
                  <a:gd name="T22" fmla="*/ 13 w 22"/>
                  <a:gd name="T23" fmla="*/ 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76">
                    <a:moveTo>
                      <a:pt x="10" y="22"/>
                    </a:moveTo>
                    <a:cubicBezTo>
                      <a:pt x="17" y="22"/>
                      <a:pt x="17" y="22"/>
                      <a:pt x="17" y="22"/>
                    </a:cubicBezTo>
                    <a:cubicBezTo>
                      <a:pt x="8" y="64"/>
                      <a:pt x="8" y="64"/>
                      <a:pt x="8" y="64"/>
                    </a:cubicBezTo>
                    <a:cubicBezTo>
                      <a:pt x="7" y="69"/>
                      <a:pt x="8" y="71"/>
                      <a:pt x="14" y="71"/>
                    </a:cubicBezTo>
                    <a:cubicBezTo>
                      <a:pt x="14" y="71"/>
                      <a:pt x="14" y="76"/>
                      <a:pt x="8" y="76"/>
                    </a:cubicBezTo>
                    <a:cubicBezTo>
                      <a:pt x="2" y="76"/>
                      <a:pt x="0" y="72"/>
                      <a:pt x="1" y="64"/>
                    </a:cubicBezTo>
                    <a:lnTo>
                      <a:pt x="10" y="22"/>
                    </a:lnTo>
                    <a:close/>
                    <a:moveTo>
                      <a:pt x="13" y="6"/>
                    </a:moveTo>
                    <a:cubicBezTo>
                      <a:pt x="13" y="3"/>
                      <a:pt x="14" y="0"/>
                      <a:pt x="18" y="0"/>
                    </a:cubicBezTo>
                    <a:cubicBezTo>
                      <a:pt x="21" y="0"/>
                      <a:pt x="22" y="1"/>
                      <a:pt x="22" y="4"/>
                    </a:cubicBezTo>
                    <a:cubicBezTo>
                      <a:pt x="22" y="6"/>
                      <a:pt x="21" y="9"/>
                      <a:pt x="17" y="9"/>
                    </a:cubicBezTo>
                    <a:cubicBezTo>
                      <a:pt x="14" y="9"/>
                      <a:pt x="13" y="8"/>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Freeform 23"/>
              <p:cNvSpPr>
                <a:spLocks noEditPoints="1"/>
              </p:cNvSpPr>
              <p:nvPr userDrawn="1"/>
            </p:nvSpPr>
            <p:spPr bwMode="auto">
              <a:xfrm>
                <a:off x="2286225" y="2935397"/>
                <a:ext cx="140459"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0" y="55"/>
                      <a:pt x="0" y="45"/>
                      <a:pt x="0" y="31"/>
                    </a:cubicBezTo>
                    <a:cubicBezTo>
                      <a:pt x="0" y="15"/>
                      <a:pt x="12" y="0"/>
                      <a:pt x="29" y="0"/>
                    </a:cubicBezTo>
                    <a:close/>
                    <a:moveTo>
                      <a:pt x="24" y="49"/>
                    </a:moveTo>
                    <a:cubicBezTo>
                      <a:pt x="36" y="49"/>
                      <a:pt x="46" y="38"/>
                      <a:pt x="46" y="25"/>
                    </a:cubicBezTo>
                    <a:cubicBezTo>
                      <a:pt x="46" y="14"/>
                      <a:pt x="38"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Freeform 24"/>
              <p:cNvSpPr>
                <a:spLocks/>
              </p:cNvSpPr>
              <p:nvPr userDrawn="1"/>
            </p:nvSpPr>
            <p:spPr bwMode="auto">
              <a:xfrm>
                <a:off x="2450094" y="2935397"/>
                <a:ext cx="137115" cy="144918"/>
              </a:xfrm>
              <a:custGeom>
                <a:avLst/>
                <a:gdLst>
                  <a:gd name="T0" fmla="*/ 11 w 52"/>
                  <a:gd name="T1" fmla="*/ 1 h 55"/>
                  <a:gd name="T2" fmla="*/ 13 w 52"/>
                  <a:gd name="T3" fmla="*/ 1 h 55"/>
                  <a:gd name="T4" fmla="*/ 17 w 52"/>
                  <a:gd name="T5" fmla="*/ 9 h 55"/>
                  <a:gd name="T6" fmla="*/ 17 w 52"/>
                  <a:gd name="T7" fmla="*/ 10 h 55"/>
                  <a:gd name="T8" fmla="*/ 34 w 52"/>
                  <a:gd name="T9" fmla="*/ 0 h 55"/>
                  <a:gd name="T10" fmla="*/ 52 w 52"/>
                  <a:gd name="T11" fmla="*/ 18 h 55"/>
                  <a:gd name="T12" fmla="*/ 49 w 52"/>
                  <a:gd name="T13" fmla="*/ 34 h 55"/>
                  <a:gd name="T14" fmla="*/ 47 w 52"/>
                  <a:gd name="T15" fmla="*/ 46 h 55"/>
                  <a:gd name="T16" fmla="*/ 51 w 52"/>
                  <a:gd name="T17" fmla="*/ 50 h 55"/>
                  <a:gd name="T18" fmla="*/ 46 w 52"/>
                  <a:gd name="T19" fmla="*/ 55 h 55"/>
                  <a:gd name="T20" fmla="*/ 39 w 52"/>
                  <a:gd name="T21" fmla="*/ 47 h 55"/>
                  <a:gd name="T22" fmla="*/ 42 w 52"/>
                  <a:gd name="T23" fmla="*/ 33 h 55"/>
                  <a:gd name="T24" fmla="*/ 45 w 52"/>
                  <a:gd name="T25" fmla="*/ 19 h 55"/>
                  <a:gd name="T26" fmla="*/ 33 w 52"/>
                  <a:gd name="T27" fmla="*/ 7 h 55"/>
                  <a:gd name="T28" fmla="*/ 15 w 52"/>
                  <a:gd name="T29" fmla="*/ 19 h 55"/>
                  <a:gd name="T30" fmla="*/ 7 w 52"/>
                  <a:gd name="T31" fmla="*/ 54 h 55"/>
                  <a:gd name="T32" fmla="*/ 0 w 52"/>
                  <a:gd name="T33" fmla="*/ 54 h 55"/>
                  <a:gd name="T34" fmla="*/ 11 w 52"/>
                  <a:gd name="T35"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55">
                    <a:moveTo>
                      <a:pt x="11" y="1"/>
                    </a:moveTo>
                    <a:cubicBezTo>
                      <a:pt x="11" y="1"/>
                      <a:pt x="12" y="1"/>
                      <a:pt x="13" y="1"/>
                    </a:cubicBezTo>
                    <a:cubicBezTo>
                      <a:pt x="16" y="1"/>
                      <a:pt x="18" y="2"/>
                      <a:pt x="17" y="9"/>
                    </a:cubicBezTo>
                    <a:cubicBezTo>
                      <a:pt x="17" y="10"/>
                      <a:pt x="17" y="10"/>
                      <a:pt x="17" y="10"/>
                    </a:cubicBezTo>
                    <a:cubicBezTo>
                      <a:pt x="21" y="4"/>
                      <a:pt x="27" y="0"/>
                      <a:pt x="34" y="0"/>
                    </a:cubicBezTo>
                    <a:cubicBezTo>
                      <a:pt x="46" y="0"/>
                      <a:pt x="52" y="8"/>
                      <a:pt x="52" y="18"/>
                    </a:cubicBezTo>
                    <a:cubicBezTo>
                      <a:pt x="52" y="22"/>
                      <a:pt x="51" y="28"/>
                      <a:pt x="49" y="34"/>
                    </a:cubicBezTo>
                    <a:cubicBezTo>
                      <a:pt x="48" y="39"/>
                      <a:pt x="47" y="44"/>
                      <a:pt x="47" y="46"/>
                    </a:cubicBezTo>
                    <a:cubicBezTo>
                      <a:pt x="47" y="49"/>
                      <a:pt x="48" y="50"/>
                      <a:pt x="51" y="50"/>
                    </a:cubicBezTo>
                    <a:cubicBezTo>
                      <a:pt x="51" y="50"/>
                      <a:pt x="52" y="55"/>
                      <a:pt x="46" y="55"/>
                    </a:cubicBezTo>
                    <a:cubicBezTo>
                      <a:pt x="42" y="55"/>
                      <a:pt x="39" y="52"/>
                      <a:pt x="39" y="47"/>
                    </a:cubicBezTo>
                    <a:cubicBezTo>
                      <a:pt x="39" y="44"/>
                      <a:pt x="41" y="39"/>
                      <a:pt x="42" y="33"/>
                    </a:cubicBezTo>
                    <a:cubicBezTo>
                      <a:pt x="44" y="27"/>
                      <a:pt x="45" y="22"/>
                      <a:pt x="45" y="19"/>
                    </a:cubicBezTo>
                    <a:cubicBezTo>
                      <a:pt x="45" y="12"/>
                      <a:pt x="41" y="7"/>
                      <a:pt x="33" y="7"/>
                    </a:cubicBezTo>
                    <a:cubicBezTo>
                      <a:pt x="25" y="7"/>
                      <a:pt x="20" y="11"/>
                      <a:pt x="15" y="19"/>
                    </a:cubicBezTo>
                    <a:cubicBezTo>
                      <a:pt x="7" y="54"/>
                      <a:pt x="7" y="54"/>
                      <a:pt x="7" y="54"/>
                    </a:cubicBezTo>
                    <a:cubicBezTo>
                      <a:pt x="0" y="54"/>
                      <a:pt x="0" y="54"/>
                      <a:pt x="0" y="54"/>
                    </a:cubicBezTo>
                    <a:lnTo>
                      <a:pt x="1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Freeform 25"/>
              <p:cNvSpPr>
                <a:spLocks/>
              </p:cNvSpPr>
              <p:nvPr userDrawn="1"/>
            </p:nvSpPr>
            <p:spPr bwMode="auto">
              <a:xfrm>
                <a:off x="2612849" y="2935397"/>
                <a:ext cx="121508"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3" y="39"/>
                      <a:pt x="4" y="39"/>
                    </a:cubicBezTo>
                    <a:cubicBezTo>
                      <a:pt x="7" y="45"/>
                      <a:pt x="13" y="49"/>
                      <a:pt x="22" y="49"/>
                    </a:cubicBezTo>
                    <a:cubicBezTo>
                      <a:pt x="30"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2"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Freeform 26"/>
              <p:cNvSpPr>
                <a:spLocks noEditPoints="1"/>
              </p:cNvSpPr>
              <p:nvPr userDrawn="1"/>
            </p:nvSpPr>
            <p:spPr bwMode="auto">
              <a:xfrm>
                <a:off x="1041043" y="2508446"/>
                <a:ext cx="73574" cy="260853"/>
              </a:xfrm>
              <a:custGeom>
                <a:avLst/>
                <a:gdLst>
                  <a:gd name="T0" fmla="*/ 15 w 28"/>
                  <a:gd name="T1" fmla="*/ 29 h 99"/>
                  <a:gd name="T2" fmla="*/ 21 w 28"/>
                  <a:gd name="T3" fmla="*/ 29 h 99"/>
                  <a:gd name="T4" fmla="*/ 10 w 28"/>
                  <a:gd name="T5" fmla="*/ 84 h 99"/>
                  <a:gd name="T6" fmla="*/ 17 w 28"/>
                  <a:gd name="T7" fmla="*/ 94 h 99"/>
                  <a:gd name="T8" fmla="*/ 12 w 28"/>
                  <a:gd name="T9" fmla="*/ 99 h 99"/>
                  <a:gd name="T10" fmla="*/ 3 w 28"/>
                  <a:gd name="T11" fmla="*/ 84 h 99"/>
                  <a:gd name="T12" fmla="*/ 15 w 28"/>
                  <a:gd name="T13" fmla="*/ 29 h 99"/>
                  <a:gd name="T14" fmla="*/ 18 w 28"/>
                  <a:gd name="T15" fmla="*/ 6 h 99"/>
                  <a:gd name="T16" fmla="*/ 23 w 28"/>
                  <a:gd name="T17" fmla="*/ 0 h 99"/>
                  <a:gd name="T18" fmla="*/ 28 w 28"/>
                  <a:gd name="T19" fmla="*/ 4 h 99"/>
                  <a:gd name="T20" fmla="*/ 23 w 28"/>
                  <a:gd name="T21" fmla="*/ 10 h 99"/>
                  <a:gd name="T22" fmla="*/ 18 w 28"/>
                  <a:gd name="T2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9">
                    <a:moveTo>
                      <a:pt x="15" y="29"/>
                    </a:moveTo>
                    <a:cubicBezTo>
                      <a:pt x="21" y="29"/>
                      <a:pt x="21" y="29"/>
                      <a:pt x="21" y="29"/>
                    </a:cubicBezTo>
                    <a:cubicBezTo>
                      <a:pt x="10" y="84"/>
                      <a:pt x="10" y="84"/>
                      <a:pt x="10" y="84"/>
                    </a:cubicBezTo>
                    <a:cubicBezTo>
                      <a:pt x="8" y="92"/>
                      <a:pt x="11" y="94"/>
                      <a:pt x="17" y="94"/>
                    </a:cubicBezTo>
                    <a:cubicBezTo>
                      <a:pt x="17" y="94"/>
                      <a:pt x="17" y="99"/>
                      <a:pt x="12" y="99"/>
                    </a:cubicBezTo>
                    <a:cubicBezTo>
                      <a:pt x="4" y="99"/>
                      <a:pt x="0" y="95"/>
                      <a:pt x="3" y="84"/>
                    </a:cubicBezTo>
                    <a:lnTo>
                      <a:pt x="15" y="29"/>
                    </a:lnTo>
                    <a:close/>
                    <a:moveTo>
                      <a:pt x="18" y="6"/>
                    </a:moveTo>
                    <a:cubicBezTo>
                      <a:pt x="18" y="3"/>
                      <a:pt x="20" y="0"/>
                      <a:pt x="23" y="0"/>
                    </a:cubicBezTo>
                    <a:cubicBezTo>
                      <a:pt x="27" y="0"/>
                      <a:pt x="28" y="2"/>
                      <a:pt x="28" y="4"/>
                    </a:cubicBezTo>
                    <a:cubicBezTo>
                      <a:pt x="28" y="7"/>
                      <a:pt x="26" y="10"/>
                      <a:pt x="23" y="10"/>
                    </a:cubicBezTo>
                    <a:cubicBezTo>
                      <a:pt x="20" y="10"/>
                      <a:pt x="18" y="9"/>
                      <a:pt x="18"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Freeform 27"/>
              <p:cNvSpPr>
                <a:spLocks/>
              </p:cNvSpPr>
              <p:nvPr userDrawn="1"/>
            </p:nvSpPr>
            <p:spPr bwMode="auto">
              <a:xfrm>
                <a:off x="1127993" y="2579790"/>
                <a:ext cx="178361" cy="189508"/>
              </a:xfrm>
              <a:custGeom>
                <a:avLst/>
                <a:gdLst>
                  <a:gd name="T0" fmla="*/ 14 w 68"/>
                  <a:gd name="T1" fmla="*/ 2 h 72"/>
                  <a:gd name="T2" fmla="*/ 16 w 68"/>
                  <a:gd name="T3" fmla="*/ 1 h 72"/>
                  <a:gd name="T4" fmla="*/ 20 w 68"/>
                  <a:gd name="T5" fmla="*/ 9 h 72"/>
                  <a:gd name="T6" fmla="*/ 18 w 68"/>
                  <a:gd name="T7" fmla="*/ 16 h 72"/>
                  <a:gd name="T8" fmla="*/ 44 w 68"/>
                  <a:gd name="T9" fmla="*/ 0 h 72"/>
                  <a:gd name="T10" fmla="*/ 68 w 68"/>
                  <a:gd name="T11" fmla="*/ 23 h 72"/>
                  <a:gd name="T12" fmla="*/ 64 w 68"/>
                  <a:gd name="T13" fmla="*/ 46 h 72"/>
                  <a:gd name="T14" fmla="*/ 60 w 68"/>
                  <a:gd name="T15" fmla="*/ 62 h 72"/>
                  <a:gd name="T16" fmla="*/ 67 w 68"/>
                  <a:gd name="T17" fmla="*/ 67 h 72"/>
                  <a:gd name="T18" fmla="*/ 62 w 68"/>
                  <a:gd name="T19" fmla="*/ 72 h 72"/>
                  <a:gd name="T20" fmla="*/ 53 w 68"/>
                  <a:gd name="T21" fmla="*/ 63 h 72"/>
                  <a:gd name="T22" fmla="*/ 57 w 68"/>
                  <a:gd name="T23" fmla="*/ 45 h 72"/>
                  <a:gd name="T24" fmla="*/ 61 w 68"/>
                  <a:gd name="T25" fmla="*/ 25 h 72"/>
                  <a:gd name="T26" fmla="*/ 43 w 68"/>
                  <a:gd name="T27" fmla="*/ 7 h 72"/>
                  <a:gd name="T28" fmla="*/ 16 w 68"/>
                  <a:gd name="T29" fmla="*/ 25 h 72"/>
                  <a:gd name="T30" fmla="*/ 7 w 68"/>
                  <a:gd name="T31" fmla="*/ 71 h 72"/>
                  <a:gd name="T32" fmla="*/ 0 w 68"/>
                  <a:gd name="T33" fmla="*/ 71 h 72"/>
                  <a:gd name="T34" fmla="*/ 14 w 68"/>
                  <a:gd name="T35"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72">
                    <a:moveTo>
                      <a:pt x="14" y="2"/>
                    </a:moveTo>
                    <a:cubicBezTo>
                      <a:pt x="14" y="2"/>
                      <a:pt x="15" y="1"/>
                      <a:pt x="16" y="1"/>
                    </a:cubicBezTo>
                    <a:cubicBezTo>
                      <a:pt x="19" y="1"/>
                      <a:pt x="21" y="3"/>
                      <a:pt x="20" y="9"/>
                    </a:cubicBezTo>
                    <a:cubicBezTo>
                      <a:pt x="18" y="16"/>
                      <a:pt x="18" y="16"/>
                      <a:pt x="18" y="16"/>
                    </a:cubicBezTo>
                    <a:cubicBezTo>
                      <a:pt x="24" y="6"/>
                      <a:pt x="33" y="0"/>
                      <a:pt x="44" y="0"/>
                    </a:cubicBezTo>
                    <a:cubicBezTo>
                      <a:pt x="59" y="0"/>
                      <a:pt x="68" y="10"/>
                      <a:pt x="68" y="23"/>
                    </a:cubicBezTo>
                    <a:cubicBezTo>
                      <a:pt x="68" y="29"/>
                      <a:pt x="66" y="36"/>
                      <a:pt x="64" y="46"/>
                    </a:cubicBezTo>
                    <a:cubicBezTo>
                      <a:pt x="62" y="53"/>
                      <a:pt x="60" y="59"/>
                      <a:pt x="60" y="62"/>
                    </a:cubicBezTo>
                    <a:cubicBezTo>
                      <a:pt x="60" y="66"/>
                      <a:pt x="63" y="67"/>
                      <a:pt x="67" y="67"/>
                    </a:cubicBezTo>
                    <a:cubicBezTo>
                      <a:pt x="67" y="67"/>
                      <a:pt x="67" y="72"/>
                      <a:pt x="62" y="72"/>
                    </a:cubicBezTo>
                    <a:cubicBezTo>
                      <a:pt x="57" y="72"/>
                      <a:pt x="53" y="69"/>
                      <a:pt x="53" y="63"/>
                    </a:cubicBezTo>
                    <a:cubicBezTo>
                      <a:pt x="53" y="59"/>
                      <a:pt x="55" y="52"/>
                      <a:pt x="57" y="45"/>
                    </a:cubicBezTo>
                    <a:cubicBezTo>
                      <a:pt x="59" y="36"/>
                      <a:pt x="61" y="29"/>
                      <a:pt x="61" y="25"/>
                    </a:cubicBezTo>
                    <a:cubicBezTo>
                      <a:pt x="61" y="14"/>
                      <a:pt x="54" y="7"/>
                      <a:pt x="43" y="7"/>
                    </a:cubicBezTo>
                    <a:cubicBezTo>
                      <a:pt x="31" y="7"/>
                      <a:pt x="23" y="14"/>
                      <a:pt x="16" y="25"/>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Freeform 28"/>
              <p:cNvSpPr>
                <a:spLocks/>
              </p:cNvSpPr>
              <p:nvPr userDrawn="1"/>
            </p:nvSpPr>
            <p:spPr bwMode="auto">
              <a:xfrm>
                <a:off x="1356518" y="2539659"/>
                <a:ext cx="111476" cy="231869"/>
              </a:xfrm>
              <a:custGeom>
                <a:avLst/>
                <a:gdLst>
                  <a:gd name="T0" fmla="*/ 12 w 42"/>
                  <a:gd name="T1" fmla="*/ 23 h 88"/>
                  <a:gd name="T2" fmla="*/ 1 w 42"/>
                  <a:gd name="T3" fmla="*/ 23 h 88"/>
                  <a:gd name="T4" fmla="*/ 2 w 42"/>
                  <a:gd name="T5" fmla="*/ 17 h 88"/>
                  <a:gd name="T6" fmla="*/ 13 w 42"/>
                  <a:gd name="T7" fmla="*/ 17 h 88"/>
                  <a:gd name="T8" fmla="*/ 15 w 42"/>
                  <a:gd name="T9" fmla="*/ 7 h 88"/>
                  <a:gd name="T10" fmla="*/ 21 w 42"/>
                  <a:gd name="T11" fmla="*/ 0 h 88"/>
                  <a:gd name="T12" fmla="*/ 24 w 42"/>
                  <a:gd name="T13" fmla="*/ 1 h 88"/>
                  <a:gd name="T14" fmla="*/ 20 w 42"/>
                  <a:gd name="T15" fmla="*/ 17 h 88"/>
                  <a:gd name="T16" fmla="*/ 42 w 42"/>
                  <a:gd name="T17" fmla="*/ 17 h 88"/>
                  <a:gd name="T18" fmla="*/ 41 w 42"/>
                  <a:gd name="T19" fmla="*/ 23 h 88"/>
                  <a:gd name="T20" fmla="*/ 19 w 42"/>
                  <a:gd name="T21" fmla="*/ 23 h 88"/>
                  <a:gd name="T22" fmla="*/ 10 w 42"/>
                  <a:gd name="T23" fmla="*/ 63 h 88"/>
                  <a:gd name="T24" fmla="*/ 20 w 42"/>
                  <a:gd name="T25" fmla="*/ 82 h 88"/>
                  <a:gd name="T26" fmla="*/ 30 w 42"/>
                  <a:gd name="T27" fmla="*/ 77 h 88"/>
                  <a:gd name="T28" fmla="*/ 32 w 42"/>
                  <a:gd name="T29" fmla="*/ 80 h 88"/>
                  <a:gd name="T30" fmla="*/ 30 w 42"/>
                  <a:gd name="T31" fmla="*/ 84 h 88"/>
                  <a:gd name="T32" fmla="*/ 19 w 42"/>
                  <a:gd name="T33" fmla="*/ 88 h 88"/>
                  <a:gd name="T34" fmla="*/ 3 w 42"/>
                  <a:gd name="T35" fmla="*/ 63 h 88"/>
                  <a:gd name="T36" fmla="*/ 12 w 42"/>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8">
                    <a:moveTo>
                      <a:pt x="12" y="23"/>
                    </a:moveTo>
                    <a:cubicBezTo>
                      <a:pt x="1" y="23"/>
                      <a:pt x="1" y="23"/>
                      <a:pt x="1" y="23"/>
                    </a:cubicBezTo>
                    <a:cubicBezTo>
                      <a:pt x="2" y="17"/>
                      <a:pt x="2" y="17"/>
                      <a:pt x="2" y="17"/>
                    </a:cubicBezTo>
                    <a:cubicBezTo>
                      <a:pt x="13" y="17"/>
                      <a:pt x="13" y="17"/>
                      <a:pt x="13" y="17"/>
                    </a:cubicBezTo>
                    <a:cubicBezTo>
                      <a:pt x="15" y="7"/>
                      <a:pt x="15" y="7"/>
                      <a:pt x="15" y="7"/>
                    </a:cubicBezTo>
                    <a:cubicBezTo>
                      <a:pt x="16" y="2"/>
                      <a:pt x="18" y="0"/>
                      <a:pt x="21" y="0"/>
                    </a:cubicBezTo>
                    <a:cubicBezTo>
                      <a:pt x="22" y="0"/>
                      <a:pt x="24" y="1"/>
                      <a:pt x="24" y="1"/>
                    </a:cubicBezTo>
                    <a:cubicBezTo>
                      <a:pt x="20" y="17"/>
                      <a:pt x="20" y="17"/>
                      <a:pt x="20" y="17"/>
                    </a:cubicBezTo>
                    <a:cubicBezTo>
                      <a:pt x="42" y="17"/>
                      <a:pt x="42" y="17"/>
                      <a:pt x="42" y="17"/>
                    </a:cubicBezTo>
                    <a:cubicBezTo>
                      <a:pt x="41" y="23"/>
                      <a:pt x="41" y="23"/>
                      <a:pt x="41" y="23"/>
                    </a:cubicBezTo>
                    <a:cubicBezTo>
                      <a:pt x="19" y="23"/>
                      <a:pt x="19" y="23"/>
                      <a:pt x="19" y="23"/>
                    </a:cubicBezTo>
                    <a:cubicBezTo>
                      <a:pt x="10" y="63"/>
                      <a:pt x="10" y="63"/>
                      <a:pt x="10" y="63"/>
                    </a:cubicBezTo>
                    <a:cubicBezTo>
                      <a:pt x="7" y="76"/>
                      <a:pt x="12" y="82"/>
                      <a:pt x="20" y="82"/>
                    </a:cubicBezTo>
                    <a:cubicBezTo>
                      <a:pt x="24" y="82"/>
                      <a:pt x="28" y="79"/>
                      <a:pt x="30" y="77"/>
                    </a:cubicBezTo>
                    <a:cubicBezTo>
                      <a:pt x="30" y="77"/>
                      <a:pt x="32" y="78"/>
                      <a:pt x="32" y="80"/>
                    </a:cubicBezTo>
                    <a:cubicBezTo>
                      <a:pt x="32" y="82"/>
                      <a:pt x="31" y="83"/>
                      <a:pt x="30" y="84"/>
                    </a:cubicBezTo>
                    <a:cubicBezTo>
                      <a:pt x="28" y="86"/>
                      <a:pt x="24" y="88"/>
                      <a:pt x="19" y="88"/>
                    </a:cubicBezTo>
                    <a:cubicBezTo>
                      <a:pt x="7" y="88"/>
                      <a:pt x="0" y="79"/>
                      <a:pt x="3"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29"/>
              <p:cNvSpPr>
                <a:spLocks noEditPoints="1"/>
              </p:cNvSpPr>
              <p:nvPr userDrawn="1"/>
            </p:nvSpPr>
            <p:spPr bwMode="auto">
              <a:xfrm>
                <a:off x="1485830" y="2579790"/>
                <a:ext cx="176131" cy="191738"/>
              </a:xfrm>
              <a:custGeom>
                <a:avLst/>
                <a:gdLst>
                  <a:gd name="T0" fmla="*/ 43 w 67"/>
                  <a:gd name="T1" fmla="*/ 0 h 73"/>
                  <a:gd name="T2" fmla="*/ 67 w 67"/>
                  <a:gd name="T3" fmla="*/ 18 h 73"/>
                  <a:gd name="T4" fmla="*/ 27 w 67"/>
                  <a:gd name="T5" fmla="*/ 39 h 73"/>
                  <a:gd name="T6" fmla="*/ 8 w 67"/>
                  <a:gd name="T7" fmla="*/ 38 h 73"/>
                  <a:gd name="T8" fmla="*/ 7 w 67"/>
                  <a:gd name="T9" fmla="*/ 44 h 73"/>
                  <a:gd name="T10" fmla="*/ 30 w 67"/>
                  <a:gd name="T11" fmla="*/ 67 h 73"/>
                  <a:gd name="T12" fmla="*/ 55 w 67"/>
                  <a:gd name="T13" fmla="*/ 55 h 73"/>
                  <a:gd name="T14" fmla="*/ 58 w 67"/>
                  <a:gd name="T15" fmla="*/ 58 h 73"/>
                  <a:gd name="T16" fmla="*/ 55 w 67"/>
                  <a:gd name="T17" fmla="*/ 64 h 73"/>
                  <a:gd name="T18" fmla="*/ 30 w 67"/>
                  <a:gd name="T19" fmla="*/ 73 h 73"/>
                  <a:gd name="T20" fmla="*/ 0 w 67"/>
                  <a:gd name="T21" fmla="*/ 45 h 73"/>
                  <a:gd name="T22" fmla="*/ 43 w 67"/>
                  <a:gd name="T23" fmla="*/ 0 h 73"/>
                  <a:gd name="T24" fmla="*/ 27 w 67"/>
                  <a:gd name="T25" fmla="*/ 33 h 73"/>
                  <a:gd name="T26" fmla="*/ 60 w 67"/>
                  <a:gd name="T27" fmla="*/ 18 h 73"/>
                  <a:gd name="T28" fmla="*/ 43 w 67"/>
                  <a:gd name="T29" fmla="*/ 7 h 73"/>
                  <a:gd name="T30" fmla="*/ 9 w 67"/>
                  <a:gd name="T31" fmla="*/ 32 h 73"/>
                  <a:gd name="T32" fmla="*/ 27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9" y="0"/>
                      <a:pt x="67" y="8"/>
                      <a:pt x="67" y="18"/>
                    </a:cubicBezTo>
                    <a:cubicBezTo>
                      <a:pt x="67" y="30"/>
                      <a:pt x="59" y="39"/>
                      <a:pt x="27" y="39"/>
                    </a:cubicBezTo>
                    <a:cubicBezTo>
                      <a:pt x="21" y="39"/>
                      <a:pt x="15" y="39"/>
                      <a:pt x="8" y="38"/>
                    </a:cubicBezTo>
                    <a:cubicBezTo>
                      <a:pt x="7" y="40"/>
                      <a:pt x="7" y="42"/>
                      <a:pt x="7" y="44"/>
                    </a:cubicBezTo>
                    <a:cubicBezTo>
                      <a:pt x="7" y="57"/>
                      <a:pt x="15" y="67"/>
                      <a:pt x="30" y="67"/>
                    </a:cubicBezTo>
                    <a:cubicBezTo>
                      <a:pt x="41" y="67"/>
                      <a:pt x="49" y="62"/>
                      <a:pt x="55" y="55"/>
                    </a:cubicBezTo>
                    <a:cubicBezTo>
                      <a:pt x="55" y="54"/>
                      <a:pt x="58" y="56"/>
                      <a:pt x="58" y="58"/>
                    </a:cubicBezTo>
                    <a:cubicBezTo>
                      <a:pt x="58" y="60"/>
                      <a:pt x="57" y="61"/>
                      <a:pt x="55" y="64"/>
                    </a:cubicBezTo>
                    <a:cubicBezTo>
                      <a:pt x="49" y="70"/>
                      <a:pt x="41" y="73"/>
                      <a:pt x="30" y="73"/>
                    </a:cubicBezTo>
                    <a:cubicBezTo>
                      <a:pt x="11" y="73"/>
                      <a:pt x="0" y="61"/>
                      <a:pt x="0" y="45"/>
                    </a:cubicBezTo>
                    <a:cubicBezTo>
                      <a:pt x="0" y="20"/>
                      <a:pt x="19" y="0"/>
                      <a:pt x="43" y="0"/>
                    </a:cubicBezTo>
                    <a:close/>
                    <a:moveTo>
                      <a:pt x="27" y="33"/>
                    </a:moveTo>
                    <a:cubicBezTo>
                      <a:pt x="53" y="33"/>
                      <a:pt x="60" y="26"/>
                      <a:pt x="60" y="18"/>
                    </a:cubicBezTo>
                    <a:cubicBezTo>
                      <a:pt x="60" y="12"/>
                      <a:pt x="55" y="7"/>
                      <a:pt x="43" y="7"/>
                    </a:cubicBezTo>
                    <a:cubicBezTo>
                      <a:pt x="27" y="7"/>
                      <a:pt x="14" y="18"/>
                      <a:pt x="9" y="32"/>
                    </a:cubicBezTo>
                    <a:cubicBezTo>
                      <a:pt x="16" y="33"/>
                      <a:pt x="22" y="33"/>
                      <a:pt x="27"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0"/>
              <p:cNvSpPr>
                <a:spLocks noEditPoints="1"/>
              </p:cNvSpPr>
              <p:nvPr userDrawn="1"/>
            </p:nvSpPr>
            <p:spPr bwMode="auto">
              <a:xfrm>
                <a:off x="1680912" y="2579790"/>
                <a:ext cx="210689" cy="263082"/>
              </a:xfrm>
              <a:custGeom>
                <a:avLst/>
                <a:gdLst>
                  <a:gd name="T0" fmla="*/ 31 w 80"/>
                  <a:gd name="T1" fmla="*/ 94 h 100"/>
                  <a:gd name="T2" fmla="*/ 59 w 80"/>
                  <a:gd name="T3" fmla="*/ 69 h 100"/>
                  <a:gd name="T4" fmla="*/ 62 w 80"/>
                  <a:gd name="T5" fmla="*/ 56 h 100"/>
                  <a:gd name="T6" fmla="*/ 35 w 80"/>
                  <a:gd name="T7" fmla="*/ 70 h 100"/>
                  <a:gd name="T8" fmla="*/ 6 w 80"/>
                  <a:gd name="T9" fmla="*/ 40 h 100"/>
                  <a:gd name="T10" fmla="*/ 44 w 80"/>
                  <a:gd name="T11" fmla="*/ 0 h 100"/>
                  <a:gd name="T12" fmla="*/ 70 w 80"/>
                  <a:gd name="T13" fmla="*/ 18 h 100"/>
                  <a:gd name="T14" fmla="*/ 74 w 80"/>
                  <a:gd name="T15" fmla="*/ 2 h 100"/>
                  <a:gd name="T16" fmla="*/ 80 w 80"/>
                  <a:gd name="T17" fmla="*/ 2 h 100"/>
                  <a:gd name="T18" fmla="*/ 66 w 80"/>
                  <a:gd name="T19" fmla="*/ 69 h 100"/>
                  <a:gd name="T20" fmla="*/ 31 w 80"/>
                  <a:gd name="T21" fmla="*/ 100 h 100"/>
                  <a:gd name="T22" fmla="*/ 5 w 80"/>
                  <a:gd name="T23" fmla="*/ 91 h 100"/>
                  <a:gd name="T24" fmla="*/ 0 w 80"/>
                  <a:gd name="T25" fmla="*/ 82 h 100"/>
                  <a:gd name="T26" fmla="*/ 6 w 80"/>
                  <a:gd name="T27" fmla="*/ 77 h 100"/>
                  <a:gd name="T28" fmla="*/ 31 w 80"/>
                  <a:gd name="T29" fmla="*/ 94 h 100"/>
                  <a:gd name="T30" fmla="*/ 36 w 80"/>
                  <a:gd name="T31" fmla="*/ 64 h 100"/>
                  <a:gd name="T32" fmla="*/ 65 w 80"/>
                  <a:gd name="T33" fmla="*/ 40 h 100"/>
                  <a:gd name="T34" fmla="*/ 68 w 80"/>
                  <a:gd name="T35" fmla="*/ 28 h 100"/>
                  <a:gd name="T36" fmla="*/ 43 w 80"/>
                  <a:gd name="T37" fmla="*/ 7 h 100"/>
                  <a:gd name="T38" fmla="*/ 13 w 80"/>
                  <a:gd name="T39" fmla="*/ 40 h 100"/>
                  <a:gd name="T40" fmla="*/ 36 w 80"/>
                  <a:gd name="T41" fmla="*/ 6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00">
                    <a:moveTo>
                      <a:pt x="31" y="94"/>
                    </a:moveTo>
                    <a:cubicBezTo>
                      <a:pt x="46" y="94"/>
                      <a:pt x="56" y="85"/>
                      <a:pt x="59" y="69"/>
                    </a:cubicBezTo>
                    <a:cubicBezTo>
                      <a:pt x="62" y="56"/>
                      <a:pt x="62" y="56"/>
                      <a:pt x="62" y="56"/>
                    </a:cubicBezTo>
                    <a:cubicBezTo>
                      <a:pt x="56" y="65"/>
                      <a:pt x="47" y="70"/>
                      <a:pt x="35" y="70"/>
                    </a:cubicBezTo>
                    <a:cubicBezTo>
                      <a:pt x="20" y="70"/>
                      <a:pt x="6" y="60"/>
                      <a:pt x="6" y="40"/>
                    </a:cubicBezTo>
                    <a:cubicBezTo>
                      <a:pt x="6" y="20"/>
                      <a:pt x="22" y="0"/>
                      <a:pt x="44" y="0"/>
                    </a:cubicBezTo>
                    <a:cubicBezTo>
                      <a:pt x="57" y="0"/>
                      <a:pt x="67" y="8"/>
                      <a:pt x="70" y="18"/>
                    </a:cubicBezTo>
                    <a:cubicBezTo>
                      <a:pt x="74" y="2"/>
                      <a:pt x="74" y="2"/>
                      <a:pt x="74" y="2"/>
                    </a:cubicBezTo>
                    <a:cubicBezTo>
                      <a:pt x="80" y="2"/>
                      <a:pt x="80" y="2"/>
                      <a:pt x="80" y="2"/>
                    </a:cubicBezTo>
                    <a:cubicBezTo>
                      <a:pt x="66" y="69"/>
                      <a:pt x="66" y="69"/>
                      <a:pt x="66" y="69"/>
                    </a:cubicBezTo>
                    <a:cubicBezTo>
                      <a:pt x="62" y="89"/>
                      <a:pt x="50" y="100"/>
                      <a:pt x="31" y="100"/>
                    </a:cubicBezTo>
                    <a:cubicBezTo>
                      <a:pt x="18" y="100"/>
                      <a:pt x="10" y="96"/>
                      <a:pt x="5" y="91"/>
                    </a:cubicBezTo>
                    <a:cubicBezTo>
                      <a:pt x="2" y="88"/>
                      <a:pt x="0" y="84"/>
                      <a:pt x="0" y="82"/>
                    </a:cubicBezTo>
                    <a:cubicBezTo>
                      <a:pt x="0" y="77"/>
                      <a:pt x="5" y="76"/>
                      <a:pt x="6" y="77"/>
                    </a:cubicBezTo>
                    <a:cubicBezTo>
                      <a:pt x="8" y="86"/>
                      <a:pt x="16" y="94"/>
                      <a:pt x="31" y="94"/>
                    </a:cubicBezTo>
                    <a:close/>
                    <a:moveTo>
                      <a:pt x="36" y="64"/>
                    </a:moveTo>
                    <a:cubicBezTo>
                      <a:pt x="50" y="64"/>
                      <a:pt x="62" y="53"/>
                      <a:pt x="65" y="40"/>
                    </a:cubicBezTo>
                    <a:cubicBezTo>
                      <a:pt x="68" y="28"/>
                      <a:pt x="68" y="28"/>
                      <a:pt x="68" y="28"/>
                    </a:cubicBezTo>
                    <a:cubicBezTo>
                      <a:pt x="66" y="15"/>
                      <a:pt x="57" y="7"/>
                      <a:pt x="43" y="7"/>
                    </a:cubicBezTo>
                    <a:cubicBezTo>
                      <a:pt x="25" y="7"/>
                      <a:pt x="13" y="23"/>
                      <a:pt x="13" y="40"/>
                    </a:cubicBezTo>
                    <a:cubicBezTo>
                      <a:pt x="13" y="55"/>
                      <a:pt x="24" y="64"/>
                      <a:pt x="36" y="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1"/>
              <p:cNvSpPr>
                <a:spLocks/>
              </p:cNvSpPr>
              <p:nvPr userDrawn="1"/>
            </p:nvSpPr>
            <p:spPr bwMode="auto">
              <a:xfrm>
                <a:off x="1920585" y="2579790"/>
                <a:ext cx="129312" cy="186164"/>
              </a:xfrm>
              <a:custGeom>
                <a:avLst/>
                <a:gdLst>
                  <a:gd name="T0" fmla="*/ 14 w 49"/>
                  <a:gd name="T1" fmla="*/ 2 h 71"/>
                  <a:gd name="T2" fmla="*/ 16 w 49"/>
                  <a:gd name="T3" fmla="*/ 1 h 71"/>
                  <a:gd name="T4" fmla="*/ 20 w 49"/>
                  <a:gd name="T5" fmla="*/ 9 h 71"/>
                  <a:gd name="T6" fmla="*/ 18 w 49"/>
                  <a:gd name="T7" fmla="*/ 16 h 71"/>
                  <a:gd name="T8" fmla="*/ 38 w 49"/>
                  <a:gd name="T9" fmla="*/ 0 h 71"/>
                  <a:gd name="T10" fmla="*/ 49 w 49"/>
                  <a:gd name="T11" fmla="*/ 6 h 71"/>
                  <a:gd name="T12" fmla="*/ 46 w 49"/>
                  <a:gd name="T13" fmla="*/ 11 h 71"/>
                  <a:gd name="T14" fmla="*/ 37 w 49"/>
                  <a:gd name="T15" fmla="*/ 7 h 71"/>
                  <a:gd name="T16" fmla="*/ 13 w 49"/>
                  <a:gd name="T17" fmla="*/ 41 h 71"/>
                  <a:gd name="T18" fmla="*/ 7 w 49"/>
                  <a:gd name="T19" fmla="*/ 71 h 71"/>
                  <a:gd name="T20" fmla="*/ 0 w 49"/>
                  <a:gd name="T21" fmla="*/ 71 h 71"/>
                  <a:gd name="T22" fmla="*/ 14 w 49"/>
                  <a:gd name="T23"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71">
                    <a:moveTo>
                      <a:pt x="14" y="2"/>
                    </a:moveTo>
                    <a:cubicBezTo>
                      <a:pt x="14" y="2"/>
                      <a:pt x="15" y="1"/>
                      <a:pt x="16" y="1"/>
                    </a:cubicBezTo>
                    <a:cubicBezTo>
                      <a:pt x="19" y="1"/>
                      <a:pt x="21" y="3"/>
                      <a:pt x="20" y="9"/>
                    </a:cubicBezTo>
                    <a:cubicBezTo>
                      <a:pt x="18" y="16"/>
                      <a:pt x="18" y="16"/>
                      <a:pt x="18" y="16"/>
                    </a:cubicBezTo>
                    <a:cubicBezTo>
                      <a:pt x="23" y="5"/>
                      <a:pt x="30" y="0"/>
                      <a:pt x="38" y="0"/>
                    </a:cubicBezTo>
                    <a:cubicBezTo>
                      <a:pt x="44" y="0"/>
                      <a:pt x="49" y="3"/>
                      <a:pt x="49" y="6"/>
                    </a:cubicBezTo>
                    <a:cubicBezTo>
                      <a:pt x="49" y="10"/>
                      <a:pt x="46" y="11"/>
                      <a:pt x="46" y="11"/>
                    </a:cubicBezTo>
                    <a:cubicBezTo>
                      <a:pt x="44" y="9"/>
                      <a:pt x="41" y="7"/>
                      <a:pt x="37" y="7"/>
                    </a:cubicBezTo>
                    <a:cubicBezTo>
                      <a:pt x="25" y="7"/>
                      <a:pt x="17" y="20"/>
                      <a:pt x="13" y="41"/>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32"/>
              <p:cNvSpPr>
                <a:spLocks noEditPoints="1"/>
              </p:cNvSpPr>
              <p:nvPr userDrawn="1"/>
            </p:nvSpPr>
            <p:spPr bwMode="auto">
              <a:xfrm>
                <a:off x="2065503" y="2579790"/>
                <a:ext cx="197312" cy="191738"/>
              </a:xfrm>
              <a:custGeom>
                <a:avLst/>
                <a:gdLst>
                  <a:gd name="T0" fmla="*/ 39 w 75"/>
                  <a:gd name="T1" fmla="*/ 0 h 73"/>
                  <a:gd name="T2" fmla="*/ 65 w 75"/>
                  <a:gd name="T3" fmla="*/ 18 h 73"/>
                  <a:gd name="T4" fmla="*/ 68 w 75"/>
                  <a:gd name="T5" fmla="*/ 2 h 73"/>
                  <a:gd name="T6" fmla="*/ 75 w 75"/>
                  <a:gd name="T7" fmla="*/ 2 h 73"/>
                  <a:gd name="T8" fmla="*/ 63 w 75"/>
                  <a:gd name="T9" fmla="*/ 57 h 73"/>
                  <a:gd name="T10" fmla="*/ 70 w 75"/>
                  <a:gd name="T11" fmla="*/ 67 h 73"/>
                  <a:gd name="T12" fmla="*/ 65 w 75"/>
                  <a:gd name="T13" fmla="*/ 72 h 73"/>
                  <a:gd name="T14" fmla="*/ 56 w 75"/>
                  <a:gd name="T15" fmla="*/ 57 h 73"/>
                  <a:gd name="T16" fmla="*/ 56 w 75"/>
                  <a:gd name="T17" fmla="*/ 57 h 73"/>
                  <a:gd name="T18" fmla="*/ 29 w 75"/>
                  <a:gd name="T19" fmla="*/ 73 h 73"/>
                  <a:gd name="T20" fmla="*/ 0 w 75"/>
                  <a:gd name="T21" fmla="*/ 43 h 73"/>
                  <a:gd name="T22" fmla="*/ 39 w 75"/>
                  <a:gd name="T23" fmla="*/ 0 h 73"/>
                  <a:gd name="T24" fmla="*/ 30 w 75"/>
                  <a:gd name="T25" fmla="*/ 67 h 73"/>
                  <a:gd name="T26" fmla="*/ 60 w 75"/>
                  <a:gd name="T27" fmla="*/ 40 h 73"/>
                  <a:gd name="T28" fmla="*/ 63 w 75"/>
                  <a:gd name="T29" fmla="*/ 28 h 73"/>
                  <a:gd name="T30" fmla="*/ 38 w 75"/>
                  <a:gd name="T31" fmla="*/ 7 h 73"/>
                  <a:gd name="T32" fmla="*/ 7 w 75"/>
                  <a:gd name="T33" fmla="*/ 43 h 73"/>
                  <a:gd name="T34" fmla="*/ 30 w 75"/>
                  <a:gd name="T35"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3">
                    <a:moveTo>
                      <a:pt x="39" y="0"/>
                    </a:moveTo>
                    <a:cubicBezTo>
                      <a:pt x="52" y="0"/>
                      <a:pt x="62" y="8"/>
                      <a:pt x="65" y="18"/>
                    </a:cubicBezTo>
                    <a:cubicBezTo>
                      <a:pt x="68" y="2"/>
                      <a:pt x="68" y="2"/>
                      <a:pt x="68" y="2"/>
                    </a:cubicBezTo>
                    <a:cubicBezTo>
                      <a:pt x="75" y="2"/>
                      <a:pt x="75" y="2"/>
                      <a:pt x="75" y="2"/>
                    </a:cubicBezTo>
                    <a:cubicBezTo>
                      <a:pt x="63" y="57"/>
                      <a:pt x="63" y="57"/>
                      <a:pt x="63" y="57"/>
                    </a:cubicBezTo>
                    <a:cubicBezTo>
                      <a:pt x="62" y="65"/>
                      <a:pt x="64" y="67"/>
                      <a:pt x="70" y="67"/>
                    </a:cubicBezTo>
                    <a:cubicBezTo>
                      <a:pt x="70" y="67"/>
                      <a:pt x="70" y="72"/>
                      <a:pt x="65" y="72"/>
                    </a:cubicBezTo>
                    <a:cubicBezTo>
                      <a:pt x="58" y="72"/>
                      <a:pt x="54" y="67"/>
                      <a:pt x="56" y="57"/>
                    </a:cubicBezTo>
                    <a:cubicBezTo>
                      <a:pt x="56" y="57"/>
                      <a:pt x="56" y="57"/>
                      <a:pt x="56" y="57"/>
                    </a:cubicBezTo>
                    <a:cubicBezTo>
                      <a:pt x="50" y="67"/>
                      <a:pt x="40" y="73"/>
                      <a:pt x="29" y="73"/>
                    </a:cubicBezTo>
                    <a:cubicBezTo>
                      <a:pt x="13" y="73"/>
                      <a:pt x="0" y="62"/>
                      <a:pt x="0" y="43"/>
                    </a:cubicBezTo>
                    <a:cubicBezTo>
                      <a:pt x="0" y="22"/>
                      <a:pt x="16" y="0"/>
                      <a:pt x="39" y="0"/>
                    </a:cubicBezTo>
                    <a:close/>
                    <a:moveTo>
                      <a:pt x="30" y="67"/>
                    </a:moveTo>
                    <a:cubicBezTo>
                      <a:pt x="45" y="67"/>
                      <a:pt x="57" y="54"/>
                      <a:pt x="60" y="40"/>
                    </a:cubicBezTo>
                    <a:cubicBezTo>
                      <a:pt x="63" y="28"/>
                      <a:pt x="63" y="28"/>
                      <a:pt x="63" y="28"/>
                    </a:cubicBezTo>
                    <a:cubicBezTo>
                      <a:pt x="60" y="16"/>
                      <a:pt x="52" y="7"/>
                      <a:pt x="38" y="7"/>
                    </a:cubicBezTo>
                    <a:cubicBezTo>
                      <a:pt x="19" y="7"/>
                      <a:pt x="7" y="25"/>
                      <a:pt x="7" y="43"/>
                    </a:cubicBezTo>
                    <a:cubicBezTo>
                      <a:pt x="7" y="58"/>
                      <a:pt x="17" y="67"/>
                      <a:pt x="30" y="6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33"/>
              <p:cNvSpPr>
                <a:spLocks/>
              </p:cNvSpPr>
              <p:nvPr userDrawn="1"/>
            </p:nvSpPr>
            <p:spPr bwMode="auto">
              <a:xfrm>
                <a:off x="2299602" y="2539659"/>
                <a:ext cx="113705" cy="231869"/>
              </a:xfrm>
              <a:custGeom>
                <a:avLst/>
                <a:gdLst>
                  <a:gd name="T0" fmla="*/ 12 w 43"/>
                  <a:gd name="T1" fmla="*/ 23 h 88"/>
                  <a:gd name="T2" fmla="*/ 1 w 43"/>
                  <a:gd name="T3" fmla="*/ 23 h 88"/>
                  <a:gd name="T4" fmla="*/ 2 w 43"/>
                  <a:gd name="T5" fmla="*/ 17 h 88"/>
                  <a:gd name="T6" fmla="*/ 14 w 43"/>
                  <a:gd name="T7" fmla="*/ 17 h 88"/>
                  <a:gd name="T8" fmla="*/ 16 w 43"/>
                  <a:gd name="T9" fmla="*/ 7 h 88"/>
                  <a:gd name="T10" fmla="*/ 21 w 43"/>
                  <a:gd name="T11" fmla="*/ 0 h 88"/>
                  <a:gd name="T12" fmla="*/ 24 w 43"/>
                  <a:gd name="T13" fmla="*/ 1 h 88"/>
                  <a:gd name="T14" fmla="*/ 21 w 43"/>
                  <a:gd name="T15" fmla="*/ 17 h 88"/>
                  <a:gd name="T16" fmla="*/ 43 w 43"/>
                  <a:gd name="T17" fmla="*/ 17 h 88"/>
                  <a:gd name="T18" fmla="*/ 42 w 43"/>
                  <a:gd name="T19" fmla="*/ 23 h 88"/>
                  <a:gd name="T20" fmla="*/ 19 w 43"/>
                  <a:gd name="T21" fmla="*/ 23 h 88"/>
                  <a:gd name="T22" fmla="*/ 11 w 43"/>
                  <a:gd name="T23" fmla="*/ 63 h 88"/>
                  <a:gd name="T24" fmla="*/ 21 w 43"/>
                  <a:gd name="T25" fmla="*/ 82 h 88"/>
                  <a:gd name="T26" fmla="*/ 31 w 43"/>
                  <a:gd name="T27" fmla="*/ 77 h 88"/>
                  <a:gd name="T28" fmla="*/ 32 w 43"/>
                  <a:gd name="T29" fmla="*/ 80 h 88"/>
                  <a:gd name="T30" fmla="*/ 31 w 43"/>
                  <a:gd name="T31" fmla="*/ 84 h 88"/>
                  <a:gd name="T32" fmla="*/ 20 w 43"/>
                  <a:gd name="T33" fmla="*/ 88 h 88"/>
                  <a:gd name="T34" fmla="*/ 4 w 43"/>
                  <a:gd name="T35" fmla="*/ 63 h 88"/>
                  <a:gd name="T36" fmla="*/ 12 w 43"/>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88">
                    <a:moveTo>
                      <a:pt x="12" y="23"/>
                    </a:moveTo>
                    <a:cubicBezTo>
                      <a:pt x="1" y="23"/>
                      <a:pt x="1" y="23"/>
                      <a:pt x="1" y="23"/>
                    </a:cubicBezTo>
                    <a:cubicBezTo>
                      <a:pt x="2" y="17"/>
                      <a:pt x="2" y="17"/>
                      <a:pt x="2" y="17"/>
                    </a:cubicBezTo>
                    <a:cubicBezTo>
                      <a:pt x="14" y="17"/>
                      <a:pt x="14" y="17"/>
                      <a:pt x="14" y="17"/>
                    </a:cubicBezTo>
                    <a:cubicBezTo>
                      <a:pt x="16" y="7"/>
                      <a:pt x="16" y="7"/>
                      <a:pt x="16" y="7"/>
                    </a:cubicBezTo>
                    <a:cubicBezTo>
                      <a:pt x="17" y="2"/>
                      <a:pt x="18" y="0"/>
                      <a:pt x="21" y="0"/>
                    </a:cubicBezTo>
                    <a:cubicBezTo>
                      <a:pt x="23" y="0"/>
                      <a:pt x="24" y="1"/>
                      <a:pt x="24" y="1"/>
                    </a:cubicBezTo>
                    <a:cubicBezTo>
                      <a:pt x="21" y="17"/>
                      <a:pt x="21" y="17"/>
                      <a:pt x="21" y="17"/>
                    </a:cubicBezTo>
                    <a:cubicBezTo>
                      <a:pt x="43" y="17"/>
                      <a:pt x="43" y="17"/>
                      <a:pt x="43" y="17"/>
                    </a:cubicBezTo>
                    <a:cubicBezTo>
                      <a:pt x="42" y="23"/>
                      <a:pt x="42" y="23"/>
                      <a:pt x="42" y="23"/>
                    </a:cubicBezTo>
                    <a:cubicBezTo>
                      <a:pt x="19" y="23"/>
                      <a:pt x="19" y="23"/>
                      <a:pt x="19" y="23"/>
                    </a:cubicBezTo>
                    <a:cubicBezTo>
                      <a:pt x="11" y="63"/>
                      <a:pt x="11" y="63"/>
                      <a:pt x="11" y="63"/>
                    </a:cubicBezTo>
                    <a:cubicBezTo>
                      <a:pt x="8" y="76"/>
                      <a:pt x="12" y="82"/>
                      <a:pt x="21" y="82"/>
                    </a:cubicBezTo>
                    <a:cubicBezTo>
                      <a:pt x="25" y="82"/>
                      <a:pt x="29" y="79"/>
                      <a:pt x="31" y="77"/>
                    </a:cubicBezTo>
                    <a:cubicBezTo>
                      <a:pt x="31" y="77"/>
                      <a:pt x="32" y="78"/>
                      <a:pt x="32" y="80"/>
                    </a:cubicBezTo>
                    <a:cubicBezTo>
                      <a:pt x="32" y="82"/>
                      <a:pt x="32" y="83"/>
                      <a:pt x="31" y="84"/>
                    </a:cubicBezTo>
                    <a:cubicBezTo>
                      <a:pt x="28" y="86"/>
                      <a:pt x="24" y="88"/>
                      <a:pt x="20" y="88"/>
                    </a:cubicBezTo>
                    <a:cubicBezTo>
                      <a:pt x="7" y="88"/>
                      <a:pt x="0" y="79"/>
                      <a:pt x="4"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34"/>
              <p:cNvSpPr>
                <a:spLocks noEditPoints="1"/>
              </p:cNvSpPr>
              <p:nvPr userDrawn="1"/>
            </p:nvSpPr>
            <p:spPr bwMode="auto">
              <a:xfrm>
                <a:off x="2431143" y="2579790"/>
                <a:ext cx="177246" cy="191738"/>
              </a:xfrm>
              <a:custGeom>
                <a:avLst/>
                <a:gdLst>
                  <a:gd name="T0" fmla="*/ 43 w 67"/>
                  <a:gd name="T1" fmla="*/ 0 h 73"/>
                  <a:gd name="T2" fmla="*/ 67 w 67"/>
                  <a:gd name="T3" fmla="*/ 18 h 73"/>
                  <a:gd name="T4" fmla="*/ 27 w 67"/>
                  <a:gd name="T5" fmla="*/ 39 h 73"/>
                  <a:gd name="T6" fmla="*/ 7 w 67"/>
                  <a:gd name="T7" fmla="*/ 38 h 73"/>
                  <a:gd name="T8" fmla="*/ 7 w 67"/>
                  <a:gd name="T9" fmla="*/ 44 h 73"/>
                  <a:gd name="T10" fmla="*/ 30 w 67"/>
                  <a:gd name="T11" fmla="*/ 67 h 73"/>
                  <a:gd name="T12" fmla="*/ 54 w 67"/>
                  <a:gd name="T13" fmla="*/ 55 h 73"/>
                  <a:gd name="T14" fmla="*/ 58 w 67"/>
                  <a:gd name="T15" fmla="*/ 58 h 73"/>
                  <a:gd name="T16" fmla="*/ 54 w 67"/>
                  <a:gd name="T17" fmla="*/ 64 h 73"/>
                  <a:gd name="T18" fmla="*/ 29 w 67"/>
                  <a:gd name="T19" fmla="*/ 73 h 73"/>
                  <a:gd name="T20" fmla="*/ 0 w 67"/>
                  <a:gd name="T21" fmla="*/ 45 h 73"/>
                  <a:gd name="T22" fmla="*/ 43 w 67"/>
                  <a:gd name="T23" fmla="*/ 0 h 73"/>
                  <a:gd name="T24" fmla="*/ 26 w 67"/>
                  <a:gd name="T25" fmla="*/ 33 h 73"/>
                  <a:gd name="T26" fmla="*/ 60 w 67"/>
                  <a:gd name="T27" fmla="*/ 18 h 73"/>
                  <a:gd name="T28" fmla="*/ 42 w 67"/>
                  <a:gd name="T29" fmla="*/ 7 h 73"/>
                  <a:gd name="T30" fmla="*/ 9 w 67"/>
                  <a:gd name="T31" fmla="*/ 32 h 73"/>
                  <a:gd name="T32" fmla="*/ 26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8" y="0"/>
                      <a:pt x="67" y="8"/>
                      <a:pt x="67" y="18"/>
                    </a:cubicBezTo>
                    <a:cubicBezTo>
                      <a:pt x="67" y="30"/>
                      <a:pt x="58" y="39"/>
                      <a:pt x="27" y="39"/>
                    </a:cubicBezTo>
                    <a:cubicBezTo>
                      <a:pt x="21" y="39"/>
                      <a:pt x="15" y="39"/>
                      <a:pt x="7" y="38"/>
                    </a:cubicBezTo>
                    <a:cubicBezTo>
                      <a:pt x="7" y="40"/>
                      <a:pt x="7" y="42"/>
                      <a:pt x="7" y="44"/>
                    </a:cubicBezTo>
                    <a:cubicBezTo>
                      <a:pt x="7" y="57"/>
                      <a:pt x="15" y="67"/>
                      <a:pt x="30" y="67"/>
                    </a:cubicBezTo>
                    <a:cubicBezTo>
                      <a:pt x="41" y="67"/>
                      <a:pt x="49" y="62"/>
                      <a:pt x="54" y="55"/>
                    </a:cubicBezTo>
                    <a:cubicBezTo>
                      <a:pt x="54" y="54"/>
                      <a:pt x="58" y="56"/>
                      <a:pt x="58" y="58"/>
                    </a:cubicBezTo>
                    <a:cubicBezTo>
                      <a:pt x="58" y="60"/>
                      <a:pt x="57" y="61"/>
                      <a:pt x="54" y="64"/>
                    </a:cubicBezTo>
                    <a:cubicBezTo>
                      <a:pt x="48" y="70"/>
                      <a:pt x="40" y="73"/>
                      <a:pt x="29" y="73"/>
                    </a:cubicBezTo>
                    <a:cubicBezTo>
                      <a:pt x="10" y="73"/>
                      <a:pt x="0" y="61"/>
                      <a:pt x="0" y="45"/>
                    </a:cubicBezTo>
                    <a:cubicBezTo>
                      <a:pt x="0" y="20"/>
                      <a:pt x="18" y="0"/>
                      <a:pt x="43" y="0"/>
                    </a:cubicBezTo>
                    <a:close/>
                    <a:moveTo>
                      <a:pt x="26" y="33"/>
                    </a:moveTo>
                    <a:cubicBezTo>
                      <a:pt x="53" y="33"/>
                      <a:pt x="60" y="26"/>
                      <a:pt x="60" y="18"/>
                    </a:cubicBezTo>
                    <a:cubicBezTo>
                      <a:pt x="60" y="12"/>
                      <a:pt x="54" y="7"/>
                      <a:pt x="42" y="7"/>
                    </a:cubicBezTo>
                    <a:cubicBezTo>
                      <a:pt x="27" y="7"/>
                      <a:pt x="13" y="18"/>
                      <a:pt x="9" y="32"/>
                    </a:cubicBezTo>
                    <a:cubicBezTo>
                      <a:pt x="15" y="33"/>
                      <a:pt x="21" y="33"/>
                      <a:pt x="26"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35"/>
              <p:cNvSpPr>
                <a:spLocks noEditPoints="1"/>
              </p:cNvSpPr>
              <p:nvPr userDrawn="1"/>
            </p:nvSpPr>
            <p:spPr bwMode="auto">
              <a:xfrm>
                <a:off x="2639603" y="2505101"/>
                <a:ext cx="212918" cy="266427"/>
              </a:xfrm>
              <a:custGeom>
                <a:avLst/>
                <a:gdLst>
                  <a:gd name="T0" fmla="*/ 38 w 81"/>
                  <a:gd name="T1" fmla="*/ 28 h 101"/>
                  <a:gd name="T2" fmla="*/ 65 w 81"/>
                  <a:gd name="T3" fmla="*/ 46 h 101"/>
                  <a:gd name="T4" fmla="*/ 74 w 81"/>
                  <a:gd name="T5" fmla="*/ 0 h 101"/>
                  <a:gd name="T6" fmla="*/ 81 w 81"/>
                  <a:gd name="T7" fmla="*/ 0 h 101"/>
                  <a:gd name="T8" fmla="*/ 63 w 81"/>
                  <a:gd name="T9" fmla="*/ 85 h 101"/>
                  <a:gd name="T10" fmla="*/ 70 w 81"/>
                  <a:gd name="T11" fmla="*/ 95 h 101"/>
                  <a:gd name="T12" fmla="*/ 65 w 81"/>
                  <a:gd name="T13" fmla="*/ 100 h 101"/>
                  <a:gd name="T14" fmla="*/ 56 w 81"/>
                  <a:gd name="T15" fmla="*/ 86 h 101"/>
                  <a:gd name="T16" fmla="*/ 29 w 81"/>
                  <a:gd name="T17" fmla="*/ 101 h 101"/>
                  <a:gd name="T18" fmla="*/ 0 w 81"/>
                  <a:gd name="T19" fmla="*/ 70 h 101"/>
                  <a:gd name="T20" fmla="*/ 38 w 81"/>
                  <a:gd name="T21" fmla="*/ 28 h 101"/>
                  <a:gd name="T22" fmla="*/ 30 w 81"/>
                  <a:gd name="T23" fmla="*/ 95 h 101"/>
                  <a:gd name="T24" fmla="*/ 60 w 81"/>
                  <a:gd name="T25" fmla="*/ 69 h 101"/>
                  <a:gd name="T26" fmla="*/ 63 w 81"/>
                  <a:gd name="T27" fmla="*/ 56 h 101"/>
                  <a:gd name="T28" fmla="*/ 37 w 81"/>
                  <a:gd name="T29" fmla="*/ 35 h 101"/>
                  <a:gd name="T30" fmla="*/ 7 w 81"/>
                  <a:gd name="T31" fmla="*/ 70 h 101"/>
                  <a:gd name="T32" fmla="*/ 30 w 81"/>
                  <a:gd name="T33"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01">
                    <a:moveTo>
                      <a:pt x="38" y="28"/>
                    </a:moveTo>
                    <a:cubicBezTo>
                      <a:pt x="51" y="28"/>
                      <a:pt x="61" y="36"/>
                      <a:pt x="65" y="46"/>
                    </a:cubicBezTo>
                    <a:cubicBezTo>
                      <a:pt x="74" y="0"/>
                      <a:pt x="74" y="0"/>
                      <a:pt x="74" y="0"/>
                    </a:cubicBezTo>
                    <a:cubicBezTo>
                      <a:pt x="81" y="0"/>
                      <a:pt x="81" y="0"/>
                      <a:pt x="81" y="0"/>
                    </a:cubicBezTo>
                    <a:cubicBezTo>
                      <a:pt x="63" y="85"/>
                      <a:pt x="63" y="85"/>
                      <a:pt x="63" y="85"/>
                    </a:cubicBezTo>
                    <a:cubicBezTo>
                      <a:pt x="61" y="93"/>
                      <a:pt x="64" y="95"/>
                      <a:pt x="70" y="95"/>
                    </a:cubicBezTo>
                    <a:cubicBezTo>
                      <a:pt x="70" y="95"/>
                      <a:pt x="70" y="100"/>
                      <a:pt x="65" y="100"/>
                    </a:cubicBezTo>
                    <a:cubicBezTo>
                      <a:pt x="58" y="100"/>
                      <a:pt x="54" y="96"/>
                      <a:pt x="56" y="86"/>
                    </a:cubicBezTo>
                    <a:cubicBezTo>
                      <a:pt x="49" y="95"/>
                      <a:pt x="41" y="101"/>
                      <a:pt x="29" y="101"/>
                    </a:cubicBezTo>
                    <a:cubicBezTo>
                      <a:pt x="14" y="101"/>
                      <a:pt x="0" y="90"/>
                      <a:pt x="0" y="70"/>
                    </a:cubicBezTo>
                    <a:cubicBezTo>
                      <a:pt x="0" y="49"/>
                      <a:pt x="16" y="28"/>
                      <a:pt x="38" y="28"/>
                    </a:cubicBezTo>
                    <a:close/>
                    <a:moveTo>
                      <a:pt x="30" y="95"/>
                    </a:moveTo>
                    <a:cubicBezTo>
                      <a:pt x="45" y="95"/>
                      <a:pt x="57" y="83"/>
                      <a:pt x="60" y="69"/>
                    </a:cubicBezTo>
                    <a:cubicBezTo>
                      <a:pt x="63" y="56"/>
                      <a:pt x="63" y="56"/>
                      <a:pt x="63" y="56"/>
                    </a:cubicBezTo>
                    <a:cubicBezTo>
                      <a:pt x="60" y="44"/>
                      <a:pt x="51" y="35"/>
                      <a:pt x="37" y="35"/>
                    </a:cubicBezTo>
                    <a:cubicBezTo>
                      <a:pt x="19" y="35"/>
                      <a:pt x="7" y="52"/>
                      <a:pt x="7" y="70"/>
                    </a:cubicBezTo>
                    <a:cubicBezTo>
                      <a:pt x="7" y="85"/>
                      <a:pt x="18" y="95"/>
                      <a:pt x="30" y="9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36"/>
              <p:cNvSpPr>
                <a:spLocks noEditPoints="1"/>
              </p:cNvSpPr>
              <p:nvPr userDrawn="1"/>
            </p:nvSpPr>
            <p:spPr bwMode="auto">
              <a:xfrm>
                <a:off x="1748913" y="2334544"/>
                <a:ext cx="137115" cy="166099"/>
              </a:xfrm>
              <a:custGeom>
                <a:avLst/>
                <a:gdLst>
                  <a:gd name="T0" fmla="*/ 6 w 52"/>
                  <a:gd name="T1" fmla="*/ 63 h 63"/>
                  <a:gd name="T2" fmla="*/ 0 w 52"/>
                  <a:gd name="T3" fmla="*/ 63 h 63"/>
                  <a:gd name="T4" fmla="*/ 13 w 52"/>
                  <a:gd name="T5" fmla="*/ 1 h 63"/>
                  <a:gd name="T6" fmla="*/ 14 w 52"/>
                  <a:gd name="T7" fmla="*/ 1 h 63"/>
                  <a:gd name="T8" fmla="*/ 18 w 52"/>
                  <a:gd name="T9" fmla="*/ 7 h 63"/>
                  <a:gd name="T10" fmla="*/ 18 w 52"/>
                  <a:gd name="T11" fmla="*/ 8 h 63"/>
                  <a:gd name="T12" fmla="*/ 34 w 52"/>
                  <a:gd name="T13" fmla="*/ 0 h 63"/>
                  <a:gd name="T14" fmla="*/ 52 w 52"/>
                  <a:gd name="T15" fmla="*/ 20 h 63"/>
                  <a:gd name="T16" fmla="*/ 28 w 52"/>
                  <a:gd name="T17" fmla="*/ 46 h 63"/>
                  <a:gd name="T18" fmla="*/ 11 w 52"/>
                  <a:gd name="T19" fmla="*/ 37 h 63"/>
                  <a:gd name="T20" fmla="*/ 6 w 52"/>
                  <a:gd name="T21" fmla="*/ 63 h 63"/>
                  <a:gd name="T22" fmla="*/ 28 w 52"/>
                  <a:gd name="T23" fmla="*/ 41 h 63"/>
                  <a:gd name="T24" fmla="*/ 46 w 52"/>
                  <a:gd name="T25" fmla="*/ 20 h 63"/>
                  <a:gd name="T26" fmla="*/ 33 w 52"/>
                  <a:gd name="T27" fmla="*/ 5 h 63"/>
                  <a:gd name="T28" fmla="*/ 16 w 52"/>
                  <a:gd name="T29" fmla="*/ 16 h 63"/>
                  <a:gd name="T30" fmla="*/ 14 w 52"/>
                  <a:gd name="T31" fmla="*/ 25 h 63"/>
                  <a:gd name="T32" fmla="*/ 28 w 52"/>
                  <a:gd name="T3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3">
                    <a:moveTo>
                      <a:pt x="6" y="63"/>
                    </a:moveTo>
                    <a:cubicBezTo>
                      <a:pt x="0" y="63"/>
                      <a:pt x="0" y="63"/>
                      <a:pt x="0" y="63"/>
                    </a:cubicBezTo>
                    <a:cubicBezTo>
                      <a:pt x="13" y="1"/>
                      <a:pt x="13" y="1"/>
                      <a:pt x="13" y="1"/>
                    </a:cubicBezTo>
                    <a:cubicBezTo>
                      <a:pt x="13" y="1"/>
                      <a:pt x="14" y="1"/>
                      <a:pt x="14" y="1"/>
                    </a:cubicBezTo>
                    <a:cubicBezTo>
                      <a:pt x="17" y="1"/>
                      <a:pt x="19" y="2"/>
                      <a:pt x="18" y="7"/>
                    </a:cubicBezTo>
                    <a:cubicBezTo>
                      <a:pt x="18" y="8"/>
                      <a:pt x="18" y="8"/>
                      <a:pt x="18" y="8"/>
                    </a:cubicBezTo>
                    <a:cubicBezTo>
                      <a:pt x="22" y="3"/>
                      <a:pt x="27" y="0"/>
                      <a:pt x="34" y="0"/>
                    </a:cubicBezTo>
                    <a:cubicBezTo>
                      <a:pt x="43" y="0"/>
                      <a:pt x="52" y="7"/>
                      <a:pt x="52" y="20"/>
                    </a:cubicBezTo>
                    <a:cubicBezTo>
                      <a:pt x="52" y="33"/>
                      <a:pt x="42" y="46"/>
                      <a:pt x="28" y="46"/>
                    </a:cubicBezTo>
                    <a:cubicBezTo>
                      <a:pt x="20" y="46"/>
                      <a:pt x="14" y="42"/>
                      <a:pt x="11" y="37"/>
                    </a:cubicBezTo>
                    <a:lnTo>
                      <a:pt x="6" y="63"/>
                    </a:lnTo>
                    <a:close/>
                    <a:moveTo>
                      <a:pt x="28" y="41"/>
                    </a:moveTo>
                    <a:cubicBezTo>
                      <a:pt x="39" y="41"/>
                      <a:pt x="46" y="30"/>
                      <a:pt x="46" y="20"/>
                    </a:cubicBezTo>
                    <a:cubicBezTo>
                      <a:pt x="46" y="10"/>
                      <a:pt x="40" y="5"/>
                      <a:pt x="33" y="5"/>
                    </a:cubicBezTo>
                    <a:cubicBezTo>
                      <a:pt x="26" y="5"/>
                      <a:pt x="19" y="10"/>
                      <a:pt x="16" y="16"/>
                    </a:cubicBezTo>
                    <a:cubicBezTo>
                      <a:pt x="14" y="25"/>
                      <a:pt x="14" y="25"/>
                      <a:pt x="14" y="25"/>
                    </a:cubicBezTo>
                    <a:cubicBezTo>
                      <a:pt x="13" y="33"/>
                      <a:pt x="18" y="41"/>
                      <a:pt x="28"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37"/>
              <p:cNvSpPr>
                <a:spLocks/>
              </p:cNvSpPr>
              <p:nvPr userDrawn="1"/>
            </p:nvSpPr>
            <p:spPr bwMode="auto">
              <a:xfrm>
                <a:off x="1904978" y="2334544"/>
                <a:ext cx="86951" cy="118164"/>
              </a:xfrm>
              <a:custGeom>
                <a:avLst/>
                <a:gdLst>
                  <a:gd name="T0" fmla="*/ 10 w 33"/>
                  <a:gd name="T1" fmla="*/ 1 h 45"/>
                  <a:gd name="T2" fmla="*/ 11 w 33"/>
                  <a:gd name="T3" fmla="*/ 1 h 45"/>
                  <a:gd name="T4" fmla="*/ 15 w 33"/>
                  <a:gd name="T5" fmla="*/ 7 h 45"/>
                  <a:gd name="T6" fmla="*/ 14 w 33"/>
                  <a:gd name="T7" fmla="*/ 9 h 45"/>
                  <a:gd name="T8" fmla="*/ 27 w 33"/>
                  <a:gd name="T9" fmla="*/ 0 h 45"/>
                  <a:gd name="T10" fmla="*/ 33 w 33"/>
                  <a:gd name="T11" fmla="*/ 4 h 45"/>
                  <a:gd name="T12" fmla="*/ 31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4" y="1"/>
                      <a:pt x="16" y="2"/>
                      <a:pt x="15" y="7"/>
                    </a:cubicBezTo>
                    <a:cubicBezTo>
                      <a:pt x="14" y="9"/>
                      <a:pt x="14" y="9"/>
                      <a:pt x="14" y="9"/>
                    </a:cubicBezTo>
                    <a:cubicBezTo>
                      <a:pt x="17" y="3"/>
                      <a:pt x="21" y="0"/>
                      <a:pt x="27" y="0"/>
                    </a:cubicBezTo>
                    <a:cubicBezTo>
                      <a:pt x="30" y="0"/>
                      <a:pt x="33" y="2"/>
                      <a:pt x="33" y="4"/>
                    </a:cubicBezTo>
                    <a:cubicBezTo>
                      <a:pt x="33" y="7"/>
                      <a:pt x="31" y="8"/>
                      <a:pt x="31" y="8"/>
                    </a:cubicBezTo>
                    <a:cubicBezTo>
                      <a:pt x="29" y="7"/>
                      <a:pt x="28" y="6"/>
                      <a:pt x="25" y="6"/>
                    </a:cubicBezTo>
                    <a:cubicBezTo>
                      <a:pt x="18"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Freeform 38"/>
              <p:cNvSpPr>
                <a:spLocks noEditPoints="1"/>
              </p:cNvSpPr>
              <p:nvPr userDrawn="1"/>
            </p:nvSpPr>
            <p:spPr bwMode="auto">
              <a:xfrm>
                <a:off x="1999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19 w 44"/>
                  <a:gd name="T11" fmla="*/ 41 h 46"/>
                  <a:gd name="T12" fmla="*/ 34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7 w 44"/>
                  <a:gd name="T25" fmla="*/ 21 h 46"/>
                  <a:gd name="T26" fmla="*/ 38 w 44"/>
                  <a:gd name="T27" fmla="*/ 12 h 46"/>
                  <a:gd name="T28" fmla="*/ 28 w 44"/>
                  <a:gd name="T29" fmla="*/ 5 h 46"/>
                  <a:gd name="T30" fmla="*/ 8 w 44"/>
                  <a:gd name="T31" fmla="*/ 20 h 46"/>
                  <a:gd name="T32" fmla="*/ 17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19" y="41"/>
                    </a:cubicBezTo>
                    <a:cubicBezTo>
                      <a:pt x="26" y="41"/>
                      <a:pt x="31" y="39"/>
                      <a:pt x="34"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7" y="21"/>
                    </a:moveTo>
                    <a:cubicBezTo>
                      <a:pt x="33" y="21"/>
                      <a:pt x="38" y="16"/>
                      <a:pt x="38" y="12"/>
                    </a:cubicBezTo>
                    <a:cubicBezTo>
                      <a:pt x="38" y="9"/>
                      <a:pt x="34" y="5"/>
                      <a:pt x="28" y="5"/>
                    </a:cubicBezTo>
                    <a:cubicBezTo>
                      <a:pt x="18" y="5"/>
                      <a:pt x="11" y="12"/>
                      <a:pt x="8" y="20"/>
                    </a:cubicBezTo>
                    <a:cubicBezTo>
                      <a:pt x="11" y="21"/>
                      <a:pt x="15" y="21"/>
                      <a:pt x="1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Freeform 39"/>
              <p:cNvSpPr>
                <a:spLocks/>
              </p:cNvSpPr>
              <p:nvPr userDrawn="1"/>
            </p:nvSpPr>
            <p:spPr bwMode="auto">
              <a:xfrm>
                <a:off x="2129044" y="2334544"/>
                <a:ext cx="193968" cy="121508"/>
              </a:xfrm>
              <a:custGeom>
                <a:avLst/>
                <a:gdLst>
                  <a:gd name="T0" fmla="*/ 9 w 74"/>
                  <a:gd name="T1" fmla="*/ 1 h 46"/>
                  <a:gd name="T2" fmla="*/ 11 w 74"/>
                  <a:gd name="T3" fmla="*/ 1 h 46"/>
                  <a:gd name="T4" fmla="*/ 14 w 74"/>
                  <a:gd name="T5" fmla="*/ 7 h 46"/>
                  <a:gd name="T6" fmla="*/ 14 w 74"/>
                  <a:gd name="T7" fmla="*/ 7 h 46"/>
                  <a:gd name="T8" fmla="*/ 28 w 74"/>
                  <a:gd name="T9" fmla="*/ 0 h 46"/>
                  <a:gd name="T10" fmla="*/ 42 w 74"/>
                  <a:gd name="T11" fmla="*/ 10 h 46"/>
                  <a:gd name="T12" fmla="*/ 59 w 74"/>
                  <a:gd name="T13" fmla="*/ 0 h 46"/>
                  <a:gd name="T14" fmla="*/ 74 w 74"/>
                  <a:gd name="T15" fmla="*/ 15 h 46"/>
                  <a:gd name="T16" fmla="*/ 71 w 74"/>
                  <a:gd name="T17" fmla="*/ 28 h 46"/>
                  <a:gd name="T18" fmla="*/ 69 w 74"/>
                  <a:gd name="T19" fmla="*/ 39 h 46"/>
                  <a:gd name="T20" fmla="*/ 73 w 74"/>
                  <a:gd name="T21" fmla="*/ 42 h 46"/>
                  <a:gd name="T22" fmla="*/ 69 w 74"/>
                  <a:gd name="T23" fmla="*/ 46 h 46"/>
                  <a:gd name="T24" fmla="*/ 63 w 74"/>
                  <a:gd name="T25" fmla="*/ 39 h 46"/>
                  <a:gd name="T26" fmla="*/ 65 w 74"/>
                  <a:gd name="T27" fmla="*/ 28 h 46"/>
                  <a:gd name="T28" fmla="*/ 67 w 74"/>
                  <a:gd name="T29" fmla="*/ 16 h 46"/>
                  <a:gd name="T30" fmla="*/ 58 w 74"/>
                  <a:gd name="T31" fmla="*/ 6 h 46"/>
                  <a:gd name="T32" fmla="*/ 43 w 74"/>
                  <a:gd name="T33" fmla="*/ 15 h 46"/>
                  <a:gd name="T34" fmla="*/ 37 w 74"/>
                  <a:gd name="T35" fmla="*/ 45 h 46"/>
                  <a:gd name="T36" fmla="*/ 31 w 74"/>
                  <a:gd name="T37" fmla="*/ 45 h 46"/>
                  <a:gd name="T38" fmla="*/ 36 w 74"/>
                  <a:gd name="T39" fmla="*/ 20 h 46"/>
                  <a:gd name="T40" fmla="*/ 27 w 74"/>
                  <a:gd name="T41" fmla="*/ 6 h 46"/>
                  <a:gd name="T42" fmla="*/ 12 w 74"/>
                  <a:gd name="T43" fmla="*/ 15 h 46"/>
                  <a:gd name="T44" fmla="*/ 6 w 74"/>
                  <a:gd name="T45" fmla="*/ 45 h 46"/>
                  <a:gd name="T46" fmla="*/ 0 w 74"/>
                  <a:gd name="T47" fmla="*/ 45 h 46"/>
                  <a:gd name="T48" fmla="*/ 9 w 74"/>
                  <a:gd name="T49"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46">
                    <a:moveTo>
                      <a:pt x="9" y="1"/>
                    </a:moveTo>
                    <a:cubicBezTo>
                      <a:pt x="9" y="1"/>
                      <a:pt x="10" y="1"/>
                      <a:pt x="11" y="1"/>
                    </a:cubicBezTo>
                    <a:cubicBezTo>
                      <a:pt x="13" y="1"/>
                      <a:pt x="15" y="2"/>
                      <a:pt x="14" y="7"/>
                    </a:cubicBezTo>
                    <a:cubicBezTo>
                      <a:pt x="14" y="7"/>
                      <a:pt x="14" y="7"/>
                      <a:pt x="14" y="7"/>
                    </a:cubicBezTo>
                    <a:cubicBezTo>
                      <a:pt x="18" y="2"/>
                      <a:pt x="23" y="0"/>
                      <a:pt x="28" y="0"/>
                    </a:cubicBezTo>
                    <a:cubicBezTo>
                      <a:pt x="35" y="0"/>
                      <a:pt x="40" y="4"/>
                      <a:pt x="42" y="10"/>
                    </a:cubicBezTo>
                    <a:cubicBezTo>
                      <a:pt x="45" y="4"/>
                      <a:pt x="51" y="0"/>
                      <a:pt x="59" y="0"/>
                    </a:cubicBezTo>
                    <a:cubicBezTo>
                      <a:pt x="68" y="0"/>
                      <a:pt x="74" y="6"/>
                      <a:pt x="74" y="15"/>
                    </a:cubicBezTo>
                    <a:cubicBezTo>
                      <a:pt x="74" y="18"/>
                      <a:pt x="72" y="23"/>
                      <a:pt x="71" y="28"/>
                    </a:cubicBezTo>
                    <a:cubicBezTo>
                      <a:pt x="70" y="33"/>
                      <a:pt x="69" y="37"/>
                      <a:pt x="69" y="39"/>
                    </a:cubicBezTo>
                    <a:cubicBezTo>
                      <a:pt x="69" y="41"/>
                      <a:pt x="70" y="42"/>
                      <a:pt x="73" y="42"/>
                    </a:cubicBezTo>
                    <a:cubicBezTo>
                      <a:pt x="73" y="42"/>
                      <a:pt x="73" y="46"/>
                      <a:pt x="69" y="46"/>
                    </a:cubicBezTo>
                    <a:cubicBezTo>
                      <a:pt x="65" y="46"/>
                      <a:pt x="63" y="44"/>
                      <a:pt x="63" y="39"/>
                    </a:cubicBezTo>
                    <a:cubicBezTo>
                      <a:pt x="63" y="37"/>
                      <a:pt x="64" y="32"/>
                      <a:pt x="65" y="28"/>
                    </a:cubicBezTo>
                    <a:cubicBezTo>
                      <a:pt x="66" y="23"/>
                      <a:pt x="67" y="19"/>
                      <a:pt x="67" y="16"/>
                    </a:cubicBezTo>
                    <a:cubicBezTo>
                      <a:pt x="67" y="10"/>
                      <a:pt x="63" y="6"/>
                      <a:pt x="58" y="6"/>
                    </a:cubicBezTo>
                    <a:cubicBezTo>
                      <a:pt x="51" y="6"/>
                      <a:pt x="47" y="9"/>
                      <a:pt x="43" y="15"/>
                    </a:cubicBezTo>
                    <a:cubicBezTo>
                      <a:pt x="37" y="45"/>
                      <a:pt x="37" y="45"/>
                      <a:pt x="37" y="45"/>
                    </a:cubicBezTo>
                    <a:cubicBezTo>
                      <a:pt x="31" y="45"/>
                      <a:pt x="31" y="45"/>
                      <a:pt x="31" y="45"/>
                    </a:cubicBezTo>
                    <a:cubicBezTo>
                      <a:pt x="36" y="20"/>
                      <a:pt x="36" y="20"/>
                      <a:pt x="36" y="20"/>
                    </a:cubicBezTo>
                    <a:cubicBezTo>
                      <a:pt x="38" y="11"/>
                      <a:pt x="34" y="6"/>
                      <a:pt x="27" y="6"/>
                    </a:cubicBezTo>
                    <a:cubicBezTo>
                      <a:pt x="21" y="6"/>
                      <a:pt x="17" y="9"/>
                      <a:pt x="12" y="15"/>
                    </a:cubicBezTo>
                    <a:cubicBezTo>
                      <a:pt x="6" y="45"/>
                      <a:pt x="6" y="45"/>
                      <a:pt x="6" y="45"/>
                    </a:cubicBezTo>
                    <a:cubicBezTo>
                      <a:pt x="0" y="45"/>
                      <a:pt x="0" y="45"/>
                      <a:pt x="0" y="45"/>
                    </a:cubicBezTo>
                    <a:lnTo>
                      <a:pt x="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40"/>
              <p:cNvSpPr>
                <a:spLocks noEditPoints="1"/>
              </p:cNvSpPr>
              <p:nvPr userDrawn="1"/>
            </p:nvSpPr>
            <p:spPr bwMode="auto">
              <a:xfrm>
                <a:off x="2349766" y="2286609"/>
                <a:ext cx="50164" cy="169443"/>
              </a:xfrm>
              <a:custGeom>
                <a:avLst/>
                <a:gdLst>
                  <a:gd name="T0" fmla="*/ 9 w 19"/>
                  <a:gd name="T1" fmla="*/ 19 h 64"/>
                  <a:gd name="T2" fmla="*/ 15 w 19"/>
                  <a:gd name="T3" fmla="*/ 19 h 64"/>
                  <a:gd name="T4" fmla="*/ 7 w 19"/>
                  <a:gd name="T5" fmla="*/ 54 h 64"/>
                  <a:gd name="T6" fmla="*/ 12 w 19"/>
                  <a:gd name="T7" fmla="*/ 60 h 64"/>
                  <a:gd name="T8" fmla="*/ 7 w 19"/>
                  <a:gd name="T9" fmla="*/ 64 h 64"/>
                  <a:gd name="T10" fmla="*/ 1 w 19"/>
                  <a:gd name="T11" fmla="*/ 54 h 64"/>
                  <a:gd name="T12" fmla="*/ 9 w 19"/>
                  <a:gd name="T13" fmla="*/ 19 h 64"/>
                  <a:gd name="T14" fmla="*/ 11 w 19"/>
                  <a:gd name="T15" fmla="*/ 5 h 64"/>
                  <a:gd name="T16" fmla="*/ 15 w 19"/>
                  <a:gd name="T17" fmla="*/ 0 h 64"/>
                  <a:gd name="T18" fmla="*/ 19 w 19"/>
                  <a:gd name="T19" fmla="*/ 3 h 64"/>
                  <a:gd name="T20" fmla="*/ 15 w 19"/>
                  <a:gd name="T21" fmla="*/ 8 h 64"/>
                  <a:gd name="T22" fmla="*/ 11 w 19"/>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6" y="58"/>
                      <a:pt x="7" y="60"/>
                      <a:pt x="12" y="60"/>
                    </a:cubicBezTo>
                    <a:cubicBezTo>
                      <a:pt x="12" y="60"/>
                      <a:pt x="12" y="64"/>
                      <a:pt x="7" y="64"/>
                    </a:cubicBezTo>
                    <a:cubicBezTo>
                      <a:pt x="2" y="64"/>
                      <a:pt x="0" y="61"/>
                      <a:pt x="1" y="54"/>
                    </a:cubicBezTo>
                    <a:lnTo>
                      <a:pt x="9" y="19"/>
                    </a:lnTo>
                    <a:close/>
                    <a:moveTo>
                      <a:pt x="11" y="5"/>
                    </a:moveTo>
                    <a:cubicBezTo>
                      <a:pt x="11" y="2"/>
                      <a:pt x="12" y="0"/>
                      <a:pt x="15" y="0"/>
                    </a:cubicBezTo>
                    <a:cubicBezTo>
                      <a:pt x="18" y="0"/>
                      <a:pt x="19" y="1"/>
                      <a:pt x="19" y="3"/>
                    </a:cubicBezTo>
                    <a:cubicBezTo>
                      <a:pt x="19" y="6"/>
                      <a:pt x="18" y="8"/>
                      <a:pt x="15" y="8"/>
                    </a:cubicBezTo>
                    <a:cubicBezTo>
                      <a:pt x="12" y="8"/>
                      <a:pt x="11" y="7"/>
                      <a:pt x="1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41"/>
              <p:cNvSpPr>
                <a:spLocks noEditPoints="1"/>
              </p:cNvSpPr>
              <p:nvPr userDrawn="1"/>
            </p:nvSpPr>
            <p:spPr bwMode="auto">
              <a:xfrm>
                <a:off x="2407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20 w 44"/>
                  <a:gd name="T11" fmla="*/ 41 h 46"/>
                  <a:gd name="T12" fmla="*/ 35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8 w 44"/>
                  <a:gd name="T25" fmla="*/ 21 h 46"/>
                  <a:gd name="T26" fmla="*/ 38 w 44"/>
                  <a:gd name="T27" fmla="*/ 12 h 46"/>
                  <a:gd name="T28" fmla="*/ 28 w 44"/>
                  <a:gd name="T29" fmla="*/ 5 h 46"/>
                  <a:gd name="T30" fmla="*/ 8 w 44"/>
                  <a:gd name="T31" fmla="*/ 20 h 46"/>
                  <a:gd name="T32" fmla="*/ 18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20" y="41"/>
                    </a:cubicBezTo>
                    <a:cubicBezTo>
                      <a:pt x="27" y="41"/>
                      <a:pt x="31" y="39"/>
                      <a:pt x="35"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8" y="21"/>
                    </a:moveTo>
                    <a:cubicBezTo>
                      <a:pt x="34" y="21"/>
                      <a:pt x="38" y="16"/>
                      <a:pt x="38" y="12"/>
                    </a:cubicBezTo>
                    <a:cubicBezTo>
                      <a:pt x="38" y="9"/>
                      <a:pt x="35" y="5"/>
                      <a:pt x="28" y="5"/>
                    </a:cubicBezTo>
                    <a:cubicBezTo>
                      <a:pt x="19" y="5"/>
                      <a:pt x="11" y="12"/>
                      <a:pt x="8" y="20"/>
                    </a:cubicBezTo>
                    <a:cubicBezTo>
                      <a:pt x="11" y="21"/>
                      <a:pt x="15"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42"/>
              <p:cNvSpPr>
                <a:spLocks/>
              </p:cNvSpPr>
              <p:nvPr userDrawn="1"/>
            </p:nvSpPr>
            <p:spPr bwMode="auto">
              <a:xfrm>
                <a:off x="2537045" y="2334544"/>
                <a:ext cx="86951" cy="118164"/>
              </a:xfrm>
              <a:custGeom>
                <a:avLst/>
                <a:gdLst>
                  <a:gd name="T0" fmla="*/ 10 w 33"/>
                  <a:gd name="T1" fmla="*/ 1 h 45"/>
                  <a:gd name="T2" fmla="*/ 11 w 33"/>
                  <a:gd name="T3" fmla="*/ 1 h 45"/>
                  <a:gd name="T4" fmla="*/ 14 w 33"/>
                  <a:gd name="T5" fmla="*/ 7 h 45"/>
                  <a:gd name="T6" fmla="*/ 14 w 33"/>
                  <a:gd name="T7" fmla="*/ 9 h 45"/>
                  <a:gd name="T8" fmla="*/ 26 w 33"/>
                  <a:gd name="T9" fmla="*/ 0 h 45"/>
                  <a:gd name="T10" fmla="*/ 33 w 33"/>
                  <a:gd name="T11" fmla="*/ 4 h 45"/>
                  <a:gd name="T12" fmla="*/ 30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3" y="1"/>
                      <a:pt x="15" y="2"/>
                      <a:pt x="14" y="7"/>
                    </a:cubicBezTo>
                    <a:cubicBezTo>
                      <a:pt x="14" y="9"/>
                      <a:pt x="14" y="9"/>
                      <a:pt x="14" y="9"/>
                    </a:cubicBezTo>
                    <a:cubicBezTo>
                      <a:pt x="17" y="3"/>
                      <a:pt x="21" y="0"/>
                      <a:pt x="26" y="0"/>
                    </a:cubicBezTo>
                    <a:cubicBezTo>
                      <a:pt x="30" y="0"/>
                      <a:pt x="33" y="2"/>
                      <a:pt x="33" y="4"/>
                    </a:cubicBezTo>
                    <a:cubicBezTo>
                      <a:pt x="33" y="7"/>
                      <a:pt x="31" y="8"/>
                      <a:pt x="30" y="8"/>
                    </a:cubicBezTo>
                    <a:cubicBezTo>
                      <a:pt x="29" y="7"/>
                      <a:pt x="27" y="6"/>
                      <a:pt x="25" y="6"/>
                    </a:cubicBezTo>
                    <a:cubicBezTo>
                      <a:pt x="17"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grpSp>
    </p:spTree>
    <p:extLst>
      <p:ext uri="{BB962C8B-B14F-4D97-AF65-F5344CB8AC3E}">
        <p14:creationId xmlns:p14="http://schemas.microsoft.com/office/powerpoint/2010/main" val="3736912626"/>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MBS Title Option 2">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62481" y="1768929"/>
            <a:ext cx="6546872" cy="1523098"/>
          </a:xfrm>
          <a:effectLst/>
        </p:spPr>
        <p:txBody>
          <a:bodyPr anchor="b" anchorCtr="0"/>
          <a:lstStyle>
            <a:lvl1pPr>
              <a:lnSpc>
                <a:spcPct val="82000"/>
              </a:lnSpc>
              <a:spcAft>
                <a:spcPts val="800"/>
              </a:spcAft>
              <a:defRPr sz="3599">
                <a:solidFill>
                  <a:schemeClr val="tx1"/>
                </a:solidFill>
              </a:defRPr>
            </a:lvl1pPr>
          </a:lstStyle>
          <a:p>
            <a:r>
              <a:rPr lang="en-US" dirty="0"/>
              <a:t>Click to edit Master title style</a:t>
            </a:r>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5362481" y="3562822"/>
            <a:ext cx="6549591" cy="914400"/>
          </a:xfrm>
          <a:effectLst/>
        </p:spPr>
        <p:txBody>
          <a:bodyPr/>
          <a:lstStyle>
            <a:lvl1pPr>
              <a:defRPr>
                <a:solidFill>
                  <a:schemeClr val="bg1"/>
                </a:solidFill>
              </a:defRPr>
            </a:lvl1pPr>
          </a:lstStyle>
          <a:p>
            <a:pPr lvl="0"/>
            <a:r>
              <a:rPr lang="en-US" dirty="0"/>
              <a:t>Click to edit Master text styles</a:t>
            </a:r>
          </a:p>
        </p:txBody>
      </p:sp>
      <p:cxnSp>
        <p:nvCxnSpPr>
          <p:cNvPr id="9" name="Straight Connector 8"/>
          <p:cNvCxnSpPr/>
          <p:nvPr userDrawn="1"/>
        </p:nvCxnSpPr>
        <p:spPr>
          <a:xfrm>
            <a:off x="5386204" y="3429000"/>
            <a:ext cx="1810221" cy="0"/>
          </a:xfrm>
          <a:prstGeom prst="line">
            <a:avLst/>
          </a:prstGeom>
          <a:ln w="6350" cmpd="sng">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3" name="Group 12"/>
          <p:cNvGrpSpPr/>
          <p:nvPr userDrawn="1"/>
        </p:nvGrpSpPr>
        <p:grpSpPr>
          <a:xfrm>
            <a:off x="855187" y="1426815"/>
            <a:ext cx="4008366" cy="4004370"/>
            <a:chOff x="975878" y="1141768"/>
            <a:chExt cx="2862072" cy="2859964"/>
          </a:xfrm>
        </p:grpSpPr>
        <p:sp>
          <p:nvSpPr>
            <p:cNvPr id="15" name="Oval 14"/>
            <p:cNvSpPr>
              <a:spLocks noChangeAspect="1"/>
            </p:cNvSpPr>
            <p:nvPr userDrawn="1"/>
          </p:nvSpPr>
          <p:spPr>
            <a:xfrm>
              <a:off x="975878" y="1141768"/>
              <a:ext cx="2862072" cy="2859964"/>
            </a:xfrm>
            <a:prstGeom prst="ellipse">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grpSp>
          <p:nvGrpSpPr>
            <p:cNvPr id="16" name="Group 15"/>
            <p:cNvGrpSpPr/>
            <p:nvPr userDrawn="1"/>
          </p:nvGrpSpPr>
          <p:grpSpPr>
            <a:xfrm>
              <a:off x="1219463" y="1383030"/>
              <a:ext cx="2374902" cy="2377440"/>
              <a:chOff x="901698" y="1538608"/>
              <a:chExt cx="2070102" cy="2072314"/>
            </a:xfrm>
          </p:grpSpPr>
          <p:sp>
            <p:nvSpPr>
              <p:cNvPr id="17" name="Oval 6"/>
              <p:cNvSpPr>
                <a:spLocks noChangeArrowheads="1"/>
              </p:cNvSpPr>
              <p:nvPr userDrawn="1"/>
            </p:nvSpPr>
            <p:spPr bwMode="auto">
              <a:xfrm>
                <a:off x="901698" y="1538608"/>
                <a:ext cx="2070102" cy="2072314"/>
              </a:xfrm>
              <a:prstGeom prst="ellipse">
                <a:avLst/>
              </a:pr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8" name="Freeform 7"/>
              <p:cNvSpPr>
                <a:spLocks noEditPoints="1"/>
              </p:cNvSpPr>
              <p:nvPr userDrawn="1"/>
            </p:nvSpPr>
            <p:spPr bwMode="auto">
              <a:xfrm>
                <a:off x="1124649" y="2073691"/>
                <a:ext cx="137115" cy="168328"/>
              </a:xfrm>
              <a:custGeom>
                <a:avLst/>
                <a:gdLst>
                  <a:gd name="T0" fmla="*/ 24 w 52"/>
                  <a:gd name="T1" fmla="*/ 18 h 64"/>
                  <a:gd name="T2" fmla="*/ 40 w 52"/>
                  <a:gd name="T3" fmla="*/ 27 h 64"/>
                  <a:gd name="T4" fmla="*/ 46 w 52"/>
                  <a:gd name="T5" fmla="*/ 0 h 64"/>
                  <a:gd name="T6" fmla="*/ 52 w 52"/>
                  <a:gd name="T7" fmla="*/ 0 h 64"/>
                  <a:gd name="T8" fmla="*/ 40 w 52"/>
                  <a:gd name="T9" fmla="*/ 54 h 64"/>
                  <a:gd name="T10" fmla="*/ 44 w 52"/>
                  <a:gd name="T11" fmla="*/ 59 h 64"/>
                  <a:gd name="T12" fmla="*/ 40 w 52"/>
                  <a:gd name="T13" fmla="*/ 64 h 64"/>
                  <a:gd name="T14" fmla="*/ 34 w 52"/>
                  <a:gd name="T15" fmla="*/ 56 h 64"/>
                  <a:gd name="T16" fmla="*/ 18 w 52"/>
                  <a:gd name="T17" fmla="*/ 64 h 64"/>
                  <a:gd name="T18" fmla="*/ 0 w 52"/>
                  <a:gd name="T19" fmla="*/ 44 h 64"/>
                  <a:gd name="T20" fmla="*/ 24 w 52"/>
                  <a:gd name="T21" fmla="*/ 18 h 64"/>
                  <a:gd name="T22" fmla="*/ 19 w 52"/>
                  <a:gd name="T23" fmla="*/ 59 h 64"/>
                  <a:gd name="T24" fmla="*/ 37 w 52"/>
                  <a:gd name="T25" fmla="*/ 43 h 64"/>
                  <a:gd name="T26" fmla="*/ 38 w 52"/>
                  <a:gd name="T27" fmla="*/ 35 h 64"/>
                  <a:gd name="T28" fmla="*/ 23 w 52"/>
                  <a:gd name="T29" fmla="*/ 23 h 64"/>
                  <a:gd name="T30" fmla="*/ 6 w 52"/>
                  <a:gd name="T31" fmla="*/ 44 h 64"/>
                  <a:gd name="T32" fmla="*/ 19 w 52"/>
                  <a:gd name="T33" fmla="*/ 59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4">
                    <a:moveTo>
                      <a:pt x="24" y="18"/>
                    </a:moveTo>
                    <a:cubicBezTo>
                      <a:pt x="31" y="18"/>
                      <a:pt x="37" y="21"/>
                      <a:pt x="40" y="27"/>
                    </a:cubicBezTo>
                    <a:cubicBezTo>
                      <a:pt x="46" y="0"/>
                      <a:pt x="46" y="0"/>
                      <a:pt x="46" y="0"/>
                    </a:cubicBezTo>
                    <a:cubicBezTo>
                      <a:pt x="52" y="0"/>
                      <a:pt x="52" y="0"/>
                      <a:pt x="52" y="0"/>
                    </a:cubicBezTo>
                    <a:cubicBezTo>
                      <a:pt x="40" y="54"/>
                      <a:pt x="40" y="54"/>
                      <a:pt x="40" y="54"/>
                    </a:cubicBezTo>
                    <a:cubicBezTo>
                      <a:pt x="39" y="58"/>
                      <a:pt x="40" y="59"/>
                      <a:pt x="44" y="59"/>
                    </a:cubicBezTo>
                    <a:cubicBezTo>
                      <a:pt x="44" y="59"/>
                      <a:pt x="45" y="64"/>
                      <a:pt x="40" y="64"/>
                    </a:cubicBezTo>
                    <a:cubicBezTo>
                      <a:pt x="36" y="64"/>
                      <a:pt x="33" y="61"/>
                      <a:pt x="34" y="56"/>
                    </a:cubicBezTo>
                    <a:cubicBezTo>
                      <a:pt x="30" y="61"/>
                      <a:pt x="25" y="64"/>
                      <a:pt x="18" y="64"/>
                    </a:cubicBezTo>
                    <a:cubicBezTo>
                      <a:pt x="8" y="64"/>
                      <a:pt x="0" y="57"/>
                      <a:pt x="0" y="44"/>
                    </a:cubicBezTo>
                    <a:cubicBezTo>
                      <a:pt x="0" y="31"/>
                      <a:pt x="9" y="18"/>
                      <a:pt x="24" y="18"/>
                    </a:cubicBezTo>
                    <a:close/>
                    <a:moveTo>
                      <a:pt x="19" y="59"/>
                    </a:moveTo>
                    <a:cubicBezTo>
                      <a:pt x="27" y="59"/>
                      <a:pt x="35" y="52"/>
                      <a:pt x="37" y="43"/>
                    </a:cubicBezTo>
                    <a:cubicBezTo>
                      <a:pt x="38" y="35"/>
                      <a:pt x="38" y="35"/>
                      <a:pt x="38" y="35"/>
                    </a:cubicBezTo>
                    <a:cubicBezTo>
                      <a:pt x="36" y="27"/>
                      <a:pt x="31" y="23"/>
                      <a:pt x="23" y="23"/>
                    </a:cubicBezTo>
                    <a:cubicBezTo>
                      <a:pt x="12" y="23"/>
                      <a:pt x="6" y="34"/>
                      <a:pt x="6" y="44"/>
                    </a:cubicBezTo>
                    <a:cubicBezTo>
                      <a:pt x="6" y="54"/>
                      <a:pt x="12" y="59"/>
                      <a:pt x="19" y="5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19" name="Freeform 8"/>
              <p:cNvSpPr>
                <a:spLocks noEditPoints="1"/>
              </p:cNvSpPr>
              <p:nvPr userDrawn="1"/>
            </p:nvSpPr>
            <p:spPr bwMode="auto">
              <a:xfrm>
                <a:off x="1269567" y="2121625"/>
                <a:ext cx="115935" cy="120394"/>
              </a:xfrm>
              <a:custGeom>
                <a:avLst/>
                <a:gdLst>
                  <a:gd name="T0" fmla="*/ 28 w 44"/>
                  <a:gd name="T1" fmla="*/ 0 h 46"/>
                  <a:gd name="T2" fmla="*/ 44 w 44"/>
                  <a:gd name="T3" fmla="*/ 11 h 46"/>
                  <a:gd name="T4" fmla="*/ 18 w 44"/>
                  <a:gd name="T5" fmla="*/ 25 h 46"/>
                  <a:gd name="T6" fmla="*/ 6 w 44"/>
                  <a:gd name="T7" fmla="*/ 25 h 46"/>
                  <a:gd name="T8" fmla="*/ 6 w 44"/>
                  <a:gd name="T9" fmla="*/ 28 h 46"/>
                  <a:gd name="T10" fmla="*/ 19 w 44"/>
                  <a:gd name="T11" fmla="*/ 41 h 46"/>
                  <a:gd name="T12" fmla="*/ 34 w 44"/>
                  <a:gd name="T13" fmla="*/ 34 h 46"/>
                  <a:gd name="T14" fmla="*/ 37 w 44"/>
                  <a:gd name="T15" fmla="*/ 36 h 46"/>
                  <a:gd name="T16" fmla="*/ 35 w 44"/>
                  <a:gd name="T17" fmla="*/ 40 h 46"/>
                  <a:gd name="T18" fmla="*/ 19 w 44"/>
                  <a:gd name="T19" fmla="*/ 46 h 46"/>
                  <a:gd name="T20" fmla="*/ 0 w 44"/>
                  <a:gd name="T21" fmla="*/ 28 h 46"/>
                  <a:gd name="T22" fmla="*/ 28 w 44"/>
                  <a:gd name="T23" fmla="*/ 0 h 46"/>
                  <a:gd name="T24" fmla="*/ 17 w 44"/>
                  <a:gd name="T25" fmla="*/ 20 h 46"/>
                  <a:gd name="T26" fmla="*/ 37 w 44"/>
                  <a:gd name="T27" fmla="*/ 11 h 46"/>
                  <a:gd name="T28" fmla="*/ 28 w 44"/>
                  <a:gd name="T29" fmla="*/ 5 h 46"/>
                  <a:gd name="T30" fmla="*/ 7 w 44"/>
                  <a:gd name="T31" fmla="*/ 20 h 46"/>
                  <a:gd name="T32" fmla="*/ 17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4" y="25"/>
                      <a:pt x="11" y="25"/>
                      <a:pt x="6" y="25"/>
                    </a:cubicBezTo>
                    <a:cubicBezTo>
                      <a:pt x="6" y="26"/>
                      <a:pt x="6" y="27"/>
                      <a:pt x="6" y="28"/>
                    </a:cubicBezTo>
                    <a:cubicBezTo>
                      <a:pt x="6" y="35"/>
                      <a:pt x="11" y="41"/>
                      <a:pt x="19" y="41"/>
                    </a:cubicBezTo>
                    <a:cubicBezTo>
                      <a:pt x="26" y="41"/>
                      <a:pt x="31" y="38"/>
                      <a:pt x="34" y="34"/>
                    </a:cubicBezTo>
                    <a:cubicBezTo>
                      <a:pt x="34" y="33"/>
                      <a:pt x="37" y="34"/>
                      <a:pt x="37" y="36"/>
                    </a:cubicBezTo>
                    <a:cubicBezTo>
                      <a:pt x="37" y="38"/>
                      <a:pt x="37" y="39"/>
                      <a:pt x="35" y="40"/>
                    </a:cubicBezTo>
                    <a:cubicBezTo>
                      <a:pt x="31" y="44"/>
                      <a:pt x="26" y="46"/>
                      <a:pt x="19" y="46"/>
                    </a:cubicBezTo>
                    <a:cubicBezTo>
                      <a:pt x="7" y="46"/>
                      <a:pt x="0" y="38"/>
                      <a:pt x="0" y="28"/>
                    </a:cubicBezTo>
                    <a:cubicBezTo>
                      <a:pt x="0" y="12"/>
                      <a:pt x="12" y="0"/>
                      <a:pt x="28" y="0"/>
                    </a:cubicBezTo>
                    <a:close/>
                    <a:moveTo>
                      <a:pt x="17" y="20"/>
                    </a:moveTo>
                    <a:cubicBezTo>
                      <a:pt x="33" y="20"/>
                      <a:pt x="37" y="16"/>
                      <a:pt x="37" y="11"/>
                    </a:cubicBezTo>
                    <a:cubicBezTo>
                      <a:pt x="37" y="8"/>
                      <a:pt x="34" y="5"/>
                      <a:pt x="28" y="5"/>
                    </a:cubicBezTo>
                    <a:cubicBezTo>
                      <a:pt x="18" y="5"/>
                      <a:pt x="11" y="11"/>
                      <a:pt x="7" y="20"/>
                    </a:cubicBezTo>
                    <a:cubicBezTo>
                      <a:pt x="11" y="20"/>
                      <a:pt x="14" y="20"/>
                      <a:pt x="17"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0" name="Freeform 9"/>
              <p:cNvSpPr>
                <a:spLocks/>
              </p:cNvSpPr>
              <p:nvPr userDrawn="1"/>
            </p:nvSpPr>
            <p:spPr bwMode="auto">
              <a:xfrm>
                <a:off x="1402223" y="2073691"/>
                <a:ext cx="49049" cy="168328"/>
              </a:xfrm>
              <a:custGeom>
                <a:avLst/>
                <a:gdLst>
                  <a:gd name="T0" fmla="*/ 13 w 19"/>
                  <a:gd name="T1" fmla="*/ 0 h 64"/>
                  <a:gd name="T2" fmla="*/ 19 w 19"/>
                  <a:gd name="T3" fmla="*/ 0 h 64"/>
                  <a:gd name="T4" fmla="*/ 7 w 19"/>
                  <a:gd name="T5" fmla="*/ 54 h 64"/>
                  <a:gd name="T6" fmla="*/ 12 w 19"/>
                  <a:gd name="T7" fmla="*/ 59 h 64"/>
                  <a:gd name="T8" fmla="*/ 7 w 19"/>
                  <a:gd name="T9" fmla="*/ 64 h 64"/>
                  <a:gd name="T10" fmla="*/ 1 w 19"/>
                  <a:gd name="T11" fmla="*/ 54 h 64"/>
                  <a:gd name="T12" fmla="*/ 13 w 19"/>
                  <a:gd name="T13" fmla="*/ 0 h 64"/>
                </a:gdLst>
                <a:ahLst/>
                <a:cxnLst>
                  <a:cxn ang="0">
                    <a:pos x="T0" y="T1"/>
                  </a:cxn>
                  <a:cxn ang="0">
                    <a:pos x="T2" y="T3"/>
                  </a:cxn>
                  <a:cxn ang="0">
                    <a:pos x="T4" y="T5"/>
                  </a:cxn>
                  <a:cxn ang="0">
                    <a:pos x="T6" y="T7"/>
                  </a:cxn>
                  <a:cxn ang="0">
                    <a:pos x="T8" y="T9"/>
                  </a:cxn>
                  <a:cxn ang="0">
                    <a:pos x="T10" y="T11"/>
                  </a:cxn>
                  <a:cxn ang="0">
                    <a:pos x="T12" y="T13"/>
                  </a:cxn>
                </a:cxnLst>
                <a:rect l="0" t="0" r="r" b="b"/>
                <a:pathLst>
                  <a:path w="19" h="64">
                    <a:moveTo>
                      <a:pt x="13" y="0"/>
                    </a:moveTo>
                    <a:cubicBezTo>
                      <a:pt x="19" y="0"/>
                      <a:pt x="19" y="0"/>
                      <a:pt x="19" y="0"/>
                    </a:cubicBezTo>
                    <a:cubicBezTo>
                      <a:pt x="7" y="54"/>
                      <a:pt x="7" y="54"/>
                      <a:pt x="7" y="54"/>
                    </a:cubicBezTo>
                    <a:cubicBezTo>
                      <a:pt x="6" y="58"/>
                      <a:pt x="7" y="59"/>
                      <a:pt x="12" y="59"/>
                    </a:cubicBezTo>
                    <a:cubicBezTo>
                      <a:pt x="12" y="59"/>
                      <a:pt x="12" y="64"/>
                      <a:pt x="7" y="64"/>
                    </a:cubicBezTo>
                    <a:cubicBezTo>
                      <a:pt x="2" y="64"/>
                      <a:pt x="0" y="60"/>
                      <a:pt x="1" y="54"/>
                    </a:cubicBezTo>
                    <a:lnTo>
                      <a:pt x="13"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1" name="Freeform 10"/>
              <p:cNvSpPr>
                <a:spLocks noEditPoints="1"/>
              </p:cNvSpPr>
              <p:nvPr userDrawn="1"/>
            </p:nvSpPr>
            <p:spPr bwMode="auto">
              <a:xfrm>
                <a:off x="1462420" y="2073691"/>
                <a:ext cx="50164" cy="168328"/>
              </a:xfrm>
              <a:custGeom>
                <a:avLst/>
                <a:gdLst>
                  <a:gd name="T0" fmla="*/ 8 w 19"/>
                  <a:gd name="T1" fmla="*/ 19 h 64"/>
                  <a:gd name="T2" fmla="*/ 14 w 19"/>
                  <a:gd name="T3" fmla="*/ 19 h 64"/>
                  <a:gd name="T4" fmla="*/ 7 w 19"/>
                  <a:gd name="T5" fmla="*/ 54 h 64"/>
                  <a:gd name="T6" fmla="*/ 11 w 19"/>
                  <a:gd name="T7" fmla="*/ 59 h 64"/>
                  <a:gd name="T8" fmla="*/ 7 w 19"/>
                  <a:gd name="T9" fmla="*/ 64 h 64"/>
                  <a:gd name="T10" fmla="*/ 1 w 19"/>
                  <a:gd name="T11" fmla="*/ 54 h 64"/>
                  <a:gd name="T12" fmla="*/ 8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8" y="19"/>
                    </a:moveTo>
                    <a:cubicBezTo>
                      <a:pt x="14" y="19"/>
                      <a:pt x="14" y="19"/>
                      <a:pt x="14" y="19"/>
                    </a:cubicBezTo>
                    <a:cubicBezTo>
                      <a:pt x="7" y="54"/>
                      <a:pt x="7" y="54"/>
                      <a:pt x="7" y="54"/>
                    </a:cubicBezTo>
                    <a:cubicBezTo>
                      <a:pt x="6" y="58"/>
                      <a:pt x="7" y="59"/>
                      <a:pt x="11" y="59"/>
                    </a:cubicBezTo>
                    <a:cubicBezTo>
                      <a:pt x="12" y="59"/>
                      <a:pt x="12" y="64"/>
                      <a:pt x="7" y="64"/>
                    </a:cubicBezTo>
                    <a:cubicBezTo>
                      <a:pt x="2" y="64"/>
                      <a:pt x="0" y="60"/>
                      <a:pt x="1" y="54"/>
                    </a:cubicBezTo>
                    <a:lnTo>
                      <a:pt x="8" y="19"/>
                    </a:lnTo>
                    <a:close/>
                    <a:moveTo>
                      <a:pt x="11" y="4"/>
                    </a:moveTo>
                    <a:cubicBezTo>
                      <a:pt x="11" y="2"/>
                      <a:pt x="12" y="0"/>
                      <a:pt x="15" y="0"/>
                    </a:cubicBezTo>
                    <a:cubicBezTo>
                      <a:pt x="17" y="0"/>
                      <a:pt x="19" y="1"/>
                      <a:pt x="19" y="3"/>
                    </a:cubicBezTo>
                    <a:cubicBezTo>
                      <a:pt x="19" y="5"/>
                      <a:pt x="17"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2" name="Freeform 11"/>
              <p:cNvSpPr>
                <a:spLocks/>
              </p:cNvSpPr>
              <p:nvPr userDrawn="1"/>
            </p:nvSpPr>
            <p:spPr bwMode="auto">
              <a:xfrm>
                <a:off x="1517043" y="2121625"/>
                <a:ext cx="121508" cy="118164"/>
              </a:xfrm>
              <a:custGeom>
                <a:avLst/>
                <a:gdLst>
                  <a:gd name="T0" fmla="*/ 8 w 46"/>
                  <a:gd name="T1" fmla="*/ 14 h 45"/>
                  <a:gd name="T2" fmla="*/ 1 w 46"/>
                  <a:gd name="T3" fmla="*/ 5 h 45"/>
                  <a:gd name="T4" fmla="*/ 5 w 46"/>
                  <a:gd name="T5" fmla="*/ 0 h 45"/>
                  <a:gd name="T6" fmla="*/ 10 w 46"/>
                  <a:gd name="T7" fmla="*/ 2 h 45"/>
                  <a:gd name="T8" fmla="*/ 14 w 46"/>
                  <a:gd name="T9" fmla="*/ 15 h 45"/>
                  <a:gd name="T10" fmla="*/ 17 w 46"/>
                  <a:gd name="T11" fmla="*/ 39 h 45"/>
                  <a:gd name="T12" fmla="*/ 39 w 46"/>
                  <a:gd name="T13" fmla="*/ 0 h 45"/>
                  <a:gd name="T14" fmla="*/ 42 w 46"/>
                  <a:gd name="T15" fmla="*/ 8 h 45"/>
                  <a:gd name="T16" fmla="*/ 19 w 46"/>
                  <a:gd name="T17" fmla="*/ 45 h 45"/>
                  <a:gd name="T18" fmla="*/ 12 w 46"/>
                  <a:gd name="T19" fmla="*/ 45 h 45"/>
                  <a:gd name="T20" fmla="*/ 8 w 46"/>
                  <a:gd name="T21" fmla="*/ 1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6" h="45">
                    <a:moveTo>
                      <a:pt x="8" y="14"/>
                    </a:moveTo>
                    <a:cubicBezTo>
                      <a:pt x="7" y="7"/>
                      <a:pt x="5" y="5"/>
                      <a:pt x="1" y="5"/>
                    </a:cubicBezTo>
                    <a:cubicBezTo>
                      <a:pt x="1" y="5"/>
                      <a:pt x="0" y="0"/>
                      <a:pt x="5" y="0"/>
                    </a:cubicBezTo>
                    <a:cubicBezTo>
                      <a:pt x="7" y="0"/>
                      <a:pt x="8" y="1"/>
                      <a:pt x="10" y="2"/>
                    </a:cubicBezTo>
                    <a:cubicBezTo>
                      <a:pt x="12" y="5"/>
                      <a:pt x="13" y="9"/>
                      <a:pt x="14" y="15"/>
                    </a:cubicBezTo>
                    <a:cubicBezTo>
                      <a:pt x="17" y="39"/>
                      <a:pt x="17" y="39"/>
                      <a:pt x="17" y="39"/>
                    </a:cubicBezTo>
                    <a:cubicBezTo>
                      <a:pt x="39" y="0"/>
                      <a:pt x="39" y="0"/>
                      <a:pt x="39" y="0"/>
                    </a:cubicBezTo>
                    <a:cubicBezTo>
                      <a:pt x="39" y="0"/>
                      <a:pt x="46" y="0"/>
                      <a:pt x="42" y="8"/>
                    </a:cubicBezTo>
                    <a:cubicBezTo>
                      <a:pt x="19" y="45"/>
                      <a:pt x="19" y="45"/>
                      <a:pt x="19" y="45"/>
                    </a:cubicBezTo>
                    <a:cubicBezTo>
                      <a:pt x="12" y="45"/>
                      <a:pt x="12" y="45"/>
                      <a:pt x="12" y="45"/>
                    </a:cubicBezTo>
                    <a:lnTo>
                      <a:pt x="8"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3" name="Freeform 12"/>
              <p:cNvSpPr>
                <a:spLocks noEditPoints="1"/>
              </p:cNvSpPr>
              <p:nvPr userDrawn="1"/>
            </p:nvSpPr>
            <p:spPr bwMode="auto">
              <a:xfrm>
                <a:off x="1638552" y="2121625"/>
                <a:ext cx="115935" cy="120394"/>
              </a:xfrm>
              <a:custGeom>
                <a:avLst/>
                <a:gdLst>
                  <a:gd name="T0" fmla="*/ 28 w 44"/>
                  <a:gd name="T1" fmla="*/ 0 h 46"/>
                  <a:gd name="T2" fmla="*/ 44 w 44"/>
                  <a:gd name="T3" fmla="*/ 11 h 46"/>
                  <a:gd name="T4" fmla="*/ 18 w 44"/>
                  <a:gd name="T5" fmla="*/ 25 h 46"/>
                  <a:gd name="T6" fmla="*/ 7 w 44"/>
                  <a:gd name="T7" fmla="*/ 25 h 46"/>
                  <a:gd name="T8" fmla="*/ 7 w 44"/>
                  <a:gd name="T9" fmla="*/ 28 h 46"/>
                  <a:gd name="T10" fmla="*/ 20 w 44"/>
                  <a:gd name="T11" fmla="*/ 41 h 46"/>
                  <a:gd name="T12" fmla="*/ 35 w 44"/>
                  <a:gd name="T13" fmla="*/ 34 h 46"/>
                  <a:gd name="T14" fmla="*/ 38 w 44"/>
                  <a:gd name="T15" fmla="*/ 36 h 46"/>
                  <a:gd name="T16" fmla="*/ 36 w 44"/>
                  <a:gd name="T17" fmla="*/ 40 h 46"/>
                  <a:gd name="T18" fmla="*/ 20 w 44"/>
                  <a:gd name="T19" fmla="*/ 46 h 46"/>
                  <a:gd name="T20" fmla="*/ 0 w 44"/>
                  <a:gd name="T21" fmla="*/ 28 h 46"/>
                  <a:gd name="T22" fmla="*/ 28 w 44"/>
                  <a:gd name="T23" fmla="*/ 0 h 46"/>
                  <a:gd name="T24" fmla="*/ 18 w 44"/>
                  <a:gd name="T25" fmla="*/ 20 h 46"/>
                  <a:gd name="T26" fmla="*/ 38 w 44"/>
                  <a:gd name="T27" fmla="*/ 11 h 46"/>
                  <a:gd name="T28" fmla="*/ 28 w 44"/>
                  <a:gd name="T29" fmla="*/ 5 h 46"/>
                  <a:gd name="T30" fmla="*/ 8 w 44"/>
                  <a:gd name="T31" fmla="*/ 20 h 46"/>
                  <a:gd name="T32" fmla="*/ 18 w 44"/>
                  <a:gd name="T33" fmla="*/ 2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4"/>
                      <a:pt x="44" y="11"/>
                    </a:cubicBezTo>
                    <a:cubicBezTo>
                      <a:pt x="44" y="20"/>
                      <a:pt x="38" y="25"/>
                      <a:pt x="18" y="25"/>
                    </a:cubicBezTo>
                    <a:cubicBezTo>
                      <a:pt x="15" y="25"/>
                      <a:pt x="11" y="25"/>
                      <a:pt x="7" y="25"/>
                    </a:cubicBezTo>
                    <a:cubicBezTo>
                      <a:pt x="7" y="26"/>
                      <a:pt x="7" y="27"/>
                      <a:pt x="7" y="28"/>
                    </a:cubicBezTo>
                    <a:cubicBezTo>
                      <a:pt x="7" y="35"/>
                      <a:pt x="11" y="41"/>
                      <a:pt x="20" y="41"/>
                    </a:cubicBezTo>
                    <a:cubicBezTo>
                      <a:pt x="27" y="41"/>
                      <a:pt x="31" y="38"/>
                      <a:pt x="35" y="34"/>
                    </a:cubicBezTo>
                    <a:cubicBezTo>
                      <a:pt x="35" y="33"/>
                      <a:pt x="38" y="34"/>
                      <a:pt x="38" y="36"/>
                    </a:cubicBezTo>
                    <a:cubicBezTo>
                      <a:pt x="38" y="38"/>
                      <a:pt x="37" y="39"/>
                      <a:pt x="36" y="40"/>
                    </a:cubicBezTo>
                    <a:cubicBezTo>
                      <a:pt x="32" y="44"/>
                      <a:pt x="27" y="46"/>
                      <a:pt x="20" y="46"/>
                    </a:cubicBezTo>
                    <a:cubicBezTo>
                      <a:pt x="7" y="46"/>
                      <a:pt x="0" y="38"/>
                      <a:pt x="0" y="28"/>
                    </a:cubicBezTo>
                    <a:cubicBezTo>
                      <a:pt x="0" y="12"/>
                      <a:pt x="13" y="0"/>
                      <a:pt x="28" y="0"/>
                    </a:cubicBezTo>
                    <a:close/>
                    <a:moveTo>
                      <a:pt x="18" y="20"/>
                    </a:moveTo>
                    <a:cubicBezTo>
                      <a:pt x="34" y="20"/>
                      <a:pt x="38" y="16"/>
                      <a:pt x="38" y="11"/>
                    </a:cubicBezTo>
                    <a:cubicBezTo>
                      <a:pt x="38" y="8"/>
                      <a:pt x="35" y="5"/>
                      <a:pt x="28" y="5"/>
                    </a:cubicBezTo>
                    <a:cubicBezTo>
                      <a:pt x="19" y="5"/>
                      <a:pt x="11" y="11"/>
                      <a:pt x="8" y="20"/>
                    </a:cubicBezTo>
                    <a:cubicBezTo>
                      <a:pt x="12" y="20"/>
                      <a:pt x="15" y="20"/>
                      <a:pt x="18" y="2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4" name="Freeform 13"/>
              <p:cNvSpPr>
                <a:spLocks/>
              </p:cNvSpPr>
              <p:nvPr userDrawn="1"/>
            </p:nvSpPr>
            <p:spPr bwMode="auto">
              <a:xfrm>
                <a:off x="1767863" y="2121625"/>
                <a:ext cx="86951" cy="118164"/>
              </a:xfrm>
              <a:custGeom>
                <a:avLst/>
                <a:gdLst>
                  <a:gd name="T0" fmla="*/ 10 w 33"/>
                  <a:gd name="T1" fmla="*/ 1 h 45"/>
                  <a:gd name="T2" fmla="*/ 11 w 33"/>
                  <a:gd name="T3" fmla="*/ 0 h 45"/>
                  <a:gd name="T4" fmla="*/ 14 w 33"/>
                  <a:gd name="T5" fmla="*/ 7 h 45"/>
                  <a:gd name="T6" fmla="*/ 14 w 33"/>
                  <a:gd name="T7" fmla="*/ 9 h 45"/>
                  <a:gd name="T8" fmla="*/ 27 w 33"/>
                  <a:gd name="T9" fmla="*/ 0 h 45"/>
                  <a:gd name="T10" fmla="*/ 33 w 33"/>
                  <a:gd name="T11" fmla="*/ 4 h 45"/>
                  <a:gd name="T12" fmla="*/ 31 w 33"/>
                  <a:gd name="T13" fmla="*/ 8 h 45"/>
                  <a:gd name="T14" fmla="*/ 25 w 33"/>
                  <a:gd name="T15" fmla="*/ 5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0"/>
                      <a:pt x="11" y="0"/>
                    </a:cubicBezTo>
                    <a:cubicBezTo>
                      <a:pt x="13" y="0"/>
                      <a:pt x="16" y="1"/>
                      <a:pt x="14" y="7"/>
                    </a:cubicBezTo>
                    <a:cubicBezTo>
                      <a:pt x="14" y="9"/>
                      <a:pt x="14" y="9"/>
                      <a:pt x="14" y="9"/>
                    </a:cubicBezTo>
                    <a:cubicBezTo>
                      <a:pt x="17" y="3"/>
                      <a:pt x="21" y="0"/>
                      <a:pt x="27" y="0"/>
                    </a:cubicBezTo>
                    <a:cubicBezTo>
                      <a:pt x="30" y="0"/>
                      <a:pt x="33" y="1"/>
                      <a:pt x="33" y="4"/>
                    </a:cubicBezTo>
                    <a:cubicBezTo>
                      <a:pt x="33" y="7"/>
                      <a:pt x="31" y="8"/>
                      <a:pt x="31" y="8"/>
                    </a:cubicBezTo>
                    <a:cubicBezTo>
                      <a:pt x="29" y="6"/>
                      <a:pt x="28" y="5"/>
                      <a:pt x="25" y="5"/>
                    </a:cubicBezTo>
                    <a:cubicBezTo>
                      <a:pt x="18" y="5"/>
                      <a:pt x="13" y="14"/>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5" name="Freeform 14"/>
              <p:cNvSpPr>
                <a:spLocks noEditPoints="1"/>
              </p:cNvSpPr>
              <p:nvPr userDrawn="1"/>
            </p:nvSpPr>
            <p:spPr bwMode="auto">
              <a:xfrm>
                <a:off x="1862618" y="2073691"/>
                <a:ext cx="50164" cy="168328"/>
              </a:xfrm>
              <a:custGeom>
                <a:avLst/>
                <a:gdLst>
                  <a:gd name="T0" fmla="*/ 9 w 19"/>
                  <a:gd name="T1" fmla="*/ 19 h 64"/>
                  <a:gd name="T2" fmla="*/ 15 w 19"/>
                  <a:gd name="T3" fmla="*/ 19 h 64"/>
                  <a:gd name="T4" fmla="*/ 7 w 19"/>
                  <a:gd name="T5" fmla="*/ 54 h 64"/>
                  <a:gd name="T6" fmla="*/ 12 w 19"/>
                  <a:gd name="T7" fmla="*/ 59 h 64"/>
                  <a:gd name="T8" fmla="*/ 8 w 19"/>
                  <a:gd name="T9" fmla="*/ 64 h 64"/>
                  <a:gd name="T10" fmla="*/ 1 w 19"/>
                  <a:gd name="T11" fmla="*/ 54 h 64"/>
                  <a:gd name="T12" fmla="*/ 9 w 19"/>
                  <a:gd name="T13" fmla="*/ 19 h 64"/>
                  <a:gd name="T14" fmla="*/ 11 w 19"/>
                  <a:gd name="T15" fmla="*/ 4 h 64"/>
                  <a:gd name="T16" fmla="*/ 15 w 19"/>
                  <a:gd name="T17" fmla="*/ 0 h 64"/>
                  <a:gd name="T18" fmla="*/ 19 w 19"/>
                  <a:gd name="T19" fmla="*/ 3 h 64"/>
                  <a:gd name="T20" fmla="*/ 15 w 19"/>
                  <a:gd name="T21" fmla="*/ 8 h 64"/>
                  <a:gd name="T22" fmla="*/ 11 w 19"/>
                  <a:gd name="T23" fmla="*/ 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7" y="58"/>
                      <a:pt x="7" y="59"/>
                      <a:pt x="12" y="59"/>
                    </a:cubicBezTo>
                    <a:cubicBezTo>
                      <a:pt x="12" y="59"/>
                      <a:pt x="12" y="64"/>
                      <a:pt x="8" y="64"/>
                    </a:cubicBezTo>
                    <a:cubicBezTo>
                      <a:pt x="2" y="64"/>
                      <a:pt x="0" y="60"/>
                      <a:pt x="1" y="54"/>
                    </a:cubicBezTo>
                    <a:lnTo>
                      <a:pt x="9" y="19"/>
                    </a:lnTo>
                    <a:close/>
                    <a:moveTo>
                      <a:pt x="11" y="4"/>
                    </a:moveTo>
                    <a:cubicBezTo>
                      <a:pt x="11" y="2"/>
                      <a:pt x="12" y="0"/>
                      <a:pt x="15" y="0"/>
                    </a:cubicBezTo>
                    <a:cubicBezTo>
                      <a:pt x="18" y="0"/>
                      <a:pt x="19" y="1"/>
                      <a:pt x="19" y="3"/>
                    </a:cubicBezTo>
                    <a:cubicBezTo>
                      <a:pt x="19" y="5"/>
                      <a:pt x="18" y="8"/>
                      <a:pt x="15" y="8"/>
                    </a:cubicBezTo>
                    <a:cubicBezTo>
                      <a:pt x="12" y="8"/>
                      <a:pt x="11" y="6"/>
                      <a:pt x="11" y="4"/>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6" name="Freeform 15"/>
              <p:cNvSpPr>
                <a:spLocks/>
              </p:cNvSpPr>
              <p:nvPr userDrawn="1"/>
            </p:nvSpPr>
            <p:spPr bwMode="auto">
              <a:xfrm>
                <a:off x="1918356" y="2121625"/>
                <a:ext cx="118164" cy="120394"/>
              </a:xfrm>
              <a:custGeom>
                <a:avLst/>
                <a:gdLst>
                  <a:gd name="T0" fmla="*/ 10 w 45"/>
                  <a:gd name="T1" fmla="*/ 1 h 46"/>
                  <a:gd name="T2" fmla="*/ 11 w 45"/>
                  <a:gd name="T3" fmla="*/ 0 h 46"/>
                  <a:gd name="T4" fmla="*/ 15 w 45"/>
                  <a:gd name="T5" fmla="*/ 7 h 46"/>
                  <a:gd name="T6" fmla="*/ 14 w 45"/>
                  <a:gd name="T7" fmla="*/ 8 h 46"/>
                  <a:gd name="T8" fmla="*/ 29 w 45"/>
                  <a:gd name="T9" fmla="*/ 0 h 46"/>
                  <a:gd name="T10" fmla="*/ 45 w 45"/>
                  <a:gd name="T11" fmla="*/ 15 h 46"/>
                  <a:gd name="T12" fmla="*/ 42 w 45"/>
                  <a:gd name="T13" fmla="*/ 28 h 46"/>
                  <a:gd name="T14" fmla="*/ 40 w 45"/>
                  <a:gd name="T15" fmla="*/ 38 h 46"/>
                  <a:gd name="T16" fmla="*/ 43 w 45"/>
                  <a:gd name="T17" fmla="*/ 42 h 46"/>
                  <a:gd name="T18" fmla="*/ 40 w 45"/>
                  <a:gd name="T19" fmla="*/ 46 h 46"/>
                  <a:gd name="T20" fmla="*/ 34 w 45"/>
                  <a:gd name="T21" fmla="*/ 39 h 46"/>
                  <a:gd name="T22" fmla="*/ 36 w 45"/>
                  <a:gd name="T23" fmla="*/ 27 h 46"/>
                  <a:gd name="T24" fmla="*/ 38 w 45"/>
                  <a:gd name="T25" fmla="*/ 16 h 46"/>
                  <a:gd name="T26" fmla="*/ 28 w 45"/>
                  <a:gd name="T27" fmla="*/ 5 h 46"/>
                  <a:gd name="T28" fmla="*/ 13 w 45"/>
                  <a:gd name="T29" fmla="*/ 16 h 46"/>
                  <a:gd name="T30" fmla="*/ 7 w 45"/>
                  <a:gd name="T31" fmla="*/ 45 h 46"/>
                  <a:gd name="T32" fmla="*/ 0 w 45"/>
                  <a:gd name="T33" fmla="*/ 45 h 46"/>
                  <a:gd name="T34" fmla="*/ 10 w 45"/>
                  <a:gd name="T35"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5" h="46">
                    <a:moveTo>
                      <a:pt x="10" y="1"/>
                    </a:moveTo>
                    <a:cubicBezTo>
                      <a:pt x="10" y="1"/>
                      <a:pt x="11" y="0"/>
                      <a:pt x="11" y="0"/>
                    </a:cubicBezTo>
                    <a:cubicBezTo>
                      <a:pt x="14" y="0"/>
                      <a:pt x="16" y="1"/>
                      <a:pt x="15" y="7"/>
                    </a:cubicBezTo>
                    <a:cubicBezTo>
                      <a:pt x="14" y="8"/>
                      <a:pt x="14" y="8"/>
                      <a:pt x="14" y="8"/>
                    </a:cubicBezTo>
                    <a:cubicBezTo>
                      <a:pt x="18" y="3"/>
                      <a:pt x="23" y="0"/>
                      <a:pt x="29" y="0"/>
                    </a:cubicBezTo>
                    <a:cubicBezTo>
                      <a:pt x="39" y="0"/>
                      <a:pt x="45" y="6"/>
                      <a:pt x="45" y="15"/>
                    </a:cubicBezTo>
                    <a:cubicBezTo>
                      <a:pt x="45" y="18"/>
                      <a:pt x="43" y="23"/>
                      <a:pt x="42" y="28"/>
                    </a:cubicBezTo>
                    <a:cubicBezTo>
                      <a:pt x="41" y="33"/>
                      <a:pt x="40" y="36"/>
                      <a:pt x="40" y="38"/>
                    </a:cubicBezTo>
                    <a:cubicBezTo>
                      <a:pt x="40" y="41"/>
                      <a:pt x="41" y="41"/>
                      <a:pt x="43" y="42"/>
                    </a:cubicBezTo>
                    <a:cubicBezTo>
                      <a:pt x="44" y="42"/>
                      <a:pt x="44" y="46"/>
                      <a:pt x="40" y="46"/>
                    </a:cubicBezTo>
                    <a:cubicBezTo>
                      <a:pt x="36" y="46"/>
                      <a:pt x="34" y="43"/>
                      <a:pt x="34" y="39"/>
                    </a:cubicBezTo>
                    <a:cubicBezTo>
                      <a:pt x="34" y="36"/>
                      <a:pt x="35" y="32"/>
                      <a:pt x="36" y="27"/>
                    </a:cubicBezTo>
                    <a:cubicBezTo>
                      <a:pt x="37" y="23"/>
                      <a:pt x="38" y="18"/>
                      <a:pt x="38" y="16"/>
                    </a:cubicBezTo>
                    <a:cubicBezTo>
                      <a:pt x="38" y="9"/>
                      <a:pt x="35" y="5"/>
                      <a:pt x="28" y="5"/>
                    </a:cubicBezTo>
                    <a:cubicBezTo>
                      <a:pt x="21" y="5"/>
                      <a:pt x="17" y="9"/>
                      <a:pt x="13" y="16"/>
                    </a:cubicBezTo>
                    <a:cubicBezTo>
                      <a:pt x="7" y="45"/>
                      <a:pt x="7" y="45"/>
                      <a:pt x="7"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7" name="Freeform 16"/>
              <p:cNvSpPr>
                <a:spLocks noEditPoints="1"/>
              </p:cNvSpPr>
              <p:nvPr userDrawn="1"/>
            </p:nvSpPr>
            <p:spPr bwMode="auto">
              <a:xfrm>
                <a:off x="2054356" y="2121625"/>
                <a:ext cx="134885" cy="168328"/>
              </a:xfrm>
              <a:custGeom>
                <a:avLst/>
                <a:gdLst>
                  <a:gd name="T0" fmla="*/ 20 w 51"/>
                  <a:gd name="T1" fmla="*/ 58 h 64"/>
                  <a:gd name="T2" fmla="*/ 36 w 51"/>
                  <a:gd name="T3" fmla="*/ 44 h 64"/>
                  <a:gd name="T4" fmla="*/ 38 w 51"/>
                  <a:gd name="T5" fmla="*/ 37 h 64"/>
                  <a:gd name="T6" fmla="*/ 22 w 51"/>
                  <a:gd name="T7" fmla="*/ 45 h 64"/>
                  <a:gd name="T8" fmla="*/ 3 w 51"/>
                  <a:gd name="T9" fmla="*/ 25 h 64"/>
                  <a:gd name="T10" fmla="*/ 28 w 51"/>
                  <a:gd name="T11" fmla="*/ 0 h 64"/>
                  <a:gd name="T12" fmla="*/ 44 w 51"/>
                  <a:gd name="T13" fmla="*/ 8 h 64"/>
                  <a:gd name="T14" fmla="*/ 46 w 51"/>
                  <a:gd name="T15" fmla="*/ 1 h 64"/>
                  <a:gd name="T16" fmla="*/ 51 w 51"/>
                  <a:gd name="T17" fmla="*/ 1 h 64"/>
                  <a:gd name="T18" fmla="*/ 42 w 51"/>
                  <a:gd name="T19" fmla="*/ 44 h 64"/>
                  <a:gd name="T20" fmla="*/ 20 w 51"/>
                  <a:gd name="T21" fmla="*/ 64 h 64"/>
                  <a:gd name="T22" fmla="*/ 3 w 51"/>
                  <a:gd name="T23" fmla="*/ 58 h 64"/>
                  <a:gd name="T24" fmla="*/ 0 w 51"/>
                  <a:gd name="T25" fmla="*/ 52 h 64"/>
                  <a:gd name="T26" fmla="*/ 4 w 51"/>
                  <a:gd name="T27" fmla="*/ 47 h 64"/>
                  <a:gd name="T28" fmla="*/ 20 w 51"/>
                  <a:gd name="T29" fmla="*/ 58 h 64"/>
                  <a:gd name="T30" fmla="*/ 22 w 51"/>
                  <a:gd name="T31" fmla="*/ 40 h 64"/>
                  <a:gd name="T32" fmla="*/ 40 w 51"/>
                  <a:gd name="T33" fmla="*/ 25 h 64"/>
                  <a:gd name="T34" fmla="*/ 42 w 51"/>
                  <a:gd name="T35" fmla="*/ 16 h 64"/>
                  <a:gd name="T36" fmla="*/ 28 w 51"/>
                  <a:gd name="T37" fmla="*/ 5 h 64"/>
                  <a:gd name="T38" fmla="*/ 9 w 51"/>
                  <a:gd name="T39" fmla="*/ 25 h 64"/>
                  <a:gd name="T40" fmla="*/ 22 w 51"/>
                  <a:gd name="T41"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1" h="64">
                    <a:moveTo>
                      <a:pt x="20" y="58"/>
                    </a:moveTo>
                    <a:cubicBezTo>
                      <a:pt x="28" y="58"/>
                      <a:pt x="34" y="53"/>
                      <a:pt x="36" y="44"/>
                    </a:cubicBezTo>
                    <a:cubicBezTo>
                      <a:pt x="38" y="37"/>
                      <a:pt x="38" y="37"/>
                      <a:pt x="38" y="37"/>
                    </a:cubicBezTo>
                    <a:cubicBezTo>
                      <a:pt x="34" y="42"/>
                      <a:pt x="28" y="45"/>
                      <a:pt x="22" y="45"/>
                    </a:cubicBezTo>
                    <a:cubicBezTo>
                      <a:pt x="12" y="45"/>
                      <a:pt x="3" y="38"/>
                      <a:pt x="3" y="25"/>
                    </a:cubicBezTo>
                    <a:cubicBezTo>
                      <a:pt x="3" y="13"/>
                      <a:pt x="14" y="0"/>
                      <a:pt x="28" y="0"/>
                    </a:cubicBezTo>
                    <a:cubicBezTo>
                      <a:pt x="36" y="0"/>
                      <a:pt x="41" y="3"/>
                      <a:pt x="44" y="8"/>
                    </a:cubicBezTo>
                    <a:cubicBezTo>
                      <a:pt x="46" y="1"/>
                      <a:pt x="46" y="1"/>
                      <a:pt x="46" y="1"/>
                    </a:cubicBezTo>
                    <a:cubicBezTo>
                      <a:pt x="51" y="1"/>
                      <a:pt x="51" y="1"/>
                      <a:pt x="51" y="1"/>
                    </a:cubicBezTo>
                    <a:cubicBezTo>
                      <a:pt x="42" y="44"/>
                      <a:pt x="42" y="44"/>
                      <a:pt x="42" y="44"/>
                    </a:cubicBezTo>
                    <a:cubicBezTo>
                      <a:pt x="40" y="56"/>
                      <a:pt x="32" y="64"/>
                      <a:pt x="20" y="64"/>
                    </a:cubicBezTo>
                    <a:cubicBezTo>
                      <a:pt x="12" y="64"/>
                      <a:pt x="6" y="61"/>
                      <a:pt x="3" y="58"/>
                    </a:cubicBezTo>
                    <a:cubicBezTo>
                      <a:pt x="1" y="56"/>
                      <a:pt x="0" y="53"/>
                      <a:pt x="0" y="52"/>
                    </a:cubicBezTo>
                    <a:cubicBezTo>
                      <a:pt x="0" y="48"/>
                      <a:pt x="4" y="47"/>
                      <a:pt x="4" y="47"/>
                    </a:cubicBezTo>
                    <a:cubicBezTo>
                      <a:pt x="6" y="54"/>
                      <a:pt x="11" y="58"/>
                      <a:pt x="20" y="58"/>
                    </a:cubicBezTo>
                    <a:close/>
                    <a:moveTo>
                      <a:pt x="22" y="40"/>
                    </a:moveTo>
                    <a:cubicBezTo>
                      <a:pt x="31" y="40"/>
                      <a:pt x="38" y="33"/>
                      <a:pt x="40" y="25"/>
                    </a:cubicBezTo>
                    <a:cubicBezTo>
                      <a:pt x="42" y="16"/>
                      <a:pt x="42" y="16"/>
                      <a:pt x="42" y="16"/>
                    </a:cubicBezTo>
                    <a:cubicBezTo>
                      <a:pt x="40" y="9"/>
                      <a:pt x="35" y="5"/>
                      <a:pt x="28" y="5"/>
                    </a:cubicBezTo>
                    <a:cubicBezTo>
                      <a:pt x="17" y="5"/>
                      <a:pt x="9" y="15"/>
                      <a:pt x="9" y="25"/>
                    </a:cubicBezTo>
                    <a:cubicBezTo>
                      <a:pt x="9" y="34"/>
                      <a:pt x="16" y="40"/>
                      <a:pt x="22"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8" name="Freeform 17"/>
              <p:cNvSpPr>
                <a:spLocks/>
              </p:cNvSpPr>
              <p:nvPr userDrawn="1"/>
            </p:nvSpPr>
            <p:spPr bwMode="auto">
              <a:xfrm>
                <a:off x="1554945" y="2935397"/>
                <a:ext cx="120394"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4" y="39"/>
                      <a:pt x="4" y="39"/>
                    </a:cubicBezTo>
                    <a:cubicBezTo>
                      <a:pt x="7" y="45"/>
                      <a:pt x="13" y="49"/>
                      <a:pt x="22" y="49"/>
                    </a:cubicBezTo>
                    <a:cubicBezTo>
                      <a:pt x="31"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3"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29" name="Freeform 18"/>
              <p:cNvSpPr>
                <a:spLocks noEditPoints="1"/>
              </p:cNvSpPr>
              <p:nvPr userDrawn="1"/>
            </p:nvSpPr>
            <p:spPr bwMode="auto">
              <a:xfrm>
                <a:off x="1702093" y="2935397"/>
                <a:ext cx="139345"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1" y="55"/>
                      <a:pt x="0" y="45"/>
                      <a:pt x="0" y="31"/>
                    </a:cubicBezTo>
                    <a:cubicBezTo>
                      <a:pt x="0" y="15"/>
                      <a:pt x="12" y="0"/>
                      <a:pt x="29" y="0"/>
                    </a:cubicBezTo>
                    <a:close/>
                    <a:moveTo>
                      <a:pt x="24" y="49"/>
                    </a:moveTo>
                    <a:cubicBezTo>
                      <a:pt x="37" y="49"/>
                      <a:pt x="46" y="38"/>
                      <a:pt x="46" y="25"/>
                    </a:cubicBezTo>
                    <a:cubicBezTo>
                      <a:pt x="46" y="14"/>
                      <a:pt x="39"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0" name="Freeform 19"/>
              <p:cNvSpPr>
                <a:spLocks/>
              </p:cNvSpPr>
              <p:nvPr userDrawn="1"/>
            </p:nvSpPr>
            <p:spPr bwMode="auto">
              <a:xfrm>
                <a:off x="1870421" y="2879659"/>
                <a:ext cx="57967" cy="200656"/>
              </a:xfrm>
              <a:custGeom>
                <a:avLst/>
                <a:gdLst>
                  <a:gd name="T0" fmla="*/ 15 w 22"/>
                  <a:gd name="T1" fmla="*/ 0 h 76"/>
                  <a:gd name="T2" fmla="*/ 22 w 22"/>
                  <a:gd name="T3" fmla="*/ 0 h 76"/>
                  <a:gd name="T4" fmla="*/ 8 w 22"/>
                  <a:gd name="T5" fmla="*/ 64 h 76"/>
                  <a:gd name="T6" fmla="*/ 14 w 22"/>
                  <a:gd name="T7" fmla="*/ 71 h 76"/>
                  <a:gd name="T8" fmla="*/ 9 w 22"/>
                  <a:gd name="T9" fmla="*/ 76 h 76"/>
                  <a:gd name="T10" fmla="*/ 1 w 22"/>
                  <a:gd name="T11" fmla="*/ 64 h 76"/>
                  <a:gd name="T12" fmla="*/ 15 w 22"/>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22" h="76">
                    <a:moveTo>
                      <a:pt x="15" y="0"/>
                    </a:moveTo>
                    <a:cubicBezTo>
                      <a:pt x="22" y="0"/>
                      <a:pt x="22" y="0"/>
                      <a:pt x="22" y="0"/>
                    </a:cubicBezTo>
                    <a:cubicBezTo>
                      <a:pt x="8" y="64"/>
                      <a:pt x="8" y="64"/>
                      <a:pt x="8" y="64"/>
                    </a:cubicBezTo>
                    <a:cubicBezTo>
                      <a:pt x="7" y="69"/>
                      <a:pt x="8" y="71"/>
                      <a:pt x="14" y="71"/>
                    </a:cubicBezTo>
                    <a:cubicBezTo>
                      <a:pt x="14" y="71"/>
                      <a:pt x="14" y="76"/>
                      <a:pt x="9" y="76"/>
                    </a:cubicBezTo>
                    <a:cubicBezTo>
                      <a:pt x="2" y="76"/>
                      <a:pt x="0" y="72"/>
                      <a:pt x="1" y="64"/>
                    </a:cubicBezTo>
                    <a:lnTo>
                      <a:pt x="15"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1" name="Freeform 20"/>
              <p:cNvSpPr>
                <a:spLocks/>
              </p:cNvSpPr>
              <p:nvPr userDrawn="1"/>
            </p:nvSpPr>
            <p:spPr bwMode="auto">
              <a:xfrm>
                <a:off x="1938421" y="2937627"/>
                <a:ext cx="144918" cy="142689"/>
              </a:xfrm>
              <a:custGeom>
                <a:avLst/>
                <a:gdLst>
                  <a:gd name="T0" fmla="*/ 10 w 55"/>
                  <a:gd name="T1" fmla="*/ 0 h 54"/>
                  <a:gd name="T2" fmla="*/ 17 w 55"/>
                  <a:gd name="T3" fmla="*/ 0 h 54"/>
                  <a:gd name="T4" fmla="*/ 10 w 55"/>
                  <a:gd name="T5" fmla="*/ 31 h 54"/>
                  <a:gd name="T6" fmla="*/ 22 w 55"/>
                  <a:gd name="T7" fmla="*/ 47 h 54"/>
                  <a:gd name="T8" fmla="*/ 40 w 55"/>
                  <a:gd name="T9" fmla="*/ 35 h 54"/>
                  <a:gd name="T10" fmla="*/ 47 w 55"/>
                  <a:gd name="T11" fmla="*/ 0 h 54"/>
                  <a:gd name="T12" fmla="*/ 55 w 55"/>
                  <a:gd name="T13" fmla="*/ 0 h 54"/>
                  <a:gd name="T14" fmla="*/ 46 w 55"/>
                  <a:gd name="T15" fmla="*/ 42 h 54"/>
                  <a:gd name="T16" fmla="*/ 50 w 55"/>
                  <a:gd name="T17" fmla="*/ 49 h 54"/>
                  <a:gd name="T18" fmla="*/ 46 w 55"/>
                  <a:gd name="T19" fmla="*/ 54 h 54"/>
                  <a:gd name="T20" fmla="*/ 38 w 55"/>
                  <a:gd name="T21" fmla="*/ 44 h 54"/>
                  <a:gd name="T22" fmla="*/ 21 w 55"/>
                  <a:gd name="T23" fmla="*/ 54 h 54"/>
                  <a:gd name="T24" fmla="*/ 3 w 55"/>
                  <a:gd name="T25" fmla="*/ 30 h 54"/>
                  <a:gd name="T26" fmla="*/ 10 w 55"/>
                  <a:gd name="T27" fmla="*/ 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5" h="54">
                    <a:moveTo>
                      <a:pt x="10" y="0"/>
                    </a:moveTo>
                    <a:cubicBezTo>
                      <a:pt x="17" y="0"/>
                      <a:pt x="17" y="0"/>
                      <a:pt x="17" y="0"/>
                    </a:cubicBezTo>
                    <a:cubicBezTo>
                      <a:pt x="10" y="31"/>
                      <a:pt x="10" y="31"/>
                      <a:pt x="10" y="31"/>
                    </a:cubicBezTo>
                    <a:cubicBezTo>
                      <a:pt x="8" y="40"/>
                      <a:pt x="12" y="47"/>
                      <a:pt x="22" y="47"/>
                    </a:cubicBezTo>
                    <a:cubicBezTo>
                      <a:pt x="30" y="47"/>
                      <a:pt x="35" y="43"/>
                      <a:pt x="40" y="35"/>
                    </a:cubicBezTo>
                    <a:cubicBezTo>
                      <a:pt x="47" y="0"/>
                      <a:pt x="47" y="0"/>
                      <a:pt x="47" y="0"/>
                    </a:cubicBezTo>
                    <a:cubicBezTo>
                      <a:pt x="55" y="0"/>
                      <a:pt x="55" y="0"/>
                      <a:pt x="55" y="0"/>
                    </a:cubicBezTo>
                    <a:cubicBezTo>
                      <a:pt x="46" y="42"/>
                      <a:pt x="46" y="42"/>
                      <a:pt x="46" y="42"/>
                    </a:cubicBezTo>
                    <a:cubicBezTo>
                      <a:pt x="45" y="47"/>
                      <a:pt x="46" y="49"/>
                      <a:pt x="50" y="49"/>
                    </a:cubicBezTo>
                    <a:cubicBezTo>
                      <a:pt x="51" y="49"/>
                      <a:pt x="51" y="54"/>
                      <a:pt x="46" y="54"/>
                    </a:cubicBezTo>
                    <a:cubicBezTo>
                      <a:pt x="40" y="54"/>
                      <a:pt x="37" y="50"/>
                      <a:pt x="38" y="44"/>
                    </a:cubicBezTo>
                    <a:cubicBezTo>
                      <a:pt x="34" y="50"/>
                      <a:pt x="28" y="54"/>
                      <a:pt x="21" y="54"/>
                    </a:cubicBezTo>
                    <a:cubicBezTo>
                      <a:pt x="7" y="54"/>
                      <a:pt x="0" y="44"/>
                      <a:pt x="3" y="30"/>
                    </a:cubicBezTo>
                    <a:lnTo>
                      <a:pt x="10"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2" name="Freeform 21"/>
              <p:cNvSpPr>
                <a:spLocks/>
              </p:cNvSpPr>
              <p:nvPr userDrawn="1"/>
            </p:nvSpPr>
            <p:spPr bwMode="auto">
              <a:xfrm>
                <a:off x="2112323" y="2906413"/>
                <a:ext cx="86951" cy="173902"/>
              </a:xfrm>
              <a:custGeom>
                <a:avLst/>
                <a:gdLst>
                  <a:gd name="T0" fmla="*/ 8 w 33"/>
                  <a:gd name="T1" fmla="*/ 19 h 66"/>
                  <a:gd name="T2" fmla="*/ 1 w 33"/>
                  <a:gd name="T3" fmla="*/ 19 h 66"/>
                  <a:gd name="T4" fmla="*/ 1 w 33"/>
                  <a:gd name="T5" fmla="*/ 17 h 66"/>
                  <a:gd name="T6" fmla="*/ 2 w 33"/>
                  <a:gd name="T7" fmla="*/ 13 h 66"/>
                  <a:gd name="T8" fmla="*/ 2 w 33"/>
                  <a:gd name="T9" fmla="*/ 12 h 66"/>
                  <a:gd name="T10" fmla="*/ 10 w 33"/>
                  <a:gd name="T11" fmla="*/ 12 h 66"/>
                  <a:gd name="T12" fmla="*/ 11 w 33"/>
                  <a:gd name="T13" fmla="*/ 7 h 66"/>
                  <a:gd name="T14" fmla="*/ 17 w 33"/>
                  <a:gd name="T15" fmla="*/ 0 h 66"/>
                  <a:gd name="T16" fmla="*/ 19 w 33"/>
                  <a:gd name="T17" fmla="*/ 1 h 66"/>
                  <a:gd name="T18" fmla="*/ 17 w 33"/>
                  <a:gd name="T19" fmla="*/ 12 h 66"/>
                  <a:gd name="T20" fmla="*/ 33 w 33"/>
                  <a:gd name="T21" fmla="*/ 12 h 66"/>
                  <a:gd name="T22" fmla="*/ 33 w 33"/>
                  <a:gd name="T23" fmla="*/ 14 h 66"/>
                  <a:gd name="T24" fmla="*/ 32 w 33"/>
                  <a:gd name="T25" fmla="*/ 18 h 66"/>
                  <a:gd name="T26" fmla="*/ 32 w 33"/>
                  <a:gd name="T27" fmla="*/ 19 h 66"/>
                  <a:gd name="T28" fmla="*/ 16 w 33"/>
                  <a:gd name="T29" fmla="*/ 19 h 66"/>
                  <a:gd name="T30" fmla="*/ 10 w 33"/>
                  <a:gd name="T31" fmla="*/ 47 h 66"/>
                  <a:gd name="T32" fmla="*/ 16 w 33"/>
                  <a:gd name="T33" fmla="*/ 60 h 66"/>
                  <a:gd name="T34" fmla="*/ 24 w 33"/>
                  <a:gd name="T35" fmla="*/ 57 h 66"/>
                  <a:gd name="T36" fmla="*/ 25 w 33"/>
                  <a:gd name="T37" fmla="*/ 60 h 66"/>
                  <a:gd name="T38" fmla="*/ 24 w 33"/>
                  <a:gd name="T39" fmla="*/ 64 h 66"/>
                  <a:gd name="T40" fmla="*/ 15 w 33"/>
                  <a:gd name="T41" fmla="*/ 66 h 66"/>
                  <a:gd name="T42" fmla="*/ 3 w 33"/>
                  <a:gd name="T43" fmla="*/ 47 h 66"/>
                  <a:gd name="T44" fmla="*/ 8 w 33"/>
                  <a:gd name="T45"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3" h="66">
                    <a:moveTo>
                      <a:pt x="8" y="19"/>
                    </a:moveTo>
                    <a:cubicBezTo>
                      <a:pt x="1" y="19"/>
                      <a:pt x="1" y="19"/>
                      <a:pt x="1" y="19"/>
                    </a:cubicBezTo>
                    <a:cubicBezTo>
                      <a:pt x="1" y="19"/>
                      <a:pt x="1" y="18"/>
                      <a:pt x="1" y="17"/>
                    </a:cubicBezTo>
                    <a:cubicBezTo>
                      <a:pt x="2" y="13"/>
                      <a:pt x="2" y="13"/>
                      <a:pt x="2" y="13"/>
                    </a:cubicBezTo>
                    <a:cubicBezTo>
                      <a:pt x="2" y="13"/>
                      <a:pt x="2" y="12"/>
                      <a:pt x="2" y="12"/>
                    </a:cubicBezTo>
                    <a:cubicBezTo>
                      <a:pt x="10" y="12"/>
                      <a:pt x="10" y="12"/>
                      <a:pt x="10" y="12"/>
                    </a:cubicBezTo>
                    <a:cubicBezTo>
                      <a:pt x="11" y="7"/>
                      <a:pt x="11" y="7"/>
                      <a:pt x="11" y="7"/>
                    </a:cubicBezTo>
                    <a:cubicBezTo>
                      <a:pt x="12" y="2"/>
                      <a:pt x="14" y="0"/>
                      <a:pt x="17" y="0"/>
                    </a:cubicBezTo>
                    <a:cubicBezTo>
                      <a:pt x="18" y="0"/>
                      <a:pt x="19" y="1"/>
                      <a:pt x="19" y="1"/>
                    </a:cubicBezTo>
                    <a:cubicBezTo>
                      <a:pt x="17" y="12"/>
                      <a:pt x="17" y="12"/>
                      <a:pt x="17" y="12"/>
                    </a:cubicBezTo>
                    <a:cubicBezTo>
                      <a:pt x="33" y="12"/>
                      <a:pt x="33" y="12"/>
                      <a:pt x="33" y="12"/>
                    </a:cubicBezTo>
                    <a:cubicBezTo>
                      <a:pt x="33" y="12"/>
                      <a:pt x="33" y="13"/>
                      <a:pt x="33" y="14"/>
                    </a:cubicBezTo>
                    <a:cubicBezTo>
                      <a:pt x="32" y="18"/>
                      <a:pt x="32" y="18"/>
                      <a:pt x="32" y="18"/>
                    </a:cubicBezTo>
                    <a:cubicBezTo>
                      <a:pt x="32" y="19"/>
                      <a:pt x="32" y="19"/>
                      <a:pt x="32" y="19"/>
                    </a:cubicBezTo>
                    <a:cubicBezTo>
                      <a:pt x="16" y="19"/>
                      <a:pt x="16" y="19"/>
                      <a:pt x="16" y="19"/>
                    </a:cubicBezTo>
                    <a:cubicBezTo>
                      <a:pt x="10" y="47"/>
                      <a:pt x="10" y="47"/>
                      <a:pt x="10" y="47"/>
                    </a:cubicBezTo>
                    <a:cubicBezTo>
                      <a:pt x="8" y="56"/>
                      <a:pt x="10" y="60"/>
                      <a:pt x="16" y="60"/>
                    </a:cubicBezTo>
                    <a:cubicBezTo>
                      <a:pt x="19" y="60"/>
                      <a:pt x="22" y="58"/>
                      <a:pt x="24" y="57"/>
                    </a:cubicBezTo>
                    <a:cubicBezTo>
                      <a:pt x="24" y="57"/>
                      <a:pt x="25" y="58"/>
                      <a:pt x="25" y="60"/>
                    </a:cubicBezTo>
                    <a:cubicBezTo>
                      <a:pt x="25" y="61"/>
                      <a:pt x="25" y="62"/>
                      <a:pt x="24" y="64"/>
                    </a:cubicBezTo>
                    <a:cubicBezTo>
                      <a:pt x="22" y="65"/>
                      <a:pt x="19" y="66"/>
                      <a:pt x="15" y="66"/>
                    </a:cubicBezTo>
                    <a:cubicBezTo>
                      <a:pt x="5" y="66"/>
                      <a:pt x="0" y="60"/>
                      <a:pt x="3" y="47"/>
                    </a:cubicBezTo>
                    <a:lnTo>
                      <a:pt x="8" y="1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3" name="Freeform 22"/>
              <p:cNvSpPr>
                <a:spLocks noEditPoints="1"/>
              </p:cNvSpPr>
              <p:nvPr userDrawn="1"/>
            </p:nvSpPr>
            <p:spPr bwMode="auto">
              <a:xfrm>
                <a:off x="2215995" y="2879659"/>
                <a:ext cx="57967" cy="200656"/>
              </a:xfrm>
              <a:custGeom>
                <a:avLst/>
                <a:gdLst>
                  <a:gd name="T0" fmla="*/ 10 w 22"/>
                  <a:gd name="T1" fmla="*/ 22 h 76"/>
                  <a:gd name="T2" fmla="*/ 17 w 22"/>
                  <a:gd name="T3" fmla="*/ 22 h 76"/>
                  <a:gd name="T4" fmla="*/ 8 w 22"/>
                  <a:gd name="T5" fmla="*/ 64 h 76"/>
                  <a:gd name="T6" fmla="*/ 14 w 22"/>
                  <a:gd name="T7" fmla="*/ 71 h 76"/>
                  <a:gd name="T8" fmla="*/ 8 w 22"/>
                  <a:gd name="T9" fmla="*/ 76 h 76"/>
                  <a:gd name="T10" fmla="*/ 1 w 22"/>
                  <a:gd name="T11" fmla="*/ 64 h 76"/>
                  <a:gd name="T12" fmla="*/ 10 w 22"/>
                  <a:gd name="T13" fmla="*/ 22 h 76"/>
                  <a:gd name="T14" fmla="*/ 13 w 22"/>
                  <a:gd name="T15" fmla="*/ 6 h 76"/>
                  <a:gd name="T16" fmla="*/ 18 w 22"/>
                  <a:gd name="T17" fmla="*/ 0 h 76"/>
                  <a:gd name="T18" fmla="*/ 22 w 22"/>
                  <a:gd name="T19" fmla="*/ 4 h 76"/>
                  <a:gd name="T20" fmla="*/ 17 w 22"/>
                  <a:gd name="T21" fmla="*/ 9 h 76"/>
                  <a:gd name="T22" fmla="*/ 13 w 22"/>
                  <a:gd name="T23" fmla="*/ 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76">
                    <a:moveTo>
                      <a:pt x="10" y="22"/>
                    </a:moveTo>
                    <a:cubicBezTo>
                      <a:pt x="17" y="22"/>
                      <a:pt x="17" y="22"/>
                      <a:pt x="17" y="22"/>
                    </a:cubicBezTo>
                    <a:cubicBezTo>
                      <a:pt x="8" y="64"/>
                      <a:pt x="8" y="64"/>
                      <a:pt x="8" y="64"/>
                    </a:cubicBezTo>
                    <a:cubicBezTo>
                      <a:pt x="7" y="69"/>
                      <a:pt x="8" y="71"/>
                      <a:pt x="14" y="71"/>
                    </a:cubicBezTo>
                    <a:cubicBezTo>
                      <a:pt x="14" y="71"/>
                      <a:pt x="14" y="76"/>
                      <a:pt x="8" y="76"/>
                    </a:cubicBezTo>
                    <a:cubicBezTo>
                      <a:pt x="2" y="76"/>
                      <a:pt x="0" y="72"/>
                      <a:pt x="1" y="64"/>
                    </a:cubicBezTo>
                    <a:lnTo>
                      <a:pt x="10" y="22"/>
                    </a:lnTo>
                    <a:close/>
                    <a:moveTo>
                      <a:pt x="13" y="6"/>
                    </a:moveTo>
                    <a:cubicBezTo>
                      <a:pt x="13" y="3"/>
                      <a:pt x="14" y="0"/>
                      <a:pt x="18" y="0"/>
                    </a:cubicBezTo>
                    <a:cubicBezTo>
                      <a:pt x="21" y="0"/>
                      <a:pt x="22" y="1"/>
                      <a:pt x="22" y="4"/>
                    </a:cubicBezTo>
                    <a:cubicBezTo>
                      <a:pt x="22" y="6"/>
                      <a:pt x="21" y="9"/>
                      <a:pt x="17" y="9"/>
                    </a:cubicBezTo>
                    <a:cubicBezTo>
                      <a:pt x="14" y="9"/>
                      <a:pt x="13" y="8"/>
                      <a:pt x="13" y="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4" name="Freeform 23"/>
              <p:cNvSpPr>
                <a:spLocks noEditPoints="1"/>
              </p:cNvSpPr>
              <p:nvPr userDrawn="1"/>
            </p:nvSpPr>
            <p:spPr bwMode="auto">
              <a:xfrm>
                <a:off x="2286225" y="2935397"/>
                <a:ext cx="140459" cy="144918"/>
              </a:xfrm>
              <a:custGeom>
                <a:avLst/>
                <a:gdLst>
                  <a:gd name="T0" fmla="*/ 29 w 53"/>
                  <a:gd name="T1" fmla="*/ 0 h 55"/>
                  <a:gd name="T2" fmla="*/ 53 w 53"/>
                  <a:gd name="T3" fmla="*/ 24 h 55"/>
                  <a:gd name="T4" fmla="*/ 24 w 53"/>
                  <a:gd name="T5" fmla="*/ 55 h 55"/>
                  <a:gd name="T6" fmla="*/ 0 w 53"/>
                  <a:gd name="T7" fmla="*/ 31 h 55"/>
                  <a:gd name="T8" fmla="*/ 29 w 53"/>
                  <a:gd name="T9" fmla="*/ 0 h 55"/>
                  <a:gd name="T10" fmla="*/ 24 w 53"/>
                  <a:gd name="T11" fmla="*/ 49 h 55"/>
                  <a:gd name="T12" fmla="*/ 46 w 53"/>
                  <a:gd name="T13" fmla="*/ 25 h 55"/>
                  <a:gd name="T14" fmla="*/ 29 w 53"/>
                  <a:gd name="T15" fmla="*/ 6 h 55"/>
                  <a:gd name="T16" fmla="*/ 7 w 53"/>
                  <a:gd name="T17" fmla="*/ 31 h 55"/>
                  <a:gd name="T18" fmla="*/ 24 w 53"/>
                  <a:gd name="T19" fmla="*/ 49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3" h="55">
                    <a:moveTo>
                      <a:pt x="29" y="0"/>
                    </a:moveTo>
                    <a:cubicBezTo>
                      <a:pt x="43" y="0"/>
                      <a:pt x="53" y="10"/>
                      <a:pt x="53" y="24"/>
                    </a:cubicBezTo>
                    <a:cubicBezTo>
                      <a:pt x="53" y="41"/>
                      <a:pt x="41" y="55"/>
                      <a:pt x="24" y="55"/>
                    </a:cubicBezTo>
                    <a:cubicBezTo>
                      <a:pt x="10" y="55"/>
                      <a:pt x="0" y="45"/>
                      <a:pt x="0" y="31"/>
                    </a:cubicBezTo>
                    <a:cubicBezTo>
                      <a:pt x="0" y="15"/>
                      <a:pt x="12" y="0"/>
                      <a:pt x="29" y="0"/>
                    </a:cubicBezTo>
                    <a:close/>
                    <a:moveTo>
                      <a:pt x="24" y="49"/>
                    </a:moveTo>
                    <a:cubicBezTo>
                      <a:pt x="36" y="49"/>
                      <a:pt x="46" y="38"/>
                      <a:pt x="46" y="25"/>
                    </a:cubicBezTo>
                    <a:cubicBezTo>
                      <a:pt x="46" y="14"/>
                      <a:pt x="38" y="6"/>
                      <a:pt x="29" y="6"/>
                    </a:cubicBezTo>
                    <a:cubicBezTo>
                      <a:pt x="17" y="6"/>
                      <a:pt x="7" y="18"/>
                      <a:pt x="7" y="31"/>
                    </a:cubicBezTo>
                    <a:cubicBezTo>
                      <a:pt x="7" y="41"/>
                      <a:pt x="15" y="49"/>
                      <a:pt x="24" y="4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5" name="Freeform 24"/>
              <p:cNvSpPr>
                <a:spLocks/>
              </p:cNvSpPr>
              <p:nvPr userDrawn="1"/>
            </p:nvSpPr>
            <p:spPr bwMode="auto">
              <a:xfrm>
                <a:off x="2450094" y="2935397"/>
                <a:ext cx="137115" cy="144918"/>
              </a:xfrm>
              <a:custGeom>
                <a:avLst/>
                <a:gdLst>
                  <a:gd name="T0" fmla="*/ 11 w 52"/>
                  <a:gd name="T1" fmla="*/ 1 h 55"/>
                  <a:gd name="T2" fmla="*/ 13 w 52"/>
                  <a:gd name="T3" fmla="*/ 1 h 55"/>
                  <a:gd name="T4" fmla="*/ 17 w 52"/>
                  <a:gd name="T5" fmla="*/ 9 h 55"/>
                  <a:gd name="T6" fmla="*/ 17 w 52"/>
                  <a:gd name="T7" fmla="*/ 10 h 55"/>
                  <a:gd name="T8" fmla="*/ 34 w 52"/>
                  <a:gd name="T9" fmla="*/ 0 h 55"/>
                  <a:gd name="T10" fmla="*/ 52 w 52"/>
                  <a:gd name="T11" fmla="*/ 18 h 55"/>
                  <a:gd name="T12" fmla="*/ 49 w 52"/>
                  <a:gd name="T13" fmla="*/ 34 h 55"/>
                  <a:gd name="T14" fmla="*/ 47 w 52"/>
                  <a:gd name="T15" fmla="*/ 46 h 55"/>
                  <a:gd name="T16" fmla="*/ 51 w 52"/>
                  <a:gd name="T17" fmla="*/ 50 h 55"/>
                  <a:gd name="T18" fmla="*/ 46 w 52"/>
                  <a:gd name="T19" fmla="*/ 55 h 55"/>
                  <a:gd name="T20" fmla="*/ 39 w 52"/>
                  <a:gd name="T21" fmla="*/ 47 h 55"/>
                  <a:gd name="T22" fmla="*/ 42 w 52"/>
                  <a:gd name="T23" fmla="*/ 33 h 55"/>
                  <a:gd name="T24" fmla="*/ 45 w 52"/>
                  <a:gd name="T25" fmla="*/ 19 h 55"/>
                  <a:gd name="T26" fmla="*/ 33 w 52"/>
                  <a:gd name="T27" fmla="*/ 7 h 55"/>
                  <a:gd name="T28" fmla="*/ 15 w 52"/>
                  <a:gd name="T29" fmla="*/ 19 h 55"/>
                  <a:gd name="T30" fmla="*/ 7 w 52"/>
                  <a:gd name="T31" fmla="*/ 54 h 55"/>
                  <a:gd name="T32" fmla="*/ 0 w 52"/>
                  <a:gd name="T33" fmla="*/ 54 h 55"/>
                  <a:gd name="T34" fmla="*/ 11 w 52"/>
                  <a:gd name="T35" fmla="*/ 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2" h="55">
                    <a:moveTo>
                      <a:pt x="11" y="1"/>
                    </a:moveTo>
                    <a:cubicBezTo>
                      <a:pt x="11" y="1"/>
                      <a:pt x="12" y="1"/>
                      <a:pt x="13" y="1"/>
                    </a:cubicBezTo>
                    <a:cubicBezTo>
                      <a:pt x="16" y="1"/>
                      <a:pt x="18" y="2"/>
                      <a:pt x="17" y="9"/>
                    </a:cubicBezTo>
                    <a:cubicBezTo>
                      <a:pt x="17" y="10"/>
                      <a:pt x="17" y="10"/>
                      <a:pt x="17" y="10"/>
                    </a:cubicBezTo>
                    <a:cubicBezTo>
                      <a:pt x="21" y="4"/>
                      <a:pt x="27" y="0"/>
                      <a:pt x="34" y="0"/>
                    </a:cubicBezTo>
                    <a:cubicBezTo>
                      <a:pt x="46" y="0"/>
                      <a:pt x="52" y="8"/>
                      <a:pt x="52" y="18"/>
                    </a:cubicBezTo>
                    <a:cubicBezTo>
                      <a:pt x="52" y="22"/>
                      <a:pt x="51" y="28"/>
                      <a:pt x="49" y="34"/>
                    </a:cubicBezTo>
                    <a:cubicBezTo>
                      <a:pt x="48" y="39"/>
                      <a:pt x="47" y="44"/>
                      <a:pt x="47" y="46"/>
                    </a:cubicBezTo>
                    <a:cubicBezTo>
                      <a:pt x="47" y="49"/>
                      <a:pt x="48" y="50"/>
                      <a:pt x="51" y="50"/>
                    </a:cubicBezTo>
                    <a:cubicBezTo>
                      <a:pt x="51" y="50"/>
                      <a:pt x="52" y="55"/>
                      <a:pt x="46" y="55"/>
                    </a:cubicBezTo>
                    <a:cubicBezTo>
                      <a:pt x="42" y="55"/>
                      <a:pt x="39" y="52"/>
                      <a:pt x="39" y="47"/>
                    </a:cubicBezTo>
                    <a:cubicBezTo>
                      <a:pt x="39" y="44"/>
                      <a:pt x="41" y="39"/>
                      <a:pt x="42" y="33"/>
                    </a:cubicBezTo>
                    <a:cubicBezTo>
                      <a:pt x="44" y="27"/>
                      <a:pt x="45" y="22"/>
                      <a:pt x="45" y="19"/>
                    </a:cubicBezTo>
                    <a:cubicBezTo>
                      <a:pt x="45" y="12"/>
                      <a:pt x="41" y="7"/>
                      <a:pt x="33" y="7"/>
                    </a:cubicBezTo>
                    <a:cubicBezTo>
                      <a:pt x="25" y="7"/>
                      <a:pt x="20" y="11"/>
                      <a:pt x="15" y="19"/>
                    </a:cubicBezTo>
                    <a:cubicBezTo>
                      <a:pt x="7" y="54"/>
                      <a:pt x="7" y="54"/>
                      <a:pt x="7" y="54"/>
                    </a:cubicBezTo>
                    <a:cubicBezTo>
                      <a:pt x="0" y="54"/>
                      <a:pt x="0" y="54"/>
                      <a:pt x="0" y="54"/>
                    </a:cubicBezTo>
                    <a:lnTo>
                      <a:pt x="11"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6" name="Freeform 25"/>
              <p:cNvSpPr>
                <a:spLocks/>
              </p:cNvSpPr>
              <p:nvPr userDrawn="1"/>
            </p:nvSpPr>
            <p:spPr bwMode="auto">
              <a:xfrm>
                <a:off x="2612849" y="2935397"/>
                <a:ext cx="121508" cy="144918"/>
              </a:xfrm>
              <a:custGeom>
                <a:avLst/>
                <a:gdLst>
                  <a:gd name="T0" fmla="*/ 0 w 46"/>
                  <a:gd name="T1" fmla="*/ 43 h 55"/>
                  <a:gd name="T2" fmla="*/ 4 w 46"/>
                  <a:gd name="T3" fmla="*/ 39 h 55"/>
                  <a:gd name="T4" fmla="*/ 22 w 46"/>
                  <a:gd name="T5" fmla="*/ 49 h 55"/>
                  <a:gd name="T6" fmla="*/ 35 w 46"/>
                  <a:gd name="T7" fmla="*/ 40 h 55"/>
                  <a:gd name="T8" fmla="*/ 23 w 46"/>
                  <a:gd name="T9" fmla="*/ 31 h 55"/>
                  <a:gd name="T10" fmla="*/ 7 w 46"/>
                  <a:gd name="T11" fmla="*/ 16 h 55"/>
                  <a:gd name="T12" fmla="*/ 26 w 46"/>
                  <a:gd name="T13" fmla="*/ 0 h 55"/>
                  <a:gd name="T14" fmla="*/ 44 w 46"/>
                  <a:gd name="T15" fmla="*/ 6 h 55"/>
                  <a:gd name="T16" fmla="*/ 46 w 46"/>
                  <a:gd name="T17" fmla="*/ 12 h 55"/>
                  <a:gd name="T18" fmla="*/ 42 w 46"/>
                  <a:gd name="T19" fmla="*/ 15 h 55"/>
                  <a:gd name="T20" fmla="*/ 26 w 46"/>
                  <a:gd name="T21" fmla="*/ 6 h 55"/>
                  <a:gd name="T22" fmla="*/ 14 w 46"/>
                  <a:gd name="T23" fmla="*/ 15 h 55"/>
                  <a:gd name="T24" fmla="*/ 27 w 46"/>
                  <a:gd name="T25" fmla="*/ 25 h 55"/>
                  <a:gd name="T26" fmla="*/ 42 w 46"/>
                  <a:gd name="T27" fmla="*/ 39 h 55"/>
                  <a:gd name="T28" fmla="*/ 22 w 46"/>
                  <a:gd name="T29" fmla="*/ 55 h 55"/>
                  <a:gd name="T30" fmla="*/ 2 w 46"/>
                  <a:gd name="T31" fmla="*/ 48 h 55"/>
                  <a:gd name="T32" fmla="*/ 0 w 46"/>
                  <a:gd name="T33"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6" h="55">
                    <a:moveTo>
                      <a:pt x="0" y="43"/>
                    </a:moveTo>
                    <a:cubicBezTo>
                      <a:pt x="0" y="40"/>
                      <a:pt x="3" y="39"/>
                      <a:pt x="4" y="39"/>
                    </a:cubicBezTo>
                    <a:cubicBezTo>
                      <a:pt x="7" y="45"/>
                      <a:pt x="13" y="49"/>
                      <a:pt x="22" y="49"/>
                    </a:cubicBezTo>
                    <a:cubicBezTo>
                      <a:pt x="30" y="49"/>
                      <a:pt x="35" y="45"/>
                      <a:pt x="35" y="40"/>
                    </a:cubicBezTo>
                    <a:cubicBezTo>
                      <a:pt x="35" y="35"/>
                      <a:pt x="30" y="33"/>
                      <a:pt x="23" y="31"/>
                    </a:cubicBezTo>
                    <a:cubicBezTo>
                      <a:pt x="15" y="28"/>
                      <a:pt x="7" y="25"/>
                      <a:pt x="7" y="16"/>
                    </a:cubicBezTo>
                    <a:cubicBezTo>
                      <a:pt x="7" y="7"/>
                      <a:pt x="15" y="0"/>
                      <a:pt x="26" y="0"/>
                    </a:cubicBezTo>
                    <a:cubicBezTo>
                      <a:pt x="34" y="0"/>
                      <a:pt x="40" y="3"/>
                      <a:pt x="44" y="6"/>
                    </a:cubicBezTo>
                    <a:cubicBezTo>
                      <a:pt x="46" y="8"/>
                      <a:pt x="46" y="10"/>
                      <a:pt x="46" y="12"/>
                    </a:cubicBezTo>
                    <a:cubicBezTo>
                      <a:pt x="46" y="15"/>
                      <a:pt x="42" y="16"/>
                      <a:pt x="42" y="15"/>
                    </a:cubicBezTo>
                    <a:cubicBezTo>
                      <a:pt x="39" y="10"/>
                      <a:pt x="33" y="6"/>
                      <a:pt x="26" y="6"/>
                    </a:cubicBezTo>
                    <a:cubicBezTo>
                      <a:pt x="18" y="6"/>
                      <a:pt x="14" y="10"/>
                      <a:pt x="14" y="15"/>
                    </a:cubicBezTo>
                    <a:cubicBezTo>
                      <a:pt x="14" y="20"/>
                      <a:pt x="19" y="22"/>
                      <a:pt x="27" y="25"/>
                    </a:cubicBezTo>
                    <a:cubicBezTo>
                      <a:pt x="34" y="27"/>
                      <a:pt x="42" y="30"/>
                      <a:pt x="42" y="39"/>
                    </a:cubicBezTo>
                    <a:cubicBezTo>
                      <a:pt x="42" y="49"/>
                      <a:pt x="34" y="55"/>
                      <a:pt x="22" y="55"/>
                    </a:cubicBezTo>
                    <a:cubicBezTo>
                      <a:pt x="13" y="55"/>
                      <a:pt x="6" y="52"/>
                      <a:pt x="2" y="48"/>
                    </a:cubicBezTo>
                    <a:cubicBezTo>
                      <a:pt x="1" y="47"/>
                      <a:pt x="0" y="45"/>
                      <a:pt x="0" y="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7" name="Freeform 26"/>
              <p:cNvSpPr>
                <a:spLocks noEditPoints="1"/>
              </p:cNvSpPr>
              <p:nvPr userDrawn="1"/>
            </p:nvSpPr>
            <p:spPr bwMode="auto">
              <a:xfrm>
                <a:off x="1041043" y="2508446"/>
                <a:ext cx="73574" cy="260853"/>
              </a:xfrm>
              <a:custGeom>
                <a:avLst/>
                <a:gdLst>
                  <a:gd name="T0" fmla="*/ 15 w 28"/>
                  <a:gd name="T1" fmla="*/ 29 h 99"/>
                  <a:gd name="T2" fmla="*/ 21 w 28"/>
                  <a:gd name="T3" fmla="*/ 29 h 99"/>
                  <a:gd name="T4" fmla="*/ 10 w 28"/>
                  <a:gd name="T5" fmla="*/ 84 h 99"/>
                  <a:gd name="T6" fmla="*/ 17 w 28"/>
                  <a:gd name="T7" fmla="*/ 94 h 99"/>
                  <a:gd name="T8" fmla="*/ 12 w 28"/>
                  <a:gd name="T9" fmla="*/ 99 h 99"/>
                  <a:gd name="T10" fmla="*/ 3 w 28"/>
                  <a:gd name="T11" fmla="*/ 84 h 99"/>
                  <a:gd name="T12" fmla="*/ 15 w 28"/>
                  <a:gd name="T13" fmla="*/ 29 h 99"/>
                  <a:gd name="T14" fmla="*/ 18 w 28"/>
                  <a:gd name="T15" fmla="*/ 6 h 99"/>
                  <a:gd name="T16" fmla="*/ 23 w 28"/>
                  <a:gd name="T17" fmla="*/ 0 h 99"/>
                  <a:gd name="T18" fmla="*/ 28 w 28"/>
                  <a:gd name="T19" fmla="*/ 4 h 99"/>
                  <a:gd name="T20" fmla="*/ 23 w 28"/>
                  <a:gd name="T21" fmla="*/ 10 h 99"/>
                  <a:gd name="T22" fmla="*/ 18 w 28"/>
                  <a:gd name="T23" fmla="*/ 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 h="99">
                    <a:moveTo>
                      <a:pt x="15" y="29"/>
                    </a:moveTo>
                    <a:cubicBezTo>
                      <a:pt x="21" y="29"/>
                      <a:pt x="21" y="29"/>
                      <a:pt x="21" y="29"/>
                    </a:cubicBezTo>
                    <a:cubicBezTo>
                      <a:pt x="10" y="84"/>
                      <a:pt x="10" y="84"/>
                      <a:pt x="10" y="84"/>
                    </a:cubicBezTo>
                    <a:cubicBezTo>
                      <a:pt x="8" y="92"/>
                      <a:pt x="11" y="94"/>
                      <a:pt x="17" y="94"/>
                    </a:cubicBezTo>
                    <a:cubicBezTo>
                      <a:pt x="17" y="94"/>
                      <a:pt x="17" y="99"/>
                      <a:pt x="12" y="99"/>
                    </a:cubicBezTo>
                    <a:cubicBezTo>
                      <a:pt x="4" y="99"/>
                      <a:pt x="0" y="95"/>
                      <a:pt x="3" y="84"/>
                    </a:cubicBezTo>
                    <a:lnTo>
                      <a:pt x="15" y="29"/>
                    </a:lnTo>
                    <a:close/>
                    <a:moveTo>
                      <a:pt x="18" y="6"/>
                    </a:moveTo>
                    <a:cubicBezTo>
                      <a:pt x="18" y="3"/>
                      <a:pt x="20" y="0"/>
                      <a:pt x="23" y="0"/>
                    </a:cubicBezTo>
                    <a:cubicBezTo>
                      <a:pt x="27" y="0"/>
                      <a:pt x="28" y="2"/>
                      <a:pt x="28" y="4"/>
                    </a:cubicBezTo>
                    <a:cubicBezTo>
                      <a:pt x="28" y="7"/>
                      <a:pt x="26" y="10"/>
                      <a:pt x="23" y="10"/>
                    </a:cubicBezTo>
                    <a:cubicBezTo>
                      <a:pt x="20" y="10"/>
                      <a:pt x="18" y="9"/>
                      <a:pt x="18" y="6"/>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8" name="Freeform 27"/>
              <p:cNvSpPr>
                <a:spLocks/>
              </p:cNvSpPr>
              <p:nvPr userDrawn="1"/>
            </p:nvSpPr>
            <p:spPr bwMode="auto">
              <a:xfrm>
                <a:off x="1127993" y="2579790"/>
                <a:ext cx="178361" cy="189508"/>
              </a:xfrm>
              <a:custGeom>
                <a:avLst/>
                <a:gdLst>
                  <a:gd name="T0" fmla="*/ 14 w 68"/>
                  <a:gd name="T1" fmla="*/ 2 h 72"/>
                  <a:gd name="T2" fmla="*/ 16 w 68"/>
                  <a:gd name="T3" fmla="*/ 1 h 72"/>
                  <a:gd name="T4" fmla="*/ 20 w 68"/>
                  <a:gd name="T5" fmla="*/ 9 h 72"/>
                  <a:gd name="T6" fmla="*/ 18 w 68"/>
                  <a:gd name="T7" fmla="*/ 16 h 72"/>
                  <a:gd name="T8" fmla="*/ 44 w 68"/>
                  <a:gd name="T9" fmla="*/ 0 h 72"/>
                  <a:gd name="T10" fmla="*/ 68 w 68"/>
                  <a:gd name="T11" fmla="*/ 23 h 72"/>
                  <a:gd name="T12" fmla="*/ 64 w 68"/>
                  <a:gd name="T13" fmla="*/ 46 h 72"/>
                  <a:gd name="T14" fmla="*/ 60 w 68"/>
                  <a:gd name="T15" fmla="*/ 62 h 72"/>
                  <a:gd name="T16" fmla="*/ 67 w 68"/>
                  <a:gd name="T17" fmla="*/ 67 h 72"/>
                  <a:gd name="T18" fmla="*/ 62 w 68"/>
                  <a:gd name="T19" fmla="*/ 72 h 72"/>
                  <a:gd name="T20" fmla="*/ 53 w 68"/>
                  <a:gd name="T21" fmla="*/ 63 h 72"/>
                  <a:gd name="T22" fmla="*/ 57 w 68"/>
                  <a:gd name="T23" fmla="*/ 45 h 72"/>
                  <a:gd name="T24" fmla="*/ 61 w 68"/>
                  <a:gd name="T25" fmla="*/ 25 h 72"/>
                  <a:gd name="T26" fmla="*/ 43 w 68"/>
                  <a:gd name="T27" fmla="*/ 7 h 72"/>
                  <a:gd name="T28" fmla="*/ 16 w 68"/>
                  <a:gd name="T29" fmla="*/ 25 h 72"/>
                  <a:gd name="T30" fmla="*/ 7 w 68"/>
                  <a:gd name="T31" fmla="*/ 71 h 72"/>
                  <a:gd name="T32" fmla="*/ 0 w 68"/>
                  <a:gd name="T33" fmla="*/ 71 h 72"/>
                  <a:gd name="T34" fmla="*/ 14 w 68"/>
                  <a:gd name="T35"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72">
                    <a:moveTo>
                      <a:pt x="14" y="2"/>
                    </a:moveTo>
                    <a:cubicBezTo>
                      <a:pt x="14" y="2"/>
                      <a:pt x="15" y="1"/>
                      <a:pt x="16" y="1"/>
                    </a:cubicBezTo>
                    <a:cubicBezTo>
                      <a:pt x="19" y="1"/>
                      <a:pt x="21" y="3"/>
                      <a:pt x="20" y="9"/>
                    </a:cubicBezTo>
                    <a:cubicBezTo>
                      <a:pt x="18" y="16"/>
                      <a:pt x="18" y="16"/>
                      <a:pt x="18" y="16"/>
                    </a:cubicBezTo>
                    <a:cubicBezTo>
                      <a:pt x="24" y="6"/>
                      <a:pt x="33" y="0"/>
                      <a:pt x="44" y="0"/>
                    </a:cubicBezTo>
                    <a:cubicBezTo>
                      <a:pt x="59" y="0"/>
                      <a:pt x="68" y="10"/>
                      <a:pt x="68" y="23"/>
                    </a:cubicBezTo>
                    <a:cubicBezTo>
                      <a:pt x="68" y="29"/>
                      <a:pt x="66" y="36"/>
                      <a:pt x="64" y="46"/>
                    </a:cubicBezTo>
                    <a:cubicBezTo>
                      <a:pt x="62" y="53"/>
                      <a:pt x="60" y="59"/>
                      <a:pt x="60" y="62"/>
                    </a:cubicBezTo>
                    <a:cubicBezTo>
                      <a:pt x="60" y="66"/>
                      <a:pt x="63" y="67"/>
                      <a:pt x="67" y="67"/>
                    </a:cubicBezTo>
                    <a:cubicBezTo>
                      <a:pt x="67" y="67"/>
                      <a:pt x="67" y="72"/>
                      <a:pt x="62" y="72"/>
                    </a:cubicBezTo>
                    <a:cubicBezTo>
                      <a:pt x="57" y="72"/>
                      <a:pt x="53" y="69"/>
                      <a:pt x="53" y="63"/>
                    </a:cubicBezTo>
                    <a:cubicBezTo>
                      <a:pt x="53" y="59"/>
                      <a:pt x="55" y="52"/>
                      <a:pt x="57" y="45"/>
                    </a:cubicBezTo>
                    <a:cubicBezTo>
                      <a:pt x="59" y="36"/>
                      <a:pt x="61" y="29"/>
                      <a:pt x="61" y="25"/>
                    </a:cubicBezTo>
                    <a:cubicBezTo>
                      <a:pt x="61" y="14"/>
                      <a:pt x="54" y="7"/>
                      <a:pt x="43" y="7"/>
                    </a:cubicBezTo>
                    <a:cubicBezTo>
                      <a:pt x="31" y="7"/>
                      <a:pt x="23" y="14"/>
                      <a:pt x="16" y="25"/>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39" name="Freeform 28"/>
              <p:cNvSpPr>
                <a:spLocks/>
              </p:cNvSpPr>
              <p:nvPr userDrawn="1"/>
            </p:nvSpPr>
            <p:spPr bwMode="auto">
              <a:xfrm>
                <a:off x="1356518" y="2539659"/>
                <a:ext cx="111476" cy="231869"/>
              </a:xfrm>
              <a:custGeom>
                <a:avLst/>
                <a:gdLst>
                  <a:gd name="T0" fmla="*/ 12 w 42"/>
                  <a:gd name="T1" fmla="*/ 23 h 88"/>
                  <a:gd name="T2" fmla="*/ 1 w 42"/>
                  <a:gd name="T3" fmla="*/ 23 h 88"/>
                  <a:gd name="T4" fmla="*/ 2 w 42"/>
                  <a:gd name="T5" fmla="*/ 17 h 88"/>
                  <a:gd name="T6" fmla="*/ 13 w 42"/>
                  <a:gd name="T7" fmla="*/ 17 h 88"/>
                  <a:gd name="T8" fmla="*/ 15 w 42"/>
                  <a:gd name="T9" fmla="*/ 7 h 88"/>
                  <a:gd name="T10" fmla="*/ 21 w 42"/>
                  <a:gd name="T11" fmla="*/ 0 h 88"/>
                  <a:gd name="T12" fmla="*/ 24 w 42"/>
                  <a:gd name="T13" fmla="*/ 1 h 88"/>
                  <a:gd name="T14" fmla="*/ 20 w 42"/>
                  <a:gd name="T15" fmla="*/ 17 h 88"/>
                  <a:gd name="T16" fmla="*/ 42 w 42"/>
                  <a:gd name="T17" fmla="*/ 17 h 88"/>
                  <a:gd name="T18" fmla="*/ 41 w 42"/>
                  <a:gd name="T19" fmla="*/ 23 h 88"/>
                  <a:gd name="T20" fmla="*/ 19 w 42"/>
                  <a:gd name="T21" fmla="*/ 23 h 88"/>
                  <a:gd name="T22" fmla="*/ 10 w 42"/>
                  <a:gd name="T23" fmla="*/ 63 h 88"/>
                  <a:gd name="T24" fmla="*/ 20 w 42"/>
                  <a:gd name="T25" fmla="*/ 82 h 88"/>
                  <a:gd name="T26" fmla="*/ 30 w 42"/>
                  <a:gd name="T27" fmla="*/ 77 h 88"/>
                  <a:gd name="T28" fmla="*/ 32 w 42"/>
                  <a:gd name="T29" fmla="*/ 80 h 88"/>
                  <a:gd name="T30" fmla="*/ 30 w 42"/>
                  <a:gd name="T31" fmla="*/ 84 h 88"/>
                  <a:gd name="T32" fmla="*/ 19 w 42"/>
                  <a:gd name="T33" fmla="*/ 88 h 88"/>
                  <a:gd name="T34" fmla="*/ 3 w 42"/>
                  <a:gd name="T35" fmla="*/ 63 h 88"/>
                  <a:gd name="T36" fmla="*/ 12 w 42"/>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 h="88">
                    <a:moveTo>
                      <a:pt x="12" y="23"/>
                    </a:moveTo>
                    <a:cubicBezTo>
                      <a:pt x="1" y="23"/>
                      <a:pt x="1" y="23"/>
                      <a:pt x="1" y="23"/>
                    </a:cubicBezTo>
                    <a:cubicBezTo>
                      <a:pt x="2" y="17"/>
                      <a:pt x="2" y="17"/>
                      <a:pt x="2" y="17"/>
                    </a:cubicBezTo>
                    <a:cubicBezTo>
                      <a:pt x="13" y="17"/>
                      <a:pt x="13" y="17"/>
                      <a:pt x="13" y="17"/>
                    </a:cubicBezTo>
                    <a:cubicBezTo>
                      <a:pt x="15" y="7"/>
                      <a:pt x="15" y="7"/>
                      <a:pt x="15" y="7"/>
                    </a:cubicBezTo>
                    <a:cubicBezTo>
                      <a:pt x="16" y="2"/>
                      <a:pt x="18" y="0"/>
                      <a:pt x="21" y="0"/>
                    </a:cubicBezTo>
                    <a:cubicBezTo>
                      <a:pt x="22" y="0"/>
                      <a:pt x="24" y="1"/>
                      <a:pt x="24" y="1"/>
                    </a:cubicBezTo>
                    <a:cubicBezTo>
                      <a:pt x="20" y="17"/>
                      <a:pt x="20" y="17"/>
                      <a:pt x="20" y="17"/>
                    </a:cubicBezTo>
                    <a:cubicBezTo>
                      <a:pt x="42" y="17"/>
                      <a:pt x="42" y="17"/>
                      <a:pt x="42" y="17"/>
                    </a:cubicBezTo>
                    <a:cubicBezTo>
                      <a:pt x="41" y="23"/>
                      <a:pt x="41" y="23"/>
                      <a:pt x="41" y="23"/>
                    </a:cubicBezTo>
                    <a:cubicBezTo>
                      <a:pt x="19" y="23"/>
                      <a:pt x="19" y="23"/>
                      <a:pt x="19" y="23"/>
                    </a:cubicBezTo>
                    <a:cubicBezTo>
                      <a:pt x="10" y="63"/>
                      <a:pt x="10" y="63"/>
                      <a:pt x="10" y="63"/>
                    </a:cubicBezTo>
                    <a:cubicBezTo>
                      <a:pt x="7" y="76"/>
                      <a:pt x="12" y="82"/>
                      <a:pt x="20" y="82"/>
                    </a:cubicBezTo>
                    <a:cubicBezTo>
                      <a:pt x="24" y="82"/>
                      <a:pt x="28" y="79"/>
                      <a:pt x="30" y="77"/>
                    </a:cubicBezTo>
                    <a:cubicBezTo>
                      <a:pt x="30" y="77"/>
                      <a:pt x="32" y="78"/>
                      <a:pt x="32" y="80"/>
                    </a:cubicBezTo>
                    <a:cubicBezTo>
                      <a:pt x="32" y="82"/>
                      <a:pt x="31" y="83"/>
                      <a:pt x="30" y="84"/>
                    </a:cubicBezTo>
                    <a:cubicBezTo>
                      <a:pt x="28" y="86"/>
                      <a:pt x="24" y="88"/>
                      <a:pt x="19" y="88"/>
                    </a:cubicBezTo>
                    <a:cubicBezTo>
                      <a:pt x="7" y="88"/>
                      <a:pt x="0" y="79"/>
                      <a:pt x="3"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0" name="Freeform 29"/>
              <p:cNvSpPr>
                <a:spLocks noEditPoints="1"/>
              </p:cNvSpPr>
              <p:nvPr userDrawn="1"/>
            </p:nvSpPr>
            <p:spPr bwMode="auto">
              <a:xfrm>
                <a:off x="1485830" y="2579790"/>
                <a:ext cx="176131" cy="191738"/>
              </a:xfrm>
              <a:custGeom>
                <a:avLst/>
                <a:gdLst>
                  <a:gd name="T0" fmla="*/ 43 w 67"/>
                  <a:gd name="T1" fmla="*/ 0 h 73"/>
                  <a:gd name="T2" fmla="*/ 67 w 67"/>
                  <a:gd name="T3" fmla="*/ 18 h 73"/>
                  <a:gd name="T4" fmla="*/ 27 w 67"/>
                  <a:gd name="T5" fmla="*/ 39 h 73"/>
                  <a:gd name="T6" fmla="*/ 8 w 67"/>
                  <a:gd name="T7" fmla="*/ 38 h 73"/>
                  <a:gd name="T8" fmla="*/ 7 w 67"/>
                  <a:gd name="T9" fmla="*/ 44 h 73"/>
                  <a:gd name="T10" fmla="*/ 30 w 67"/>
                  <a:gd name="T11" fmla="*/ 67 h 73"/>
                  <a:gd name="T12" fmla="*/ 55 w 67"/>
                  <a:gd name="T13" fmla="*/ 55 h 73"/>
                  <a:gd name="T14" fmla="*/ 58 w 67"/>
                  <a:gd name="T15" fmla="*/ 58 h 73"/>
                  <a:gd name="T16" fmla="*/ 55 w 67"/>
                  <a:gd name="T17" fmla="*/ 64 h 73"/>
                  <a:gd name="T18" fmla="*/ 30 w 67"/>
                  <a:gd name="T19" fmla="*/ 73 h 73"/>
                  <a:gd name="T20" fmla="*/ 0 w 67"/>
                  <a:gd name="T21" fmla="*/ 45 h 73"/>
                  <a:gd name="T22" fmla="*/ 43 w 67"/>
                  <a:gd name="T23" fmla="*/ 0 h 73"/>
                  <a:gd name="T24" fmla="*/ 27 w 67"/>
                  <a:gd name="T25" fmla="*/ 33 h 73"/>
                  <a:gd name="T26" fmla="*/ 60 w 67"/>
                  <a:gd name="T27" fmla="*/ 18 h 73"/>
                  <a:gd name="T28" fmla="*/ 43 w 67"/>
                  <a:gd name="T29" fmla="*/ 7 h 73"/>
                  <a:gd name="T30" fmla="*/ 9 w 67"/>
                  <a:gd name="T31" fmla="*/ 32 h 73"/>
                  <a:gd name="T32" fmla="*/ 27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9" y="0"/>
                      <a:pt x="67" y="8"/>
                      <a:pt x="67" y="18"/>
                    </a:cubicBezTo>
                    <a:cubicBezTo>
                      <a:pt x="67" y="30"/>
                      <a:pt x="59" y="39"/>
                      <a:pt x="27" y="39"/>
                    </a:cubicBezTo>
                    <a:cubicBezTo>
                      <a:pt x="21" y="39"/>
                      <a:pt x="15" y="39"/>
                      <a:pt x="8" y="38"/>
                    </a:cubicBezTo>
                    <a:cubicBezTo>
                      <a:pt x="7" y="40"/>
                      <a:pt x="7" y="42"/>
                      <a:pt x="7" y="44"/>
                    </a:cubicBezTo>
                    <a:cubicBezTo>
                      <a:pt x="7" y="57"/>
                      <a:pt x="15" y="67"/>
                      <a:pt x="30" y="67"/>
                    </a:cubicBezTo>
                    <a:cubicBezTo>
                      <a:pt x="41" y="67"/>
                      <a:pt x="49" y="62"/>
                      <a:pt x="55" y="55"/>
                    </a:cubicBezTo>
                    <a:cubicBezTo>
                      <a:pt x="55" y="54"/>
                      <a:pt x="58" y="56"/>
                      <a:pt x="58" y="58"/>
                    </a:cubicBezTo>
                    <a:cubicBezTo>
                      <a:pt x="58" y="60"/>
                      <a:pt x="57" y="61"/>
                      <a:pt x="55" y="64"/>
                    </a:cubicBezTo>
                    <a:cubicBezTo>
                      <a:pt x="49" y="70"/>
                      <a:pt x="41" y="73"/>
                      <a:pt x="30" y="73"/>
                    </a:cubicBezTo>
                    <a:cubicBezTo>
                      <a:pt x="11" y="73"/>
                      <a:pt x="0" y="61"/>
                      <a:pt x="0" y="45"/>
                    </a:cubicBezTo>
                    <a:cubicBezTo>
                      <a:pt x="0" y="20"/>
                      <a:pt x="19" y="0"/>
                      <a:pt x="43" y="0"/>
                    </a:cubicBezTo>
                    <a:close/>
                    <a:moveTo>
                      <a:pt x="27" y="33"/>
                    </a:moveTo>
                    <a:cubicBezTo>
                      <a:pt x="53" y="33"/>
                      <a:pt x="60" y="26"/>
                      <a:pt x="60" y="18"/>
                    </a:cubicBezTo>
                    <a:cubicBezTo>
                      <a:pt x="60" y="12"/>
                      <a:pt x="55" y="7"/>
                      <a:pt x="43" y="7"/>
                    </a:cubicBezTo>
                    <a:cubicBezTo>
                      <a:pt x="27" y="7"/>
                      <a:pt x="14" y="18"/>
                      <a:pt x="9" y="32"/>
                    </a:cubicBezTo>
                    <a:cubicBezTo>
                      <a:pt x="16" y="33"/>
                      <a:pt x="22" y="33"/>
                      <a:pt x="27"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1" name="Freeform 30"/>
              <p:cNvSpPr>
                <a:spLocks noEditPoints="1"/>
              </p:cNvSpPr>
              <p:nvPr userDrawn="1"/>
            </p:nvSpPr>
            <p:spPr bwMode="auto">
              <a:xfrm>
                <a:off x="1680912" y="2579790"/>
                <a:ext cx="210689" cy="263082"/>
              </a:xfrm>
              <a:custGeom>
                <a:avLst/>
                <a:gdLst>
                  <a:gd name="T0" fmla="*/ 31 w 80"/>
                  <a:gd name="T1" fmla="*/ 94 h 100"/>
                  <a:gd name="T2" fmla="*/ 59 w 80"/>
                  <a:gd name="T3" fmla="*/ 69 h 100"/>
                  <a:gd name="T4" fmla="*/ 62 w 80"/>
                  <a:gd name="T5" fmla="*/ 56 h 100"/>
                  <a:gd name="T6" fmla="*/ 35 w 80"/>
                  <a:gd name="T7" fmla="*/ 70 h 100"/>
                  <a:gd name="T8" fmla="*/ 6 w 80"/>
                  <a:gd name="T9" fmla="*/ 40 h 100"/>
                  <a:gd name="T10" fmla="*/ 44 w 80"/>
                  <a:gd name="T11" fmla="*/ 0 h 100"/>
                  <a:gd name="T12" fmla="*/ 70 w 80"/>
                  <a:gd name="T13" fmla="*/ 18 h 100"/>
                  <a:gd name="T14" fmla="*/ 74 w 80"/>
                  <a:gd name="T15" fmla="*/ 2 h 100"/>
                  <a:gd name="T16" fmla="*/ 80 w 80"/>
                  <a:gd name="T17" fmla="*/ 2 h 100"/>
                  <a:gd name="T18" fmla="*/ 66 w 80"/>
                  <a:gd name="T19" fmla="*/ 69 h 100"/>
                  <a:gd name="T20" fmla="*/ 31 w 80"/>
                  <a:gd name="T21" fmla="*/ 100 h 100"/>
                  <a:gd name="T22" fmla="*/ 5 w 80"/>
                  <a:gd name="T23" fmla="*/ 91 h 100"/>
                  <a:gd name="T24" fmla="*/ 0 w 80"/>
                  <a:gd name="T25" fmla="*/ 82 h 100"/>
                  <a:gd name="T26" fmla="*/ 6 w 80"/>
                  <a:gd name="T27" fmla="*/ 77 h 100"/>
                  <a:gd name="T28" fmla="*/ 31 w 80"/>
                  <a:gd name="T29" fmla="*/ 94 h 100"/>
                  <a:gd name="T30" fmla="*/ 36 w 80"/>
                  <a:gd name="T31" fmla="*/ 64 h 100"/>
                  <a:gd name="T32" fmla="*/ 65 w 80"/>
                  <a:gd name="T33" fmla="*/ 40 h 100"/>
                  <a:gd name="T34" fmla="*/ 68 w 80"/>
                  <a:gd name="T35" fmla="*/ 28 h 100"/>
                  <a:gd name="T36" fmla="*/ 43 w 80"/>
                  <a:gd name="T37" fmla="*/ 7 h 100"/>
                  <a:gd name="T38" fmla="*/ 13 w 80"/>
                  <a:gd name="T39" fmla="*/ 40 h 100"/>
                  <a:gd name="T40" fmla="*/ 36 w 80"/>
                  <a:gd name="T41" fmla="*/ 6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0" h="100">
                    <a:moveTo>
                      <a:pt x="31" y="94"/>
                    </a:moveTo>
                    <a:cubicBezTo>
                      <a:pt x="46" y="94"/>
                      <a:pt x="56" y="85"/>
                      <a:pt x="59" y="69"/>
                    </a:cubicBezTo>
                    <a:cubicBezTo>
                      <a:pt x="62" y="56"/>
                      <a:pt x="62" y="56"/>
                      <a:pt x="62" y="56"/>
                    </a:cubicBezTo>
                    <a:cubicBezTo>
                      <a:pt x="56" y="65"/>
                      <a:pt x="47" y="70"/>
                      <a:pt x="35" y="70"/>
                    </a:cubicBezTo>
                    <a:cubicBezTo>
                      <a:pt x="20" y="70"/>
                      <a:pt x="6" y="60"/>
                      <a:pt x="6" y="40"/>
                    </a:cubicBezTo>
                    <a:cubicBezTo>
                      <a:pt x="6" y="20"/>
                      <a:pt x="22" y="0"/>
                      <a:pt x="44" y="0"/>
                    </a:cubicBezTo>
                    <a:cubicBezTo>
                      <a:pt x="57" y="0"/>
                      <a:pt x="67" y="8"/>
                      <a:pt x="70" y="18"/>
                    </a:cubicBezTo>
                    <a:cubicBezTo>
                      <a:pt x="74" y="2"/>
                      <a:pt x="74" y="2"/>
                      <a:pt x="74" y="2"/>
                    </a:cubicBezTo>
                    <a:cubicBezTo>
                      <a:pt x="80" y="2"/>
                      <a:pt x="80" y="2"/>
                      <a:pt x="80" y="2"/>
                    </a:cubicBezTo>
                    <a:cubicBezTo>
                      <a:pt x="66" y="69"/>
                      <a:pt x="66" y="69"/>
                      <a:pt x="66" y="69"/>
                    </a:cubicBezTo>
                    <a:cubicBezTo>
                      <a:pt x="62" y="89"/>
                      <a:pt x="50" y="100"/>
                      <a:pt x="31" y="100"/>
                    </a:cubicBezTo>
                    <a:cubicBezTo>
                      <a:pt x="18" y="100"/>
                      <a:pt x="10" y="96"/>
                      <a:pt x="5" y="91"/>
                    </a:cubicBezTo>
                    <a:cubicBezTo>
                      <a:pt x="2" y="88"/>
                      <a:pt x="0" y="84"/>
                      <a:pt x="0" y="82"/>
                    </a:cubicBezTo>
                    <a:cubicBezTo>
                      <a:pt x="0" y="77"/>
                      <a:pt x="5" y="76"/>
                      <a:pt x="6" y="77"/>
                    </a:cubicBezTo>
                    <a:cubicBezTo>
                      <a:pt x="8" y="86"/>
                      <a:pt x="16" y="94"/>
                      <a:pt x="31" y="94"/>
                    </a:cubicBezTo>
                    <a:close/>
                    <a:moveTo>
                      <a:pt x="36" y="64"/>
                    </a:moveTo>
                    <a:cubicBezTo>
                      <a:pt x="50" y="64"/>
                      <a:pt x="62" y="53"/>
                      <a:pt x="65" y="40"/>
                    </a:cubicBezTo>
                    <a:cubicBezTo>
                      <a:pt x="68" y="28"/>
                      <a:pt x="68" y="28"/>
                      <a:pt x="68" y="28"/>
                    </a:cubicBezTo>
                    <a:cubicBezTo>
                      <a:pt x="66" y="15"/>
                      <a:pt x="57" y="7"/>
                      <a:pt x="43" y="7"/>
                    </a:cubicBezTo>
                    <a:cubicBezTo>
                      <a:pt x="25" y="7"/>
                      <a:pt x="13" y="23"/>
                      <a:pt x="13" y="40"/>
                    </a:cubicBezTo>
                    <a:cubicBezTo>
                      <a:pt x="13" y="55"/>
                      <a:pt x="24" y="64"/>
                      <a:pt x="36" y="64"/>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2" name="Freeform 31"/>
              <p:cNvSpPr>
                <a:spLocks/>
              </p:cNvSpPr>
              <p:nvPr userDrawn="1"/>
            </p:nvSpPr>
            <p:spPr bwMode="auto">
              <a:xfrm>
                <a:off x="1920585" y="2579790"/>
                <a:ext cx="129312" cy="186164"/>
              </a:xfrm>
              <a:custGeom>
                <a:avLst/>
                <a:gdLst>
                  <a:gd name="T0" fmla="*/ 14 w 49"/>
                  <a:gd name="T1" fmla="*/ 2 h 71"/>
                  <a:gd name="T2" fmla="*/ 16 w 49"/>
                  <a:gd name="T3" fmla="*/ 1 h 71"/>
                  <a:gd name="T4" fmla="*/ 20 w 49"/>
                  <a:gd name="T5" fmla="*/ 9 h 71"/>
                  <a:gd name="T6" fmla="*/ 18 w 49"/>
                  <a:gd name="T7" fmla="*/ 16 h 71"/>
                  <a:gd name="T8" fmla="*/ 38 w 49"/>
                  <a:gd name="T9" fmla="*/ 0 h 71"/>
                  <a:gd name="T10" fmla="*/ 49 w 49"/>
                  <a:gd name="T11" fmla="*/ 6 h 71"/>
                  <a:gd name="T12" fmla="*/ 46 w 49"/>
                  <a:gd name="T13" fmla="*/ 11 h 71"/>
                  <a:gd name="T14" fmla="*/ 37 w 49"/>
                  <a:gd name="T15" fmla="*/ 7 h 71"/>
                  <a:gd name="T16" fmla="*/ 13 w 49"/>
                  <a:gd name="T17" fmla="*/ 41 h 71"/>
                  <a:gd name="T18" fmla="*/ 7 w 49"/>
                  <a:gd name="T19" fmla="*/ 71 h 71"/>
                  <a:gd name="T20" fmla="*/ 0 w 49"/>
                  <a:gd name="T21" fmla="*/ 71 h 71"/>
                  <a:gd name="T22" fmla="*/ 14 w 49"/>
                  <a:gd name="T23" fmla="*/ 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9" h="71">
                    <a:moveTo>
                      <a:pt x="14" y="2"/>
                    </a:moveTo>
                    <a:cubicBezTo>
                      <a:pt x="14" y="2"/>
                      <a:pt x="15" y="1"/>
                      <a:pt x="16" y="1"/>
                    </a:cubicBezTo>
                    <a:cubicBezTo>
                      <a:pt x="19" y="1"/>
                      <a:pt x="21" y="3"/>
                      <a:pt x="20" y="9"/>
                    </a:cubicBezTo>
                    <a:cubicBezTo>
                      <a:pt x="18" y="16"/>
                      <a:pt x="18" y="16"/>
                      <a:pt x="18" y="16"/>
                    </a:cubicBezTo>
                    <a:cubicBezTo>
                      <a:pt x="23" y="5"/>
                      <a:pt x="30" y="0"/>
                      <a:pt x="38" y="0"/>
                    </a:cubicBezTo>
                    <a:cubicBezTo>
                      <a:pt x="44" y="0"/>
                      <a:pt x="49" y="3"/>
                      <a:pt x="49" y="6"/>
                    </a:cubicBezTo>
                    <a:cubicBezTo>
                      <a:pt x="49" y="10"/>
                      <a:pt x="46" y="11"/>
                      <a:pt x="46" y="11"/>
                    </a:cubicBezTo>
                    <a:cubicBezTo>
                      <a:pt x="44" y="9"/>
                      <a:pt x="41" y="7"/>
                      <a:pt x="37" y="7"/>
                    </a:cubicBezTo>
                    <a:cubicBezTo>
                      <a:pt x="25" y="7"/>
                      <a:pt x="17" y="20"/>
                      <a:pt x="13" y="41"/>
                    </a:cubicBezTo>
                    <a:cubicBezTo>
                      <a:pt x="7" y="71"/>
                      <a:pt x="7" y="71"/>
                      <a:pt x="7" y="71"/>
                    </a:cubicBezTo>
                    <a:cubicBezTo>
                      <a:pt x="0" y="71"/>
                      <a:pt x="0" y="71"/>
                      <a:pt x="0" y="71"/>
                    </a:cubicBezTo>
                    <a:lnTo>
                      <a:pt x="14" y="2"/>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3" name="Freeform 32"/>
              <p:cNvSpPr>
                <a:spLocks noEditPoints="1"/>
              </p:cNvSpPr>
              <p:nvPr userDrawn="1"/>
            </p:nvSpPr>
            <p:spPr bwMode="auto">
              <a:xfrm>
                <a:off x="2065503" y="2579790"/>
                <a:ext cx="197312" cy="191738"/>
              </a:xfrm>
              <a:custGeom>
                <a:avLst/>
                <a:gdLst>
                  <a:gd name="T0" fmla="*/ 39 w 75"/>
                  <a:gd name="T1" fmla="*/ 0 h 73"/>
                  <a:gd name="T2" fmla="*/ 65 w 75"/>
                  <a:gd name="T3" fmla="*/ 18 h 73"/>
                  <a:gd name="T4" fmla="*/ 68 w 75"/>
                  <a:gd name="T5" fmla="*/ 2 h 73"/>
                  <a:gd name="T6" fmla="*/ 75 w 75"/>
                  <a:gd name="T7" fmla="*/ 2 h 73"/>
                  <a:gd name="T8" fmla="*/ 63 w 75"/>
                  <a:gd name="T9" fmla="*/ 57 h 73"/>
                  <a:gd name="T10" fmla="*/ 70 w 75"/>
                  <a:gd name="T11" fmla="*/ 67 h 73"/>
                  <a:gd name="T12" fmla="*/ 65 w 75"/>
                  <a:gd name="T13" fmla="*/ 72 h 73"/>
                  <a:gd name="T14" fmla="*/ 56 w 75"/>
                  <a:gd name="T15" fmla="*/ 57 h 73"/>
                  <a:gd name="T16" fmla="*/ 56 w 75"/>
                  <a:gd name="T17" fmla="*/ 57 h 73"/>
                  <a:gd name="T18" fmla="*/ 29 w 75"/>
                  <a:gd name="T19" fmla="*/ 73 h 73"/>
                  <a:gd name="T20" fmla="*/ 0 w 75"/>
                  <a:gd name="T21" fmla="*/ 43 h 73"/>
                  <a:gd name="T22" fmla="*/ 39 w 75"/>
                  <a:gd name="T23" fmla="*/ 0 h 73"/>
                  <a:gd name="T24" fmla="*/ 30 w 75"/>
                  <a:gd name="T25" fmla="*/ 67 h 73"/>
                  <a:gd name="T26" fmla="*/ 60 w 75"/>
                  <a:gd name="T27" fmla="*/ 40 h 73"/>
                  <a:gd name="T28" fmla="*/ 63 w 75"/>
                  <a:gd name="T29" fmla="*/ 28 h 73"/>
                  <a:gd name="T30" fmla="*/ 38 w 75"/>
                  <a:gd name="T31" fmla="*/ 7 h 73"/>
                  <a:gd name="T32" fmla="*/ 7 w 75"/>
                  <a:gd name="T33" fmla="*/ 43 h 73"/>
                  <a:gd name="T34" fmla="*/ 30 w 75"/>
                  <a:gd name="T35" fmla="*/ 67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3">
                    <a:moveTo>
                      <a:pt x="39" y="0"/>
                    </a:moveTo>
                    <a:cubicBezTo>
                      <a:pt x="52" y="0"/>
                      <a:pt x="62" y="8"/>
                      <a:pt x="65" y="18"/>
                    </a:cubicBezTo>
                    <a:cubicBezTo>
                      <a:pt x="68" y="2"/>
                      <a:pt x="68" y="2"/>
                      <a:pt x="68" y="2"/>
                    </a:cubicBezTo>
                    <a:cubicBezTo>
                      <a:pt x="75" y="2"/>
                      <a:pt x="75" y="2"/>
                      <a:pt x="75" y="2"/>
                    </a:cubicBezTo>
                    <a:cubicBezTo>
                      <a:pt x="63" y="57"/>
                      <a:pt x="63" y="57"/>
                      <a:pt x="63" y="57"/>
                    </a:cubicBezTo>
                    <a:cubicBezTo>
                      <a:pt x="62" y="65"/>
                      <a:pt x="64" y="67"/>
                      <a:pt x="70" y="67"/>
                    </a:cubicBezTo>
                    <a:cubicBezTo>
                      <a:pt x="70" y="67"/>
                      <a:pt x="70" y="72"/>
                      <a:pt x="65" y="72"/>
                    </a:cubicBezTo>
                    <a:cubicBezTo>
                      <a:pt x="58" y="72"/>
                      <a:pt x="54" y="67"/>
                      <a:pt x="56" y="57"/>
                    </a:cubicBezTo>
                    <a:cubicBezTo>
                      <a:pt x="56" y="57"/>
                      <a:pt x="56" y="57"/>
                      <a:pt x="56" y="57"/>
                    </a:cubicBezTo>
                    <a:cubicBezTo>
                      <a:pt x="50" y="67"/>
                      <a:pt x="40" y="73"/>
                      <a:pt x="29" y="73"/>
                    </a:cubicBezTo>
                    <a:cubicBezTo>
                      <a:pt x="13" y="73"/>
                      <a:pt x="0" y="62"/>
                      <a:pt x="0" y="43"/>
                    </a:cubicBezTo>
                    <a:cubicBezTo>
                      <a:pt x="0" y="22"/>
                      <a:pt x="16" y="0"/>
                      <a:pt x="39" y="0"/>
                    </a:cubicBezTo>
                    <a:close/>
                    <a:moveTo>
                      <a:pt x="30" y="67"/>
                    </a:moveTo>
                    <a:cubicBezTo>
                      <a:pt x="45" y="67"/>
                      <a:pt x="57" y="54"/>
                      <a:pt x="60" y="40"/>
                    </a:cubicBezTo>
                    <a:cubicBezTo>
                      <a:pt x="63" y="28"/>
                      <a:pt x="63" y="28"/>
                      <a:pt x="63" y="28"/>
                    </a:cubicBezTo>
                    <a:cubicBezTo>
                      <a:pt x="60" y="16"/>
                      <a:pt x="52" y="7"/>
                      <a:pt x="38" y="7"/>
                    </a:cubicBezTo>
                    <a:cubicBezTo>
                      <a:pt x="19" y="7"/>
                      <a:pt x="7" y="25"/>
                      <a:pt x="7" y="43"/>
                    </a:cubicBezTo>
                    <a:cubicBezTo>
                      <a:pt x="7" y="58"/>
                      <a:pt x="17" y="67"/>
                      <a:pt x="30" y="67"/>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4" name="Freeform 33"/>
              <p:cNvSpPr>
                <a:spLocks/>
              </p:cNvSpPr>
              <p:nvPr userDrawn="1"/>
            </p:nvSpPr>
            <p:spPr bwMode="auto">
              <a:xfrm>
                <a:off x="2299602" y="2539659"/>
                <a:ext cx="113705" cy="231869"/>
              </a:xfrm>
              <a:custGeom>
                <a:avLst/>
                <a:gdLst>
                  <a:gd name="T0" fmla="*/ 12 w 43"/>
                  <a:gd name="T1" fmla="*/ 23 h 88"/>
                  <a:gd name="T2" fmla="*/ 1 w 43"/>
                  <a:gd name="T3" fmla="*/ 23 h 88"/>
                  <a:gd name="T4" fmla="*/ 2 w 43"/>
                  <a:gd name="T5" fmla="*/ 17 h 88"/>
                  <a:gd name="T6" fmla="*/ 14 w 43"/>
                  <a:gd name="T7" fmla="*/ 17 h 88"/>
                  <a:gd name="T8" fmla="*/ 16 w 43"/>
                  <a:gd name="T9" fmla="*/ 7 h 88"/>
                  <a:gd name="T10" fmla="*/ 21 w 43"/>
                  <a:gd name="T11" fmla="*/ 0 h 88"/>
                  <a:gd name="T12" fmla="*/ 24 w 43"/>
                  <a:gd name="T13" fmla="*/ 1 h 88"/>
                  <a:gd name="T14" fmla="*/ 21 w 43"/>
                  <a:gd name="T15" fmla="*/ 17 h 88"/>
                  <a:gd name="T16" fmla="*/ 43 w 43"/>
                  <a:gd name="T17" fmla="*/ 17 h 88"/>
                  <a:gd name="T18" fmla="*/ 42 w 43"/>
                  <a:gd name="T19" fmla="*/ 23 h 88"/>
                  <a:gd name="T20" fmla="*/ 19 w 43"/>
                  <a:gd name="T21" fmla="*/ 23 h 88"/>
                  <a:gd name="T22" fmla="*/ 11 w 43"/>
                  <a:gd name="T23" fmla="*/ 63 h 88"/>
                  <a:gd name="T24" fmla="*/ 21 w 43"/>
                  <a:gd name="T25" fmla="*/ 82 h 88"/>
                  <a:gd name="T26" fmla="*/ 31 w 43"/>
                  <a:gd name="T27" fmla="*/ 77 h 88"/>
                  <a:gd name="T28" fmla="*/ 32 w 43"/>
                  <a:gd name="T29" fmla="*/ 80 h 88"/>
                  <a:gd name="T30" fmla="*/ 31 w 43"/>
                  <a:gd name="T31" fmla="*/ 84 h 88"/>
                  <a:gd name="T32" fmla="*/ 20 w 43"/>
                  <a:gd name="T33" fmla="*/ 88 h 88"/>
                  <a:gd name="T34" fmla="*/ 4 w 43"/>
                  <a:gd name="T35" fmla="*/ 63 h 88"/>
                  <a:gd name="T36" fmla="*/ 12 w 43"/>
                  <a:gd name="T37"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 h="88">
                    <a:moveTo>
                      <a:pt x="12" y="23"/>
                    </a:moveTo>
                    <a:cubicBezTo>
                      <a:pt x="1" y="23"/>
                      <a:pt x="1" y="23"/>
                      <a:pt x="1" y="23"/>
                    </a:cubicBezTo>
                    <a:cubicBezTo>
                      <a:pt x="2" y="17"/>
                      <a:pt x="2" y="17"/>
                      <a:pt x="2" y="17"/>
                    </a:cubicBezTo>
                    <a:cubicBezTo>
                      <a:pt x="14" y="17"/>
                      <a:pt x="14" y="17"/>
                      <a:pt x="14" y="17"/>
                    </a:cubicBezTo>
                    <a:cubicBezTo>
                      <a:pt x="16" y="7"/>
                      <a:pt x="16" y="7"/>
                      <a:pt x="16" y="7"/>
                    </a:cubicBezTo>
                    <a:cubicBezTo>
                      <a:pt x="17" y="2"/>
                      <a:pt x="18" y="0"/>
                      <a:pt x="21" y="0"/>
                    </a:cubicBezTo>
                    <a:cubicBezTo>
                      <a:pt x="23" y="0"/>
                      <a:pt x="24" y="1"/>
                      <a:pt x="24" y="1"/>
                    </a:cubicBezTo>
                    <a:cubicBezTo>
                      <a:pt x="21" y="17"/>
                      <a:pt x="21" y="17"/>
                      <a:pt x="21" y="17"/>
                    </a:cubicBezTo>
                    <a:cubicBezTo>
                      <a:pt x="43" y="17"/>
                      <a:pt x="43" y="17"/>
                      <a:pt x="43" y="17"/>
                    </a:cubicBezTo>
                    <a:cubicBezTo>
                      <a:pt x="42" y="23"/>
                      <a:pt x="42" y="23"/>
                      <a:pt x="42" y="23"/>
                    </a:cubicBezTo>
                    <a:cubicBezTo>
                      <a:pt x="19" y="23"/>
                      <a:pt x="19" y="23"/>
                      <a:pt x="19" y="23"/>
                    </a:cubicBezTo>
                    <a:cubicBezTo>
                      <a:pt x="11" y="63"/>
                      <a:pt x="11" y="63"/>
                      <a:pt x="11" y="63"/>
                    </a:cubicBezTo>
                    <a:cubicBezTo>
                      <a:pt x="8" y="76"/>
                      <a:pt x="12" y="82"/>
                      <a:pt x="21" y="82"/>
                    </a:cubicBezTo>
                    <a:cubicBezTo>
                      <a:pt x="25" y="82"/>
                      <a:pt x="29" y="79"/>
                      <a:pt x="31" y="77"/>
                    </a:cubicBezTo>
                    <a:cubicBezTo>
                      <a:pt x="31" y="77"/>
                      <a:pt x="32" y="78"/>
                      <a:pt x="32" y="80"/>
                    </a:cubicBezTo>
                    <a:cubicBezTo>
                      <a:pt x="32" y="82"/>
                      <a:pt x="32" y="83"/>
                      <a:pt x="31" y="84"/>
                    </a:cubicBezTo>
                    <a:cubicBezTo>
                      <a:pt x="28" y="86"/>
                      <a:pt x="24" y="88"/>
                      <a:pt x="20" y="88"/>
                    </a:cubicBezTo>
                    <a:cubicBezTo>
                      <a:pt x="7" y="88"/>
                      <a:pt x="0" y="79"/>
                      <a:pt x="4" y="63"/>
                    </a:cubicBezTo>
                    <a:lnTo>
                      <a:pt x="12" y="23"/>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5" name="Freeform 34"/>
              <p:cNvSpPr>
                <a:spLocks noEditPoints="1"/>
              </p:cNvSpPr>
              <p:nvPr userDrawn="1"/>
            </p:nvSpPr>
            <p:spPr bwMode="auto">
              <a:xfrm>
                <a:off x="2431143" y="2579790"/>
                <a:ext cx="177246" cy="191738"/>
              </a:xfrm>
              <a:custGeom>
                <a:avLst/>
                <a:gdLst>
                  <a:gd name="T0" fmla="*/ 43 w 67"/>
                  <a:gd name="T1" fmla="*/ 0 h 73"/>
                  <a:gd name="T2" fmla="*/ 67 w 67"/>
                  <a:gd name="T3" fmla="*/ 18 h 73"/>
                  <a:gd name="T4" fmla="*/ 27 w 67"/>
                  <a:gd name="T5" fmla="*/ 39 h 73"/>
                  <a:gd name="T6" fmla="*/ 7 w 67"/>
                  <a:gd name="T7" fmla="*/ 38 h 73"/>
                  <a:gd name="T8" fmla="*/ 7 w 67"/>
                  <a:gd name="T9" fmla="*/ 44 h 73"/>
                  <a:gd name="T10" fmla="*/ 30 w 67"/>
                  <a:gd name="T11" fmla="*/ 67 h 73"/>
                  <a:gd name="T12" fmla="*/ 54 w 67"/>
                  <a:gd name="T13" fmla="*/ 55 h 73"/>
                  <a:gd name="T14" fmla="*/ 58 w 67"/>
                  <a:gd name="T15" fmla="*/ 58 h 73"/>
                  <a:gd name="T16" fmla="*/ 54 w 67"/>
                  <a:gd name="T17" fmla="*/ 64 h 73"/>
                  <a:gd name="T18" fmla="*/ 29 w 67"/>
                  <a:gd name="T19" fmla="*/ 73 h 73"/>
                  <a:gd name="T20" fmla="*/ 0 w 67"/>
                  <a:gd name="T21" fmla="*/ 45 h 73"/>
                  <a:gd name="T22" fmla="*/ 43 w 67"/>
                  <a:gd name="T23" fmla="*/ 0 h 73"/>
                  <a:gd name="T24" fmla="*/ 26 w 67"/>
                  <a:gd name="T25" fmla="*/ 33 h 73"/>
                  <a:gd name="T26" fmla="*/ 60 w 67"/>
                  <a:gd name="T27" fmla="*/ 18 h 73"/>
                  <a:gd name="T28" fmla="*/ 42 w 67"/>
                  <a:gd name="T29" fmla="*/ 7 h 73"/>
                  <a:gd name="T30" fmla="*/ 9 w 67"/>
                  <a:gd name="T31" fmla="*/ 32 h 73"/>
                  <a:gd name="T32" fmla="*/ 26 w 67"/>
                  <a:gd name="T33" fmla="*/ 33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73">
                    <a:moveTo>
                      <a:pt x="43" y="0"/>
                    </a:moveTo>
                    <a:cubicBezTo>
                      <a:pt x="58" y="0"/>
                      <a:pt x="67" y="8"/>
                      <a:pt x="67" y="18"/>
                    </a:cubicBezTo>
                    <a:cubicBezTo>
                      <a:pt x="67" y="30"/>
                      <a:pt x="58" y="39"/>
                      <a:pt x="27" y="39"/>
                    </a:cubicBezTo>
                    <a:cubicBezTo>
                      <a:pt x="21" y="39"/>
                      <a:pt x="15" y="39"/>
                      <a:pt x="7" y="38"/>
                    </a:cubicBezTo>
                    <a:cubicBezTo>
                      <a:pt x="7" y="40"/>
                      <a:pt x="7" y="42"/>
                      <a:pt x="7" y="44"/>
                    </a:cubicBezTo>
                    <a:cubicBezTo>
                      <a:pt x="7" y="57"/>
                      <a:pt x="15" y="67"/>
                      <a:pt x="30" y="67"/>
                    </a:cubicBezTo>
                    <a:cubicBezTo>
                      <a:pt x="41" y="67"/>
                      <a:pt x="49" y="62"/>
                      <a:pt x="54" y="55"/>
                    </a:cubicBezTo>
                    <a:cubicBezTo>
                      <a:pt x="54" y="54"/>
                      <a:pt x="58" y="56"/>
                      <a:pt x="58" y="58"/>
                    </a:cubicBezTo>
                    <a:cubicBezTo>
                      <a:pt x="58" y="60"/>
                      <a:pt x="57" y="61"/>
                      <a:pt x="54" y="64"/>
                    </a:cubicBezTo>
                    <a:cubicBezTo>
                      <a:pt x="48" y="70"/>
                      <a:pt x="40" y="73"/>
                      <a:pt x="29" y="73"/>
                    </a:cubicBezTo>
                    <a:cubicBezTo>
                      <a:pt x="10" y="73"/>
                      <a:pt x="0" y="61"/>
                      <a:pt x="0" y="45"/>
                    </a:cubicBezTo>
                    <a:cubicBezTo>
                      <a:pt x="0" y="20"/>
                      <a:pt x="18" y="0"/>
                      <a:pt x="43" y="0"/>
                    </a:cubicBezTo>
                    <a:close/>
                    <a:moveTo>
                      <a:pt x="26" y="33"/>
                    </a:moveTo>
                    <a:cubicBezTo>
                      <a:pt x="53" y="33"/>
                      <a:pt x="60" y="26"/>
                      <a:pt x="60" y="18"/>
                    </a:cubicBezTo>
                    <a:cubicBezTo>
                      <a:pt x="60" y="12"/>
                      <a:pt x="54" y="7"/>
                      <a:pt x="42" y="7"/>
                    </a:cubicBezTo>
                    <a:cubicBezTo>
                      <a:pt x="27" y="7"/>
                      <a:pt x="13" y="18"/>
                      <a:pt x="9" y="32"/>
                    </a:cubicBezTo>
                    <a:cubicBezTo>
                      <a:pt x="15" y="33"/>
                      <a:pt x="21" y="33"/>
                      <a:pt x="26" y="33"/>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6" name="Freeform 35"/>
              <p:cNvSpPr>
                <a:spLocks noEditPoints="1"/>
              </p:cNvSpPr>
              <p:nvPr userDrawn="1"/>
            </p:nvSpPr>
            <p:spPr bwMode="auto">
              <a:xfrm>
                <a:off x="2639603" y="2505101"/>
                <a:ext cx="212918" cy="266427"/>
              </a:xfrm>
              <a:custGeom>
                <a:avLst/>
                <a:gdLst>
                  <a:gd name="T0" fmla="*/ 38 w 81"/>
                  <a:gd name="T1" fmla="*/ 28 h 101"/>
                  <a:gd name="T2" fmla="*/ 65 w 81"/>
                  <a:gd name="T3" fmla="*/ 46 h 101"/>
                  <a:gd name="T4" fmla="*/ 74 w 81"/>
                  <a:gd name="T5" fmla="*/ 0 h 101"/>
                  <a:gd name="T6" fmla="*/ 81 w 81"/>
                  <a:gd name="T7" fmla="*/ 0 h 101"/>
                  <a:gd name="T8" fmla="*/ 63 w 81"/>
                  <a:gd name="T9" fmla="*/ 85 h 101"/>
                  <a:gd name="T10" fmla="*/ 70 w 81"/>
                  <a:gd name="T11" fmla="*/ 95 h 101"/>
                  <a:gd name="T12" fmla="*/ 65 w 81"/>
                  <a:gd name="T13" fmla="*/ 100 h 101"/>
                  <a:gd name="T14" fmla="*/ 56 w 81"/>
                  <a:gd name="T15" fmla="*/ 86 h 101"/>
                  <a:gd name="T16" fmla="*/ 29 w 81"/>
                  <a:gd name="T17" fmla="*/ 101 h 101"/>
                  <a:gd name="T18" fmla="*/ 0 w 81"/>
                  <a:gd name="T19" fmla="*/ 70 h 101"/>
                  <a:gd name="T20" fmla="*/ 38 w 81"/>
                  <a:gd name="T21" fmla="*/ 28 h 101"/>
                  <a:gd name="T22" fmla="*/ 30 w 81"/>
                  <a:gd name="T23" fmla="*/ 95 h 101"/>
                  <a:gd name="T24" fmla="*/ 60 w 81"/>
                  <a:gd name="T25" fmla="*/ 69 h 101"/>
                  <a:gd name="T26" fmla="*/ 63 w 81"/>
                  <a:gd name="T27" fmla="*/ 56 h 101"/>
                  <a:gd name="T28" fmla="*/ 37 w 81"/>
                  <a:gd name="T29" fmla="*/ 35 h 101"/>
                  <a:gd name="T30" fmla="*/ 7 w 81"/>
                  <a:gd name="T31" fmla="*/ 70 h 101"/>
                  <a:gd name="T32" fmla="*/ 30 w 81"/>
                  <a:gd name="T33" fmla="*/ 9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1" h="101">
                    <a:moveTo>
                      <a:pt x="38" y="28"/>
                    </a:moveTo>
                    <a:cubicBezTo>
                      <a:pt x="51" y="28"/>
                      <a:pt x="61" y="36"/>
                      <a:pt x="65" y="46"/>
                    </a:cubicBezTo>
                    <a:cubicBezTo>
                      <a:pt x="74" y="0"/>
                      <a:pt x="74" y="0"/>
                      <a:pt x="74" y="0"/>
                    </a:cubicBezTo>
                    <a:cubicBezTo>
                      <a:pt x="81" y="0"/>
                      <a:pt x="81" y="0"/>
                      <a:pt x="81" y="0"/>
                    </a:cubicBezTo>
                    <a:cubicBezTo>
                      <a:pt x="63" y="85"/>
                      <a:pt x="63" y="85"/>
                      <a:pt x="63" y="85"/>
                    </a:cubicBezTo>
                    <a:cubicBezTo>
                      <a:pt x="61" y="93"/>
                      <a:pt x="64" y="95"/>
                      <a:pt x="70" y="95"/>
                    </a:cubicBezTo>
                    <a:cubicBezTo>
                      <a:pt x="70" y="95"/>
                      <a:pt x="70" y="100"/>
                      <a:pt x="65" y="100"/>
                    </a:cubicBezTo>
                    <a:cubicBezTo>
                      <a:pt x="58" y="100"/>
                      <a:pt x="54" y="96"/>
                      <a:pt x="56" y="86"/>
                    </a:cubicBezTo>
                    <a:cubicBezTo>
                      <a:pt x="49" y="95"/>
                      <a:pt x="41" y="101"/>
                      <a:pt x="29" y="101"/>
                    </a:cubicBezTo>
                    <a:cubicBezTo>
                      <a:pt x="14" y="101"/>
                      <a:pt x="0" y="90"/>
                      <a:pt x="0" y="70"/>
                    </a:cubicBezTo>
                    <a:cubicBezTo>
                      <a:pt x="0" y="49"/>
                      <a:pt x="16" y="28"/>
                      <a:pt x="38" y="28"/>
                    </a:cubicBezTo>
                    <a:close/>
                    <a:moveTo>
                      <a:pt x="30" y="95"/>
                    </a:moveTo>
                    <a:cubicBezTo>
                      <a:pt x="45" y="95"/>
                      <a:pt x="57" y="83"/>
                      <a:pt x="60" y="69"/>
                    </a:cubicBezTo>
                    <a:cubicBezTo>
                      <a:pt x="63" y="56"/>
                      <a:pt x="63" y="56"/>
                      <a:pt x="63" y="56"/>
                    </a:cubicBezTo>
                    <a:cubicBezTo>
                      <a:pt x="60" y="44"/>
                      <a:pt x="51" y="35"/>
                      <a:pt x="37" y="35"/>
                    </a:cubicBezTo>
                    <a:cubicBezTo>
                      <a:pt x="19" y="35"/>
                      <a:pt x="7" y="52"/>
                      <a:pt x="7" y="70"/>
                    </a:cubicBezTo>
                    <a:cubicBezTo>
                      <a:pt x="7" y="85"/>
                      <a:pt x="18" y="95"/>
                      <a:pt x="30" y="95"/>
                    </a:cubicBez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7" name="Freeform 36"/>
              <p:cNvSpPr>
                <a:spLocks noEditPoints="1"/>
              </p:cNvSpPr>
              <p:nvPr userDrawn="1"/>
            </p:nvSpPr>
            <p:spPr bwMode="auto">
              <a:xfrm>
                <a:off x="1748913" y="2334544"/>
                <a:ext cx="137115" cy="166099"/>
              </a:xfrm>
              <a:custGeom>
                <a:avLst/>
                <a:gdLst>
                  <a:gd name="T0" fmla="*/ 6 w 52"/>
                  <a:gd name="T1" fmla="*/ 63 h 63"/>
                  <a:gd name="T2" fmla="*/ 0 w 52"/>
                  <a:gd name="T3" fmla="*/ 63 h 63"/>
                  <a:gd name="T4" fmla="*/ 13 w 52"/>
                  <a:gd name="T5" fmla="*/ 1 h 63"/>
                  <a:gd name="T6" fmla="*/ 14 w 52"/>
                  <a:gd name="T7" fmla="*/ 1 h 63"/>
                  <a:gd name="T8" fmla="*/ 18 w 52"/>
                  <a:gd name="T9" fmla="*/ 7 h 63"/>
                  <a:gd name="T10" fmla="*/ 18 w 52"/>
                  <a:gd name="T11" fmla="*/ 8 h 63"/>
                  <a:gd name="T12" fmla="*/ 34 w 52"/>
                  <a:gd name="T13" fmla="*/ 0 h 63"/>
                  <a:gd name="T14" fmla="*/ 52 w 52"/>
                  <a:gd name="T15" fmla="*/ 20 h 63"/>
                  <a:gd name="T16" fmla="*/ 28 w 52"/>
                  <a:gd name="T17" fmla="*/ 46 h 63"/>
                  <a:gd name="T18" fmla="*/ 11 w 52"/>
                  <a:gd name="T19" fmla="*/ 37 h 63"/>
                  <a:gd name="T20" fmla="*/ 6 w 52"/>
                  <a:gd name="T21" fmla="*/ 63 h 63"/>
                  <a:gd name="T22" fmla="*/ 28 w 52"/>
                  <a:gd name="T23" fmla="*/ 41 h 63"/>
                  <a:gd name="T24" fmla="*/ 46 w 52"/>
                  <a:gd name="T25" fmla="*/ 20 h 63"/>
                  <a:gd name="T26" fmla="*/ 33 w 52"/>
                  <a:gd name="T27" fmla="*/ 5 h 63"/>
                  <a:gd name="T28" fmla="*/ 16 w 52"/>
                  <a:gd name="T29" fmla="*/ 16 h 63"/>
                  <a:gd name="T30" fmla="*/ 14 w 52"/>
                  <a:gd name="T31" fmla="*/ 25 h 63"/>
                  <a:gd name="T32" fmla="*/ 28 w 52"/>
                  <a:gd name="T33"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2" h="63">
                    <a:moveTo>
                      <a:pt x="6" y="63"/>
                    </a:moveTo>
                    <a:cubicBezTo>
                      <a:pt x="0" y="63"/>
                      <a:pt x="0" y="63"/>
                      <a:pt x="0" y="63"/>
                    </a:cubicBezTo>
                    <a:cubicBezTo>
                      <a:pt x="13" y="1"/>
                      <a:pt x="13" y="1"/>
                      <a:pt x="13" y="1"/>
                    </a:cubicBezTo>
                    <a:cubicBezTo>
                      <a:pt x="13" y="1"/>
                      <a:pt x="14" y="1"/>
                      <a:pt x="14" y="1"/>
                    </a:cubicBezTo>
                    <a:cubicBezTo>
                      <a:pt x="17" y="1"/>
                      <a:pt x="19" y="2"/>
                      <a:pt x="18" y="7"/>
                    </a:cubicBezTo>
                    <a:cubicBezTo>
                      <a:pt x="18" y="8"/>
                      <a:pt x="18" y="8"/>
                      <a:pt x="18" y="8"/>
                    </a:cubicBezTo>
                    <a:cubicBezTo>
                      <a:pt x="22" y="3"/>
                      <a:pt x="27" y="0"/>
                      <a:pt x="34" y="0"/>
                    </a:cubicBezTo>
                    <a:cubicBezTo>
                      <a:pt x="43" y="0"/>
                      <a:pt x="52" y="7"/>
                      <a:pt x="52" y="20"/>
                    </a:cubicBezTo>
                    <a:cubicBezTo>
                      <a:pt x="52" y="33"/>
                      <a:pt x="42" y="46"/>
                      <a:pt x="28" y="46"/>
                    </a:cubicBezTo>
                    <a:cubicBezTo>
                      <a:pt x="20" y="46"/>
                      <a:pt x="14" y="42"/>
                      <a:pt x="11" y="37"/>
                    </a:cubicBezTo>
                    <a:lnTo>
                      <a:pt x="6" y="63"/>
                    </a:lnTo>
                    <a:close/>
                    <a:moveTo>
                      <a:pt x="28" y="41"/>
                    </a:moveTo>
                    <a:cubicBezTo>
                      <a:pt x="39" y="41"/>
                      <a:pt x="46" y="30"/>
                      <a:pt x="46" y="20"/>
                    </a:cubicBezTo>
                    <a:cubicBezTo>
                      <a:pt x="46" y="10"/>
                      <a:pt x="40" y="5"/>
                      <a:pt x="33" y="5"/>
                    </a:cubicBezTo>
                    <a:cubicBezTo>
                      <a:pt x="26" y="5"/>
                      <a:pt x="19" y="10"/>
                      <a:pt x="16" y="16"/>
                    </a:cubicBezTo>
                    <a:cubicBezTo>
                      <a:pt x="14" y="25"/>
                      <a:pt x="14" y="25"/>
                      <a:pt x="14" y="25"/>
                    </a:cubicBezTo>
                    <a:cubicBezTo>
                      <a:pt x="13" y="33"/>
                      <a:pt x="18" y="41"/>
                      <a:pt x="28" y="4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8" name="Freeform 37"/>
              <p:cNvSpPr>
                <a:spLocks/>
              </p:cNvSpPr>
              <p:nvPr userDrawn="1"/>
            </p:nvSpPr>
            <p:spPr bwMode="auto">
              <a:xfrm>
                <a:off x="1904978" y="2334544"/>
                <a:ext cx="86951" cy="118164"/>
              </a:xfrm>
              <a:custGeom>
                <a:avLst/>
                <a:gdLst>
                  <a:gd name="T0" fmla="*/ 10 w 33"/>
                  <a:gd name="T1" fmla="*/ 1 h 45"/>
                  <a:gd name="T2" fmla="*/ 11 w 33"/>
                  <a:gd name="T3" fmla="*/ 1 h 45"/>
                  <a:gd name="T4" fmla="*/ 15 w 33"/>
                  <a:gd name="T5" fmla="*/ 7 h 45"/>
                  <a:gd name="T6" fmla="*/ 14 w 33"/>
                  <a:gd name="T7" fmla="*/ 9 h 45"/>
                  <a:gd name="T8" fmla="*/ 27 w 33"/>
                  <a:gd name="T9" fmla="*/ 0 h 45"/>
                  <a:gd name="T10" fmla="*/ 33 w 33"/>
                  <a:gd name="T11" fmla="*/ 4 h 45"/>
                  <a:gd name="T12" fmla="*/ 31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4" y="1"/>
                      <a:pt x="16" y="2"/>
                      <a:pt x="15" y="7"/>
                    </a:cubicBezTo>
                    <a:cubicBezTo>
                      <a:pt x="14" y="9"/>
                      <a:pt x="14" y="9"/>
                      <a:pt x="14" y="9"/>
                    </a:cubicBezTo>
                    <a:cubicBezTo>
                      <a:pt x="17" y="3"/>
                      <a:pt x="21" y="0"/>
                      <a:pt x="27" y="0"/>
                    </a:cubicBezTo>
                    <a:cubicBezTo>
                      <a:pt x="30" y="0"/>
                      <a:pt x="33" y="2"/>
                      <a:pt x="33" y="4"/>
                    </a:cubicBezTo>
                    <a:cubicBezTo>
                      <a:pt x="33" y="7"/>
                      <a:pt x="31" y="8"/>
                      <a:pt x="31" y="8"/>
                    </a:cubicBezTo>
                    <a:cubicBezTo>
                      <a:pt x="29" y="7"/>
                      <a:pt x="28" y="6"/>
                      <a:pt x="25" y="6"/>
                    </a:cubicBezTo>
                    <a:cubicBezTo>
                      <a:pt x="18"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49" name="Freeform 38"/>
              <p:cNvSpPr>
                <a:spLocks noEditPoints="1"/>
              </p:cNvSpPr>
              <p:nvPr userDrawn="1"/>
            </p:nvSpPr>
            <p:spPr bwMode="auto">
              <a:xfrm>
                <a:off x="1999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19 w 44"/>
                  <a:gd name="T11" fmla="*/ 41 h 46"/>
                  <a:gd name="T12" fmla="*/ 34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7 w 44"/>
                  <a:gd name="T25" fmla="*/ 21 h 46"/>
                  <a:gd name="T26" fmla="*/ 38 w 44"/>
                  <a:gd name="T27" fmla="*/ 12 h 46"/>
                  <a:gd name="T28" fmla="*/ 28 w 44"/>
                  <a:gd name="T29" fmla="*/ 5 h 46"/>
                  <a:gd name="T30" fmla="*/ 8 w 44"/>
                  <a:gd name="T31" fmla="*/ 20 h 46"/>
                  <a:gd name="T32" fmla="*/ 17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19" y="41"/>
                    </a:cubicBezTo>
                    <a:cubicBezTo>
                      <a:pt x="26" y="41"/>
                      <a:pt x="31" y="39"/>
                      <a:pt x="34"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7" y="21"/>
                    </a:moveTo>
                    <a:cubicBezTo>
                      <a:pt x="33" y="21"/>
                      <a:pt x="38" y="16"/>
                      <a:pt x="38" y="12"/>
                    </a:cubicBezTo>
                    <a:cubicBezTo>
                      <a:pt x="38" y="9"/>
                      <a:pt x="34" y="5"/>
                      <a:pt x="28" y="5"/>
                    </a:cubicBezTo>
                    <a:cubicBezTo>
                      <a:pt x="18" y="5"/>
                      <a:pt x="11" y="12"/>
                      <a:pt x="8" y="20"/>
                    </a:cubicBezTo>
                    <a:cubicBezTo>
                      <a:pt x="11" y="21"/>
                      <a:pt x="15" y="21"/>
                      <a:pt x="17"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0" name="Freeform 39"/>
              <p:cNvSpPr>
                <a:spLocks/>
              </p:cNvSpPr>
              <p:nvPr userDrawn="1"/>
            </p:nvSpPr>
            <p:spPr bwMode="auto">
              <a:xfrm>
                <a:off x="2129044" y="2334544"/>
                <a:ext cx="193968" cy="121508"/>
              </a:xfrm>
              <a:custGeom>
                <a:avLst/>
                <a:gdLst>
                  <a:gd name="T0" fmla="*/ 9 w 74"/>
                  <a:gd name="T1" fmla="*/ 1 h 46"/>
                  <a:gd name="T2" fmla="*/ 11 w 74"/>
                  <a:gd name="T3" fmla="*/ 1 h 46"/>
                  <a:gd name="T4" fmla="*/ 14 w 74"/>
                  <a:gd name="T5" fmla="*/ 7 h 46"/>
                  <a:gd name="T6" fmla="*/ 14 w 74"/>
                  <a:gd name="T7" fmla="*/ 7 h 46"/>
                  <a:gd name="T8" fmla="*/ 28 w 74"/>
                  <a:gd name="T9" fmla="*/ 0 h 46"/>
                  <a:gd name="T10" fmla="*/ 42 w 74"/>
                  <a:gd name="T11" fmla="*/ 10 h 46"/>
                  <a:gd name="T12" fmla="*/ 59 w 74"/>
                  <a:gd name="T13" fmla="*/ 0 h 46"/>
                  <a:gd name="T14" fmla="*/ 74 w 74"/>
                  <a:gd name="T15" fmla="*/ 15 h 46"/>
                  <a:gd name="T16" fmla="*/ 71 w 74"/>
                  <a:gd name="T17" fmla="*/ 28 h 46"/>
                  <a:gd name="T18" fmla="*/ 69 w 74"/>
                  <a:gd name="T19" fmla="*/ 39 h 46"/>
                  <a:gd name="T20" fmla="*/ 73 w 74"/>
                  <a:gd name="T21" fmla="*/ 42 h 46"/>
                  <a:gd name="T22" fmla="*/ 69 w 74"/>
                  <a:gd name="T23" fmla="*/ 46 h 46"/>
                  <a:gd name="T24" fmla="*/ 63 w 74"/>
                  <a:gd name="T25" fmla="*/ 39 h 46"/>
                  <a:gd name="T26" fmla="*/ 65 w 74"/>
                  <a:gd name="T27" fmla="*/ 28 h 46"/>
                  <a:gd name="T28" fmla="*/ 67 w 74"/>
                  <a:gd name="T29" fmla="*/ 16 h 46"/>
                  <a:gd name="T30" fmla="*/ 58 w 74"/>
                  <a:gd name="T31" fmla="*/ 6 h 46"/>
                  <a:gd name="T32" fmla="*/ 43 w 74"/>
                  <a:gd name="T33" fmla="*/ 15 h 46"/>
                  <a:gd name="T34" fmla="*/ 37 w 74"/>
                  <a:gd name="T35" fmla="*/ 45 h 46"/>
                  <a:gd name="T36" fmla="*/ 31 w 74"/>
                  <a:gd name="T37" fmla="*/ 45 h 46"/>
                  <a:gd name="T38" fmla="*/ 36 w 74"/>
                  <a:gd name="T39" fmla="*/ 20 h 46"/>
                  <a:gd name="T40" fmla="*/ 27 w 74"/>
                  <a:gd name="T41" fmla="*/ 6 h 46"/>
                  <a:gd name="T42" fmla="*/ 12 w 74"/>
                  <a:gd name="T43" fmla="*/ 15 h 46"/>
                  <a:gd name="T44" fmla="*/ 6 w 74"/>
                  <a:gd name="T45" fmla="*/ 45 h 46"/>
                  <a:gd name="T46" fmla="*/ 0 w 74"/>
                  <a:gd name="T47" fmla="*/ 45 h 46"/>
                  <a:gd name="T48" fmla="*/ 9 w 74"/>
                  <a:gd name="T49" fmla="*/ 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4" h="46">
                    <a:moveTo>
                      <a:pt x="9" y="1"/>
                    </a:moveTo>
                    <a:cubicBezTo>
                      <a:pt x="9" y="1"/>
                      <a:pt x="10" y="1"/>
                      <a:pt x="11" y="1"/>
                    </a:cubicBezTo>
                    <a:cubicBezTo>
                      <a:pt x="13" y="1"/>
                      <a:pt x="15" y="2"/>
                      <a:pt x="14" y="7"/>
                    </a:cubicBezTo>
                    <a:cubicBezTo>
                      <a:pt x="14" y="7"/>
                      <a:pt x="14" y="7"/>
                      <a:pt x="14" y="7"/>
                    </a:cubicBezTo>
                    <a:cubicBezTo>
                      <a:pt x="18" y="2"/>
                      <a:pt x="23" y="0"/>
                      <a:pt x="28" y="0"/>
                    </a:cubicBezTo>
                    <a:cubicBezTo>
                      <a:pt x="35" y="0"/>
                      <a:pt x="40" y="4"/>
                      <a:pt x="42" y="10"/>
                    </a:cubicBezTo>
                    <a:cubicBezTo>
                      <a:pt x="45" y="4"/>
                      <a:pt x="51" y="0"/>
                      <a:pt x="59" y="0"/>
                    </a:cubicBezTo>
                    <a:cubicBezTo>
                      <a:pt x="68" y="0"/>
                      <a:pt x="74" y="6"/>
                      <a:pt x="74" y="15"/>
                    </a:cubicBezTo>
                    <a:cubicBezTo>
                      <a:pt x="74" y="18"/>
                      <a:pt x="72" y="23"/>
                      <a:pt x="71" y="28"/>
                    </a:cubicBezTo>
                    <a:cubicBezTo>
                      <a:pt x="70" y="33"/>
                      <a:pt x="69" y="37"/>
                      <a:pt x="69" y="39"/>
                    </a:cubicBezTo>
                    <a:cubicBezTo>
                      <a:pt x="69" y="41"/>
                      <a:pt x="70" y="42"/>
                      <a:pt x="73" y="42"/>
                    </a:cubicBezTo>
                    <a:cubicBezTo>
                      <a:pt x="73" y="42"/>
                      <a:pt x="73" y="46"/>
                      <a:pt x="69" y="46"/>
                    </a:cubicBezTo>
                    <a:cubicBezTo>
                      <a:pt x="65" y="46"/>
                      <a:pt x="63" y="44"/>
                      <a:pt x="63" y="39"/>
                    </a:cubicBezTo>
                    <a:cubicBezTo>
                      <a:pt x="63" y="37"/>
                      <a:pt x="64" y="32"/>
                      <a:pt x="65" y="28"/>
                    </a:cubicBezTo>
                    <a:cubicBezTo>
                      <a:pt x="66" y="23"/>
                      <a:pt x="67" y="19"/>
                      <a:pt x="67" y="16"/>
                    </a:cubicBezTo>
                    <a:cubicBezTo>
                      <a:pt x="67" y="10"/>
                      <a:pt x="63" y="6"/>
                      <a:pt x="58" y="6"/>
                    </a:cubicBezTo>
                    <a:cubicBezTo>
                      <a:pt x="51" y="6"/>
                      <a:pt x="47" y="9"/>
                      <a:pt x="43" y="15"/>
                    </a:cubicBezTo>
                    <a:cubicBezTo>
                      <a:pt x="37" y="45"/>
                      <a:pt x="37" y="45"/>
                      <a:pt x="37" y="45"/>
                    </a:cubicBezTo>
                    <a:cubicBezTo>
                      <a:pt x="31" y="45"/>
                      <a:pt x="31" y="45"/>
                      <a:pt x="31" y="45"/>
                    </a:cubicBezTo>
                    <a:cubicBezTo>
                      <a:pt x="36" y="20"/>
                      <a:pt x="36" y="20"/>
                      <a:pt x="36" y="20"/>
                    </a:cubicBezTo>
                    <a:cubicBezTo>
                      <a:pt x="38" y="11"/>
                      <a:pt x="34" y="6"/>
                      <a:pt x="27" y="6"/>
                    </a:cubicBezTo>
                    <a:cubicBezTo>
                      <a:pt x="21" y="6"/>
                      <a:pt x="17" y="9"/>
                      <a:pt x="12" y="15"/>
                    </a:cubicBezTo>
                    <a:cubicBezTo>
                      <a:pt x="6" y="45"/>
                      <a:pt x="6" y="45"/>
                      <a:pt x="6" y="45"/>
                    </a:cubicBezTo>
                    <a:cubicBezTo>
                      <a:pt x="0" y="45"/>
                      <a:pt x="0" y="45"/>
                      <a:pt x="0" y="45"/>
                    </a:cubicBezTo>
                    <a:lnTo>
                      <a:pt x="9"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1" name="Freeform 40"/>
              <p:cNvSpPr>
                <a:spLocks noEditPoints="1"/>
              </p:cNvSpPr>
              <p:nvPr userDrawn="1"/>
            </p:nvSpPr>
            <p:spPr bwMode="auto">
              <a:xfrm>
                <a:off x="2349766" y="2286609"/>
                <a:ext cx="50164" cy="169443"/>
              </a:xfrm>
              <a:custGeom>
                <a:avLst/>
                <a:gdLst>
                  <a:gd name="T0" fmla="*/ 9 w 19"/>
                  <a:gd name="T1" fmla="*/ 19 h 64"/>
                  <a:gd name="T2" fmla="*/ 15 w 19"/>
                  <a:gd name="T3" fmla="*/ 19 h 64"/>
                  <a:gd name="T4" fmla="*/ 7 w 19"/>
                  <a:gd name="T5" fmla="*/ 54 h 64"/>
                  <a:gd name="T6" fmla="*/ 12 w 19"/>
                  <a:gd name="T7" fmla="*/ 60 h 64"/>
                  <a:gd name="T8" fmla="*/ 7 w 19"/>
                  <a:gd name="T9" fmla="*/ 64 h 64"/>
                  <a:gd name="T10" fmla="*/ 1 w 19"/>
                  <a:gd name="T11" fmla="*/ 54 h 64"/>
                  <a:gd name="T12" fmla="*/ 9 w 19"/>
                  <a:gd name="T13" fmla="*/ 19 h 64"/>
                  <a:gd name="T14" fmla="*/ 11 w 19"/>
                  <a:gd name="T15" fmla="*/ 5 h 64"/>
                  <a:gd name="T16" fmla="*/ 15 w 19"/>
                  <a:gd name="T17" fmla="*/ 0 h 64"/>
                  <a:gd name="T18" fmla="*/ 19 w 19"/>
                  <a:gd name="T19" fmla="*/ 3 h 64"/>
                  <a:gd name="T20" fmla="*/ 15 w 19"/>
                  <a:gd name="T21" fmla="*/ 8 h 64"/>
                  <a:gd name="T22" fmla="*/ 11 w 19"/>
                  <a:gd name="T23" fmla="*/ 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64">
                    <a:moveTo>
                      <a:pt x="9" y="19"/>
                    </a:moveTo>
                    <a:cubicBezTo>
                      <a:pt x="15" y="19"/>
                      <a:pt x="15" y="19"/>
                      <a:pt x="15" y="19"/>
                    </a:cubicBezTo>
                    <a:cubicBezTo>
                      <a:pt x="7" y="54"/>
                      <a:pt x="7" y="54"/>
                      <a:pt x="7" y="54"/>
                    </a:cubicBezTo>
                    <a:cubicBezTo>
                      <a:pt x="6" y="58"/>
                      <a:pt x="7" y="60"/>
                      <a:pt x="12" y="60"/>
                    </a:cubicBezTo>
                    <a:cubicBezTo>
                      <a:pt x="12" y="60"/>
                      <a:pt x="12" y="64"/>
                      <a:pt x="7" y="64"/>
                    </a:cubicBezTo>
                    <a:cubicBezTo>
                      <a:pt x="2" y="64"/>
                      <a:pt x="0" y="61"/>
                      <a:pt x="1" y="54"/>
                    </a:cubicBezTo>
                    <a:lnTo>
                      <a:pt x="9" y="19"/>
                    </a:lnTo>
                    <a:close/>
                    <a:moveTo>
                      <a:pt x="11" y="5"/>
                    </a:moveTo>
                    <a:cubicBezTo>
                      <a:pt x="11" y="2"/>
                      <a:pt x="12" y="0"/>
                      <a:pt x="15" y="0"/>
                    </a:cubicBezTo>
                    <a:cubicBezTo>
                      <a:pt x="18" y="0"/>
                      <a:pt x="19" y="1"/>
                      <a:pt x="19" y="3"/>
                    </a:cubicBezTo>
                    <a:cubicBezTo>
                      <a:pt x="19" y="6"/>
                      <a:pt x="18" y="8"/>
                      <a:pt x="15" y="8"/>
                    </a:cubicBezTo>
                    <a:cubicBezTo>
                      <a:pt x="12" y="8"/>
                      <a:pt x="11" y="7"/>
                      <a:pt x="11" y="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2" name="Freeform 41"/>
              <p:cNvSpPr>
                <a:spLocks noEditPoints="1"/>
              </p:cNvSpPr>
              <p:nvPr userDrawn="1"/>
            </p:nvSpPr>
            <p:spPr bwMode="auto">
              <a:xfrm>
                <a:off x="2407733" y="2334544"/>
                <a:ext cx="115935" cy="121508"/>
              </a:xfrm>
              <a:custGeom>
                <a:avLst/>
                <a:gdLst>
                  <a:gd name="T0" fmla="*/ 28 w 44"/>
                  <a:gd name="T1" fmla="*/ 0 h 46"/>
                  <a:gd name="T2" fmla="*/ 44 w 44"/>
                  <a:gd name="T3" fmla="*/ 12 h 46"/>
                  <a:gd name="T4" fmla="*/ 18 w 44"/>
                  <a:gd name="T5" fmla="*/ 26 h 46"/>
                  <a:gd name="T6" fmla="*/ 6 w 44"/>
                  <a:gd name="T7" fmla="*/ 25 h 46"/>
                  <a:gd name="T8" fmla="*/ 6 w 44"/>
                  <a:gd name="T9" fmla="*/ 28 h 46"/>
                  <a:gd name="T10" fmla="*/ 20 w 44"/>
                  <a:gd name="T11" fmla="*/ 41 h 46"/>
                  <a:gd name="T12" fmla="*/ 35 w 44"/>
                  <a:gd name="T13" fmla="*/ 34 h 46"/>
                  <a:gd name="T14" fmla="*/ 38 w 44"/>
                  <a:gd name="T15" fmla="*/ 37 h 46"/>
                  <a:gd name="T16" fmla="*/ 36 w 44"/>
                  <a:gd name="T17" fmla="*/ 41 h 46"/>
                  <a:gd name="T18" fmla="*/ 19 w 44"/>
                  <a:gd name="T19" fmla="*/ 46 h 46"/>
                  <a:gd name="T20" fmla="*/ 0 w 44"/>
                  <a:gd name="T21" fmla="*/ 28 h 46"/>
                  <a:gd name="T22" fmla="*/ 28 w 44"/>
                  <a:gd name="T23" fmla="*/ 0 h 46"/>
                  <a:gd name="T24" fmla="*/ 18 w 44"/>
                  <a:gd name="T25" fmla="*/ 21 h 46"/>
                  <a:gd name="T26" fmla="*/ 38 w 44"/>
                  <a:gd name="T27" fmla="*/ 12 h 46"/>
                  <a:gd name="T28" fmla="*/ 28 w 44"/>
                  <a:gd name="T29" fmla="*/ 5 h 46"/>
                  <a:gd name="T30" fmla="*/ 8 w 44"/>
                  <a:gd name="T31" fmla="*/ 20 h 46"/>
                  <a:gd name="T32" fmla="*/ 18 w 44"/>
                  <a:gd name="T33" fmla="*/ 21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4" h="46">
                    <a:moveTo>
                      <a:pt x="28" y="0"/>
                    </a:moveTo>
                    <a:cubicBezTo>
                      <a:pt x="38" y="0"/>
                      <a:pt x="44" y="5"/>
                      <a:pt x="44" y="12"/>
                    </a:cubicBezTo>
                    <a:cubicBezTo>
                      <a:pt x="44" y="21"/>
                      <a:pt x="38" y="26"/>
                      <a:pt x="18" y="26"/>
                    </a:cubicBezTo>
                    <a:cubicBezTo>
                      <a:pt x="15" y="26"/>
                      <a:pt x="11" y="26"/>
                      <a:pt x="6" y="25"/>
                    </a:cubicBezTo>
                    <a:cubicBezTo>
                      <a:pt x="6" y="26"/>
                      <a:pt x="6" y="27"/>
                      <a:pt x="6" y="28"/>
                    </a:cubicBezTo>
                    <a:cubicBezTo>
                      <a:pt x="6" y="36"/>
                      <a:pt x="11" y="41"/>
                      <a:pt x="20" y="41"/>
                    </a:cubicBezTo>
                    <a:cubicBezTo>
                      <a:pt x="27" y="41"/>
                      <a:pt x="31" y="39"/>
                      <a:pt x="35" y="34"/>
                    </a:cubicBezTo>
                    <a:cubicBezTo>
                      <a:pt x="35" y="34"/>
                      <a:pt x="38" y="35"/>
                      <a:pt x="38" y="37"/>
                    </a:cubicBezTo>
                    <a:cubicBezTo>
                      <a:pt x="38" y="38"/>
                      <a:pt x="37" y="39"/>
                      <a:pt x="36" y="41"/>
                    </a:cubicBezTo>
                    <a:cubicBezTo>
                      <a:pt x="32" y="45"/>
                      <a:pt x="27" y="46"/>
                      <a:pt x="19" y="46"/>
                    </a:cubicBezTo>
                    <a:cubicBezTo>
                      <a:pt x="7" y="46"/>
                      <a:pt x="0" y="39"/>
                      <a:pt x="0" y="28"/>
                    </a:cubicBezTo>
                    <a:cubicBezTo>
                      <a:pt x="0" y="12"/>
                      <a:pt x="12" y="0"/>
                      <a:pt x="28" y="0"/>
                    </a:cubicBezTo>
                    <a:close/>
                    <a:moveTo>
                      <a:pt x="18" y="21"/>
                    </a:moveTo>
                    <a:cubicBezTo>
                      <a:pt x="34" y="21"/>
                      <a:pt x="38" y="16"/>
                      <a:pt x="38" y="12"/>
                    </a:cubicBezTo>
                    <a:cubicBezTo>
                      <a:pt x="38" y="9"/>
                      <a:pt x="35" y="5"/>
                      <a:pt x="28" y="5"/>
                    </a:cubicBezTo>
                    <a:cubicBezTo>
                      <a:pt x="19" y="5"/>
                      <a:pt x="11" y="12"/>
                      <a:pt x="8" y="20"/>
                    </a:cubicBezTo>
                    <a:cubicBezTo>
                      <a:pt x="11" y="21"/>
                      <a:pt x="15" y="21"/>
                      <a:pt x="18" y="21"/>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sp>
            <p:nvSpPr>
              <p:cNvPr id="53" name="Freeform 42"/>
              <p:cNvSpPr>
                <a:spLocks/>
              </p:cNvSpPr>
              <p:nvPr userDrawn="1"/>
            </p:nvSpPr>
            <p:spPr bwMode="auto">
              <a:xfrm>
                <a:off x="2537045" y="2334544"/>
                <a:ext cx="86951" cy="118164"/>
              </a:xfrm>
              <a:custGeom>
                <a:avLst/>
                <a:gdLst>
                  <a:gd name="T0" fmla="*/ 10 w 33"/>
                  <a:gd name="T1" fmla="*/ 1 h 45"/>
                  <a:gd name="T2" fmla="*/ 11 w 33"/>
                  <a:gd name="T3" fmla="*/ 1 h 45"/>
                  <a:gd name="T4" fmla="*/ 14 w 33"/>
                  <a:gd name="T5" fmla="*/ 7 h 45"/>
                  <a:gd name="T6" fmla="*/ 14 w 33"/>
                  <a:gd name="T7" fmla="*/ 9 h 45"/>
                  <a:gd name="T8" fmla="*/ 26 w 33"/>
                  <a:gd name="T9" fmla="*/ 0 h 45"/>
                  <a:gd name="T10" fmla="*/ 33 w 33"/>
                  <a:gd name="T11" fmla="*/ 4 h 45"/>
                  <a:gd name="T12" fmla="*/ 30 w 33"/>
                  <a:gd name="T13" fmla="*/ 8 h 45"/>
                  <a:gd name="T14" fmla="*/ 25 w 33"/>
                  <a:gd name="T15" fmla="*/ 6 h 45"/>
                  <a:gd name="T16" fmla="*/ 10 w 33"/>
                  <a:gd name="T17" fmla="*/ 27 h 45"/>
                  <a:gd name="T18" fmla="*/ 6 w 33"/>
                  <a:gd name="T19" fmla="*/ 45 h 45"/>
                  <a:gd name="T20" fmla="*/ 0 w 33"/>
                  <a:gd name="T21" fmla="*/ 45 h 45"/>
                  <a:gd name="T22" fmla="*/ 10 w 33"/>
                  <a:gd name="T23" fmla="*/ 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3" h="45">
                    <a:moveTo>
                      <a:pt x="10" y="1"/>
                    </a:moveTo>
                    <a:cubicBezTo>
                      <a:pt x="10" y="1"/>
                      <a:pt x="10" y="1"/>
                      <a:pt x="11" y="1"/>
                    </a:cubicBezTo>
                    <a:cubicBezTo>
                      <a:pt x="13" y="1"/>
                      <a:pt x="15" y="2"/>
                      <a:pt x="14" y="7"/>
                    </a:cubicBezTo>
                    <a:cubicBezTo>
                      <a:pt x="14" y="9"/>
                      <a:pt x="14" y="9"/>
                      <a:pt x="14" y="9"/>
                    </a:cubicBezTo>
                    <a:cubicBezTo>
                      <a:pt x="17" y="3"/>
                      <a:pt x="21" y="0"/>
                      <a:pt x="26" y="0"/>
                    </a:cubicBezTo>
                    <a:cubicBezTo>
                      <a:pt x="30" y="0"/>
                      <a:pt x="33" y="2"/>
                      <a:pt x="33" y="4"/>
                    </a:cubicBezTo>
                    <a:cubicBezTo>
                      <a:pt x="33" y="7"/>
                      <a:pt x="31" y="8"/>
                      <a:pt x="30" y="8"/>
                    </a:cubicBezTo>
                    <a:cubicBezTo>
                      <a:pt x="29" y="7"/>
                      <a:pt x="27" y="6"/>
                      <a:pt x="25" y="6"/>
                    </a:cubicBezTo>
                    <a:cubicBezTo>
                      <a:pt x="17" y="6"/>
                      <a:pt x="13" y="15"/>
                      <a:pt x="10" y="27"/>
                    </a:cubicBezTo>
                    <a:cubicBezTo>
                      <a:pt x="6" y="45"/>
                      <a:pt x="6" y="45"/>
                      <a:pt x="6" y="45"/>
                    </a:cubicBezTo>
                    <a:cubicBezTo>
                      <a:pt x="0" y="45"/>
                      <a:pt x="0" y="45"/>
                      <a:pt x="0" y="45"/>
                    </a:cubicBezTo>
                    <a:lnTo>
                      <a:pt x="10" y="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799"/>
              </a:p>
            </p:txBody>
          </p:sp>
        </p:grpSp>
      </p:grpSp>
      <p:pic>
        <p:nvPicPr>
          <p:cNvPr id="54" name="Picture 5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1694479651"/>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1_Title Option 1">
    <p:bg>
      <p:bgRef idx="1001">
        <a:schemeClr val="bg1"/>
      </p:bgRef>
    </p:bg>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931" y="594859"/>
            <a:ext cx="5611284" cy="244486"/>
          </a:xfrm>
        </p:spPr>
        <p:txBody>
          <a:bodyPr/>
          <a:lstStyle>
            <a:lvl1pPr marL="0" indent="0">
              <a:spcAft>
                <a:spcPts val="400"/>
              </a:spcAft>
              <a:buFontTx/>
              <a:buNone/>
              <a:defRPr sz="1400" b="0" i="0">
                <a:solidFill>
                  <a:schemeClr val="bg2"/>
                </a:solidFill>
              </a:defRPr>
            </a:lvl1pPr>
            <a:lvl2pPr marL="0" indent="0">
              <a:spcAft>
                <a:spcPts val="400"/>
              </a:spcAft>
              <a:buFontTx/>
              <a:buNone/>
              <a:defRPr sz="1400">
                <a:solidFill>
                  <a:schemeClr val="bg2"/>
                </a:solidFill>
              </a:defRPr>
            </a:lvl2pPr>
            <a:lvl3pPr marL="0" indent="0">
              <a:spcAft>
                <a:spcPts val="400"/>
              </a:spcAft>
              <a:buFontTx/>
              <a:buNone/>
              <a:defRPr sz="1400">
                <a:solidFill>
                  <a:schemeClr val="bg2"/>
                </a:solidFill>
              </a:defRPr>
            </a:lvl3pPr>
            <a:lvl4pPr marL="0" indent="0">
              <a:spcAft>
                <a:spcPts val="400"/>
              </a:spcAft>
              <a:buFontTx/>
              <a:buNone/>
              <a:defRPr sz="1400">
                <a:solidFill>
                  <a:schemeClr val="bg2"/>
                </a:solidFill>
              </a:defRPr>
            </a:lvl4pPr>
            <a:lvl5pPr marL="0" indent="0">
              <a:spcAft>
                <a:spcPts val="400"/>
              </a:spcAft>
              <a:buFontTx/>
              <a:buNone/>
              <a:defRPr sz="1400">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8928" y="927100"/>
            <a:ext cx="11211984" cy="1523098"/>
          </a:xfrm>
          <a:effectLst/>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31" y="3474724"/>
            <a:ext cx="5611284" cy="2335211"/>
          </a:xfrm>
        </p:spPr>
        <p:txBody>
          <a:bodyPr/>
          <a:lstStyle>
            <a:lvl1pPr marL="0" indent="0">
              <a:lnSpc>
                <a:spcPct val="100000"/>
              </a:lnSpc>
              <a:spcAft>
                <a:spcPts val="600"/>
              </a:spcAft>
              <a:buFontTx/>
              <a:buNone/>
              <a:defRPr sz="1999">
                <a:solidFill>
                  <a:schemeClr val="bg2"/>
                </a:solidFill>
              </a:defRPr>
            </a:lvl1pPr>
            <a:lvl2pPr marL="0" indent="0">
              <a:lnSpc>
                <a:spcPct val="100000"/>
              </a:lnSpc>
              <a:spcAft>
                <a:spcPts val="600"/>
              </a:spcAft>
              <a:buFontTx/>
              <a:buNone/>
              <a:defRPr sz="1999">
                <a:solidFill>
                  <a:schemeClr val="bg2"/>
                </a:solidFill>
              </a:defRPr>
            </a:lvl2pPr>
            <a:lvl3pPr marL="0" indent="0">
              <a:lnSpc>
                <a:spcPct val="100000"/>
              </a:lnSpc>
              <a:spcAft>
                <a:spcPts val="600"/>
              </a:spcAft>
              <a:buFontTx/>
              <a:buNone/>
              <a:defRPr sz="1999">
                <a:solidFill>
                  <a:schemeClr val="bg2"/>
                </a:solidFill>
              </a:defRPr>
            </a:lvl3pPr>
            <a:lvl4pPr marL="0" indent="0">
              <a:lnSpc>
                <a:spcPct val="100000"/>
              </a:lnSpc>
              <a:spcAft>
                <a:spcPts val="600"/>
              </a:spcAft>
              <a:buFontTx/>
              <a:buNone/>
              <a:defRPr sz="1999">
                <a:solidFill>
                  <a:schemeClr val="bg2"/>
                </a:solidFill>
              </a:defRPr>
            </a:lvl4pPr>
            <a:lvl5pPr marL="0" indent="0">
              <a:lnSpc>
                <a:spcPct val="100000"/>
              </a:lnSpc>
              <a:spcAft>
                <a:spcPts val="600"/>
              </a:spcAft>
              <a:buFontTx/>
              <a:buNone/>
              <a:defRPr sz="1999">
                <a:solidFill>
                  <a:schemeClr val="bg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8"/>
          </p:nvPr>
        </p:nvSpPr>
        <p:spPr>
          <a:xfrm>
            <a:off x="498928" y="2459736"/>
            <a:ext cx="11216640" cy="914400"/>
          </a:xfrm>
          <a:effectLst/>
        </p:spPr>
        <p:txBody>
          <a:bodyPr/>
          <a:lstStyle>
            <a:lvl1pPr>
              <a:defRPr/>
            </a:lvl1pPr>
          </a:lstStyle>
          <a:p>
            <a:pPr lvl="0"/>
            <a:r>
              <a:rPr lang="en-US"/>
              <a:t>Click to edit Master text styles</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1900779455"/>
      </p:ext>
    </p:extLst>
  </p:cSld>
  <p:clrMapOvr>
    <a:overrideClrMapping bg1="dk1" tx1="lt1" bg2="dk2" tx2="lt2" accent1="accent1" accent2="accent2" accent3="accent3" accent4="accent4" accent5="accent5" accent6="accent6" hlink="hlink" folHlink="folHlink"/>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Title Option 2">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9196" y="594859"/>
            <a:ext cx="5611284" cy="244486"/>
          </a:xfrm>
        </p:spPr>
        <p:txBody>
          <a:bodyPr/>
          <a:lstStyle>
            <a:lvl1pPr marL="0" indent="0">
              <a:spcAft>
                <a:spcPts val="400"/>
              </a:spcAft>
              <a:buFontTx/>
              <a:buNone/>
              <a:defRPr sz="1400">
                <a:solidFill>
                  <a:schemeClr val="tx2"/>
                </a:solidFill>
              </a:defRPr>
            </a:lvl1pPr>
            <a:lvl2pPr marL="0" indent="0">
              <a:spcAft>
                <a:spcPts val="400"/>
              </a:spcAft>
              <a:buFontTx/>
              <a:buNone/>
              <a:defRPr sz="1400">
                <a:solidFill>
                  <a:schemeClr val="tx2"/>
                </a:solidFill>
              </a:defRPr>
            </a:lvl2pPr>
            <a:lvl3pPr marL="0" indent="0">
              <a:spcAft>
                <a:spcPts val="400"/>
              </a:spcAft>
              <a:buFontTx/>
              <a:buNone/>
              <a:defRPr sz="1400">
                <a:solidFill>
                  <a:schemeClr val="tx2"/>
                </a:solidFill>
              </a:defRPr>
            </a:lvl3pPr>
            <a:lvl4pPr marL="0" indent="0">
              <a:spcAft>
                <a:spcPts val="400"/>
              </a:spcAft>
              <a:buFontTx/>
              <a:buNone/>
              <a:defRPr sz="1400">
                <a:solidFill>
                  <a:schemeClr val="tx2"/>
                </a:solidFill>
              </a:defRPr>
            </a:lvl4pPr>
            <a:lvl5pPr marL="0" indent="0">
              <a:spcAft>
                <a:spcPts val="400"/>
              </a:spcAft>
              <a:buFontTx/>
              <a:buNone/>
              <a:defRPr sz="140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9193" y="939800"/>
            <a:ext cx="11211984" cy="1511764"/>
          </a:xfrm>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9196" y="3474724"/>
            <a:ext cx="5611284" cy="2335211"/>
          </a:xfrm>
        </p:spPr>
        <p:txBody>
          <a:bodyPr/>
          <a:lstStyle>
            <a:lvl1pPr marL="0" indent="0">
              <a:lnSpc>
                <a:spcPct val="100000"/>
              </a:lnSpc>
              <a:spcAft>
                <a:spcPts val="600"/>
              </a:spcAft>
              <a:buFontTx/>
              <a:buNone/>
              <a:defRPr sz="1999" baseline="0">
                <a:solidFill>
                  <a:schemeClr val="tx2"/>
                </a:solidFill>
              </a:defRPr>
            </a:lvl1pPr>
            <a:lvl2pPr marL="0" indent="0">
              <a:lnSpc>
                <a:spcPct val="100000"/>
              </a:lnSpc>
              <a:spcAft>
                <a:spcPts val="600"/>
              </a:spcAft>
              <a:buFontTx/>
              <a:buNone/>
              <a:defRPr sz="1999" baseline="0">
                <a:solidFill>
                  <a:schemeClr val="tx2"/>
                </a:solidFill>
              </a:defRPr>
            </a:lvl2pPr>
            <a:lvl3pPr marL="0" indent="0">
              <a:lnSpc>
                <a:spcPct val="100000"/>
              </a:lnSpc>
              <a:spcAft>
                <a:spcPts val="600"/>
              </a:spcAft>
              <a:buFontTx/>
              <a:buNone/>
              <a:defRPr sz="1999" baseline="0">
                <a:solidFill>
                  <a:schemeClr val="tx2"/>
                </a:solidFill>
              </a:defRPr>
            </a:lvl3pPr>
            <a:lvl4pPr marL="0" indent="0">
              <a:lnSpc>
                <a:spcPct val="100000"/>
              </a:lnSpc>
              <a:spcAft>
                <a:spcPts val="600"/>
              </a:spcAft>
              <a:buFontTx/>
              <a:buNone/>
              <a:defRPr sz="1999" baseline="0">
                <a:solidFill>
                  <a:schemeClr val="tx2"/>
                </a:solidFill>
              </a:defRPr>
            </a:lvl4pPr>
            <a:lvl5pPr marL="0" indent="0">
              <a:lnSpc>
                <a:spcPct val="100000"/>
              </a:lnSpc>
              <a:spcAft>
                <a:spcPts val="600"/>
              </a:spcAft>
              <a:buFontTx/>
              <a:buNone/>
              <a:defRPr sz="1999" baseline="0">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Box 10"/>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5"/>
          </p:nvPr>
        </p:nvSpPr>
        <p:spPr>
          <a:xfrm>
            <a:off x="499193" y="2459736"/>
            <a:ext cx="11216640" cy="914400"/>
          </a:xfrm>
        </p:spPr>
        <p:txBody>
          <a:bodyPr/>
          <a:lstStyle>
            <a:lvl1pPr>
              <a:defRPr sz="2399" baseline="0"/>
            </a:lvl1pPr>
            <a:lvl2pPr>
              <a:defRPr sz="1999" baseline="0"/>
            </a:lvl2pPr>
            <a:lvl3pPr>
              <a:defRPr sz="1999" baseline="0"/>
            </a:lvl3pPr>
            <a:lvl4pPr>
              <a:defRPr sz="1999" baseline="0"/>
            </a:lvl4pPr>
            <a:lvl5pPr>
              <a:defRPr sz="1999" baseline="0"/>
            </a:lvl5p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399298874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Option 3">
    <p:bg>
      <p:bgRef idx="1001">
        <a:schemeClr val="bg2"/>
      </p:bgRef>
    </p:bg>
    <p:spTree>
      <p:nvGrpSpPr>
        <p:cNvPr id="1" name=""/>
        <p:cNvGrpSpPr/>
        <p:nvPr/>
      </p:nvGrpSpPr>
      <p:grpSpPr>
        <a:xfrm>
          <a:off x="0" y="0"/>
          <a:ext cx="0" cy="0"/>
          <a:chOff x="0" y="0"/>
          <a:chExt cx="0" cy="0"/>
        </a:xfrm>
      </p:grpSpPr>
      <p:sp>
        <p:nvSpPr>
          <p:cNvPr id="14" name="Text Placeholder 13"/>
          <p:cNvSpPr>
            <a:spLocks noGrp="1"/>
          </p:cNvSpPr>
          <p:nvPr>
            <p:ph type="body" sz="quarter" idx="14"/>
          </p:nvPr>
        </p:nvSpPr>
        <p:spPr>
          <a:xfrm>
            <a:off x="498931" y="594859"/>
            <a:ext cx="5611284" cy="244486"/>
          </a:xfrm>
        </p:spPr>
        <p:txBody>
          <a:bodyPr/>
          <a:lstStyle>
            <a:lvl1pPr marL="0" indent="0">
              <a:lnSpc>
                <a:spcPct val="90000"/>
              </a:lnSpc>
              <a:spcAft>
                <a:spcPts val="400"/>
              </a:spcAft>
              <a:buFontTx/>
              <a:buNone/>
              <a:defRPr sz="1400">
                <a:solidFill>
                  <a:schemeClr val="tx1"/>
                </a:solidFill>
              </a:defRPr>
            </a:lvl1pPr>
            <a:lvl2pPr marL="0" indent="0">
              <a:lnSpc>
                <a:spcPct val="90000"/>
              </a:lnSpc>
              <a:spcAft>
                <a:spcPts val="400"/>
              </a:spcAft>
              <a:buFontTx/>
              <a:buNone/>
              <a:defRPr sz="1400">
                <a:solidFill>
                  <a:schemeClr val="tx1"/>
                </a:solidFill>
              </a:defRPr>
            </a:lvl2pPr>
            <a:lvl3pPr marL="0" indent="0">
              <a:lnSpc>
                <a:spcPct val="90000"/>
              </a:lnSpc>
              <a:spcAft>
                <a:spcPts val="400"/>
              </a:spcAft>
              <a:buFontTx/>
              <a:buNone/>
              <a:defRPr sz="1400">
                <a:solidFill>
                  <a:schemeClr val="tx1"/>
                </a:solidFill>
              </a:defRPr>
            </a:lvl3pPr>
            <a:lvl4pPr marL="0" indent="0">
              <a:lnSpc>
                <a:spcPct val="90000"/>
              </a:lnSpc>
              <a:spcAft>
                <a:spcPts val="400"/>
              </a:spcAft>
              <a:buFontTx/>
              <a:buNone/>
              <a:defRPr sz="1400">
                <a:solidFill>
                  <a:schemeClr val="tx1"/>
                </a:solidFill>
              </a:defRPr>
            </a:lvl4pPr>
            <a:lvl5pPr marL="0" indent="0">
              <a:lnSpc>
                <a:spcPct val="90000"/>
              </a:lnSpc>
              <a:spcAft>
                <a:spcPts val="400"/>
              </a:spcAft>
              <a:buFontTx/>
              <a:buNone/>
              <a:defRPr sz="1400">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498928" y="939804"/>
            <a:ext cx="11211984" cy="1511763"/>
          </a:xfrm>
        </p:spPr>
        <p:txBody>
          <a:bodyPr anchor="b"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31" y="3474724"/>
            <a:ext cx="5611284" cy="2335211"/>
          </a:xfrm>
        </p:spPr>
        <p:txBody>
          <a:bodyPr/>
          <a:lstStyle>
            <a:lvl1pPr marL="0" indent="0">
              <a:lnSpc>
                <a:spcPct val="100000"/>
              </a:lnSpc>
              <a:spcAft>
                <a:spcPts val="600"/>
              </a:spcAft>
              <a:buFontTx/>
              <a:buNone/>
              <a:defRPr sz="1999" baseline="0">
                <a:solidFill>
                  <a:schemeClr val="bg1"/>
                </a:solidFill>
              </a:defRPr>
            </a:lvl1pPr>
            <a:lvl2pPr marL="0" indent="0">
              <a:lnSpc>
                <a:spcPct val="100000"/>
              </a:lnSpc>
              <a:spcAft>
                <a:spcPts val="600"/>
              </a:spcAft>
              <a:buFontTx/>
              <a:buNone/>
              <a:defRPr sz="1999" baseline="0">
                <a:solidFill>
                  <a:schemeClr val="bg1"/>
                </a:solidFill>
              </a:defRPr>
            </a:lvl2pPr>
            <a:lvl3pPr marL="0" indent="0">
              <a:lnSpc>
                <a:spcPct val="100000"/>
              </a:lnSpc>
              <a:spcAft>
                <a:spcPts val="600"/>
              </a:spcAft>
              <a:buFontTx/>
              <a:buNone/>
              <a:defRPr sz="1999" baseline="0">
                <a:solidFill>
                  <a:schemeClr val="bg1"/>
                </a:solidFill>
              </a:defRPr>
            </a:lvl3pPr>
            <a:lvl4pPr marL="0" indent="0">
              <a:lnSpc>
                <a:spcPct val="100000"/>
              </a:lnSpc>
              <a:spcAft>
                <a:spcPts val="600"/>
              </a:spcAft>
              <a:buFontTx/>
              <a:buNone/>
              <a:defRPr sz="1999" baseline="0">
                <a:solidFill>
                  <a:schemeClr val="bg1"/>
                </a:solidFill>
              </a:defRPr>
            </a:lvl4pPr>
            <a:lvl5pPr marL="0" indent="0">
              <a:lnSpc>
                <a:spcPct val="100000"/>
              </a:lnSpc>
              <a:spcAft>
                <a:spcPts val="600"/>
              </a:spcAft>
              <a:buFontTx/>
              <a:buNone/>
              <a:defRPr sz="1999" baseline="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5"/>
          </p:nvPr>
        </p:nvSpPr>
        <p:spPr>
          <a:xfrm>
            <a:off x="498928" y="2459736"/>
            <a:ext cx="11216640" cy="914400"/>
          </a:xfrm>
        </p:spPr>
        <p:txBody>
          <a:bodyPr/>
          <a:lstStyle>
            <a:lvl1pPr>
              <a:defRPr sz="2399" baseline="0"/>
            </a:lvl1pPr>
            <a:lvl2pPr>
              <a:defRPr sz="2399" baseline="0"/>
            </a:lvl2pPr>
            <a:lvl3pPr>
              <a:defRPr sz="2399" baseline="0"/>
            </a:lvl3pPr>
            <a:lvl4pPr>
              <a:defRPr sz="2399" baseline="0"/>
            </a:lvl4pPr>
            <a:lvl5pPr>
              <a:defRPr sz="2399" baseline="0"/>
            </a:lvl5pPr>
          </a:lstStyle>
          <a:p>
            <a:pPr lvl="0"/>
            <a:r>
              <a:rPr lang="en-US"/>
              <a:t>Click to edit Master text styles</a:t>
            </a:r>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163048806"/>
      </p:ext>
    </p:extLst>
  </p:cSld>
  <p:clrMapOvr>
    <a:overrideClrMapping bg1="dk1" tx1="lt1" bg2="dk2" tx2="lt2" accent1="accent1" accent2="accent2" accent3="accent3" accent4="accent4" accent5="accent5" accent6="accent6" hlink="hlink" folHlink="folHlink"/>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Title Option 4">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0" y="0"/>
            <a:ext cx="2974848" cy="1645920"/>
          </a:xfrm>
        </p:spPr>
        <p:txBody>
          <a:bodyPr/>
          <a:lstStyle>
            <a:lvl1pPr>
              <a:defRPr sz="1799">
                <a:solidFill>
                  <a:schemeClr val="bg2"/>
                </a:solidFill>
              </a:defRPr>
            </a:lvl1pPr>
          </a:lstStyle>
          <a:p>
            <a:r>
              <a:rPr lang="en-US"/>
              <a:t>Click icon to add picture</a:t>
            </a:r>
          </a:p>
        </p:txBody>
      </p:sp>
      <p:sp>
        <p:nvSpPr>
          <p:cNvPr id="2" name="Title 1"/>
          <p:cNvSpPr>
            <a:spLocks noGrp="1"/>
          </p:cNvSpPr>
          <p:nvPr>
            <p:ph type="title" hasCustomPrompt="1"/>
          </p:nvPr>
        </p:nvSpPr>
        <p:spPr>
          <a:xfrm>
            <a:off x="499872" y="3657600"/>
            <a:ext cx="11211984" cy="1517904"/>
          </a:xfrm>
        </p:spPr>
        <p:txBody>
          <a:bodyPr anchor="t" anchorCtr="0"/>
          <a:lstStyle>
            <a:lvl1pPr>
              <a:lnSpc>
                <a:spcPct val="82000"/>
              </a:lnSpc>
              <a:spcAft>
                <a:spcPts val="800"/>
              </a:spcAft>
              <a:defRPr sz="3599">
                <a:solidFill>
                  <a:schemeClr val="tx1"/>
                </a:solidFill>
              </a:defRPr>
            </a:lvl1pPr>
          </a:lstStyle>
          <a:p>
            <a:r>
              <a:rPr lang="en-US" dirty="0"/>
              <a:t>Click to edit Master title style</a:t>
            </a:r>
            <a:br>
              <a:rPr lang="en-US" dirty="0"/>
            </a:br>
            <a:r>
              <a:rPr lang="en-US" dirty="0"/>
              <a:t>type style</a:t>
            </a:r>
          </a:p>
        </p:txBody>
      </p:sp>
      <p:sp>
        <p:nvSpPr>
          <p:cNvPr id="10" name="Text Placeholder 9"/>
          <p:cNvSpPr>
            <a:spLocks noGrp="1"/>
          </p:cNvSpPr>
          <p:nvPr>
            <p:ph type="body" sz="quarter" idx="13"/>
          </p:nvPr>
        </p:nvSpPr>
        <p:spPr>
          <a:xfrm>
            <a:off x="499873" y="5303520"/>
            <a:ext cx="8654028" cy="820952"/>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Picture Placeholder 3"/>
          <p:cNvSpPr>
            <a:spLocks noGrp="1"/>
          </p:cNvSpPr>
          <p:nvPr>
            <p:ph type="pic" sz="quarter" idx="16"/>
          </p:nvPr>
        </p:nvSpPr>
        <p:spPr>
          <a:xfrm>
            <a:off x="3072384" y="0"/>
            <a:ext cx="2974848" cy="1645920"/>
          </a:xfrm>
        </p:spPr>
        <p:txBody>
          <a:bodyPr/>
          <a:lstStyle>
            <a:lvl1pPr>
              <a:defRPr sz="1799">
                <a:solidFill>
                  <a:schemeClr val="bg2"/>
                </a:solidFill>
              </a:defRPr>
            </a:lvl1pPr>
          </a:lstStyle>
          <a:p>
            <a:r>
              <a:rPr lang="en-US"/>
              <a:t>Click icon to add picture</a:t>
            </a:r>
          </a:p>
        </p:txBody>
      </p:sp>
      <p:sp>
        <p:nvSpPr>
          <p:cNvPr id="22" name="Picture Placeholder 3"/>
          <p:cNvSpPr>
            <a:spLocks noGrp="1"/>
          </p:cNvSpPr>
          <p:nvPr>
            <p:ph type="pic" sz="quarter" idx="17"/>
          </p:nvPr>
        </p:nvSpPr>
        <p:spPr>
          <a:xfrm>
            <a:off x="6144770" y="0"/>
            <a:ext cx="2974848" cy="1645920"/>
          </a:xfrm>
        </p:spPr>
        <p:txBody>
          <a:bodyPr/>
          <a:lstStyle>
            <a:lvl1pPr>
              <a:defRPr sz="1799">
                <a:solidFill>
                  <a:schemeClr val="bg2"/>
                </a:solidFill>
              </a:defRPr>
            </a:lvl1pPr>
          </a:lstStyle>
          <a:p>
            <a:r>
              <a:rPr lang="en-US"/>
              <a:t>Click icon to add picture</a:t>
            </a:r>
          </a:p>
        </p:txBody>
      </p:sp>
      <p:sp>
        <p:nvSpPr>
          <p:cNvPr id="23" name="Picture Placeholder 3"/>
          <p:cNvSpPr>
            <a:spLocks noGrp="1"/>
          </p:cNvSpPr>
          <p:nvPr>
            <p:ph type="pic" sz="quarter" idx="18"/>
          </p:nvPr>
        </p:nvSpPr>
        <p:spPr>
          <a:xfrm>
            <a:off x="9217154" y="0"/>
            <a:ext cx="2974848" cy="1645920"/>
          </a:xfrm>
        </p:spPr>
        <p:txBody>
          <a:bodyPr/>
          <a:lstStyle>
            <a:lvl1pPr>
              <a:defRPr sz="1799">
                <a:solidFill>
                  <a:schemeClr val="bg2"/>
                </a:solidFill>
              </a:defRPr>
            </a:lvl1pPr>
          </a:lstStyle>
          <a:p>
            <a:r>
              <a:rPr lang="en-US"/>
              <a:t>Click icon to add picture</a:t>
            </a:r>
          </a:p>
        </p:txBody>
      </p:sp>
      <p:sp>
        <p:nvSpPr>
          <p:cNvPr id="24" name="Picture Placeholder 3"/>
          <p:cNvSpPr>
            <a:spLocks noGrp="1"/>
          </p:cNvSpPr>
          <p:nvPr>
            <p:ph type="pic" sz="quarter" idx="19"/>
          </p:nvPr>
        </p:nvSpPr>
        <p:spPr>
          <a:xfrm>
            <a:off x="0" y="1719596"/>
            <a:ext cx="2974848" cy="1645920"/>
          </a:xfrm>
        </p:spPr>
        <p:txBody>
          <a:bodyPr/>
          <a:lstStyle>
            <a:lvl1pPr>
              <a:defRPr sz="1799">
                <a:solidFill>
                  <a:schemeClr val="bg2"/>
                </a:solidFill>
              </a:defRPr>
            </a:lvl1pPr>
          </a:lstStyle>
          <a:p>
            <a:r>
              <a:rPr lang="en-US"/>
              <a:t>Click icon to add picture</a:t>
            </a:r>
          </a:p>
        </p:txBody>
      </p:sp>
      <p:sp>
        <p:nvSpPr>
          <p:cNvPr id="25" name="Picture Placeholder 3"/>
          <p:cNvSpPr>
            <a:spLocks noGrp="1"/>
          </p:cNvSpPr>
          <p:nvPr>
            <p:ph type="pic" sz="quarter" idx="20"/>
          </p:nvPr>
        </p:nvSpPr>
        <p:spPr>
          <a:xfrm>
            <a:off x="3072384" y="1719596"/>
            <a:ext cx="2974848" cy="1645920"/>
          </a:xfrm>
        </p:spPr>
        <p:txBody>
          <a:bodyPr/>
          <a:lstStyle>
            <a:lvl1pPr>
              <a:defRPr sz="1799">
                <a:solidFill>
                  <a:schemeClr val="bg2"/>
                </a:solidFill>
              </a:defRPr>
            </a:lvl1pPr>
          </a:lstStyle>
          <a:p>
            <a:r>
              <a:rPr lang="en-US"/>
              <a:t>Click icon to add picture</a:t>
            </a:r>
          </a:p>
        </p:txBody>
      </p:sp>
      <p:sp>
        <p:nvSpPr>
          <p:cNvPr id="26" name="Picture Placeholder 3"/>
          <p:cNvSpPr>
            <a:spLocks noGrp="1"/>
          </p:cNvSpPr>
          <p:nvPr>
            <p:ph type="pic" sz="quarter" idx="21"/>
          </p:nvPr>
        </p:nvSpPr>
        <p:spPr>
          <a:xfrm>
            <a:off x="6144770" y="1719596"/>
            <a:ext cx="2974848" cy="1645920"/>
          </a:xfrm>
        </p:spPr>
        <p:txBody>
          <a:bodyPr/>
          <a:lstStyle>
            <a:lvl1pPr>
              <a:defRPr sz="1799">
                <a:solidFill>
                  <a:schemeClr val="bg2"/>
                </a:solidFill>
              </a:defRPr>
            </a:lvl1pPr>
          </a:lstStyle>
          <a:p>
            <a:r>
              <a:rPr lang="en-US"/>
              <a:t>Click icon to add picture</a:t>
            </a:r>
          </a:p>
        </p:txBody>
      </p:sp>
      <p:sp>
        <p:nvSpPr>
          <p:cNvPr id="27" name="Picture Placeholder 3"/>
          <p:cNvSpPr>
            <a:spLocks noGrp="1"/>
          </p:cNvSpPr>
          <p:nvPr>
            <p:ph type="pic" sz="quarter" idx="22"/>
          </p:nvPr>
        </p:nvSpPr>
        <p:spPr>
          <a:xfrm>
            <a:off x="9217154" y="1719596"/>
            <a:ext cx="2974848" cy="1645920"/>
          </a:xfrm>
        </p:spPr>
        <p:txBody>
          <a:bodyPr/>
          <a:lstStyle>
            <a:lvl1pPr>
              <a:defRPr sz="1799">
                <a:solidFill>
                  <a:schemeClr val="bg2"/>
                </a:solidFill>
              </a:defRPr>
            </a:lvl1pPr>
          </a:lstStyle>
          <a:p>
            <a:r>
              <a:rPr lang="en-US"/>
              <a:t>Click icon to add picture</a:t>
            </a:r>
          </a:p>
        </p:txBody>
      </p:sp>
      <p:sp>
        <p:nvSpPr>
          <p:cNvPr id="13" name="TextBox 12"/>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a:t>
            </a:r>
            <a:r>
              <a:rPr lang="en-US" sz="600" baseline="0" dirty="0">
                <a:solidFill>
                  <a:schemeClr val="tx2"/>
                </a:solidFill>
              </a:rPr>
              <a:t> </a:t>
            </a:r>
            <a:r>
              <a:rPr lang="en-US" sz="600" dirty="0">
                <a:solidFill>
                  <a:schemeClr val="tx2"/>
                </a:solidFill>
              </a:rPr>
              <a:t>All other marks are the property of their respective owners.</a:t>
            </a:r>
          </a:p>
        </p:txBody>
      </p:sp>
      <p:sp>
        <p:nvSpPr>
          <p:cNvPr id="5" name="Text Placeholder 4"/>
          <p:cNvSpPr>
            <a:spLocks noGrp="1"/>
          </p:cNvSpPr>
          <p:nvPr>
            <p:ph type="body" sz="quarter" idx="23"/>
          </p:nvPr>
        </p:nvSpPr>
        <p:spPr>
          <a:xfrm>
            <a:off x="499874" y="4581144"/>
            <a:ext cx="11216640" cy="457200"/>
          </a:xfrm>
        </p:spPr>
        <p:txBody>
          <a:bodyPr/>
          <a:lstStyle/>
          <a:p>
            <a:pPr lvl="0"/>
            <a:r>
              <a:rPr lang="en-US"/>
              <a:t>Click to edit Master text styles</a:t>
            </a:r>
          </a:p>
        </p:txBody>
      </p:sp>
      <p:pic>
        <p:nvPicPr>
          <p:cNvPr id="15" name="Picture 1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180543115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Title Option 5">
    <p:spTree>
      <p:nvGrpSpPr>
        <p:cNvPr id="1" name=""/>
        <p:cNvGrpSpPr/>
        <p:nvPr/>
      </p:nvGrpSpPr>
      <p:grpSpPr>
        <a:xfrm>
          <a:off x="0" y="0"/>
          <a:ext cx="0" cy="0"/>
          <a:chOff x="0" y="0"/>
          <a:chExt cx="0" cy="0"/>
        </a:xfrm>
      </p:grpSpPr>
      <p:sp>
        <p:nvSpPr>
          <p:cNvPr id="12" name="Picture Placeholder 3"/>
          <p:cNvSpPr>
            <a:spLocks noGrp="1"/>
          </p:cNvSpPr>
          <p:nvPr>
            <p:ph type="pic" sz="quarter" idx="16"/>
          </p:nvPr>
        </p:nvSpPr>
        <p:spPr>
          <a:xfrm>
            <a:off x="2" y="4"/>
            <a:ext cx="12192000" cy="3425825"/>
          </a:xfrm>
        </p:spPr>
        <p:txBody>
          <a:bodyPr/>
          <a:lstStyle>
            <a:lvl1pPr>
              <a:defRPr sz="1799">
                <a:solidFill>
                  <a:schemeClr val="bg2"/>
                </a:solidFill>
              </a:defRPr>
            </a:lvl1pPr>
          </a:lstStyle>
          <a:p>
            <a:r>
              <a:rPr lang="en-US"/>
              <a:t>Click icon to add picture</a:t>
            </a:r>
            <a:endParaRPr lang="en-US" dirty="0"/>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0952"/>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7"/>
          </p:nvPr>
        </p:nvSpPr>
        <p:spPr>
          <a:xfrm>
            <a:off x="498928" y="4581144"/>
            <a:ext cx="11216640" cy="457200"/>
          </a:xfrm>
        </p:spPr>
        <p:txBody>
          <a:body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1921543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6E19B484-CFEE-4184-8745-40FA9AF61E2E}"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30772623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Title Option 6">
    <p:bg>
      <p:bgRef idx="1001">
        <a:schemeClr val="bg2"/>
      </p:bgRef>
    </p:bg>
    <p:spTree>
      <p:nvGrpSpPr>
        <p:cNvPr id="1" name=""/>
        <p:cNvGrpSpPr/>
        <p:nvPr/>
      </p:nvGrpSpPr>
      <p:grpSpPr>
        <a:xfrm>
          <a:off x="0" y="0"/>
          <a:ext cx="0" cy="0"/>
          <a:chOff x="0" y="0"/>
          <a:chExt cx="0" cy="0"/>
        </a:xfrm>
      </p:grpSpPr>
      <p:sp>
        <p:nvSpPr>
          <p:cNvPr id="4" name="Picture Placeholder 3"/>
          <p:cNvSpPr>
            <a:spLocks noGrp="1"/>
          </p:cNvSpPr>
          <p:nvPr>
            <p:ph type="pic" sz="quarter" idx="15"/>
          </p:nvPr>
        </p:nvSpPr>
        <p:spPr>
          <a:xfrm>
            <a:off x="0" y="0"/>
            <a:ext cx="2974848" cy="1645920"/>
          </a:xfrm>
        </p:spPr>
        <p:txBody>
          <a:bodyPr/>
          <a:lstStyle>
            <a:lvl1pPr>
              <a:defRPr sz="1799">
                <a:solidFill>
                  <a:schemeClr val="bg2"/>
                </a:solidFill>
              </a:defRPr>
            </a:lvl1pPr>
          </a:lstStyle>
          <a:p>
            <a:r>
              <a:rPr lang="en-US"/>
              <a:t>Click icon to add picture</a:t>
            </a:r>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bg1"/>
                </a:solidFill>
              </a:defRPr>
            </a:lvl1pPr>
            <a:lvl2pPr marL="0" indent="0">
              <a:lnSpc>
                <a:spcPct val="100000"/>
              </a:lnSpc>
              <a:spcAft>
                <a:spcPts val="600"/>
              </a:spcAft>
              <a:buFontTx/>
              <a:buNone/>
              <a:defRPr sz="1999">
                <a:solidFill>
                  <a:schemeClr val="bg1"/>
                </a:solidFill>
              </a:defRPr>
            </a:lvl2pPr>
            <a:lvl3pPr marL="0" indent="0">
              <a:lnSpc>
                <a:spcPct val="100000"/>
              </a:lnSpc>
              <a:spcAft>
                <a:spcPts val="600"/>
              </a:spcAft>
              <a:buFontTx/>
              <a:buNone/>
              <a:defRPr sz="1999">
                <a:solidFill>
                  <a:schemeClr val="bg1"/>
                </a:solidFill>
              </a:defRPr>
            </a:lvl3pPr>
            <a:lvl4pPr marL="0" indent="0">
              <a:lnSpc>
                <a:spcPct val="100000"/>
              </a:lnSpc>
              <a:spcAft>
                <a:spcPts val="600"/>
              </a:spcAft>
              <a:buFontTx/>
              <a:buNone/>
              <a:defRPr sz="1999">
                <a:solidFill>
                  <a:schemeClr val="bg1"/>
                </a:solidFill>
              </a:defRPr>
            </a:lvl4pPr>
            <a:lvl5pPr marL="0" indent="0">
              <a:lnSpc>
                <a:spcPct val="100000"/>
              </a:lnSpc>
              <a:spcAft>
                <a:spcPts val="600"/>
              </a:spcAft>
              <a:buFontTx/>
              <a:buNone/>
              <a:defRPr sz="1999">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Picture Placeholder 3"/>
          <p:cNvSpPr>
            <a:spLocks noGrp="1"/>
          </p:cNvSpPr>
          <p:nvPr>
            <p:ph type="pic" sz="quarter" idx="16"/>
          </p:nvPr>
        </p:nvSpPr>
        <p:spPr>
          <a:xfrm>
            <a:off x="3072384" y="0"/>
            <a:ext cx="2974848" cy="1645920"/>
          </a:xfrm>
        </p:spPr>
        <p:txBody>
          <a:bodyPr/>
          <a:lstStyle>
            <a:lvl1pPr>
              <a:defRPr sz="1799">
                <a:solidFill>
                  <a:schemeClr val="bg2"/>
                </a:solidFill>
              </a:defRPr>
            </a:lvl1pPr>
          </a:lstStyle>
          <a:p>
            <a:r>
              <a:rPr lang="en-US"/>
              <a:t>Click icon to add picture</a:t>
            </a:r>
          </a:p>
        </p:txBody>
      </p:sp>
      <p:sp>
        <p:nvSpPr>
          <p:cNvPr id="22" name="Picture Placeholder 3"/>
          <p:cNvSpPr>
            <a:spLocks noGrp="1"/>
          </p:cNvSpPr>
          <p:nvPr>
            <p:ph type="pic" sz="quarter" idx="17"/>
          </p:nvPr>
        </p:nvSpPr>
        <p:spPr>
          <a:xfrm>
            <a:off x="6144770" y="0"/>
            <a:ext cx="2974848" cy="1645920"/>
          </a:xfrm>
        </p:spPr>
        <p:txBody>
          <a:bodyPr/>
          <a:lstStyle>
            <a:lvl1pPr>
              <a:defRPr sz="1799">
                <a:solidFill>
                  <a:schemeClr val="bg2"/>
                </a:solidFill>
              </a:defRPr>
            </a:lvl1pPr>
          </a:lstStyle>
          <a:p>
            <a:r>
              <a:rPr lang="en-US"/>
              <a:t>Click icon to add picture</a:t>
            </a:r>
          </a:p>
        </p:txBody>
      </p:sp>
      <p:sp>
        <p:nvSpPr>
          <p:cNvPr id="23" name="Picture Placeholder 3"/>
          <p:cNvSpPr>
            <a:spLocks noGrp="1"/>
          </p:cNvSpPr>
          <p:nvPr>
            <p:ph type="pic" sz="quarter" idx="18"/>
          </p:nvPr>
        </p:nvSpPr>
        <p:spPr>
          <a:xfrm>
            <a:off x="9217154" y="0"/>
            <a:ext cx="2974848" cy="1645920"/>
          </a:xfrm>
        </p:spPr>
        <p:txBody>
          <a:bodyPr/>
          <a:lstStyle>
            <a:lvl1pPr>
              <a:defRPr sz="1799">
                <a:solidFill>
                  <a:schemeClr val="bg2"/>
                </a:solidFill>
              </a:defRPr>
            </a:lvl1pPr>
          </a:lstStyle>
          <a:p>
            <a:r>
              <a:rPr lang="en-US"/>
              <a:t>Click icon to add picture</a:t>
            </a:r>
          </a:p>
        </p:txBody>
      </p:sp>
      <p:sp>
        <p:nvSpPr>
          <p:cNvPr id="24" name="Picture Placeholder 3"/>
          <p:cNvSpPr>
            <a:spLocks noGrp="1"/>
          </p:cNvSpPr>
          <p:nvPr>
            <p:ph type="pic" sz="quarter" idx="19"/>
          </p:nvPr>
        </p:nvSpPr>
        <p:spPr>
          <a:xfrm>
            <a:off x="0" y="1719596"/>
            <a:ext cx="2974848" cy="1645920"/>
          </a:xfrm>
        </p:spPr>
        <p:txBody>
          <a:bodyPr/>
          <a:lstStyle>
            <a:lvl1pPr>
              <a:defRPr sz="1799">
                <a:solidFill>
                  <a:schemeClr val="bg2"/>
                </a:solidFill>
              </a:defRPr>
            </a:lvl1pPr>
          </a:lstStyle>
          <a:p>
            <a:r>
              <a:rPr lang="en-US"/>
              <a:t>Click icon to add picture</a:t>
            </a:r>
          </a:p>
        </p:txBody>
      </p:sp>
      <p:sp>
        <p:nvSpPr>
          <p:cNvPr id="25" name="Picture Placeholder 3"/>
          <p:cNvSpPr>
            <a:spLocks noGrp="1"/>
          </p:cNvSpPr>
          <p:nvPr>
            <p:ph type="pic" sz="quarter" idx="20"/>
          </p:nvPr>
        </p:nvSpPr>
        <p:spPr>
          <a:xfrm>
            <a:off x="3072384" y="1719596"/>
            <a:ext cx="2974848" cy="1645920"/>
          </a:xfrm>
        </p:spPr>
        <p:txBody>
          <a:bodyPr/>
          <a:lstStyle>
            <a:lvl1pPr>
              <a:defRPr sz="1799">
                <a:solidFill>
                  <a:schemeClr val="bg2"/>
                </a:solidFill>
              </a:defRPr>
            </a:lvl1pPr>
          </a:lstStyle>
          <a:p>
            <a:r>
              <a:rPr lang="en-US"/>
              <a:t>Click icon to add picture</a:t>
            </a:r>
          </a:p>
        </p:txBody>
      </p:sp>
      <p:sp>
        <p:nvSpPr>
          <p:cNvPr id="26" name="Picture Placeholder 3"/>
          <p:cNvSpPr>
            <a:spLocks noGrp="1"/>
          </p:cNvSpPr>
          <p:nvPr>
            <p:ph type="pic" sz="quarter" idx="21"/>
          </p:nvPr>
        </p:nvSpPr>
        <p:spPr>
          <a:xfrm>
            <a:off x="6144770" y="1719596"/>
            <a:ext cx="2974848" cy="1645920"/>
          </a:xfrm>
        </p:spPr>
        <p:txBody>
          <a:bodyPr/>
          <a:lstStyle>
            <a:lvl1pPr>
              <a:defRPr sz="1799">
                <a:solidFill>
                  <a:schemeClr val="bg2"/>
                </a:solidFill>
              </a:defRPr>
            </a:lvl1pPr>
          </a:lstStyle>
          <a:p>
            <a:r>
              <a:rPr lang="en-US"/>
              <a:t>Click icon to add picture</a:t>
            </a:r>
          </a:p>
        </p:txBody>
      </p:sp>
      <p:sp>
        <p:nvSpPr>
          <p:cNvPr id="27" name="Picture Placeholder 3"/>
          <p:cNvSpPr>
            <a:spLocks noGrp="1"/>
          </p:cNvSpPr>
          <p:nvPr>
            <p:ph type="pic" sz="quarter" idx="22"/>
          </p:nvPr>
        </p:nvSpPr>
        <p:spPr>
          <a:xfrm>
            <a:off x="9217154" y="1719596"/>
            <a:ext cx="2974848" cy="1645920"/>
          </a:xfrm>
        </p:spPr>
        <p:txBody>
          <a:bodyPr/>
          <a:lstStyle>
            <a:lvl1pPr>
              <a:defRPr sz="1799">
                <a:solidFill>
                  <a:schemeClr val="bg2"/>
                </a:solidFill>
              </a:defRPr>
            </a:lvl1pPr>
          </a:lstStyle>
          <a:p>
            <a:r>
              <a:rPr lang="en-US"/>
              <a:t>Click icon to add picture</a:t>
            </a:r>
          </a:p>
        </p:txBody>
      </p:sp>
      <p:sp>
        <p:nvSpPr>
          <p:cNvPr id="13" name="TextBox 12"/>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5" name="Text Placeholder 4"/>
          <p:cNvSpPr>
            <a:spLocks noGrp="1"/>
          </p:cNvSpPr>
          <p:nvPr>
            <p:ph type="body" sz="quarter" idx="23"/>
          </p:nvPr>
        </p:nvSpPr>
        <p:spPr>
          <a:xfrm>
            <a:off x="498928" y="4581144"/>
            <a:ext cx="11216640" cy="457200"/>
          </a:xfrm>
        </p:spPr>
        <p:txBody>
          <a:bodyPr/>
          <a:lstStyle/>
          <a:p>
            <a:pPr lvl="0"/>
            <a:r>
              <a:rPr lang="en-US"/>
              <a:t>Click to edit Master text styles</a:t>
            </a:r>
          </a:p>
        </p:txBody>
      </p:sp>
      <p:pic>
        <p:nvPicPr>
          <p:cNvPr id="15" name="Picture 1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3633654099"/>
      </p:ext>
    </p:extLst>
  </p:cSld>
  <p:clrMapOvr>
    <a:overrideClrMapping bg1="dk1" tx1="lt1" bg2="dk2" tx2="lt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userDrawn="1">
  <p:cSld name="Title Option 7">
    <p:bg>
      <p:bgRef idx="1001">
        <a:schemeClr val="bg2"/>
      </p:bgRef>
    </p:bg>
    <p:spTree>
      <p:nvGrpSpPr>
        <p:cNvPr id="1" name=""/>
        <p:cNvGrpSpPr/>
        <p:nvPr/>
      </p:nvGrpSpPr>
      <p:grpSpPr>
        <a:xfrm>
          <a:off x="0" y="0"/>
          <a:ext cx="0" cy="0"/>
          <a:chOff x="0" y="0"/>
          <a:chExt cx="0" cy="0"/>
        </a:xfrm>
      </p:grpSpPr>
      <p:sp>
        <p:nvSpPr>
          <p:cNvPr id="12" name="Picture Placeholder 3"/>
          <p:cNvSpPr>
            <a:spLocks noGrp="1"/>
          </p:cNvSpPr>
          <p:nvPr>
            <p:ph type="pic" sz="quarter" idx="16"/>
          </p:nvPr>
        </p:nvSpPr>
        <p:spPr>
          <a:xfrm>
            <a:off x="2" y="4"/>
            <a:ext cx="12192000" cy="3425825"/>
          </a:xfrm>
        </p:spPr>
        <p:txBody>
          <a:bodyPr/>
          <a:lstStyle>
            <a:lvl1pPr>
              <a:defRPr sz="1799">
                <a:solidFill>
                  <a:schemeClr val="bg2"/>
                </a:solidFill>
              </a:defRPr>
            </a:lvl1pPr>
          </a:lstStyle>
          <a:p>
            <a:r>
              <a:rPr lang="en-US"/>
              <a:t>Click icon to add picture</a:t>
            </a:r>
            <a:endParaRPr lang="en-US" dirty="0"/>
          </a:p>
        </p:txBody>
      </p:sp>
      <p:sp>
        <p:nvSpPr>
          <p:cNvPr id="2" name="Title 1"/>
          <p:cNvSpPr>
            <a:spLocks noGrp="1"/>
          </p:cNvSpPr>
          <p:nvPr>
            <p:ph type="title"/>
          </p:nvPr>
        </p:nvSpPr>
        <p:spPr>
          <a:xfrm>
            <a:off x="498928" y="3657600"/>
            <a:ext cx="11211984" cy="1517904"/>
          </a:xfrm>
        </p:spPr>
        <p:txBody>
          <a:bodyPr anchor="t" anchorCtr="0"/>
          <a:lstStyle>
            <a:lvl1pPr>
              <a:lnSpc>
                <a:spcPct val="82000"/>
              </a:lnSpc>
              <a:spcAft>
                <a:spcPts val="800"/>
              </a:spcAft>
              <a:defRPr sz="3599">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bg1"/>
                </a:solidFill>
              </a:defRPr>
            </a:lvl1pPr>
            <a:lvl2pPr marL="0" indent="0">
              <a:lnSpc>
                <a:spcPct val="100000"/>
              </a:lnSpc>
              <a:spcAft>
                <a:spcPts val="600"/>
              </a:spcAft>
              <a:buFontTx/>
              <a:buNone/>
              <a:defRPr sz="1999">
                <a:solidFill>
                  <a:schemeClr val="bg1"/>
                </a:solidFill>
              </a:defRPr>
            </a:lvl2pPr>
            <a:lvl3pPr marL="0" indent="0">
              <a:lnSpc>
                <a:spcPct val="100000"/>
              </a:lnSpc>
              <a:spcAft>
                <a:spcPts val="600"/>
              </a:spcAft>
              <a:buFontTx/>
              <a:buNone/>
              <a:defRPr sz="1999">
                <a:solidFill>
                  <a:schemeClr val="bg1"/>
                </a:solidFill>
              </a:defRPr>
            </a:lvl3pPr>
            <a:lvl4pPr marL="0" indent="0">
              <a:lnSpc>
                <a:spcPct val="100000"/>
              </a:lnSpc>
              <a:spcAft>
                <a:spcPts val="600"/>
              </a:spcAft>
              <a:buFontTx/>
              <a:buNone/>
              <a:defRPr sz="1999">
                <a:solidFill>
                  <a:schemeClr val="bg1"/>
                </a:solidFill>
              </a:defRPr>
            </a:lvl4pPr>
            <a:lvl5pPr marL="0" indent="0">
              <a:lnSpc>
                <a:spcPct val="100000"/>
              </a:lnSpc>
              <a:spcAft>
                <a:spcPts val="600"/>
              </a:spcAft>
              <a:buFontTx/>
              <a:buNone/>
              <a:defRPr sz="1999">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TextBox 5"/>
          <p:cNvSpPr txBox="1"/>
          <p:nvPr userDrawn="1"/>
        </p:nvSpPr>
        <p:spPr>
          <a:xfrm>
            <a:off x="499197" y="6329847"/>
            <a:ext cx="5903498" cy="274157"/>
          </a:xfrm>
          <a:prstGeom prst="rect">
            <a:avLst/>
          </a:prstGeom>
          <a:noFill/>
          <a:ln>
            <a:noFill/>
          </a:ln>
        </p:spPr>
        <p:txBody>
          <a:bodyPr wrap="square" lIns="0" tIns="0" rIns="0" bIns="0" rtlCol="0">
            <a:noAutofit/>
          </a:bodyPr>
          <a:lstStyle/>
          <a:p>
            <a:pPr marL="0" marR="0" indent="0" algn="l" defTabSz="457063" rtl="0" eaLnBrk="1" fontAlgn="auto" latinLnBrk="0" hangingPunct="1">
              <a:lnSpc>
                <a:spcPts val="750"/>
              </a:lnSpc>
              <a:spcBef>
                <a:spcPts val="0"/>
              </a:spcBef>
              <a:spcAft>
                <a:spcPts val="0"/>
              </a:spcAft>
              <a:buClrTx/>
              <a:buSzTx/>
              <a:buFontTx/>
              <a:buNone/>
              <a:tabLst/>
              <a:defRPr/>
            </a:pPr>
            <a:r>
              <a:rPr lang="en-US" sz="600" dirty="0">
                <a:solidFill>
                  <a:schemeClr val="tx1"/>
                </a:solidFill>
              </a:rPr>
              <a:t>© 2016 AT&amp;T Intellectual</a:t>
            </a:r>
            <a:r>
              <a:rPr lang="en-US" sz="600" baseline="0" dirty="0">
                <a:solidFill>
                  <a:schemeClr val="tx1"/>
                </a:solidFill>
              </a:rPr>
              <a:t> Property. All rights reserved.</a:t>
            </a:r>
            <a:r>
              <a:rPr lang="en-US" sz="600" dirty="0">
                <a:solidFill>
                  <a:schemeClr val="tx1"/>
                </a:solidFill>
              </a:rPr>
              <a:t> AT&amp;T, Globe logo, Mobilizing Your World and DIRECTV are registered trademarks and service marks of AT&amp;T Intellectual Property and/or AT&amp;T affiliated companies. All other marks are the property of their respective owners.</a:t>
            </a:r>
          </a:p>
        </p:txBody>
      </p:sp>
      <p:sp>
        <p:nvSpPr>
          <p:cNvPr id="4" name="Text Placeholder 3"/>
          <p:cNvSpPr>
            <a:spLocks noGrp="1"/>
          </p:cNvSpPr>
          <p:nvPr>
            <p:ph type="body" sz="quarter" idx="17"/>
          </p:nvPr>
        </p:nvSpPr>
        <p:spPr>
          <a:xfrm>
            <a:off x="498928" y="4581144"/>
            <a:ext cx="11216640" cy="457200"/>
          </a:xfrm>
        </p:spPr>
        <p:txBody>
          <a:bodyPr/>
          <a:lstStyle/>
          <a:p>
            <a:pPr lvl="0"/>
            <a:r>
              <a:rPr lang="en-US"/>
              <a:t>Click to edit Master text styles</a:t>
            </a:r>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773168308"/>
      </p:ext>
    </p:extLst>
  </p:cSld>
  <p:clrMapOvr>
    <a:overrideClrMapping bg1="dk1" tx1="lt1" bg2="dk2" tx2="lt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Title Option 8">
    <p:spTree>
      <p:nvGrpSpPr>
        <p:cNvPr id="1" name=""/>
        <p:cNvGrpSpPr/>
        <p:nvPr/>
      </p:nvGrpSpPr>
      <p:grpSpPr>
        <a:xfrm>
          <a:off x="0" y="0"/>
          <a:ext cx="0" cy="0"/>
          <a:chOff x="0" y="0"/>
          <a:chExt cx="0" cy="0"/>
        </a:xfrm>
      </p:grpSpPr>
      <p:sp>
        <p:nvSpPr>
          <p:cNvPr id="9" name="TextBox 8"/>
          <p:cNvSpPr txBox="1"/>
          <p:nvPr userDrawn="1"/>
        </p:nvSpPr>
        <p:spPr>
          <a:xfrm>
            <a:off x="493016" y="6336855"/>
            <a:ext cx="2305192" cy="121547"/>
          </a:xfrm>
          <a:prstGeom prst="rect">
            <a:avLst/>
          </a:prstGeom>
          <a:noFill/>
          <a:ln>
            <a:noFill/>
          </a:ln>
        </p:spPr>
        <p:txBody>
          <a:bodyPr wrap="square" lIns="0" tIns="0" rIns="0" bIns="0" rtlCol="0">
            <a:noAutofit/>
          </a:bodyPr>
          <a:lstStyle/>
          <a:p>
            <a:pPr>
              <a:lnSpc>
                <a:spcPts val="750"/>
              </a:lnSpc>
            </a:pPr>
            <a:r>
              <a:rPr lang="en-US" sz="600" dirty="0">
                <a:solidFill>
                  <a:schemeClr val="tx2"/>
                </a:solidFill>
              </a:rPr>
              <a:t>© 2016 AT&amp;T Intellectual</a:t>
            </a:r>
            <a:r>
              <a:rPr lang="en-US" sz="600" baseline="0" dirty="0">
                <a:solidFill>
                  <a:schemeClr val="tx2"/>
                </a:solidFill>
              </a:rPr>
              <a:t> Property. All rights reserved.</a:t>
            </a:r>
            <a:r>
              <a:rPr lang="en-US" sz="600" dirty="0">
                <a:solidFill>
                  <a:schemeClr val="tx2"/>
                </a:solidFill>
              </a:rPr>
              <a:t> </a:t>
            </a:r>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127877" y="6075787"/>
            <a:ext cx="661956" cy="496467"/>
          </a:xfrm>
          <a:prstGeom prst="rect">
            <a:avLst/>
          </a:prstGeom>
        </p:spPr>
      </p:pic>
      <p:sp>
        <p:nvSpPr>
          <p:cNvPr id="12" name="Picture Placeholder 3"/>
          <p:cNvSpPr>
            <a:spLocks noGrp="1"/>
          </p:cNvSpPr>
          <p:nvPr>
            <p:ph type="pic" sz="quarter" idx="16" hasCustomPrompt="1"/>
          </p:nvPr>
        </p:nvSpPr>
        <p:spPr>
          <a:xfrm>
            <a:off x="2" y="0"/>
            <a:ext cx="12192000" cy="6858000"/>
          </a:xfrm>
          <a:solidFill>
            <a:schemeClr val="bg2"/>
          </a:solidFill>
        </p:spPr>
        <p:txBody>
          <a:bodyPr/>
          <a:lstStyle>
            <a:lvl1pPr marL="0" marR="0" indent="0" algn="l" defTabSz="457063" rtl="0" eaLnBrk="1" fontAlgn="auto" latinLnBrk="0" hangingPunct="1">
              <a:lnSpc>
                <a:spcPct val="90000"/>
              </a:lnSpc>
              <a:spcBef>
                <a:spcPts val="0"/>
              </a:spcBef>
              <a:spcAft>
                <a:spcPts val="600"/>
              </a:spcAft>
              <a:buClr>
                <a:schemeClr val="tx1"/>
              </a:buClr>
              <a:buSzTx/>
              <a:buFont typeface="Arial"/>
              <a:buNone/>
              <a:tabLst/>
              <a:defRPr sz="1799" baseline="0">
                <a:solidFill>
                  <a:schemeClr val="bg1"/>
                </a:solidFill>
              </a:defRPr>
            </a:lvl1pPr>
          </a:lstStyle>
          <a:p>
            <a:r>
              <a:rPr lang="en-US" dirty="0"/>
              <a:t>Drag picture to placeholder or click icon to add. Globe logo and footer should sit on top of picture.</a:t>
            </a:r>
          </a:p>
        </p:txBody>
      </p:sp>
      <p:sp>
        <p:nvSpPr>
          <p:cNvPr id="2" name="Title 1"/>
          <p:cNvSpPr>
            <a:spLocks noGrp="1"/>
          </p:cNvSpPr>
          <p:nvPr>
            <p:ph type="title"/>
          </p:nvPr>
        </p:nvSpPr>
        <p:spPr bwMode="white">
          <a:xfrm>
            <a:off x="498928" y="3276600"/>
            <a:ext cx="11211984" cy="1510747"/>
          </a:xfrm>
        </p:spPr>
        <p:txBody>
          <a:bodyPr anchor="b" anchorCtr="0"/>
          <a:lstStyle>
            <a:lvl1pPr>
              <a:lnSpc>
                <a:spcPct val="82000"/>
              </a:lnSpc>
              <a:spcAft>
                <a:spcPts val="800"/>
              </a:spcAft>
              <a:defRPr sz="3599">
                <a:solidFill>
                  <a:schemeClr val="bg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98929" y="5303520"/>
            <a:ext cx="8654028" cy="828890"/>
          </a:xfrm>
        </p:spPr>
        <p:txBody>
          <a:bodyPr/>
          <a:lstStyle>
            <a:lvl1pPr marL="0" indent="0">
              <a:lnSpc>
                <a:spcPct val="100000"/>
              </a:lnSpc>
              <a:spcAft>
                <a:spcPts val="600"/>
              </a:spcAft>
              <a:buFontTx/>
              <a:buNone/>
              <a:defRPr sz="1999">
                <a:solidFill>
                  <a:schemeClr val="tx2"/>
                </a:solidFill>
              </a:defRPr>
            </a:lvl1pPr>
            <a:lvl2pPr marL="0" indent="0">
              <a:lnSpc>
                <a:spcPct val="100000"/>
              </a:lnSpc>
              <a:spcAft>
                <a:spcPts val="600"/>
              </a:spcAft>
              <a:buFontTx/>
              <a:buNone/>
              <a:defRPr sz="1999">
                <a:solidFill>
                  <a:schemeClr val="tx2"/>
                </a:solidFill>
              </a:defRPr>
            </a:lvl2pPr>
            <a:lvl3pPr marL="0" indent="0">
              <a:lnSpc>
                <a:spcPct val="100000"/>
              </a:lnSpc>
              <a:spcAft>
                <a:spcPts val="600"/>
              </a:spcAft>
              <a:buFontTx/>
              <a:buNone/>
              <a:defRPr sz="1999">
                <a:solidFill>
                  <a:schemeClr val="tx2"/>
                </a:solidFill>
              </a:defRPr>
            </a:lvl3pPr>
            <a:lvl4pPr marL="0" indent="0">
              <a:lnSpc>
                <a:spcPct val="100000"/>
              </a:lnSpc>
              <a:spcAft>
                <a:spcPts val="600"/>
              </a:spcAft>
              <a:buFontTx/>
              <a:buNone/>
              <a:defRPr sz="1999">
                <a:solidFill>
                  <a:schemeClr val="tx2"/>
                </a:solidFill>
              </a:defRPr>
            </a:lvl4pPr>
            <a:lvl5pPr marL="0" indent="0">
              <a:lnSpc>
                <a:spcPct val="100000"/>
              </a:lnSpc>
              <a:spcAft>
                <a:spcPts val="600"/>
              </a:spcAft>
              <a:buFontTx/>
              <a:buNone/>
              <a:defRPr sz="19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quarter" idx="17"/>
          </p:nvPr>
        </p:nvSpPr>
        <p:spPr>
          <a:xfrm>
            <a:off x="498928" y="4809744"/>
            <a:ext cx="10888133" cy="444500"/>
          </a:xfrm>
        </p:spPr>
        <p:txBody>
          <a:bodyPr/>
          <a:lstStyle>
            <a:lvl1pPr>
              <a:defRPr>
                <a:solidFill>
                  <a:schemeClr val="bg1"/>
                </a:solidFill>
              </a:defRPr>
            </a:lvl1pPr>
          </a:lstStyle>
          <a:p>
            <a:pPr lvl="0"/>
            <a:r>
              <a:rPr lang="en-US"/>
              <a:t>Click to edit Master text styles</a:t>
            </a:r>
          </a:p>
        </p:txBody>
      </p:sp>
    </p:spTree>
    <p:extLst>
      <p:ext uri="{BB962C8B-B14F-4D97-AF65-F5344CB8AC3E}">
        <p14:creationId xmlns:p14="http://schemas.microsoft.com/office/powerpoint/2010/main" val="101354267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Divider Option 1">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503161" y="1642536"/>
            <a:ext cx="11211984" cy="1512147"/>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367133755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Divider Option 2">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498928" y="1634067"/>
            <a:ext cx="11211984" cy="1515534"/>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bwMode="white">
          <a:xfrm>
            <a:off x="498931" y="3608393"/>
            <a:ext cx="5611284" cy="2246311"/>
          </a:xfrm>
        </p:spPr>
        <p:txBody>
          <a:bodyPr/>
          <a:lstStyle>
            <a:lvl1pPr marL="0" indent="0">
              <a:lnSpc>
                <a:spcPct val="90000"/>
              </a:lnSpc>
              <a:spcAft>
                <a:spcPts val="600"/>
              </a:spcAft>
              <a:buFontTx/>
              <a:buNone/>
              <a:defRPr sz="2399">
                <a:solidFill>
                  <a:schemeClr val="tx1"/>
                </a:solidFill>
              </a:defRPr>
            </a:lvl1pPr>
            <a:lvl2pPr marL="0" indent="0">
              <a:lnSpc>
                <a:spcPct val="90000"/>
              </a:lnSpc>
              <a:spcAft>
                <a:spcPts val="600"/>
              </a:spcAft>
              <a:buFontTx/>
              <a:buNone/>
              <a:defRPr sz="2399">
                <a:solidFill>
                  <a:schemeClr val="tx1"/>
                </a:solidFill>
              </a:defRPr>
            </a:lvl2pPr>
            <a:lvl3pPr marL="0" indent="0">
              <a:lnSpc>
                <a:spcPct val="90000"/>
              </a:lnSpc>
              <a:spcAft>
                <a:spcPts val="600"/>
              </a:spcAft>
              <a:buFontTx/>
              <a:buNone/>
              <a:defRPr sz="2399">
                <a:solidFill>
                  <a:schemeClr val="tx1"/>
                </a:solidFill>
              </a:defRPr>
            </a:lvl3pPr>
            <a:lvl4pPr marL="0" indent="0">
              <a:lnSpc>
                <a:spcPct val="90000"/>
              </a:lnSpc>
              <a:spcAft>
                <a:spcPts val="600"/>
              </a:spcAft>
              <a:buFontTx/>
              <a:buNone/>
              <a:defRPr sz="2399">
                <a:solidFill>
                  <a:schemeClr val="tx1"/>
                </a:solidFill>
              </a:defRPr>
            </a:lvl4pPr>
            <a:lvl5pPr marL="0" indent="0">
              <a:lnSpc>
                <a:spcPct val="90000"/>
              </a:lnSpc>
              <a:spcAft>
                <a:spcPts val="600"/>
              </a:spcAft>
              <a:buFontTx/>
              <a:buNone/>
              <a:defRPr sz="23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4104314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Divider Option 3">
    <p:spTree>
      <p:nvGrpSpPr>
        <p:cNvPr id="1" name=""/>
        <p:cNvGrpSpPr/>
        <p:nvPr/>
      </p:nvGrpSpPr>
      <p:grpSpPr>
        <a:xfrm>
          <a:off x="0" y="0"/>
          <a:ext cx="0" cy="0"/>
          <a:chOff x="0" y="0"/>
          <a:chExt cx="0" cy="0"/>
        </a:xfrm>
      </p:grpSpPr>
      <p:sp>
        <p:nvSpPr>
          <p:cNvPr id="3" name="Rectangle 2"/>
          <p:cNvSpPr/>
          <p:nvPr userDrawn="1"/>
        </p:nvSpPr>
        <p:spPr>
          <a:xfrm>
            <a:off x="2" y="774701"/>
            <a:ext cx="12192000" cy="60833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hasCustomPrompt="1"/>
          </p:nvPr>
        </p:nvSpPr>
        <p:spPr bwMode="white">
          <a:xfrm>
            <a:off x="498928" y="1642536"/>
            <a:ext cx="11211984" cy="1512147"/>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bwMode="white">
          <a:xfrm>
            <a:off x="498931" y="3608393"/>
            <a:ext cx="5611284" cy="2246311"/>
          </a:xfrm>
        </p:spPr>
        <p:txBody>
          <a:bodyPr/>
          <a:lstStyle>
            <a:lvl1pPr marL="0" indent="0">
              <a:lnSpc>
                <a:spcPct val="90000"/>
              </a:lnSpc>
              <a:spcAft>
                <a:spcPts val="600"/>
              </a:spcAft>
              <a:buFontTx/>
              <a:buNone/>
              <a:defRPr sz="2399">
                <a:solidFill>
                  <a:srgbClr val="FFFFFF"/>
                </a:solidFill>
              </a:defRPr>
            </a:lvl1pPr>
            <a:lvl2pPr marL="0" indent="0">
              <a:lnSpc>
                <a:spcPct val="90000"/>
              </a:lnSpc>
              <a:spcAft>
                <a:spcPts val="600"/>
              </a:spcAft>
              <a:buFontTx/>
              <a:buNone/>
              <a:defRPr sz="2399">
                <a:solidFill>
                  <a:srgbClr val="FFFFFF"/>
                </a:solidFill>
              </a:defRPr>
            </a:lvl2pPr>
            <a:lvl3pPr marL="0" indent="0">
              <a:lnSpc>
                <a:spcPct val="90000"/>
              </a:lnSpc>
              <a:spcAft>
                <a:spcPts val="600"/>
              </a:spcAft>
              <a:buFontTx/>
              <a:buNone/>
              <a:defRPr sz="2399">
                <a:solidFill>
                  <a:srgbClr val="FFFFFF"/>
                </a:solidFill>
              </a:defRPr>
            </a:lvl3pPr>
            <a:lvl4pPr marL="0" indent="0">
              <a:lnSpc>
                <a:spcPct val="90000"/>
              </a:lnSpc>
              <a:spcAft>
                <a:spcPts val="600"/>
              </a:spcAft>
              <a:buFontTx/>
              <a:buNone/>
              <a:defRPr sz="2399">
                <a:solidFill>
                  <a:srgbClr val="FFFFFF"/>
                </a:solidFill>
              </a:defRPr>
            </a:lvl4pPr>
            <a:lvl5pPr marL="0" indent="0">
              <a:lnSpc>
                <a:spcPct val="90000"/>
              </a:lnSpc>
              <a:spcAft>
                <a:spcPts val="600"/>
              </a:spcAft>
              <a:buFontTx/>
              <a:buNone/>
              <a:defRPr sz="2399">
                <a:solidFill>
                  <a:srgbClr val="FFFFFF"/>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11278526" y="6061077"/>
            <a:ext cx="511307" cy="511174"/>
          </a:xfrm>
          <a:prstGeom prst="rect">
            <a:avLst/>
          </a:prstGeom>
        </p:spPr>
      </p:pic>
    </p:spTree>
    <p:extLst>
      <p:ext uri="{BB962C8B-B14F-4D97-AF65-F5344CB8AC3E}">
        <p14:creationId xmlns:p14="http://schemas.microsoft.com/office/powerpoint/2010/main" val="111384571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Divider Option 4">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98928" y="1642536"/>
            <a:ext cx="11211984" cy="1512147"/>
          </a:xfrm>
        </p:spPr>
        <p:txBody>
          <a:bodyPr anchor="b" anchorCtr="0"/>
          <a:lstStyle>
            <a:lvl1pPr>
              <a:lnSpc>
                <a:spcPct val="82000"/>
              </a:lnSpc>
              <a:spcAft>
                <a:spcPts val="800"/>
              </a:spcAft>
              <a:defRPr sz="3599">
                <a:solidFill>
                  <a:schemeClr val="tx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Rectangle 3"/>
          <p:cNvSpPr/>
          <p:nvPr userDrawn="1"/>
        </p:nvSpPr>
        <p:spPr bwMode="white">
          <a:xfrm>
            <a:off x="484719" y="6248400"/>
            <a:ext cx="2851149" cy="254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Tree>
    <p:extLst>
      <p:ext uri="{BB962C8B-B14F-4D97-AF65-F5344CB8AC3E}">
        <p14:creationId xmlns:p14="http://schemas.microsoft.com/office/powerpoint/2010/main" val="217596223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Divider Option 5">
    <p:spTree>
      <p:nvGrpSpPr>
        <p:cNvPr id="1" name=""/>
        <p:cNvGrpSpPr/>
        <p:nvPr/>
      </p:nvGrpSpPr>
      <p:grpSpPr>
        <a:xfrm>
          <a:off x="0" y="0"/>
          <a:ext cx="0" cy="0"/>
          <a:chOff x="0" y="0"/>
          <a:chExt cx="0" cy="0"/>
        </a:xfrm>
      </p:grpSpPr>
      <p:sp>
        <p:nvSpPr>
          <p:cNvPr id="6" name="Picture Placeholder 5"/>
          <p:cNvSpPr>
            <a:spLocks noGrp="1"/>
          </p:cNvSpPr>
          <p:nvPr>
            <p:ph type="pic" sz="quarter" idx="14" hasCustomPrompt="1"/>
          </p:nvPr>
        </p:nvSpPr>
        <p:spPr>
          <a:xfrm>
            <a:off x="2" y="774700"/>
            <a:ext cx="12192000" cy="6083300"/>
          </a:xfrm>
          <a:solidFill>
            <a:schemeClr val="bg2"/>
          </a:solidFill>
        </p:spPr>
        <p:txBody>
          <a:bodyPr/>
          <a:lstStyle>
            <a:lvl1pPr>
              <a:defRPr sz="1799">
                <a:solidFill>
                  <a:schemeClr val="bg1"/>
                </a:solidFill>
              </a:defRPr>
            </a:lvl1pPr>
          </a:lstStyle>
          <a:p>
            <a:r>
              <a:rPr lang="en-US" dirty="0"/>
              <a:t>Drag picture to placeholder or click icon to add. Globe logo should sit on top of picture.</a:t>
            </a:r>
          </a:p>
        </p:txBody>
      </p:sp>
      <p:sp>
        <p:nvSpPr>
          <p:cNvPr id="2" name="Title 1"/>
          <p:cNvSpPr>
            <a:spLocks noGrp="1"/>
          </p:cNvSpPr>
          <p:nvPr>
            <p:ph type="title" hasCustomPrompt="1"/>
          </p:nvPr>
        </p:nvSpPr>
        <p:spPr bwMode="white">
          <a:xfrm>
            <a:off x="498928" y="1638300"/>
            <a:ext cx="11211984" cy="1516378"/>
          </a:xfrm>
        </p:spPr>
        <p:txBody>
          <a:bodyPr anchor="b" anchorCtr="0"/>
          <a:lstStyle>
            <a:lvl1pPr>
              <a:lnSpc>
                <a:spcPct val="82000"/>
              </a:lnSpc>
              <a:spcAft>
                <a:spcPts val="800"/>
              </a:spcAft>
              <a:defRPr sz="3599">
                <a:solidFill>
                  <a:schemeClr val="bg1"/>
                </a:solidFill>
              </a:defRPr>
            </a:lvl1pPr>
          </a:lstStyle>
          <a:p>
            <a:r>
              <a:rPr lang="en-US" dirty="0"/>
              <a:t>Click to edit </a:t>
            </a:r>
            <a:br>
              <a:rPr lang="en-US" dirty="0"/>
            </a:br>
            <a:r>
              <a:rPr lang="en-US" dirty="0"/>
              <a:t>Master title style</a:t>
            </a:r>
          </a:p>
        </p:txBody>
      </p:sp>
      <p:sp>
        <p:nvSpPr>
          <p:cNvPr id="11" name="Text Placeholder 9"/>
          <p:cNvSpPr>
            <a:spLocks noGrp="1"/>
          </p:cNvSpPr>
          <p:nvPr>
            <p:ph type="body" sz="quarter" idx="13"/>
          </p:nvPr>
        </p:nvSpPr>
        <p:spPr>
          <a:xfrm>
            <a:off x="498931" y="3608393"/>
            <a:ext cx="5611284" cy="2246311"/>
          </a:xfrm>
        </p:spPr>
        <p:txBody>
          <a:bodyPr/>
          <a:lstStyle>
            <a:lvl1pPr marL="0" indent="0">
              <a:lnSpc>
                <a:spcPct val="90000"/>
              </a:lnSpc>
              <a:spcAft>
                <a:spcPts val="600"/>
              </a:spcAft>
              <a:buFontTx/>
              <a:buNone/>
              <a:defRPr sz="2399">
                <a:solidFill>
                  <a:schemeClr val="tx2"/>
                </a:solidFill>
              </a:defRPr>
            </a:lvl1pPr>
            <a:lvl2pPr marL="0" indent="0">
              <a:lnSpc>
                <a:spcPct val="90000"/>
              </a:lnSpc>
              <a:spcAft>
                <a:spcPts val="600"/>
              </a:spcAft>
              <a:buFontTx/>
              <a:buNone/>
              <a:defRPr sz="2399">
                <a:solidFill>
                  <a:schemeClr val="tx2"/>
                </a:solidFill>
              </a:defRPr>
            </a:lvl2pPr>
            <a:lvl3pPr marL="0" indent="0">
              <a:lnSpc>
                <a:spcPct val="90000"/>
              </a:lnSpc>
              <a:spcAft>
                <a:spcPts val="600"/>
              </a:spcAft>
              <a:buFontTx/>
              <a:buNone/>
              <a:defRPr sz="2399">
                <a:solidFill>
                  <a:schemeClr val="tx2"/>
                </a:solidFill>
              </a:defRPr>
            </a:lvl3pPr>
            <a:lvl4pPr marL="0" indent="0">
              <a:lnSpc>
                <a:spcPct val="90000"/>
              </a:lnSpc>
              <a:spcAft>
                <a:spcPts val="600"/>
              </a:spcAft>
              <a:buFontTx/>
              <a:buNone/>
              <a:defRPr sz="2399">
                <a:solidFill>
                  <a:schemeClr val="tx2"/>
                </a:solidFill>
              </a:defRPr>
            </a:lvl4pPr>
            <a:lvl5pPr marL="0" indent="0">
              <a:lnSpc>
                <a:spcPct val="90000"/>
              </a:lnSpc>
              <a:spcAft>
                <a:spcPts val="600"/>
              </a:spcAft>
              <a:buFontTx/>
              <a:buNone/>
              <a:defRPr sz="2399">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5439305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5" name="Content Placeholder 4"/>
          <p:cNvSpPr>
            <a:spLocks noGrp="1"/>
          </p:cNvSpPr>
          <p:nvPr>
            <p:ph sz="quarter" idx="12"/>
          </p:nvPr>
        </p:nvSpPr>
        <p:spPr>
          <a:xfrm>
            <a:off x="491067" y="1139370"/>
            <a:ext cx="11211984" cy="481216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798300969"/>
      </p:ext>
    </p:extLst>
  </p:cSld>
  <p:clrMapOvr>
    <a:masterClrMapping/>
  </p:clrMapOvr>
  <p:extLst>
    <p:ext uri="{DCECCB84-F9BA-43D5-87BE-67443E8EF086}">
      <p15:sldGuideLst xmlns:p15="http://schemas.microsoft.com/office/powerpoint/2012/main">
        <p15:guide id="1" orient="horz" pos="216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5" name="Content Placeholder 4"/>
          <p:cNvSpPr>
            <a:spLocks noGrp="1"/>
          </p:cNvSpPr>
          <p:nvPr>
            <p:ph sz="quarter" idx="12"/>
          </p:nvPr>
        </p:nvSpPr>
        <p:spPr>
          <a:xfrm>
            <a:off x="491067" y="1139629"/>
            <a:ext cx="11211984" cy="4800600"/>
          </a:xfrm>
        </p:spPr>
        <p:txBody>
          <a:bodyPr/>
          <a:lstStyle>
            <a:lvl1pPr>
              <a:lnSpc>
                <a:spcPct val="90000"/>
              </a:lnSpc>
              <a:spcAft>
                <a:spcPts val="600"/>
              </a:spcAft>
              <a:defRPr sz="2399" baseline="0"/>
            </a:lvl1pPr>
            <a:lvl2pPr>
              <a:defRPr b="1">
                <a:solidFill>
                  <a:schemeClr val="tx1"/>
                </a:solidFill>
              </a:defRPr>
            </a:lvl2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43301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6E19B484-CFEE-4184-8745-40FA9AF61E2E}"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pic>
        <p:nvPicPr>
          <p:cNvPr id="8" name="Picture 7" descr="att_hz_lkp_rgb_pos.png">
            <a:extLst>
              <a:ext uri="{FF2B5EF4-FFF2-40B4-BE49-F238E27FC236}">
                <a16:creationId xmlns:a16="http://schemas.microsoft.com/office/drawing/2014/main" id="{26546F5A-6C92-4CFE-85F0-2B3E255ABD3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579101" y="6098580"/>
            <a:ext cx="1308100" cy="759420"/>
          </a:xfrm>
          <a:prstGeom prst="rect">
            <a:avLst/>
          </a:prstGeom>
        </p:spPr>
      </p:pic>
    </p:spTree>
    <p:extLst>
      <p:ext uri="{BB962C8B-B14F-4D97-AF65-F5344CB8AC3E}">
        <p14:creationId xmlns:p14="http://schemas.microsoft.com/office/powerpoint/2010/main" val="75137701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Col">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24137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172196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Col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46167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4"/>
          </p:nvPr>
        </p:nvSpPr>
        <p:spPr>
          <a:xfrm>
            <a:off x="6229050" y="1206500"/>
            <a:ext cx="5476119" cy="4648200"/>
          </a:xfrm>
        </p:spPr>
        <p:txBody>
          <a:bodyPr/>
          <a:lstStyle>
            <a:lvl1pPr>
              <a:defRPr sz="1799">
                <a:solidFill>
                  <a:schemeClr val="bg2"/>
                </a:solidFill>
              </a:defRPr>
            </a:lvl1pPr>
          </a:lstStyle>
          <a:p>
            <a:r>
              <a:rPr lang="en-US"/>
              <a:t>Click icon to add picture</a:t>
            </a:r>
            <a:endParaRPr lang="en-US" dirty="0"/>
          </a:p>
        </p:txBody>
      </p:sp>
    </p:spTree>
    <p:extLst>
      <p:ext uri="{BB962C8B-B14F-4D97-AF65-F5344CB8AC3E}">
        <p14:creationId xmlns:p14="http://schemas.microsoft.com/office/powerpoint/2010/main" val="103550969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Col Rul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87790" y="1139546"/>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1139825"/>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6142330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2/3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43000"/>
            <a:ext cx="7001177"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7748828" y="1143000"/>
            <a:ext cx="395422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4018905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2/3 Photo">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1" name="Content Placeholder 5"/>
          <p:cNvSpPr>
            <a:spLocks noGrp="1"/>
          </p:cNvSpPr>
          <p:nvPr>
            <p:ph sz="quarter" idx="13"/>
          </p:nvPr>
        </p:nvSpPr>
        <p:spPr>
          <a:xfrm>
            <a:off x="7748828" y="1139825"/>
            <a:ext cx="395422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4"/>
          </p:nvPr>
        </p:nvSpPr>
        <p:spPr>
          <a:xfrm>
            <a:off x="491068" y="1206504"/>
            <a:ext cx="6995884" cy="4648199"/>
          </a:xfrm>
        </p:spPr>
        <p:txBody>
          <a:bodyPr/>
          <a:lstStyle>
            <a:lvl1pPr>
              <a:defRPr sz="1799">
                <a:solidFill>
                  <a:schemeClr val="bg2"/>
                </a:solidFill>
              </a:defRPr>
            </a:lvl1pPr>
          </a:lstStyle>
          <a:p>
            <a:r>
              <a:rPr lang="en-US"/>
              <a:t>Click icon to add picture</a:t>
            </a:r>
          </a:p>
        </p:txBody>
      </p:sp>
    </p:spTree>
    <p:extLst>
      <p:ext uri="{BB962C8B-B14F-4D97-AF65-F5344CB8AC3E}">
        <p14:creationId xmlns:p14="http://schemas.microsoft.com/office/powerpoint/2010/main" val="379281177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2/3 Rul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9" name="Straight Connector 8"/>
          <p:cNvCxnSpPr/>
          <p:nvPr userDrawn="1"/>
        </p:nvCxnSpPr>
        <p:spPr>
          <a:xfrm>
            <a:off x="7609735"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6873864"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7857068" y="1139825"/>
            <a:ext cx="3845983"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990701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Quot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10030"/>
            <a:ext cx="0" cy="4654197"/>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5364480" cy="4800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quarter" idx="14"/>
          </p:nvPr>
        </p:nvSpPr>
        <p:spPr>
          <a:xfrm>
            <a:off x="6339142" y="1118312"/>
            <a:ext cx="5363911" cy="4833226"/>
          </a:xfrm>
        </p:spPr>
        <p:txBody>
          <a:bodyPr/>
          <a:lstStyle>
            <a:lvl1pPr marL="172986" indent="-172986">
              <a:lnSpc>
                <a:spcPct val="90000"/>
              </a:lnSpc>
              <a:spcAft>
                <a:spcPts val="1000"/>
              </a:spcAft>
              <a:defRPr sz="3199">
                <a:solidFill>
                  <a:schemeClr val="tx1"/>
                </a:solidFill>
              </a:defRPr>
            </a:lvl1pPr>
            <a:lvl2pPr marL="740442" indent="-285664">
              <a:spcAft>
                <a:spcPts val="1000"/>
              </a:spcAft>
              <a:buClr>
                <a:schemeClr val="tx2"/>
              </a:buClr>
              <a:buFont typeface="Lucida Grande"/>
              <a:buChar char="—"/>
              <a:defRPr i="1">
                <a:solidFill>
                  <a:schemeClr val="tx2"/>
                </a:solidFill>
              </a:defRPr>
            </a:lvl2pPr>
            <a:lvl3pPr marL="0" indent="0">
              <a:buClr>
                <a:schemeClr val="tx2"/>
              </a:buClr>
              <a:buFontTx/>
              <a:buNone/>
              <a:defRPr>
                <a:solidFill>
                  <a:schemeClr val="tx2"/>
                </a:solidFill>
              </a:defRPr>
            </a:lvl3pPr>
            <a:lvl4pPr marL="0" indent="0">
              <a:buClr>
                <a:schemeClr val="tx2"/>
              </a:buClr>
              <a:buFontTx/>
              <a:buNone/>
              <a:defRPr>
                <a:solidFill>
                  <a:schemeClr val="tx2"/>
                </a:solidFill>
              </a:defRPr>
            </a:lvl4pPr>
            <a:lvl5pPr marL="0" indent="0">
              <a:buClr>
                <a:schemeClr val="tx2"/>
              </a:buClr>
              <a:buFontTx/>
              <a:buNone/>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1703396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Text Placeholder 3"/>
          <p:cNvSpPr>
            <a:spLocks noGrp="1"/>
          </p:cNvSpPr>
          <p:nvPr>
            <p:ph type="body" sz="quarter" idx="14"/>
          </p:nvPr>
        </p:nvSpPr>
        <p:spPr>
          <a:xfrm>
            <a:off x="487790" y="1117916"/>
            <a:ext cx="11216217" cy="4833623"/>
          </a:xfrm>
        </p:spPr>
        <p:txBody>
          <a:bodyPr/>
          <a:lstStyle>
            <a:lvl1pPr marL="172986" indent="-172986">
              <a:lnSpc>
                <a:spcPct val="90000"/>
              </a:lnSpc>
              <a:spcAft>
                <a:spcPts val="1000"/>
              </a:spcAft>
              <a:defRPr sz="3199">
                <a:solidFill>
                  <a:schemeClr val="tx1"/>
                </a:solidFill>
              </a:defRPr>
            </a:lvl1pPr>
            <a:lvl2pPr marL="740442" indent="-285664">
              <a:spcAft>
                <a:spcPts val="1000"/>
              </a:spcAft>
              <a:buClr>
                <a:schemeClr val="tx2"/>
              </a:buClr>
              <a:buFont typeface="Lucida Grande"/>
              <a:buChar char="—"/>
              <a:defRPr i="1">
                <a:solidFill>
                  <a:schemeClr val="tx2"/>
                </a:solidFill>
              </a:defRPr>
            </a:lvl2pPr>
            <a:lvl3pPr marL="0" indent="0">
              <a:buClr>
                <a:schemeClr val="tx2"/>
              </a:buClr>
              <a:buFontTx/>
              <a:buNone/>
              <a:defRPr>
                <a:solidFill>
                  <a:schemeClr val="tx2"/>
                </a:solidFill>
              </a:defRPr>
            </a:lvl3pPr>
            <a:lvl4pPr marL="0" indent="0">
              <a:buClr>
                <a:schemeClr val="tx2"/>
              </a:buClr>
              <a:buFontTx/>
              <a:buNone/>
              <a:defRPr>
                <a:solidFill>
                  <a:schemeClr val="tx2"/>
                </a:solidFill>
              </a:defRPr>
            </a:lvl4pPr>
            <a:lvl5pPr marL="0" indent="0">
              <a:buClr>
                <a:schemeClr val="tx2"/>
              </a:buClr>
              <a:buFontTx/>
              <a:buNone/>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5214810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2" hasCustomPrompt="1"/>
          </p:nvPr>
        </p:nvSpPr>
        <p:spPr>
          <a:xfrm>
            <a:off x="3" y="1206500"/>
            <a:ext cx="12192000"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Globe logo should sit on top of picture.</a:t>
            </a:r>
          </a:p>
          <a:p>
            <a:endParaRPr lang="en-US" dirty="0"/>
          </a:p>
        </p:txBody>
      </p:sp>
    </p:spTree>
    <p:extLst>
      <p:ext uri="{BB962C8B-B14F-4D97-AF65-F5344CB8AC3E}">
        <p14:creationId xmlns:p14="http://schemas.microsoft.com/office/powerpoint/2010/main" val="4123208488"/>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 Pictur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2" hasCustomPrompt="1"/>
          </p:nvPr>
        </p:nvSpPr>
        <p:spPr>
          <a:xfrm>
            <a:off x="0" y="1206500"/>
            <a:ext cx="6108192"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a:t>
            </a:r>
          </a:p>
        </p:txBody>
      </p:sp>
      <p:sp>
        <p:nvSpPr>
          <p:cNvPr id="9" name="Picture Placeholder 5"/>
          <p:cNvSpPr>
            <a:spLocks noGrp="1"/>
          </p:cNvSpPr>
          <p:nvPr>
            <p:ph type="pic" sz="quarter" idx="13" hasCustomPrompt="1"/>
          </p:nvPr>
        </p:nvSpPr>
        <p:spPr>
          <a:xfrm>
            <a:off x="6096001" y="1206500"/>
            <a:ext cx="6095998" cy="5651500"/>
          </a:xfrm>
        </p:spPr>
        <p:txBody>
          <a:bodyPr/>
          <a:lstStyle>
            <a:lvl1pPr marL="0" marR="0" indent="0" algn="l" defTabSz="457063" rtl="0" eaLnBrk="1" fontAlgn="auto" latinLnBrk="0" hangingPunct="1">
              <a:lnSpc>
                <a:spcPct val="100000"/>
              </a:lnSpc>
              <a:spcBef>
                <a:spcPts val="0"/>
              </a:spcBef>
              <a:spcAft>
                <a:spcPts val="600"/>
              </a:spcAft>
              <a:buClr>
                <a:schemeClr val="tx1"/>
              </a:buClr>
              <a:buSzTx/>
              <a:buFont typeface="Arial"/>
              <a:buNone/>
              <a:tabLst/>
              <a:defRPr sz="1799" baseline="0">
                <a:solidFill>
                  <a:schemeClr val="bg2"/>
                </a:solidFill>
              </a:defRPr>
            </a:lvl1pPr>
          </a:lstStyle>
          <a:p>
            <a:r>
              <a:rPr lang="en-US" dirty="0"/>
              <a:t>Drag picture to placeholder or click icon to add. Globe logo should sit on top of picture.</a:t>
            </a:r>
          </a:p>
          <a:p>
            <a:endParaRPr lang="en-US" dirty="0"/>
          </a:p>
        </p:txBody>
      </p:sp>
    </p:spTree>
    <p:extLst>
      <p:ext uri="{BB962C8B-B14F-4D97-AF65-F5344CB8AC3E}">
        <p14:creationId xmlns:p14="http://schemas.microsoft.com/office/powerpoint/2010/main" val="1811020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6E19B484-CFEE-4184-8745-40FA9AF61E2E}" type="datetimeFigureOut">
              <a:rPr lang="en-US" smtClean="0"/>
              <a:t>5/14/2020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022685777"/>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2-Row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3" name="Straight Connector 12"/>
          <p:cNvCxnSpPr/>
          <p:nvPr userDrawn="1"/>
        </p:nvCxnSpPr>
        <p:spPr>
          <a:xfrm flipH="1">
            <a:off x="491067" y="3520578"/>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7788"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6"/>
          </p:nvPr>
        </p:nvSpPr>
        <p:spPr>
          <a:xfrm>
            <a:off x="487788" y="1206500"/>
            <a:ext cx="2844800" cy="2128838"/>
          </a:xfrm>
        </p:spPr>
        <p:txBody>
          <a:bodyPr/>
          <a:lstStyle>
            <a:lvl1pPr>
              <a:defRPr sz="1799">
                <a:solidFill>
                  <a:schemeClr val="bg2"/>
                </a:solidFill>
              </a:defRPr>
            </a:lvl1pPr>
          </a:lstStyle>
          <a:p>
            <a:r>
              <a:rPr lang="en-US"/>
              <a:t>Click icon to add picture</a:t>
            </a:r>
            <a:endParaRPr lang="en-US" dirty="0"/>
          </a:p>
        </p:txBody>
      </p:sp>
      <p:sp>
        <p:nvSpPr>
          <p:cNvPr id="21" name="Text Placeholder 20"/>
          <p:cNvSpPr>
            <a:spLocks noGrp="1"/>
          </p:cNvSpPr>
          <p:nvPr>
            <p:ph type="body" sz="quarter" idx="18"/>
          </p:nvPr>
        </p:nvSpPr>
        <p:spPr>
          <a:xfrm>
            <a:off x="3676651" y="1145571"/>
            <a:ext cx="8026400" cy="2306404"/>
          </a:xfrm>
        </p:spPr>
        <p:txBody>
          <a:bodyPr/>
          <a:lstStyle>
            <a:lvl1pPr>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Picture Placeholder 5"/>
          <p:cNvSpPr>
            <a:spLocks noGrp="1"/>
          </p:cNvSpPr>
          <p:nvPr>
            <p:ph type="pic" sz="quarter" idx="17"/>
          </p:nvPr>
        </p:nvSpPr>
        <p:spPr>
          <a:xfrm>
            <a:off x="487788" y="3721100"/>
            <a:ext cx="2844800" cy="2133600"/>
          </a:xfrm>
        </p:spPr>
        <p:txBody>
          <a:bodyPr/>
          <a:lstStyle>
            <a:lvl1pPr>
              <a:defRPr sz="1799">
                <a:solidFill>
                  <a:schemeClr val="bg2"/>
                </a:solidFill>
              </a:defRPr>
            </a:lvl1pPr>
          </a:lstStyle>
          <a:p>
            <a:r>
              <a:rPr lang="en-US"/>
              <a:t>Click icon to add picture</a:t>
            </a:r>
          </a:p>
        </p:txBody>
      </p:sp>
      <p:sp>
        <p:nvSpPr>
          <p:cNvPr id="22" name="Text Placeholder 20"/>
          <p:cNvSpPr>
            <a:spLocks noGrp="1"/>
          </p:cNvSpPr>
          <p:nvPr>
            <p:ph type="body" sz="quarter" idx="19"/>
          </p:nvPr>
        </p:nvSpPr>
        <p:spPr>
          <a:xfrm>
            <a:off x="3676651" y="3632261"/>
            <a:ext cx="8026400" cy="2309752"/>
          </a:xfrm>
        </p:spPr>
        <p:txBody>
          <a:bodyPr/>
          <a:lstStyle>
            <a:lvl1pPr>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19681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Row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3" name="Straight Connector 12"/>
          <p:cNvCxnSpPr/>
          <p:nvPr userDrawn="1"/>
        </p:nvCxnSpPr>
        <p:spPr>
          <a:xfrm flipH="1">
            <a:off x="491067" y="2690205"/>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36" name="Straight Connector 35"/>
          <p:cNvCxnSpPr/>
          <p:nvPr userDrawn="1"/>
        </p:nvCxnSpPr>
        <p:spPr>
          <a:xfrm flipH="1">
            <a:off x="491067" y="4365061"/>
            <a:ext cx="11211984" cy="0"/>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Picture Placeholder 5"/>
          <p:cNvSpPr>
            <a:spLocks noGrp="1"/>
          </p:cNvSpPr>
          <p:nvPr>
            <p:ph type="pic" sz="quarter" idx="16"/>
          </p:nvPr>
        </p:nvSpPr>
        <p:spPr>
          <a:xfrm>
            <a:off x="491067" y="1209839"/>
            <a:ext cx="2844800" cy="1299796"/>
          </a:xfrm>
        </p:spPr>
        <p:txBody>
          <a:bodyPr/>
          <a:lstStyle>
            <a:lvl1pPr>
              <a:defRPr sz="1799">
                <a:solidFill>
                  <a:schemeClr val="bg2"/>
                </a:solidFill>
              </a:defRPr>
            </a:lvl1pPr>
          </a:lstStyle>
          <a:p>
            <a:r>
              <a:rPr lang="en-US"/>
              <a:t>Click icon to add picture</a:t>
            </a:r>
            <a:endParaRPr lang="en-US" dirty="0"/>
          </a:p>
        </p:txBody>
      </p:sp>
      <p:sp>
        <p:nvSpPr>
          <p:cNvPr id="21" name="Text Placeholder 20"/>
          <p:cNvSpPr>
            <a:spLocks noGrp="1"/>
          </p:cNvSpPr>
          <p:nvPr>
            <p:ph type="body" sz="quarter" idx="18"/>
          </p:nvPr>
        </p:nvSpPr>
        <p:spPr>
          <a:xfrm>
            <a:off x="3676651" y="1146867"/>
            <a:ext cx="8026400" cy="1461642"/>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7" name="Picture Placeholder 5"/>
          <p:cNvSpPr>
            <a:spLocks noGrp="1"/>
          </p:cNvSpPr>
          <p:nvPr>
            <p:ph type="pic" sz="quarter" idx="19"/>
          </p:nvPr>
        </p:nvSpPr>
        <p:spPr>
          <a:xfrm>
            <a:off x="491067" y="2868174"/>
            <a:ext cx="2844800" cy="1299796"/>
          </a:xfrm>
        </p:spPr>
        <p:txBody>
          <a:bodyPr/>
          <a:lstStyle>
            <a:lvl1pPr>
              <a:defRPr sz="1799">
                <a:solidFill>
                  <a:schemeClr val="bg2"/>
                </a:solidFill>
              </a:defRPr>
            </a:lvl1pPr>
          </a:lstStyle>
          <a:p>
            <a:r>
              <a:rPr lang="en-US"/>
              <a:t>Click icon to add picture</a:t>
            </a:r>
            <a:endParaRPr lang="en-US" dirty="0"/>
          </a:p>
        </p:txBody>
      </p:sp>
      <p:sp>
        <p:nvSpPr>
          <p:cNvPr id="38" name="Text Placeholder 20"/>
          <p:cNvSpPr>
            <a:spLocks noGrp="1"/>
          </p:cNvSpPr>
          <p:nvPr>
            <p:ph type="body" sz="quarter" idx="20"/>
          </p:nvPr>
        </p:nvSpPr>
        <p:spPr>
          <a:xfrm>
            <a:off x="3676651" y="2778381"/>
            <a:ext cx="8026400" cy="1456917"/>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9" name="Picture Placeholder 5"/>
          <p:cNvSpPr>
            <a:spLocks noGrp="1"/>
          </p:cNvSpPr>
          <p:nvPr>
            <p:ph type="pic" sz="quarter" idx="21"/>
          </p:nvPr>
        </p:nvSpPr>
        <p:spPr>
          <a:xfrm>
            <a:off x="491067" y="4546625"/>
            <a:ext cx="2844800" cy="1299796"/>
          </a:xfrm>
        </p:spPr>
        <p:txBody>
          <a:bodyPr/>
          <a:lstStyle>
            <a:lvl1pPr>
              <a:defRPr sz="1799">
                <a:solidFill>
                  <a:schemeClr val="bg2"/>
                </a:solidFill>
              </a:defRPr>
            </a:lvl1pPr>
          </a:lstStyle>
          <a:p>
            <a:r>
              <a:rPr lang="en-US"/>
              <a:t>Click icon to add picture</a:t>
            </a:r>
            <a:endParaRPr lang="en-US" dirty="0"/>
          </a:p>
        </p:txBody>
      </p:sp>
      <p:sp>
        <p:nvSpPr>
          <p:cNvPr id="40" name="Text Placeholder 20"/>
          <p:cNvSpPr>
            <a:spLocks noGrp="1"/>
          </p:cNvSpPr>
          <p:nvPr>
            <p:ph type="body" sz="quarter" idx="22"/>
          </p:nvPr>
        </p:nvSpPr>
        <p:spPr>
          <a:xfrm>
            <a:off x="3676651" y="4465968"/>
            <a:ext cx="8026400" cy="1485573"/>
          </a:xfrm>
        </p:spPr>
        <p:txBody>
          <a:bodyPr/>
          <a:lstStyle>
            <a:lvl1pPr>
              <a:spcAft>
                <a:spcPts val="600"/>
              </a:spcAft>
              <a:defRPr sz="2199"/>
            </a:lvl1pPr>
            <a:lvl2pPr>
              <a:spcAft>
                <a:spcPts val="600"/>
              </a:spcAft>
              <a:defRPr/>
            </a:lvl2pPr>
            <a:lvl3pPr>
              <a:spcAft>
                <a:spcPts val="600"/>
              </a:spcAft>
              <a:defRPr/>
            </a:lvl3pPr>
            <a:lvl4pPr>
              <a:spcAft>
                <a:spcPts val="600"/>
              </a:spcAft>
              <a:defRPr/>
            </a:lvl4pPr>
            <a:lvl5pPr>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53528911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19" name="Picture Placeholder 18"/>
          <p:cNvSpPr>
            <a:spLocks noGrp="1"/>
          </p:cNvSpPr>
          <p:nvPr>
            <p:ph type="pic" sz="quarter" idx="14"/>
          </p:nvPr>
        </p:nvSpPr>
        <p:spPr>
          <a:xfrm>
            <a:off x="486835" y="1209839"/>
            <a:ext cx="5361517" cy="2317504"/>
          </a:xfrm>
        </p:spPr>
        <p:txBody>
          <a:bodyPr/>
          <a:lstStyle>
            <a:lvl1pPr>
              <a:defRPr sz="1799">
                <a:solidFill>
                  <a:schemeClr val="bg2"/>
                </a:solidFill>
              </a:defRPr>
            </a:lvl1pPr>
          </a:lstStyle>
          <a:p>
            <a:r>
              <a:rPr lang="en-US"/>
              <a:t>Click icon to add picture</a:t>
            </a:r>
          </a:p>
        </p:txBody>
      </p:sp>
      <p:sp>
        <p:nvSpPr>
          <p:cNvPr id="21" name="Picture Placeholder 18"/>
          <p:cNvSpPr>
            <a:spLocks noGrp="1"/>
          </p:cNvSpPr>
          <p:nvPr>
            <p:ph type="pic" sz="quarter" idx="15"/>
          </p:nvPr>
        </p:nvSpPr>
        <p:spPr>
          <a:xfrm>
            <a:off x="6341535" y="1209839"/>
            <a:ext cx="5361517" cy="2317504"/>
          </a:xfrm>
        </p:spPr>
        <p:txBody>
          <a:bodyPr/>
          <a:lstStyle>
            <a:lvl1pPr>
              <a:defRPr sz="1799">
                <a:solidFill>
                  <a:schemeClr val="bg2"/>
                </a:solidFill>
              </a:defRPr>
            </a:lvl1pPr>
          </a:lstStyle>
          <a:p>
            <a:r>
              <a:rPr lang="en-US"/>
              <a:t>Click icon to add picture</a:t>
            </a:r>
          </a:p>
        </p:txBody>
      </p:sp>
      <p:sp>
        <p:nvSpPr>
          <p:cNvPr id="6" name="Content Placeholder 5"/>
          <p:cNvSpPr>
            <a:spLocks noGrp="1"/>
          </p:cNvSpPr>
          <p:nvPr>
            <p:ph sz="quarter" idx="12"/>
          </p:nvPr>
        </p:nvSpPr>
        <p:spPr>
          <a:xfrm>
            <a:off x="486834" y="3709992"/>
            <a:ext cx="5364480" cy="223043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3709992"/>
            <a:ext cx="5364480" cy="223043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2843761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3-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4143988"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051796"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6834"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20" name="Picture Placeholder 18"/>
          <p:cNvSpPr>
            <a:spLocks noGrp="1"/>
          </p:cNvSpPr>
          <p:nvPr>
            <p:ph type="pic" sz="quarter" idx="14"/>
          </p:nvPr>
        </p:nvSpPr>
        <p:spPr>
          <a:xfrm>
            <a:off x="486833" y="1208088"/>
            <a:ext cx="3401438" cy="2317504"/>
          </a:xfrm>
        </p:spPr>
        <p:txBody>
          <a:bodyPr/>
          <a:lstStyle>
            <a:lvl1pPr>
              <a:defRPr sz="1799">
                <a:solidFill>
                  <a:schemeClr val="bg2"/>
                </a:solidFill>
              </a:defRPr>
            </a:lvl1pPr>
          </a:lstStyle>
          <a:p>
            <a:r>
              <a:rPr lang="en-US"/>
              <a:t>Click icon to add picture</a:t>
            </a:r>
          </a:p>
        </p:txBody>
      </p:sp>
      <p:sp>
        <p:nvSpPr>
          <p:cNvPr id="21" name="Picture Placeholder 18"/>
          <p:cNvSpPr>
            <a:spLocks noGrp="1"/>
          </p:cNvSpPr>
          <p:nvPr>
            <p:ph type="pic" sz="quarter" idx="20"/>
          </p:nvPr>
        </p:nvSpPr>
        <p:spPr>
          <a:xfrm>
            <a:off x="4397398" y="1208088"/>
            <a:ext cx="3401438" cy="2317504"/>
          </a:xfrm>
        </p:spPr>
        <p:txBody>
          <a:bodyPr/>
          <a:lstStyle>
            <a:lvl1pPr>
              <a:defRPr sz="1799">
                <a:solidFill>
                  <a:schemeClr val="bg2"/>
                </a:solidFill>
              </a:defRPr>
            </a:lvl1pPr>
          </a:lstStyle>
          <a:p>
            <a:r>
              <a:rPr lang="en-US"/>
              <a:t>Click icon to add picture</a:t>
            </a:r>
          </a:p>
        </p:txBody>
      </p:sp>
      <p:sp>
        <p:nvSpPr>
          <p:cNvPr id="22" name="Picture Placeholder 18"/>
          <p:cNvSpPr>
            <a:spLocks noGrp="1"/>
          </p:cNvSpPr>
          <p:nvPr>
            <p:ph type="pic" sz="quarter" idx="21"/>
          </p:nvPr>
        </p:nvSpPr>
        <p:spPr>
          <a:xfrm>
            <a:off x="8301613" y="1208088"/>
            <a:ext cx="3401438" cy="2317504"/>
          </a:xfrm>
        </p:spPr>
        <p:txBody>
          <a:bodyPr/>
          <a:lstStyle>
            <a:lvl1pPr>
              <a:defRPr sz="1799">
                <a:solidFill>
                  <a:schemeClr val="bg2"/>
                </a:solidFill>
              </a:defRPr>
            </a:lvl1pPr>
          </a:lstStyle>
          <a:p>
            <a:r>
              <a:rPr lang="en-US"/>
              <a:t>Click icon to add picture</a:t>
            </a:r>
          </a:p>
        </p:txBody>
      </p:sp>
      <p:sp>
        <p:nvSpPr>
          <p:cNvPr id="14" name="Content Placeholder 5"/>
          <p:cNvSpPr>
            <a:spLocks noGrp="1"/>
          </p:cNvSpPr>
          <p:nvPr>
            <p:ph sz="quarter" idx="17"/>
          </p:nvPr>
        </p:nvSpPr>
        <p:spPr>
          <a:xfrm>
            <a:off x="486835" y="3692711"/>
            <a:ext cx="3406501" cy="2254067"/>
          </a:xfrm>
        </p:spPr>
        <p:txBody>
          <a:bodyPr lIns="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8"/>
          </p:nvPr>
        </p:nvSpPr>
        <p:spPr>
          <a:xfrm>
            <a:off x="4394641" y="3692711"/>
            <a:ext cx="3406501" cy="225406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9"/>
          </p:nvPr>
        </p:nvSpPr>
        <p:spPr>
          <a:xfrm>
            <a:off x="8302451" y="3692711"/>
            <a:ext cx="3406501" cy="225406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0668395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Col with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4" name="Straight Connector 13"/>
          <p:cNvCxnSpPr/>
          <p:nvPr userDrawn="1"/>
        </p:nvCxnSpPr>
        <p:spPr>
          <a:xfrm>
            <a:off x="3168465"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100234" y="1209675"/>
            <a:ext cx="0" cy="4652786"/>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9021420" y="1208092"/>
            <a:ext cx="0" cy="465437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24" name="Picture Placeholder 18"/>
          <p:cNvSpPr>
            <a:spLocks noGrp="1"/>
          </p:cNvSpPr>
          <p:nvPr>
            <p:ph type="pic" sz="quarter" idx="14"/>
          </p:nvPr>
        </p:nvSpPr>
        <p:spPr>
          <a:xfrm>
            <a:off x="486835" y="1208088"/>
            <a:ext cx="2460727" cy="2317504"/>
          </a:xfrm>
        </p:spPr>
        <p:txBody>
          <a:bodyPr/>
          <a:lstStyle>
            <a:lvl1pPr>
              <a:defRPr sz="1799">
                <a:solidFill>
                  <a:schemeClr val="bg2"/>
                </a:solidFill>
              </a:defRPr>
            </a:lvl1pPr>
          </a:lstStyle>
          <a:p>
            <a:r>
              <a:rPr lang="en-US"/>
              <a:t>Click icon to add picture</a:t>
            </a:r>
          </a:p>
        </p:txBody>
      </p:sp>
      <p:sp>
        <p:nvSpPr>
          <p:cNvPr id="25" name="Picture Placeholder 18"/>
          <p:cNvSpPr>
            <a:spLocks noGrp="1"/>
          </p:cNvSpPr>
          <p:nvPr>
            <p:ph type="pic" sz="quarter" idx="21"/>
          </p:nvPr>
        </p:nvSpPr>
        <p:spPr>
          <a:xfrm>
            <a:off x="3413312" y="1208088"/>
            <a:ext cx="2460727" cy="2317504"/>
          </a:xfrm>
        </p:spPr>
        <p:txBody>
          <a:bodyPr/>
          <a:lstStyle>
            <a:lvl1pPr>
              <a:defRPr sz="1799">
                <a:solidFill>
                  <a:schemeClr val="bg2"/>
                </a:solidFill>
              </a:defRPr>
            </a:lvl1pPr>
          </a:lstStyle>
          <a:p>
            <a:r>
              <a:rPr lang="en-US"/>
              <a:t>Click icon to add picture</a:t>
            </a:r>
          </a:p>
        </p:txBody>
      </p:sp>
      <p:sp>
        <p:nvSpPr>
          <p:cNvPr id="26" name="Picture Placeholder 18"/>
          <p:cNvSpPr>
            <a:spLocks noGrp="1"/>
          </p:cNvSpPr>
          <p:nvPr>
            <p:ph type="pic" sz="quarter" idx="22"/>
          </p:nvPr>
        </p:nvSpPr>
        <p:spPr>
          <a:xfrm>
            <a:off x="6334072" y="1208088"/>
            <a:ext cx="2460727" cy="2317504"/>
          </a:xfrm>
        </p:spPr>
        <p:txBody>
          <a:bodyPr/>
          <a:lstStyle>
            <a:lvl1pPr>
              <a:defRPr sz="1799">
                <a:solidFill>
                  <a:schemeClr val="bg2"/>
                </a:solidFill>
              </a:defRPr>
            </a:lvl1pPr>
          </a:lstStyle>
          <a:p>
            <a:r>
              <a:rPr lang="en-US"/>
              <a:t>Click icon to add picture</a:t>
            </a:r>
          </a:p>
        </p:txBody>
      </p:sp>
      <p:sp>
        <p:nvSpPr>
          <p:cNvPr id="27" name="Picture Placeholder 18"/>
          <p:cNvSpPr>
            <a:spLocks noGrp="1"/>
          </p:cNvSpPr>
          <p:nvPr>
            <p:ph type="pic" sz="quarter" idx="23"/>
          </p:nvPr>
        </p:nvSpPr>
        <p:spPr>
          <a:xfrm>
            <a:off x="9242326" y="1208088"/>
            <a:ext cx="2460727" cy="2317504"/>
          </a:xfrm>
        </p:spPr>
        <p:txBody>
          <a:bodyPr/>
          <a:lstStyle>
            <a:lvl1pPr>
              <a:defRPr sz="1799">
                <a:solidFill>
                  <a:schemeClr val="bg2"/>
                </a:solidFill>
              </a:defRPr>
            </a:lvl1pPr>
          </a:lstStyle>
          <a:p>
            <a:r>
              <a:rPr lang="en-US"/>
              <a:t>Click icon to add picture</a:t>
            </a:r>
          </a:p>
        </p:txBody>
      </p:sp>
      <p:sp>
        <p:nvSpPr>
          <p:cNvPr id="13" name="Content Placeholder 5"/>
          <p:cNvSpPr>
            <a:spLocks noGrp="1"/>
          </p:cNvSpPr>
          <p:nvPr>
            <p:ph sz="quarter" idx="17"/>
          </p:nvPr>
        </p:nvSpPr>
        <p:spPr>
          <a:xfrm>
            <a:off x="486835"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341331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9"/>
          </p:nvPr>
        </p:nvSpPr>
        <p:spPr>
          <a:xfrm>
            <a:off x="633407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5"/>
          <p:cNvSpPr>
            <a:spLocks noGrp="1"/>
          </p:cNvSpPr>
          <p:nvPr>
            <p:ph sz="quarter" idx="20"/>
          </p:nvPr>
        </p:nvSpPr>
        <p:spPr>
          <a:xfrm>
            <a:off x="9257692" y="3684591"/>
            <a:ext cx="2436787" cy="2262187"/>
          </a:xfrm>
        </p:spPr>
        <p:txBody>
          <a:bodyPr lIns="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349777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2-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86834"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86834" y="1118870"/>
            <a:ext cx="11211984" cy="1340190"/>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86834" y="2624606"/>
            <a:ext cx="5364480" cy="3315823"/>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2623102"/>
            <a:ext cx="5364480" cy="3317327"/>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26432838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3-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4143988"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8051796" y="2686650"/>
            <a:ext cx="0" cy="317757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91067" y="1117981"/>
            <a:ext cx="11211984" cy="1344168"/>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86835"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5"/>
          <p:cNvSpPr>
            <a:spLocks noGrp="1"/>
          </p:cNvSpPr>
          <p:nvPr>
            <p:ph sz="quarter" idx="15"/>
          </p:nvPr>
        </p:nvSpPr>
        <p:spPr>
          <a:xfrm>
            <a:off x="4394641"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16"/>
          </p:nvPr>
        </p:nvSpPr>
        <p:spPr>
          <a:xfrm>
            <a:off x="8302451" y="2623098"/>
            <a:ext cx="3406501" cy="3317328"/>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90101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Col with Subhead">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3168465"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094942"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a:off x="9021420" y="2690654"/>
            <a:ext cx="0" cy="3173575"/>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491067" y="1117981"/>
            <a:ext cx="11211984" cy="1344168"/>
          </a:xfrm>
        </p:spPr>
        <p:txBody>
          <a:bodyPr/>
          <a:lstStyle>
            <a:lvl1pPr marL="0" indent="0">
              <a:lnSpc>
                <a:spcPct val="90000"/>
              </a:lnSpc>
              <a:spcAft>
                <a:spcPts val="1000"/>
              </a:spcAft>
              <a:buFontTx/>
              <a:buNone/>
              <a:defRPr sz="3199" baseline="0">
                <a:solidFill>
                  <a:schemeClr val="tx1"/>
                </a:solidFill>
              </a:defRPr>
            </a:lvl1pPr>
            <a:lvl2pPr marL="0" indent="0">
              <a:lnSpc>
                <a:spcPct val="90000"/>
              </a:lnSpc>
              <a:spcAft>
                <a:spcPts val="1000"/>
              </a:spcAft>
              <a:buClr>
                <a:schemeClr val="accent5"/>
              </a:buClr>
              <a:buFontTx/>
              <a:buNone/>
              <a:defRPr sz="3199">
                <a:solidFill>
                  <a:schemeClr val="tx1"/>
                </a:solidFill>
              </a:defRPr>
            </a:lvl2pPr>
            <a:lvl3pPr marL="0" indent="0">
              <a:lnSpc>
                <a:spcPct val="90000"/>
              </a:lnSpc>
              <a:spcAft>
                <a:spcPts val="1000"/>
              </a:spcAft>
              <a:buClr>
                <a:schemeClr val="accent5"/>
              </a:buClr>
              <a:buFontTx/>
              <a:buNone/>
              <a:defRPr sz="3199">
                <a:solidFill>
                  <a:schemeClr val="tx1"/>
                </a:solidFill>
              </a:defRPr>
            </a:lvl3pPr>
            <a:lvl4pPr marL="0" indent="0">
              <a:lnSpc>
                <a:spcPct val="90000"/>
              </a:lnSpc>
              <a:spcAft>
                <a:spcPts val="1000"/>
              </a:spcAft>
              <a:buClr>
                <a:schemeClr val="accent5"/>
              </a:buClr>
              <a:buFontTx/>
              <a:buNone/>
              <a:defRPr sz="3199">
                <a:solidFill>
                  <a:schemeClr val="tx1"/>
                </a:solidFill>
              </a:defRPr>
            </a:lvl4pPr>
            <a:lvl5pPr marL="0" indent="0">
              <a:lnSpc>
                <a:spcPct val="90000"/>
              </a:lnSpc>
              <a:spcAft>
                <a:spcPts val="1000"/>
              </a:spcAft>
              <a:buClr>
                <a:schemeClr val="accent5"/>
              </a:buClr>
              <a:buFontTx/>
              <a:buNone/>
              <a:defRPr sz="3199">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5"/>
          <p:cNvSpPr>
            <a:spLocks noGrp="1"/>
          </p:cNvSpPr>
          <p:nvPr>
            <p:ph sz="quarter" idx="15"/>
          </p:nvPr>
        </p:nvSpPr>
        <p:spPr>
          <a:xfrm>
            <a:off x="486835"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5"/>
          <p:cNvSpPr>
            <a:spLocks noGrp="1"/>
          </p:cNvSpPr>
          <p:nvPr>
            <p:ph sz="quarter" idx="16"/>
          </p:nvPr>
        </p:nvSpPr>
        <p:spPr>
          <a:xfrm>
            <a:off x="3413312"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7"/>
          </p:nvPr>
        </p:nvSpPr>
        <p:spPr>
          <a:xfrm>
            <a:off x="6339789"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9266265" y="2623098"/>
            <a:ext cx="2436787" cy="3328184"/>
          </a:xfrm>
        </p:spPr>
        <p:txBody>
          <a:bodyPr/>
          <a:lstStyle>
            <a:lvl1pPr>
              <a:defRPr sz="2199">
                <a:solidFill>
                  <a:schemeClr val="tx2"/>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9618910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2-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20" name="Straight Connector 19"/>
          <p:cNvCxnSpPr/>
          <p:nvPr userDrawn="1"/>
        </p:nvCxnSpPr>
        <p:spPr>
          <a:xfrm>
            <a:off x="6096001"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7" y="1769553"/>
            <a:ext cx="5374218"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9"/>
          <p:cNvSpPr>
            <a:spLocks noGrp="1"/>
          </p:cNvSpPr>
          <p:nvPr>
            <p:ph type="body" sz="quarter" idx="16"/>
          </p:nvPr>
        </p:nvSpPr>
        <p:spPr>
          <a:xfrm>
            <a:off x="6328834" y="1769553"/>
            <a:ext cx="5374218"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491067" y="2624606"/>
            <a:ext cx="5364480" cy="3315823"/>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Content Placeholder 5"/>
          <p:cNvSpPr>
            <a:spLocks noGrp="1"/>
          </p:cNvSpPr>
          <p:nvPr>
            <p:ph sz="quarter" idx="13"/>
          </p:nvPr>
        </p:nvSpPr>
        <p:spPr>
          <a:xfrm>
            <a:off x="6338571" y="2623102"/>
            <a:ext cx="5364480" cy="3317327"/>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02022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3-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2" name="Straight Connector 11"/>
          <p:cNvCxnSpPr/>
          <p:nvPr userDrawn="1"/>
        </p:nvCxnSpPr>
        <p:spPr>
          <a:xfrm>
            <a:off x="4143988"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a:off x="8051796"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8"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Text Placeholder 9"/>
          <p:cNvSpPr>
            <a:spLocks noGrp="1"/>
          </p:cNvSpPr>
          <p:nvPr>
            <p:ph type="body" sz="quarter" idx="20"/>
          </p:nvPr>
        </p:nvSpPr>
        <p:spPr>
          <a:xfrm>
            <a:off x="4394642"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Text Placeholder 9"/>
          <p:cNvSpPr>
            <a:spLocks noGrp="1"/>
          </p:cNvSpPr>
          <p:nvPr>
            <p:ph type="body" sz="quarter" idx="21"/>
          </p:nvPr>
        </p:nvSpPr>
        <p:spPr>
          <a:xfrm>
            <a:off x="8302451" y="1769553"/>
            <a:ext cx="3406501"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Content Placeholder 5"/>
          <p:cNvSpPr>
            <a:spLocks noGrp="1"/>
          </p:cNvSpPr>
          <p:nvPr>
            <p:ph sz="quarter" idx="17"/>
          </p:nvPr>
        </p:nvSpPr>
        <p:spPr>
          <a:xfrm>
            <a:off x="491068" y="2623098"/>
            <a:ext cx="3406501" cy="3317328"/>
          </a:xfrm>
        </p:spPr>
        <p:txBody>
          <a:bodyPr lIns="91440"/>
          <a:lstStyle>
            <a:lvl1pPr>
              <a:defRPr sz="2199">
                <a:solidFill>
                  <a:schemeClr val="tx1"/>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18"/>
          </p:nvPr>
        </p:nvSpPr>
        <p:spPr>
          <a:xfrm>
            <a:off x="4394641" y="2623098"/>
            <a:ext cx="3406501" cy="3317328"/>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9"/>
          </p:nvPr>
        </p:nvSpPr>
        <p:spPr>
          <a:xfrm>
            <a:off x="8302451" y="2623098"/>
            <a:ext cx="3406501" cy="3317328"/>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1754354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6E19B484-CFEE-4184-8745-40FA9AF61E2E}"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255425332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Col with Block">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cxnSp>
        <p:nvCxnSpPr>
          <p:cNvPr id="14" name="Straight Connector 13"/>
          <p:cNvCxnSpPr/>
          <p:nvPr userDrawn="1"/>
        </p:nvCxnSpPr>
        <p:spPr>
          <a:xfrm>
            <a:off x="3168465" y="1791167"/>
            <a:ext cx="0" cy="4073058"/>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userDrawn="1"/>
        </p:nvCxnSpPr>
        <p:spPr>
          <a:xfrm>
            <a:off x="6096001" y="1769459"/>
            <a:ext cx="0" cy="4094769"/>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userDrawn="1"/>
        </p:nvCxnSpPr>
        <p:spPr>
          <a:xfrm>
            <a:off x="9021420" y="1780316"/>
            <a:ext cx="0" cy="4083913"/>
          </a:xfrm>
          <a:prstGeom prst="line">
            <a:avLst/>
          </a:prstGeom>
          <a:ln w="6350" cmpd="sng">
            <a:solidFill>
              <a:schemeClr val="accent6"/>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91067"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91069" y="1210471"/>
            <a:ext cx="11216217" cy="394846"/>
          </a:xfrm>
          <a:solidFill>
            <a:schemeClr val="tx2"/>
          </a:solidFill>
        </p:spPr>
        <p:txBody>
          <a:bodyPr lIns="91440" tIns="45720" rIns="91440" bIns="45720" anchor="ctr" anchorCtr="0"/>
          <a:lstStyle>
            <a:lvl1pPr marL="0" indent="0" algn="ctr">
              <a:spcAft>
                <a:spcPts val="600"/>
              </a:spcAft>
              <a:buFontTx/>
              <a:buNone/>
              <a:defRPr sz="1400">
                <a:solidFill>
                  <a:schemeClr val="bg1"/>
                </a:solidFill>
              </a:defRPr>
            </a:lvl1pPr>
            <a:lvl2pPr marL="0" indent="0" algn="ctr">
              <a:spcAft>
                <a:spcPts val="600"/>
              </a:spcAft>
              <a:buFontTx/>
              <a:buNone/>
              <a:defRPr sz="1400">
                <a:solidFill>
                  <a:schemeClr val="bg1"/>
                </a:solidFill>
              </a:defRPr>
            </a:lvl2pPr>
            <a:lvl3pPr marL="0" indent="0" algn="ctr">
              <a:spcAft>
                <a:spcPts val="600"/>
              </a:spcAft>
              <a:buFontTx/>
              <a:buNone/>
              <a:defRPr sz="1400">
                <a:solidFill>
                  <a:schemeClr val="bg1"/>
                </a:solidFill>
              </a:defRPr>
            </a:lvl3pPr>
            <a:lvl4pPr marL="0" indent="0" algn="ctr">
              <a:spcAft>
                <a:spcPts val="600"/>
              </a:spcAft>
              <a:buFontTx/>
              <a:buNone/>
              <a:defRPr sz="1400">
                <a:solidFill>
                  <a:schemeClr val="bg1"/>
                </a:solidFill>
              </a:defRPr>
            </a:lvl4pPr>
            <a:lvl5pPr marL="0" indent="0" algn="ctr">
              <a:spcAft>
                <a:spcPts val="600"/>
              </a:spcAft>
              <a:buFontTx/>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ext Placeholder 9"/>
          <p:cNvSpPr>
            <a:spLocks noGrp="1"/>
          </p:cNvSpPr>
          <p:nvPr>
            <p:ph type="body" sz="quarter" idx="15"/>
          </p:nvPr>
        </p:nvSpPr>
        <p:spPr>
          <a:xfrm>
            <a:off x="491067"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9"/>
          <p:cNvSpPr>
            <a:spLocks noGrp="1"/>
          </p:cNvSpPr>
          <p:nvPr>
            <p:ph type="body" sz="quarter" idx="21"/>
          </p:nvPr>
        </p:nvSpPr>
        <p:spPr>
          <a:xfrm>
            <a:off x="3413311"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Text Placeholder 9"/>
          <p:cNvSpPr>
            <a:spLocks noGrp="1"/>
          </p:cNvSpPr>
          <p:nvPr>
            <p:ph type="body" sz="quarter" idx="22"/>
          </p:nvPr>
        </p:nvSpPr>
        <p:spPr>
          <a:xfrm>
            <a:off x="6334073"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3" name="Text Placeholder 9"/>
          <p:cNvSpPr>
            <a:spLocks noGrp="1"/>
          </p:cNvSpPr>
          <p:nvPr>
            <p:ph type="body" sz="quarter" idx="23"/>
          </p:nvPr>
        </p:nvSpPr>
        <p:spPr>
          <a:xfrm>
            <a:off x="9257691" y="1769553"/>
            <a:ext cx="2451260" cy="769937"/>
          </a:xfrm>
          <a:solidFill>
            <a:schemeClr val="tx1"/>
          </a:solidFill>
        </p:spPr>
        <p:txBody>
          <a:bodyPr lIns="91440" tIns="91440" rIns="91440" bIns="91440" anchor="ctr" anchorCtr="0"/>
          <a:lstStyle>
            <a:lvl1pPr marL="0">
              <a:spcAft>
                <a:spcPts val="600"/>
              </a:spcAft>
              <a:buFontTx/>
              <a:buNone/>
              <a:defRPr sz="1400" b="1">
                <a:solidFill>
                  <a:schemeClr val="bg1"/>
                </a:solidFill>
              </a:defRPr>
            </a:lvl1pPr>
            <a:lvl2pPr marL="0">
              <a:spcAft>
                <a:spcPts val="600"/>
              </a:spcAft>
              <a:buFontTx/>
              <a:buNone/>
              <a:defRPr sz="1400" b="1">
                <a:solidFill>
                  <a:schemeClr val="bg1"/>
                </a:solidFill>
              </a:defRPr>
            </a:lvl2pPr>
            <a:lvl3pPr marL="0" indent="0">
              <a:spcAft>
                <a:spcPts val="600"/>
              </a:spcAft>
              <a:buFontTx/>
              <a:buNone/>
              <a:defRPr sz="1400" b="1">
                <a:solidFill>
                  <a:schemeClr val="bg1"/>
                </a:solidFill>
              </a:defRPr>
            </a:lvl3pPr>
            <a:lvl4pPr marL="0" indent="0">
              <a:spcAft>
                <a:spcPts val="600"/>
              </a:spcAft>
              <a:buFontTx/>
              <a:buNone/>
              <a:defRPr sz="1400" b="1">
                <a:solidFill>
                  <a:schemeClr val="bg1"/>
                </a:solidFill>
              </a:defRPr>
            </a:lvl4pPr>
            <a:lvl5pPr marL="0" indent="0">
              <a:spcAft>
                <a:spcPts val="600"/>
              </a:spcAft>
              <a:buFontTx/>
              <a:buNone/>
              <a:defRPr sz="1400" b="1">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Content Placeholder 5"/>
          <p:cNvSpPr>
            <a:spLocks noGrp="1"/>
          </p:cNvSpPr>
          <p:nvPr>
            <p:ph sz="quarter" idx="17"/>
          </p:nvPr>
        </p:nvSpPr>
        <p:spPr>
          <a:xfrm>
            <a:off x="491068"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5"/>
          <p:cNvSpPr>
            <a:spLocks noGrp="1"/>
          </p:cNvSpPr>
          <p:nvPr>
            <p:ph sz="quarter" idx="18"/>
          </p:nvPr>
        </p:nvSpPr>
        <p:spPr>
          <a:xfrm>
            <a:off x="341331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5"/>
          <p:cNvSpPr>
            <a:spLocks noGrp="1"/>
          </p:cNvSpPr>
          <p:nvPr>
            <p:ph sz="quarter" idx="19"/>
          </p:nvPr>
        </p:nvSpPr>
        <p:spPr>
          <a:xfrm>
            <a:off x="633407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5"/>
          <p:cNvSpPr>
            <a:spLocks noGrp="1"/>
          </p:cNvSpPr>
          <p:nvPr>
            <p:ph sz="quarter" idx="20"/>
          </p:nvPr>
        </p:nvSpPr>
        <p:spPr>
          <a:xfrm>
            <a:off x="9257692" y="2623098"/>
            <a:ext cx="2436787" cy="3328184"/>
          </a:xfrm>
        </p:spPr>
        <p:txBody>
          <a:bodyPr lIns="91440"/>
          <a:lstStyle>
            <a:lvl1pPr>
              <a:defRPr sz="2199">
                <a:solidFill>
                  <a:srgbClr val="009FDB"/>
                </a:solidFill>
              </a:defRPr>
            </a:lvl1pPr>
            <a:lvl2pPr>
              <a:spcAft>
                <a:spcPts val="600"/>
              </a:spcAft>
              <a:defRPr>
                <a:solidFill>
                  <a:schemeClr val="tx2"/>
                </a:solidFill>
              </a:defRPr>
            </a:lvl2pPr>
            <a:lvl3pPr>
              <a:spcAft>
                <a:spcPts val="600"/>
              </a:spcAft>
              <a:defRPr>
                <a:solidFill>
                  <a:schemeClr val="tx2"/>
                </a:solidFill>
              </a:defRPr>
            </a:lvl3pPr>
            <a:lvl4pPr>
              <a:spcAft>
                <a:spcPts val="600"/>
              </a:spcAft>
              <a:defRPr>
                <a:solidFill>
                  <a:schemeClr val="tx2"/>
                </a:solidFill>
              </a:defRPr>
            </a:lvl4pPr>
            <a:lvl5pPr>
              <a:spcAft>
                <a:spcPts val="600"/>
              </a:spcAft>
              <a:defRPr>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5090156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allout Content">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6" name="Content Placeholder 5"/>
          <p:cNvSpPr>
            <a:spLocks noGrp="1"/>
          </p:cNvSpPr>
          <p:nvPr>
            <p:ph sz="quarter" idx="12"/>
          </p:nvPr>
        </p:nvSpPr>
        <p:spPr>
          <a:xfrm>
            <a:off x="491067" y="1139825"/>
            <a:ext cx="7944813" cy="4806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5"/>
          <p:cNvSpPr>
            <a:spLocks noGrp="1"/>
          </p:cNvSpPr>
          <p:nvPr>
            <p:ph sz="quarter" idx="14"/>
          </p:nvPr>
        </p:nvSpPr>
        <p:spPr>
          <a:xfrm>
            <a:off x="8660727" y="1206500"/>
            <a:ext cx="3042325" cy="4648200"/>
          </a:xfrm>
          <a:solidFill>
            <a:srgbClr val="E8E8E8"/>
          </a:solidFill>
        </p:spPr>
        <p:txBody>
          <a:bodyPr lIns="274320" tIns="182880" rIns="274320" bIns="182880"/>
          <a:lstStyle>
            <a:lvl1pPr>
              <a:lnSpc>
                <a:spcPct val="100000"/>
              </a:lnSpc>
              <a:spcAft>
                <a:spcPts val="600"/>
              </a:spcAft>
              <a:defRPr sz="1600" baseline="0">
                <a:solidFill>
                  <a:schemeClr val="tx2"/>
                </a:solidFill>
              </a:defRPr>
            </a:lvl1pPr>
            <a:lvl2pPr>
              <a:lnSpc>
                <a:spcPct val="100000"/>
              </a:lnSpc>
              <a:spcAft>
                <a:spcPts val="600"/>
              </a:spcAft>
              <a:defRPr sz="1600" i="1" baseline="0"/>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803770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allout Picture">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a:t>Click to edit Master title style</a:t>
            </a:r>
            <a:endParaRPr lang="en-US" dirty="0"/>
          </a:p>
        </p:txBody>
      </p:sp>
      <p:sp>
        <p:nvSpPr>
          <p:cNvPr id="9" name="Content Placeholder 5"/>
          <p:cNvSpPr>
            <a:spLocks noGrp="1"/>
          </p:cNvSpPr>
          <p:nvPr>
            <p:ph sz="quarter" idx="14"/>
          </p:nvPr>
        </p:nvSpPr>
        <p:spPr>
          <a:xfrm>
            <a:off x="8660727" y="1206500"/>
            <a:ext cx="3042325" cy="4648200"/>
          </a:xfrm>
          <a:solidFill>
            <a:srgbClr val="E8E8E8"/>
          </a:solidFill>
        </p:spPr>
        <p:txBody>
          <a:bodyPr lIns="274320" tIns="182880" rIns="274320" bIns="182880"/>
          <a:lstStyle>
            <a:lvl1pPr>
              <a:lnSpc>
                <a:spcPct val="100000"/>
              </a:lnSpc>
              <a:spcAft>
                <a:spcPts val="600"/>
              </a:spcAft>
              <a:defRPr sz="1600" baseline="0">
                <a:solidFill>
                  <a:schemeClr val="tx2"/>
                </a:solidFill>
              </a:defRPr>
            </a:lvl1pPr>
            <a:lvl2pPr>
              <a:lnSpc>
                <a:spcPct val="100000"/>
              </a:lnSpc>
              <a:spcAft>
                <a:spcPts val="600"/>
              </a:spcAft>
              <a:defRPr sz="1600" i="1" baseline="0"/>
            </a:lvl2pPr>
            <a:lvl3pPr>
              <a:lnSpc>
                <a:spcPct val="100000"/>
              </a:lnSpc>
              <a:spcAft>
                <a:spcPts val="600"/>
              </a:spcAft>
              <a:defRPr/>
            </a:lvl3pPr>
            <a:lvl4pPr>
              <a:lnSpc>
                <a:spcPct val="100000"/>
              </a:lnSpc>
              <a:spcAft>
                <a:spcPts val="600"/>
              </a:spcAft>
              <a:defRPr/>
            </a:lvl4pPr>
            <a:lvl5pPr>
              <a:lnSpc>
                <a:spcPct val="100000"/>
              </a:lnSpc>
              <a:spcAft>
                <a:spcPts val="60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p:cNvSpPr>
            <a:spLocks noGrp="1"/>
          </p:cNvSpPr>
          <p:nvPr>
            <p:ph type="pic" sz="quarter" idx="15"/>
          </p:nvPr>
        </p:nvSpPr>
        <p:spPr>
          <a:xfrm>
            <a:off x="491067" y="1206500"/>
            <a:ext cx="7939618" cy="4648200"/>
          </a:xfrm>
        </p:spPr>
        <p:txBody>
          <a:bodyPr/>
          <a:lstStyle>
            <a:lvl1pPr>
              <a:defRPr sz="1799">
                <a:solidFill>
                  <a:schemeClr val="bg2"/>
                </a:solidFill>
              </a:defRPr>
            </a:lvl1pPr>
          </a:lstStyle>
          <a:p>
            <a:r>
              <a:rPr lang="en-US"/>
              <a:t>Click icon to add picture</a:t>
            </a:r>
          </a:p>
        </p:txBody>
      </p:sp>
    </p:spTree>
    <p:extLst>
      <p:ext uri="{BB962C8B-B14F-4D97-AF65-F5344CB8AC3E}">
        <p14:creationId xmlns:p14="http://schemas.microsoft.com/office/powerpoint/2010/main" val="359660862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From To">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5" name="Rectangle 4"/>
          <p:cNvSpPr/>
          <p:nvPr userDrawn="1"/>
        </p:nvSpPr>
        <p:spPr>
          <a:xfrm>
            <a:off x="489465" y="1585409"/>
            <a:ext cx="5349187" cy="4405816"/>
          </a:xfrm>
          <a:prstGeom prst="rect">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a:xfrm>
            <a:off x="6353865" y="1585409"/>
            <a:ext cx="5349187" cy="4405816"/>
          </a:xfrm>
          <a:prstGeom prst="rect">
            <a:avLst/>
          </a:prstGeom>
          <a:solidFill>
            <a:srgbClr val="E8E8E8"/>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2" name="Title 1"/>
          <p:cNvSpPr>
            <a:spLocks noGrp="1"/>
          </p:cNvSpPr>
          <p:nvPr>
            <p:ph type="title"/>
          </p:nvPr>
        </p:nvSpPr>
        <p:spPr>
          <a:xfrm>
            <a:off x="489465" y="522779"/>
            <a:ext cx="11211984" cy="342206"/>
          </a:xfrm>
        </p:spPr>
        <p:txBody>
          <a:bodyPr/>
          <a:lstStyle>
            <a:lvl1pPr>
              <a:defRPr>
                <a:solidFill>
                  <a:schemeClr val="tx2"/>
                </a:solidFill>
              </a:defRPr>
            </a:lvl1pPr>
          </a:lstStyle>
          <a:p>
            <a:r>
              <a:rPr lang="en-US"/>
              <a:t>Click to edit Master title style</a:t>
            </a:r>
            <a:endParaRPr lang="en-US" dirty="0"/>
          </a:p>
        </p:txBody>
      </p:sp>
      <p:sp>
        <p:nvSpPr>
          <p:cNvPr id="4" name="Text Placeholder 3"/>
          <p:cNvSpPr>
            <a:spLocks noGrp="1"/>
          </p:cNvSpPr>
          <p:nvPr>
            <p:ph type="body" sz="quarter" idx="14"/>
          </p:nvPr>
        </p:nvSpPr>
        <p:spPr>
          <a:xfrm>
            <a:off x="489468" y="1142215"/>
            <a:ext cx="5349148" cy="316199"/>
          </a:xfrm>
        </p:spPr>
        <p:txBody>
          <a:bodyPr/>
          <a:lstStyle>
            <a:lvl1pPr marL="0" indent="0">
              <a:lnSpc>
                <a:spcPct val="100000"/>
              </a:lnSpc>
              <a:spcAft>
                <a:spcPts val="0"/>
              </a:spcAft>
              <a:buFontTx/>
              <a:buNone/>
              <a:defRPr sz="1600" b="0" i="1">
                <a:solidFill>
                  <a:schemeClr val="tx2"/>
                </a:solidFill>
              </a:defRPr>
            </a:lvl1pPr>
            <a:lvl2pPr marL="0" indent="0">
              <a:lnSpc>
                <a:spcPct val="100000"/>
              </a:lnSpc>
              <a:spcAft>
                <a:spcPts val="0"/>
              </a:spcAft>
              <a:buFontTx/>
              <a:buNone/>
              <a:defRPr sz="1600" b="0" i="1">
                <a:solidFill>
                  <a:schemeClr val="tx2"/>
                </a:solidFill>
              </a:defRPr>
            </a:lvl2pPr>
            <a:lvl3pPr marL="0" indent="0">
              <a:lnSpc>
                <a:spcPct val="100000"/>
              </a:lnSpc>
              <a:spcAft>
                <a:spcPts val="0"/>
              </a:spcAft>
              <a:buFontTx/>
              <a:buNone/>
              <a:defRPr sz="1600" b="0" i="1">
                <a:solidFill>
                  <a:schemeClr val="tx2"/>
                </a:solidFill>
              </a:defRPr>
            </a:lvl3pPr>
            <a:lvl4pPr marL="0" indent="0">
              <a:lnSpc>
                <a:spcPct val="100000"/>
              </a:lnSpc>
              <a:spcAft>
                <a:spcPts val="0"/>
              </a:spcAft>
              <a:buFontTx/>
              <a:buNone/>
              <a:defRPr sz="1600" b="0" i="1">
                <a:solidFill>
                  <a:schemeClr val="tx2"/>
                </a:solidFill>
              </a:defRPr>
            </a:lvl4pPr>
            <a:lvl5pPr marL="0" indent="0">
              <a:lnSpc>
                <a:spcPct val="100000"/>
              </a:lnSpc>
              <a:spcAft>
                <a:spcPts val="0"/>
              </a:spcAft>
              <a:buFontTx/>
              <a:buNone/>
              <a:defRPr sz="1600" b="0" i="1">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12"/>
          </p:nvPr>
        </p:nvSpPr>
        <p:spPr>
          <a:xfrm>
            <a:off x="729195" y="1587384"/>
            <a:ext cx="4876800" cy="41371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3" name="Text Placeholder 3"/>
          <p:cNvSpPr>
            <a:spLocks noGrp="1"/>
          </p:cNvSpPr>
          <p:nvPr>
            <p:ph type="body" sz="quarter" idx="15"/>
          </p:nvPr>
        </p:nvSpPr>
        <p:spPr>
          <a:xfrm>
            <a:off x="6363057" y="1142215"/>
            <a:ext cx="5339995" cy="316199"/>
          </a:xfrm>
        </p:spPr>
        <p:txBody>
          <a:bodyPr/>
          <a:lstStyle>
            <a:lvl1pPr marL="0" indent="0">
              <a:lnSpc>
                <a:spcPct val="100000"/>
              </a:lnSpc>
              <a:spcAft>
                <a:spcPts val="0"/>
              </a:spcAft>
              <a:buFontTx/>
              <a:buNone/>
              <a:defRPr sz="1600" b="0" i="1">
                <a:solidFill>
                  <a:schemeClr val="tx2"/>
                </a:solidFill>
              </a:defRPr>
            </a:lvl1pPr>
            <a:lvl2pPr marL="0" indent="0">
              <a:lnSpc>
                <a:spcPct val="100000"/>
              </a:lnSpc>
              <a:spcAft>
                <a:spcPts val="0"/>
              </a:spcAft>
              <a:buFontTx/>
              <a:buNone/>
              <a:defRPr sz="1600" b="0" i="1">
                <a:solidFill>
                  <a:schemeClr val="tx2"/>
                </a:solidFill>
              </a:defRPr>
            </a:lvl2pPr>
            <a:lvl3pPr marL="0" indent="0">
              <a:lnSpc>
                <a:spcPct val="100000"/>
              </a:lnSpc>
              <a:spcAft>
                <a:spcPts val="0"/>
              </a:spcAft>
              <a:buFontTx/>
              <a:buNone/>
              <a:defRPr sz="1600" b="0" i="1">
                <a:solidFill>
                  <a:schemeClr val="tx2"/>
                </a:solidFill>
              </a:defRPr>
            </a:lvl3pPr>
            <a:lvl4pPr marL="0" indent="0">
              <a:lnSpc>
                <a:spcPct val="100000"/>
              </a:lnSpc>
              <a:spcAft>
                <a:spcPts val="0"/>
              </a:spcAft>
              <a:buFontTx/>
              <a:buNone/>
              <a:defRPr sz="1600" b="0" i="1">
                <a:solidFill>
                  <a:schemeClr val="tx2"/>
                </a:solidFill>
              </a:defRPr>
            </a:lvl4pPr>
            <a:lvl5pPr marL="0" indent="0">
              <a:lnSpc>
                <a:spcPct val="100000"/>
              </a:lnSpc>
              <a:spcAft>
                <a:spcPts val="0"/>
              </a:spcAft>
              <a:buFontTx/>
              <a:buNone/>
              <a:defRPr sz="1600" b="0" i="1">
                <a:solidFill>
                  <a:schemeClr val="tx2"/>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5"/>
          <p:cNvSpPr>
            <a:spLocks noGrp="1"/>
          </p:cNvSpPr>
          <p:nvPr>
            <p:ph sz="quarter" idx="16"/>
          </p:nvPr>
        </p:nvSpPr>
        <p:spPr>
          <a:xfrm>
            <a:off x="6588128" y="1587384"/>
            <a:ext cx="4876800" cy="413712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 name="Picture 9"/>
          <p:cNvPicPr>
            <a:picLocks noChangeAspect="1"/>
          </p:cNvPicPr>
          <p:nvPr userDrawn="1"/>
        </p:nvPicPr>
        <p:blipFill>
          <a:blip r:embed="rId2"/>
          <a:stretch>
            <a:fillRect/>
          </a:stretch>
        </p:blipFill>
        <p:spPr>
          <a:xfrm>
            <a:off x="5985527" y="3471928"/>
            <a:ext cx="254000" cy="596900"/>
          </a:xfrm>
          <a:prstGeom prst="rect">
            <a:avLst/>
          </a:prstGeom>
        </p:spPr>
      </p:pic>
    </p:spTree>
    <p:extLst>
      <p:ext uri="{BB962C8B-B14F-4D97-AF65-F5344CB8AC3E}">
        <p14:creationId xmlns:p14="http://schemas.microsoft.com/office/powerpoint/2010/main" val="25334598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Slide Number Placeholder 6"/>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18631162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sp>
        <p:nvSpPr>
          <p:cNvPr id="6" name="Slide Number Placeholder 5"/>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Tree>
    <p:extLst>
      <p:ext uri="{BB962C8B-B14F-4D97-AF65-F5344CB8AC3E}">
        <p14:creationId xmlns:p14="http://schemas.microsoft.com/office/powerpoint/2010/main" val="1258880178"/>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blank" preserve="1">
  <p:cSld name="Globe White Background">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914324" y="2291014"/>
            <a:ext cx="2340457" cy="2339848"/>
          </a:xfrm>
          <a:prstGeom prst="rect">
            <a:avLst/>
          </a:prstGeom>
        </p:spPr>
      </p:pic>
    </p:spTree>
    <p:extLst>
      <p:ext uri="{BB962C8B-B14F-4D97-AF65-F5344CB8AC3E}">
        <p14:creationId xmlns:p14="http://schemas.microsoft.com/office/powerpoint/2010/main" val="93249764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blank" preserve="1">
  <p:cSld name="MYW White Background">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3906978" y="2667520"/>
            <a:ext cx="4098025" cy="1676400"/>
          </a:xfrm>
          <a:prstGeom prst="rect">
            <a:avLst/>
          </a:prstGeom>
        </p:spPr>
      </p:pic>
    </p:spTree>
    <p:extLst>
      <p:ext uri="{BB962C8B-B14F-4D97-AF65-F5344CB8AC3E}">
        <p14:creationId xmlns:p14="http://schemas.microsoft.com/office/powerpoint/2010/main" val="27362377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blank" preserve="1">
  <p:cSld name="Globe Black Background">
    <p:bg>
      <p:bgRef idx="1001">
        <a:schemeClr val="bg2"/>
      </p:bgRef>
    </p:bg>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925772" y="2291014"/>
            <a:ext cx="2340457" cy="2339848"/>
          </a:xfrm>
          <a:prstGeom prst="rect">
            <a:avLst/>
          </a:prstGeom>
        </p:spPr>
      </p:pic>
    </p:spTree>
    <p:extLst>
      <p:ext uri="{BB962C8B-B14F-4D97-AF65-F5344CB8AC3E}">
        <p14:creationId xmlns:p14="http://schemas.microsoft.com/office/powerpoint/2010/main" val="2918435195"/>
      </p:ext>
    </p:extLst>
  </p:cSld>
  <p:clrMapOvr>
    <a:overrideClrMapping bg1="dk1" tx1="lt1" bg2="dk2" tx2="lt2" accent1="accent1" accent2="accent2" accent3="accent3" accent4="accent4" accent5="accent5" accent6="accent6" hlink="hlink" folHlink="folHlink"/>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reserve="1">
  <p:cSld name="MYW Black Background">
    <p:bg>
      <p:bgRef idx="1001">
        <a:schemeClr val="bg2"/>
      </p:bgRef>
    </p:bg>
    <p:spTree>
      <p:nvGrpSpPr>
        <p:cNvPr id="1" name=""/>
        <p:cNvGrpSpPr/>
        <p:nvPr/>
      </p:nvGrpSpPr>
      <p:grpSpPr>
        <a:xfrm>
          <a:off x="0" y="0"/>
          <a:ext cx="0" cy="0"/>
          <a:chOff x="0" y="0"/>
          <a:chExt cx="0" cy="0"/>
        </a:xfrm>
      </p:grpSpPr>
      <p:sp>
        <p:nvSpPr>
          <p:cNvPr id="14" name="Rectangle 13"/>
          <p:cNvSpPr/>
          <p:nvPr userDrawn="1"/>
        </p:nvSpPr>
        <p:spPr bwMode="white">
          <a:xfrm>
            <a:off x="2" y="4"/>
            <a:ext cx="4349855" cy="503641"/>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042112" y="2637584"/>
            <a:ext cx="4107774" cy="1680387"/>
          </a:xfrm>
          <a:prstGeom prst="rect">
            <a:avLst/>
          </a:prstGeom>
        </p:spPr>
      </p:pic>
    </p:spTree>
    <p:extLst>
      <p:ext uri="{BB962C8B-B14F-4D97-AF65-F5344CB8AC3E}">
        <p14:creationId xmlns:p14="http://schemas.microsoft.com/office/powerpoint/2010/main" val="1721322512"/>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6E19B484-CFEE-4184-8745-40FA9AF61E2E}" type="datetimeFigureOut">
              <a:rPr lang="en-US" smtClean="0"/>
              <a:t>5/14/2020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18777780"/>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Globe Blue Background">
    <p:bg>
      <p:bgRef idx="1001">
        <a:schemeClr val="bg1"/>
      </p:bgRef>
    </p:bg>
    <p:spTree>
      <p:nvGrpSpPr>
        <p:cNvPr id="1" name=""/>
        <p:cNvGrpSpPr/>
        <p:nvPr/>
      </p:nvGrpSpPr>
      <p:grpSpPr>
        <a:xfrm>
          <a:off x="0" y="0"/>
          <a:ext cx="0" cy="0"/>
          <a:chOff x="0" y="0"/>
          <a:chExt cx="0" cy="0"/>
        </a:xfrm>
      </p:grpSpPr>
      <p:sp>
        <p:nvSpPr>
          <p:cNvPr id="14" name="Rectangle 13"/>
          <p:cNvSpPr/>
          <p:nvPr userDrawn="1"/>
        </p:nvSpPr>
        <p:spPr bwMode="white">
          <a:xfrm>
            <a:off x="2" y="4"/>
            <a:ext cx="4349855"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5297380" y="2662622"/>
            <a:ext cx="1597238" cy="1596822"/>
          </a:xfrm>
          <a:prstGeom prst="rect">
            <a:avLst/>
          </a:prstGeom>
        </p:spPr>
      </p:pic>
    </p:spTree>
    <p:extLst>
      <p:ext uri="{BB962C8B-B14F-4D97-AF65-F5344CB8AC3E}">
        <p14:creationId xmlns:p14="http://schemas.microsoft.com/office/powerpoint/2010/main" val="1106759405"/>
      </p:ext>
    </p:extLst>
  </p:cSld>
  <p:clrMapOvr>
    <a:overrideClrMapping bg1="dk1" tx1="lt1" bg2="dk2" tx2="lt2" accent1="accent1" accent2="accent2" accent3="accent3" accent4="accent4" accent5="accent5" accent6="accent6" hlink="hlink" folHlink="folHlink"/>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MYW Blue Background">
    <p:bg>
      <p:bgRef idx="1001">
        <a:schemeClr val="bg1"/>
      </p:bgRef>
    </p:bg>
    <p:spTree>
      <p:nvGrpSpPr>
        <p:cNvPr id="1" name=""/>
        <p:cNvGrpSpPr/>
        <p:nvPr/>
      </p:nvGrpSpPr>
      <p:grpSpPr>
        <a:xfrm>
          <a:off x="0" y="0"/>
          <a:ext cx="0" cy="0"/>
          <a:chOff x="0" y="0"/>
          <a:chExt cx="0" cy="0"/>
        </a:xfrm>
      </p:grpSpPr>
      <p:sp>
        <p:nvSpPr>
          <p:cNvPr id="14" name="Rectangle 13"/>
          <p:cNvSpPr/>
          <p:nvPr userDrawn="1"/>
        </p:nvSpPr>
        <p:spPr bwMode="white">
          <a:xfrm>
            <a:off x="282223" y="4"/>
            <a:ext cx="4067632" cy="50364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sp>
        <p:nvSpPr>
          <p:cNvPr id="15" name="Rectangle 14"/>
          <p:cNvSpPr/>
          <p:nvPr userDrawn="1"/>
        </p:nvSpPr>
        <p:spPr bwMode="white">
          <a:xfrm>
            <a:off x="11180236" y="6078715"/>
            <a:ext cx="1011765" cy="47448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1799"/>
          </a:p>
        </p:txBody>
      </p:sp>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bwMode="black">
          <a:xfrm>
            <a:off x="4043722" y="2642360"/>
            <a:ext cx="4104557" cy="1679072"/>
          </a:xfrm>
          <a:prstGeom prst="rect">
            <a:avLst/>
          </a:prstGeom>
        </p:spPr>
      </p:pic>
    </p:spTree>
    <p:extLst>
      <p:ext uri="{BB962C8B-B14F-4D97-AF65-F5344CB8AC3E}">
        <p14:creationId xmlns:p14="http://schemas.microsoft.com/office/powerpoint/2010/main" val="4233812707"/>
      </p:ext>
    </p:extLst>
  </p:cSld>
  <p:clrMapOvr>
    <a:overrideClrMapping bg1="dk1" tx1="lt1" bg2="dk2" tx2="lt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userDrawn="1">
  <p:cSld name="Blank slide gray">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998324731"/>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Blank slide white">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167450655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userDrawn="1">
  <p:cSld name="5_Blank slide white">
    <p:bg>
      <p:bgPr>
        <a:solidFill>
          <a:schemeClr val="bg2"/>
        </a:solidFill>
        <a:effectLst/>
      </p:bgPr>
    </p:bg>
    <p:spTree>
      <p:nvGrpSpPr>
        <p:cNvPr id="1" name=""/>
        <p:cNvGrpSpPr/>
        <p:nvPr/>
      </p:nvGrpSpPr>
      <p:grpSpPr>
        <a:xfrm>
          <a:off x="0" y="0"/>
          <a:ext cx="0" cy="0"/>
          <a:chOff x="0" y="0"/>
          <a:chExt cx="0" cy="0"/>
        </a:xfrm>
      </p:grpSpPr>
      <p:sp>
        <p:nvSpPr>
          <p:cNvPr id="2" name="TextBox 1"/>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
        <p:nvSpPr>
          <p:cNvPr id="3" name="TextBox 2"/>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2015 AT&amp;T Intellectual Property. All rights reserved. </a:t>
            </a:r>
          </a:p>
        </p:txBody>
      </p:sp>
    </p:spTree>
    <p:extLst>
      <p:ext uri="{BB962C8B-B14F-4D97-AF65-F5344CB8AC3E}">
        <p14:creationId xmlns:p14="http://schemas.microsoft.com/office/powerpoint/2010/main" val="2034009279"/>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userDrawn="1">
  <p:cSld name="Blank slide gray + white">
    <p:bg>
      <p:bgPr>
        <a:solidFill>
          <a:schemeClr val="bg2"/>
        </a:solidFill>
        <a:effectLst/>
      </p:bgPr>
    </p:bg>
    <p:spTree>
      <p:nvGrpSpPr>
        <p:cNvPr id="1" name=""/>
        <p:cNvGrpSpPr/>
        <p:nvPr/>
      </p:nvGrpSpPr>
      <p:grpSpPr>
        <a:xfrm>
          <a:off x="0" y="0"/>
          <a:ext cx="0" cy="0"/>
          <a:chOff x="0" y="0"/>
          <a:chExt cx="0" cy="0"/>
        </a:xfrm>
      </p:grpSpPr>
      <p:pic>
        <p:nvPicPr>
          <p:cNvPr id="6" name="Picture 5"/>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3" y="143"/>
            <a:ext cx="12192255" cy="6857857"/>
          </a:xfrm>
          <a:prstGeom prst="rect">
            <a:avLst/>
          </a:prstGeom>
        </p:spPr>
      </p:pic>
      <p:sp>
        <p:nvSpPr>
          <p:cNvPr id="2" name="Rounded Rectangle 1"/>
          <p:cNvSpPr/>
          <p:nvPr userDrawn="1"/>
        </p:nvSpPr>
        <p:spPr>
          <a:xfrm>
            <a:off x="476742" y="1286002"/>
            <a:ext cx="11238520" cy="4652836"/>
          </a:xfrm>
          <a:prstGeom prst="roundRect">
            <a:avLst>
              <a:gd name="adj" fmla="val 2533"/>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dirty="0"/>
          </a:p>
        </p:txBody>
      </p:sp>
      <p:sp>
        <p:nvSpPr>
          <p:cNvPr id="41" name="Title 3"/>
          <p:cNvSpPr>
            <a:spLocks noGrp="1"/>
          </p:cNvSpPr>
          <p:nvPr>
            <p:ph type="title"/>
          </p:nvPr>
        </p:nvSpPr>
        <p:spPr>
          <a:xfrm>
            <a:off x="751421" y="517527"/>
            <a:ext cx="10672233" cy="768476"/>
          </a:xfrm>
        </p:spPr>
        <p:txBody>
          <a:bodyPr/>
          <a:lstStyle/>
          <a:p>
            <a:r>
              <a:rPr lang="en-US" dirty="0"/>
              <a:t>Click to edit Master title style</a:t>
            </a:r>
          </a:p>
        </p:txBody>
      </p:sp>
      <p:sp>
        <p:nvSpPr>
          <p:cNvPr id="3" name="Rectangle 2"/>
          <p:cNvSpPr/>
          <p:nvPr userDrawn="1"/>
        </p:nvSpPr>
        <p:spPr>
          <a:xfrm>
            <a:off x="1219202" y="6278880"/>
            <a:ext cx="4572000" cy="304800"/>
          </a:xfrm>
          <a:prstGeom prst="rect">
            <a:avLst/>
          </a:prstGeom>
          <a:solidFill>
            <a:srgbClr val="EFEFEF"/>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398" dirty="0"/>
          </a:p>
        </p:txBody>
      </p:sp>
      <p:sp>
        <p:nvSpPr>
          <p:cNvPr id="7" name="TextBox 6"/>
          <p:cNvSpPr txBox="1"/>
          <p:nvPr userDrawn="1"/>
        </p:nvSpPr>
        <p:spPr>
          <a:xfrm>
            <a:off x="444452" y="6313133"/>
            <a:ext cx="451104" cy="329184"/>
          </a:xfrm>
          <a:prstGeom prst="rect">
            <a:avLst/>
          </a:prstGeom>
          <a:noFill/>
        </p:spPr>
        <p:txBody>
          <a:bodyPr wrap="square" lIns="97486" tIns="48742" rIns="97486" bIns="48742" rtlCol="0">
            <a:noAutofit/>
          </a:bodyPr>
          <a:lstStyle/>
          <a:p>
            <a:fld id="{E40C93DB-93F6-4FEE-8350-44A7B040404C}" type="slidenum">
              <a:rPr lang="en-US" sz="800" b="1" smtClean="0">
                <a:solidFill>
                  <a:srgbClr val="666666"/>
                </a:solidFill>
              </a:rPr>
              <a:t>‹#›</a:t>
            </a:fld>
            <a:endParaRPr lang="en-US" sz="800" b="1" dirty="0">
              <a:solidFill>
                <a:srgbClr val="666666"/>
              </a:solidFill>
            </a:endParaRPr>
          </a:p>
        </p:txBody>
      </p:sp>
      <p:sp>
        <p:nvSpPr>
          <p:cNvPr id="8" name="TextBox 7"/>
          <p:cNvSpPr txBox="1"/>
          <p:nvPr userDrawn="1"/>
        </p:nvSpPr>
        <p:spPr>
          <a:xfrm>
            <a:off x="1229989" y="6338920"/>
            <a:ext cx="2830263" cy="292608"/>
          </a:xfrm>
          <a:prstGeom prst="rect">
            <a:avLst/>
          </a:prstGeom>
          <a:noFill/>
        </p:spPr>
        <p:txBody>
          <a:bodyPr wrap="square" lIns="97486" tIns="48742" rIns="97486" bIns="48742" rtlCol="0">
            <a:noAutofit/>
          </a:bodyPr>
          <a:lstStyle/>
          <a:p>
            <a:r>
              <a:rPr lang="en-US" sz="667" dirty="0">
                <a:solidFill>
                  <a:srgbClr val="666666"/>
                </a:solidFill>
              </a:rPr>
              <a:t>AT&amp;T Proprietary | © 2016 AT&amp;T Intellectual Property. All rights reserved. </a:t>
            </a:r>
          </a:p>
        </p:txBody>
      </p:sp>
    </p:spTree>
    <p:extLst>
      <p:ext uri="{BB962C8B-B14F-4D97-AF65-F5344CB8AC3E}">
        <p14:creationId xmlns:p14="http://schemas.microsoft.com/office/powerpoint/2010/main" val="3176606957"/>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userDrawn="1">
  <p:cSld name="Header 4">
    <p:bg>
      <p:bgRef idx="1001">
        <a:schemeClr val="bg1"/>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0"/>
            <a:ext cx="12191997" cy="6850854"/>
          </a:xfrm>
          <a:prstGeom prst="rect">
            <a:avLst/>
          </a:prstGeom>
        </p:spPr>
      </p:pic>
      <p:sp>
        <p:nvSpPr>
          <p:cNvPr id="9" name="Footer Placeholder 3"/>
          <p:cNvSpPr>
            <a:spLocks noGrp="1"/>
          </p:cNvSpPr>
          <p:nvPr>
            <p:ph type="ftr" sz="quarter" idx="3"/>
          </p:nvPr>
        </p:nvSpPr>
        <p:spPr>
          <a:xfrm>
            <a:off x="1219201" y="6446333"/>
            <a:ext cx="8747982" cy="293688"/>
          </a:xfrm>
          <a:prstGeom prst="rect">
            <a:avLst/>
          </a:prstGeom>
        </p:spPr>
        <p:txBody>
          <a:bodyPr/>
          <a:lstStyle/>
          <a:p>
            <a:r>
              <a:rPr lang="en-US"/>
              <a:t>© 2016 AT&amp;T Intellectual Property. All rights reserved. AT&amp;T and the AT&amp;T logo are trademarks of AT&amp;T Intellectual Property. AT&amp;T Proprietary (Internal Use Only) Not for use or disclosure outside the AT&amp;T companies except under written agreement.</a:t>
            </a:r>
            <a:endParaRPr lang="en-US" dirty="0"/>
          </a:p>
        </p:txBody>
      </p:sp>
      <p:sp>
        <p:nvSpPr>
          <p:cNvPr id="11" name="Slide Number Placeholder 7"/>
          <p:cNvSpPr>
            <a:spLocks noGrp="1"/>
          </p:cNvSpPr>
          <p:nvPr>
            <p:ph type="sldNum" sz="quarter" idx="4"/>
          </p:nvPr>
        </p:nvSpPr>
        <p:spPr>
          <a:xfrm>
            <a:off x="436034" y="6414110"/>
            <a:ext cx="448734" cy="365125"/>
          </a:xfrm>
        </p:spPr>
        <p:txBody>
          <a:bodyPr/>
          <a:lstStyle>
            <a:lvl1pPr>
              <a:defRPr sz="800" b="1">
                <a:solidFill>
                  <a:schemeClr val="tx2"/>
                </a:solidFill>
              </a:defRPr>
            </a:lvl1pPr>
          </a:lstStyle>
          <a:p>
            <a:fld id="{8074B6C9-7640-0346-9181-9D7622A30249}" type="slidenum">
              <a:rPr lang="en-US" smtClean="0"/>
              <a:pPr/>
              <a:t>‹#›</a:t>
            </a:fld>
            <a:endParaRPr lang="en-US" dirty="0"/>
          </a:p>
        </p:txBody>
      </p:sp>
    </p:spTree>
    <p:extLst>
      <p:ext uri="{BB962C8B-B14F-4D97-AF65-F5344CB8AC3E}">
        <p14:creationId xmlns:p14="http://schemas.microsoft.com/office/powerpoint/2010/main" val="143868407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7.xml><?xml version="1.0" encoding="utf-8"?>
<p:sldLayout xmlns:a="http://schemas.openxmlformats.org/drawingml/2006/main" xmlns:r="http://schemas.openxmlformats.org/officeDocument/2006/relationships" xmlns:p="http://schemas.openxmlformats.org/presentationml/2006/main" type="obj">
  <p:cSld name="Gray Back Content">
    <p:bg>
      <p:bgPr>
        <a:solidFill>
          <a:schemeClr val="bg2"/>
        </a:solidFill>
        <a:effectLst/>
      </p:bgPr>
    </p:bg>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7" name="Footer Placeholder 6"/>
          <p:cNvSpPr>
            <a:spLocks noGrp="1"/>
          </p:cNvSpPr>
          <p:nvPr>
            <p:ph type="ftr" sz="quarter" idx="10"/>
          </p:nvPr>
        </p:nvSpPr>
        <p:spPr>
          <a:xfrm>
            <a:off x="1219202" y="6328411"/>
            <a:ext cx="6221225" cy="223296"/>
          </a:xfrm>
          <a:prstGeom prst="rect">
            <a:avLst/>
          </a:prstGeom>
        </p:spPr>
        <p:txBody>
          <a:bodyPr/>
          <a:lstStyle/>
          <a:p>
            <a:r>
              <a:rPr lang="en-US" dirty="0"/>
              <a:t>© 2015 AT&amp;T Intellectual Property. All rights reserved. AT&amp;T, the AT&amp;T logo and all other AT&amp;T marks contained herein are trademarks of AT&amp;T Intellectual Property </a:t>
            </a:r>
            <a:br>
              <a:rPr lang="en-US" dirty="0"/>
            </a:br>
            <a:r>
              <a:rPr lang="en-US" dirty="0"/>
              <a:t>and/or AT&amp;T affiliated companies. The information contained herein is not an offer, commitment, representation or warranty by AT&amp;T and is subject to change.</a:t>
            </a:r>
          </a:p>
        </p:txBody>
      </p:sp>
      <p:sp>
        <p:nvSpPr>
          <p:cNvPr id="4" name="Rounded Rectangle 3"/>
          <p:cNvSpPr/>
          <p:nvPr userDrawn="1"/>
        </p:nvSpPr>
        <p:spPr>
          <a:xfrm>
            <a:off x="224074" y="1108080"/>
            <a:ext cx="11732733" cy="4840287"/>
          </a:xfrm>
          <a:prstGeom prst="roundRect">
            <a:avLst>
              <a:gd name="adj" fmla="val 2472"/>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a:endParaRPr lang="en-US" sz="2398"/>
          </a:p>
        </p:txBody>
      </p:sp>
      <p:sp>
        <p:nvSpPr>
          <p:cNvPr id="2" name="Title 1"/>
          <p:cNvSpPr>
            <a:spLocks noGrp="1"/>
          </p:cNvSpPr>
          <p:nvPr>
            <p:ph type="title"/>
          </p:nvPr>
        </p:nvSpPr>
        <p:spPr>
          <a:xfrm>
            <a:off x="603878" y="402336"/>
            <a:ext cx="8695859" cy="461264"/>
          </a:xfrm>
        </p:spPr>
        <p:txBody>
          <a:bodyPr/>
          <a:lstStyle>
            <a:lvl1pPr>
              <a:defRPr>
                <a:solidFill>
                  <a:schemeClr val="tx2"/>
                </a:solidFill>
              </a:defRPr>
            </a:lvl1pPr>
          </a:lstStyle>
          <a:p>
            <a:r>
              <a:rPr lang="en-US" dirty="0"/>
              <a:t>Click to edit Master title style</a:t>
            </a:r>
          </a:p>
        </p:txBody>
      </p:sp>
      <p:sp>
        <p:nvSpPr>
          <p:cNvPr id="3" name="Content Placeholder 2"/>
          <p:cNvSpPr>
            <a:spLocks noGrp="1"/>
          </p:cNvSpPr>
          <p:nvPr>
            <p:ph idx="1"/>
          </p:nvPr>
        </p:nvSpPr>
        <p:spPr>
          <a:xfrm>
            <a:off x="603880" y="1289305"/>
            <a:ext cx="8695859" cy="457042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6305231"/>
      </p:ext>
    </p:extLst>
  </p:cSld>
  <p:clrMapOvr>
    <a:overrideClrMapping bg1="lt1" tx1="dk1" bg2="lt2" tx2="dk2" accent1="accent1" accent2="accent2" accent3="accent3" accent4="accent4" accent5="accent5" accent6="accent6" hlink="hlink" folHlink="folHlink"/>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userDrawn="1">
  <p:cSld name="1 Photo">
    <p:bg>
      <p:bgPr>
        <a:solidFill>
          <a:schemeClr val="bg2"/>
        </a:solidFill>
        <a:effectLst/>
      </p:bgPr>
    </p:bg>
    <p:spTree>
      <p:nvGrpSpPr>
        <p:cNvPr id="1" name=""/>
        <p:cNvGrpSpPr/>
        <p:nvPr/>
      </p:nvGrpSpPr>
      <p:grpSpPr>
        <a:xfrm>
          <a:off x="0" y="0"/>
          <a:ext cx="0" cy="0"/>
          <a:chOff x="0" y="0"/>
          <a:chExt cx="0" cy="0"/>
        </a:xfrm>
      </p:grpSpPr>
      <p:sp>
        <p:nvSpPr>
          <p:cNvPr id="8" name="Slide Number Placeholder 7"/>
          <p:cNvSpPr>
            <a:spLocks noGrp="1"/>
          </p:cNvSpPr>
          <p:nvPr>
            <p:ph type="sldNum" sz="quarter" idx="11"/>
          </p:nvPr>
        </p:nvSpPr>
        <p:spPr/>
        <p:txBody>
          <a:bodyPr/>
          <a:lstStyle/>
          <a:p>
            <a:fld id="{12CB907E-C602-C34B-93F7-CA9E40714286}" type="slidenum">
              <a:rPr lang="en-US" smtClean="0"/>
              <a:pPr/>
              <a:t>‹#›</a:t>
            </a:fld>
            <a:r>
              <a:rPr lang="en-US"/>
              <a:t> </a:t>
            </a:r>
            <a:endParaRPr lang="en-US" dirty="0"/>
          </a:p>
        </p:txBody>
      </p:sp>
      <p:sp>
        <p:nvSpPr>
          <p:cNvPr id="7" name="Footer Placeholder 6"/>
          <p:cNvSpPr>
            <a:spLocks noGrp="1"/>
          </p:cNvSpPr>
          <p:nvPr>
            <p:ph type="ftr" sz="quarter" idx="10"/>
          </p:nvPr>
        </p:nvSpPr>
        <p:spPr>
          <a:xfrm>
            <a:off x="1219202" y="6328410"/>
            <a:ext cx="6221225" cy="223296"/>
          </a:xfrm>
          <a:prstGeom prst="rect">
            <a:avLst/>
          </a:prstGeom>
        </p:spPr>
        <p:txBody>
          <a:bodyPr/>
          <a:lstStyle/>
          <a:p>
            <a:r>
              <a:rPr lang="en-US"/>
              <a:t>© 2015 AT&amp;T Intellectual Property. All rights reserved. AT&amp;T, the AT&amp;T logo and all other AT&amp;T marks contained herein are trademarks of AT&amp;T Intellectual Property and/or AT&amp;T affiliated companies. The information contained herein is not an offer, commitment, representation or warranty by AT&amp;T and is subject to change.</a:t>
            </a:r>
            <a:endParaRPr lang="en-US" dirty="0"/>
          </a:p>
        </p:txBody>
      </p:sp>
      <p:sp>
        <p:nvSpPr>
          <p:cNvPr id="2" name="Title 1"/>
          <p:cNvSpPr>
            <a:spLocks noGrp="1"/>
          </p:cNvSpPr>
          <p:nvPr>
            <p:ph type="title"/>
          </p:nvPr>
        </p:nvSpPr>
        <p:spPr/>
        <p:txBody>
          <a:bodyPr/>
          <a:lstStyle>
            <a:lvl1pPr>
              <a:defRPr>
                <a:solidFill>
                  <a:schemeClr val="tx2"/>
                </a:solidFill>
              </a:defRPr>
            </a:lvl1pPr>
          </a:lstStyle>
          <a:p>
            <a:r>
              <a:rPr lang="en-US" dirty="0"/>
              <a:t>Click to edit Master title style</a:t>
            </a:r>
          </a:p>
        </p:txBody>
      </p:sp>
      <p:sp>
        <p:nvSpPr>
          <p:cNvPr id="9" name="Picture Placeholder 8"/>
          <p:cNvSpPr>
            <a:spLocks noGrp="1"/>
          </p:cNvSpPr>
          <p:nvPr>
            <p:ph type="pic" sz="quarter" idx="12"/>
          </p:nvPr>
        </p:nvSpPr>
        <p:spPr>
          <a:xfrm>
            <a:off x="228046" y="1108075"/>
            <a:ext cx="11732733" cy="4838700"/>
          </a:xfrm>
          <a:prstGeom prst="roundRect">
            <a:avLst>
              <a:gd name="adj" fmla="val 2561"/>
            </a:avLst>
          </a:prstGeom>
          <a:noFill/>
          <a:ln>
            <a:noFill/>
          </a:ln>
        </p:spPr>
        <p:txBody>
          <a:bodyPr/>
          <a:lstStyle>
            <a:lvl1pPr>
              <a:defRPr>
                <a:solidFill>
                  <a:schemeClr val="tx1"/>
                </a:solidFill>
              </a:defRPr>
            </a:lvl1pPr>
          </a:lstStyle>
          <a:p>
            <a:r>
              <a:rPr lang="en-US" dirty="0"/>
              <a:t>Drag picture to placeholder or click icon to add</a:t>
            </a:r>
          </a:p>
        </p:txBody>
      </p:sp>
    </p:spTree>
    <p:extLst>
      <p:ext uri="{BB962C8B-B14F-4D97-AF65-F5344CB8AC3E}">
        <p14:creationId xmlns:p14="http://schemas.microsoft.com/office/powerpoint/2010/main" val="2330844395"/>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Blank Slide with White">
    <p:bg>
      <p:bgPr>
        <a:solidFill>
          <a:schemeClr val="bg2"/>
        </a:solidFill>
        <a:effectLst/>
      </p:bgPr>
    </p:bg>
    <p:spTree>
      <p:nvGrpSpPr>
        <p:cNvPr id="1" name=""/>
        <p:cNvGrpSpPr/>
        <p:nvPr/>
      </p:nvGrpSpPr>
      <p:grpSpPr>
        <a:xfrm>
          <a:off x="0" y="0"/>
          <a:ext cx="0" cy="0"/>
          <a:chOff x="0" y="0"/>
          <a:chExt cx="0" cy="0"/>
        </a:xfrm>
      </p:grpSpPr>
      <p:sp>
        <p:nvSpPr>
          <p:cNvPr id="2" name="Rounded Rectangle 1"/>
          <p:cNvSpPr/>
          <p:nvPr userDrawn="1"/>
        </p:nvSpPr>
        <p:spPr>
          <a:xfrm>
            <a:off x="476251" y="1286001"/>
            <a:ext cx="11238520" cy="4652837"/>
          </a:xfrm>
          <a:prstGeom prst="roundRect">
            <a:avLst>
              <a:gd name="adj" fmla="val 2437"/>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799" dirty="0"/>
          </a:p>
        </p:txBody>
      </p:sp>
      <p:pic>
        <p:nvPicPr>
          <p:cNvPr id="7" name="Picture 6"/>
          <p:cNvPicPr>
            <a:picLocks noChangeAspect="1"/>
          </p:cNvPicPr>
          <p:nvPr userDrawn="1"/>
        </p:nvPicPr>
        <p:blipFill rotWithShape="1">
          <a:blip r:embed="rId2" cstate="email">
            <a:extLst>
              <a:ext uri="{28A0092B-C50C-407E-A947-70E740481C1C}">
                <a14:useLocalDpi xmlns:a14="http://schemas.microsoft.com/office/drawing/2010/main"/>
              </a:ext>
            </a:extLst>
          </a:blip>
          <a:srcRect t="2100" r="1487" b="2284"/>
          <a:stretch/>
        </p:blipFill>
        <p:spPr>
          <a:xfrm>
            <a:off x="3" y="1"/>
            <a:ext cx="12191999" cy="6858000"/>
          </a:xfrm>
          <a:prstGeom prst="rect">
            <a:avLst/>
          </a:prstGeom>
        </p:spPr>
      </p:pic>
      <p:sp>
        <p:nvSpPr>
          <p:cNvPr id="4" name="Title 3"/>
          <p:cNvSpPr>
            <a:spLocks noGrp="1"/>
          </p:cNvSpPr>
          <p:nvPr>
            <p:ph type="title" hasCustomPrompt="1"/>
          </p:nvPr>
        </p:nvSpPr>
        <p:spPr>
          <a:xfrm>
            <a:off x="751421" y="517525"/>
            <a:ext cx="10672233" cy="768476"/>
          </a:xfrm>
          <a:noFill/>
        </p:spPr>
        <p:txBody>
          <a:bodyPr/>
          <a:lstStyle>
            <a:lvl1pPr>
              <a:defRPr sz="2399"/>
            </a:lvl1pPr>
          </a:lstStyle>
          <a:p>
            <a:r>
              <a:rPr lang="en-US" dirty="0"/>
              <a:t>Click to edit Master title style</a:t>
            </a:r>
            <a:br>
              <a:rPr lang="en-US" dirty="0"/>
            </a:br>
            <a:endParaRPr lang="en-CA" dirty="0"/>
          </a:p>
        </p:txBody>
      </p:sp>
    </p:spTree>
    <p:extLst>
      <p:ext uri="{BB962C8B-B14F-4D97-AF65-F5344CB8AC3E}">
        <p14:creationId xmlns:p14="http://schemas.microsoft.com/office/powerpoint/2010/main" val="3174920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6E19B484-CFEE-4184-8745-40FA9AF61E2E}" type="datetimeFigureOut">
              <a:rPr lang="en-US" smtClean="0"/>
              <a:t>5/14/2020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2697422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3_Blank slide white">
    <p:bg>
      <p:bgPr>
        <a:solidFill>
          <a:schemeClr val="bg2"/>
        </a:solidFill>
        <a:effectLst/>
      </p:bgPr>
    </p:bg>
    <p:spTree>
      <p:nvGrpSpPr>
        <p:cNvPr id="1" name=""/>
        <p:cNvGrpSpPr/>
        <p:nvPr/>
      </p:nvGrpSpPr>
      <p:grpSpPr>
        <a:xfrm>
          <a:off x="0" y="0"/>
          <a:ext cx="0" cy="0"/>
          <a:chOff x="0" y="0"/>
          <a:chExt cx="0" cy="0"/>
        </a:xfrm>
      </p:grpSpPr>
      <p:sp>
        <p:nvSpPr>
          <p:cNvPr id="41" name="Title 3"/>
          <p:cNvSpPr>
            <a:spLocks noGrp="1"/>
          </p:cNvSpPr>
          <p:nvPr>
            <p:ph type="title"/>
          </p:nvPr>
        </p:nvSpPr>
        <p:spPr>
          <a:xfrm>
            <a:off x="751419" y="517526"/>
            <a:ext cx="10672233" cy="768476"/>
          </a:xfrm>
        </p:spPr>
        <p:txBody>
          <a:bodyPr/>
          <a:lstStyle>
            <a:lvl1pPr>
              <a:defRPr sz="3198"/>
            </a:lvl1pPr>
          </a:lstStyle>
          <a:p>
            <a:r>
              <a:rPr lang="en-US" dirty="0"/>
              <a:t>Slide Title here</a:t>
            </a:r>
          </a:p>
        </p:txBody>
      </p:sp>
      <p:pic>
        <p:nvPicPr>
          <p:cNvPr id="7" name="Picture 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1315660" y="6093917"/>
            <a:ext cx="459188" cy="459188"/>
          </a:xfrm>
          <a:prstGeom prst="rect">
            <a:avLst/>
          </a:prstGeom>
        </p:spPr>
      </p:pic>
    </p:spTree>
    <p:extLst>
      <p:ext uri="{BB962C8B-B14F-4D97-AF65-F5344CB8AC3E}">
        <p14:creationId xmlns:p14="http://schemas.microsoft.com/office/powerpoint/2010/main" val="18630611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19B484-CFEE-4184-8745-40FA9AF61E2E}" type="datetimeFigureOut">
              <a:rPr lang="en-US" smtClean="0"/>
              <a:t>5/14/2020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42656801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6E19B484-CFEE-4184-8745-40FA9AF61E2E}" type="datetimeFigureOut">
              <a:rPr lang="en-US" smtClean="0"/>
              <a:t>5/14/2020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49C4E2B-48C2-41FE-9D0D-F6EF1C955A50}" type="slidenum">
              <a:rPr lang="en-US" smtClean="0"/>
              <a:t>‹#›</a:t>
            </a:fld>
            <a:endParaRPr lang="en-US"/>
          </a:p>
        </p:txBody>
      </p:sp>
    </p:spTree>
    <p:extLst>
      <p:ext uri="{BB962C8B-B14F-4D97-AF65-F5344CB8AC3E}">
        <p14:creationId xmlns:p14="http://schemas.microsoft.com/office/powerpoint/2010/main" val="350555304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slideLayout" Target="../slideLayouts/slideLayout51.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slideLayout" Target="../slideLayouts/slideLayout54.xml"/><Relationship Id="rId47" Type="http://schemas.openxmlformats.org/officeDocument/2006/relationships/slideLayout" Target="../slideLayouts/slideLayout59.xml"/><Relationship Id="rId50" Type="http://schemas.openxmlformats.org/officeDocument/2006/relationships/slideLayout" Target="../slideLayouts/slideLayout62.xml"/><Relationship Id="rId55" Type="http://schemas.openxmlformats.org/officeDocument/2006/relationships/slideLayout" Target="../slideLayouts/slideLayout67.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9" Type="http://schemas.openxmlformats.org/officeDocument/2006/relationships/slideLayout" Target="../slideLayouts/slideLayout41.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slideLayout" Target="../slideLayouts/slideLayout52.xml"/><Relationship Id="rId45" Type="http://schemas.openxmlformats.org/officeDocument/2006/relationships/slideLayout" Target="../slideLayouts/slideLayout57.xml"/><Relationship Id="rId53" Type="http://schemas.openxmlformats.org/officeDocument/2006/relationships/slideLayout" Target="../slideLayouts/slideLayout65.xml"/><Relationship Id="rId58" Type="http://schemas.openxmlformats.org/officeDocument/2006/relationships/slideLayout" Target="../slideLayouts/slideLayout70.xml"/><Relationship Id="rId5" Type="http://schemas.openxmlformats.org/officeDocument/2006/relationships/slideLayout" Target="../slideLayouts/slideLayout17.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43" Type="http://schemas.openxmlformats.org/officeDocument/2006/relationships/slideLayout" Target="../slideLayouts/slideLayout55.xml"/><Relationship Id="rId48" Type="http://schemas.openxmlformats.org/officeDocument/2006/relationships/slideLayout" Target="../slideLayouts/slideLayout60.xml"/><Relationship Id="rId56" Type="http://schemas.openxmlformats.org/officeDocument/2006/relationships/slideLayout" Target="../slideLayouts/slideLayout68.xml"/><Relationship Id="rId8" Type="http://schemas.openxmlformats.org/officeDocument/2006/relationships/slideLayout" Target="../slideLayouts/slideLayout20.xml"/><Relationship Id="rId51" Type="http://schemas.openxmlformats.org/officeDocument/2006/relationships/slideLayout" Target="../slideLayouts/slideLayout63.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 Id="rId46" Type="http://schemas.openxmlformats.org/officeDocument/2006/relationships/slideLayout" Target="../slideLayouts/slideLayout58.xml"/><Relationship Id="rId59" Type="http://schemas.openxmlformats.org/officeDocument/2006/relationships/theme" Target="../theme/theme3.xml"/><Relationship Id="rId20" Type="http://schemas.openxmlformats.org/officeDocument/2006/relationships/slideLayout" Target="../slideLayouts/slideLayout32.xml"/><Relationship Id="rId41" Type="http://schemas.openxmlformats.org/officeDocument/2006/relationships/slideLayout" Target="../slideLayouts/slideLayout53.xml"/><Relationship Id="rId54" Type="http://schemas.openxmlformats.org/officeDocument/2006/relationships/slideLayout" Target="../slideLayouts/slideLayout66.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49" Type="http://schemas.openxmlformats.org/officeDocument/2006/relationships/slideLayout" Target="../slideLayouts/slideLayout61.xml"/><Relationship Id="rId57" Type="http://schemas.openxmlformats.org/officeDocument/2006/relationships/slideLayout" Target="../slideLayouts/slideLayout69.xml"/><Relationship Id="rId10" Type="http://schemas.openxmlformats.org/officeDocument/2006/relationships/slideLayout" Target="../slideLayouts/slideLayout22.xml"/><Relationship Id="rId31" Type="http://schemas.openxmlformats.org/officeDocument/2006/relationships/slideLayout" Target="../slideLayouts/slideLayout43.xml"/><Relationship Id="rId44" Type="http://schemas.openxmlformats.org/officeDocument/2006/relationships/slideLayout" Target="../slideLayouts/slideLayout56.xml"/><Relationship Id="rId52" Type="http://schemas.openxmlformats.org/officeDocument/2006/relationships/slideLayout" Target="../slideLayouts/slideLayout64.xml"/><Relationship Id="rId60"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376E6A-2059-48C1-A0C2-C7E053A617C0}" type="datetime1">
              <a:rPr lang="en-US" smtClean="0">
                <a:solidFill>
                  <a:prstClr val="black">
                    <a:tint val="75000"/>
                  </a:prstClr>
                </a:solidFill>
              </a:rPr>
              <a:pPr/>
              <a:t>5/14/2020</a:t>
            </a:fld>
            <a:endParaRPr lang="en-US" dirty="0">
              <a:solidFill>
                <a:prstClr val="black">
                  <a:tint val="75000"/>
                </a:prstClr>
              </a:solidFill>
            </a:endParaRPr>
          </a:p>
        </p:txBody>
      </p:sp>
      <p:sp>
        <p:nvSpPr>
          <p:cNvPr id="5" name="Footer Placeholder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b="1" dirty="0">
                <a:solidFill>
                  <a:prstClr val="black">
                    <a:tint val="75000"/>
                  </a:prstClr>
                </a:solidFill>
              </a:rPr>
              <a:t>AT&amp;T Proprietary (Internal Use Only)</a:t>
            </a:r>
            <a:endParaRPr lang="en-US" dirty="0">
              <a:solidFill>
                <a:prstClr val="black">
                  <a:tint val="75000"/>
                </a:prstClr>
              </a:solidFill>
            </a:endParaRPr>
          </a:p>
          <a:p>
            <a:endParaRPr lang="en-US" dirty="0">
              <a:solidFill>
                <a:prstClr val="black">
                  <a:tint val="75000"/>
                </a:prstClr>
              </a:solidFill>
            </a:endParaRPr>
          </a:p>
        </p:txBody>
      </p:sp>
      <p:sp>
        <p:nvSpPr>
          <p:cNvPr id="6" name="Slide Number Placeholder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B1B182-4937-4086-97D0-4FB64BA544A9}" type="slidenum">
              <a:rPr lang="en-US" smtClean="0">
                <a:solidFill>
                  <a:prstClr val="black">
                    <a:tint val="75000"/>
                  </a:prstClr>
                </a:solidFill>
              </a:rPr>
              <a:pPr/>
              <a:t>‹#›</a:t>
            </a:fld>
            <a:endParaRPr lang="en-US" dirty="0">
              <a:solidFill>
                <a:prstClr val="black">
                  <a:tint val="75000"/>
                </a:prstClr>
              </a:solidFill>
            </a:endParaRPr>
          </a:p>
        </p:txBody>
      </p:sp>
    </p:spTree>
    <p:extLst>
      <p:ext uri="{BB962C8B-B14F-4D97-AF65-F5344CB8AC3E}">
        <p14:creationId xmlns:p14="http://schemas.microsoft.com/office/powerpoint/2010/main" val="1643678532"/>
      </p:ext>
    </p:extLst>
  </p:cSld>
  <p:clrMap bg1="lt1" tx1="dk1" bg2="lt2" tx2="dk2" accent1="accent1" accent2="accent2" accent3="accent3" accent4="accent4" accent5="accent5" accent6="accent6" hlink="hlink" folHlink="folHlink"/>
  <p:sldLayoutIdLst>
    <p:sldLayoutId id="2147483662" r:id="rId1"/>
  </p:sldLayoutIdLst>
  <p:hf hdr="0" dt="0"/>
  <p:txStyles>
    <p:titleStyle>
      <a:lvl1pPr algn="l" defTabSz="914400" rtl="0" eaLnBrk="1" latinLnBrk="0" hangingPunct="1">
        <a:lnSpc>
          <a:spcPct val="90000"/>
        </a:lnSpc>
        <a:spcBef>
          <a:spcPct val="0"/>
        </a:spcBef>
        <a:buNone/>
        <a:defRPr sz="4400" b="1" kern="1200">
          <a:solidFill>
            <a:schemeClr val="accent2"/>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19B484-CFEE-4184-8745-40FA9AF61E2E}" type="datetimeFigureOut">
              <a:rPr lang="en-US" smtClean="0"/>
              <a:t>5/14/2020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49C4E2B-48C2-41FE-9D0D-F6EF1C955A50}" type="slidenum">
              <a:rPr lang="en-US" smtClean="0"/>
              <a:t>‹#›</a:t>
            </a:fld>
            <a:endParaRPr lang="en-US"/>
          </a:p>
        </p:txBody>
      </p:sp>
    </p:spTree>
    <p:extLst>
      <p:ext uri="{BB962C8B-B14F-4D97-AF65-F5344CB8AC3E}">
        <p14:creationId xmlns:p14="http://schemas.microsoft.com/office/powerpoint/2010/main" val="242447890"/>
      </p:ext>
    </p:extLst>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89024" y="6398261"/>
            <a:ext cx="294143" cy="224790"/>
          </a:xfrm>
          <a:prstGeom prst="rect">
            <a:avLst/>
          </a:prstGeom>
        </p:spPr>
        <p:txBody>
          <a:bodyPr vert="horz" lIns="0" tIns="0" rIns="0" bIns="0" rtlCol="0" anchor="t"/>
          <a:lstStyle>
            <a:lvl1pPr algn="l">
              <a:lnSpc>
                <a:spcPts val="1000"/>
              </a:lnSpc>
              <a:defRPr sz="800" b="0">
                <a:solidFill>
                  <a:schemeClr val="tx2"/>
                </a:solidFill>
              </a:defRPr>
            </a:lvl1pPr>
          </a:lstStyle>
          <a:p>
            <a:fld id="{12CB907E-C602-C34B-93F7-CA9E40714286}" type="slidenum">
              <a:rPr lang="en-US" smtClean="0"/>
              <a:pPr/>
              <a:t>‹#›</a:t>
            </a:fld>
            <a:r>
              <a:rPr lang="en-US" dirty="0"/>
              <a:t> </a:t>
            </a:r>
          </a:p>
        </p:txBody>
      </p:sp>
      <p:sp>
        <p:nvSpPr>
          <p:cNvPr id="2" name="Title Placeholder 1"/>
          <p:cNvSpPr>
            <a:spLocks noGrp="1"/>
          </p:cNvSpPr>
          <p:nvPr>
            <p:ph type="title"/>
          </p:nvPr>
        </p:nvSpPr>
        <p:spPr>
          <a:xfrm>
            <a:off x="491067" y="522779"/>
            <a:ext cx="11211984" cy="342206"/>
          </a:xfrm>
          <a:prstGeom prst="rect">
            <a:avLst/>
          </a:prstGeom>
        </p:spPr>
        <p:txBody>
          <a:bodyPr vert="horz" lIns="0" tIns="0" rIns="0" bIns="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491067" y="1139001"/>
            <a:ext cx="11211984" cy="4803012"/>
          </a:xfrm>
          <a:prstGeom prst="rect">
            <a:avLst/>
          </a:prstGeom>
        </p:spPr>
        <p:txBody>
          <a:bodyPr vert="horz" lIns="0" tIns="0" rIns="0" bIns="0" rtlCol="0">
            <a:noAutofit/>
          </a:bodyPr>
          <a:lstStyle/>
          <a:p>
            <a:pPr lvl="0"/>
            <a:r>
              <a:rPr lang="en-US" dirty="0"/>
              <a:t>Click to edit Master text styles</a:t>
            </a:r>
          </a:p>
          <a:p>
            <a:pPr lvl="1"/>
            <a:r>
              <a:rPr lang="en-US" dirty="0"/>
              <a:t>Second level </a:t>
            </a:r>
          </a:p>
          <a:p>
            <a:pPr lvl="2"/>
            <a:r>
              <a:rPr lang="en-US" dirty="0"/>
              <a:t>Third level</a:t>
            </a:r>
          </a:p>
          <a:p>
            <a:pPr lvl="3"/>
            <a:r>
              <a:rPr lang="en-US" dirty="0"/>
              <a:t>Fourth level</a:t>
            </a:r>
          </a:p>
          <a:p>
            <a:pPr lvl="4"/>
            <a:r>
              <a:rPr lang="en-US" dirty="0"/>
              <a:t>Fifth level</a:t>
            </a:r>
          </a:p>
          <a:p>
            <a:pPr lvl="5"/>
            <a:r>
              <a:rPr lang="en-US" dirty="0"/>
              <a:t>Sixth level</a:t>
            </a:r>
          </a:p>
          <a:p>
            <a:pPr lvl="6"/>
            <a:r>
              <a:rPr lang="en-US" dirty="0"/>
              <a:t>Seventh level</a:t>
            </a:r>
          </a:p>
        </p:txBody>
      </p:sp>
      <p:pic>
        <p:nvPicPr>
          <p:cNvPr id="8" name="Picture 7"/>
          <p:cNvPicPr>
            <a:picLocks noChangeAspect="1"/>
          </p:cNvPicPr>
          <p:nvPr/>
        </p:nvPicPr>
        <p:blipFill>
          <a:blip r:embed="rId60" cstate="email">
            <a:extLst>
              <a:ext uri="{28A0092B-C50C-407E-A947-70E740481C1C}">
                <a14:useLocalDpi xmlns:a14="http://schemas.microsoft.com/office/drawing/2010/main"/>
              </a:ext>
            </a:extLst>
          </a:blip>
          <a:stretch>
            <a:fillRect/>
          </a:stretch>
        </p:blipFill>
        <p:spPr bwMode="black">
          <a:xfrm>
            <a:off x="11293239" y="6075787"/>
            <a:ext cx="496596" cy="496467"/>
          </a:xfrm>
          <a:prstGeom prst="rect">
            <a:avLst/>
          </a:prstGeom>
        </p:spPr>
      </p:pic>
    </p:spTree>
    <p:extLst>
      <p:ext uri="{BB962C8B-B14F-4D97-AF65-F5344CB8AC3E}">
        <p14:creationId xmlns:p14="http://schemas.microsoft.com/office/powerpoint/2010/main" val="2473623692"/>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 id="2147483996" r:id="rId12"/>
    <p:sldLayoutId id="2147483997" r:id="rId13"/>
    <p:sldLayoutId id="2147483998" r:id="rId14"/>
    <p:sldLayoutId id="2147483999" r:id="rId15"/>
    <p:sldLayoutId id="2147484000" r:id="rId16"/>
    <p:sldLayoutId id="2147484001" r:id="rId17"/>
    <p:sldLayoutId id="2147484002" r:id="rId18"/>
    <p:sldLayoutId id="2147484003" r:id="rId19"/>
    <p:sldLayoutId id="2147484004" r:id="rId20"/>
    <p:sldLayoutId id="2147484005" r:id="rId21"/>
    <p:sldLayoutId id="2147484006" r:id="rId22"/>
    <p:sldLayoutId id="2147484007" r:id="rId23"/>
    <p:sldLayoutId id="2147484008" r:id="rId24"/>
    <p:sldLayoutId id="2147484009" r:id="rId25"/>
    <p:sldLayoutId id="2147484010" r:id="rId26"/>
    <p:sldLayoutId id="2147484011" r:id="rId27"/>
    <p:sldLayoutId id="2147484012" r:id="rId28"/>
    <p:sldLayoutId id="2147484013" r:id="rId29"/>
    <p:sldLayoutId id="2147484014" r:id="rId30"/>
    <p:sldLayoutId id="2147484015" r:id="rId31"/>
    <p:sldLayoutId id="2147484016" r:id="rId32"/>
    <p:sldLayoutId id="2147484017" r:id="rId33"/>
    <p:sldLayoutId id="2147484018" r:id="rId34"/>
    <p:sldLayoutId id="2147484019" r:id="rId35"/>
    <p:sldLayoutId id="2147484020" r:id="rId36"/>
    <p:sldLayoutId id="2147484021" r:id="rId37"/>
    <p:sldLayoutId id="2147484022" r:id="rId38"/>
    <p:sldLayoutId id="2147484023" r:id="rId39"/>
    <p:sldLayoutId id="2147484024" r:id="rId40"/>
    <p:sldLayoutId id="2147484025" r:id="rId41"/>
    <p:sldLayoutId id="2147484026" r:id="rId42"/>
    <p:sldLayoutId id="2147484027" r:id="rId43"/>
    <p:sldLayoutId id="2147484028" r:id="rId44"/>
    <p:sldLayoutId id="2147484029" r:id="rId45"/>
    <p:sldLayoutId id="2147484030" r:id="rId46"/>
    <p:sldLayoutId id="2147484031" r:id="rId47"/>
    <p:sldLayoutId id="2147484032" r:id="rId48"/>
    <p:sldLayoutId id="2147484033" r:id="rId49"/>
    <p:sldLayoutId id="2147484034" r:id="rId50"/>
    <p:sldLayoutId id="2147484035" r:id="rId51"/>
    <p:sldLayoutId id="2147484036" r:id="rId52"/>
    <p:sldLayoutId id="2147484037" r:id="rId53"/>
    <p:sldLayoutId id="2147484038" r:id="rId54"/>
    <p:sldLayoutId id="2147484039" r:id="rId55"/>
    <p:sldLayoutId id="2147484040" r:id="rId56"/>
    <p:sldLayoutId id="2147484041" r:id="rId57"/>
    <p:sldLayoutId id="2147484042" r:id="rId58"/>
  </p:sldLayoutIdLst>
  <p:hf hdr="0" dt="0"/>
  <p:txStyles>
    <p:titleStyle>
      <a:lvl1pPr algn="l" defTabSz="457063" rtl="0" eaLnBrk="1" latinLnBrk="0" hangingPunct="1">
        <a:lnSpc>
          <a:spcPct val="110000"/>
        </a:lnSpc>
        <a:spcBef>
          <a:spcPct val="0"/>
        </a:spcBef>
        <a:spcAft>
          <a:spcPts val="1000"/>
        </a:spcAft>
        <a:buNone/>
        <a:defRPr sz="1799" kern="1200">
          <a:solidFill>
            <a:schemeClr val="tx2"/>
          </a:solidFill>
          <a:latin typeface="+mj-lt"/>
          <a:ea typeface="+mj-ea"/>
          <a:cs typeface="+mj-cs"/>
        </a:defRPr>
      </a:lvl1pPr>
    </p:titleStyle>
    <p:bodyStyle>
      <a:lvl1pPr marL="0" indent="0" algn="l" defTabSz="457063" rtl="0" eaLnBrk="1" latinLnBrk="0" hangingPunct="1">
        <a:lnSpc>
          <a:spcPct val="90000"/>
        </a:lnSpc>
        <a:spcBef>
          <a:spcPts val="0"/>
        </a:spcBef>
        <a:spcAft>
          <a:spcPts val="600"/>
        </a:spcAft>
        <a:buClr>
          <a:schemeClr val="tx1"/>
        </a:buClr>
        <a:buFont typeface="Arial"/>
        <a:buNone/>
        <a:defRPr sz="2399" kern="1200">
          <a:solidFill>
            <a:schemeClr val="tx1"/>
          </a:solidFill>
          <a:latin typeface="+mn-lt"/>
          <a:ea typeface="+mn-ea"/>
          <a:cs typeface="+mn-cs"/>
        </a:defRPr>
      </a:lvl1pPr>
      <a:lvl2pPr marL="0" indent="0" algn="l" defTabSz="457063" rtl="0" eaLnBrk="1" latinLnBrk="0" hangingPunct="1">
        <a:lnSpc>
          <a:spcPct val="100000"/>
        </a:lnSpc>
        <a:spcBef>
          <a:spcPts val="0"/>
        </a:spcBef>
        <a:spcAft>
          <a:spcPts val="800"/>
        </a:spcAft>
        <a:buClr>
          <a:schemeClr val="tx2"/>
        </a:buClr>
        <a:buFontTx/>
        <a:buNone/>
        <a:defRPr sz="1400" kern="1200" baseline="0">
          <a:solidFill>
            <a:schemeClr val="tx2"/>
          </a:solidFill>
          <a:latin typeface="+mn-lt"/>
          <a:ea typeface="+mn-ea"/>
          <a:cs typeface="+mn-cs"/>
        </a:defRPr>
      </a:lvl2pPr>
      <a:lvl3pPr marL="228531" indent="-228531" algn="l" defTabSz="457063" rtl="0" eaLnBrk="1" latinLnBrk="0" hangingPunct="1">
        <a:lnSpc>
          <a:spcPct val="100000"/>
        </a:lnSpc>
        <a:spcBef>
          <a:spcPts val="0"/>
        </a:spcBef>
        <a:spcAft>
          <a:spcPts val="800"/>
        </a:spcAft>
        <a:buClr>
          <a:schemeClr val="tx2"/>
        </a:buClr>
        <a:buFont typeface="Lucida Grande"/>
        <a:buChar char="–"/>
        <a:defRPr sz="1400" kern="1200" baseline="0">
          <a:solidFill>
            <a:schemeClr val="tx2"/>
          </a:solidFill>
          <a:latin typeface="+mn-lt"/>
          <a:ea typeface="+mn-ea"/>
          <a:cs typeface="+mn-cs"/>
        </a:defRPr>
      </a:lvl3pPr>
      <a:lvl4pPr marL="457063" indent="-231705" algn="l" defTabSz="457063" rtl="0" eaLnBrk="1" latinLnBrk="0" hangingPunct="1">
        <a:lnSpc>
          <a:spcPct val="100000"/>
        </a:lnSpc>
        <a:spcBef>
          <a:spcPts val="0"/>
        </a:spcBef>
        <a:spcAft>
          <a:spcPts val="800"/>
        </a:spcAft>
        <a:buClr>
          <a:schemeClr val="tx2"/>
        </a:buClr>
        <a:buFont typeface="Arial"/>
        <a:buChar char="•"/>
        <a:defRPr sz="1400" kern="1200">
          <a:solidFill>
            <a:schemeClr val="tx2"/>
          </a:solidFill>
          <a:latin typeface="+mn-lt"/>
          <a:ea typeface="+mn-ea"/>
          <a:cs typeface="+mn-cs"/>
        </a:defRPr>
      </a:lvl4pPr>
      <a:lvl5pPr marL="685594" indent="-228531" algn="l" defTabSz="457063" rtl="0" eaLnBrk="1" latinLnBrk="0" hangingPunct="1">
        <a:lnSpc>
          <a:spcPct val="100000"/>
        </a:lnSpc>
        <a:spcBef>
          <a:spcPts val="0"/>
        </a:spcBef>
        <a:spcAft>
          <a:spcPts val="800"/>
        </a:spcAft>
        <a:buClr>
          <a:schemeClr val="tx2"/>
        </a:buClr>
        <a:buFont typeface="Lucida Grande"/>
        <a:buChar char="–"/>
        <a:defRPr sz="1400" kern="1200">
          <a:solidFill>
            <a:schemeClr val="tx2"/>
          </a:solidFill>
          <a:latin typeface="+mn-lt"/>
          <a:ea typeface="+mn-ea"/>
          <a:cs typeface="+mn-cs"/>
        </a:defRPr>
      </a:lvl5pPr>
      <a:lvl6pPr marL="917300" indent="-228531" algn="l" defTabSz="457063" rtl="0" eaLnBrk="1" latinLnBrk="0" hangingPunct="1">
        <a:lnSpc>
          <a:spcPct val="100000"/>
        </a:lnSpc>
        <a:spcBef>
          <a:spcPts val="0"/>
        </a:spcBef>
        <a:spcAft>
          <a:spcPts val="800"/>
        </a:spcAft>
        <a:buClr>
          <a:schemeClr val="tx2"/>
        </a:buClr>
        <a:buFont typeface="Lucida Grande"/>
        <a:buChar char="»"/>
        <a:defRPr sz="1400" kern="1200" baseline="0">
          <a:solidFill>
            <a:schemeClr val="tx2"/>
          </a:solidFill>
          <a:latin typeface="+mn-lt"/>
          <a:ea typeface="+mn-ea"/>
          <a:cs typeface="+mn-cs"/>
        </a:defRPr>
      </a:lvl6pPr>
      <a:lvl7pPr marL="1142657" indent="-225357" algn="l" defTabSz="457063" rtl="0" eaLnBrk="1" latinLnBrk="0" hangingPunct="1">
        <a:lnSpc>
          <a:spcPct val="100000"/>
        </a:lnSpc>
        <a:spcBef>
          <a:spcPts val="0"/>
        </a:spcBef>
        <a:spcAft>
          <a:spcPts val="800"/>
        </a:spcAft>
        <a:buClr>
          <a:schemeClr val="tx2"/>
        </a:buClr>
        <a:buFont typeface="Arial"/>
        <a:buChar char="•"/>
        <a:defRPr sz="1400" kern="1200">
          <a:solidFill>
            <a:schemeClr val="tx2"/>
          </a:solidFill>
          <a:latin typeface="+mn-lt"/>
          <a:ea typeface="+mn-ea"/>
          <a:cs typeface="+mn-cs"/>
        </a:defRPr>
      </a:lvl7pPr>
      <a:lvl8pPr marL="3427971" indent="-228531" algn="l" defTabSz="457063" rtl="0" eaLnBrk="1" latinLnBrk="0" hangingPunct="1">
        <a:spcBef>
          <a:spcPct val="20000"/>
        </a:spcBef>
        <a:buFont typeface="Arial"/>
        <a:buChar char="•"/>
        <a:defRPr sz="1999" kern="1200">
          <a:solidFill>
            <a:schemeClr val="tx1"/>
          </a:solidFill>
          <a:latin typeface="+mn-lt"/>
          <a:ea typeface="+mn-ea"/>
          <a:cs typeface="+mn-cs"/>
        </a:defRPr>
      </a:lvl8pPr>
      <a:lvl9pPr marL="3885034" indent="-228531" algn="l" defTabSz="457063" rtl="0" eaLnBrk="1" latinLnBrk="0" hangingPunct="1">
        <a:spcBef>
          <a:spcPct val="20000"/>
        </a:spcBef>
        <a:buFont typeface="Arial"/>
        <a:buChar char="•"/>
        <a:defRPr sz="1999" kern="1200">
          <a:solidFill>
            <a:schemeClr val="tx1"/>
          </a:solidFill>
          <a:latin typeface="+mn-lt"/>
          <a:ea typeface="+mn-ea"/>
          <a:cs typeface="+mn-cs"/>
        </a:defRPr>
      </a:lvl9pPr>
    </p:bodyStyle>
    <p:otherStyle>
      <a:defPPr>
        <a:defRPr lang="en-US"/>
      </a:defPPr>
      <a:lvl1pPr marL="0" algn="l" defTabSz="457063" rtl="0" eaLnBrk="1" latinLnBrk="0" hangingPunct="1">
        <a:defRPr sz="1799" kern="1200">
          <a:solidFill>
            <a:schemeClr val="tx1"/>
          </a:solidFill>
          <a:latin typeface="+mn-lt"/>
          <a:ea typeface="+mn-ea"/>
          <a:cs typeface="+mn-cs"/>
        </a:defRPr>
      </a:lvl1pPr>
      <a:lvl2pPr marL="457063" algn="l" defTabSz="457063" rtl="0" eaLnBrk="1" latinLnBrk="0" hangingPunct="1">
        <a:defRPr sz="1799" kern="1200">
          <a:solidFill>
            <a:schemeClr val="tx1"/>
          </a:solidFill>
          <a:latin typeface="+mn-lt"/>
          <a:ea typeface="+mn-ea"/>
          <a:cs typeface="+mn-cs"/>
        </a:defRPr>
      </a:lvl2pPr>
      <a:lvl3pPr marL="914126" algn="l" defTabSz="457063" rtl="0" eaLnBrk="1" latinLnBrk="0" hangingPunct="1">
        <a:defRPr sz="1799" kern="1200">
          <a:solidFill>
            <a:schemeClr val="tx1"/>
          </a:solidFill>
          <a:latin typeface="+mn-lt"/>
          <a:ea typeface="+mn-ea"/>
          <a:cs typeface="+mn-cs"/>
        </a:defRPr>
      </a:lvl3pPr>
      <a:lvl4pPr marL="1371189" algn="l" defTabSz="457063" rtl="0" eaLnBrk="1" latinLnBrk="0" hangingPunct="1">
        <a:defRPr sz="1799" kern="1200">
          <a:solidFill>
            <a:schemeClr val="tx1"/>
          </a:solidFill>
          <a:latin typeface="+mn-lt"/>
          <a:ea typeface="+mn-ea"/>
          <a:cs typeface="+mn-cs"/>
        </a:defRPr>
      </a:lvl4pPr>
      <a:lvl5pPr marL="1828251" algn="l" defTabSz="457063" rtl="0" eaLnBrk="1" latinLnBrk="0" hangingPunct="1">
        <a:defRPr sz="1799" kern="1200">
          <a:solidFill>
            <a:schemeClr val="tx1"/>
          </a:solidFill>
          <a:latin typeface="+mn-lt"/>
          <a:ea typeface="+mn-ea"/>
          <a:cs typeface="+mn-cs"/>
        </a:defRPr>
      </a:lvl5pPr>
      <a:lvl6pPr marL="2285314" algn="l" defTabSz="457063" rtl="0" eaLnBrk="1" latinLnBrk="0" hangingPunct="1">
        <a:defRPr sz="1799" kern="1200">
          <a:solidFill>
            <a:schemeClr val="tx1"/>
          </a:solidFill>
          <a:latin typeface="+mn-lt"/>
          <a:ea typeface="+mn-ea"/>
          <a:cs typeface="+mn-cs"/>
        </a:defRPr>
      </a:lvl6pPr>
      <a:lvl7pPr marL="2742377" algn="l" defTabSz="457063" rtl="0" eaLnBrk="1" latinLnBrk="0" hangingPunct="1">
        <a:defRPr sz="1799" kern="1200">
          <a:solidFill>
            <a:schemeClr val="tx1"/>
          </a:solidFill>
          <a:latin typeface="+mn-lt"/>
          <a:ea typeface="+mn-ea"/>
          <a:cs typeface="+mn-cs"/>
        </a:defRPr>
      </a:lvl7pPr>
      <a:lvl8pPr marL="3199440" algn="l" defTabSz="457063" rtl="0" eaLnBrk="1" latinLnBrk="0" hangingPunct="1">
        <a:defRPr sz="1799" kern="1200">
          <a:solidFill>
            <a:schemeClr val="tx1"/>
          </a:solidFill>
          <a:latin typeface="+mn-lt"/>
          <a:ea typeface="+mn-ea"/>
          <a:cs typeface="+mn-cs"/>
        </a:defRPr>
      </a:lvl8pPr>
      <a:lvl9pPr marL="3656503" algn="l" defTabSz="457063" rtl="0" eaLnBrk="1" latinLnBrk="0" hangingPunct="1">
        <a:defRPr sz="1799"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25">
          <p15:clr>
            <a:srgbClr val="F26B43"/>
          </p15:clr>
        </p15:guide>
        <p15:guide id="2" pos="2880">
          <p15:clr>
            <a:srgbClr val="F26B43"/>
          </p15:clr>
        </p15:guide>
        <p15:guide id="3" orient="horz" pos="473">
          <p15:clr>
            <a:srgbClr val="F26B43"/>
          </p15:clr>
        </p15:guide>
        <p15:guide id="4" orient="horz" pos="743">
          <p15:clr>
            <a:srgbClr val="F26B43"/>
          </p15:clr>
        </p15:guide>
        <p15:guide id="5" orient="horz" pos="3696">
          <p15:clr>
            <a:srgbClr val="F26B43"/>
          </p15:clr>
        </p15:guide>
        <p15:guide id="6" orient="horz" pos="4091">
          <p15:clr>
            <a:srgbClr val="F26B43"/>
          </p15:clr>
        </p15:guide>
        <p15:guide id="7" pos="231">
          <p15:clr>
            <a:srgbClr val="F26B43"/>
          </p15:clr>
        </p15:guide>
        <p15:guide id="8" pos="55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github.com/cncf/toc/blob/master/DEFINITION.md"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14.png"/><Relationship Id="rId4" Type="http://schemas.openxmlformats.org/officeDocument/2006/relationships/hyperlink" Target="https://www.ibm.com/cloud/learn/cloud-native"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github.com/cncf/telecom-user-group/blob/master/whitepaper/cloud_native_thinking_for_telecommunications.md#1.4"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 Id="rId5" Type="http://schemas.openxmlformats.org/officeDocument/2006/relationships/hyperlink" Target="https://www.sdxcentral.com/articles/news/serverless-and-knative-underline-cloud-native-evolution/2018/12/" TargetMode="External"/><Relationship Id="rId4" Type="http://schemas.openxmlformats.org/officeDocument/2006/relationships/hyperlink" Target="https://www.sdxcentral.com/containers/"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cid:image001.png@01D61F06.ABE143A0" TargetMode="External"/><Relationship Id="rId2" Type="http://schemas.openxmlformats.org/officeDocument/2006/relationships/image" Target="../media/image15.png"/><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Definitions</a:t>
            </a:r>
          </a:p>
        </p:txBody>
      </p:sp>
      <p:sp>
        <p:nvSpPr>
          <p:cNvPr id="42" name="TextBox 41">
            <a:extLst>
              <a:ext uri="{FF2B5EF4-FFF2-40B4-BE49-F238E27FC236}">
                <a16:creationId xmlns:a16="http://schemas.microsoft.com/office/drawing/2014/main" id="{45247280-AB26-4313-876C-1DC86B14E2B7}"/>
              </a:ext>
            </a:extLst>
          </p:cNvPr>
          <p:cNvSpPr txBox="1"/>
          <p:nvPr/>
        </p:nvSpPr>
        <p:spPr>
          <a:xfrm>
            <a:off x="476887" y="933025"/>
            <a:ext cx="8549712" cy="400110"/>
          </a:xfrm>
          <a:prstGeom prst="rect">
            <a:avLst/>
          </a:prstGeom>
          <a:noFill/>
        </p:spPr>
        <p:txBody>
          <a:bodyPr wrap="square" rtlCol="0">
            <a:spAutoFit/>
          </a:bodyPr>
          <a:lstStyle/>
          <a:p>
            <a:r>
              <a:rPr lang="en-US" sz="2000" b="1" dirty="0"/>
              <a:t>Cloud Native</a:t>
            </a:r>
            <a:endParaRPr lang="en-US" dirty="0"/>
          </a:p>
        </p:txBody>
      </p:sp>
      <p:sp>
        <p:nvSpPr>
          <p:cNvPr id="43" name="TextBox 42">
            <a:extLst>
              <a:ext uri="{FF2B5EF4-FFF2-40B4-BE49-F238E27FC236}">
                <a16:creationId xmlns:a16="http://schemas.microsoft.com/office/drawing/2014/main" id="{4B932F99-E99D-4168-B491-E9C559A4FA36}"/>
              </a:ext>
            </a:extLst>
          </p:cNvPr>
          <p:cNvSpPr txBox="1"/>
          <p:nvPr/>
        </p:nvSpPr>
        <p:spPr>
          <a:xfrm>
            <a:off x="911836" y="1351116"/>
            <a:ext cx="10223554" cy="1166605"/>
          </a:xfrm>
          <a:prstGeom prst="rect">
            <a:avLst/>
          </a:prstGeom>
          <a:solidFill>
            <a:schemeClr val="bg1"/>
          </a:solidFill>
          <a:ln>
            <a:noFill/>
          </a:ln>
        </p:spPr>
        <p:txBody>
          <a:bodyPr wrap="square" rtlCol="0" anchor="t">
            <a:noAutofit/>
          </a:bodyPr>
          <a:lstStyle/>
          <a:p>
            <a:r>
              <a:rPr lang="en-US" sz="1600" b="1" dirty="0"/>
              <a:t>Cloud Native is an approach to building and running applications in a cloud computing delivery model.</a:t>
            </a:r>
          </a:p>
          <a:p>
            <a:pPr marL="457200" indent="-228600">
              <a:buFont typeface="Arial" panose="020B0604020202020204" pitchFamily="34" charset="0"/>
              <a:buChar char="•"/>
            </a:pPr>
            <a:r>
              <a:rPr lang="en-US" sz="1400" dirty="0"/>
              <a:t>Cloud Native is about how applications are built, deployed and managed (not where).</a:t>
            </a:r>
          </a:p>
          <a:p>
            <a:pPr marL="457200" indent="-228600">
              <a:buFont typeface="Arial" panose="020B0604020202020204" pitchFamily="34" charset="0"/>
              <a:buChar char="•"/>
            </a:pPr>
            <a:r>
              <a:rPr lang="en-US" sz="1400" dirty="0"/>
              <a:t>An application is considered Cloud Native by following the Cloud Native Principles.</a:t>
            </a:r>
          </a:p>
          <a:p>
            <a:pPr marL="457200" indent="-228600">
              <a:buFont typeface="Arial" panose="020B0604020202020204" pitchFamily="34" charset="0"/>
              <a:buChar char="•"/>
            </a:pPr>
            <a:r>
              <a:rPr lang="en-US" sz="1400" dirty="0"/>
              <a:t>Technologies and tool choices are considered independently from Cloud Native Principles.</a:t>
            </a:r>
          </a:p>
          <a:p>
            <a:pPr marL="457200" indent="-228600">
              <a:buFont typeface="Arial" panose="020B0604020202020204" pitchFamily="34" charset="0"/>
              <a:buChar char="•"/>
            </a:pPr>
            <a:r>
              <a:rPr lang="en-US" sz="1400" dirty="0"/>
              <a:t>Aligned with CNCF definition of Cloud Native.  </a:t>
            </a:r>
            <a:endParaRPr lang="en-US" sz="1600" dirty="0"/>
          </a:p>
        </p:txBody>
      </p:sp>
      <p:sp>
        <p:nvSpPr>
          <p:cNvPr id="10" name="TextBox 9">
            <a:extLst>
              <a:ext uri="{FF2B5EF4-FFF2-40B4-BE49-F238E27FC236}">
                <a16:creationId xmlns:a16="http://schemas.microsoft.com/office/drawing/2014/main" id="{0A364C6D-4059-402D-967F-510E5628DCA8}"/>
              </a:ext>
            </a:extLst>
          </p:cNvPr>
          <p:cNvSpPr txBox="1"/>
          <p:nvPr/>
        </p:nvSpPr>
        <p:spPr>
          <a:xfrm>
            <a:off x="476887" y="2535702"/>
            <a:ext cx="8549712" cy="400110"/>
          </a:xfrm>
          <a:prstGeom prst="rect">
            <a:avLst/>
          </a:prstGeom>
          <a:noFill/>
        </p:spPr>
        <p:txBody>
          <a:bodyPr wrap="square" rtlCol="0">
            <a:spAutoFit/>
          </a:bodyPr>
          <a:lstStyle/>
          <a:p>
            <a:r>
              <a:rPr lang="en-US" sz="2000" b="1" dirty="0"/>
              <a:t>Cloud Native Infrastructure</a:t>
            </a:r>
            <a:endParaRPr lang="en-US" dirty="0"/>
          </a:p>
        </p:txBody>
      </p:sp>
      <p:sp>
        <p:nvSpPr>
          <p:cNvPr id="12" name="TextBox 11">
            <a:extLst>
              <a:ext uri="{FF2B5EF4-FFF2-40B4-BE49-F238E27FC236}">
                <a16:creationId xmlns:a16="http://schemas.microsoft.com/office/drawing/2014/main" id="{E1FF25C2-522E-4991-A045-4E6223C4814E}"/>
              </a:ext>
            </a:extLst>
          </p:cNvPr>
          <p:cNvSpPr txBox="1"/>
          <p:nvPr/>
        </p:nvSpPr>
        <p:spPr>
          <a:xfrm>
            <a:off x="911836" y="2953793"/>
            <a:ext cx="10223554" cy="1626768"/>
          </a:xfrm>
          <a:prstGeom prst="rect">
            <a:avLst/>
          </a:prstGeom>
          <a:solidFill>
            <a:schemeClr val="bg1"/>
          </a:solidFill>
          <a:ln>
            <a:noFill/>
          </a:ln>
        </p:spPr>
        <p:txBody>
          <a:bodyPr wrap="square" rtlCol="0" anchor="t">
            <a:noAutofit/>
          </a:bodyPr>
          <a:lstStyle/>
          <a:p>
            <a:r>
              <a:rPr lang="en-US" sz="1600" b="1" dirty="0"/>
              <a:t>Cloud Native Infrastructure is all the software and hardware that support cloud native applications.</a:t>
            </a:r>
          </a:p>
          <a:p>
            <a:pPr marL="457200" indent="-228600">
              <a:buFont typeface="Arial" panose="020B0604020202020204" pitchFamily="34" charset="0"/>
              <a:buChar char="•"/>
            </a:pPr>
            <a:r>
              <a:rPr lang="en-US" sz="1400" dirty="0"/>
              <a:t>Includes the underlying hardware, operating systems and platform software.</a:t>
            </a:r>
          </a:p>
          <a:p>
            <a:pPr marL="457200" indent="-228600">
              <a:buFont typeface="Arial" panose="020B0604020202020204" pitchFamily="34" charset="0"/>
              <a:buChar char="•"/>
            </a:pPr>
            <a:r>
              <a:rPr lang="en-US" sz="1400" dirty="0"/>
              <a:t>Includes deployment pipelines, configuration management.</a:t>
            </a:r>
          </a:p>
          <a:p>
            <a:pPr marL="457200" indent="-228600">
              <a:buFont typeface="Arial" panose="020B0604020202020204" pitchFamily="34" charset="0"/>
              <a:buChar char="•"/>
            </a:pPr>
            <a:r>
              <a:rPr lang="en-US" sz="1400" dirty="0"/>
              <a:t>Enables all the Principles that a Cloud Native application must follow.</a:t>
            </a:r>
          </a:p>
          <a:p>
            <a:pPr marL="457200" indent="-228600">
              <a:buFont typeface="Arial" panose="020B0604020202020204" pitchFamily="34" charset="0"/>
              <a:buChar char="•"/>
            </a:pPr>
            <a:r>
              <a:rPr lang="en-US" sz="1400" dirty="0"/>
              <a:t>Provides abstractions behind APIs for cloud native workloads to interact with.</a:t>
            </a:r>
          </a:p>
          <a:p>
            <a:pPr marL="457200" indent="-228600">
              <a:buFont typeface="Arial" panose="020B0604020202020204" pitchFamily="34" charset="0"/>
              <a:buChar char="•"/>
            </a:pPr>
            <a:r>
              <a:rPr lang="en-US" sz="1400" dirty="0"/>
              <a:t>Infrastructure is managed by software in order to run applications in a scalable way.</a:t>
            </a:r>
          </a:p>
          <a:p>
            <a:pPr marL="457200" indent="-228600">
              <a:buFont typeface="Arial" panose="020B0604020202020204" pitchFamily="34" charset="0"/>
              <a:buChar char="•"/>
            </a:pPr>
            <a:r>
              <a:rPr lang="en-US" sz="1400" dirty="0"/>
              <a:t>Also follows all the Principles that a Cloud Native application must follow.</a:t>
            </a:r>
            <a:endParaRPr lang="en-US" sz="1600" dirty="0"/>
          </a:p>
        </p:txBody>
      </p:sp>
      <p:sp>
        <p:nvSpPr>
          <p:cNvPr id="13" name="TextBox 12">
            <a:extLst>
              <a:ext uri="{FF2B5EF4-FFF2-40B4-BE49-F238E27FC236}">
                <a16:creationId xmlns:a16="http://schemas.microsoft.com/office/drawing/2014/main" id="{41CD2588-CD95-47EE-895C-3CE6CE171D68}"/>
              </a:ext>
            </a:extLst>
          </p:cNvPr>
          <p:cNvSpPr txBox="1"/>
          <p:nvPr/>
        </p:nvSpPr>
        <p:spPr>
          <a:xfrm>
            <a:off x="476887" y="4598542"/>
            <a:ext cx="8549712" cy="400110"/>
          </a:xfrm>
          <a:prstGeom prst="rect">
            <a:avLst/>
          </a:prstGeom>
          <a:noFill/>
        </p:spPr>
        <p:txBody>
          <a:bodyPr wrap="square" rtlCol="0">
            <a:spAutoFit/>
          </a:bodyPr>
          <a:lstStyle/>
          <a:p>
            <a:r>
              <a:rPr lang="en-US" sz="2000" b="1" dirty="0"/>
              <a:t>Cloud Native Network Function</a:t>
            </a:r>
            <a:endParaRPr lang="en-US" dirty="0"/>
          </a:p>
        </p:txBody>
      </p:sp>
      <p:sp>
        <p:nvSpPr>
          <p:cNvPr id="14" name="TextBox 13">
            <a:extLst>
              <a:ext uri="{FF2B5EF4-FFF2-40B4-BE49-F238E27FC236}">
                <a16:creationId xmlns:a16="http://schemas.microsoft.com/office/drawing/2014/main" id="{5F674903-E5F0-4EFD-A5C6-5BF9296B3E99}"/>
              </a:ext>
            </a:extLst>
          </p:cNvPr>
          <p:cNvSpPr txBox="1"/>
          <p:nvPr/>
        </p:nvSpPr>
        <p:spPr>
          <a:xfrm>
            <a:off x="911836" y="5016631"/>
            <a:ext cx="10223554" cy="1626768"/>
          </a:xfrm>
          <a:prstGeom prst="rect">
            <a:avLst/>
          </a:prstGeom>
          <a:solidFill>
            <a:schemeClr val="bg1"/>
          </a:solidFill>
          <a:ln>
            <a:noFill/>
          </a:ln>
        </p:spPr>
        <p:txBody>
          <a:bodyPr wrap="square" rtlCol="0" anchor="t">
            <a:noAutofit/>
          </a:bodyPr>
          <a:lstStyle/>
          <a:p>
            <a:r>
              <a:rPr lang="en-US" sz="1600" b="1" dirty="0"/>
              <a:t>Cloud Native network function (CNF) is a cloud native application that implements network functionality.</a:t>
            </a:r>
          </a:p>
          <a:p>
            <a:pPr marL="457200" indent="-228600">
              <a:buFont typeface="Arial" panose="020B0604020202020204" pitchFamily="34" charset="0"/>
              <a:buChar char="•"/>
            </a:pPr>
            <a:r>
              <a:rPr lang="en-US" sz="1400" dirty="0"/>
              <a:t>CNFs are built, deployed and managed just like any other Cloud Native apps.</a:t>
            </a:r>
          </a:p>
          <a:p>
            <a:pPr marL="457200" indent="-228600">
              <a:buFont typeface="Arial" panose="020B0604020202020204" pitchFamily="34" charset="0"/>
              <a:buChar char="•"/>
            </a:pPr>
            <a:r>
              <a:rPr lang="en-US" sz="1400" dirty="0"/>
              <a:t>CNFs are considered Cloud Native by following the Cloud Native Principles.</a:t>
            </a:r>
          </a:p>
          <a:p>
            <a:pPr marL="457200" indent="-228600">
              <a:buFont typeface="Arial" panose="020B0604020202020204" pitchFamily="34" charset="0"/>
              <a:buChar char="•"/>
            </a:pPr>
            <a:r>
              <a:rPr lang="en-US" sz="1400" dirty="0"/>
              <a:t>CNFs may have high performance and security requirements, but that is considered independently from Cloud Native Principles.</a:t>
            </a:r>
          </a:p>
          <a:p>
            <a:pPr marL="457200" indent="-228600">
              <a:buFont typeface="Arial" panose="020B0604020202020204" pitchFamily="34" charset="0"/>
              <a:buChar char="•"/>
            </a:pPr>
            <a:r>
              <a:rPr lang="en-US" sz="1400" dirty="0"/>
              <a:t>CNFs may need specific resources from the infrastructure, but requested from a pool of resources.</a:t>
            </a:r>
          </a:p>
          <a:p>
            <a:pPr marL="457200" indent="-228600">
              <a:buFont typeface="Arial" panose="020B0604020202020204" pitchFamily="34" charset="0"/>
              <a:buChar char="•"/>
            </a:pPr>
            <a:r>
              <a:rPr lang="en-US" sz="1400" dirty="0"/>
              <a:t>CNFs should generally run in containers and request the minimum set of resources to operate.</a:t>
            </a:r>
          </a:p>
          <a:p>
            <a:pPr marL="457200" indent="-228600">
              <a:buFont typeface="Arial" panose="020B0604020202020204" pitchFamily="34" charset="0"/>
              <a:buChar char="•"/>
            </a:pPr>
            <a:r>
              <a:rPr lang="en-US" sz="1400" dirty="0"/>
              <a:t>Aligned with CNCF / TUG definition of Cloud Native Network Function.  </a:t>
            </a:r>
          </a:p>
        </p:txBody>
      </p:sp>
    </p:spTree>
    <p:extLst>
      <p:ext uri="{BB962C8B-B14F-4D97-AF65-F5344CB8AC3E}">
        <p14:creationId xmlns:p14="http://schemas.microsoft.com/office/powerpoint/2010/main" val="40697922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Principles</a:t>
            </a:r>
          </a:p>
        </p:txBody>
      </p:sp>
      <p:graphicFrame>
        <p:nvGraphicFramePr>
          <p:cNvPr id="10" name="Table 11">
            <a:extLst>
              <a:ext uri="{FF2B5EF4-FFF2-40B4-BE49-F238E27FC236}">
                <a16:creationId xmlns:a16="http://schemas.microsoft.com/office/drawing/2014/main" id="{FFF61882-CD60-4135-9A40-573E062A455E}"/>
              </a:ext>
            </a:extLst>
          </p:cNvPr>
          <p:cNvGraphicFramePr>
            <a:graphicFrameLocks noGrp="1"/>
          </p:cNvGraphicFramePr>
          <p:nvPr>
            <p:extLst>
              <p:ext uri="{D42A27DB-BD31-4B8C-83A1-F6EECF244321}">
                <p14:modId xmlns:p14="http://schemas.microsoft.com/office/powerpoint/2010/main" val="2823167372"/>
              </p:ext>
            </p:extLst>
          </p:nvPr>
        </p:nvGraphicFramePr>
        <p:xfrm>
          <a:off x="436646" y="1027459"/>
          <a:ext cx="11318708" cy="5455920"/>
        </p:xfrm>
        <a:graphic>
          <a:graphicData uri="http://schemas.openxmlformats.org/drawingml/2006/table">
            <a:tbl>
              <a:tblPr firstRow="1" bandRow="1">
                <a:tableStyleId>{073A0DAA-6AF3-43AB-8588-CEC1D06C72B9}</a:tableStyleId>
              </a:tblPr>
              <a:tblGrid>
                <a:gridCol w="2412817">
                  <a:extLst>
                    <a:ext uri="{9D8B030D-6E8A-4147-A177-3AD203B41FA5}">
                      <a16:colId xmlns:a16="http://schemas.microsoft.com/office/drawing/2014/main" val="711479993"/>
                    </a:ext>
                  </a:extLst>
                </a:gridCol>
                <a:gridCol w="8905891">
                  <a:extLst>
                    <a:ext uri="{9D8B030D-6E8A-4147-A177-3AD203B41FA5}">
                      <a16:colId xmlns:a16="http://schemas.microsoft.com/office/drawing/2014/main" val="3129554314"/>
                    </a:ext>
                  </a:extLst>
                </a:gridCol>
              </a:tblGrid>
              <a:tr h="0">
                <a:tc>
                  <a:txBody>
                    <a:bodyPr/>
                    <a:lstStyle/>
                    <a:p>
                      <a:r>
                        <a:rPr lang="en-US" sz="1400" dirty="0"/>
                        <a:t>Principle</a:t>
                      </a:r>
                    </a:p>
                  </a:txBody>
                  <a:tcPr/>
                </a:tc>
                <a:tc>
                  <a:txBody>
                    <a:bodyPr/>
                    <a:lstStyle/>
                    <a:p>
                      <a:r>
                        <a:rPr lang="en-US" sz="1400" dirty="0"/>
                        <a:t>Description</a:t>
                      </a:r>
                    </a:p>
                  </a:txBody>
                  <a:tcPr/>
                </a:tc>
                <a:extLst>
                  <a:ext uri="{0D108BD9-81ED-4DB2-BD59-A6C34878D82A}">
                    <a16:rowId xmlns:a16="http://schemas.microsoft.com/office/drawing/2014/main" val="2597982399"/>
                  </a:ext>
                </a:extLst>
              </a:tr>
              <a:tr h="293078">
                <a:tc>
                  <a:txBody>
                    <a:bodyPr/>
                    <a:lstStyle/>
                    <a:p>
                      <a:r>
                        <a:rPr lang="en-US" sz="1400" b="1" dirty="0"/>
                        <a:t>Platform Capabilities Driven</a:t>
                      </a:r>
                    </a:p>
                  </a:txBody>
                  <a:tcPr/>
                </a:tc>
                <a:tc>
                  <a:txBody>
                    <a:bodyPr/>
                    <a:lstStyle/>
                    <a:p>
                      <a:pPr marL="285750" indent="-285750">
                        <a:buFont typeface="Arial" panose="020B0604020202020204" pitchFamily="34" charset="0"/>
                        <a:buChar char="•"/>
                      </a:pPr>
                      <a:r>
                        <a:rPr lang="en-US" sz="1400" dirty="0"/>
                        <a:t>Workload is portable within a cloud platform – while it may need particular type of device from a resource pool, it doesn't require a specific instance of that device or host.</a:t>
                      </a:r>
                    </a:p>
                    <a:p>
                      <a:pPr marL="285750" indent="-285750">
                        <a:buFont typeface="Arial" panose="020B0604020202020204" pitchFamily="34" charset="0"/>
                        <a:buChar char="•"/>
                      </a:pPr>
                      <a:r>
                        <a:rPr lang="en-US" sz="1400" dirty="0"/>
                        <a:t>Workload cannot design to a specific hardware or software platform release level, version or patch.</a:t>
                      </a:r>
                    </a:p>
                    <a:p>
                      <a:pPr marL="285750" indent="-285750">
                        <a:buFont typeface="Arial" panose="020B0604020202020204" pitchFamily="34" charset="0"/>
                        <a:buChar char="•"/>
                      </a:pPr>
                      <a:r>
                        <a:rPr lang="en-US" sz="1400" dirty="0"/>
                        <a:t>The workload is built independent of the infrastructure and orchestration platform.</a:t>
                      </a:r>
                    </a:p>
                    <a:p>
                      <a:pPr marL="285750" indent="-285750">
                        <a:buFont typeface="Arial" panose="020B0604020202020204" pitchFamily="34" charset="0"/>
                        <a:buChar char="•"/>
                      </a:pPr>
                      <a:r>
                        <a:rPr lang="en-US" sz="1400" dirty="0"/>
                        <a:t>Workload cannot design to a specific kernel (i.e., one kernel for all containers running on a server).</a:t>
                      </a:r>
                    </a:p>
                    <a:p>
                      <a:pPr marL="285750" indent="-285750">
                        <a:buFont typeface="Arial" panose="020B0604020202020204" pitchFamily="34" charset="0"/>
                        <a:buChar char="•"/>
                      </a:pPr>
                      <a:r>
                        <a:rPr lang="en-US" sz="1400" dirty="0"/>
                        <a:t>Workload uses open interfaces, approaches and ecosystem tools aligned with these Principles.</a:t>
                      </a:r>
                    </a:p>
                    <a:p>
                      <a:pPr marL="285750" indent="-285750">
                        <a:buFont typeface="Arial" panose="020B0604020202020204" pitchFamily="34" charset="0"/>
                        <a:buChar char="•"/>
                      </a:pPr>
                      <a:r>
                        <a:rPr lang="en-US" sz="1400" dirty="0"/>
                        <a:t>Workload stores its state within the orchestration engine, not an external database.</a:t>
                      </a:r>
                    </a:p>
                  </a:txBody>
                  <a:tcPr/>
                </a:tc>
                <a:extLst>
                  <a:ext uri="{0D108BD9-81ED-4DB2-BD59-A6C34878D82A}">
                    <a16:rowId xmlns:a16="http://schemas.microsoft.com/office/drawing/2014/main" val="209746406"/>
                  </a:ext>
                </a:extLst>
              </a:tr>
              <a:tr h="16967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1" dirty="0"/>
                        <a:t>Immutable</a:t>
                      </a:r>
                    </a:p>
                  </a:txBody>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If the workload needs to change, then redeploy a new workload.</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a:t>Workload is designed so that the operators just signal a restart when needed (no login required).</a:t>
                      </a:r>
                    </a:p>
                    <a:p>
                      <a:pPr marL="285750" indent="-285750">
                        <a:buFont typeface="Arial" panose="020B0604020202020204" pitchFamily="34" charset="0"/>
                        <a:buChar char="•"/>
                      </a:pPr>
                      <a:r>
                        <a:rPr lang="en-US" sz="1400" dirty="0"/>
                        <a:t>Deployed workload (application and configuration) is protected from change.</a:t>
                      </a:r>
                    </a:p>
                    <a:p>
                      <a:pPr marL="285750" indent="-285750">
                        <a:buFont typeface="Arial" panose="020B0604020202020204" pitchFamily="34" charset="0"/>
                        <a:buChar char="•"/>
                      </a:pPr>
                      <a:r>
                        <a:rPr lang="en-US" sz="1400" dirty="0"/>
                        <a:t>Infrastructure includes software platform and physical hardware.</a:t>
                      </a:r>
                    </a:p>
                    <a:p>
                      <a:pPr marL="285750" indent="-285750">
                        <a:buFont typeface="Arial" panose="020B0604020202020204" pitchFamily="34" charset="0"/>
                        <a:buChar char="•"/>
                      </a:pPr>
                      <a:r>
                        <a:rPr lang="en-US" sz="1400" dirty="0"/>
                        <a:t>if the infrastructure needs to update for whatever reason, it changes.  Workload doesn’t notice.</a:t>
                      </a:r>
                    </a:p>
                  </a:txBody>
                  <a:tcPr/>
                </a:tc>
                <a:extLst>
                  <a:ext uri="{0D108BD9-81ED-4DB2-BD59-A6C34878D82A}">
                    <a16:rowId xmlns:a16="http://schemas.microsoft.com/office/drawing/2014/main" val="1227491033"/>
                  </a:ext>
                </a:extLst>
              </a:tr>
              <a:tr h="169677">
                <a:tc>
                  <a:txBody>
                    <a:bodyPr/>
                    <a:lstStyle/>
                    <a:p>
                      <a:r>
                        <a:rPr lang="en-US" sz="1400" b="1" dirty="0"/>
                        <a:t>Declarative</a:t>
                      </a:r>
                    </a:p>
                  </a:txBody>
                  <a:tcPr/>
                </a:tc>
                <a:tc>
                  <a:txBody>
                    <a:bodyPr/>
                    <a:lstStyle/>
                    <a:p>
                      <a:pPr marL="285750" indent="-285750">
                        <a:buFont typeface="Arial" panose="020B0604020202020204" pitchFamily="34" charset="0"/>
                        <a:buChar char="•"/>
                      </a:pPr>
                      <a:r>
                        <a:rPr lang="en-US" sz="1400" dirty="0"/>
                        <a:t>Express intentions for the desired state.</a:t>
                      </a:r>
                    </a:p>
                    <a:p>
                      <a:pPr marL="285750" indent="-285750">
                        <a:buFont typeface="Arial" panose="020B0604020202020204" pitchFamily="34" charset="0"/>
                        <a:buChar char="•"/>
                      </a:pPr>
                      <a:r>
                        <a:rPr lang="en-US" sz="1400" dirty="0"/>
                        <a:t>Declaration is the source of truth.</a:t>
                      </a:r>
                    </a:p>
                    <a:p>
                      <a:pPr marL="285750" indent="-285750">
                        <a:buFont typeface="Arial" panose="020B0604020202020204" pitchFamily="34" charset="0"/>
                        <a:buChar char="•"/>
                      </a:pPr>
                      <a:r>
                        <a:rPr lang="en-US" sz="1400" dirty="0"/>
                        <a:t>Designates </a:t>
                      </a:r>
                      <a:r>
                        <a:rPr lang="en-US" sz="1400" i="1" dirty="0"/>
                        <a:t>what </a:t>
                      </a:r>
                      <a:r>
                        <a:rPr lang="en-US" sz="1400" dirty="0"/>
                        <a:t>to do, not </a:t>
                      </a:r>
                      <a:r>
                        <a:rPr lang="en-US" sz="1400" i="1" dirty="0"/>
                        <a:t>how </a:t>
                      </a:r>
                      <a:r>
                        <a:rPr lang="en-US" sz="1400" dirty="0"/>
                        <a:t>to do it.</a:t>
                      </a:r>
                    </a:p>
                  </a:txBody>
                  <a:tcPr/>
                </a:tc>
                <a:extLst>
                  <a:ext uri="{0D108BD9-81ED-4DB2-BD59-A6C34878D82A}">
                    <a16:rowId xmlns:a16="http://schemas.microsoft.com/office/drawing/2014/main" val="1883743117"/>
                  </a:ext>
                </a:extLst>
              </a:tr>
              <a:tr h="169677">
                <a:tc>
                  <a:txBody>
                    <a:bodyPr/>
                    <a:lstStyle/>
                    <a:p>
                      <a:r>
                        <a:rPr lang="en-US" sz="1400" b="1" kern="1200" dirty="0">
                          <a:solidFill>
                            <a:schemeClr val="dk1"/>
                          </a:solidFill>
                          <a:latin typeface="+mn-lt"/>
                          <a:ea typeface="+mn-ea"/>
                          <a:cs typeface="+mn-cs"/>
                        </a:rPr>
                        <a:t>Predictable</a:t>
                      </a:r>
                      <a:endParaRPr lang="en-US" sz="1400" b="1" dirty="0"/>
                    </a:p>
                  </a:txBody>
                  <a:tcPr/>
                </a:tc>
                <a:tc>
                  <a:txBody>
                    <a:bodyPr/>
                    <a:lstStyle/>
                    <a:p>
                      <a:pPr marL="285750" indent="-285750">
                        <a:buFont typeface="Arial" panose="020B0604020202020204" pitchFamily="34" charset="0"/>
                        <a:buChar char="•"/>
                      </a:pPr>
                      <a:r>
                        <a:rPr lang="en-US" sz="1400" i="0" kern="1200" dirty="0">
                          <a:solidFill>
                            <a:schemeClr val="dk1"/>
                          </a:solidFill>
                          <a:latin typeface="+mn-lt"/>
                          <a:ea typeface="+mn-ea"/>
                          <a:cs typeface="+mn-cs"/>
                        </a:rPr>
                        <a:t>Declarative input drives consistent platform behaviors (desired state is expressed up front).</a:t>
                      </a:r>
                    </a:p>
                    <a:p>
                      <a:pPr marL="285750" indent="-285750">
                        <a:buFont typeface="Arial" panose="020B0604020202020204" pitchFamily="34" charset="0"/>
                        <a:buChar char="•"/>
                      </a:pPr>
                      <a:r>
                        <a:rPr lang="en-US" sz="1400" i="0" kern="1200" dirty="0">
                          <a:solidFill>
                            <a:schemeClr val="dk1"/>
                          </a:solidFill>
                          <a:latin typeface="+mn-lt"/>
                          <a:ea typeface="+mn-ea"/>
                          <a:cs typeface="+mn-cs"/>
                        </a:rPr>
                        <a:t>Immutable infrastructure drives consistent platform behaviors (redeploy a workload when change is needed).</a:t>
                      </a:r>
                    </a:p>
                    <a:p>
                      <a:pPr marL="285750" indent="-285750">
                        <a:buFont typeface="Arial" panose="020B0604020202020204" pitchFamily="34" charset="0"/>
                        <a:buChar char="•"/>
                      </a:pPr>
                      <a:r>
                        <a:rPr lang="en-US" sz="1400" i="0" kern="1200" dirty="0">
                          <a:solidFill>
                            <a:schemeClr val="dk1"/>
                          </a:solidFill>
                          <a:latin typeface="+mn-lt"/>
                          <a:ea typeface="+mn-ea"/>
                          <a:cs typeface="+mn-cs"/>
                        </a:rPr>
                        <a:t>Deployments are planned, repeatable, consistent.</a:t>
                      </a:r>
                    </a:p>
                  </a:txBody>
                  <a:tcPr/>
                </a:tc>
                <a:extLst>
                  <a:ext uri="{0D108BD9-81ED-4DB2-BD59-A6C34878D82A}">
                    <a16:rowId xmlns:a16="http://schemas.microsoft.com/office/drawing/2014/main" val="1995681096"/>
                  </a:ext>
                </a:extLst>
              </a:tr>
              <a:tr h="169677">
                <a:tc>
                  <a:txBody>
                    <a:bodyPr/>
                    <a:lstStyle/>
                    <a:p>
                      <a:r>
                        <a:rPr lang="en-US" sz="1400" b="1" dirty="0"/>
                        <a:t>Modular</a:t>
                      </a:r>
                    </a:p>
                  </a:txBody>
                  <a:tcPr/>
                </a:tc>
                <a:tc>
                  <a:txBody>
                    <a:bodyPr/>
                    <a:lstStyle/>
                    <a:p>
                      <a:pPr marL="285750" indent="-285750">
                        <a:buFont typeface="Arial" panose="020B0604020202020204" pitchFamily="34" charset="0"/>
                        <a:buChar char="•"/>
                      </a:pPr>
                      <a:r>
                        <a:rPr lang="en-US" sz="1400" dirty="0"/>
                        <a:t>Functions are broken down into smaller units to enable individual startup, scaling, updates or shutdown.</a:t>
                      </a:r>
                    </a:p>
                    <a:p>
                      <a:pPr marL="285750" indent="-285750">
                        <a:buFont typeface="Arial" panose="020B0604020202020204" pitchFamily="34" charset="0"/>
                        <a:buChar char="•"/>
                      </a:pPr>
                      <a:r>
                        <a:rPr lang="en-US" sz="1400" dirty="0"/>
                        <a:t>Packaging as one-process containers reinforces right-sized smaller units.</a:t>
                      </a:r>
                    </a:p>
                    <a:p>
                      <a:pPr marL="285750" indent="-285750">
                        <a:buFont typeface="Arial" panose="020B0604020202020204" pitchFamily="34" charset="0"/>
                        <a:buChar char="•"/>
                      </a:pPr>
                      <a:r>
                        <a:rPr lang="en-US" sz="1400" dirty="0">
                          <a:solidFill>
                            <a:schemeClr val="tx1"/>
                          </a:solidFill>
                        </a:rPr>
                        <a:t>Ability to scale dynamically by independently increasing/decreasing resources around a spike.</a:t>
                      </a:r>
                    </a:p>
                    <a:p>
                      <a:pPr marL="285750" indent="-285750">
                        <a:buFont typeface="Arial" panose="020B0604020202020204" pitchFamily="34" charset="0"/>
                        <a:buChar char="•"/>
                      </a:pPr>
                      <a:r>
                        <a:rPr lang="en-US" sz="1400" dirty="0"/>
                        <a:t>Aligns with loosely coupled microservices based architecture.</a:t>
                      </a:r>
                    </a:p>
                  </a:txBody>
                  <a:tcPr/>
                </a:tc>
                <a:extLst>
                  <a:ext uri="{0D108BD9-81ED-4DB2-BD59-A6C34878D82A}">
                    <a16:rowId xmlns:a16="http://schemas.microsoft.com/office/drawing/2014/main" val="867660337"/>
                  </a:ext>
                </a:extLst>
              </a:tr>
            </a:tbl>
          </a:graphicData>
        </a:graphic>
      </p:graphicFrame>
    </p:spTree>
    <p:extLst>
      <p:ext uri="{BB962C8B-B14F-4D97-AF65-F5344CB8AC3E}">
        <p14:creationId xmlns:p14="http://schemas.microsoft.com/office/powerpoint/2010/main" val="2066370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b="0" dirty="0">
                <a:solidFill>
                  <a:schemeClr val="bg1"/>
                </a:solidFill>
                <a:latin typeface="+mn-lt"/>
              </a:rPr>
              <a:t>Cloud Native Principles (cont)</a:t>
            </a:r>
          </a:p>
        </p:txBody>
      </p:sp>
      <p:graphicFrame>
        <p:nvGraphicFramePr>
          <p:cNvPr id="10" name="Table 11">
            <a:extLst>
              <a:ext uri="{FF2B5EF4-FFF2-40B4-BE49-F238E27FC236}">
                <a16:creationId xmlns:a16="http://schemas.microsoft.com/office/drawing/2014/main" id="{FFF61882-CD60-4135-9A40-573E062A455E}"/>
              </a:ext>
            </a:extLst>
          </p:cNvPr>
          <p:cNvGraphicFramePr>
            <a:graphicFrameLocks noGrp="1"/>
          </p:cNvGraphicFramePr>
          <p:nvPr>
            <p:extLst>
              <p:ext uri="{D42A27DB-BD31-4B8C-83A1-F6EECF244321}">
                <p14:modId xmlns:p14="http://schemas.microsoft.com/office/powerpoint/2010/main" val="699143746"/>
              </p:ext>
            </p:extLst>
          </p:nvPr>
        </p:nvGraphicFramePr>
        <p:xfrm>
          <a:off x="436646" y="1027459"/>
          <a:ext cx="11318708" cy="4693920"/>
        </p:xfrm>
        <a:graphic>
          <a:graphicData uri="http://schemas.openxmlformats.org/drawingml/2006/table">
            <a:tbl>
              <a:tblPr firstRow="1" bandRow="1">
                <a:tableStyleId>{073A0DAA-6AF3-43AB-8588-CEC1D06C72B9}</a:tableStyleId>
              </a:tblPr>
              <a:tblGrid>
                <a:gridCol w="2412817">
                  <a:extLst>
                    <a:ext uri="{9D8B030D-6E8A-4147-A177-3AD203B41FA5}">
                      <a16:colId xmlns:a16="http://schemas.microsoft.com/office/drawing/2014/main" val="711479993"/>
                    </a:ext>
                  </a:extLst>
                </a:gridCol>
                <a:gridCol w="8905891">
                  <a:extLst>
                    <a:ext uri="{9D8B030D-6E8A-4147-A177-3AD203B41FA5}">
                      <a16:colId xmlns:a16="http://schemas.microsoft.com/office/drawing/2014/main" val="3129554314"/>
                    </a:ext>
                  </a:extLst>
                </a:gridCol>
              </a:tblGrid>
              <a:tr h="0">
                <a:tc>
                  <a:txBody>
                    <a:bodyPr/>
                    <a:lstStyle/>
                    <a:p>
                      <a:r>
                        <a:rPr lang="en-US" sz="1400" dirty="0"/>
                        <a:t>Principle</a:t>
                      </a:r>
                    </a:p>
                  </a:txBody>
                  <a:tcPr/>
                </a:tc>
                <a:tc>
                  <a:txBody>
                    <a:bodyPr/>
                    <a:lstStyle/>
                    <a:p>
                      <a:r>
                        <a:rPr lang="en-US" sz="1400" dirty="0"/>
                        <a:t>Description</a:t>
                      </a:r>
                    </a:p>
                  </a:txBody>
                  <a:tcPr/>
                </a:tc>
                <a:extLst>
                  <a:ext uri="{0D108BD9-81ED-4DB2-BD59-A6C34878D82A}">
                    <a16:rowId xmlns:a16="http://schemas.microsoft.com/office/drawing/2014/main" val="2597982399"/>
                  </a:ext>
                </a:extLst>
              </a:tr>
              <a:tr h="169677">
                <a:tc>
                  <a:txBody>
                    <a:bodyPr/>
                    <a:lstStyle/>
                    <a:p>
                      <a:r>
                        <a:rPr lang="en-US" sz="1400" b="1" dirty="0"/>
                        <a:t>Automation</a:t>
                      </a:r>
                      <a:endParaRPr lang="en-US" sz="1400" b="1" kern="1200" dirty="0">
                        <a:solidFill>
                          <a:schemeClr val="dk1"/>
                        </a:solidFill>
                        <a:latin typeface="+mn-lt"/>
                        <a:ea typeface="+mn-ea"/>
                        <a:cs typeface="+mn-cs"/>
                      </a:endParaRPr>
                    </a:p>
                  </a:txBody>
                  <a:tcPr/>
                </a:tc>
                <a:tc>
                  <a:txBody>
                    <a:bodyPr/>
                    <a:lstStyle/>
                    <a:p>
                      <a:pPr marL="285750" indent="-285750">
                        <a:buFont typeface="Arial" panose="020B0604020202020204" pitchFamily="34" charset="0"/>
                        <a:buChar char="•"/>
                      </a:pPr>
                      <a:r>
                        <a:rPr lang="en-US" sz="1400" dirty="0"/>
                        <a:t>Ability to idempotently repeat an activity.</a:t>
                      </a:r>
                    </a:p>
                    <a:p>
                      <a:pPr marL="285750" indent="-285750">
                        <a:buFont typeface="Arial" panose="020B0604020202020204" pitchFamily="34" charset="0"/>
                        <a:buChar char="•"/>
                      </a:pPr>
                      <a:r>
                        <a:rPr lang="en-US" sz="1400" dirty="0"/>
                        <a:t>Ability to be scheduled.</a:t>
                      </a:r>
                    </a:p>
                    <a:p>
                      <a:pPr marL="285750" indent="-285750">
                        <a:buFont typeface="Arial" panose="020B0604020202020204" pitchFamily="34" charset="0"/>
                        <a:buChar char="•"/>
                      </a:pPr>
                      <a:r>
                        <a:rPr lang="en-US" sz="1400" dirty="0"/>
                        <a:t>Engineered for a CI/CD model:  continuous deployment for frequent, faster updates as needed.</a:t>
                      </a:r>
                      <a:endParaRPr lang="en-US" sz="1400" i="0" kern="1200" dirty="0">
                        <a:solidFill>
                          <a:schemeClr val="dk1"/>
                        </a:solidFill>
                        <a:latin typeface="+mn-lt"/>
                        <a:ea typeface="+mn-ea"/>
                        <a:cs typeface="+mn-cs"/>
                      </a:endParaRPr>
                    </a:p>
                  </a:txBody>
                  <a:tcPr/>
                </a:tc>
                <a:extLst>
                  <a:ext uri="{0D108BD9-81ED-4DB2-BD59-A6C34878D82A}">
                    <a16:rowId xmlns:a16="http://schemas.microsoft.com/office/drawing/2014/main" val="266890812"/>
                  </a:ext>
                </a:extLst>
              </a:tr>
              <a:tr h="169677">
                <a:tc>
                  <a:txBody>
                    <a:bodyPr/>
                    <a:lstStyle/>
                    <a:p>
                      <a:r>
                        <a:rPr lang="en-US" sz="1400" b="1" dirty="0"/>
                        <a:t>Orchestration</a:t>
                      </a:r>
                    </a:p>
                  </a:txBody>
                  <a:tcPr/>
                </a:tc>
                <a:tc>
                  <a:txBody>
                    <a:bodyPr/>
                    <a:lstStyle/>
                    <a:p>
                      <a:pPr marL="285750" indent="-285750">
                        <a:buFont typeface="Arial" panose="020B0604020202020204" pitchFamily="34" charset="0"/>
                        <a:buChar char="•"/>
                      </a:pPr>
                      <a:r>
                        <a:rPr lang="en-US" sz="1400" i="0" dirty="0"/>
                        <a:t>Each modular unit can be independently scheduled and managed for resource optimization.</a:t>
                      </a:r>
                    </a:p>
                    <a:p>
                      <a:pPr marL="285750" indent="-285750">
                        <a:buFont typeface="Arial" panose="020B0604020202020204" pitchFamily="34" charset="0"/>
                        <a:buChar char="•"/>
                      </a:pPr>
                      <a:r>
                        <a:rPr lang="en-US" sz="1400" i="0" dirty="0"/>
                        <a:t>Platform manages availability, provisioning, and deployment of containers.</a:t>
                      </a:r>
                    </a:p>
                    <a:p>
                      <a:pPr marL="285750" indent="-285750">
                        <a:buFont typeface="Arial" panose="020B0604020202020204" pitchFamily="34" charset="0"/>
                        <a:buChar char="•"/>
                      </a:pPr>
                      <a:r>
                        <a:rPr lang="en-US" sz="1400" i="0" dirty="0"/>
                        <a:t>Platform manages scaling across infrastructure.</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is portable within the same cloud platform.</a:t>
                      </a:r>
                    </a:p>
                  </a:txBody>
                  <a:tcPr/>
                </a:tc>
                <a:extLst>
                  <a:ext uri="{0D108BD9-81ED-4DB2-BD59-A6C34878D82A}">
                    <a16:rowId xmlns:a16="http://schemas.microsoft.com/office/drawing/2014/main" val="1423251546"/>
                  </a:ext>
                </a:extLst>
              </a:tr>
              <a:tr h="169677">
                <a:tc>
                  <a:txBody>
                    <a:bodyPr/>
                    <a:lstStyle/>
                    <a:p>
                      <a:r>
                        <a:rPr lang="en-US" sz="1400" b="1" dirty="0"/>
                        <a:t>Statelessness</a:t>
                      </a:r>
                    </a:p>
                  </a:txBody>
                  <a:tcPr/>
                </a:tc>
                <a:tc>
                  <a:txBody>
                    <a:bodyPr/>
                    <a:lstStyle/>
                    <a:p>
                      <a:pPr marL="285750" indent="-285750">
                        <a:buFont typeface="Arial" panose="020B0604020202020204" pitchFamily="34" charset="0"/>
                        <a:buChar char="•"/>
                      </a:pPr>
                      <a:r>
                        <a:rPr lang="en-US" sz="1400" i="0" dirty="0"/>
                        <a:t>Stores state independent of specific infrastructure, enables highly distributed approach.</a:t>
                      </a:r>
                    </a:p>
                    <a:p>
                      <a:pPr marL="285750" indent="-285750">
                        <a:buFont typeface="Arial" panose="020B0604020202020204" pitchFamily="34" charset="0"/>
                        <a:buChar char="•"/>
                      </a:pPr>
                      <a:r>
                        <a:rPr lang="en-US" sz="1400" i="0" dirty="0"/>
                        <a:t>Workload uses a protocol that allows for a session to continue seamlessly, even when there are drops.  HTTP operates this way.</a:t>
                      </a:r>
                    </a:p>
                  </a:txBody>
                  <a:tcPr/>
                </a:tc>
                <a:extLst>
                  <a:ext uri="{0D108BD9-81ED-4DB2-BD59-A6C34878D82A}">
                    <a16:rowId xmlns:a16="http://schemas.microsoft.com/office/drawing/2014/main" val="3193395540"/>
                  </a:ext>
                </a:extLst>
              </a:tr>
              <a:tr h="169677">
                <a:tc>
                  <a:txBody>
                    <a:bodyPr/>
                    <a:lstStyle/>
                    <a:p>
                      <a:r>
                        <a:rPr lang="en-US" sz="1400" b="1" dirty="0"/>
                        <a:t>Resiliency</a:t>
                      </a:r>
                    </a:p>
                  </a:txBody>
                  <a:tcPr/>
                </a:tc>
                <a:tc>
                  <a:txBody>
                    <a:bodyPr/>
                    <a:lstStyle/>
                    <a:p>
                      <a:pPr marL="285750" indent="-285750">
                        <a:buFont typeface="Arial" panose="020B0604020202020204" pitchFamily="34" charset="0"/>
                        <a:buChar char="•"/>
                      </a:pPr>
                      <a:r>
                        <a:rPr lang="en-US" sz="1400" i="0" dirty="0"/>
                        <a:t>Ability to self-heal, self-scale and operate when the platform has a partial failure.</a:t>
                      </a:r>
                    </a:p>
                    <a:p>
                      <a:pPr marL="285750" indent="-285750">
                        <a:buFont typeface="Arial" panose="020B0604020202020204" pitchFamily="34" charset="0"/>
                        <a:buChar char="•"/>
                      </a:pPr>
                      <a:r>
                        <a:rPr lang="en-US" sz="1400" i="0" dirty="0"/>
                        <a:t>Workload gracefully hands off service request during outage - either planned or unplanned.</a:t>
                      </a:r>
                    </a:p>
                  </a:txBody>
                  <a:tcPr/>
                </a:tc>
                <a:extLst>
                  <a:ext uri="{0D108BD9-81ED-4DB2-BD59-A6C34878D82A}">
                    <a16:rowId xmlns:a16="http://schemas.microsoft.com/office/drawing/2014/main" val="1154318464"/>
                  </a:ext>
                </a:extLst>
              </a:tr>
              <a:tr h="169677">
                <a:tc>
                  <a:txBody>
                    <a:bodyPr/>
                    <a:lstStyle/>
                    <a:p>
                      <a:r>
                        <a:rPr lang="en-US" sz="1400" b="1" dirty="0"/>
                        <a:t>Monitoring</a:t>
                      </a:r>
                    </a:p>
                  </a:txBody>
                  <a:tcPr/>
                </a:tc>
                <a:tc>
                  <a:txBody>
                    <a:bodyPr/>
                    <a:lstStyle/>
                    <a:p>
                      <a:pPr marL="285750" indent="-285750">
                        <a:buFont typeface="Arial" panose="020B0604020202020204" pitchFamily="34" charset="0"/>
                        <a:buChar char="•"/>
                      </a:pPr>
                      <a:r>
                        <a:rPr lang="en-US" sz="1400" i="0" dirty="0"/>
                        <a:t>Ability to be programmatically monitored via standard approach (health check:  liveliness and readiness probes)</a:t>
                      </a:r>
                    </a:p>
                    <a:p>
                      <a:pPr marL="285750" indent="-285750">
                        <a:buFont typeface="Arial" panose="020B0604020202020204" pitchFamily="34" charset="0"/>
                        <a:buChar char="•"/>
                      </a:pPr>
                      <a:r>
                        <a:rPr lang="en-US" sz="1400" i="0" dirty="0"/>
                        <a:t>Aligns to standard ecosystem tooling for metrics / export.</a:t>
                      </a:r>
                    </a:p>
                    <a:p>
                      <a:pPr marL="285750" indent="-285750">
                        <a:buFont typeface="Arial" panose="020B0604020202020204" pitchFamily="34" charset="0"/>
                        <a:buChar char="•"/>
                      </a:pPr>
                      <a:r>
                        <a:rPr lang="en-US" sz="1400" i="0" dirty="0"/>
                        <a:t>Similar to CNCF "Observability &amp; Analysis" - check progress or quality over a period of time, and determine health.</a:t>
                      </a:r>
                    </a:p>
                  </a:txBody>
                  <a:tcPr/>
                </a:tc>
                <a:extLst>
                  <a:ext uri="{0D108BD9-81ED-4DB2-BD59-A6C34878D82A}">
                    <a16:rowId xmlns:a16="http://schemas.microsoft.com/office/drawing/2014/main" val="690513394"/>
                  </a:ext>
                </a:extLst>
              </a:tr>
              <a:tr h="169677">
                <a:tc>
                  <a:txBody>
                    <a:bodyPr/>
                    <a:lstStyle/>
                    <a:p>
                      <a:r>
                        <a:rPr lang="en-US" sz="1400" b="1" kern="1200" dirty="0">
                          <a:solidFill>
                            <a:schemeClr val="dk1"/>
                          </a:solidFill>
                          <a:latin typeface="+mn-lt"/>
                          <a:ea typeface="+mn-ea"/>
                          <a:cs typeface="+mn-cs"/>
                        </a:rPr>
                        <a:t>Tenancy</a:t>
                      </a:r>
                    </a:p>
                  </a:txBody>
                  <a:tcPr/>
                </a:tc>
                <a:tc>
                  <a:txBody>
                    <a:bodyPr/>
                    <a:lstStyle/>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assume that other workloads are running on the platform.</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assume that there is no specific, dedicated hardware.</a:t>
                      </a:r>
                    </a:p>
                    <a:p>
                      <a:pPr marL="285750" indent="-285750" algn="l" defTabSz="914400" rtl="0" eaLnBrk="1" latinLnBrk="0" hangingPunct="1">
                        <a:buFont typeface="Arial" panose="020B0604020202020204" pitchFamily="34" charset="0"/>
                        <a:buChar char="•"/>
                      </a:pPr>
                      <a:r>
                        <a:rPr lang="en-US" sz="1400" i="0" kern="1200" dirty="0">
                          <a:solidFill>
                            <a:schemeClr val="dk1"/>
                          </a:solidFill>
                          <a:latin typeface="+mn-lt"/>
                          <a:ea typeface="+mn-ea"/>
                          <a:cs typeface="+mn-cs"/>
                        </a:rPr>
                        <a:t>Workload should request the bare minimum level of privileged access (</a:t>
                      </a:r>
                      <a:r>
                        <a:rPr lang="en-US" sz="1400" i="0" kern="1200" dirty="0" err="1">
                          <a:solidFill>
                            <a:schemeClr val="dk1"/>
                          </a:solidFill>
                          <a:latin typeface="+mn-lt"/>
                          <a:ea typeface="+mn-ea"/>
                          <a:cs typeface="+mn-cs"/>
                        </a:rPr>
                        <a:t>eg</a:t>
                      </a:r>
                      <a:r>
                        <a:rPr lang="en-US" sz="1400" i="0" kern="1200" dirty="0">
                          <a:solidFill>
                            <a:schemeClr val="dk1"/>
                          </a:solidFill>
                          <a:latin typeface="+mn-lt"/>
                          <a:ea typeface="+mn-ea"/>
                          <a:cs typeface="+mn-cs"/>
                        </a:rPr>
                        <a:t>, don’t assume admin rights).</a:t>
                      </a:r>
                    </a:p>
                  </a:txBody>
                  <a:tcPr/>
                </a:tc>
                <a:extLst>
                  <a:ext uri="{0D108BD9-81ED-4DB2-BD59-A6C34878D82A}">
                    <a16:rowId xmlns:a16="http://schemas.microsoft.com/office/drawing/2014/main" val="312483840"/>
                  </a:ext>
                </a:extLst>
              </a:tr>
            </a:tbl>
          </a:graphicData>
        </a:graphic>
      </p:graphicFrame>
    </p:spTree>
    <p:extLst>
      <p:ext uri="{BB962C8B-B14F-4D97-AF65-F5344CB8AC3E}">
        <p14:creationId xmlns:p14="http://schemas.microsoft.com/office/powerpoint/2010/main" val="212757888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BC159BCA-4DBE-4658-A0EC-42DC601AA30E}"/>
              </a:ext>
            </a:extLst>
          </p:cNvPr>
          <p:cNvSpPr>
            <a:spLocks noGrp="1"/>
          </p:cNvSpPr>
          <p:nvPr>
            <p:ph type="title"/>
          </p:nvPr>
        </p:nvSpPr>
        <p:spPr/>
        <p:txBody>
          <a:bodyPr/>
          <a:lstStyle/>
          <a:p>
            <a:r>
              <a:rPr lang="fr-BE" dirty="0"/>
              <a:t>Appendix</a:t>
            </a:r>
            <a:endParaRPr lang="en-US" dirty="0"/>
          </a:p>
        </p:txBody>
      </p:sp>
    </p:spTree>
    <p:extLst>
      <p:ext uri="{BB962C8B-B14F-4D97-AF65-F5344CB8AC3E}">
        <p14:creationId xmlns:p14="http://schemas.microsoft.com/office/powerpoint/2010/main" val="40783653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dirty="0">
                <a:solidFill>
                  <a:schemeClr val="bg1"/>
                </a:solidFill>
                <a:latin typeface="+mn-lt"/>
              </a:rPr>
              <a:t>What is Cloud Native</a:t>
            </a:r>
          </a:p>
        </p:txBody>
      </p:sp>
      <p:sp>
        <p:nvSpPr>
          <p:cNvPr id="2" name="TextBox 1">
            <a:extLst>
              <a:ext uri="{FF2B5EF4-FFF2-40B4-BE49-F238E27FC236}">
                <a16:creationId xmlns:a16="http://schemas.microsoft.com/office/drawing/2014/main" id="{F3D78E90-B78A-4327-9F9F-271C09ED5E20}"/>
              </a:ext>
            </a:extLst>
          </p:cNvPr>
          <p:cNvSpPr txBox="1"/>
          <p:nvPr/>
        </p:nvSpPr>
        <p:spPr>
          <a:xfrm>
            <a:off x="247650" y="722680"/>
            <a:ext cx="6743699" cy="2523768"/>
          </a:xfrm>
          <a:prstGeom prst="rect">
            <a:avLst/>
          </a:prstGeom>
          <a:noFill/>
        </p:spPr>
        <p:txBody>
          <a:bodyPr wrap="square" rtlCol="0">
            <a:spAutoFit/>
          </a:bodyPr>
          <a:lstStyle/>
          <a:p>
            <a:r>
              <a:rPr lang="en-US" b="1" dirty="0"/>
              <a:t>The CNCF published the following </a:t>
            </a:r>
            <a:r>
              <a:rPr lang="en-US" b="1" dirty="0">
                <a:hlinkClick r:id="rId3"/>
              </a:rPr>
              <a:t>definition</a:t>
            </a:r>
            <a:r>
              <a:rPr lang="en-US" b="1" dirty="0"/>
              <a:t> of cloud native:</a:t>
            </a:r>
          </a:p>
          <a:p>
            <a:endParaRPr lang="en-US" sz="1400" dirty="0"/>
          </a:p>
          <a:p>
            <a:pPr marL="742950" lvl="1" indent="-285750">
              <a:buFont typeface="Arial" panose="020B0604020202020204" pitchFamily="34" charset="0"/>
              <a:buChar char="•"/>
            </a:pPr>
            <a:r>
              <a:rPr lang="en-US" sz="1400" dirty="0"/>
              <a:t>“Cloud native technologies empower organizations to build and run scalable applications in modern, dynamic environments such as public, private, and hybrid clouds. </a:t>
            </a:r>
          </a:p>
          <a:p>
            <a:pPr marL="742950" lvl="1" indent="-285750">
              <a:buFont typeface="Arial" panose="020B0604020202020204" pitchFamily="34" charset="0"/>
              <a:buChar char="•"/>
            </a:pPr>
            <a:r>
              <a:rPr lang="en-US" sz="1400" dirty="0"/>
              <a:t>Containers, service meshes, microservices, immutable infrastructure, and declarative APIs exemplify this approach. </a:t>
            </a:r>
          </a:p>
          <a:p>
            <a:pPr marL="742950" lvl="1" indent="-285750">
              <a:buFont typeface="Arial" panose="020B0604020202020204" pitchFamily="34" charset="0"/>
              <a:buChar char="•"/>
            </a:pPr>
            <a:r>
              <a:rPr lang="en-US" sz="1400" dirty="0"/>
              <a:t>These techniques enable loosely coupled systems that are resilient, manageable, and observable. </a:t>
            </a:r>
          </a:p>
          <a:p>
            <a:pPr marL="742950" lvl="1" indent="-285750">
              <a:buFont typeface="Arial" panose="020B0604020202020204" pitchFamily="34" charset="0"/>
              <a:buChar char="•"/>
            </a:pPr>
            <a:r>
              <a:rPr lang="en-US" sz="1400" dirty="0"/>
              <a:t>Combined with robust automation, they allow engineers to make high-impact changes frequently and predictably with minimal toil.”</a:t>
            </a:r>
          </a:p>
        </p:txBody>
      </p:sp>
      <p:sp>
        <p:nvSpPr>
          <p:cNvPr id="5" name="Rectangle 4">
            <a:extLst>
              <a:ext uri="{FF2B5EF4-FFF2-40B4-BE49-F238E27FC236}">
                <a16:creationId xmlns:a16="http://schemas.microsoft.com/office/drawing/2014/main" id="{3489F1A4-A89A-4C70-AEF0-FA03B15CDFD9}"/>
              </a:ext>
            </a:extLst>
          </p:cNvPr>
          <p:cNvSpPr/>
          <p:nvPr/>
        </p:nvSpPr>
        <p:spPr>
          <a:xfrm>
            <a:off x="247650" y="3304261"/>
            <a:ext cx="6915150" cy="3139321"/>
          </a:xfrm>
          <a:prstGeom prst="rect">
            <a:avLst/>
          </a:prstGeom>
        </p:spPr>
        <p:txBody>
          <a:bodyPr wrap="square">
            <a:spAutoFit/>
          </a:bodyPr>
          <a:lstStyle/>
          <a:p>
            <a:r>
              <a:rPr lang="en-US" b="1" dirty="0"/>
              <a:t>Cloud Native applications</a:t>
            </a:r>
            <a:r>
              <a:rPr lang="en-US" dirty="0"/>
              <a:t> by IBM (</a:t>
            </a:r>
            <a:r>
              <a:rPr lang="en-US" dirty="0">
                <a:hlinkClick r:id="rId4"/>
              </a:rPr>
              <a:t>link</a:t>
            </a:r>
            <a:r>
              <a:rPr lang="en-US" dirty="0"/>
              <a:t>)</a:t>
            </a:r>
            <a:endParaRPr lang="en-US" sz="1600" dirty="0"/>
          </a:p>
          <a:p>
            <a:pPr lvl="1"/>
            <a:endParaRPr lang="en-US" sz="1200" dirty="0"/>
          </a:p>
          <a:p>
            <a:pPr lvl="1"/>
            <a:r>
              <a:rPr lang="en-US" sz="1400" dirty="0"/>
              <a:t>Cloud native refers less to where an application resides and more to how it is built and deployed.  Microservices are…</a:t>
            </a:r>
          </a:p>
          <a:p>
            <a:pPr lvl="1"/>
            <a:endParaRPr lang="en-US" sz="1400" dirty="0"/>
          </a:p>
          <a:p>
            <a:pPr marL="742950" lvl="1" indent="-285750">
              <a:buFont typeface="Arial" panose="020B0604020202020204" pitchFamily="34" charset="0"/>
              <a:buChar char="•"/>
            </a:pPr>
            <a:r>
              <a:rPr lang="en-US" sz="1400" dirty="0"/>
              <a:t>Building blocks working together, often packaged in containers</a:t>
            </a:r>
          </a:p>
          <a:p>
            <a:pPr marL="742950" lvl="1" indent="-285750">
              <a:buFont typeface="Arial" panose="020B0604020202020204" pitchFamily="34" charset="0"/>
              <a:buChar char="•"/>
            </a:pPr>
            <a:r>
              <a:rPr lang="en-US" sz="1400" dirty="0"/>
              <a:t>Scaled independently</a:t>
            </a:r>
          </a:p>
          <a:p>
            <a:pPr marL="742950" lvl="1" indent="-285750">
              <a:buFont typeface="Arial" panose="020B0604020202020204" pitchFamily="34" charset="0"/>
              <a:buChar char="•"/>
            </a:pPr>
            <a:r>
              <a:rPr lang="en-US" sz="1400" dirty="0"/>
              <a:t>Continuously improved, quickly iterated via automation / orchestration</a:t>
            </a:r>
          </a:p>
          <a:p>
            <a:pPr marL="742950" lvl="1" indent="-285750">
              <a:buFont typeface="Arial" panose="020B0604020202020204" pitchFamily="34" charset="0"/>
              <a:buChar char="•"/>
            </a:pPr>
            <a:endParaRPr lang="en-US" sz="1400" dirty="0"/>
          </a:p>
          <a:p>
            <a:pPr lvl="1"/>
            <a:r>
              <a:rPr lang="en-US" sz="1400" b="1" dirty="0"/>
              <a:t>Cloud native</a:t>
            </a:r>
            <a:r>
              <a:rPr lang="en-US" sz="1400" dirty="0"/>
              <a:t>.  Built to operate only in the cloud environment.</a:t>
            </a:r>
          </a:p>
          <a:p>
            <a:pPr lvl="1"/>
            <a:r>
              <a:rPr lang="en-US" sz="1400" b="1" dirty="0"/>
              <a:t>Cloud enabled</a:t>
            </a:r>
            <a:r>
              <a:rPr lang="en-US" sz="1400" dirty="0"/>
              <a:t>.  Traditional app, later adapted to run in a cloud environment.</a:t>
            </a:r>
          </a:p>
          <a:p>
            <a:pPr lvl="1"/>
            <a:r>
              <a:rPr lang="en-US" sz="1400" b="1" dirty="0"/>
              <a:t>Cloud ready</a:t>
            </a:r>
            <a:r>
              <a:rPr lang="en-US" sz="1400" dirty="0"/>
              <a:t>.  Traditional or Cloud app has been reconfigured for a cloud environment.</a:t>
            </a:r>
          </a:p>
          <a:p>
            <a:pPr lvl="1"/>
            <a:r>
              <a:rPr lang="en-US" sz="1400" b="1" dirty="0"/>
              <a:t>Cloud based</a:t>
            </a:r>
            <a:r>
              <a:rPr lang="en-US" sz="1400" dirty="0"/>
              <a:t>.  Delivered over the Internet.</a:t>
            </a:r>
          </a:p>
          <a:p>
            <a:pPr lvl="1"/>
            <a:r>
              <a:rPr lang="en-US" sz="1400" b="1" dirty="0"/>
              <a:t>Cloud first</a:t>
            </a:r>
            <a:r>
              <a:rPr lang="en-US" sz="1400" dirty="0"/>
              <a:t>.  Business strategy in which an organization commits to a cloud approach.</a:t>
            </a:r>
            <a:endParaRPr lang="en-US" sz="1600" dirty="0"/>
          </a:p>
        </p:txBody>
      </p:sp>
      <p:sp>
        <p:nvSpPr>
          <p:cNvPr id="31" name="TextBox 30">
            <a:extLst>
              <a:ext uri="{FF2B5EF4-FFF2-40B4-BE49-F238E27FC236}">
                <a16:creationId xmlns:a16="http://schemas.microsoft.com/office/drawing/2014/main" id="{407C501F-9E97-43D9-AD90-BA9CCDF0FE53}"/>
              </a:ext>
            </a:extLst>
          </p:cNvPr>
          <p:cNvSpPr txBox="1"/>
          <p:nvPr/>
        </p:nvSpPr>
        <p:spPr>
          <a:xfrm>
            <a:off x="7563840" y="762880"/>
            <a:ext cx="3599955" cy="5082762"/>
          </a:xfrm>
          <a:prstGeom prst="rect">
            <a:avLst/>
          </a:prstGeom>
          <a:solidFill>
            <a:schemeClr val="bg1"/>
          </a:solidFill>
          <a:ln>
            <a:solidFill>
              <a:schemeClr val="tx1"/>
            </a:solidFill>
          </a:ln>
        </p:spPr>
        <p:txBody>
          <a:bodyPr wrap="square" rtlCol="0">
            <a:noAutofit/>
          </a:bodyPr>
          <a:lstStyle/>
          <a:p>
            <a:r>
              <a:rPr lang="en-US" b="1" dirty="0"/>
              <a:t>CNCF Trail Map</a:t>
            </a:r>
          </a:p>
        </p:txBody>
      </p:sp>
      <p:sp>
        <p:nvSpPr>
          <p:cNvPr id="11" name="TextBox 10">
            <a:extLst>
              <a:ext uri="{FF2B5EF4-FFF2-40B4-BE49-F238E27FC236}">
                <a16:creationId xmlns:a16="http://schemas.microsoft.com/office/drawing/2014/main" id="{EF1E908B-B53B-4783-AB9E-F421FDA41B82}"/>
              </a:ext>
            </a:extLst>
          </p:cNvPr>
          <p:cNvSpPr txBox="1"/>
          <p:nvPr/>
        </p:nvSpPr>
        <p:spPr>
          <a:xfrm>
            <a:off x="7791944" y="3598873"/>
            <a:ext cx="3371851" cy="2246769"/>
          </a:xfrm>
          <a:prstGeom prst="rect">
            <a:avLst/>
          </a:prstGeom>
          <a:noFill/>
        </p:spPr>
        <p:txBody>
          <a:bodyPr wrap="square" rtlCol="0">
            <a:spAutoFit/>
          </a:bodyPr>
          <a:lstStyle/>
          <a:p>
            <a:pPr marL="342900" indent="-342900">
              <a:buFont typeface="+mj-lt"/>
              <a:buAutoNum type="arabicPeriod"/>
            </a:pPr>
            <a:r>
              <a:rPr lang="en-US" sz="1400" dirty="0"/>
              <a:t>Containerization</a:t>
            </a:r>
          </a:p>
          <a:p>
            <a:pPr marL="342900" indent="-342900">
              <a:buFont typeface="+mj-lt"/>
              <a:buAutoNum type="arabicPeriod"/>
            </a:pPr>
            <a:r>
              <a:rPr lang="en-US" sz="1400" dirty="0"/>
              <a:t>CI/CD</a:t>
            </a:r>
          </a:p>
          <a:p>
            <a:pPr marL="342900" indent="-342900">
              <a:buFont typeface="+mj-lt"/>
              <a:buAutoNum type="arabicPeriod"/>
            </a:pPr>
            <a:r>
              <a:rPr lang="en-US" sz="1400" dirty="0"/>
              <a:t>Orchestration &amp; Application Definition</a:t>
            </a:r>
          </a:p>
          <a:p>
            <a:pPr marL="342900" indent="-342900">
              <a:buFont typeface="+mj-lt"/>
              <a:buAutoNum type="arabicPeriod"/>
            </a:pPr>
            <a:r>
              <a:rPr lang="en-US" sz="1400" dirty="0"/>
              <a:t>Observability &amp; Analysis</a:t>
            </a:r>
          </a:p>
          <a:p>
            <a:pPr marL="342900" indent="-342900">
              <a:buFont typeface="+mj-lt"/>
              <a:buAutoNum type="arabicPeriod"/>
            </a:pPr>
            <a:r>
              <a:rPr lang="en-US" sz="1400" dirty="0"/>
              <a:t>Service proxy, discovery &amp; mesh</a:t>
            </a:r>
          </a:p>
          <a:p>
            <a:pPr marL="342900" indent="-342900">
              <a:buFont typeface="+mj-lt"/>
              <a:buAutoNum type="arabicPeriod"/>
            </a:pPr>
            <a:r>
              <a:rPr lang="en-US" sz="1400" dirty="0"/>
              <a:t>Networking, policy &amp; security</a:t>
            </a:r>
          </a:p>
          <a:p>
            <a:pPr marL="342900" indent="-342900">
              <a:buFont typeface="+mj-lt"/>
              <a:buAutoNum type="arabicPeriod"/>
            </a:pPr>
            <a:r>
              <a:rPr lang="en-US" sz="1400" dirty="0"/>
              <a:t>Distributed database &amp; storage</a:t>
            </a:r>
          </a:p>
          <a:p>
            <a:pPr marL="342900" indent="-342900">
              <a:buFont typeface="+mj-lt"/>
              <a:buAutoNum type="arabicPeriod"/>
            </a:pPr>
            <a:r>
              <a:rPr lang="en-US" sz="1400" dirty="0"/>
              <a:t>Streaming &amp; messaging</a:t>
            </a:r>
          </a:p>
          <a:p>
            <a:pPr marL="342900" indent="-342900">
              <a:buFont typeface="+mj-lt"/>
              <a:buAutoNum type="arabicPeriod"/>
            </a:pPr>
            <a:r>
              <a:rPr lang="en-US" sz="1400" dirty="0"/>
              <a:t>Container registry &amp; runtime</a:t>
            </a:r>
          </a:p>
          <a:p>
            <a:pPr marL="342900" indent="-342900">
              <a:buFont typeface="+mj-lt"/>
              <a:buAutoNum type="arabicPeriod"/>
            </a:pPr>
            <a:r>
              <a:rPr lang="en-US" sz="1400" dirty="0"/>
              <a:t>Software distribution</a:t>
            </a:r>
          </a:p>
        </p:txBody>
      </p:sp>
      <p:sp>
        <p:nvSpPr>
          <p:cNvPr id="34" name="TextBox 33">
            <a:extLst>
              <a:ext uri="{FF2B5EF4-FFF2-40B4-BE49-F238E27FC236}">
                <a16:creationId xmlns:a16="http://schemas.microsoft.com/office/drawing/2014/main" id="{D5790D83-18AD-4E1A-80F0-9AB24CE4FE2A}"/>
              </a:ext>
            </a:extLst>
          </p:cNvPr>
          <p:cNvSpPr txBox="1"/>
          <p:nvPr/>
        </p:nvSpPr>
        <p:spPr>
          <a:xfrm>
            <a:off x="7791943" y="5895622"/>
            <a:ext cx="3495182" cy="276999"/>
          </a:xfrm>
          <a:prstGeom prst="rect">
            <a:avLst/>
          </a:prstGeom>
          <a:noFill/>
        </p:spPr>
        <p:txBody>
          <a:bodyPr wrap="square" rtlCol="0">
            <a:spAutoFit/>
          </a:bodyPr>
          <a:lstStyle/>
          <a:p>
            <a:r>
              <a:rPr lang="en-US" sz="1200" dirty="0">
                <a:solidFill>
                  <a:schemeClr val="bg1">
                    <a:lumMod val="50000"/>
                  </a:schemeClr>
                </a:solidFill>
              </a:rPr>
              <a:t>CNCF considers these to be essential for cloud native</a:t>
            </a:r>
            <a:endParaRPr lang="en-US" sz="1050" dirty="0">
              <a:solidFill>
                <a:schemeClr val="bg1">
                  <a:lumMod val="50000"/>
                </a:schemeClr>
              </a:solidFill>
            </a:endParaRPr>
          </a:p>
        </p:txBody>
      </p:sp>
      <p:sp>
        <p:nvSpPr>
          <p:cNvPr id="15" name="Oval 14">
            <a:extLst>
              <a:ext uri="{FF2B5EF4-FFF2-40B4-BE49-F238E27FC236}">
                <a16:creationId xmlns:a16="http://schemas.microsoft.com/office/drawing/2014/main" id="{705E67EC-6C97-4ECB-9888-C8DD206F4ADC}"/>
              </a:ext>
            </a:extLst>
          </p:cNvPr>
          <p:cNvSpPr/>
          <p:nvPr/>
        </p:nvSpPr>
        <p:spPr>
          <a:xfrm>
            <a:off x="7671145" y="5961947"/>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A199A571-3E36-4722-BB0E-1289E10EF813}"/>
              </a:ext>
            </a:extLst>
          </p:cNvPr>
          <p:cNvSpPr/>
          <p:nvPr/>
        </p:nvSpPr>
        <p:spPr>
          <a:xfrm>
            <a:off x="7671145" y="36888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907F9C3E-112D-4446-B54A-9F5ACF74EF64}"/>
              </a:ext>
            </a:extLst>
          </p:cNvPr>
          <p:cNvSpPr/>
          <p:nvPr/>
        </p:nvSpPr>
        <p:spPr>
          <a:xfrm>
            <a:off x="7671145" y="39106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3912C586-B6B7-454D-9FC0-162E10DDB6CA}"/>
              </a:ext>
            </a:extLst>
          </p:cNvPr>
          <p:cNvSpPr/>
          <p:nvPr/>
        </p:nvSpPr>
        <p:spPr>
          <a:xfrm>
            <a:off x="7671145" y="4132493"/>
            <a:ext cx="120798" cy="120798"/>
          </a:xfrm>
          <a:prstGeom prst="ellipse">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A7F53457-5416-439F-BB5D-11A80DB45611}"/>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671145" y="1604686"/>
            <a:ext cx="2434721" cy="1943094"/>
          </a:xfrm>
          <a:prstGeom prst="rect">
            <a:avLst/>
          </a:prstGeom>
        </p:spPr>
      </p:pic>
      <p:sp>
        <p:nvSpPr>
          <p:cNvPr id="45" name="Rectangle 44">
            <a:extLst>
              <a:ext uri="{FF2B5EF4-FFF2-40B4-BE49-F238E27FC236}">
                <a16:creationId xmlns:a16="http://schemas.microsoft.com/office/drawing/2014/main" id="{8C105634-46BD-44EA-8934-68C5AA389150}"/>
              </a:ext>
            </a:extLst>
          </p:cNvPr>
          <p:cNvSpPr/>
          <p:nvPr/>
        </p:nvSpPr>
        <p:spPr>
          <a:xfrm>
            <a:off x="7601692" y="1050932"/>
            <a:ext cx="3524249" cy="523220"/>
          </a:xfrm>
          <a:prstGeom prst="rect">
            <a:avLst/>
          </a:prstGeom>
        </p:spPr>
        <p:txBody>
          <a:bodyPr wrap="square">
            <a:spAutoFit/>
          </a:bodyPr>
          <a:lstStyle/>
          <a:p>
            <a:r>
              <a:rPr lang="en-US" sz="1400" dirty="0"/>
              <a:t>Recommended process for leveraging open source, cloud native technologies.</a:t>
            </a:r>
            <a:endParaRPr lang="en-US" sz="1200" dirty="0"/>
          </a:p>
        </p:txBody>
      </p:sp>
    </p:spTree>
    <p:extLst>
      <p:ext uri="{BB962C8B-B14F-4D97-AF65-F5344CB8AC3E}">
        <p14:creationId xmlns:p14="http://schemas.microsoft.com/office/powerpoint/2010/main" val="24576884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2">
            <a:extLst>
              <a:ext uri="{FF2B5EF4-FFF2-40B4-BE49-F238E27FC236}">
                <a16:creationId xmlns:a16="http://schemas.microsoft.com/office/drawing/2014/main" id="{72B08466-FF9E-44F0-B260-A5B596C90C5B}"/>
              </a:ext>
            </a:extLst>
          </p:cNvPr>
          <p:cNvSpPr>
            <a:spLocks noGrp="1"/>
          </p:cNvSpPr>
          <p:nvPr>
            <p:ph type="title"/>
          </p:nvPr>
        </p:nvSpPr>
        <p:spPr>
          <a:xfrm>
            <a:off x="0" y="-7783"/>
            <a:ext cx="12192000" cy="524150"/>
          </a:xfrm>
          <a:solidFill>
            <a:schemeClr val="tx1"/>
          </a:solidFill>
        </p:spPr>
        <p:txBody>
          <a:bodyPr vert="horz" lIns="274320" tIns="45720" rIns="91440" bIns="45720" rtlCol="0" anchor="ctr">
            <a:normAutofit/>
          </a:bodyPr>
          <a:lstStyle/>
          <a:p>
            <a:r>
              <a:rPr lang="en-US" sz="2800" dirty="0">
                <a:solidFill>
                  <a:schemeClr val="bg1"/>
                </a:solidFill>
                <a:latin typeface="+mn-lt"/>
              </a:rPr>
              <a:t>What is Cloud Native Network Function (CNF)</a:t>
            </a:r>
          </a:p>
        </p:txBody>
      </p:sp>
      <p:sp>
        <p:nvSpPr>
          <p:cNvPr id="2" name="TextBox 1">
            <a:extLst>
              <a:ext uri="{FF2B5EF4-FFF2-40B4-BE49-F238E27FC236}">
                <a16:creationId xmlns:a16="http://schemas.microsoft.com/office/drawing/2014/main" id="{F3D78E90-B78A-4327-9F9F-271C09ED5E20}"/>
              </a:ext>
            </a:extLst>
          </p:cNvPr>
          <p:cNvSpPr txBox="1"/>
          <p:nvPr/>
        </p:nvSpPr>
        <p:spPr>
          <a:xfrm>
            <a:off x="247649" y="722680"/>
            <a:ext cx="10692877" cy="1323439"/>
          </a:xfrm>
          <a:prstGeom prst="rect">
            <a:avLst/>
          </a:prstGeom>
          <a:noFill/>
        </p:spPr>
        <p:txBody>
          <a:bodyPr wrap="square" rtlCol="0">
            <a:spAutoFit/>
          </a:bodyPr>
          <a:lstStyle/>
          <a:p>
            <a:r>
              <a:rPr lang="en-US" b="1" dirty="0"/>
              <a:t>The CNCF TUG published the following </a:t>
            </a:r>
            <a:r>
              <a:rPr lang="en-US" b="1" dirty="0">
                <a:hlinkClick r:id="rId3"/>
              </a:rPr>
              <a:t>definition</a:t>
            </a:r>
            <a:r>
              <a:rPr lang="en-US" b="1" dirty="0"/>
              <a:t> of cloud native network function:</a:t>
            </a:r>
          </a:p>
          <a:p>
            <a:endParaRPr lang="en-US" sz="1400" dirty="0"/>
          </a:p>
          <a:p>
            <a:pPr marL="742950" lvl="1" indent="-285750">
              <a:buFont typeface="Arial" panose="020B0604020202020204" pitchFamily="34" charset="0"/>
              <a:buChar char="•"/>
            </a:pPr>
            <a:r>
              <a:rPr lang="en-US" sz="1600" dirty="0"/>
              <a:t>“A cloud native network function (CNF) is a cloud native application that implements network functionality. </a:t>
            </a:r>
          </a:p>
          <a:p>
            <a:pPr marL="742950" lvl="1" indent="-285750">
              <a:buFont typeface="Arial" panose="020B0604020202020204" pitchFamily="34" charset="0"/>
              <a:buChar char="•"/>
            </a:pPr>
            <a:r>
              <a:rPr lang="en-US" sz="1600" dirty="0"/>
              <a:t>A CNF consists of one or more microservices and has been developed using Cloud Native Principles including immutable infrastructure, declarative APIs, and a “repeatable deployment process”.</a:t>
            </a:r>
          </a:p>
        </p:txBody>
      </p:sp>
      <p:sp>
        <p:nvSpPr>
          <p:cNvPr id="5" name="Rectangle 4">
            <a:extLst>
              <a:ext uri="{FF2B5EF4-FFF2-40B4-BE49-F238E27FC236}">
                <a16:creationId xmlns:a16="http://schemas.microsoft.com/office/drawing/2014/main" id="{3489F1A4-A89A-4C70-AEF0-FA03B15CDFD9}"/>
              </a:ext>
            </a:extLst>
          </p:cNvPr>
          <p:cNvSpPr/>
          <p:nvPr/>
        </p:nvSpPr>
        <p:spPr>
          <a:xfrm>
            <a:off x="247649" y="2153699"/>
            <a:ext cx="10692877" cy="2339102"/>
          </a:xfrm>
          <a:prstGeom prst="rect">
            <a:avLst/>
          </a:prstGeom>
        </p:spPr>
        <p:txBody>
          <a:bodyPr wrap="square">
            <a:spAutoFit/>
          </a:bodyPr>
          <a:lstStyle/>
          <a:p>
            <a:r>
              <a:rPr lang="en-US" b="1" dirty="0"/>
              <a:t>Containers in </a:t>
            </a:r>
            <a:r>
              <a:rPr lang="en-US" b="1" dirty="0" err="1"/>
              <a:t>Telcos</a:t>
            </a:r>
            <a:r>
              <a:rPr lang="en-US" b="1" dirty="0"/>
              <a:t> – Are We There Yet? </a:t>
            </a:r>
            <a:r>
              <a:rPr lang="en-US" dirty="0"/>
              <a:t>(SDX Central, Feb 2019)</a:t>
            </a:r>
          </a:p>
          <a:p>
            <a:endParaRPr lang="en-US" sz="1600" dirty="0"/>
          </a:p>
          <a:p>
            <a:r>
              <a:rPr lang="en-US" sz="1600" dirty="0"/>
              <a:t>“Now, as we move into the world of </a:t>
            </a:r>
            <a:r>
              <a:rPr lang="en-US" sz="1600" dirty="0">
                <a:hlinkClick r:id="rId4" tooltip="Containers"/>
              </a:rPr>
              <a:t>containers</a:t>
            </a:r>
            <a:r>
              <a:rPr lang="en-US" sz="1600" dirty="0"/>
              <a:t>, we’re moving forward with much less structure on how to achieve this new concept labelled </a:t>
            </a:r>
            <a:r>
              <a:rPr lang="en-US" sz="1600" dirty="0">
                <a:hlinkClick r:id="rId5" tooltip="Serverless and Knative Underline Cloud Native Evolution"/>
              </a:rPr>
              <a:t>cloud-native</a:t>
            </a:r>
            <a:r>
              <a:rPr lang="en-US" sz="1600" dirty="0"/>
              <a:t> network functions (CNF) – again, a fancy term for, primarily, container technology coupled with microservices architecture.</a:t>
            </a:r>
          </a:p>
          <a:p>
            <a:endParaRPr lang="en-US" sz="1600" dirty="0"/>
          </a:p>
          <a:p>
            <a:r>
              <a:rPr lang="en-US" sz="1600" dirty="0"/>
              <a:t>Squeezing a big fat VM into a container isn’t CNF. To get to cloud-native network functions we need to take a VNF and break it into component microservices. And then we need to figure out how to orchestrate those pieces and turn over control to Kubernetes.”</a:t>
            </a:r>
          </a:p>
        </p:txBody>
      </p:sp>
      <p:sp>
        <p:nvSpPr>
          <p:cNvPr id="17" name="Rectangle 16">
            <a:extLst>
              <a:ext uri="{FF2B5EF4-FFF2-40B4-BE49-F238E27FC236}">
                <a16:creationId xmlns:a16="http://schemas.microsoft.com/office/drawing/2014/main" id="{8E37ECCF-14E9-4B9D-B2AB-8C10578DB488}"/>
              </a:ext>
            </a:extLst>
          </p:cNvPr>
          <p:cNvSpPr/>
          <p:nvPr/>
        </p:nvSpPr>
        <p:spPr>
          <a:xfrm>
            <a:off x="247649" y="4600381"/>
            <a:ext cx="10692877" cy="1354217"/>
          </a:xfrm>
          <a:prstGeom prst="rect">
            <a:avLst/>
          </a:prstGeom>
        </p:spPr>
        <p:txBody>
          <a:bodyPr wrap="square">
            <a:spAutoFit/>
          </a:bodyPr>
          <a:lstStyle/>
          <a:p>
            <a:r>
              <a:rPr lang="en-US" b="1" dirty="0"/>
              <a:t>CNF and VNF verification with Red Hat and Intel </a:t>
            </a:r>
            <a:r>
              <a:rPr lang="en-US" dirty="0"/>
              <a:t>(Red Hat, Mar 2020)</a:t>
            </a:r>
          </a:p>
          <a:p>
            <a:endParaRPr lang="en-US" sz="1600" dirty="0"/>
          </a:p>
          <a:p>
            <a:r>
              <a:rPr lang="en-US" sz="1600" dirty="0"/>
              <a:t>“CNFs are more than just the containerization of network functions. To get the full benefit of Cloud Native principles beyond container packaging requires further rearchitecting of CNFs, like decomposition, allowing multiple versions during updates, and supporting provided platform services like generic load-balancers or datastores.”</a:t>
            </a:r>
          </a:p>
        </p:txBody>
      </p:sp>
    </p:spTree>
    <p:extLst>
      <p:ext uri="{BB962C8B-B14F-4D97-AF65-F5344CB8AC3E}">
        <p14:creationId xmlns:p14="http://schemas.microsoft.com/office/powerpoint/2010/main" val="223768074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336B7DE-1229-4439-9D2C-663C7A59E4A2}"/>
              </a:ext>
            </a:extLst>
          </p:cNvPr>
          <p:cNvSpPr>
            <a:spLocks noGrp="1"/>
          </p:cNvSpPr>
          <p:nvPr>
            <p:ph type="sldNum" sz="quarter" idx="11"/>
          </p:nvPr>
        </p:nvSpPr>
        <p:spPr/>
        <p:txBody>
          <a:bodyPr/>
          <a:lstStyle/>
          <a:p>
            <a:pPr defTabSz="457063"/>
            <a:fld id="{12CB907E-C602-C34B-93F7-CA9E40714286}" type="slidenum">
              <a:rPr lang="en-US">
                <a:solidFill>
                  <a:srgbClr val="000000"/>
                </a:solidFill>
                <a:latin typeface="Calibri"/>
              </a:rPr>
              <a:pPr defTabSz="457063"/>
              <a:t>7</a:t>
            </a:fld>
            <a:r>
              <a:rPr lang="en-US">
                <a:solidFill>
                  <a:srgbClr val="000000"/>
                </a:solidFill>
                <a:latin typeface="Calibri"/>
              </a:rPr>
              <a:t> </a:t>
            </a:r>
            <a:endParaRPr lang="en-US" dirty="0">
              <a:solidFill>
                <a:srgbClr val="000000"/>
              </a:solidFill>
              <a:latin typeface="Calibri"/>
            </a:endParaRPr>
          </a:p>
        </p:txBody>
      </p:sp>
      <p:sp>
        <p:nvSpPr>
          <p:cNvPr id="61" name="Rectangle 60">
            <a:extLst>
              <a:ext uri="{FF2B5EF4-FFF2-40B4-BE49-F238E27FC236}">
                <a16:creationId xmlns:a16="http://schemas.microsoft.com/office/drawing/2014/main" id="{A1C666E2-2B8A-41D1-A16F-A66EEE5FD4C0}"/>
              </a:ext>
            </a:extLst>
          </p:cNvPr>
          <p:cNvSpPr/>
          <p:nvPr/>
        </p:nvSpPr>
        <p:spPr>
          <a:xfrm>
            <a:off x="-3026" y="893"/>
            <a:ext cx="12185651" cy="91416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tIns="0" rIns="0" bIns="0" rtlCol="0" anchor="ctr"/>
          <a:lstStyle/>
          <a:p>
            <a:pPr algn="ctr" defTabSz="457063"/>
            <a:endParaRPr lang="en-US" sz="1799" dirty="0">
              <a:solidFill>
                <a:srgbClr val="000000"/>
              </a:solidFill>
              <a:latin typeface="ATT Aleck Sans" panose="020B0503020203020204" pitchFamily="34" charset="0"/>
              <a:cs typeface="ATT Aleck Sans" panose="020B0503020203020204" pitchFamily="34" charset="0"/>
            </a:endParaRPr>
          </a:p>
        </p:txBody>
      </p:sp>
      <p:sp>
        <p:nvSpPr>
          <p:cNvPr id="62" name="Title 3" title="Title slide option 1">
            <a:extLst>
              <a:ext uri="{FF2B5EF4-FFF2-40B4-BE49-F238E27FC236}">
                <a16:creationId xmlns:a16="http://schemas.microsoft.com/office/drawing/2014/main" id="{75ACBE88-FE41-4009-B3FD-CDD3B2C9CE5E}"/>
              </a:ext>
            </a:extLst>
          </p:cNvPr>
          <p:cNvSpPr txBox="1">
            <a:spLocks/>
          </p:cNvSpPr>
          <p:nvPr/>
        </p:nvSpPr>
        <p:spPr>
          <a:xfrm>
            <a:off x="323710" y="142656"/>
            <a:ext cx="11865117" cy="738010"/>
          </a:xfrm>
          <a:prstGeom prst="rect">
            <a:avLst/>
          </a:prstGeom>
        </p:spPr>
        <p:txBody>
          <a:bodyPr vert="horz" lIns="0" tIns="0" rIns="0" bIns="0" rtlCol="0" anchor="ctr">
            <a:noAutofit/>
          </a:bodyPr>
          <a:lstStyle>
            <a:defPPr>
              <a:defRPr lang="en-US"/>
            </a:defPPr>
            <a:lvl1pPr>
              <a:lnSpc>
                <a:spcPct val="110000"/>
              </a:lnSpc>
              <a:spcBef>
                <a:spcPct val="0"/>
              </a:spcBef>
              <a:spcAft>
                <a:spcPts val="1000"/>
              </a:spcAft>
              <a:buNone/>
              <a:defRPr sz="3300">
                <a:solidFill>
                  <a:schemeClr val="bg1"/>
                </a:solidFill>
                <a:latin typeface="ClearviewATT" panose="020B0506030500020004" pitchFamily="34" charset="0"/>
                <a:ea typeface="+mj-ea"/>
                <a:cs typeface="+mj-cs"/>
              </a:defRPr>
            </a:lvl1pPr>
          </a:lstStyle>
          <a:p>
            <a:pPr defTabSz="457063"/>
            <a:r>
              <a:rPr lang="en-US" sz="3299" dirty="0">
                <a:solidFill>
                  <a:prstClr val="white"/>
                </a:solidFill>
                <a:latin typeface="ATT Aleck Sans" panose="020B0503020203020204" pitchFamily="34" charset="0"/>
                <a:cs typeface="ATT Aleck Sans" panose="020B0503020203020204" pitchFamily="34" charset="0"/>
              </a:rPr>
              <a:t>CNF Solution Scenarios</a:t>
            </a:r>
          </a:p>
        </p:txBody>
      </p:sp>
      <p:pic>
        <p:nvPicPr>
          <p:cNvPr id="2050" name="Picture 1">
            <a:extLst>
              <a:ext uri="{FF2B5EF4-FFF2-40B4-BE49-F238E27FC236}">
                <a16:creationId xmlns:a16="http://schemas.microsoft.com/office/drawing/2014/main" id="{969CAA42-5768-4B08-AB09-2A1C7A7F71DC}"/>
              </a:ext>
            </a:extLst>
          </p:cNvPr>
          <p:cNvPicPr>
            <a:picLocks noChangeAspect="1" noChangeArrowheads="1"/>
          </p:cNvPicPr>
          <p:nvPr/>
        </p:nvPicPr>
        <p:blipFill>
          <a:blip r:embed="rId2" r:link="rId3">
            <a:extLst>
              <a:ext uri="{28A0092B-C50C-407E-A947-70E740481C1C}">
                <a14:useLocalDpi xmlns:a14="http://schemas.microsoft.com/office/drawing/2010/main" val="0"/>
              </a:ext>
            </a:extLst>
          </a:blip>
          <a:srcRect/>
          <a:stretch>
            <a:fillRect/>
          </a:stretch>
        </p:blipFill>
        <p:spPr bwMode="auto">
          <a:xfrm>
            <a:off x="129472" y="1056818"/>
            <a:ext cx="11933055" cy="401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38698647"/>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att_wide_glb_ppt_temp_151110">
  <a:themeElements>
    <a:clrScheme name="ATT 3">
      <a:dk1>
        <a:srgbClr val="009FDB"/>
      </a:dk1>
      <a:lt1>
        <a:sysClr val="window" lastClr="FFFFFF"/>
      </a:lt1>
      <a:dk2>
        <a:srgbClr val="000000"/>
      </a:dk2>
      <a:lt2>
        <a:srgbClr val="D2D2D2"/>
      </a:lt2>
      <a:accent1>
        <a:srgbClr val="009FDB"/>
      </a:accent1>
      <a:accent2>
        <a:srgbClr val="EA7400"/>
      </a:accent2>
      <a:accent3>
        <a:srgbClr val="71C5E8"/>
      </a:accent3>
      <a:accent4>
        <a:srgbClr val="0568AE"/>
      </a:accent4>
      <a:accent5>
        <a:srgbClr val="959595"/>
      </a:accent5>
      <a:accent6>
        <a:srgbClr val="5A5A5A"/>
      </a:accent6>
      <a:hlink>
        <a:srgbClr val="0B1763"/>
      </a:hlink>
      <a:folHlink>
        <a:srgbClr val="0568A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1"/>
        </a:solidFill>
        <a:ln>
          <a:noFill/>
        </a:ln>
        <a:effectLst/>
      </a:spPr>
      <a:bodyPr lIns="0" tIns="0" rIns="0" bIns="0"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6350" cmpd="sng">
          <a:solidFill>
            <a:schemeClr val="accent6"/>
          </a:solidFill>
        </a:ln>
        <a:effectLst/>
      </a:spPr>
      <a:bodyPr/>
      <a:lstStyle/>
      <a:style>
        <a:lnRef idx="2">
          <a:schemeClr val="accent1"/>
        </a:lnRef>
        <a:fillRef idx="0">
          <a:schemeClr val="accent1"/>
        </a:fillRef>
        <a:effectRef idx="1">
          <a:schemeClr val="accent1"/>
        </a:effectRef>
        <a:fontRef idx="minor">
          <a:schemeClr val="tx1"/>
        </a:fontRef>
      </a:style>
    </a:lnDef>
    <a:txDef>
      <a:spPr>
        <a:noFill/>
        <a:ln>
          <a:noFill/>
        </a:ln>
      </a:spPr>
      <a:bodyPr wrap="square" lIns="0" tIns="0" rIns="0" bIns="0" rtlCol="0">
        <a:noAutofit/>
      </a:bodyPr>
      <a:lstStyle>
        <a:defPPr>
          <a:defRPr sz="1400" dirty="0" err="1" smtClean="0">
            <a:solidFill>
              <a:schemeClr val="tx2"/>
            </a:solidFill>
          </a:defRPr>
        </a:defPPr>
      </a:lstStyle>
    </a:txDef>
  </a:objectDefaults>
  <a:extraClrSchemeLst/>
  <a:extLst>
    <a:ext uri="{05A4C25C-085E-4340-85A3-A5531E510DB2}">
      <thm15:themeFamily xmlns:thm15="http://schemas.microsoft.com/office/thememl/2012/main" name="att_std_glb_ppt_temp_151104" id="{BEECD850-2C08-4E6E-AC14-E6F83908F87F}" vid="{D894D936-F6EC-439A-A9EC-6B5ED99BF256}"/>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252743</TotalTime>
  <Words>1680</Words>
  <Application>Microsoft Office PowerPoint</Application>
  <PresentationFormat>Widescreen</PresentationFormat>
  <Paragraphs>151</Paragraphs>
  <Slides>7</Slides>
  <Notes>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ATT Aleck Sans</vt:lpstr>
      <vt:lpstr>Calibri</vt:lpstr>
      <vt:lpstr>Calibri Light</vt:lpstr>
      <vt:lpstr>Lucida Grande</vt:lpstr>
      <vt:lpstr>1_Office Theme</vt:lpstr>
      <vt:lpstr>2_Office Theme</vt:lpstr>
      <vt:lpstr>att_wide_glb_ppt_temp_151110</vt:lpstr>
      <vt:lpstr>Cloud Native Definitions</vt:lpstr>
      <vt:lpstr>Cloud Native Principles</vt:lpstr>
      <vt:lpstr>Cloud Native Principles (cont)</vt:lpstr>
      <vt:lpstr>Appendix</vt:lpstr>
      <vt:lpstr>What is Cloud Native</vt:lpstr>
      <vt:lpstr>What is Cloud Native Network Function (CNF)</vt:lpstr>
      <vt:lpstr>PowerPoint Presentation</vt:lpstr>
    </vt:vector>
  </TitlesOfParts>
  <Company>Intel Corporation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 Native Definition - Network Cloud - May 2020</dc:title>
  <dc:creator>ss7247@att.com</dc:creator>
  <cp:keywords>CTPClassification=CTP_IC:VisualMarkings=, CTPClassification=CTP_IC</cp:keywords>
  <cp:lastModifiedBy>Lefevre, Catherine</cp:lastModifiedBy>
  <cp:revision>3863</cp:revision>
  <cp:lastPrinted>2019-11-07T16:47:52Z</cp:lastPrinted>
  <dcterms:created xsi:type="dcterms:W3CDTF">2016-03-02T22:29:16Z</dcterms:created>
  <dcterms:modified xsi:type="dcterms:W3CDTF">2020-05-14T09:47:16Z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itusGUID">
    <vt:lpwstr>94866fea-c125-4b05-8cdb-ce1b3efe91ea</vt:lpwstr>
  </property>
  <property fmtid="{D5CDD505-2E9C-101B-9397-08002B2CF9AE}" pid="3" name="CTP_BU">
    <vt:lpwstr>NETWORK PLATFORMS GROUP</vt:lpwstr>
  </property>
  <property fmtid="{D5CDD505-2E9C-101B-9397-08002B2CF9AE}" pid="4" name="CTP_TimeStamp">
    <vt:lpwstr>2018-04-16 05:00:24Z</vt:lpwstr>
  </property>
  <property fmtid="{D5CDD505-2E9C-101B-9397-08002B2CF9AE}" pid="5" name="CTPClassification">
    <vt:lpwstr>CTP_IC</vt:lpwstr>
  </property>
</Properties>
</file>