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99" r:id="rId2"/>
    <p:sldId id="1846" r:id="rId3"/>
    <p:sldId id="1847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8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9" autoAdjust="0"/>
    <p:restoredTop sz="94688"/>
  </p:normalViewPr>
  <p:slideViewPr>
    <p:cSldViewPr snapToGrid="0" snapToObjects="1">
      <p:cViewPr varScale="1">
        <p:scale>
          <a:sx n="140" d="100"/>
          <a:sy n="140" d="100"/>
        </p:scale>
        <p:origin x="1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9/30/20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zoom.us/j/72243886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081349"/>
            <a:ext cx="10771741" cy="18695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ONAP ETSI-Alignment Honolulu+ Priorities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266123" y="3505181"/>
            <a:ext cx="720856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October 1</a:t>
            </a:r>
            <a:r>
              <a:rPr lang="en-US" baseline="30000" dirty="0">
                <a:solidFill>
                  <a:schemeClr val="bg1"/>
                </a:solidFill>
              </a:rPr>
              <a:t>st</a:t>
            </a:r>
            <a:r>
              <a:rPr lang="en-US" dirty="0">
                <a:solidFill>
                  <a:schemeClr val="bg1"/>
                </a:solidFill>
              </a:rPr>
              <a:t>, 2020</a:t>
            </a:r>
          </a:p>
          <a:p>
            <a:r>
              <a:rPr lang="en-US" dirty="0">
                <a:solidFill>
                  <a:schemeClr val="bg1"/>
                </a:solidFill>
              </a:rPr>
              <a:t>Presented by : 	Byung-Woo Jun (Ericsson)</a:t>
            </a:r>
          </a:p>
          <a:p>
            <a:r>
              <a:rPr lang="en-US" dirty="0">
                <a:solidFill>
                  <a:schemeClr val="bg1"/>
                </a:solidFill>
              </a:rPr>
              <a:t>		Fred Oliveira (Verizon)</a:t>
            </a:r>
          </a:p>
          <a:p>
            <a:r>
              <a:rPr lang="en-US" dirty="0">
                <a:solidFill>
                  <a:schemeClr val="bg1"/>
                </a:solidFill>
              </a:rPr>
              <a:t>		</a:t>
            </a:r>
            <a:r>
              <a:rPr lang="en-US" dirty="0" err="1">
                <a:solidFill>
                  <a:schemeClr val="bg1"/>
                </a:solidFill>
              </a:rPr>
              <a:t>Seshu</a:t>
            </a:r>
            <a:r>
              <a:rPr lang="en-US" dirty="0">
                <a:solidFill>
                  <a:schemeClr val="bg1"/>
                </a:solidFill>
              </a:rPr>
              <a:t> Kumar (Huawei)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Participating Companies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Ericsson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Verizon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AT&amp;T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CMCC/ZTE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Huawei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Nokia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Others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0256A7-97A9-0941-95D1-2E87ED66CBC1}"/>
              </a:ext>
            </a:extLst>
          </p:cNvPr>
          <p:cNvSpPr/>
          <p:nvPr/>
        </p:nvSpPr>
        <p:spPr>
          <a:xfrm>
            <a:off x="5752392" y="52420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Orchestration Scenarios (a.k.a. ETSI-Alignment) Task Force weekly meeting, </a:t>
            </a: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Weekly meeting: Mondays at 12PM UTC, 5AM PT, 8AM ET, 2PM CET, 5:30PM India, 8PM China.</a:t>
            </a:r>
          </a:p>
          <a:p>
            <a:pPr lvl="1"/>
            <a:r>
              <a:rPr lang="en-US" sz="1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https://zoom.us/j/722438866</a:t>
            </a:r>
            <a:endParaRPr lang="en-US" sz="1200" dirty="0">
              <a:solidFill>
                <a:schemeClr val="bg1"/>
              </a:solidFill>
            </a:endParaRPr>
          </a:p>
          <a:p>
            <a:pPr lvl="1"/>
            <a:r>
              <a:rPr lang="en-US" sz="1200" dirty="0">
                <a:solidFill>
                  <a:schemeClr val="bg1"/>
                </a:solidFill>
              </a:rPr>
              <a:t>One tap mobile: +16699006833,,722438866#  US (San Jose)            +16465588656,,722438866# US (New York)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CDB6DF-C65E-2544-939B-3ADA5D8DC704}"/>
              </a:ext>
            </a:extLst>
          </p:cNvPr>
          <p:cNvSpPr/>
          <p:nvPr/>
        </p:nvSpPr>
        <p:spPr>
          <a:xfrm>
            <a:off x="5244445" y="376861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Special thanks to : 	Magnus Buhrgard</a:t>
            </a:r>
          </a:p>
          <a:p>
            <a:r>
              <a:rPr lang="en-US" dirty="0">
                <a:solidFill>
                  <a:schemeClr val="bg1"/>
                </a:solidFill>
              </a:rPr>
              <a:t>		Steve Terrill</a:t>
            </a:r>
          </a:p>
          <a:p>
            <a:r>
              <a:rPr lang="en-US" dirty="0">
                <a:solidFill>
                  <a:schemeClr val="bg1"/>
                </a:solidFill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84842"/>
            <a:ext cx="11743684" cy="796548"/>
          </a:xfrm>
        </p:spPr>
        <p:txBody>
          <a:bodyPr>
            <a:normAutofit/>
          </a:bodyPr>
          <a:lstStyle/>
          <a:p>
            <a:r>
              <a:rPr lang="en-US" sz="2900" dirty="0"/>
              <a:t>ONAP ETSI-Alignment Honolulu+ Priorities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6B464C-E2B2-614F-BAE2-576A13641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9509" y="386499"/>
            <a:ext cx="4417451" cy="601430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007" y="1018095"/>
            <a:ext cx="7574278" cy="5382705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CNF Support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CNF Support is one of Ericsson’s highest priority work items for ONAP</a:t>
            </a:r>
          </a:p>
          <a:p>
            <a:pPr lvl="1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Define a fast path to CNF support, and accomplish it across multiple releases (Honolulu+)</a:t>
            </a:r>
          </a:p>
          <a:p>
            <a:pPr lvl="1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now, leverage currently available ETSI Stage 2 specifications, without just waiting for ETSI Stage 3 (SOL)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Many (Ericsson, Verizon, Bell Canada, Huawei, others) believe the target is CNF, 5G Edge, etc. VNF support is a steppingstone towards that goal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CNF support and Cloud Native Support are closely related. </a:t>
            </a:r>
          </a:p>
          <a:p>
            <a:pPr lvl="1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CNF enables Cloud Native (Microservices, Containers, Elastic scalability, On-demand deployment)</a:t>
            </a:r>
          </a:p>
          <a:p>
            <a:pPr lvl="1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What other Cloud Native support? 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APs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 Define its scope and study architecture</a:t>
            </a:r>
          </a:p>
          <a:p>
            <a:pPr lvl="1"/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 Honolulu, CNF scope is:</a:t>
            </a:r>
          </a:p>
          <a:p>
            <a:pPr lvl="2">
              <a:buFont typeface="+mj-lt"/>
              <a:buAutoNum type="arabicPeriod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CNF modeling and distribution support for microservice-based CNF and images, </a:t>
            </a:r>
          </a:p>
          <a:p>
            <a:pPr lvl="2">
              <a:buFont typeface="+mj-lt"/>
              <a:buAutoNum type="arabicPeriod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CNF LCM through SO, SO NFVO (or VFC) and VNFM via standard APIs (covering instantiation and Day 0 configuration based on Helm Charts) </a:t>
            </a:r>
          </a:p>
          <a:p>
            <a:pPr lvl="3"/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Note: VNFM support for CNF is vendor-specific</a:t>
            </a:r>
          </a:p>
          <a:p>
            <a:pPr lvl="2">
              <a:buFont typeface="+mj-lt"/>
              <a:buAutoNum type="arabicPeriod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OOM-based Granting only for both VNF/CNF Instantiation and Termination, not for VNF/CNF Healing or Scaling</a:t>
            </a:r>
          </a:p>
          <a:p>
            <a:pPr lvl="2">
              <a:buFont typeface="+mj-lt"/>
              <a:buAutoNum type="arabicPeriod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Software Images and Container Image Handlings via NFVO, ETSI Catalog Manager and CIR</a:t>
            </a:r>
          </a:p>
          <a:p>
            <a:pPr lvl="2">
              <a:buFont typeface="+mj-lt"/>
              <a:buAutoNum type="arabicPeriod"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Collaborate with non-ETSI-based CNF support in SO; SO launches the CNF LCM path based on models (i.e., model-driven)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Configuration Support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Leverage CBA design and SDC distribution (CBA + CSAR) for model-driven configuration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Leverage existing CDS, SDNC / MultiCloud path, or new ETSI-based configuration support thru </a:t>
            </a:r>
            <a:r>
              <a:rPr lang="en-US" sz="1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Ve-Vnfm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(SOL002)</a:t>
            </a:r>
          </a:p>
          <a:p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lvl="1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157819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84842"/>
            <a:ext cx="11743684" cy="796548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ONAP ETSI-Alignment Honolulu+ </a:t>
            </a:r>
            <a:br>
              <a:rPr lang="en-US" sz="3200" dirty="0"/>
            </a:br>
            <a:r>
              <a:rPr lang="en-US" sz="3200" dirty="0"/>
              <a:t>Implementation Plan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9716" y="1018095"/>
            <a:ext cx="6452486" cy="5382705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VNF/CNF Onboarding/Design and Distribution (SDC, ETSI Catalog Manager, AAI)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Finish SOL004 VNF onboarding to SDC including SOL001 VNFD mapping (VN-Module, VNF, others) to SDC DM, Helm Charts, Container Images/reference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Support SOL007 NS onboarding/design to SDC including SOL001 NSD mapping to SDC DM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Update ETSI 2.5.1 to 3.3.1 with TOSCA 1.3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Onboarding VNFD with configuration properties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NS/VNF/CNF LCM (SO, SO NFVO, AAI, OOF, Policy, MultiCloud)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Support ETSI 3.3.1 SOL005 and SOL003 LCM APIs for VNF/CNF LCM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Support Modify VNF Configuration APIs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OOF-based Resource Granting for VNF/CNF Instantiation and Termination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Finish subscription and notification of SOL005 Package Management and LCM APIs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Support SOL005 and SOL003 Security based on SEC022 (OAuth2)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</a:rPr>
              <a:t>Model-Driven Application Configuration (CDS, SDC, SDNC / MultiCloud)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Define CBA and attach CBA to SDC CSAR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Distribute SDC CSAR (CBA + CSAR) to ETSI Catalog Manager, SDNC / MultiCloud</a:t>
            </a: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 / SO NFVO i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nterfaces with CDS and lets CDS invoke SDNC for VNF/CNF Configuration</a:t>
            </a:r>
          </a:p>
          <a:p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endParaRPr 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0" indent="0">
              <a:buNone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lvl="1"/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44A62D-AE1B-9C47-AE21-335A9B694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5896" y="1036949"/>
            <a:ext cx="5456388" cy="191571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CED16C-9EB8-044A-A1BB-E7F459A77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896" y="3181609"/>
            <a:ext cx="5456388" cy="271520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275303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185987</TotalTime>
  <Words>616</Words>
  <Application>Microsoft Macintosh PowerPoint</Application>
  <PresentationFormat>Widescreen</PresentationFormat>
  <Paragraphs>62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1_Office Theme</vt:lpstr>
      <vt:lpstr> ONAP ETSI-Alignment Honolulu+ Priorities  </vt:lpstr>
      <vt:lpstr>ONAP ETSI-Alignment Honolulu+ Priorities</vt:lpstr>
      <vt:lpstr>ONAP ETSI-Alignment Honolulu+  Implementation Plan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ETSI-Alignment Honolulu Priorities</dc:title>
  <dc:subject/>
  <dc:creator>Byung-Woo Jun</dc:creator>
  <cp:keywords/>
  <dc:description/>
  <cp:lastModifiedBy>Byung-Woo Jun</cp:lastModifiedBy>
  <cp:revision>1524</cp:revision>
  <dcterms:created xsi:type="dcterms:W3CDTF">2018-01-31T16:09:36Z</dcterms:created>
  <dcterms:modified xsi:type="dcterms:W3CDTF">2020-10-01T13:42:22Z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