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174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o Oliveira" initials="FO" lastIdx="7" clrIdx="0">
    <p:extLst>
      <p:ext uri="{19B8F6BF-5375-455C-9EA6-DF929625EA0E}">
        <p15:presenceInfo xmlns:p15="http://schemas.microsoft.com/office/powerpoint/2012/main" userId="ab7373eca62d75da" providerId="Windows Live"/>
      </p:ext>
    </p:extLst>
  </p:cmAuthor>
  <p:cmAuthor id="2" name="Byung-Woo Jun" initials="BJ" lastIdx="12" clrIdx="1">
    <p:extLst>
      <p:ext uri="{19B8F6BF-5375-455C-9EA6-DF929625EA0E}">
        <p15:presenceInfo xmlns:p15="http://schemas.microsoft.com/office/powerpoint/2012/main" userId="S::byung-woo.jun@est.tech::07c77be3-af9c-4ab0-996e-eb8cfc6bb5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D9D9"/>
    <a:srgbClr val="7F7F7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96" autoAdjust="0"/>
    <p:restoredTop sz="93005"/>
  </p:normalViewPr>
  <p:slideViewPr>
    <p:cSldViewPr snapToGrid="0" snapToObjects="1">
      <p:cViewPr varScale="1">
        <p:scale>
          <a:sx n="148" d="100"/>
          <a:sy n="148" d="100"/>
        </p:scale>
        <p:origin x="15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3F49-3E40-EC4B-8E91-170300885BB3}" type="datetimeFigureOut">
              <a:rPr lang="en-US" smtClean="0"/>
              <a:t>9/2/20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B9AD5-88A7-7945-83AC-3D391174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0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3660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94509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04872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3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8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743684" cy="538770"/>
          </a:xfrm>
        </p:spPr>
        <p:txBody>
          <a:bodyPr>
            <a:normAutofit/>
          </a:bodyPr>
          <a:lstStyle/>
          <a:p>
            <a:r>
              <a:rPr lang="en-US" sz="3200" dirty="0"/>
              <a:t>ONAP for ETSI SDO (Conformation to ETSI Specifications)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677BA3-393C-9544-BC8B-351ABD791B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7998" y="1100690"/>
            <a:ext cx="3787430" cy="5001010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NS/VNF/PNF Modeling and Packaging Conformation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SOL004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VNF and PNF packages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SOL007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NS package 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SOL001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describing VNF, PNF and NS models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SOL003 (IFA007)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VNF Package Management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SOL005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(IFA 013)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NS/PNF/VNF Package Management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SEC022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ETSI Package and API security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Lifecycle Management Conformation for 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SDC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SOL004 and SOL007 package onboarding, design and distribution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NFVO (VFC and SO NFVO) and External NFVO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 ETSI MANO SOL005-compliant NFVO functionalities.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SOL003 Adapter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SOL003-compliant VNF LCM interfaces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SOL005 Adapter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SOL005-compliant NS LCM interfaces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SOL002 Adapter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SOL002-compliant VNF/VNFC LCM interfaces (currently on hold)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ETSI Catalog Manager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ETSI SOL004/SOL007/SOL001 Runtime Package Management and Parsing for NS/VNF/PNF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9866B803-4B75-FA4C-A77E-3EC999223252}"/>
              </a:ext>
            </a:extLst>
          </p:cNvPr>
          <p:cNvSpPr txBox="1">
            <a:spLocks/>
          </p:cNvSpPr>
          <p:nvPr/>
        </p:nvSpPr>
        <p:spPr>
          <a:xfrm>
            <a:off x="4006759" y="1100690"/>
            <a:ext cx="3813256" cy="50010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Ongoing CNF Modeling, Packaging and Orchestration Conformation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011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VNF/CNF package and models including Helm Charts &amp; Container Images conform to IFA 011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029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CNF architecture and interfaces for MANO, NFVI, CISM and CIS conform to IFA 029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040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conforms to the OS container NFV object model, CISM and CIR management, based on IFA 040 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010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NFVO and VNFM orchestration functions conform to IFA 010 requirements</a:t>
            </a:r>
          </a:p>
          <a:p>
            <a:pPr marL="3175" indent="-230188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005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NFVO and VIM interfaces conform to IFA 005 (Or-Vi)/OpenStack</a:t>
            </a:r>
          </a:p>
          <a:p>
            <a:pPr marL="3175" indent="-230188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006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architecture conforms to IFA 006</a:t>
            </a: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/OpenStack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the interfaces between VNFM and VIM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46499BA-2F4E-3046-880A-B3EB7FBC982A}"/>
              </a:ext>
            </a:extLst>
          </p:cNvPr>
          <p:cNvSpPr/>
          <p:nvPr/>
        </p:nvSpPr>
        <p:spPr>
          <a:xfrm>
            <a:off x="4160759" y="6210139"/>
            <a:ext cx="378743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Prepared by: Byung-Woo Jun (Ericsson), Fred Oliveira (Verizon), </a:t>
            </a:r>
            <a:r>
              <a:rPr lang="en-US" sz="800" dirty="0" err="1"/>
              <a:t>Seshu</a:t>
            </a:r>
            <a:r>
              <a:rPr lang="en-US" sz="800" dirty="0"/>
              <a:t> Kumar (Huawei)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C61016-9CC9-D647-B3B1-7F163DD6A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2047" y="977895"/>
            <a:ext cx="3874269" cy="542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54245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213938</TotalTime>
  <Words>279</Words>
  <Application>Microsoft Macintosh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.AppleSystemUIFont</vt:lpstr>
      <vt:lpstr>Arial</vt:lpstr>
      <vt:lpstr>Calibri</vt:lpstr>
      <vt:lpstr>1_Office Theme</vt:lpstr>
      <vt:lpstr>ONAP for ETSI SDO (Conformation to ETSI Specifications)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ETSI MANO Standard Conformation - CMRI</dc:title>
  <dc:subject/>
  <dc:creator>Byung-Woo Jun</dc:creator>
  <cp:keywords/>
  <dc:description/>
  <cp:lastModifiedBy>Byung-Woo Jun</cp:lastModifiedBy>
  <cp:revision>1370</cp:revision>
  <dcterms:created xsi:type="dcterms:W3CDTF">2018-01-31T16:09:36Z</dcterms:created>
  <dcterms:modified xsi:type="dcterms:W3CDTF">2020-09-03T13:02:06Z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C:\Users\k.kazak\AppData\Local\Microsoft\Windows\INetCache\Content.Outlook\RR52GJ8P\ETSI-Alignment Task Force Update-2019-10-08.pptx</vt:lpwstr>
  </property>
</Properties>
</file>