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6" r:id="rId1"/>
    <p:sldMasterId id="2147483657" r:id="rId2"/>
  </p:sldMasterIdLst>
  <p:notesMasterIdLst>
    <p:notesMasterId r:id="rId5"/>
  </p:notesMasterIdLst>
  <p:sldIdLst>
    <p:sldId id="307" r:id="rId3"/>
    <p:sldId id="265" r:id="rId4"/>
  </p:sldIdLst>
  <p:sldSz cx="12192000" cy="6858000"/>
  <p:notesSz cx="6858000" cy="9144000"/>
  <p:embeddedFontLst>
    <p:embeddedFont>
      <p:font typeface="Calibri" panose="020F0502020204030204" pitchFamily="34" charset="0"/>
      <p:regular r:id="rId6"/>
      <p:bold r:id="rId7"/>
      <p:italic r:id="rId8"/>
      <p:boldItalic r:id="rId9"/>
    </p:embeddedFont>
    <p:embeddedFont>
      <p:font typeface="Century Gothic" panose="020B0502020202020204" pitchFamily="34" charset="0"/>
      <p:regular r:id="rId10"/>
      <p:bold r:id="rId11"/>
      <p:italic r:id="rId12"/>
      <p:boldItalic r:id="rId13"/>
    </p:embeddedFont>
    <p:embeddedFont>
      <p:font typeface="Gill Sans" panose="020B0502020104020203" pitchFamily="34" charset="-79"/>
      <p:regular r:id="rId14"/>
      <p:bold r:id="rId1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mar Kapadia" initials="AK" lastIdx="1" clrIdx="0">
    <p:extLst>
      <p:ext uri="{19B8F6BF-5375-455C-9EA6-DF929625EA0E}">
        <p15:presenceInfo xmlns:p15="http://schemas.microsoft.com/office/powerpoint/2012/main" userId="S::akapadia@mirantis.onmicrosoft.com::a4fd8ee8-6865-48df-9573-46e2985ca7d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49DB28B-24DC-47CA-BD9C-8D50A9138B18}">
  <a:tblStyle styleId="{849DB28B-24DC-47CA-BD9C-8D50A9138B18}"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42"/>
    <p:restoredTop sz="94713"/>
  </p:normalViewPr>
  <p:slideViewPr>
    <p:cSldViewPr snapToGrid="0" snapToObjects="1" showGuides="1">
      <p:cViewPr varScale="1">
        <p:scale>
          <a:sx n="83" d="100"/>
          <a:sy n="83" d="100"/>
        </p:scale>
        <p:origin x="224" y="640"/>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font" Target="fonts/font10.fntdata"/><Relationship Id="rId10" Type="http://schemas.openxmlformats.org/officeDocument/2006/relationships/font" Target="fonts/font5.fntdata"/><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font" Target="fonts/font4.fntdata"/><Relationship Id="rId14" Type="http://schemas.openxmlformats.org/officeDocument/2006/relationships/font" Target="fonts/font9.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47ab1bdd76_0_7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 name="Google Shape;461;g47ab1bdd76_0_7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sz="100"/>
          </a:p>
        </p:txBody>
      </p:sp>
      <p:sp>
        <p:nvSpPr>
          <p:cNvPr id="462" name="Google Shape;462;g47ab1bdd76_0_7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a:t>
            </a:fld>
            <a:endParaRPr/>
          </a:p>
        </p:txBody>
      </p:sp>
    </p:spTree>
    <p:extLst>
      <p:ext uri="{BB962C8B-B14F-4D97-AF65-F5344CB8AC3E}">
        <p14:creationId xmlns:p14="http://schemas.microsoft.com/office/powerpoint/2010/main" val="1133071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6f599332ae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1" name="Google Shape;281;g6f599332ae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b="1"/>
              <a:t>From:</a:t>
            </a:r>
            <a:endParaRPr/>
          </a:p>
          <a:p>
            <a:pPr marL="0" marR="0" lvl="0" indent="0" algn="l" rtl="0">
              <a:lnSpc>
                <a:spcPct val="100000"/>
              </a:lnSpc>
              <a:spcBef>
                <a:spcPts val="0"/>
              </a:spcBef>
              <a:spcAft>
                <a:spcPts val="0"/>
              </a:spcAft>
              <a:buClr>
                <a:schemeClr val="dk1"/>
              </a:buClr>
              <a:buSzPts val="1200"/>
              <a:buFont typeface="Calibri"/>
              <a:buNone/>
            </a:pPr>
            <a:r>
              <a:rPr lang="en-US" b="1"/>
              <a:t>Too many separate solutions for VNF and NFVi lifecycle management and onboarding</a:t>
            </a:r>
            <a:endParaRPr b="1"/>
          </a:p>
          <a:p>
            <a:pPr marL="0" lvl="0" indent="0" algn="l" rtl="0">
              <a:spcBef>
                <a:spcPts val="0"/>
              </a:spcBef>
              <a:spcAft>
                <a:spcPts val="0"/>
              </a:spcAft>
              <a:buNone/>
            </a:pPr>
            <a:r>
              <a:rPr lang="en-US"/>
              <a:t>To: </a:t>
            </a:r>
            <a:endParaRPr/>
          </a:p>
          <a:p>
            <a:pPr marL="0" marR="0" lvl="0" indent="0" algn="l" rtl="0">
              <a:lnSpc>
                <a:spcPct val="100000"/>
              </a:lnSpc>
              <a:spcBef>
                <a:spcPts val="0"/>
              </a:spcBef>
              <a:spcAft>
                <a:spcPts val="0"/>
              </a:spcAft>
              <a:buClr>
                <a:schemeClr val="dk1"/>
              </a:buClr>
              <a:buSzPts val="1200"/>
              <a:buFont typeface="Calibri"/>
              <a:buNone/>
            </a:pPr>
            <a:r>
              <a:rPr lang="en-US" b="1"/>
              <a:t>Simplified &amp;  VNF on-boarding, Reduced time and cost of operationalizing a VNF through a common NFV Framework*</a:t>
            </a:r>
            <a:endParaRPr/>
          </a:p>
          <a:p>
            <a:pPr marL="0" lvl="0" indent="0" algn="l" rtl="0">
              <a:spcBef>
                <a:spcPts val="0"/>
              </a:spcBef>
              <a:spcAft>
                <a:spcPts val="0"/>
              </a:spcAft>
              <a:buNone/>
            </a:pPr>
            <a:endParaRPr/>
          </a:p>
        </p:txBody>
      </p:sp>
      <p:sp>
        <p:nvSpPr>
          <p:cNvPr id="282" name="Google Shape;282;g6f599332ae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Calibri"/>
                <a:buNone/>
                <a:tabLst/>
                <a:defRPr/>
              </a:pPr>
              <a:t>2</a:t>
            </a:fld>
            <a:endParaRPr kumimoji="0"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400390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p:cSld name="1_Title Only">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cxnSp>
        <p:nvCxnSpPr>
          <p:cNvPr id="160" name="Google Shape;160;p23"/>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161" name="Google Shape;161;p23"/>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162" name="Google Shape;162;p23"/>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63" name="Google Shape;163;p23"/>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164" name="Google Shape;164;p23"/>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2202728843"/>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ultiple Round Image">
  <p:cSld name="Multiple Round Image">
    <p:spTree>
      <p:nvGrpSpPr>
        <p:cNvPr id="1" name="Shape 165"/>
        <p:cNvGrpSpPr/>
        <p:nvPr/>
      </p:nvGrpSpPr>
      <p:grpSpPr>
        <a:xfrm>
          <a:off x="0" y="0"/>
          <a:ext cx="0" cy="0"/>
          <a:chOff x="0" y="0"/>
          <a:chExt cx="0" cy="0"/>
        </a:xfrm>
      </p:grpSpPr>
      <p:sp>
        <p:nvSpPr>
          <p:cNvPr id="166" name="Google Shape;166;p2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67" name="Google Shape;167;p2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68" name="Google Shape;168;p24"/>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69" name="Google Shape;169;p2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0" name="Google Shape;170;p2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71" name="Google Shape;171;p2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72" name="Google Shape;172;p24"/>
          <p:cNvSpPr>
            <a:spLocks noGrp="1"/>
          </p:cNvSpPr>
          <p:nvPr>
            <p:ph type="pic" idx="2"/>
          </p:nvPr>
        </p:nvSpPr>
        <p:spPr>
          <a:xfrm>
            <a:off x="937549" y="1471218"/>
            <a:ext cx="4670400" cy="4670400"/>
          </a:xfrm>
          <a:prstGeom prst="ellipse">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73" name="Google Shape;173;p24"/>
          <p:cNvSpPr>
            <a:spLocks noGrp="1"/>
          </p:cNvSpPr>
          <p:nvPr>
            <p:ph type="pic" idx="3"/>
          </p:nvPr>
        </p:nvSpPr>
        <p:spPr>
          <a:xfrm>
            <a:off x="6732624" y="1471218"/>
            <a:ext cx="4670400" cy="4670400"/>
          </a:xfrm>
          <a:prstGeom prst="ellipse">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174" name="Google Shape;174;p24"/>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756275268"/>
      </p:ext>
    </p:extLst>
  </p:cSld>
  <p:clrMapOvr>
    <a:masterClrMapping/>
  </p:clrMapOvr>
  <p:transition>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Multiple Square Image">
  <p:cSld name="Multiple Square Image">
    <p:spTree>
      <p:nvGrpSpPr>
        <p:cNvPr id="1" name="Shape 175"/>
        <p:cNvGrpSpPr/>
        <p:nvPr/>
      </p:nvGrpSpPr>
      <p:grpSpPr>
        <a:xfrm>
          <a:off x="0" y="0"/>
          <a:ext cx="0" cy="0"/>
          <a:chOff x="0" y="0"/>
          <a:chExt cx="0" cy="0"/>
        </a:xfrm>
      </p:grpSpPr>
      <p:sp>
        <p:nvSpPr>
          <p:cNvPr id="176" name="Google Shape;176;p25"/>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77" name="Google Shape;177;p25"/>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78" name="Google Shape;178;p25"/>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79" name="Google Shape;179;p25"/>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0" name="Google Shape;180;p25"/>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81" name="Google Shape;181;p25"/>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82" name="Google Shape;182;p25"/>
          <p:cNvSpPr>
            <a:spLocks noGrp="1"/>
          </p:cNvSpPr>
          <p:nvPr>
            <p:ph type="pic" idx="2"/>
          </p:nvPr>
        </p:nvSpPr>
        <p:spPr>
          <a:xfrm>
            <a:off x="624841" y="1410656"/>
            <a:ext cx="5463300" cy="482280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83" name="Google Shape;183;p25"/>
          <p:cNvSpPr>
            <a:spLocks noGrp="1"/>
          </p:cNvSpPr>
          <p:nvPr>
            <p:ph type="pic" idx="3"/>
          </p:nvPr>
        </p:nvSpPr>
        <p:spPr>
          <a:xfrm>
            <a:off x="6095282" y="1406573"/>
            <a:ext cx="5463300" cy="482280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pic>
        <p:nvPicPr>
          <p:cNvPr id="184" name="Google Shape;184;p25"/>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3863938629"/>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185"/>
        <p:cNvGrpSpPr/>
        <p:nvPr/>
      </p:nvGrpSpPr>
      <p:grpSpPr>
        <a:xfrm>
          <a:off x="0" y="0"/>
          <a:ext cx="0" cy="0"/>
          <a:chOff x="0" y="0"/>
          <a:chExt cx="0" cy="0"/>
        </a:xfrm>
      </p:grpSpPr>
      <p:sp>
        <p:nvSpPr>
          <p:cNvPr id="186" name="Google Shape;186;p26"/>
          <p:cNvSpPr txBox="1">
            <a:spLocks noGrp="1"/>
          </p:cNvSpPr>
          <p:nvPr>
            <p:ph type="title"/>
          </p:nvPr>
        </p:nvSpPr>
        <p:spPr>
          <a:xfrm>
            <a:off x="624840" y="365126"/>
            <a:ext cx="107289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87" name="Google Shape;187;p26"/>
          <p:cNvSpPr txBox="1">
            <a:spLocks noGrp="1"/>
          </p:cNvSpPr>
          <p:nvPr>
            <p:ph type="body" idx="1"/>
          </p:nvPr>
        </p:nvSpPr>
        <p:spPr>
          <a:xfrm>
            <a:off x="624840" y="1335088"/>
            <a:ext cx="52680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188" name="Google Shape;188;p26"/>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89" name="Google Shape;189;p26"/>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90" name="Google Shape;190;p26"/>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1" name="Google Shape;191;p26"/>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2" name="Google Shape;192;p26"/>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93" name="Google Shape;193;p26"/>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1525597874"/>
      </p:ext>
    </p:extLst>
  </p:cSld>
  <p:clrMapOvr>
    <a:masterClrMapping/>
  </p:clrMapOvr>
  <p:transition>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194"/>
        <p:cNvGrpSpPr/>
        <p:nvPr/>
      </p:nvGrpSpPr>
      <p:grpSpPr>
        <a:xfrm>
          <a:off x="0" y="0"/>
          <a:ext cx="0" cy="0"/>
          <a:chOff x="0" y="0"/>
          <a:chExt cx="0" cy="0"/>
        </a:xfrm>
      </p:grpSpPr>
      <p:sp>
        <p:nvSpPr>
          <p:cNvPr id="195" name="Google Shape;195;p27"/>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96" name="Google Shape;196;p27"/>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noAutofit/>
          </a:bodyPr>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197" name="Google Shape;197;p27"/>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198" name="Google Shape;198;p2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99" name="Google Shape;199;p27"/>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0" name="Google Shape;200;p2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01" name="Google Shape;201;p27"/>
          <p:cNvPicPr preferRelativeResize="0"/>
          <p:nvPr/>
        </p:nvPicPr>
        <p:blipFill rotWithShape="1">
          <a:blip r:embed="rId3">
            <a:alphaModFix/>
          </a:blip>
          <a:srcRect/>
          <a:stretch/>
        </p:blipFill>
        <p:spPr>
          <a:xfrm>
            <a:off x="5097214" y="6082852"/>
            <a:ext cx="1997570" cy="187772"/>
          </a:xfrm>
          <a:prstGeom prst="rect">
            <a:avLst/>
          </a:prstGeom>
          <a:noFill/>
          <a:ln>
            <a:noFill/>
          </a:ln>
        </p:spPr>
      </p:pic>
    </p:spTree>
    <p:extLst>
      <p:ext uri="{BB962C8B-B14F-4D97-AF65-F5344CB8AC3E}">
        <p14:creationId xmlns:p14="http://schemas.microsoft.com/office/powerpoint/2010/main" val="575220177"/>
      </p:ext>
    </p:extLst>
  </p:cSld>
  <p:clrMapOvr>
    <a:masterClrMapping/>
  </p:clrMapOvr>
  <p:transition>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202"/>
        <p:cNvGrpSpPr/>
        <p:nvPr/>
      </p:nvGrpSpPr>
      <p:grpSpPr>
        <a:xfrm>
          <a:off x="0" y="0"/>
          <a:ext cx="0" cy="0"/>
          <a:chOff x="0" y="0"/>
          <a:chExt cx="0" cy="0"/>
        </a:xfrm>
      </p:grpSpPr>
      <p:sp>
        <p:nvSpPr>
          <p:cNvPr id="203" name="Google Shape;203;p28"/>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Helvetica Neue"/>
              <a:buNone/>
              <a:defRPr>
                <a:solidFill>
                  <a:srgbClr val="168FDF"/>
                </a:solidFill>
                <a:latin typeface="Helvetica Neue"/>
                <a:ea typeface="Helvetica Neue"/>
                <a:cs typeface="Helvetica Neue"/>
                <a:sym typeface="Helvetica Neu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04" name="Google Shape;204;p28"/>
          <p:cNvSpPr txBox="1">
            <a:spLocks noGrp="1"/>
          </p:cNvSpPr>
          <p:nvPr>
            <p:ph type="body" idx="1"/>
          </p:nvPr>
        </p:nvSpPr>
        <p:spPr>
          <a:xfrm>
            <a:off x="624840" y="1335088"/>
            <a:ext cx="53322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205" name="Google Shape;205;p28"/>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206" name="Google Shape;206;p28"/>
          <p:cNvSpPr txBox="1">
            <a:spLocks noGrp="1"/>
          </p:cNvSpPr>
          <p:nvPr>
            <p:ph type="body" idx="2"/>
          </p:nvPr>
        </p:nvSpPr>
        <p:spPr>
          <a:xfrm>
            <a:off x="6226649" y="1335088"/>
            <a:ext cx="53322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atin typeface="Helvetica Neue"/>
                <a:ea typeface="Helvetica Neue"/>
                <a:cs typeface="Helvetica Neue"/>
                <a:sym typeface="Helvetica Neue"/>
              </a:defRPr>
            </a:lvl1pPr>
            <a:lvl2pPr marL="914400" lvl="1" indent="-393700" algn="l" rtl="0">
              <a:lnSpc>
                <a:spcPct val="100000"/>
              </a:lnSpc>
              <a:spcBef>
                <a:spcPts val="500"/>
              </a:spcBef>
              <a:spcAft>
                <a:spcPts val="0"/>
              </a:spcAft>
              <a:buSzPts val="2600"/>
              <a:buChar char="›"/>
              <a:defRPr sz="2600">
                <a:latin typeface="Helvetica Neue"/>
                <a:ea typeface="Helvetica Neue"/>
                <a:cs typeface="Helvetica Neue"/>
                <a:sym typeface="Helvetica Neue"/>
              </a:defRPr>
            </a:lvl2pPr>
            <a:lvl3pPr marL="1371600" lvl="2" indent="-381000" algn="l" rtl="0">
              <a:lnSpc>
                <a:spcPct val="100000"/>
              </a:lnSpc>
              <a:spcBef>
                <a:spcPts val="500"/>
              </a:spcBef>
              <a:spcAft>
                <a:spcPts val="0"/>
              </a:spcAft>
              <a:buSzPts val="2400"/>
              <a:buChar char="›"/>
              <a:defRPr sz="2400">
                <a:latin typeface="Helvetica Neue"/>
                <a:ea typeface="Helvetica Neue"/>
                <a:cs typeface="Helvetica Neue"/>
                <a:sym typeface="Helvetica Neue"/>
              </a:defRPr>
            </a:lvl3pPr>
            <a:lvl4pPr marL="1828800" lvl="3" indent="-368300" algn="l" rtl="0">
              <a:lnSpc>
                <a:spcPct val="100000"/>
              </a:lnSpc>
              <a:spcBef>
                <a:spcPts val="500"/>
              </a:spcBef>
              <a:spcAft>
                <a:spcPts val="0"/>
              </a:spcAft>
              <a:buSzPts val="2200"/>
              <a:buChar char="›"/>
              <a:defRPr sz="2200">
                <a:latin typeface="Helvetica Neue"/>
                <a:ea typeface="Helvetica Neue"/>
                <a:cs typeface="Helvetica Neue"/>
                <a:sym typeface="Helvetica Neue"/>
              </a:defRPr>
            </a:lvl4pPr>
            <a:lvl5pPr marL="2286000" lvl="4" indent="-355600" algn="l" rtl="0">
              <a:lnSpc>
                <a:spcPct val="100000"/>
              </a:lnSpc>
              <a:spcBef>
                <a:spcPts val="500"/>
              </a:spcBef>
              <a:spcAft>
                <a:spcPts val="0"/>
              </a:spcAft>
              <a:buSzPts val="2000"/>
              <a:buChar char="›"/>
              <a:defRPr sz="2000">
                <a:latin typeface="Helvetica Neue"/>
                <a:ea typeface="Helvetica Neue"/>
                <a:cs typeface="Helvetica Neue"/>
                <a:sym typeface="Helvetica Neue"/>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07" name="Google Shape;207;p28"/>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208" name="Google Shape;208;p2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09" name="Google Shape;209;p2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0" name="Google Shape;210;p2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11" name="Google Shape;211;p28"/>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2113034573"/>
      </p:ext>
    </p:extLst>
  </p:cSld>
  <p:clrMapOvr>
    <a:masterClrMapping/>
  </p:clrMapOvr>
  <p:transition>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212"/>
        <p:cNvGrpSpPr/>
        <p:nvPr/>
      </p:nvGrpSpPr>
      <p:grpSpPr>
        <a:xfrm>
          <a:off x="0" y="0"/>
          <a:ext cx="0" cy="0"/>
          <a:chOff x="0" y="0"/>
          <a:chExt cx="0" cy="0"/>
        </a:xfrm>
      </p:grpSpPr>
      <p:sp>
        <p:nvSpPr>
          <p:cNvPr id="213" name="Google Shape;213;p29"/>
          <p:cNvSpPr>
            <a:spLocks noGrp="1"/>
          </p:cNvSpPr>
          <p:nvPr>
            <p:ph type="pic" idx="2"/>
          </p:nvPr>
        </p:nvSpPr>
        <p:spPr>
          <a:xfrm>
            <a:off x="0" y="-8238"/>
            <a:ext cx="12192000" cy="68661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214" name="Google Shape;214;p29"/>
          <p:cNvSpPr txBox="1">
            <a:spLocks noGrp="1"/>
          </p:cNvSpPr>
          <p:nvPr>
            <p:ph type="title"/>
          </p:nvPr>
        </p:nvSpPr>
        <p:spPr>
          <a:xfrm>
            <a:off x="838200" y="923925"/>
            <a:ext cx="105156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15" name="Google Shape;215;p29"/>
          <p:cNvSpPr txBox="1">
            <a:spLocks noGrp="1"/>
          </p:cNvSpPr>
          <p:nvPr>
            <p:ph type="body" idx="1"/>
          </p:nvPr>
        </p:nvSpPr>
        <p:spPr>
          <a:xfrm>
            <a:off x="838200" y="2279968"/>
            <a:ext cx="10515600" cy="3105300"/>
          </a:xfrm>
          <a:prstGeom prst="rect">
            <a:avLst/>
          </a:prstGeom>
          <a:noFill/>
          <a:ln>
            <a:noFill/>
          </a:ln>
        </p:spPr>
        <p:txBody>
          <a:bodyPr spcFirstLastPara="1" wrap="square" lIns="91425" tIns="45700" rIns="91425" bIns="45700" anchor="t" anchorCtr="0">
            <a:noAutofit/>
          </a:bodyPr>
          <a:lstStyle>
            <a:lvl1pPr marL="457200" lvl="0" indent="-406400" algn="ctr" rtl="0">
              <a:lnSpc>
                <a:spcPct val="100000"/>
              </a:lnSpc>
              <a:spcBef>
                <a:spcPts val="1000"/>
              </a:spcBef>
              <a:spcAft>
                <a:spcPts val="0"/>
              </a:spcAft>
              <a:buSzPts val="2800"/>
              <a:buChar char="›"/>
              <a:defRPr/>
            </a:lvl1pPr>
            <a:lvl2pPr marL="914400" lvl="1" indent="-393700" algn="ctr" rtl="0">
              <a:lnSpc>
                <a:spcPct val="100000"/>
              </a:lnSpc>
              <a:spcBef>
                <a:spcPts val="500"/>
              </a:spcBef>
              <a:spcAft>
                <a:spcPts val="0"/>
              </a:spcAft>
              <a:buSzPts val="2600"/>
              <a:buChar char="›"/>
              <a:defRPr/>
            </a:lvl2pPr>
            <a:lvl3pPr marL="1371600" lvl="2" indent="-381000" algn="ctr" rtl="0">
              <a:lnSpc>
                <a:spcPct val="100000"/>
              </a:lnSpc>
              <a:spcBef>
                <a:spcPts val="500"/>
              </a:spcBef>
              <a:spcAft>
                <a:spcPts val="0"/>
              </a:spcAft>
              <a:buSzPts val="2400"/>
              <a:buChar char="›"/>
              <a:defRPr/>
            </a:lvl3pPr>
            <a:lvl4pPr marL="1828800" lvl="3" indent="-368300" algn="ctr" rtl="0">
              <a:lnSpc>
                <a:spcPct val="100000"/>
              </a:lnSpc>
              <a:spcBef>
                <a:spcPts val="500"/>
              </a:spcBef>
              <a:spcAft>
                <a:spcPts val="0"/>
              </a:spcAft>
              <a:buSzPts val="2200"/>
              <a:buChar char="›"/>
              <a:defRPr/>
            </a:lvl4pPr>
            <a:lvl5pPr marL="2286000" lvl="4" indent="-355600" algn="ctr" rtl="0">
              <a:lnSpc>
                <a:spcPct val="100000"/>
              </a:lnSpc>
              <a:spcBef>
                <a:spcPts val="500"/>
              </a:spcBef>
              <a:spcAft>
                <a:spcPts val="0"/>
              </a:spcAft>
              <a:buSzPts val="2000"/>
              <a:buChar char="›"/>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16" name="Google Shape;216;p29"/>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217" name="Google Shape;217;p29"/>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8" name="Google Shape;218;p29"/>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19" name="Google Shape;219;p2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20" name="Google Shape;220;p29"/>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2566901179"/>
      </p:ext>
    </p:extLst>
  </p:cSld>
  <p:clrMapOvr>
    <a:masterClrMapping/>
  </p:clrMapOvr>
  <p:transition>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Center Title Dark Background">
  <p:cSld name="Text Center Title Dark Background">
    <p:bg>
      <p:bgPr>
        <a:solidFill>
          <a:srgbClr val="00183C"/>
        </a:solidFill>
        <a:effectLst/>
      </p:bgPr>
    </p:bg>
    <p:spTree>
      <p:nvGrpSpPr>
        <p:cNvPr id="1" name="Shape 221"/>
        <p:cNvGrpSpPr/>
        <p:nvPr/>
      </p:nvGrpSpPr>
      <p:grpSpPr>
        <a:xfrm>
          <a:off x="0" y="0"/>
          <a:ext cx="0" cy="0"/>
          <a:chOff x="0" y="0"/>
          <a:chExt cx="0" cy="0"/>
        </a:xfrm>
      </p:grpSpPr>
      <p:sp>
        <p:nvSpPr>
          <p:cNvPr id="222" name="Google Shape;222;p30"/>
          <p:cNvSpPr txBox="1">
            <a:spLocks noGrp="1"/>
          </p:cNvSpPr>
          <p:nvPr>
            <p:ph type="title"/>
          </p:nvPr>
        </p:nvSpPr>
        <p:spPr>
          <a:xfrm>
            <a:off x="589280" y="923925"/>
            <a:ext cx="109728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23" name="Google Shape;223;p30"/>
          <p:cNvSpPr txBox="1">
            <a:spLocks noGrp="1"/>
          </p:cNvSpPr>
          <p:nvPr>
            <p:ph type="body" idx="1"/>
          </p:nvPr>
        </p:nvSpPr>
        <p:spPr>
          <a:xfrm>
            <a:off x="589280" y="2279968"/>
            <a:ext cx="10972800" cy="3105300"/>
          </a:xfrm>
          <a:prstGeom prst="rect">
            <a:avLst/>
          </a:prstGeom>
          <a:noFill/>
          <a:ln>
            <a:noFill/>
          </a:ln>
        </p:spPr>
        <p:txBody>
          <a:bodyPr spcFirstLastPara="1" wrap="square" lIns="91425" tIns="45700" rIns="91425" bIns="45700" anchor="t" anchorCtr="0">
            <a:noAutofit/>
          </a:bodyPr>
          <a:lstStyle>
            <a:lvl1pPr marL="457200" lvl="0" indent="-406400" algn="ctr" rtl="0">
              <a:lnSpc>
                <a:spcPct val="100000"/>
              </a:lnSpc>
              <a:spcBef>
                <a:spcPts val="1000"/>
              </a:spcBef>
              <a:spcAft>
                <a:spcPts val="0"/>
              </a:spcAft>
              <a:buSzPts val="2800"/>
              <a:buChar char="›"/>
              <a:defRPr>
                <a:solidFill>
                  <a:schemeClr val="lt1"/>
                </a:solidFill>
              </a:defRPr>
            </a:lvl1pPr>
            <a:lvl2pPr marL="914400" lvl="1" indent="-393700" algn="ctr" rtl="0">
              <a:lnSpc>
                <a:spcPct val="100000"/>
              </a:lnSpc>
              <a:spcBef>
                <a:spcPts val="500"/>
              </a:spcBef>
              <a:spcAft>
                <a:spcPts val="0"/>
              </a:spcAft>
              <a:buSzPts val="2600"/>
              <a:buChar char="›"/>
              <a:defRPr>
                <a:solidFill>
                  <a:schemeClr val="lt1"/>
                </a:solidFill>
              </a:defRPr>
            </a:lvl2pPr>
            <a:lvl3pPr marL="1371600" lvl="2" indent="-381000" algn="ctr" rtl="0">
              <a:lnSpc>
                <a:spcPct val="100000"/>
              </a:lnSpc>
              <a:spcBef>
                <a:spcPts val="500"/>
              </a:spcBef>
              <a:spcAft>
                <a:spcPts val="0"/>
              </a:spcAft>
              <a:buSzPts val="2400"/>
              <a:buChar char="›"/>
              <a:defRPr>
                <a:solidFill>
                  <a:schemeClr val="lt1"/>
                </a:solidFill>
              </a:defRPr>
            </a:lvl3pPr>
            <a:lvl4pPr marL="1828800" lvl="3" indent="-368300" algn="ctr" rtl="0">
              <a:lnSpc>
                <a:spcPct val="100000"/>
              </a:lnSpc>
              <a:spcBef>
                <a:spcPts val="500"/>
              </a:spcBef>
              <a:spcAft>
                <a:spcPts val="0"/>
              </a:spcAft>
              <a:buSzPts val="2200"/>
              <a:buChar char="›"/>
              <a:defRPr>
                <a:solidFill>
                  <a:schemeClr val="lt1"/>
                </a:solidFill>
              </a:defRPr>
            </a:lvl4pPr>
            <a:lvl5pPr marL="2286000" lvl="4" indent="-355600" algn="ctr"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pic>
        <p:nvPicPr>
          <p:cNvPr id="224" name="Google Shape;224;p30"/>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225" name="Google Shape;225;p30"/>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6" name="Google Shape;226;p30"/>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27" name="Google Shape;227;p30"/>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28" name="Google Shape;228;p30"/>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1697554391"/>
      </p:ext>
    </p:extLst>
  </p:cSld>
  <p:clrMapOvr>
    <a:masterClrMapping/>
  </p:clrMapOvr>
  <p:transition>
    <p:fade thruBlk="1"/>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ransition Light">
  <p:cSld name="Transition Light">
    <p:spTree>
      <p:nvGrpSpPr>
        <p:cNvPr id="1" name="Shape 229"/>
        <p:cNvGrpSpPr/>
        <p:nvPr/>
      </p:nvGrpSpPr>
      <p:grpSpPr>
        <a:xfrm>
          <a:off x="0" y="0"/>
          <a:ext cx="0" cy="0"/>
          <a:chOff x="0" y="0"/>
          <a:chExt cx="0" cy="0"/>
        </a:xfrm>
      </p:grpSpPr>
      <p:sp>
        <p:nvSpPr>
          <p:cNvPr id="230" name="Google Shape;230;p31"/>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231" name="Google Shape;231;p31"/>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232" name="Google Shape;232;p3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3" name="Google Shape;233;p3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34" name="Google Shape;234;p3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235" name="Google Shape;235;p31"/>
          <p:cNvPicPr preferRelativeResize="0"/>
          <p:nvPr/>
        </p:nvPicPr>
        <p:blipFill rotWithShape="1">
          <a:blip r:embed="rId3">
            <a:alphaModFix/>
          </a:blip>
          <a:srcRect/>
          <a:stretch/>
        </p:blipFill>
        <p:spPr>
          <a:xfrm>
            <a:off x="5097214" y="6123290"/>
            <a:ext cx="1997570" cy="187772"/>
          </a:xfrm>
          <a:prstGeom prst="rect">
            <a:avLst/>
          </a:prstGeom>
          <a:noFill/>
          <a:ln>
            <a:noFill/>
          </a:ln>
        </p:spPr>
      </p:pic>
    </p:spTree>
    <p:extLst>
      <p:ext uri="{BB962C8B-B14F-4D97-AF65-F5344CB8AC3E}">
        <p14:creationId xmlns:p14="http://schemas.microsoft.com/office/powerpoint/2010/main" val="1119342634"/>
      </p:ext>
    </p:extLst>
  </p:cSld>
  <p:clrMapOvr>
    <a:masterClrMapping/>
  </p:clrMapOvr>
  <p:transition>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236"/>
        <p:cNvGrpSpPr/>
        <p:nvPr/>
      </p:nvGrpSpPr>
      <p:grpSpPr>
        <a:xfrm>
          <a:off x="0" y="0"/>
          <a:ext cx="0" cy="0"/>
          <a:chOff x="0" y="0"/>
          <a:chExt cx="0" cy="0"/>
        </a:xfrm>
      </p:grpSpPr>
      <p:sp>
        <p:nvSpPr>
          <p:cNvPr id="237" name="Google Shape;237;p32"/>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238" name="Google Shape;238;p32"/>
          <p:cNvSpPr txBox="1">
            <a:spLocks noGrp="1"/>
          </p:cNvSpPr>
          <p:nvPr>
            <p:ph type="body" idx="1"/>
          </p:nvPr>
        </p:nvSpPr>
        <p:spPr>
          <a:xfrm>
            <a:off x="7708900" y="0"/>
            <a:ext cx="4483200" cy="6858000"/>
          </a:xfrm>
          <a:prstGeom prst="rect">
            <a:avLst/>
          </a:prstGeom>
          <a:solidFill>
            <a:srgbClr val="00183C">
              <a:alpha val="94900"/>
            </a:srgbClr>
          </a:solidFill>
          <a:ln>
            <a:noFill/>
          </a:ln>
        </p:spPr>
        <p:txBody>
          <a:bodyPr spcFirstLastPara="1" wrap="square" lIns="457200" tIns="457200" rIns="228600" bIns="457200" anchor="t" anchorCtr="0">
            <a:noAutofit/>
          </a:bodyPr>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39" name="Google Shape;239;p3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0" name="Google Shape;240;p3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1" name="Google Shape;241;p3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84597567"/>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2 Column Content">
  <p:cSld name="Title and 2 Column Content">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
        <p:nvSpPr>
          <p:cNvPr id="29" name="Google Shape;29;p5"/>
          <p:cNvSpPr txBox="1">
            <a:spLocks noGrp="1"/>
          </p:cNvSpPr>
          <p:nvPr>
            <p:ph type="body" idx="1"/>
          </p:nvPr>
        </p:nvSpPr>
        <p:spPr>
          <a:xfrm>
            <a:off x="3429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
        <p:nvSpPr>
          <p:cNvPr id="30" name="Google Shape;30;p5"/>
          <p:cNvSpPr txBox="1">
            <a:spLocks noGrp="1"/>
          </p:cNvSpPr>
          <p:nvPr>
            <p:ph type="body" idx="2"/>
          </p:nvPr>
        </p:nvSpPr>
        <p:spPr>
          <a:xfrm>
            <a:off x="63373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242"/>
        <p:cNvGrpSpPr/>
        <p:nvPr/>
      </p:nvGrpSpPr>
      <p:grpSpPr>
        <a:xfrm>
          <a:off x="0" y="0"/>
          <a:ext cx="0" cy="0"/>
          <a:chOff x="0" y="0"/>
          <a:chExt cx="0" cy="0"/>
        </a:xfrm>
      </p:grpSpPr>
      <p:sp>
        <p:nvSpPr>
          <p:cNvPr id="243" name="Google Shape;243;p33"/>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Gill Sans"/>
                <a:ea typeface="Gill Sans"/>
                <a:cs typeface="Gill Sans"/>
                <a:sym typeface="Gill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244" name="Google Shape;244;p33"/>
          <p:cNvSpPr txBox="1">
            <a:spLocks noGrp="1"/>
          </p:cNvSpPr>
          <p:nvPr>
            <p:ph type="body" idx="1"/>
          </p:nvPr>
        </p:nvSpPr>
        <p:spPr>
          <a:xfrm>
            <a:off x="0" y="0"/>
            <a:ext cx="4483200" cy="6858000"/>
          </a:xfrm>
          <a:prstGeom prst="rect">
            <a:avLst/>
          </a:prstGeom>
          <a:solidFill>
            <a:srgbClr val="00183C">
              <a:alpha val="94900"/>
            </a:srgbClr>
          </a:solidFill>
          <a:ln>
            <a:noFill/>
          </a:ln>
        </p:spPr>
        <p:txBody>
          <a:bodyPr spcFirstLastPara="1" wrap="square" lIns="457200" tIns="457200" rIns="228600" bIns="457200" anchor="t" anchorCtr="0">
            <a:noAutofit/>
          </a:bodyPr>
          <a:lstStyle>
            <a:lvl1pPr marL="457200" lvl="0" indent="-406400" algn="l" rtl="0">
              <a:lnSpc>
                <a:spcPct val="100000"/>
              </a:lnSpc>
              <a:spcBef>
                <a:spcPts val="1000"/>
              </a:spcBef>
              <a:spcAft>
                <a:spcPts val="0"/>
              </a:spcAft>
              <a:buSzPts val="2800"/>
              <a:buChar char="›"/>
              <a:defRPr>
                <a:solidFill>
                  <a:schemeClr val="lt1"/>
                </a:solidFill>
              </a:defRPr>
            </a:lvl1pPr>
            <a:lvl2pPr marL="914400" lvl="1" indent="-393700" algn="l" rtl="0">
              <a:lnSpc>
                <a:spcPct val="100000"/>
              </a:lnSpc>
              <a:spcBef>
                <a:spcPts val="500"/>
              </a:spcBef>
              <a:spcAft>
                <a:spcPts val="0"/>
              </a:spcAft>
              <a:buSzPts val="2600"/>
              <a:buChar char="›"/>
              <a:defRPr>
                <a:solidFill>
                  <a:schemeClr val="lt1"/>
                </a:solidFill>
              </a:defRPr>
            </a:lvl2pPr>
            <a:lvl3pPr marL="1371600" lvl="2" indent="-381000" algn="l" rtl="0">
              <a:lnSpc>
                <a:spcPct val="100000"/>
              </a:lnSpc>
              <a:spcBef>
                <a:spcPts val="500"/>
              </a:spcBef>
              <a:spcAft>
                <a:spcPts val="0"/>
              </a:spcAft>
              <a:buSzPts val="2400"/>
              <a:buChar char="›"/>
              <a:defRPr>
                <a:solidFill>
                  <a:schemeClr val="lt1"/>
                </a:solidFill>
              </a:defRPr>
            </a:lvl3pPr>
            <a:lvl4pPr marL="1828800" lvl="3" indent="-368300" algn="l" rtl="0">
              <a:lnSpc>
                <a:spcPct val="100000"/>
              </a:lnSpc>
              <a:spcBef>
                <a:spcPts val="500"/>
              </a:spcBef>
              <a:spcAft>
                <a:spcPts val="0"/>
              </a:spcAft>
              <a:buSzPts val="2200"/>
              <a:buChar char="›"/>
              <a:defRPr>
                <a:solidFill>
                  <a:schemeClr val="lt1"/>
                </a:solidFill>
              </a:defRPr>
            </a:lvl4pPr>
            <a:lvl5pPr marL="2286000" lvl="4" indent="-355600" algn="l" rtl="0">
              <a:lnSpc>
                <a:spcPct val="100000"/>
              </a:lnSpc>
              <a:spcBef>
                <a:spcPts val="500"/>
              </a:spcBef>
              <a:spcAft>
                <a:spcPts val="0"/>
              </a:spcAft>
              <a:buSzPts val="2000"/>
              <a:buChar char="›"/>
              <a:defRPr>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sp>
        <p:nvSpPr>
          <p:cNvPr id="245" name="Google Shape;245;p33"/>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6" name="Google Shape;246;p33"/>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47" name="Google Shape;247;p33"/>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981618937"/>
      </p:ext>
    </p:extLst>
  </p:cSld>
  <p:clrMapOvr>
    <a:masterClrMapping/>
  </p:clrMapOvr>
  <p:transition>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248"/>
        <p:cNvGrpSpPr/>
        <p:nvPr/>
      </p:nvGrpSpPr>
      <p:grpSpPr>
        <a:xfrm>
          <a:off x="0" y="0"/>
          <a:ext cx="0" cy="0"/>
          <a:chOff x="0" y="0"/>
          <a:chExt cx="0" cy="0"/>
        </a:xfrm>
      </p:grpSpPr>
      <p:pic>
        <p:nvPicPr>
          <p:cNvPr id="249" name="Google Shape;249;p34"/>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250" name="Google Shape;250;p34"/>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51" name="Google Shape;251;p34"/>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solidFill>
                  <a:schemeClr val="lt1"/>
                </a:solidFill>
              </a:defRPr>
            </a:lvl1pPr>
            <a:lvl2pPr marL="914400" lvl="1" indent="-393700" algn="l" rtl="0">
              <a:lnSpc>
                <a:spcPct val="100000"/>
              </a:lnSpc>
              <a:spcBef>
                <a:spcPts val="500"/>
              </a:spcBef>
              <a:spcAft>
                <a:spcPts val="0"/>
              </a:spcAft>
              <a:buSzPts val="2600"/>
              <a:buChar char="›"/>
              <a:defRPr sz="2600">
                <a:solidFill>
                  <a:schemeClr val="lt1"/>
                </a:solidFill>
              </a:defRPr>
            </a:lvl2pPr>
            <a:lvl3pPr marL="1371600" lvl="2" indent="-381000" algn="l" rtl="0">
              <a:lnSpc>
                <a:spcPct val="100000"/>
              </a:lnSpc>
              <a:spcBef>
                <a:spcPts val="500"/>
              </a:spcBef>
              <a:spcAft>
                <a:spcPts val="0"/>
              </a:spcAft>
              <a:buSzPts val="2400"/>
              <a:buChar char="›"/>
              <a:defRPr sz="2400">
                <a:solidFill>
                  <a:schemeClr val="lt1"/>
                </a:solidFill>
              </a:defRPr>
            </a:lvl3pPr>
            <a:lvl4pPr marL="1828800" lvl="3" indent="-368300" algn="l" rtl="0">
              <a:lnSpc>
                <a:spcPct val="100000"/>
              </a:lnSpc>
              <a:spcBef>
                <a:spcPts val="500"/>
              </a:spcBef>
              <a:spcAft>
                <a:spcPts val="0"/>
              </a:spcAft>
              <a:buSzPts val="2200"/>
              <a:buChar char="›"/>
              <a:defRPr sz="2200">
                <a:solidFill>
                  <a:schemeClr val="lt1"/>
                </a:solidFill>
              </a:defRPr>
            </a:lvl4pPr>
            <a:lvl5pPr marL="2286000" lvl="4" indent="-355600" algn="l" rtl="0">
              <a:lnSpc>
                <a:spcPct val="100000"/>
              </a:lnSpc>
              <a:spcBef>
                <a:spcPts val="500"/>
              </a:spcBef>
              <a:spcAft>
                <a:spcPts val="0"/>
              </a:spcAft>
              <a:buSzPts val="2000"/>
              <a:buChar char="›"/>
              <a:defRPr sz="2000">
                <a:solidFill>
                  <a:schemeClr val="lt1"/>
                </a:solidFill>
              </a:defRPr>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252" name="Google Shape;252;p34"/>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sp>
        <p:nvSpPr>
          <p:cNvPr id="253" name="Google Shape;253;p34"/>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54" name="Google Shape;254;p34"/>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55" name="Google Shape;255;p34"/>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chemeClr val="lt1"/>
                </a:solidFill>
                <a:latin typeface="Gill Sans"/>
                <a:ea typeface="Gill Sans"/>
                <a:cs typeface="Gill Sans"/>
                <a:sym typeface="Gill Sans"/>
              </a:defRPr>
            </a:lvl1pPr>
            <a:lvl2pPr marL="0" lvl="1" indent="0" algn="r" rtl="0">
              <a:spcBef>
                <a:spcPts val="0"/>
              </a:spcBef>
              <a:buNone/>
              <a:defRPr sz="1100">
                <a:solidFill>
                  <a:schemeClr val="lt1"/>
                </a:solidFill>
                <a:latin typeface="Gill Sans"/>
                <a:ea typeface="Gill Sans"/>
                <a:cs typeface="Gill Sans"/>
                <a:sym typeface="Gill Sans"/>
              </a:defRPr>
            </a:lvl2pPr>
            <a:lvl3pPr marL="0" lvl="2" indent="0" algn="r" rtl="0">
              <a:spcBef>
                <a:spcPts val="0"/>
              </a:spcBef>
              <a:buNone/>
              <a:defRPr sz="1100">
                <a:solidFill>
                  <a:schemeClr val="lt1"/>
                </a:solidFill>
                <a:latin typeface="Gill Sans"/>
                <a:ea typeface="Gill Sans"/>
                <a:cs typeface="Gill Sans"/>
                <a:sym typeface="Gill Sans"/>
              </a:defRPr>
            </a:lvl3pPr>
            <a:lvl4pPr marL="0" lvl="3" indent="0" algn="r" rtl="0">
              <a:spcBef>
                <a:spcPts val="0"/>
              </a:spcBef>
              <a:buNone/>
              <a:defRPr sz="1100">
                <a:solidFill>
                  <a:schemeClr val="lt1"/>
                </a:solidFill>
                <a:latin typeface="Gill Sans"/>
                <a:ea typeface="Gill Sans"/>
                <a:cs typeface="Gill Sans"/>
                <a:sym typeface="Gill Sans"/>
              </a:defRPr>
            </a:lvl4pPr>
            <a:lvl5pPr marL="0" lvl="4" indent="0" algn="r" rtl="0">
              <a:spcBef>
                <a:spcPts val="0"/>
              </a:spcBef>
              <a:buNone/>
              <a:defRPr sz="1100">
                <a:solidFill>
                  <a:schemeClr val="lt1"/>
                </a:solidFill>
                <a:latin typeface="Gill Sans"/>
                <a:ea typeface="Gill Sans"/>
                <a:cs typeface="Gill Sans"/>
                <a:sym typeface="Gill Sans"/>
              </a:defRPr>
            </a:lvl5pPr>
            <a:lvl6pPr marL="0" lvl="5" indent="0" algn="r" rtl="0">
              <a:spcBef>
                <a:spcPts val="0"/>
              </a:spcBef>
              <a:buNone/>
              <a:defRPr sz="1100">
                <a:solidFill>
                  <a:schemeClr val="lt1"/>
                </a:solidFill>
                <a:latin typeface="Gill Sans"/>
                <a:ea typeface="Gill Sans"/>
                <a:cs typeface="Gill Sans"/>
                <a:sym typeface="Gill Sans"/>
              </a:defRPr>
            </a:lvl6pPr>
            <a:lvl7pPr marL="0" lvl="6" indent="0" algn="r" rtl="0">
              <a:spcBef>
                <a:spcPts val="0"/>
              </a:spcBef>
              <a:buNone/>
              <a:defRPr sz="1100">
                <a:solidFill>
                  <a:schemeClr val="lt1"/>
                </a:solidFill>
                <a:latin typeface="Gill Sans"/>
                <a:ea typeface="Gill Sans"/>
                <a:cs typeface="Gill Sans"/>
                <a:sym typeface="Gill Sans"/>
              </a:defRPr>
            </a:lvl7pPr>
            <a:lvl8pPr marL="0" lvl="7" indent="0" algn="r" rtl="0">
              <a:spcBef>
                <a:spcPts val="0"/>
              </a:spcBef>
              <a:buNone/>
              <a:defRPr sz="1100">
                <a:solidFill>
                  <a:schemeClr val="lt1"/>
                </a:solidFill>
                <a:latin typeface="Gill Sans"/>
                <a:ea typeface="Gill Sans"/>
                <a:cs typeface="Gill Sans"/>
                <a:sym typeface="Gill Sans"/>
              </a:defRPr>
            </a:lvl8pPr>
            <a:lvl9pPr marL="0" lvl="8" indent="0" algn="r" rtl="0">
              <a:spcBef>
                <a:spcPts val="0"/>
              </a:spcBef>
              <a:buNone/>
              <a:defRPr sz="1100">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2046607"/>
      </p:ext>
    </p:extLst>
  </p:cSld>
  <p:clrMapOvr>
    <a:masterClrMapping/>
  </p:clrMapOvr>
  <p:transition>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_Text Full Width">
  <p:cSld name="2_Text Full Width">
    <p:spTree>
      <p:nvGrpSpPr>
        <p:cNvPr id="1" name="Shape 256"/>
        <p:cNvGrpSpPr/>
        <p:nvPr/>
      </p:nvGrpSpPr>
      <p:grpSpPr>
        <a:xfrm>
          <a:off x="0" y="0"/>
          <a:ext cx="0" cy="0"/>
          <a:chOff x="0" y="0"/>
          <a:chExt cx="0" cy="0"/>
        </a:xfrm>
      </p:grpSpPr>
      <p:sp>
        <p:nvSpPr>
          <p:cNvPr id="257" name="Google Shape;257;p35"/>
          <p:cNvSpPr txBox="1">
            <a:spLocks noGrp="1"/>
          </p:cNvSpPr>
          <p:nvPr>
            <p:ph type="title"/>
          </p:nvPr>
        </p:nvSpPr>
        <p:spPr>
          <a:xfrm>
            <a:off x="624840" y="365125"/>
            <a:ext cx="10934100" cy="935700"/>
          </a:xfrm>
          <a:prstGeom prst="rect">
            <a:avLst/>
          </a:prstGeom>
          <a:noFill/>
          <a:ln>
            <a:noFill/>
          </a:ln>
        </p:spPr>
        <p:txBody>
          <a:bodyPr spcFirstLastPara="1" wrap="square" lIns="68575" tIns="68575" rIns="68575" bIns="6857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None/>
              <a:defRPr sz="1867"/>
            </a:lvl2pPr>
            <a:lvl3pPr lvl="2" rtl="0">
              <a:spcBef>
                <a:spcPts val="0"/>
              </a:spcBef>
              <a:spcAft>
                <a:spcPts val="0"/>
              </a:spcAft>
              <a:buSzPts val="1100"/>
              <a:buNone/>
              <a:defRPr sz="1867"/>
            </a:lvl3pPr>
            <a:lvl4pPr lvl="3" rtl="0">
              <a:spcBef>
                <a:spcPts val="0"/>
              </a:spcBef>
              <a:spcAft>
                <a:spcPts val="0"/>
              </a:spcAft>
              <a:buSzPts val="1100"/>
              <a:buNone/>
              <a:defRPr sz="1867"/>
            </a:lvl4pPr>
            <a:lvl5pPr lvl="4" rtl="0">
              <a:spcBef>
                <a:spcPts val="0"/>
              </a:spcBef>
              <a:spcAft>
                <a:spcPts val="0"/>
              </a:spcAft>
              <a:buSzPts val="1100"/>
              <a:buNone/>
              <a:defRPr sz="1867"/>
            </a:lvl5pPr>
            <a:lvl6pPr lvl="5" rtl="0">
              <a:spcBef>
                <a:spcPts val="0"/>
              </a:spcBef>
              <a:spcAft>
                <a:spcPts val="0"/>
              </a:spcAft>
              <a:buSzPts val="1100"/>
              <a:buNone/>
              <a:defRPr sz="1867"/>
            </a:lvl6pPr>
            <a:lvl7pPr lvl="6" rtl="0">
              <a:spcBef>
                <a:spcPts val="0"/>
              </a:spcBef>
              <a:spcAft>
                <a:spcPts val="0"/>
              </a:spcAft>
              <a:buSzPts val="1100"/>
              <a:buNone/>
              <a:defRPr sz="1867"/>
            </a:lvl7pPr>
            <a:lvl8pPr lvl="7" rtl="0">
              <a:spcBef>
                <a:spcPts val="0"/>
              </a:spcBef>
              <a:spcAft>
                <a:spcPts val="0"/>
              </a:spcAft>
              <a:buSzPts val="1100"/>
              <a:buNone/>
              <a:defRPr sz="1867"/>
            </a:lvl8pPr>
            <a:lvl9pPr lvl="8" rtl="0">
              <a:spcBef>
                <a:spcPts val="0"/>
              </a:spcBef>
              <a:spcAft>
                <a:spcPts val="0"/>
              </a:spcAft>
              <a:buSzPts val="1100"/>
              <a:buNone/>
              <a:defRPr sz="1867"/>
            </a:lvl9pPr>
          </a:lstStyle>
          <a:p>
            <a:endParaRPr/>
          </a:p>
        </p:txBody>
      </p:sp>
      <p:sp>
        <p:nvSpPr>
          <p:cNvPr id="258" name="Google Shape;258;p35"/>
          <p:cNvSpPr txBox="1">
            <a:spLocks noGrp="1"/>
          </p:cNvSpPr>
          <p:nvPr>
            <p:ph type="body" idx="1"/>
          </p:nvPr>
        </p:nvSpPr>
        <p:spPr>
          <a:xfrm>
            <a:off x="624840" y="1335088"/>
            <a:ext cx="10934100" cy="4351200"/>
          </a:xfrm>
          <a:prstGeom prst="rect">
            <a:avLst/>
          </a:prstGeom>
          <a:noFill/>
          <a:ln>
            <a:noFill/>
          </a:ln>
        </p:spPr>
        <p:txBody>
          <a:bodyPr spcFirstLastPara="1" wrap="square" lIns="68575" tIns="68575" rIns="68575" bIns="68575" anchor="t" anchorCtr="0">
            <a:noAutofit/>
          </a:bodyPr>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59" name="Google Shape;259;p35"/>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pic>
        <p:nvPicPr>
          <p:cNvPr id="260" name="Google Shape;260;p35"/>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261" name="Google Shape;261;p35"/>
          <p:cNvSpPr txBox="1">
            <a:spLocks noGrp="1"/>
          </p:cNvSpPr>
          <p:nvPr>
            <p:ph type="dt" idx="10"/>
          </p:nvPr>
        </p:nvSpPr>
        <p:spPr>
          <a:xfrm>
            <a:off x="10990556" y="6583680"/>
            <a:ext cx="824700" cy="274500"/>
          </a:xfrm>
          <a:prstGeom prst="rect">
            <a:avLst/>
          </a:prstGeom>
          <a:noFill/>
          <a:ln>
            <a:noFill/>
          </a:ln>
        </p:spPr>
        <p:txBody>
          <a:bodyPr spcFirstLastPara="1" wrap="square" lIns="68575" tIns="68575" rIns="68575" bIns="68575" anchor="ctr" anchorCtr="0">
            <a:noAutofit/>
          </a:bodyPr>
          <a:lstStyle>
            <a:lvl1pPr marR="0" lvl="0" algn="r"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62" name="Google Shape;262;p35"/>
          <p:cNvSpPr txBox="1">
            <a:spLocks noGrp="1"/>
          </p:cNvSpPr>
          <p:nvPr>
            <p:ph type="ftr" idx="11"/>
          </p:nvPr>
        </p:nvSpPr>
        <p:spPr>
          <a:xfrm>
            <a:off x="607381" y="6583680"/>
            <a:ext cx="3368700" cy="274500"/>
          </a:xfrm>
          <a:prstGeom prst="rect">
            <a:avLst/>
          </a:prstGeom>
          <a:noFill/>
          <a:ln>
            <a:noFill/>
          </a:ln>
        </p:spPr>
        <p:txBody>
          <a:bodyPr spcFirstLastPara="1" wrap="square" lIns="68575" tIns="68575" rIns="68575" bIns="68575" anchor="ctr" anchorCtr="0">
            <a:noAutofit/>
          </a:bodyPr>
          <a:lstStyle>
            <a:lvl1pPr marR="0" lvl="0" algn="l" rtl="0">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63" name="Google Shape;263;p35"/>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lvl="0" indent="0" algn="r" rtl="0">
              <a:buNone/>
              <a:defRPr sz="1067">
                <a:solidFill>
                  <a:srgbClr val="2F2F2F"/>
                </a:solidFill>
                <a:latin typeface="Gill Sans"/>
                <a:ea typeface="Gill Sans"/>
                <a:cs typeface="Gill Sans"/>
                <a:sym typeface="Gill Sans"/>
              </a:defRPr>
            </a:lvl1pPr>
            <a:lvl2pPr marL="0" lvl="1" indent="0" algn="r" rtl="0">
              <a:buNone/>
              <a:defRPr sz="1067">
                <a:solidFill>
                  <a:srgbClr val="2F2F2F"/>
                </a:solidFill>
                <a:latin typeface="Gill Sans"/>
                <a:ea typeface="Gill Sans"/>
                <a:cs typeface="Gill Sans"/>
                <a:sym typeface="Gill Sans"/>
              </a:defRPr>
            </a:lvl2pPr>
            <a:lvl3pPr marL="0" lvl="2" indent="0" algn="r" rtl="0">
              <a:buNone/>
              <a:defRPr sz="1067">
                <a:solidFill>
                  <a:srgbClr val="2F2F2F"/>
                </a:solidFill>
                <a:latin typeface="Gill Sans"/>
                <a:ea typeface="Gill Sans"/>
                <a:cs typeface="Gill Sans"/>
                <a:sym typeface="Gill Sans"/>
              </a:defRPr>
            </a:lvl3pPr>
            <a:lvl4pPr marL="0" lvl="3" indent="0" algn="r" rtl="0">
              <a:buNone/>
              <a:defRPr sz="1067">
                <a:solidFill>
                  <a:srgbClr val="2F2F2F"/>
                </a:solidFill>
                <a:latin typeface="Gill Sans"/>
                <a:ea typeface="Gill Sans"/>
                <a:cs typeface="Gill Sans"/>
                <a:sym typeface="Gill Sans"/>
              </a:defRPr>
            </a:lvl4pPr>
            <a:lvl5pPr marL="0" lvl="4" indent="0" algn="r" rtl="0">
              <a:buNone/>
              <a:defRPr sz="1067">
                <a:solidFill>
                  <a:srgbClr val="2F2F2F"/>
                </a:solidFill>
                <a:latin typeface="Gill Sans"/>
                <a:ea typeface="Gill Sans"/>
                <a:cs typeface="Gill Sans"/>
                <a:sym typeface="Gill Sans"/>
              </a:defRPr>
            </a:lvl5pPr>
            <a:lvl6pPr marL="0" lvl="5" indent="0" algn="r" rtl="0">
              <a:buNone/>
              <a:defRPr sz="1067">
                <a:solidFill>
                  <a:srgbClr val="2F2F2F"/>
                </a:solidFill>
                <a:latin typeface="Gill Sans"/>
                <a:ea typeface="Gill Sans"/>
                <a:cs typeface="Gill Sans"/>
                <a:sym typeface="Gill Sans"/>
              </a:defRPr>
            </a:lvl6pPr>
            <a:lvl7pPr marL="0" lvl="6" indent="0" algn="r" rtl="0">
              <a:buNone/>
              <a:defRPr sz="1067">
                <a:solidFill>
                  <a:srgbClr val="2F2F2F"/>
                </a:solidFill>
                <a:latin typeface="Gill Sans"/>
                <a:ea typeface="Gill Sans"/>
                <a:cs typeface="Gill Sans"/>
                <a:sym typeface="Gill Sans"/>
              </a:defRPr>
            </a:lvl7pPr>
            <a:lvl8pPr marL="0" lvl="7" indent="0" algn="r" rtl="0">
              <a:buNone/>
              <a:defRPr sz="1067">
                <a:solidFill>
                  <a:srgbClr val="2F2F2F"/>
                </a:solidFill>
                <a:latin typeface="Gill Sans"/>
                <a:ea typeface="Gill Sans"/>
                <a:cs typeface="Gill Sans"/>
                <a:sym typeface="Gill Sans"/>
              </a:defRPr>
            </a:lvl8pPr>
            <a:lvl9pPr marL="0" lvl="8" indent="0" algn="r" rtl="0">
              <a:buNone/>
              <a:defRPr sz="1067">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61283823"/>
      </p:ext>
    </p:extLst>
  </p:cSld>
  <p:clrMapOvr>
    <a:masterClrMapping/>
  </p:clrMapOvr>
  <p:transition>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264"/>
        <p:cNvGrpSpPr/>
        <p:nvPr/>
      </p:nvGrpSpPr>
      <p:grpSpPr>
        <a:xfrm>
          <a:off x="0" y="0"/>
          <a:ext cx="0" cy="0"/>
          <a:chOff x="0" y="0"/>
          <a:chExt cx="0" cy="0"/>
        </a:xfrm>
      </p:grpSpPr>
      <p:sp>
        <p:nvSpPr>
          <p:cNvPr id="265" name="Google Shape;265;p36"/>
          <p:cNvSpPr txBox="1">
            <a:spLocks noGrp="1"/>
          </p:cNvSpPr>
          <p:nvPr>
            <p:ph type="title"/>
          </p:nvPr>
        </p:nvSpPr>
        <p:spPr>
          <a:xfrm>
            <a:off x="624840" y="365125"/>
            <a:ext cx="10934100" cy="935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rtl="0">
              <a:spcBef>
                <a:spcPts val="0"/>
              </a:spcBef>
              <a:spcAft>
                <a:spcPts val="0"/>
              </a:spcAft>
              <a:buSzPts val="1100"/>
              <a:buFont typeface="Arial"/>
              <a:buNone/>
              <a:defRPr sz="1867"/>
            </a:lvl2pPr>
            <a:lvl3pPr lvl="2" rtl="0">
              <a:spcBef>
                <a:spcPts val="0"/>
              </a:spcBef>
              <a:spcAft>
                <a:spcPts val="0"/>
              </a:spcAft>
              <a:buSzPts val="1100"/>
              <a:buFont typeface="Arial"/>
              <a:buNone/>
              <a:defRPr sz="1867"/>
            </a:lvl3pPr>
            <a:lvl4pPr lvl="3" rtl="0">
              <a:spcBef>
                <a:spcPts val="0"/>
              </a:spcBef>
              <a:spcAft>
                <a:spcPts val="0"/>
              </a:spcAft>
              <a:buSzPts val="1100"/>
              <a:buFont typeface="Arial"/>
              <a:buNone/>
              <a:defRPr sz="1867"/>
            </a:lvl4pPr>
            <a:lvl5pPr lvl="4" rtl="0">
              <a:spcBef>
                <a:spcPts val="0"/>
              </a:spcBef>
              <a:spcAft>
                <a:spcPts val="0"/>
              </a:spcAft>
              <a:buSzPts val="1100"/>
              <a:buFont typeface="Arial"/>
              <a:buNone/>
              <a:defRPr sz="1867"/>
            </a:lvl5pPr>
            <a:lvl6pPr lvl="5" rtl="0">
              <a:spcBef>
                <a:spcPts val="0"/>
              </a:spcBef>
              <a:spcAft>
                <a:spcPts val="0"/>
              </a:spcAft>
              <a:buSzPts val="1100"/>
              <a:buFont typeface="Arial"/>
              <a:buNone/>
              <a:defRPr sz="1867"/>
            </a:lvl6pPr>
            <a:lvl7pPr lvl="6" rtl="0">
              <a:spcBef>
                <a:spcPts val="0"/>
              </a:spcBef>
              <a:spcAft>
                <a:spcPts val="0"/>
              </a:spcAft>
              <a:buSzPts val="1100"/>
              <a:buFont typeface="Arial"/>
              <a:buNone/>
              <a:defRPr sz="1867"/>
            </a:lvl7pPr>
            <a:lvl8pPr lvl="7" rtl="0">
              <a:spcBef>
                <a:spcPts val="0"/>
              </a:spcBef>
              <a:spcAft>
                <a:spcPts val="0"/>
              </a:spcAft>
              <a:buSzPts val="1100"/>
              <a:buFont typeface="Arial"/>
              <a:buNone/>
              <a:defRPr sz="1867"/>
            </a:lvl8pPr>
            <a:lvl9pPr lvl="8" rtl="0">
              <a:spcBef>
                <a:spcPts val="0"/>
              </a:spcBef>
              <a:spcAft>
                <a:spcPts val="0"/>
              </a:spcAft>
              <a:buSzPts val="1100"/>
              <a:buFont typeface="Arial"/>
              <a:buNone/>
              <a:defRPr sz="1867"/>
            </a:lvl9pPr>
          </a:lstStyle>
          <a:p>
            <a:endParaRPr/>
          </a:p>
        </p:txBody>
      </p:sp>
      <p:sp>
        <p:nvSpPr>
          <p:cNvPr id="266" name="Google Shape;266;p36"/>
          <p:cNvSpPr txBox="1">
            <a:spLocks noGrp="1"/>
          </p:cNvSpPr>
          <p:nvPr>
            <p:ph type="body" idx="1"/>
          </p:nvPr>
        </p:nvSpPr>
        <p:spPr>
          <a:xfrm>
            <a:off x="624840" y="1335088"/>
            <a:ext cx="5331900" cy="43512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67" name="Google Shape;267;p36"/>
          <p:cNvCxnSpPr/>
          <p:nvPr/>
        </p:nvCxnSpPr>
        <p:spPr>
          <a:xfrm>
            <a:off x="411480" y="365125"/>
            <a:ext cx="0" cy="6108900"/>
          </a:xfrm>
          <a:prstGeom prst="straightConnector1">
            <a:avLst/>
          </a:prstGeom>
          <a:noFill/>
          <a:ln w="9525" cap="flat" cmpd="sng">
            <a:solidFill>
              <a:srgbClr val="168FDF"/>
            </a:solidFill>
            <a:prstDash val="solid"/>
            <a:miter lim="800000"/>
            <a:headEnd type="none" w="sm" len="sm"/>
            <a:tailEnd type="none" w="sm" len="sm"/>
          </a:ln>
        </p:spPr>
      </p:cxnSp>
      <p:sp>
        <p:nvSpPr>
          <p:cNvPr id="268" name="Google Shape;268;p36"/>
          <p:cNvSpPr txBox="1">
            <a:spLocks noGrp="1"/>
          </p:cNvSpPr>
          <p:nvPr>
            <p:ph type="body" idx="2"/>
          </p:nvPr>
        </p:nvSpPr>
        <p:spPr>
          <a:xfrm>
            <a:off x="6226649" y="1335088"/>
            <a:ext cx="5331900" cy="4351200"/>
          </a:xfrm>
          <a:prstGeom prst="rect">
            <a:avLst/>
          </a:prstGeom>
          <a:noFill/>
          <a:ln>
            <a:noFill/>
          </a:ln>
        </p:spPr>
        <p:txBody>
          <a:bodyPr spcFirstLastPara="1" wrap="square" lIns="91425" tIns="91425" rIns="91425" bIns="91425" anchor="t" anchorCtr="0">
            <a:noAutofit/>
          </a:bodyPr>
          <a:lstStyle>
            <a:lvl1pPr marL="457200" marR="0" lvl="0" indent="-361950"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55600"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371600" marR="0" lvl="2" indent="-342900"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36550"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2286000" marR="0" lvl="4" indent="-323850"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3200400" marR="0" lvl="6"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3657600" marR="0" lvl="7"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4114800" marR="0" lvl="8" indent="-317500"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269" name="Google Shape;269;p36"/>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270" name="Google Shape;270;p36"/>
          <p:cNvSpPr txBox="1">
            <a:spLocks noGrp="1"/>
          </p:cNvSpPr>
          <p:nvPr>
            <p:ph type="dt" idx="10"/>
          </p:nvPr>
        </p:nvSpPr>
        <p:spPr>
          <a:xfrm>
            <a:off x="10990556" y="6583680"/>
            <a:ext cx="824700" cy="274500"/>
          </a:xfrm>
          <a:prstGeom prst="rect">
            <a:avLst/>
          </a:prstGeom>
          <a:noFill/>
          <a:ln>
            <a:noFill/>
          </a:ln>
        </p:spPr>
        <p:txBody>
          <a:bodyPr spcFirstLastPara="1" wrap="square" lIns="91425" tIns="91425" rIns="91425" bIns="91425" anchor="ctr" anchorCtr="0">
            <a:noAutofit/>
          </a:bodyPr>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71" name="Google Shape;271;p36"/>
          <p:cNvSpPr txBox="1">
            <a:spLocks noGrp="1"/>
          </p:cNvSpPr>
          <p:nvPr>
            <p:ph type="ftr" idx="11"/>
          </p:nvPr>
        </p:nvSpPr>
        <p:spPr>
          <a:xfrm>
            <a:off x="607381" y="6583680"/>
            <a:ext cx="3368700" cy="2745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272" name="Google Shape;272;p36"/>
          <p:cNvSpPr txBox="1">
            <a:spLocks noGrp="1"/>
          </p:cNvSpPr>
          <p:nvPr>
            <p:ph type="sldNum" idx="12"/>
          </p:nvPr>
        </p:nvSpPr>
        <p:spPr>
          <a:xfrm>
            <a:off x="11824339" y="6583680"/>
            <a:ext cx="367500" cy="2745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401640839"/>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ntent and Screenshot">
  <p:cSld name="Content and Screenshot">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pic>
        <p:nvPicPr>
          <p:cNvPr id="37" name="Google Shape;37;p7"/>
          <p:cNvPicPr preferRelativeResize="0"/>
          <p:nvPr/>
        </p:nvPicPr>
        <p:blipFill rotWithShape="1">
          <a:blip r:embed="rId2">
            <a:alphaModFix/>
          </a:blip>
          <a:srcRect/>
          <a:stretch/>
        </p:blipFill>
        <p:spPr>
          <a:xfrm>
            <a:off x="5153279" y="1294615"/>
            <a:ext cx="7038722" cy="4112741"/>
          </a:xfrm>
          <a:prstGeom prst="rect">
            <a:avLst/>
          </a:prstGeom>
          <a:noFill/>
          <a:ln>
            <a:noFill/>
          </a:ln>
        </p:spPr>
      </p:pic>
      <p:sp>
        <p:nvSpPr>
          <p:cNvPr id="38" name="Google Shape;38;p7"/>
          <p:cNvSpPr>
            <a:spLocks noGrp="1"/>
          </p:cNvSpPr>
          <p:nvPr>
            <p:ph type="pic" idx="2"/>
          </p:nvPr>
        </p:nvSpPr>
        <p:spPr>
          <a:xfrm>
            <a:off x="6299200" y="1819563"/>
            <a:ext cx="4608300" cy="2909700"/>
          </a:xfrm>
          <a:prstGeom prst="rect">
            <a:avLst/>
          </a:prstGeom>
          <a:noFill/>
          <a:ln>
            <a:noFill/>
          </a:ln>
        </p:spPr>
        <p:txBody>
          <a:bodyPr spcFirstLastPara="1" wrap="square" lIns="91425" tIns="91425" rIns="91425" bIns="91425" anchor="ctr" anchorCtr="0">
            <a:noAutofit/>
          </a:bodyPr>
          <a:lstStyle>
            <a:lvl1pPr marR="0" lvl="0" algn="ctr" rtl="0">
              <a:lnSpc>
                <a:spcPct val="90000"/>
              </a:lnSpc>
              <a:spcBef>
                <a:spcPts val="1100"/>
              </a:spcBef>
              <a:spcAft>
                <a:spcPts val="0"/>
              </a:spcAft>
              <a:buClr>
                <a:schemeClr val="dk1"/>
              </a:buClr>
              <a:buSzPts val="2800"/>
              <a:buFont typeface="Arial"/>
              <a:buNone/>
              <a:defRPr sz="2800" b="0" i="0" u="none" strike="noStrike" cap="none">
                <a:solidFill>
                  <a:schemeClr val="dk1"/>
                </a:solidFill>
                <a:latin typeface="Century Gothic"/>
                <a:ea typeface="Century Gothic"/>
                <a:cs typeface="Century Gothic"/>
                <a:sym typeface="Century Gothic"/>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R="0" lvl="3"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4pPr>
            <a:lvl5pPr marR="0" lvl="4"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5pPr>
            <a:lvl6pPr marR="0" lvl="5"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6pPr>
            <a:lvl7pPr marR="0" lvl="6"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7pPr>
            <a:lvl8pPr marR="0" lvl="7"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8pPr>
            <a:lvl9pPr marR="0" lvl="8" algn="l" rtl="0">
              <a:lnSpc>
                <a:spcPct val="90000"/>
              </a:lnSpc>
              <a:spcBef>
                <a:spcPts val="500"/>
              </a:spcBef>
              <a:spcAft>
                <a:spcPts val="0"/>
              </a:spcAft>
              <a:buClr>
                <a:schemeClr val="dk1"/>
              </a:buClr>
              <a:buSzPts val="1900"/>
              <a:buFont typeface="Arial"/>
              <a:buChar char="•"/>
              <a:defRPr sz="1900" b="0" i="0" u="none" strike="noStrike" cap="none">
                <a:solidFill>
                  <a:schemeClr val="dk1"/>
                </a:solidFill>
                <a:latin typeface="Century Gothic"/>
                <a:ea typeface="Century Gothic"/>
                <a:cs typeface="Century Gothic"/>
                <a:sym typeface="Century Gothic"/>
              </a:defRPr>
            </a:lvl9pPr>
          </a:lstStyle>
          <a:p>
            <a:endParaRPr/>
          </a:p>
        </p:txBody>
      </p:sp>
      <p:sp>
        <p:nvSpPr>
          <p:cNvPr id="39" name="Google Shape;39;p7"/>
          <p:cNvSpPr txBox="1">
            <a:spLocks noGrp="1"/>
          </p:cNvSpPr>
          <p:nvPr>
            <p:ph type="body" idx="1"/>
          </p:nvPr>
        </p:nvSpPr>
        <p:spPr>
          <a:xfrm>
            <a:off x="342900" y="1117600"/>
            <a:ext cx="4920900" cy="4819500"/>
          </a:xfrm>
          <a:prstGeom prst="rect">
            <a:avLst/>
          </a:prstGeom>
          <a:noFill/>
          <a:ln>
            <a:noFill/>
          </a:ln>
        </p:spPr>
        <p:txBody>
          <a:bodyPr spcFirstLastPara="1" wrap="square" lIns="91425" tIns="91425" rIns="91425" bIns="91425" anchor="t" anchorCtr="0">
            <a:noAutofit/>
          </a:bodyPr>
          <a:lstStyle>
            <a:lvl1pPr marL="457200" marR="0" lvl="0" indent="-381000" algn="l" rtl="0">
              <a:lnSpc>
                <a:spcPct val="90000"/>
              </a:lnSpc>
              <a:spcBef>
                <a:spcPts val="11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rtl="0">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9250" algn="l" rtl="0">
              <a:lnSpc>
                <a:spcPct val="90000"/>
              </a:lnSpc>
              <a:spcBef>
                <a:spcPts val="500"/>
              </a:spcBef>
              <a:spcAft>
                <a:spcPts val="0"/>
              </a:spcAft>
              <a:buClr>
                <a:schemeClr val="accent3"/>
              </a:buClr>
              <a:buSzPts val="1900"/>
              <a:buFont typeface="Arial"/>
              <a:buChar char="•"/>
              <a:defRPr sz="1900" b="0" i="0" u="none" strike="noStrike" cap="none">
                <a:solidFill>
                  <a:schemeClr val="dk2"/>
                </a:solidFill>
                <a:latin typeface="Century Gothic"/>
                <a:ea typeface="Century Gothic"/>
                <a:cs typeface="Century Gothic"/>
                <a:sym typeface="Century Gothic"/>
              </a:defRPr>
            </a:lvl3pPr>
            <a:lvl4pPr marL="1828800" marR="0" lvl="3" indent="-330200" algn="l" rtl="0">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6pPr>
            <a:lvl7pPr marL="3200400" marR="0" lvl="6"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7pPr>
            <a:lvl8pPr marL="3657600" marR="0" lvl="7"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8pPr>
            <a:lvl9pPr marL="4114800" marR="0" lvl="8" indent="-330200" algn="l" rtl="0">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cSld name="1_Custom Layout">
    <p:spTree>
      <p:nvGrpSpPr>
        <p:cNvPr id="1" name="Shape 4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124"/>
        <p:cNvGrpSpPr/>
        <p:nvPr/>
      </p:nvGrpSpPr>
      <p:grpSpPr>
        <a:xfrm>
          <a:off x="0" y="0"/>
          <a:ext cx="0" cy="0"/>
          <a:chOff x="0" y="0"/>
          <a:chExt cx="0" cy="0"/>
        </a:xfrm>
      </p:grpSpPr>
      <p:sp>
        <p:nvSpPr>
          <p:cNvPr id="125" name="Google Shape;125;p18"/>
          <p:cNvSpPr txBox="1">
            <a:spLocks noGrp="1"/>
          </p:cNvSpPr>
          <p:nvPr>
            <p:ph type="ctrTitle"/>
          </p:nvPr>
        </p:nvSpPr>
        <p:spPr>
          <a:xfrm>
            <a:off x="838200" y="969963"/>
            <a:ext cx="5867400" cy="23877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6" name="Google Shape;126;p18"/>
          <p:cNvSpPr txBox="1">
            <a:spLocks noGrp="1"/>
          </p:cNvSpPr>
          <p:nvPr>
            <p:ph type="subTitle" idx="1"/>
          </p:nvPr>
        </p:nvSpPr>
        <p:spPr>
          <a:xfrm>
            <a:off x="838200" y="3449638"/>
            <a:ext cx="5867400" cy="837900"/>
          </a:xfrm>
          <a:prstGeom prst="rect">
            <a:avLst/>
          </a:prstGeom>
          <a:noFill/>
          <a:ln>
            <a:noFill/>
          </a:ln>
        </p:spPr>
        <p:txBody>
          <a:bodyPr spcFirstLastPara="1" wrap="square" lIns="91425" tIns="45700" rIns="91425" bIns="45700" anchor="ctr" anchorCtr="0">
            <a:noAutofit/>
          </a:bodyPr>
          <a:lstStyle>
            <a:lvl1pPr lvl="0" algn="l" rtl="0">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rtl="0">
              <a:lnSpc>
                <a:spcPct val="100000"/>
              </a:lnSpc>
              <a:spcBef>
                <a:spcPts val="500"/>
              </a:spcBef>
              <a:spcAft>
                <a:spcPts val="0"/>
              </a:spcAft>
              <a:buSzPts val="2000"/>
              <a:buNone/>
              <a:defRPr sz="2000"/>
            </a:lvl2pPr>
            <a:lvl3pPr lvl="2" algn="ctr" rtl="0">
              <a:lnSpc>
                <a:spcPct val="100000"/>
              </a:lnSpc>
              <a:spcBef>
                <a:spcPts val="500"/>
              </a:spcBef>
              <a:spcAft>
                <a:spcPts val="0"/>
              </a:spcAft>
              <a:buSzPts val="1800"/>
              <a:buNone/>
              <a:defRPr sz="1800"/>
            </a:lvl3pPr>
            <a:lvl4pPr lvl="3" algn="ctr" rtl="0">
              <a:lnSpc>
                <a:spcPct val="100000"/>
              </a:lnSpc>
              <a:spcBef>
                <a:spcPts val="500"/>
              </a:spcBef>
              <a:spcAft>
                <a:spcPts val="0"/>
              </a:spcAft>
              <a:buSzPts val="1600"/>
              <a:buNone/>
              <a:defRPr sz="1600"/>
            </a:lvl4pPr>
            <a:lvl5pPr lvl="4" algn="ctr" rtl="0">
              <a:lnSpc>
                <a:spcPct val="100000"/>
              </a:lnSpc>
              <a:spcBef>
                <a:spcPts val="500"/>
              </a:spcBef>
              <a:spcAft>
                <a:spcPts val="0"/>
              </a:spcAft>
              <a:buSzPts val="1600"/>
              <a:buNone/>
              <a:defRPr sz="1600"/>
            </a:lvl5pPr>
            <a:lvl6pPr lvl="5" algn="ctr" rtl="0">
              <a:lnSpc>
                <a:spcPct val="90000"/>
              </a:lnSpc>
              <a:spcBef>
                <a:spcPts val="500"/>
              </a:spcBef>
              <a:spcAft>
                <a:spcPts val="0"/>
              </a:spcAft>
              <a:buClr>
                <a:schemeClr val="dk1"/>
              </a:buClr>
              <a:buSzPts val="1600"/>
              <a:buNone/>
              <a:defRPr sz="1600"/>
            </a:lvl6pPr>
            <a:lvl7pPr lvl="6" algn="ctr" rtl="0">
              <a:lnSpc>
                <a:spcPct val="90000"/>
              </a:lnSpc>
              <a:spcBef>
                <a:spcPts val="500"/>
              </a:spcBef>
              <a:spcAft>
                <a:spcPts val="0"/>
              </a:spcAft>
              <a:buClr>
                <a:schemeClr val="dk1"/>
              </a:buClr>
              <a:buSzPts val="1600"/>
              <a:buNone/>
              <a:defRPr sz="1600"/>
            </a:lvl7pPr>
            <a:lvl8pPr lvl="7" algn="ctr" rtl="0">
              <a:lnSpc>
                <a:spcPct val="90000"/>
              </a:lnSpc>
              <a:spcBef>
                <a:spcPts val="500"/>
              </a:spcBef>
              <a:spcAft>
                <a:spcPts val="0"/>
              </a:spcAft>
              <a:buClr>
                <a:schemeClr val="dk1"/>
              </a:buClr>
              <a:buSzPts val="1600"/>
              <a:buNone/>
              <a:defRPr sz="1600"/>
            </a:lvl8pPr>
            <a:lvl9pPr lvl="8" algn="ctr" rtl="0">
              <a:lnSpc>
                <a:spcPct val="90000"/>
              </a:lnSpc>
              <a:spcBef>
                <a:spcPts val="500"/>
              </a:spcBef>
              <a:spcAft>
                <a:spcPts val="0"/>
              </a:spcAft>
              <a:buClr>
                <a:schemeClr val="dk1"/>
              </a:buClr>
              <a:buSzPts val="1600"/>
              <a:buNone/>
              <a:defRPr sz="1600"/>
            </a:lvl9pPr>
          </a:lstStyle>
          <a:p>
            <a:endParaRPr/>
          </a:p>
        </p:txBody>
      </p:sp>
      <p:pic>
        <p:nvPicPr>
          <p:cNvPr id="127" name="Google Shape;127;p18"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
        <p:nvSpPr>
          <p:cNvPr id="128" name="Google Shape;128;p18"/>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29" name="Google Shape;129;p18"/>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0" name="Google Shape;130;p18"/>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31" name="Google Shape;131;p18"/>
          <p:cNvPicPr preferRelativeResize="0"/>
          <p:nvPr/>
        </p:nvPicPr>
        <p:blipFill rotWithShape="1">
          <a:blip r:embed="rId4">
            <a:alphaModFix/>
          </a:blip>
          <a:srcRect/>
          <a:stretch/>
        </p:blipFill>
        <p:spPr>
          <a:xfrm>
            <a:off x="819728" y="5225916"/>
            <a:ext cx="3666838" cy="344683"/>
          </a:xfrm>
          <a:prstGeom prst="rect">
            <a:avLst/>
          </a:prstGeom>
          <a:noFill/>
          <a:ln>
            <a:noFill/>
          </a:ln>
        </p:spPr>
      </p:pic>
    </p:spTree>
    <p:extLst>
      <p:ext uri="{BB962C8B-B14F-4D97-AF65-F5344CB8AC3E}">
        <p14:creationId xmlns:p14="http://schemas.microsoft.com/office/powerpoint/2010/main" val="4211119667"/>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ransition Dark">
  <p:cSld name="Transition Dark">
    <p:bg>
      <p:bgPr>
        <a:solidFill>
          <a:srgbClr val="00183C"/>
        </a:solidFill>
        <a:effectLst/>
      </p:bgPr>
    </p:bg>
    <p:spTree>
      <p:nvGrpSpPr>
        <p:cNvPr id="1" name="Shape 132"/>
        <p:cNvGrpSpPr/>
        <p:nvPr/>
      </p:nvGrpSpPr>
      <p:grpSpPr>
        <a:xfrm>
          <a:off x="0" y="0"/>
          <a:ext cx="0" cy="0"/>
          <a:chOff x="0" y="0"/>
          <a:chExt cx="0" cy="0"/>
        </a:xfrm>
      </p:grpSpPr>
      <p:sp>
        <p:nvSpPr>
          <p:cNvPr id="133" name="Google Shape;133;p19"/>
          <p:cNvSpPr txBox="1">
            <a:spLocks noGrp="1"/>
          </p:cNvSpPr>
          <p:nvPr>
            <p:ph type="title"/>
          </p:nvPr>
        </p:nvSpPr>
        <p:spPr>
          <a:xfrm>
            <a:off x="609600" y="2447925"/>
            <a:ext cx="10972800" cy="1325700"/>
          </a:xfrm>
          <a:prstGeom prst="rect">
            <a:avLst/>
          </a:prstGeom>
          <a:noFill/>
          <a:ln>
            <a:noFill/>
          </a:ln>
        </p:spPr>
        <p:txBody>
          <a:bodyPr spcFirstLastPara="1" wrap="square" lIns="91425" tIns="45700" rIns="91425" bIns="45700" anchor="ctr" anchorCtr="0">
            <a:noAutofit/>
          </a:bodyPr>
          <a:lstStyle>
            <a:lvl1pPr lvl="0" algn="ctr" rtl="0">
              <a:lnSpc>
                <a:spcPct val="90000"/>
              </a:lnSpc>
              <a:spcBef>
                <a:spcPts val="0"/>
              </a:spcBef>
              <a:spcAft>
                <a:spcPts val="0"/>
              </a:spcAft>
              <a:buClr>
                <a:schemeClr val="lt1"/>
              </a:buClr>
              <a:buSzPts val="3600"/>
              <a:buFont typeface="Gill Sans"/>
              <a:buNone/>
              <a:defRPr>
                <a:solidFill>
                  <a:schemeClr val="lt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pic>
        <p:nvPicPr>
          <p:cNvPr id="134" name="Google Shape;134;p19"/>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135" name="Google Shape;135;p19"/>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6" name="Google Shape;136;p19"/>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chemeClr val="lt1"/>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37" name="Google Shape;137;p19"/>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b="0" i="0" u="none" strike="noStrike" cap="none">
                <a:solidFill>
                  <a:schemeClr val="lt1"/>
                </a:solidFill>
                <a:latin typeface="Gill Sans"/>
                <a:ea typeface="Gill Sans"/>
                <a:cs typeface="Gill Sans"/>
                <a:sym typeface="Gill Sans"/>
              </a:defRPr>
            </a:lvl1pPr>
            <a:lvl2pPr marL="0" lvl="1" indent="0" algn="r" rtl="0">
              <a:spcBef>
                <a:spcPts val="0"/>
              </a:spcBef>
              <a:buNone/>
              <a:defRPr sz="1100" b="0" i="0" u="none" strike="noStrike" cap="none">
                <a:solidFill>
                  <a:schemeClr val="lt1"/>
                </a:solidFill>
                <a:latin typeface="Gill Sans"/>
                <a:ea typeface="Gill Sans"/>
                <a:cs typeface="Gill Sans"/>
                <a:sym typeface="Gill Sans"/>
              </a:defRPr>
            </a:lvl2pPr>
            <a:lvl3pPr marL="0" lvl="2" indent="0" algn="r" rtl="0">
              <a:spcBef>
                <a:spcPts val="0"/>
              </a:spcBef>
              <a:buNone/>
              <a:defRPr sz="1100" b="0" i="0" u="none" strike="noStrike" cap="none">
                <a:solidFill>
                  <a:schemeClr val="lt1"/>
                </a:solidFill>
                <a:latin typeface="Gill Sans"/>
                <a:ea typeface="Gill Sans"/>
                <a:cs typeface="Gill Sans"/>
                <a:sym typeface="Gill Sans"/>
              </a:defRPr>
            </a:lvl3pPr>
            <a:lvl4pPr marL="0" lvl="3" indent="0" algn="r" rtl="0">
              <a:spcBef>
                <a:spcPts val="0"/>
              </a:spcBef>
              <a:buNone/>
              <a:defRPr sz="1100" b="0" i="0" u="none" strike="noStrike" cap="none">
                <a:solidFill>
                  <a:schemeClr val="lt1"/>
                </a:solidFill>
                <a:latin typeface="Gill Sans"/>
                <a:ea typeface="Gill Sans"/>
                <a:cs typeface="Gill Sans"/>
                <a:sym typeface="Gill Sans"/>
              </a:defRPr>
            </a:lvl4pPr>
            <a:lvl5pPr marL="0" lvl="4" indent="0" algn="r" rtl="0">
              <a:spcBef>
                <a:spcPts val="0"/>
              </a:spcBef>
              <a:buNone/>
              <a:defRPr sz="1100" b="0" i="0" u="none" strike="noStrike" cap="none">
                <a:solidFill>
                  <a:schemeClr val="lt1"/>
                </a:solidFill>
                <a:latin typeface="Gill Sans"/>
                <a:ea typeface="Gill Sans"/>
                <a:cs typeface="Gill Sans"/>
                <a:sym typeface="Gill Sans"/>
              </a:defRPr>
            </a:lvl5pPr>
            <a:lvl6pPr marL="0" lvl="5" indent="0" algn="r" rtl="0">
              <a:spcBef>
                <a:spcPts val="0"/>
              </a:spcBef>
              <a:buNone/>
              <a:defRPr sz="1100" b="0" i="0" u="none" strike="noStrike" cap="none">
                <a:solidFill>
                  <a:schemeClr val="lt1"/>
                </a:solidFill>
                <a:latin typeface="Gill Sans"/>
                <a:ea typeface="Gill Sans"/>
                <a:cs typeface="Gill Sans"/>
                <a:sym typeface="Gill Sans"/>
              </a:defRPr>
            </a:lvl6pPr>
            <a:lvl7pPr marL="0" lvl="6" indent="0" algn="r" rtl="0">
              <a:spcBef>
                <a:spcPts val="0"/>
              </a:spcBef>
              <a:buNone/>
              <a:defRPr sz="1100" b="0" i="0" u="none" strike="noStrike" cap="none">
                <a:solidFill>
                  <a:schemeClr val="lt1"/>
                </a:solidFill>
                <a:latin typeface="Gill Sans"/>
                <a:ea typeface="Gill Sans"/>
                <a:cs typeface="Gill Sans"/>
                <a:sym typeface="Gill Sans"/>
              </a:defRPr>
            </a:lvl7pPr>
            <a:lvl8pPr marL="0" lvl="7" indent="0" algn="r" rtl="0">
              <a:spcBef>
                <a:spcPts val="0"/>
              </a:spcBef>
              <a:buNone/>
              <a:defRPr sz="1100" b="0" i="0" u="none" strike="noStrike" cap="none">
                <a:solidFill>
                  <a:schemeClr val="lt1"/>
                </a:solidFill>
                <a:latin typeface="Gill Sans"/>
                <a:ea typeface="Gill Sans"/>
                <a:cs typeface="Gill Sans"/>
                <a:sym typeface="Gill Sans"/>
              </a:defRPr>
            </a:lvl8pPr>
            <a:lvl9pPr marL="0" lvl="8" indent="0" algn="r" rtl="0">
              <a:spcBef>
                <a:spcPts val="0"/>
              </a:spcBef>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38" name="Google Shape;138;p19"/>
          <p:cNvPicPr preferRelativeResize="0"/>
          <p:nvPr/>
        </p:nvPicPr>
        <p:blipFill rotWithShape="1">
          <a:blip r:embed="rId3">
            <a:alphaModFix/>
          </a:blip>
          <a:srcRect/>
          <a:stretch/>
        </p:blipFill>
        <p:spPr>
          <a:xfrm>
            <a:off x="5156036" y="6095999"/>
            <a:ext cx="1839287" cy="172893"/>
          </a:xfrm>
          <a:prstGeom prst="rect">
            <a:avLst/>
          </a:prstGeom>
          <a:noFill/>
          <a:ln>
            <a:noFill/>
          </a:ln>
        </p:spPr>
      </p:pic>
    </p:spTree>
    <p:extLst>
      <p:ext uri="{BB962C8B-B14F-4D97-AF65-F5344CB8AC3E}">
        <p14:creationId xmlns:p14="http://schemas.microsoft.com/office/powerpoint/2010/main" val="3365069581"/>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139"/>
        <p:cNvGrpSpPr/>
        <p:nvPr/>
      </p:nvGrpSpPr>
      <p:grpSpPr>
        <a:xfrm>
          <a:off x="0" y="0"/>
          <a:ext cx="0" cy="0"/>
          <a:chOff x="0" y="0"/>
          <a:chExt cx="0" cy="0"/>
        </a:xfrm>
      </p:grpSpPr>
      <p:sp>
        <p:nvSpPr>
          <p:cNvPr id="140" name="Google Shape;140;p20"/>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1" name="Google Shape;141;p20"/>
          <p:cNvSpPr txBox="1">
            <a:spLocks noGrp="1"/>
          </p:cNvSpPr>
          <p:nvPr>
            <p:ph type="body" idx="1"/>
          </p:nvPr>
        </p:nvSpPr>
        <p:spPr>
          <a:xfrm>
            <a:off x="624840" y="1335088"/>
            <a:ext cx="10933800" cy="4351200"/>
          </a:xfrm>
          <a:prstGeom prst="rect">
            <a:avLst/>
          </a:prstGeom>
          <a:noFill/>
          <a:ln>
            <a:noFill/>
          </a:ln>
        </p:spPr>
        <p:txBody>
          <a:bodyPr spcFirstLastPara="1" wrap="square" lIns="91425" tIns="45700" rIns="91425" bIns="45700" anchor="t" anchorCtr="0">
            <a:noAutofit/>
          </a:bodyPr>
          <a:lstStyle>
            <a:lvl1pPr marL="457200" lvl="0" indent="-406400" algn="l" rtl="0">
              <a:lnSpc>
                <a:spcPct val="100000"/>
              </a:lnSpc>
              <a:spcBef>
                <a:spcPts val="1000"/>
              </a:spcBef>
              <a:spcAft>
                <a:spcPts val="0"/>
              </a:spcAft>
              <a:buSzPts val="2800"/>
              <a:buChar char="›"/>
              <a:defRPr sz="2800"/>
            </a:lvl1pPr>
            <a:lvl2pPr marL="914400" lvl="1" indent="-393700" algn="l" rtl="0">
              <a:lnSpc>
                <a:spcPct val="100000"/>
              </a:lnSpc>
              <a:spcBef>
                <a:spcPts val="500"/>
              </a:spcBef>
              <a:spcAft>
                <a:spcPts val="0"/>
              </a:spcAft>
              <a:buSzPts val="2600"/>
              <a:buChar char="›"/>
              <a:defRPr sz="2600"/>
            </a:lvl2pPr>
            <a:lvl3pPr marL="1371600" lvl="2" indent="-381000" algn="l" rtl="0">
              <a:lnSpc>
                <a:spcPct val="100000"/>
              </a:lnSpc>
              <a:spcBef>
                <a:spcPts val="500"/>
              </a:spcBef>
              <a:spcAft>
                <a:spcPts val="0"/>
              </a:spcAft>
              <a:buSzPts val="2400"/>
              <a:buChar char="›"/>
              <a:defRPr sz="2400"/>
            </a:lvl3pPr>
            <a:lvl4pPr marL="1828800" lvl="3" indent="-368300" algn="l" rtl="0">
              <a:lnSpc>
                <a:spcPct val="100000"/>
              </a:lnSpc>
              <a:spcBef>
                <a:spcPts val="500"/>
              </a:spcBef>
              <a:spcAft>
                <a:spcPts val="0"/>
              </a:spcAft>
              <a:buSzPts val="2200"/>
              <a:buChar char="›"/>
              <a:defRPr sz="2200"/>
            </a:lvl4pPr>
            <a:lvl5pPr marL="2286000" lvl="4" indent="-355600" algn="l" rtl="0">
              <a:lnSpc>
                <a:spcPct val="100000"/>
              </a:lnSpc>
              <a:spcBef>
                <a:spcPts val="500"/>
              </a:spcBef>
              <a:spcAft>
                <a:spcPts val="0"/>
              </a:spcAft>
              <a:buSzPts val="2000"/>
              <a:buChar char="›"/>
              <a:defRPr sz="2000"/>
            </a:lvl5pPr>
            <a:lvl6pPr marL="2743200" lvl="5" indent="-342900" algn="l" rtl="0">
              <a:lnSpc>
                <a:spcPct val="90000"/>
              </a:lnSpc>
              <a:spcBef>
                <a:spcPts val="500"/>
              </a:spcBef>
              <a:spcAft>
                <a:spcPts val="0"/>
              </a:spcAft>
              <a:buClr>
                <a:schemeClr val="dk1"/>
              </a:buClr>
              <a:buSzPts val="1800"/>
              <a:buChar char="•"/>
              <a:defRPr/>
            </a:lvl6pPr>
            <a:lvl7pPr marL="3200400" lvl="6" indent="-342900" algn="l" rtl="0">
              <a:lnSpc>
                <a:spcPct val="90000"/>
              </a:lnSpc>
              <a:spcBef>
                <a:spcPts val="500"/>
              </a:spcBef>
              <a:spcAft>
                <a:spcPts val="0"/>
              </a:spcAft>
              <a:buClr>
                <a:schemeClr val="dk1"/>
              </a:buClr>
              <a:buSzPts val="1800"/>
              <a:buChar char="•"/>
              <a:defRPr/>
            </a:lvl7pPr>
            <a:lvl8pPr marL="3657600" lvl="7" indent="-342900" algn="l" rtl="0">
              <a:lnSpc>
                <a:spcPct val="90000"/>
              </a:lnSpc>
              <a:spcBef>
                <a:spcPts val="500"/>
              </a:spcBef>
              <a:spcAft>
                <a:spcPts val="0"/>
              </a:spcAft>
              <a:buClr>
                <a:schemeClr val="dk1"/>
              </a:buClr>
              <a:buSzPts val="1800"/>
              <a:buChar char="•"/>
              <a:defRPr/>
            </a:lvl8pPr>
            <a:lvl9pPr marL="4114800" lvl="8" indent="-342900" algn="l" rtl="0">
              <a:lnSpc>
                <a:spcPct val="90000"/>
              </a:lnSpc>
              <a:spcBef>
                <a:spcPts val="500"/>
              </a:spcBef>
              <a:spcAft>
                <a:spcPts val="0"/>
              </a:spcAft>
              <a:buClr>
                <a:schemeClr val="dk1"/>
              </a:buClr>
              <a:buSzPts val="1800"/>
              <a:buChar char="•"/>
              <a:defRPr/>
            </a:lvl9pPr>
          </a:lstStyle>
          <a:p>
            <a:endParaRPr/>
          </a:p>
        </p:txBody>
      </p:sp>
      <p:cxnSp>
        <p:nvCxnSpPr>
          <p:cNvPr id="142" name="Google Shape;142;p20"/>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43" name="Google Shape;143;p20"/>
          <p:cNvPicPr preferRelativeResize="0"/>
          <p:nvPr/>
        </p:nvPicPr>
        <p:blipFill rotWithShape="1">
          <a:blip r:embed="rId2">
            <a:alphaModFix/>
          </a:blip>
          <a:srcRect/>
          <a:stretch/>
        </p:blipFill>
        <p:spPr>
          <a:xfrm>
            <a:off x="607084" y="6312023"/>
            <a:ext cx="2710842" cy="161801"/>
          </a:xfrm>
          <a:prstGeom prst="rect">
            <a:avLst/>
          </a:prstGeom>
          <a:noFill/>
          <a:ln>
            <a:noFill/>
          </a:ln>
        </p:spPr>
      </p:pic>
      <p:pic>
        <p:nvPicPr>
          <p:cNvPr id="144" name="Google Shape;144;p20"/>
          <p:cNvPicPr preferRelativeResize="0"/>
          <p:nvPr/>
        </p:nvPicPr>
        <p:blipFill rotWithShape="1">
          <a:blip r:embed="rId3">
            <a:alphaModFix/>
          </a:blip>
          <a:srcRect/>
          <a:stretch/>
        </p:blipFill>
        <p:spPr>
          <a:xfrm>
            <a:off x="9587346" y="6286052"/>
            <a:ext cx="1997570" cy="187772"/>
          </a:xfrm>
          <a:prstGeom prst="rect">
            <a:avLst/>
          </a:prstGeom>
          <a:noFill/>
          <a:ln>
            <a:noFill/>
          </a:ln>
        </p:spPr>
      </p:pic>
    </p:spTree>
    <p:extLst>
      <p:ext uri="{BB962C8B-B14F-4D97-AF65-F5344CB8AC3E}">
        <p14:creationId xmlns:p14="http://schemas.microsoft.com/office/powerpoint/2010/main" val="4075540813"/>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45"/>
        <p:cNvGrpSpPr/>
        <p:nvPr/>
      </p:nvGrpSpPr>
      <p:grpSpPr>
        <a:xfrm>
          <a:off x="0" y="0"/>
          <a:ext cx="0" cy="0"/>
          <a:chOff x="0" y="0"/>
          <a:chExt cx="0" cy="0"/>
        </a:xfrm>
      </p:grpSpPr>
      <p:sp>
        <p:nvSpPr>
          <p:cNvPr id="146" name="Google Shape;146;p21"/>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lvl1pPr lvl="0" algn="l" rtl="0">
              <a:lnSpc>
                <a:spcPct val="90000"/>
              </a:lnSpc>
              <a:spcBef>
                <a:spcPts val="0"/>
              </a:spcBef>
              <a:spcAft>
                <a:spcPts val="0"/>
              </a:spcAft>
              <a:buClr>
                <a:srgbClr val="168FDF"/>
              </a:buClr>
              <a:buSzPts val="3600"/>
              <a:buFont typeface="Gill Sans"/>
              <a:buNone/>
              <a:defRPr>
                <a:solidFill>
                  <a:srgbClr val="168FDF"/>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cxnSp>
        <p:nvCxnSpPr>
          <p:cNvPr id="147" name="Google Shape;147;p21"/>
          <p:cNvCxnSpPr/>
          <p:nvPr/>
        </p:nvCxnSpPr>
        <p:spPr>
          <a:xfrm>
            <a:off x="411480" y="365126"/>
            <a:ext cx="0" cy="6108600"/>
          </a:xfrm>
          <a:prstGeom prst="straightConnector1">
            <a:avLst/>
          </a:prstGeom>
          <a:noFill/>
          <a:ln w="9525" cap="flat" cmpd="sng">
            <a:solidFill>
              <a:srgbClr val="168FDF"/>
            </a:solidFill>
            <a:prstDash val="solid"/>
            <a:miter lim="800000"/>
            <a:headEnd type="none" w="sm" len="sm"/>
            <a:tailEnd type="none" w="sm" len="sm"/>
          </a:ln>
        </p:spPr>
      </p:cxnSp>
      <p:pic>
        <p:nvPicPr>
          <p:cNvPr id="148" name="Google Shape;148;p21"/>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149" name="Google Shape;149;p21"/>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0" name="Google Shape;150;p21"/>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1" name="Google Shape;151;p21"/>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52" name="Google Shape;152;p21"/>
          <p:cNvPicPr preferRelativeResize="0"/>
          <p:nvPr/>
        </p:nvPicPr>
        <p:blipFill rotWithShape="1">
          <a:blip r:embed="rId3">
            <a:alphaModFix/>
          </a:blip>
          <a:srcRect/>
          <a:stretch/>
        </p:blipFill>
        <p:spPr>
          <a:xfrm>
            <a:off x="9587346" y="6286052"/>
            <a:ext cx="1997570" cy="187772"/>
          </a:xfrm>
          <a:prstGeom prst="rect">
            <a:avLst/>
          </a:prstGeom>
          <a:noFill/>
          <a:ln>
            <a:noFill/>
          </a:ln>
        </p:spPr>
      </p:pic>
      <p:sp>
        <p:nvSpPr>
          <p:cNvPr id="153" name="Google Shape;153;p21"/>
          <p:cNvSpPr txBox="1"/>
          <p:nvPr/>
        </p:nvSpPr>
        <p:spPr>
          <a:xfrm>
            <a:off x="3984936" y="6590290"/>
            <a:ext cx="4551900" cy="2742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100">
                <a:solidFill>
                  <a:srgbClr val="2F2F2F"/>
                </a:solidFill>
                <a:latin typeface="Gill Sans"/>
                <a:ea typeface="Gill Sans"/>
                <a:cs typeface="Gill Sans"/>
                <a:sym typeface="Gill Sans"/>
              </a:rPr>
              <a:t>The Linux Foundation, not for distribution beyond Governing Board Members</a:t>
            </a:r>
            <a:endParaRPr sz="1100">
              <a:solidFill>
                <a:srgbClr val="2F2F2F"/>
              </a:solidFill>
              <a:latin typeface="Gill Sans"/>
              <a:ea typeface="Gill Sans"/>
              <a:cs typeface="Gill Sans"/>
              <a:sym typeface="Gill Sans"/>
            </a:endParaRPr>
          </a:p>
        </p:txBody>
      </p:sp>
    </p:spTree>
    <p:extLst>
      <p:ext uri="{BB962C8B-B14F-4D97-AF65-F5344CB8AC3E}">
        <p14:creationId xmlns:p14="http://schemas.microsoft.com/office/powerpoint/2010/main" val="2288041140"/>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54"/>
        <p:cNvGrpSpPr/>
        <p:nvPr/>
      </p:nvGrpSpPr>
      <p:grpSpPr>
        <a:xfrm>
          <a:off x="0" y="0"/>
          <a:ext cx="0" cy="0"/>
          <a:chOff x="0" y="0"/>
          <a:chExt cx="0" cy="0"/>
        </a:xfrm>
      </p:grpSpPr>
      <p:sp>
        <p:nvSpPr>
          <p:cNvPr id="155" name="Google Shape;155;p22"/>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lvl="0" algn="r"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6" name="Google Shape;156;p22"/>
          <p:cNvSpPr txBox="1">
            <a:spLocks noGrp="1"/>
          </p:cNvSpPr>
          <p:nvPr>
            <p:ph type="ftr" idx="11"/>
          </p:nvPr>
        </p:nvSpPr>
        <p:spPr>
          <a:xfrm>
            <a:off x="607382" y="6583680"/>
            <a:ext cx="3368700" cy="2742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sz="1100">
                <a:solidFill>
                  <a:srgbClr val="2F2F2F"/>
                </a:solidFill>
                <a:latin typeface="Gill Sans"/>
                <a:ea typeface="Gill Sans"/>
                <a:cs typeface="Gill Sans"/>
                <a:sym typeface="Gill Sans"/>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57" name="Google Shape;157;p22"/>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sz="1100">
                <a:solidFill>
                  <a:srgbClr val="2F2F2F"/>
                </a:solidFill>
                <a:latin typeface="Gill Sans"/>
                <a:ea typeface="Gill Sans"/>
                <a:cs typeface="Gill Sans"/>
                <a:sym typeface="Gill Sans"/>
              </a:defRPr>
            </a:lvl1pPr>
            <a:lvl2pPr marL="0" lvl="1" indent="0" algn="r" rtl="0">
              <a:spcBef>
                <a:spcPts val="0"/>
              </a:spcBef>
              <a:buNone/>
              <a:defRPr sz="1100">
                <a:solidFill>
                  <a:srgbClr val="2F2F2F"/>
                </a:solidFill>
                <a:latin typeface="Gill Sans"/>
                <a:ea typeface="Gill Sans"/>
                <a:cs typeface="Gill Sans"/>
                <a:sym typeface="Gill Sans"/>
              </a:defRPr>
            </a:lvl2pPr>
            <a:lvl3pPr marL="0" lvl="2" indent="0" algn="r" rtl="0">
              <a:spcBef>
                <a:spcPts val="0"/>
              </a:spcBef>
              <a:buNone/>
              <a:defRPr sz="1100">
                <a:solidFill>
                  <a:srgbClr val="2F2F2F"/>
                </a:solidFill>
                <a:latin typeface="Gill Sans"/>
                <a:ea typeface="Gill Sans"/>
                <a:cs typeface="Gill Sans"/>
                <a:sym typeface="Gill Sans"/>
              </a:defRPr>
            </a:lvl3pPr>
            <a:lvl4pPr marL="0" lvl="3" indent="0" algn="r" rtl="0">
              <a:spcBef>
                <a:spcPts val="0"/>
              </a:spcBef>
              <a:buNone/>
              <a:defRPr sz="1100">
                <a:solidFill>
                  <a:srgbClr val="2F2F2F"/>
                </a:solidFill>
                <a:latin typeface="Gill Sans"/>
                <a:ea typeface="Gill Sans"/>
                <a:cs typeface="Gill Sans"/>
                <a:sym typeface="Gill Sans"/>
              </a:defRPr>
            </a:lvl4pPr>
            <a:lvl5pPr marL="0" lvl="4" indent="0" algn="r" rtl="0">
              <a:spcBef>
                <a:spcPts val="0"/>
              </a:spcBef>
              <a:buNone/>
              <a:defRPr sz="1100">
                <a:solidFill>
                  <a:srgbClr val="2F2F2F"/>
                </a:solidFill>
                <a:latin typeface="Gill Sans"/>
                <a:ea typeface="Gill Sans"/>
                <a:cs typeface="Gill Sans"/>
                <a:sym typeface="Gill Sans"/>
              </a:defRPr>
            </a:lvl5pPr>
            <a:lvl6pPr marL="0" lvl="5" indent="0" algn="r" rtl="0">
              <a:spcBef>
                <a:spcPts val="0"/>
              </a:spcBef>
              <a:buNone/>
              <a:defRPr sz="1100">
                <a:solidFill>
                  <a:srgbClr val="2F2F2F"/>
                </a:solidFill>
                <a:latin typeface="Gill Sans"/>
                <a:ea typeface="Gill Sans"/>
                <a:cs typeface="Gill Sans"/>
                <a:sym typeface="Gill Sans"/>
              </a:defRPr>
            </a:lvl6pPr>
            <a:lvl7pPr marL="0" lvl="6" indent="0" algn="r" rtl="0">
              <a:spcBef>
                <a:spcPts val="0"/>
              </a:spcBef>
              <a:buNone/>
              <a:defRPr sz="1100">
                <a:solidFill>
                  <a:srgbClr val="2F2F2F"/>
                </a:solidFill>
                <a:latin typeface="Gill Sans"/>
                <a:ea typeface="Gill Sans"/>
                <a:cs typeface="Gill Sans"/>
                <a:sym typeface="Gill Sans"/>
              </a:defRPr>
            </a:lvl7pPr>
            <a:lvl8pPr marL="0" lvl="7" indent="0" algn="r" rtl="0">
              <a:spcBef>
                <a:spcPts val="0"/>
              </a:spcBef>
              <a:buNone/>
              <a:defRPr sz="1100">
                <a:solidFill>
                  <a:srgbClr val="2F2F2F"/>
                </a:solidFill>
                <a:latin typeface="Gill Sans"/>
                <a:ea typeface="Gill Sans"/>
                <a:cs typeface="Gill Sans"/>
                <a:sym typeface="Gill Sans"/>
              </a:defRPr>
            </a:lvl8pPr>
            <a:lvl9pPr marL="0" lvl="8" indent="0" algn="r" rtl="0">
              <a:spcBef>
                <a:spcPts val="0"/>
              </a:spcBef>
              <a:buNone/>
              <a:defRPr sz="1100">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400394591"/>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18" Type="http://schemas.openxmlformats.org/officeDocument/2006/relationships/slideLayout" Target="../slideLayouts/slideLayout2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17" Type="http://schemas.openxmlformats.org/officeDocument/2006/relationships/slideLayout" Target="../slideLayouts/slideLayout21.xml"/><Relationship Id="rId2" Type="http://schemas.openxmlformats.org/officeDocument/2006/relationships/slideLayout" Target="../slideLayouts/slideLayout6.xml"/><Relationship Id="rId16" Type="http://schemas.openxmlformats.org/officeDocument/2006/relationships/slideLayout" Target="../slideLayouts/slideLayout20.xml"/><Relationship Id="rId20"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slideLayout" Target="../slideLayouts/slideLayout19.xml"/><Relationship Id="rId10" Type="http://schemas.openxmlformats.org/officeDocument/2006/relationships/slideLayout" Target="../slideLayouts/slideLayout14.xml"/><Relationship Id="rId19" Type="http://schemas.openxmlformats.org/officeDocument/2006/relationships/slideLayout" Target="../slideLayouts/slideLayout23.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42900" y="428518"/>
            <a:ext cx="11506500" cy="590700"/>
          </a:xfrm>
          <a:prstGeom prst="rect">
            <a:avLst/>
          </a:prstGeom>
          <a:noFill/>
          <a:ln>
            <a:noFill/>
          </a:ln>
        </p:spPr>
        <p:txBody>
          <a:bodyPr spcFirstLastPara="1" wrap="square" lIns="91425" tIns="91425" rIns="91425" bIns="91425" anchor="ctr" anchorCtr="0">
            <a:noAutofit/>
          </a:bodyPr>
          <a:lstStyle>
            <a:lvl1pPr marR="0" lvl="0" algn="l" rtl="0">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spcBef>
                <a:spcPts val="0"/>
              </a:spcBef>
              <a:spcAft>
                <a:spcPts val="0"/>
              </a:spcAft>
              <a:buSzPts val="1500"/>
              <a:buNone/>
              <a:defRPr sz="1900"/>
            </a:lvl2pPr>
            <a:lvl3pPr lvl="2">
              <a:spcBef>
                <a:spcPts val="0"/>
              </a:spcBef>
              <a:spcAft>
                <a:spcPts val="0"/>
              </a:spcAft>
              <a:buSzPts val="1500"/>
              <a:buNone/>
              <a:defRPr sz="1900"/>
            </a:lvl3pPr>
            <a:lvl4pPr lvl="3">
              <a:spcBef>
                <a:spcPts val="0"/>
              </a:spcBef>
              <a:spcAft>
                <a:spcPts val="0"/>
              </a:spcAft>
              <a:buSzPts val="1500"/>
              <a:buNone/>
              <a:defRPr sz="1900"/>
            </a:lvl4pPr>
            <a:lvl5pPr lvl="4">
              <a:spcBef>
                <a:spcPts val="0"/>
              </a:spcBef>
              <a:spcAft>
                <a:spcPts val="0"/>
              </a:spcAft>
              <a:buSzPts val="1500"/>
              <a:buNone/>
              <a:defRPr sz="1900"/>
            </a:lvl5pPr>
            <a:lvl6pPr lvl="5">
              <a:spcBef>
                <a:spcPts val="0"/>
              </a:spcBef>
              <a:spcAft>
                <a:spcPts val="0"/>
              </a:spcAft>
              <a:buSzPts val="1500"/>
              <a:buNone/>
              <a:defRPr sz="1900"/>
            </a:lvl6pPr>
            <a:lvl7pPr lvl="6">
              <a:spcBef>
                <a:spcPts val="0"/>
              </a:spcBef>
              <a:spcAft>
                <a:spcPts val="0"/>
              </a:spcAft>
              <a:buSzPts val="1500"/>
              <a:buNone/>
              <a:defRPr sz="1900"/>
            </a:lvl7pPr>
            <a:lvl8pPr lvl="7">
              <a:spcBef>
                <a:spcPts val="0"/>
              </a:spcBef>
              <a:spcAft>
                <a:spcPts val="0"/>
              </a:spcAft>
              <a:buSzPts val="1500"/>
              <a:buNone/>
              <a:defRPr sz="1900"/>
            </a:lvl8pPr>
            <a:lvl9pPr lvl="8">
              <a:spcBef>
                <a:spcPts val="0"/>
              </a:spcBef>
              <a:spcAft>
                <a:spcPts val="0"/>
              </a:spcAft>
              <a:buSzPts val="1500"/>
              <a:buNone/>
              <a:defRPr sz="1900"/>
            </a:lvl9pPr>
          </a:lstStyle>
          <a:p>
            <a:endParaRPr/>
          </a:p>
        </p:txBody>
      </p:sp>
      <p:sp>
        <p:nvSpPr>
          <p:cNvPr id="11" name="Google Shape;11;p1"/>
          <p:cNvSpPr/>
          <p:nvPr/>
        </p:nvSpPr>
        <p:spPr>
          <a:xfrm>
            <a:off x="0" y="0"/>
            <a:ext cx="12192000" cy="45600"/>
          </a:xfrm>
          <a:prstGeom prst="rect">
            <a:avLst/>
          </a:prstGeom>
          <a:gradFill>
            <a:gsLst>
              <a:gs pos="0">
                <a:schemeClr val="accent1"/>
              </a:gs>
              <a:gs pos="91000">
                <a:schemeClr val="accent2"/>
              </a:gs>
              <a:gs pos="100000">
                <a:schemeClr val="accent2"/>
              </a:gs>
            </a:gsLst>
            <a:lin ang="2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b="0" i="0" u="none" strike="noStrike" cap="none">
              <a:solidFill>
                <a:schemeClr val="lt1"/>
              </a:solidFill>
              <a:latin typeface="Century Gothic"/>
              <a:ea typeface="Century Gothic"/>
              <a:cs typeface="Century Gothic"/>
              <a:sym typeface="Century Gothic"/>
            </a:endParaRPr>
          </a:p>
        </p:txBody>
      </p:sp>
      <p:sp>
        <p:nvSpPr>
          <p:cNvPr id="12" name="Google Shape;12;p1"/>
          <p:cNvSpPr txBox="1"/>
          <p:nvPr/>
        </p:nvSpPr>
        <p:spPr>
          <a:xfrm>
            <a:off x="796636" y="6356350"/>
            <a:ext cx="4114800" cy="365100"/>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900" b="0" i="0" u="none" strike="noStrike" cap="none">
                <a:solidFill>
                  <a:srgbClr val="8EA8AF"/>
                </a:solidFill>
                <a:latin typeface="Century Gothic"/>
                <a:ea typeface="Century Gothic"/>
                <a:cs typeface="Century Gothic"/>
                <a:sym typeface="Century Gothic"/>
              </a:rPr>
              <a:t>© 201</a:t>
            </a:r>
            <a:r>
              <a:rPr lang="en-US" sz="900">
                <a:solidFill>
                  <a:srgbClr val="8EA8AF"/>
                </a:solidFill>
                <a:latin typeface="Century Gothic"/>
                <a:ea typeface="Century Gothic"/>
                <a:cs typeface="Century Gothic"/>
                <a:sym typeface="Century Gothic"/>
              </a:rPr>
              <a:t>9</a:t>
            </a:r>
            <a:r>
              <a:rPr lang="en-US" sz="900" b="0" i="0" u="none" strike="noStrike" cap="none">
                <a:solidFill>
                  <a:srgbClr val="8EA8AF"/>
                </a:solidFill>
                <a:latin typeface="Century Gothic"/>
                <a:ea typeface="Century Gothic"/>
                <a:cs typeface="Century Gothic"/>
                <a:sym typeface="Century Gothic"/>
              </a:rPr>
              <a:t> Cloud Native Computing Foundation</a:t>
            </a:r>
            <a:endParaRPr sz="1500"/>
          </a:p>
        </p:txBody>
      </p:sp>
      <p:sp>
        <p:nvSpPr>
          <p:cNvPr id="13" name="Google Shape;13;p1"/>
          <p:cNvSpPr txBox="1"/>
          <p:nvPr/>
        </p:nvSpPr>
        <p:spPr>
          <a:xfrm>
            <a:off x="342900" y="6356350"/>
            <a:ext cx="369900" cy="3651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100" b="0" i="0" u="none" strike="noStrike" cap="none">
                <a:solidFill>
                  <a:srgbClr val="8EA8AF"/>
                </a:solidFill>
                <a:latin typeface="Century Gothic"/>
                <a:ea typeface="Century Gothic"/>
                <a:cs typeface="Century Gothic"/>
                <a:sym typeface="Century Gothic"/>
              </a:rPr>
              <a:t>‹#›</a:t>
            </a:fld>
            <a:endParaRPr sz="1100" b="0" i="0" u="none" strike="noStrike" cap="none">
              <a:solidFill>
                <a:srgbClr val="8EA8AF"/>
              </a:solidFill>
              <a:latin typeface="Century Gothic"/>
              <a:ea typeface="Century Gothic"/>
              <a:cs typeface="Century Gothic"/>
              <a:sym typeface="Century Gothic"/>
            </a:endParaRPr>
          </a:p>
        </p:txBody>
      </p:sp>
      <p:pic>
        <p:nvPicPr>
          <p:cNvPr id="14" name="Google Shape;14;p1"/>
          <p:cNvPicPr preferRelativeResize="0"/>
          <p:nvPr/>
        </p:nvPicPr>
        <p:blipFill rotWithShape="1">
          <a:blip r:embed="rId6">
            <a:alphaModFix/>
          </a:blip>
          <a:srcRect/>
          <a:stretch/>
        </p:blipFill>
        <p:spPr>
          <a:xfrm>
            <a:off x="11613744" y="6415468"/>
            <a:ext cx="246893" cy="246893"/>
          </a:xfrm>
          <a:prstGeom prst="rect">
            <a:avLst/>
          </a:prstGeom>
          <a:noFill/>
          <a:ln>
            <a:noFill/>
          </a:ln>
        </p:spPr>
      </p:pic>
      <p:cxnSp>
        <p:nvCxnSpPr>
          <p:cNvPr id="15" name="Google Shape;15;p1"/>
          <p:cNvCxnSpPr/>
          <p:nvPr/>
        </p:nvCxnSpPr>
        <p:spPr>
          <a:xfrm>
            <a:off x="754762" y="6449615"/>
            <a:ext cx="0" cy="178500"/>
          </a:xfrm>
          <a:prstGeom prst="straightConnector1">
            <a:avLst/>
          </a:prstGeom>
          <a:noFill/>
          <a:ln w="12700" cap="flat" cmpd="sng">
            <a:solidFill>
              <a:srgbClr val="8EA8AF"/>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50" r:id="rId1"/>
    <p:sldLayoutId id="2147483651" r:id="rId2"/>
    <p:sldLayoutId id="2147483653" r:id="rId3"/>
    <p:sldLayoutId id="214748365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16">
          <p15:clr>
            <a:srgbClr val="F26B43"/>
          </p15:clr>
        </p15:guide>
        <p15:guide id="2" pos="7464">
          <p15:clr>
            <a:srgbClr val="F26B43"/>
          </p15:clr>
        </p15:guide>
        <p15:guide id="3" pos="3840">
          <p15:clr>
            <a:srgbClr val="FDE53C"/>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8"/>
        <p:cNvGrpSpPr/>
        <p:nvPr/>
      </p:nvGrpSpPr>
      <p:grpSpPr>
        <a:xfrm>
          <a:off x="0" y="0"/>
          <a:ext cx="0" cy="0"/>
          <a:chOff x="0" y="0"/>
          <a:chExt cx="0" cy="0"/>
        </a:xfrm>
      </p:grpSpPr>
      <p:sp>
        <p:nvSpPr>
          <p:cNvPr id="119" name="Google Shape;119;p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F2F2F"/>
              </a:buClr>
              <a:buSzPts val="3600"/>
              <a:buFont typeface="Gill Sans"/>
              <a:buNone/>
              <a:defRPr sz="3600" b="0" i="0" u="none" strike="noStrike" cap="none">
                <a:solidFill>
                  <a:srgbClr val="2F2F2F"/>
                </a:solidFill>
                <a:latin typeface="Gill Sans"/>
                <a:ea typeface="Gill Sans"/>
                <a:cs typeface="Gill Sans"/>
                <a:sym typeface="Gill Sans"/>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a:endParaRPr/>
          </a:p>
        </p:txBody>
      </p:sp>
      <p:sp>
        <p:nvSpPr>
          <p:cNvPr id="120" name="Google Shape;120;p17"/>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Gill Sans"/>
                <a:ea typeface="Gill Sans"/>
                <a:cs typeface="Gill Sans"/>
                <a:sym typeface="Gill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Gill Sans"/>
                <a:ea typeface="Gill Sans"/>
                <a:cs typeface="Gill Sans"/>
                <a:sym typeface="Gill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Gill Sans"/>
                <a:ea typeface="Gill Sans"/>
                <a:cs typeface="Gill Sans"/>
                <a:sym typeface="Gill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Gill Sans"/>
                <a:ea typeface="Gill Sans"/>
                <a:cs typeface="Gill Sans"/>
                <a:sym typeface="Gill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Gill Sans"/>
                <a:ea typeface="Gill Sans"/>
                <a:cs typeface="Gill Sans"/>
                <a:sym typeface="Gill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121" name="Google Shape;121;p17"/>
          <p:cNvSpPr txBox="1">
            <a:spLocks noGrp="1"/>
          </p:cNvSpPr>
          <p:nvPr>
            <p:ph type="dt" idx="10"/>
          </p:nvPr>
        </p:nvSpPr>
        <p:spPr>
          <a:xfrm>
            <a:off x="10990556" y="6583680"/>
            <a:ext cx="825000" cy="274200"/>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22" name="Google Shape;122;p17"/>
          <p:cNvSpPr txBox="1">
            <a:spLocks noGrp="1"/>
          </p:cNvSpPr>
          <p:nvPr>
            <p:ph type="ftr" idx="11"/>
          </p:nvPr>
        </p:nvSpPr>
        <p:spPr>
          <a:xfrm>
            <a:off x="607382" y="6583680"/>
            <a:ext cx="4551900" cy="2742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100" b="0" i="0" u="none" strike="noStrike" cap="none">
                <a:solidFill>
                  <a:srgbClr val="2F2F2F"/>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23" name="Google Shape;123;p17"/>
          <p:cNvSpPr txBox="1">
            <a:spLocks noGrp="1"/>
          </p:cNvSpPr>
          <p:nvPr>
            <p:ph type="sldNum" idx="12"/>
          </p:nvPr>
        </p:nvSpPr>
        <p:spPr>
          <a:xfrm>
            <a:off x="11824339" y="6583680"/>
            <a:ext cx="367800" cy="2742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100" b="0" i="0" u="none" strike="noStrike" cap="none">
                <a:solidFill>
                  <a:srgbClr val="2F2F2F"/>
                </a:solidFill>
                <a:latin typeface="Gill Sans"/>
                <a:ea typeface="Gill Sans"/>
                <a:cs typeface="Gill Sans"/>
                <a:sym typeface="Gill Sans"/>
              </a:defRPr>
            </a:lvl1pPr>
            <a:lvl2pPr marL="0" marR="0" lvl="1" indent="0" algn="r" rtl="0">
              <a:spcBef>
                <a:spcPts val="0"/>
              </a:spcBef>
              <a:buNone/>
              <a:defRPr sz="1100" b="0" i="0" u="none" strike="noStrike" cap="none">
                <a:solidFill>
                  <a:srgbClr val="2F2F2F"/>
                </a:solidFill>
                <a:latin typeface="Gill Sans"/>
                <a:ea typeface="Gill Sans"/>
                <a:cs typeface="Gill Sans"/>
                <a:sym typeface="Gill Sans"/>
              </a:defRPr>
            </a:lvl2pPr>
            <a:lvl3pPr marL="0" marR="0" lvl="2" indent="0" algn="r" rtl="0">
              <a:spcBef>
                <a:spcPts val="0"/>
              </a:spcBef>
              <a:buNone/>
              <a:defRPr sz="1100" b="0" i="0" u="none" strike="noStrike" cap="none">
                <a:solidFill>
                  <a:srgbClr val="2F2F2F"/>
                </a:solidFill>
                <a:latin typeface="Gill Sans"/>
                <a:ea typeface="Gill Sans"/>
                <a:cs typeface="Gill Sans"/>
                <a:sym typeface="Gill Sans"/>
              </a:defRPr>
            </a:lvl3pPr>
            <a:lvl4pPr marL="0" marR="0" lvl="3" indent="0" algn="r" rtl="0">
              <a:spcBef>
                <a:spcPts val="0"/>
              </a:spcBef>
              <a:buNone/>
              <a:defRPr sz="1100" b="0" i="0" u="none" strike="noStrike" cap="none">
                <a:solidFill>
                  <a:srgbClr val="2F2F2F"/>
                </a:solidFill>
                <a:latin typeface="Gill Sans"/>
                <a:ea typeface="Gill Sans"/>
                <a:cs typeface="Gill Sans"/>
                <a:sym typeface="Gill Sans"/>
              </a:defRPr>
            </a:lvl4pPr>
            <a:lvl5pPr marL="0" marR="0" lvl="4" indent="0" algn="r" rtl="0">
              <a:spcBef>
                <a:spcPts val="0"/>
              </a:spcBef>
              <a:buNone/>
              <a:defRPr sz="1100" b="0" i="0" u="none" strike="noStrike" cap="none">
                <a:solidFill>
                  <a:srgbClr val="2F2F2F"/>
                </a:solidFill>
                <a:latin typeface="Gill Sans"/>
                <a:ea typeface="Gill Sans"/>
                <a:cs typeface="Gill Sans"/>
                <a:sym typeface="Gill Sans"/>
              </a:defRPr>
            </a:lvl5pPr>
            <a:lvl6pPr marL="0" marR="0" lvl="5" indent="0" algn="r" rtl="0">
              <a:spcBef>
                <a:spcPts val="0"/>
              </a:spcBef>
              <a:buNone/>
              <a:defRPr sz="1100" b="0" i="0" u="none" strike="noStrike" cap="none">
                <a:solidFill>
                  <a:srgbClr val="2F2F2F"/>
                </a:solidFill>
                <a:latin typeface="Gill Sans"/>
                <a:ea typeface="Gill Sans"/>
                <a:cs typeface="Gill Sans"/>
                <a:sym typeface="Gill Sans"/>
              </a:defRPr>
            </a:lvl6pPr>
            <a:lvl7pPr marL="0" marR="0" lvl="6" indent="0" algn="r" rtl="0">
              <a:spcBef>
                <a:spcPts val="0"/>
              </a:spcBef>
              <a:buNone/>
              <a:defRPr sz="1100" b="0" i="0" u="none" strike="noStrike" cap="none">
                <a:solidFill>
                  <a:srgbClr val="2F2F2F"/>
                </a:solidFill>
                <a:latin typeface="Gill Sans"/>
                <a:ea typeface="Gill Sans"/>
                <a:cs typeface="Gill Sans"/>
                <a:sym typeface="Gill Sans"/>
              </a:defRPr>
            </a:lvl7pPr>
            <a:lvl8pPr marL="0" marR="0" lvl="7" indent="0" algn="r" rtl="0">
              <a:spcBef>
                <a:spcPts val="0"/>
              </a:spcBef>
              <a:buNone/>
              <a:defRPr sz="1100" b="0" i="0" u="none" strike="noStrike" cap="none">
                <a:solidFill>
                  <a:srgbClr val="2F2F2F"/>
                </a:solidFill>
                <a:latin typeface="Gill Sans"/>
                <a:ea typeface="Gill Sans"/>
                <a:cs typeface="Gill Sans"/>
                <a:sym typeface="Gill Sans"/>
              </a:defRPr>
            </a:lvl8pPr>
            <a:lvl9pPr marL="0" marR="0" lvl="8" indent="0" algn="r" rtl="0">
              <a:spcBef>
                <a:spcPts val="0"/>
              </a:spcBef>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736689939"/>
      </p:ext>
    </p:extLst>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4.emf"/><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sp>
        <p:nvSpPr>
          <p:cNvPr id="464" name="Google Shape;464;p28"/>
          <p:cNvSpPr txBox="1">
            <a:spLocks noGrp="1"/>
          </p:cNvSpPr>
          <p:nvPr>
            <p:ph type="title"/>
          </p:nvPr>
        </p:nvSpPr>
        <p:spPr>
          <a:xfrm>
            <a:off x="342900" y="428518"/>
            <a:ext cx="11506500" cy="590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Evolving from VNFs to CNFs</a:t>
            </a:r>
            <a:endParaRPr/>
          </a:p>
        </p:txBody>
      </p:sp>
      <p:grpSp>
        <p:nvGrpSpPr>
          <p:cNvPr id="465" name="Google Shape;465;p28"/>
          <p:cNvGrpSpPr/>
          <p:nvPr/>
        </p:nvGrpSpPr>
        <p:grpSpPr>
          <a:xfrm>
            <a:off x="381267" y="2390832"/>
            <a:ext cx="11584401" cy="2836136"/>
            <a:chOff x="2295200" y="2664450"/>
            <a:chExt cx="8410950" cy="2059200"/>
          </a:xfrm>
        </p:grpSpPr>
        <p:sp>
          <p:nvSpPr>
            <p:cNvPr id="466" name="Google Shape;466;p28"/>
            <p:cNvSpPr/>
            <p:nvPr/>
          </p:nvSpPr>
          <p:spPr>
            <a:xfrm>
              <a:off x="2295200" y="2813750"/>
              <a:ext cx="3368700" cy="1901100"/>
            </a:xfrm>
            <a:prstGeom prst="rect">
              <a:avLst/>
            </a:prstGeom>
            <a:solidFill>
              <a:srgbClr val="F2F2F2"/>
            </a:solidFill>
            <a:ln w="12700" cap="flat" cmpd="sng">
              <a:solidFill>
                <a:srgbClr val="2476B9"/>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67" name="Google Shape;467;p28"/>
            <p:cNvSpPr/>
            <p:nvPr/>
          </p:nvSpPr>
          <p:spPr>
            <a:xfrm>
              <a:off x="2416900" y="3073100"/>
              <a:ext cx="1470236" cy="464049"/>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VNFs</a:t>
              </a:r>
              <a:endParaRPr>
                <a:latin typeface="Gill Sans"/>
                <a:ea typeface="Gill Sans"/>
                <a:cs typeface="Gill Sans"/>
                <a:sym typeface="Gill Sans"/>
              </a:endParaRPr>
            </a:p>
          </p:txBody>
        </p:sp>
        <p:sp>
          <p:nvSpPr>
            <p:cNvPr id="470" name="Google Shape;470;p28"/>
            <p:cNvSpPr/>
            <p:nvPr/>
          </p:nvSpPr>
          <p:spPr>
            <a:xfrm>
              <a:off x="2416900" y="3577950"/>
              <a:ext cx="3194500" cy="937200"/>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Multi-Cloud and/or Bare Metal </a:t>
              </a:r>
            </a:p>
          </p:txBody>
        </p:sp>
        <p:sp>
          <p:nvSpPr>
            <p:cNvPr id="471" name="Google Shape;471;p28"/>
            <p:cNvSpPr/>
            <p:nvPr/>
          </p:nvSpPr>
          <p:spPr>
            <a:xfrm>
              <a:off x="2986975" y="2664450"/>
              <a:ext cx="2123400" cy="263100"/>
            </a:xfrm>
            <a:prstGeom prst="rect">
              <a:avLst/>
            </a:prstGeom>
            <a:solidFill>
              <a:srgbClr val="168FD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700">
                  <a:solidFill>
                    <a:schemeClr val="lt1"/>
                  </a:solidFill>
                  <a:latin typeface="Gill Sans"/>
                  <a:ea typeface="Gill Sans"/>
                  <a:cs typeface="Gill Sans"/>
                  <a:sym typeface="Gill Sans"/>
                </a:rPr>
                <a:t>VNF Architecture</a:t>
              </a:r>
              <a:endParaRPr>
                <a:latin typeface="Gill Sans"/>
                <a:ea typeface="Gill Sans"/>
                <a:cs typeface="Gill Sans"/>
                <a:sym typeface="Gill Sans"/>
              </a:endParaRPr>
            </a:p>
          </p:txBody>
        </p:sp>
        <p:sp>
          <p:nvSpPr>
            <p:cNvPr id="472" name="Google Shape;472;p28"/>
            <p:cNvSpPr/>
            <p:nvPr/>
          </p:nvSpPr>
          <p:spPr>
            <a:xfrm>
              <a:off x="6531050" y="2822550"/>
              <a:ext cx="4175100" cy="1901100"/>
            </a:xfrm>
            <a:prstGeom prst="rect">
              <a:avLst/>
            </a:prstGeom>
            <a:solidFill>
              <a:srgbClr val="F2F2F2"/>
            </a:solidFill>
            <a:ln w="12700" cap="flat" cmpd="sng">
              <a:solidFill>
                <a:srgbClr val="7030A0"/>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ill Sans"/>
                <a:ea typeface="Gill Sans"/>
                <a:cs typeface="Gill Sans"/>
                <a:sym typeface="Gill Sans"/>
              </a:endParaRPr>
            </a:p>
          </p:txBody>
        </p:sp>
        <p:sp>
          <p:nvSpPr>
            <p:cNvPr id="473" name="Google Shape;473;p28"/>
            <p:cNvSpPr/>
            <p:nvPr/>
          </p:nvSpPr>
          <p:spPr>
            <a:xfrm>
              <a:off x="6633013" y="4251849"/>
              <a:ext cx="2014800" cy="2631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Bare Metal</a:t>
              </a:r>
              <a:endParaRPr>
                <a:latin typeface="Gill Sans"/>
                <a:ea typeface="Gill Sans"/>
                <a:cs typeface="Gill Sans"/>
                <a:sym typeface="Gill Sans"/>
              </a:endParaRPr>
            </a:p>
          </p:txBody>
        </p:sp>
        <p:sp>
          <p:nvSpPr>
            <p:cNvPr id="474" name="Google Shape;474;p28"/>
            <p:cNvSpPr/>
            <p:nvPr/>
          </p:nvSpPr>
          <p:spPr>
            <a:xfrm>
              <a:off x="8763788" y="4252050"/>
              <a:ext cx="1845300" cy="2631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Any Cloud</a:t>
              </a:r>
              <a:endParaRPr>
                <a:latin typeface="Gill Sans"/>
                <a:ea typeface="Gill Sans"/>
                <a:cs typeface="Gill Sans"/>
                <a:sym typeface="Gill Sans"/>
              </a:endParaRPr>
            </a:p>
          </p:txBody>
        </p:sp>
        <p:sp>
          <p:nvSpPr>
            <p:cNvPr id="475" name="Google Shape;475;p28"/>
            <p:cNvSpPr/>
            <p:nvPr/>
          </p:nvSpPr>
          <p:spPr>
            <a:xfrm>
              <a:off x="7676573" y="2664450"/>
              <a:ext cx="2014800" cy="263100"/>
            </a:xfrm>
            <a:prstGeom prst="rect">
              <a:avLst/>
            </a:prstGeom>
            <a:solidFill>
              <a:srgbClr val="7030A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700">
                  <a:solidFill>
                    <a:schemeClr val="lt1"/>
                  </a:solidFill>
                  <a:latin typeface="Gill Sans"/>
                  <a:ea typeface="Gill Sans"/>
                  <a:cs typeface="Gill Sans"/>
                  <a:sym typeface="Gill Sans"/>
                </a:rPr>
                <a:t>CNF Architecture</a:t>
              </a:r>
              <a:endParaRPr>
                <a:latin typeface="Gill Sans"/>
                <a:ea typeface="Gill Sans"/>
                <a:cs typeface="Gill Sans"/>
                <a:sym typeface="Gill Sans"/>
              </a:endParaRPr>
            </a:p>
          </p:txBody>
        </p:sp>
        <p:sp>
          <p:nvSpPr>
            <p:cNvPr id="476" name="Google Shape;476;p28"/>
            <p:cNvSpPr/>
            <p:nvPr/>
          </p:nvSpPr>
          <p:spPr>
            <a:xfrm>
              <a:off x="8034127" y="3059315"/>
              <a:ext cx="1353900" cy="358904"/>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VNFs</a:t>
              </a:r>
              <a:endParaRPr>
                <a:latin typeface="Gill Sans"/>
                <a:ea typeface="Gill Sans"/>
                <a:cs typeface="Gill Sans"/>
                <a:sym typeface="Gill Sans"/>
              </a:endParaRPr>
            </a:p>
          </p:txBody>
        </p:sp>
        <p:sp>
          <p:nvSpPr>
            <p:cNvPr id="477" name="Google Shape;477;p28"/>
            <p:cNvSpPr/>
            <p:nvPr/>
          </p:nvSpPr>
          <p:spPr>
            <a:xfrm>
              <a:off x="6627225" y="3060050"/>
              <a:ext cx="1353900" cy="7704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CNFs</a:t>
              </a:r>
              <a:endParaRPr>
                <a:latin typeface="Gill Sans"/>
                <a:ea typeface="Gill Sans"/>
                <a:cs typeface="Gill Sans"/>
                <a:sym typeface="Gill Sans"/>
              </a:endParaRPr>
            </a:p>
          </p:txBody>
        </p:sp>
        <p:sp>
          <p:nvSpPr>
            <p:cNvPr id="478" name="Google Shape;478;p28"/>
            <p:cNvSpPr/>
            <p:nvPr/>
          </p:nvSpPr>
          <p:spPr>
            <a:xfrm>
              <a:off x="6630500" y="3915000"/>
              <a:ext cx="3976200" cy="263100"/>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solidFill>
                    <a:schemeClr val="dk1"/>
                  </a:solidFill>
                  <a:latin typeface="Gill Sans"/>
                  <a:ea typeface="Gill Sans"/>
                  <a:cs typeface="Gill Sans"/>
                  <a:sym typeface="Gill Sans"/>
                </a:rPr>
                <a:t>Kubernetes</a:t>
              </a:r>
              <a:endParaRPr>
                <a:latin typeface="Gill Sans"/>
                <a:ea typeface="Gill Sans"/>
                <a:cs typeface="Gill Sans"/>
                <a:sym typeface="Gill Sans"/>
              </a:endParaRPr>
            </a:p>
          </p:txBody>
        </p:sp>
        <p:sp>
          <p:nvSpPr>
            <p:cNvPr id="479" name="Google Shape;479;p28"/>
            <p:cNvSpPr/>
            <p:nvPr/>
          </p:nvSpPr>
          <p:spPr>
            <a:xfrm>
              <a:off x="8034127" y="3466291"/>
              <a:ext cx="1353900" cy="358904"/>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err="1">
                  <a:solidFill>
                    <a:schemeClr val="dk1"/>
                  </a:solidFill>
                  <a:latin typeface="Gill Sans"/>
                  <a:ea typeface="Gill Sans"/>
                  <a:cs typeface="Gill Sans"/>
                  <a:sym typeface="Gill Sans"/>
                </a:rPr>
                <a:t>KubeVirt</a:t>
              </a:r>
              <a:r>
                <a:rPr lang="en-US" dirty="0">
                  <a:solidFill>
                    <a:schemeClr val="dk1"/>
                  </a:solidFill>
                  <a:latin typeface="Gill Sans"/>
                  <a:ea typeface="Gill Sans"/>
                  <a:cs typeface="Gill Sans"/>
                  <a:sym typeface="Gill Sans"/>
                </a:rPr>
                <a:t>/</a:t>
              </a:r>
              <a:r>
                <a:rPr lang="en-US" dirty="0" err="1">
                  <a:solidFill>
                    <a:schemeClr val="dk1"/>
                  </a:solidFill>
                  <a:latin typeface="Gill Sans"/>
                  <a:ea typeface="Gill Sans"/>
                  <a:cs typeface="Gill Sans"/>
                  <a:sym typeface="Gill Sans"/>
                </a:rPr>
                <a:t>Virtlet</a:t>
              </a:r>
              <a:r>
                <a:rPr lang="en-US" dirty="0">
                  <a:solidFill>
                    <a:schemeClr val="dk1"/>
                  </a:solidFill>
                  <a:latin typeface="Gill Sans"/>
                  <a:ea typeface="Gill Sans"/>
                  <a:cs typeface="Gill Sans"/>
                  <a:sym typeface="Gill Sans"/>
                </a:rPr>
                <a:t>/</a:t>
              </a:r>
              <a:endParaRPr dirty="0">
                <a:solidFill>
                  <a:schemeClr val="dk1"/>
                </a:solidFill>
                <a:latin typeface="Gill Sans"/>
                <a:ea typeface="Gill Sans"/>
                <a:cs typeface="Gill Sans"/>
                <a:sym typeface="Gill Sans"/>
              </a:endParaRPr>
            </a:p>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OpenStack</a:t>
              </a:r>
              <a:endParaRPr dirty="0">
                <a:latin typeface="Gill Sans"/>
                <a:ea typeface="Gill Sans"/>
                <a:cs typeface="Gill Sans"/>
                <a:sym typeface="Gill Sans"/>
              </a:endParaRPr>
            </a:p>
          </p:txBody>
        </p:sp>
        <p:sp>
          <p:nvSpPr>
            <p:cNvPr id="20" name="Google Shape;467;p28">
              <a:extLst>
                <a:ext uri="{FF2B5EF4-FFF2-40B4-BE49-F238E27FC236}">
                  <a16:creationId xmlns:a16="http://schemas.microsoft.com/office/drawing/2014/main" id="{9592311E-F076-E146-B624-A5DDA9593E5F}"/>
                </a:ext>
              </a:extLst>
            </p:cNvPr>
            <p:cNvSpPr/>
            <p:nvPr/>
          </p:nvSpPr>
          <p:spPr>
            <a:xfrm>
              <a:off x="3944375" y="3325525"/>
              <a:ext cx="1667025" cy="223063"/>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MANO</a:t>
              </a:r>
              <a:endParaRPr dirty="0">
                <a:latin typeface="Gill Sans"/>
                <a:ea typeface="Gill Sans"/>
                <a:cs typeface="Gill Sans"/>
                <a:sym typeface="Gill Sans"/>
              </a:endParaRPr>
            </a:p>
          </p:txBody>
        </p:sp>
      </p:grpSp>
      <p:sp>
        <p:nvSpPr>
          <p:cNvPr id="23" name="Google Shape;467;p28">
            <a:extLst>
              <a:ext uri="{FF2B5EF4-FFF2-40B4-BE49-F238E27FC236}">
                <a16:creationId xmlns:a16="http://schemas.microsoft.com/office/drawing/2014/main" id="{46263D6F-6600-A042-8E67-E7C5B5ADEA74}"/>
              </a:ext>
            </a:extLst>
          </p:cNvPr>
          <p:cNvSpPr/>
          <p:nvPr/>
        </p:nvSpPr>
        <p:spPr>
          <a:xfrm>
            <a:off x="2650590" y="2953665"/>
            <a:ext cx="2298079" cy="30722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OSS/BSS</a:t>
            </a:r>
            <a:endParaRPr dirty="0">
              <a:latin typeface="Gill Sans"/>
              <a:ea typeface="Gill Sans"/>
              <a:cs typeface="Gill Sans"/>
              <a:sym typeface="Gill Sans"/>
            </a:endParaRPr>
          </a:p>
        </p:txBody>
      </p:sp>
      <p:sp>
        <p:nvSpPr>
          <p:cNvPr id="24" name="Google Shape;467;p28">
            <a:extLst>
              <a:ext uri="{FF2B5EF4-FFF2-40B4-BE49-F238E27FC236}">
                <a16:creationId xmlns:a16="http://schemas.microsoft.com/office/drawing/2014/main" id="{3B2AC468-448C-9842-9D17-FCB5C4BA312B}"/>
              </a:ext>
            </a:extLst>
          </p:cNvPr>
          <p:cNvSpPr/>
          <p:nvPr/>
        </p:nvSpPr>
        <p:spPr>
          <a:xfrm>
            <a:off x="10223218" y="2934680"/>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algn="ctr"/>
            <a:r>
              <a:rPr lang="en-US" dirty="0">
                <a:solidFill>
                  <a:schemeClr val="dk1"/>
                </a:solidFill>
                <a:latin typeface="Gill Sans"/>
                <a:cs typeface="Gill Sans"/>
                <a:sym typeface="Gill Sans"/>
              </a:rPr>
              <a:t>OSS/BSS</a:t>
            </a:r>
            <a:endParaRPr dirty="0">
              <a:solidFill>
                <a:schemeClr val="dk1"/>
              </a:solidFill>
              <a:latin typeface="Gill Sans"/>
              <a:cs typeface="Gill Sans"/>
              <a:sym typeface="Gill Sans"/>
            </a:endParaRPr>
          </a:p>
        </p:txBody>
      </p:sp>
      <p:sp>
        <p:nvSpPr>
          <p:cNvPr id="25" name="Google Shape;479;p28">
            <a:extLst>
              <a:ext uri="{FF2B5EF4-FFF2-40B4-BE49-F238E27FC236}">
                <a16:creationId xmlns:a16="http://schemas.microsoft.com/office/drawing/2014/main" id="{BD64E098-D91F-BB4C-80EE-F8ADA85DB34A}"/>
              </a:ext>
            </a:extLst>
          </p:cNvPr>
          <p:cNvSpPr/>
          <p:nvPr/>
        </p:nvSpPr>
        <p:spPr>
          <a:xfrm>
            <a:off x="10223217" y="3493775"/>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dirty="0">
                <a:solidFill>
                  <a:schemeClr val="dk1"/>
                </a:solidFill>
                <a:latin typeface="Gill Sans"/>
                <a:ea typeface="Gill Sans"/>
                <a:cs typeface="Gill Sans"/>
                <a:sym typeface="Gill Sans"/>
              </a:rPr>
              <a:t>MANO</a:t>
            </a:r>
            <a:endParaRPr dirty="0">
              <a:latin typeface="Gill Sans"/>
              <a:ea typeface="Gill Sans"/>
              <a:cs typeface="Gill Sans"/>
              <a:sym typeface="Gill Sans"/>
            </a:endParaRPr>
          </a:p>
        </p:txBody>
      </p:sp>
      <p:sp>
        <p:nvSpPr>
          <p:cNvPr id="3" name="TextBox 2">
            <a:extLst>
              <a:ext uri="{FF2B5EF4-FFF2-40B4-BE49-F238E27FC236}">
                <a16:creationId xmlns:a16="http://schemas.microsoft.com/office/drawing/2014/main" id="{64E6BE64-23A3-664C-8836-475967CE6902}"/>
              </a:ext>
            </a:extLst>
          </p:cNvPr>
          <p:cNvSpPr txBox="1"/>
          <p:nvPr/>
        </p:nvSpPr>
        <p:spPr>
          <a:xfrm>
            <a:off x="381267" y="5250190"/>
            <a:ext cx="11181534" cy="1107996"/>
          </a:xfrm>
          <a:prstGeom prst="rect">
            <a:avLst/>
          </a:prstGeom>
          <a:noFill/>
        </p:spPr>
        <p:txBody>
          <a:bodyPr wrap="square" rtlCol="0">
            <a:spAutoFit/>
          </a:bodyPr>
          <a:lstStyle/>
          <a:p>
            <a:br>
              <a:rPr lang="en-US" sz="1100" dirty="0"/>
            </a:br>
            <a:r>
              <a:rPr lang="en-US" sz="1100" dirty="0"/>
              <a:t>Notes:</a:t>
            </a:r>
          </a:p>
          <a:p>
            <a:pPr marL="342900" indent="-342900">
              <a:buAutoNum type="arabicPeriod"/>
            </a:pPr>
            <a:r>
              <a:rPr lang="en-US" sz="1100" dirty="0"/>
              <a:t>Several variations of VNF implementation exists on multi-cloud with Standards based OSS/BSS integration through MANO frameworks like ONAP under LF Networking. Current implementations include ONAP running on K8s and a variety of Clouds including </a:t>
            </a:r>
            <a:r>
              <a:rPr lang="en-US" sz="1100" dirty="0" err="1"/>
              <a:t>Openstack</a:t>
            </a:r>
            <a:endParaRPr lang="en-US" sz="1100" dirty="0"/>
          </a:p>
          <a:p>
            <a:pPr marL="342900" indent="-342900">
              <a:buAutoNum type="arabicPeriod"/>
            </a:pPr>
            <a:r>
              <a:rPr lang="en-US" sz="1100" dirty="0"/>
              <a:t>CNF Architecture diagram is aligned to ETSI with VIM as K8s and options to run CNFs on K8s and Bare Metal as well as hybrid (brownfield) scenarios with VNF and CNF on any cloud while still utilizing the Standard de-facto implementation of OSS/BSS on MANO like ONAP.  </a:t>
            </a:r>
          </a:p>
        </p:txBody>
      </p:sp>
    </p:spTree>
    <p:extLst>
      <p:ext uri="{BB962C8B-B14F-4D97-AF65-F5344CB8AC3E}">
        <p14:creationId xmlns:p14="http://schemas.microsoft.com/office/powerpoint/2010/main" val="420790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8"/>
          <p:cNvSpPr/>
          <p:nvPr/>
        </p:nvSpPr>
        <p:spPr>
          <a:xfrm>
            <a:off x="3447017" y="1849718"/>
            <a:ext cx="8457116" cy="3291900"/>
          </a:xfrm>
          <a:prstGeom prst="rect">
            <a:avLst/>
          </a:prstGeom>
          <a:noFill/>
          <a:ln w="12700" cap="flat" cmpd="sng">
            <a:solidFill>
              <a:srgbClr val="3C3C3C"/>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285" name="Google Shape;285;p38"/>
          <p:cNvSpPr txBox="1">
            <a:spLocks noGrp="1"/>
          </p:cNvSpPr>
          <p:nvPr>
            <p:ph type="title"/>
          </p:nvPr>
        </p:nvSpPr>
        <p:spPr>
          <a:xfrm>
            <a:off x="624840" y="365126"/>
            <a:ext cx="10933800" cy="93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rgbClr val="168FDF"/>
              </a:buClr>
              <a:buSzPts val="3600"/>
              <a:buFont typeface="Gill Sans"/>
              <a:buNone/>
            </a:pPr>
            <a:r>
              <a:rPr lang="en-US" sz="2800" dirty="0"/>
              <a:t>LF Networking OVP: End to End Compliance &amp; Verification Program</a:t>
            </a:r>
            <a:br>
              <a:rPr lang="en-US" sz="2800" dirty="0"/>
            </a:br>
            <a:r>
              <a:rPr lang="en-US" sz="1979" dirty="0"/>
              <a:t>Accelerating Deployment – Reduce Operator &amp; Supplier Integration/Interop Testing Intervals By 50%</a:t>
            </a:r>
            <a:endParaRPr dirty="0"/>
          </a:p>
        </p:txBody>
      </p:sp>
      <p:sp>
        <p:nvSpPr>
          <p:cNvPr id="290" name="Google Shape;290;p38"/>
          <p:cNvSpPr txBox="1"/>
          <p:nvPr/>
        </p:nvSpPr>
        <p:spPr>
          <a:xfrm>
            <a:off x="561917" y="5210105"/>
            <a:ext cx="2510830" cy="369300"/>
          </a:xfrm>
          <a:prstGeom prst="rect">
            <a:avLst/>
          </a:prstGeom>
          <a:noFill/>
          <a:ln>
            <a:noFill/>
          </a:ln>
        </p:spPr>
        <p:txBody>
          <a:bodyPr spcFirstLastPara="1" wrap="square" lIns="121900" tIns="60925" rIns="121900" bIns="60925" anchor="t" anchorCtr="0">
            <a:noAutofit/>
          </a:bodyPr>
          <a:lstStyle>
            <a:defPPr marR="0" lvl="0" algn="l" rtl="0">
              <a:lnSpc>
                <a:spcPct val="100000"/>
              </a:lnSpc>
              <a:spcBef>
                <a:spcPts val="0"/>
              </a:spcBef>
              <a:spcAft>
                <a:spcPts val="0"/>
              </a:spcAft>
            </a:defPPr>
            <a:lvl1pPr marL="0" indent="0" algn="ctr">
              <a:buNone/>
              <a:defRPr sz="1100" b="1">
                <a:solidFill>
                  <a:schemeClr val="dk1"/>
                </a:solidFill>
                <a:latin typeface="Gill Sans"/>
                <a:ea typeface="Gill Sans"/>
                <a:cs typeface="Gill Sans"/>
              </a:defRPr>
            </a:lvl1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a:ln>
                  <a:noFill/>
                </a:ln>
                <a:solidFill>
                  <a:srgbClr val="3F3F3F"/>
                </a:solidFill>
                <a:effectLst/>
                <a:uLnTx/>
                <a:uFillTx/>
                <a:latin typeface="Gill Sans"/>
                <a:cs typeface="Gill Sans"/>
                <a:sym typeface="Open Sans"/>
              </a:rPr>
              <a:t>Operator Services on Boarding</a:t>
            </a:r>
            <a:endParaRPr kumimoji="0" sz="1100" b="1" i="0" u="none" strike="noStrike" kern="0" cap="none" spc="0" normalizeH="0" baseline="0" noProof="0" dirty="0">
              <a:ln>
                <a:noFill/>
              </a:ln>
              <a:solidFill>
                <a:srgbClr val="3F3F3F"/>
              </a:solidFill>
              <a:effectLst/>
              <a:uLnTx/>
              <a:uFillTx/>
              <a:latin typeface="Gill Sans"/>
              <a:cs typeface="Gill Sans"/>
              <a:sym typeface="Arial"/>
            </a:endParaRPr>
          </a:p>
        </p:txBody>
      </p:sp>
      <p:cxnSp>
        <p:nvCxnSpPr>
          <p:cNvPr id="303" name="Google Shape;303;p38"/>
          <p:cNvCxnSpPr>
            <a:cxnSpLocks/>
          </p:cNvCxnSpPr>
          <p:nvPr/>
        </p:nvCxnSpPr>
        <p:spPr>
          <a:xfrm flipH="1">
            <a:off x="771082" y="1692878"/>
            <a:ext cx="695680" cy="434835"/>
          </a:xfrm>
          <a:prstGeom prst="straightConnector1">
            <a:avLst/>
          </a:prstGeom>
          <a:noFill/>
          <a:ln w="12700" cap="flat" cmpd="sng">
            <a:solidFill>
              <a:schemeClr val="accent1"/>
            </a:solidFill>
            <a:prstDash val="solid"/>
            <a:miter lim="800000"/>
            <a:headEnd type="none" w="sm" len="sm"/>
            <a:tailEnd type="triangle" w="med" len="med"/>
          </a:ln>
        </p:spPr>
      </p:cxnSp>
      <p:cxnSp>
        <p:nvCxnSpPr>
          <p:cNvPr id="304" name="Google Shape;304;p38"/>
          <p:cNvCxnSpPr>
            <a:cxnSpLocks/>
            <a:stCxn id="70" idx="2"/>
          </p:cNvCxnSpPr>
          <p:nvPr/>
        </p:nvCxnSpPr>
        <p:spPr>
          <a:xfrm flipH="1">
            <a:off x="1817332" y="1692878"/>
            <a:ext cx="7081" cy="446382"/>
          </a:xfrm>
          <a:prstGeom prst="straightConnector1">
            <a:avLst/>
          </a:prstGeom>
          <a:noFill/>
          <a:ln w="12700" cap="flat" cmpd="sng">
            <a:solidFill>
              <a:schemeClr val="accent1"/>
            </a:solidFill>
            <a:prstDash val="solid"/>
            <a:miter lim="800000"/>
            <a:headEnd type="none" w="sm" len="sm"/>
            <a:tailEnd type="triangle" w="med" len="med"/>
          </a:ln>
        </p:spPr>
      </p:cxnSp>
      <p:cxnSp>
        <p:nvCxnSpPr>
          <p:cNvPr id="305" name="Google Shape;305;p38"/>
          <p:cNvCxnSpPr>
            <a:cxnSpLocks/>
          </p:cNvCxnSpPr>
          <p:nvPr/>
        </p:nvCxnSpPr>
        <p:spPr>
          <a:xfrm>
            <a:off x="2154543" y="1715630"/>
            <a:ext cx="620982" cy="412083"/>
          </a:xfrm>
          <a:prstGeom prst="straightConnector1">
            <a:avLst/>
          </a:prstGeom>
          <a:noFill/>
          <a:ln w="12700" cap="flat" cmpd="sng">
            <a:solidFill>
              <a:schemeClr val="accent1"/>
            </a:solidFill>
            <a:prstDash val="solid"/>
            <a:miter lim="800000"/>
            <a:headEnd type="none" w="sm" len="sm"/>
            <a:tailEnd type="triangle" w="med" len="med"/>
          </a:ln>
        </p:spPr>
      </p:cxnSp>
      <p:sp>
        <p:nvSpPr>
          <p:cNvPr id="307" name="Google Shape;307;p38"/>
          <p:cNvSpPr/>
          <p:nvPr/>
        </p:nvSpPr>
        <p:spPr>
          <a:xfrm>
            <a:off x="3016235" y="2734288"/>
            <a:ext cx="391333" cy="768600"/>
          </a:xfrm>
          <a:prstGeom prst="rightArrow">
            <a:avLst>
              <a:gd name="adj1" fmla="val 50000"/>
              <a:gd name="adj2" fmla="val 50000"/>
            </a:avLst>
          </a:prstGeom>
          <a:noFill/>
          <a:ln w="12700"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308" name="Google Shape;308;p38"/>
          <p:cNvSpPr/>
          <p:nvPr/>
        </p:nvSpPr>
        <p:spPr>
          <a:xfrm>
            <a:off x="3761299" y="4517880"/>
            <a:ext cx="3244500" cy="535800"/>
          </a:xfrm>
          <a:prstGeom prst="roundRect">
            <a:avLst>
              <a:gd name="adj" fmla="val 16667"/>
            </a:avLst>
          </a:prstGeom>
          <a:solidFill>
            <a:srgbClr val="168FD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Common NFVI (CNTT) RA1</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09" name="Google Shape;309;p38"/>
          <p:cNvSpPr/>
          <p:nvPr/>
        </p:nvSpPr>
        <p:spPr>
          <a:xfrm>
            <a:off x="3761299" y="3815940"/>
            <a:ext cx="1546500" cy="535800"/>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VIM (</a:t>
            </a:r>
            <a:r>
              <a:rPr kumimoji="0" lang="en-US" sz="1200" b="0" i="0" u="none" strike="noStrike" kern="0" cap="none" spc="0" normalizeH="0" baseline="0" noProof="0" dirty="0" err="1">
                <a:ln>
                  <a:noFill/>
                </a:ln>
                <a:solidFill>
                  <a:srgbClr val="000090"/>
                </a:solidFill>
                <a:effectLst/>
                <a:uLnTx/>
                <a:uFillTx/>
                <a:latin typeface="Arial"/>
                <a:ea typeface="Arial"/>
                <a:cs typeface="Arial"/>
                <a:sym typeface="Arial"/>
              </a:rPr>
              <a:t>Openstack</a:t>
            </a: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0" name="Google Shape;310;p38"/>
          <p:cNvSpPr/>
          <p:nvPr/>
        </p:nvSpPr>
        <p:spPr>
          <a:xfrm>
            <a:off x="3761299" y="3111053"/>
            <a:ext cx="3244500" cy="513600"/>
          </a:xfrm>
          <a:prstGeom prst="roundRect">
            <a:avLst>
              <a:gd name="adj" fmla="val 16667"/>
            </a:avLst>
          </a:prstGeom>
          <a:solidFill>
            <a:srgbClr val="929000"/>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0" i="0" u="none" strike="noStrike" kern="0" cap="none" spc="0" normalizeH="0" baseline="0" noProof="0" dirty="0">
                <a:ln>
                  <a:noFill/>
                </a:ln>
                <a:solidFill>
                  <a:srgbClr val="000090"/>
                </a:solidFill>
                <a:effectLst/>
                <a:uLnTx/>
                <a:uFillTx/>
                <a:latin typeface="Arial"/>
                <a:ea typeface="Arial"/>
                <a:cs typeface="Arial"/>
                <a:sym typeface="Arial"/>
              </a:rPr>
              <a:t>                           MANO++ (NFVO)</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1" name="Google Shape;311;p38"/>
          <p:cNvSpPr/>
          <p:nvPr/>
        </p:nvSpPr>
        <p:spPr>
          <a:xfrm>
            <a:off x="3761299" y="2466388"/>
            <a:ext cx="697800" cy="535800"/>
          </a:xfrm>
          <a:prstGeom prst="roundRect">
            <a:avLst>
              <a:gd name="adj" fmla="val 16667"/>
            </a:avLst>
          </a:prstGeom>
          <a:solidFill>
            <a:srgbClr val="D5EC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a:ln>
                  <a:noFill/>
                </a:ln>
                <a:solidFill>
                  <a:srgbClr val="000090"/>
                </a:solidFill>
                <a:effectLst/>
                <a:uLnTx/>
                <a:uFillTx/>
                <a:latin typeface="Arial"/>
                <a:ea typeface="Arial"/>
                <a:cs typeface="Arial"/>
                <a:sym typeface="Arial"/>
              </a:rPr>
              <a:t>VNF</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312" name="Google Shape;312;p38"/>
          <p:cNvSpPr/>
          <p:nvPr/>
        </p:nvSpPr>
        <p:spPr>
          <a:xfrm>
            <a:off x="4610217" y="2466388"/>
            <a:ext cx="697800" cy="535800"/>
          </a:xfrm>
          <a:prstGeom prst="roundRect">
            <a:avLst>
              <a:gd name="adj" fmla="val 16667"/>
            </a:avLst>
          </a:prstGeom>
          <a:solidFill>
            <a:srgbClr val="82C7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VNF</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3" name="Google Shape;313;p38"/>
          <p:cNvSpPr/>
          <p:nvPr/>
        </p:nvSpPr>
        <p:spPr>
          <a:xfrm>
            <a:off x="5459135" y="2466388"/>
            <a:ext cx="697800" cy="535800"/>
          </a:xfrm>
          <a:prstGeom prst="roundRect">
            <a:avLst>
              <a:gd name="adj" fmla="val 16667"/>
            </a:avLst>
          </a:prstGeom>
          <a:solidFill>
            <a:srgbClr val="ACD9FF"/>
          </a:solidFill>
          <a:ln>
            <a:noFill/>
          </a:ln>
        </p:spPr>
        <p:txBody>
          <a:bodyPr spcFirstLastPara="1" wrap="square" lIns="121900" tIns="60925" rIns="121900" bIns="60925" anchor="ctr" anchorCtr="0">
            <a:noAutofit/>
          </a:bodyPr>
          <a:lstStyle/>
          <a:p>
            <a:pPr algn="ctr">
              <a:buClr>
                <a:srgbClr val="000090"/>
              </a:buClr>
              <a:buSzPts val="1200"/>
              <a:defRPr/>
            </a:pPr>
            <a:r>
              <a:rPr lang="en-US" sz="1200" dirty="0">
                <a:solidFill>
                  <a:srgbClr val="000090"/>
                </a:solidFill>
              </a:rPr>
              <a:t>VNF</a:t>
            </a:r>
            <a:endParaRPr lang="en-US" sz="1200" dirty="0">
              <a:solidFill>
                <a:srgbClr val="3F3F3F"/>
              </a:solidFill>
              <a:latin typeface="Gill Sans"/>
              <a:ea typeface="Gill Sans"/>
              <a:cs typeface="Gill Sans"/>
              <a:sym typeface="Gill Sans"/>
            </a:endParaRPr>
          </a:p>
        </p:txBody>
      </p:sp>
      <p:sp>
        <p:nvSpPr>
          <p:cNvPr id="314" name="Google Shape;314;p38"/>
          <p:cNvSpPr/>
          <p:nvPr/>
        </p:nvSpPr>
        <p:spPr>
          <a:xfrm>
            <a:off x="6308053" y="2466388"/>
            <a:ext cx="697800" cy="535800"/>
          </a:xfrm>
          <a:prstGeom prst="roundRect">
            <a:avLst>
              <a:gd name="adj" fmla="val 16667"/>
            </a:avLst>
          </a:prstGeom>
          <a:solidFill>
            <a:srgbClr val="E5E5E5"/>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a:ln>
                  <a:noFill/>
                </a:ln>
                <a:solidFill>
                  <a:srgbClr val="000090"/>
                </a:solidFill>
                <a:effectLst/>
                <a:uLnTx/>
                <a:uFillTx/>
                <a:latin typeface="Arial"/>
                <a:cs typeface="Arial"/>
                <a:sym typeface="Arial"/>
              </a:rPr>
              <a:t>V</a:t>
            </a:r>
            <a:r>
              <a:rPr kumimoji="0" lang="en-US" sz="1200" b="0" i="0" u="none" strike="noStrike" kern="0" cap="none" spc="0" normalizeH="0" baseline="0" noProof="0">
                <a:ln>
                  <a:noFill/>
                </a:ln>
                <a:solidFill>
                  <a:srgbClr val="000090"/>
                </a:solidFill>
                <a:effectLst/>
                <a:uLnTx/>
                <a:uFillTx/>
                <a:latin typeface="Arial"/>
                <a:ea typeface="Arial"/>
                <a:cs typeface="Arial"/>
                <a:sym typeface="Arial"/>
              </a:rPr>
              <a:t>NF</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315" name="Google Shape;315;p38"/>
          <p:cNvSpPr/>
          <p:nvPr/>
        </p:nvSpPr>
        <p:spPr>
          <a:xfrm>
            <a:off x="3761300" y="2129844"/>
            <a:ext cx="3240900" cy="255600"/>
          </a:xfrm>
          <a:prstGeom prst="roundRect">
            <a:avLst>
              <a:gd name="adj" fmla="val 16667"/>
            </a:avLst>
          </a:prstGeom>
          <a:solidFill>
            <a:srgbClr val="FFD57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0" i="0" u="none" strike="noStrike" kern="0" cap="none" spc="0" normalizeH="0" baseline="0" noProof="0" dirty="0">
                <a:ln>
                  <a:noFill/>
                </a:ln>
                <a:solidFill>
                  <a:srgbClr val="000090"/>
                </a:solidFill>
                <a:effectLst/>
                <a:uLnTx/>
                <a:uFillTx/>
                <a:latin typeface="Arial"/>
                <a:ea typeface="Arial"/>
                <a:cs typeface="Arial"/>
                <a:sym typeface="Arial"/>
              </a:rPr>
              <a:t>VNF SDK/VVP, Dovetail</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6" name="Google Shape;316;p38"/>
          <p:cNvSpPr/>
          <p:nvPr/>
        </p:nvSpPr>
        <p:spPr>
          <a:xfrm>
            <a:off x="5455715" y="3810623"/>
            <a:ext cx="1546500" cy="535800"/>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VIM (OpenStack)</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17" name="Google Shape;317;p38"/>
          <p:cNvSpPr txBox="1"/>
          <p:nvPr/>
        </p:nvSpPr>
        <p:spPr>
          <a:xfrm>
            <a:off x="3761299" y="1237079"/>
            <a:ext cx="4788983" cy="611184"/>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LFN OVP Phase 1</a:t>
            </a:r>
          </a:p>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lang="en-US" sz="1800" b="1" dirty="0">
                <a:solidFill>
                  <a:srgbClr val="3F3F3F"/>
                </a:solidFill>
                <a:latin typeface="Open Sans"/>
                <a:ea typeface="Open Sans"/>
                <a:cs typeface="Open Sans"/>
                <a:sym typeface="Open Sans"/>
              </a:rPr>
              <a:t>(in collaboration with GSMA/CNTT) </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cxnSp>
        <p:nvCxnSpPr>
          <p:cNvPr id="318" name="Google Shape;318;p38"/>
          <p:cNvCxnSpPr>
            <a:cxnSpLocks/>
          </p:cNvCxnSpPr>
          <p:nvPr/>
        </p:nvCxnSpPr>
        <p:spPr>
          <a:xfrm flipH="1">
            <a:off x="5455714" y="1782221"/>
            <a:ext cx="1" cy="323110"/>
          </a:xfrm>
          <a:prstGeom prst="straightConnector1">
            <a:avLst/>
          </a:prstGeom>
          <a:noFill/>
          <a:ln w="38100" cap="flat" cmpd="sng">
            <a:solidFill>
              <a:schemeClr val="accent1"/>
            </a:solidFill>
            <a:prstDash val="solid"/>
            <a:miter lim="800000"/>
            <a:headEnd type="none" w="sm" len="sm"/>
            <a:tailEnd type="triangle" w="med" len="med"/>
          </a:ln>
        </p:spPr>
      </p:cxnSp>
      <p:pic>
        <p:nvPicPr>
          <p:cNvPr id="319" name="Google Shape;319;p38"/>
          <p:cNvPicPr preferRelativeResize="0"/>
          <p:nvPr/>
        </p:nvPicPr>
        <p:blipFill rotWithShape="1">
          <a:blip r:embed="rId3">
            <a:alphaModFix/>
          </a:blip>
          <a:srcRect/>
          <a:stretch/>
        </p:blipFill>
        <p:spPr>
          <a:xfrm>
            <a:off x="4083452" y="3270222"/>
            <a:ext cx="1089420" cy="232864"/>
          </a:xfrm>
          <a:prstGeom prst="rect">
            <a:avLst/>
          </a:prstGeom>
          <a:noFill/>
          <a:ln>
            <a:noFill/>
          </a:ln>
        </p:spPr>
      </p:pic>
      <p:sp>
        <p:nvSpPr>
          <p:cNvPr id="321" name="Google Shape;321;p38"/>
          <p:cNvSpPr txBox="1"/>
          <p:nvPr/>
        </p:nvSpPr>
        <p:spPr>
          <a:xfrm>
            <a:off x="3549499" y="5210105"/>
            <a:ext cx="3812431" cy="609513"/>
          </a:xfrm>
          <a:prstGeom prst="rect">
            <a:avLst/>
          </a:prstGeom>
          <a:noFill/>
          <a:ln>
            <a:noFill/>
          </a:ln>
        </p:spPr>
        <p:txBody>
          <a:bodyPr spcFirstLastPara="1" wrap="square" lIns="121900" tIns="60925" rIns="121900" bIns="609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a:ln>
                  <a:noFill/>
                </a:ln>
                <a:solidFill>
                  <a:srgbClr val="3F3F3F"/>
                </a:solidFill>
                <a:effectLst/>
                <a:uLnTx/>
                <a:uFillTx/>
                <a:latin typeface="Gill Sans"/>
                <a:ea typeface="Gill Sans"/>
                <a:cs typeface="Gill Sans"/>
                <a:sym typeface="Gill Sans"/>
              </a:rPr>
              <a:t>Simplified VNF on-boarding, Reduced time and cost of operationalizing a VNF through a common NFV Framework*</a:t>
            </a:r>
            <a:endParaRPr kumimoji="0"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1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22" name="Google Shape;322;p38"/>
          <p:cNvSpPr txBox="1"/>
          <p:nvPr/>
        </p:nvSpPr>
        <p:spPr>
          <a:xfrm>
            <a:off x="639739" y="4251399"/>
            <a:ext cx="2306405" cy="802281"/>
          </a:xfrm>
          <a:prstGeom prst="rect">
            <a:avLst/>
          </a:prstGeom>
          <a:noFill/>
          <a:ln>
            <a:noFill/>
          </a:ln>
        </p:spPr>
        <p:txBody>
          <a:bodyPr spcFirstLastPara="1" wrap="square" lIns="121900" tIns="60925" rIns="121900" bIns="609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Separate solutions for VNF, MANO, </a:t>
            </a:r>
            <a:r>
              <a:rPr kumimoji="0" lang="en-US" sz="1400" b="0" i="0" u="none" strike="noStrike" kern="0" cap="none" spc="0" normalizeH="0" baseline="0" noProof="0" dirty="0" err="1">
                <a:ln>
                  <a:noFill/>
                </a:ln>
                <a:solidFill>
                  <a:srgbClr val="3F3F3F"/>
                </a:solidFill>
                <a:effectLst/>
                <a:uLnTx/>
                <a:uFillTx/>
                <a:latin typeface="Gill Sans"/>
                <a:ea typeface="Gill Sans"/>
                <a:cs typeface="Gill Sans"/>
                <a:sym typeface="Gill Sans"/>
              </a:rPr>
              <a:t>NFVi</a:t>
            </a: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 lifecycle management &amp; onboarding</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323" name="Google Shape;323;p38"/>
          <p:cNvSpPr/>
          <p:nvPr/>
        </p:nvSpPr>
        <p:spPr>
          <a:xfrm>
            <a:off x="3407567" y="6247744"/>
            <a:ext cx="6083565" cy="4617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800" b="0" i="1" u="none" strike="noStrike" kern="0" cap="none" spc="0" normalizeH="0" baseline="0" noProof="0" dirty="0">
                <a:ln>
                  <a:noFill/>
                </a:ln>
                <a:solidFill>
                  <a:srgbClr val="3F3F3F"/>
                </a:solidFill>
                <a:effectLst/>
                <a:uLnTx/>
                <a:uFillTx/>
                <a:latin typeface="Calibri"/>
                <a:ea typeface="Calibri"/>
                <a:cs typeface="Calibri"/>
                <a:sym typeface="Calibri"/>
              </a:rPr>
              <a:t>* Framework includes logical layer constructs that represent both over and underlay strata, inclusive of items such as infrastructure services and how those are realized in a footprint, networking, topology and implications of topology decisions, etc. </a:t>
            </a:r>
            <a:endParaRPr kumimoji="0" sz="800" b="0" i="1"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pic>
        <p:nvPicPr>
          <p:cNvPr id="324" name="Google Shape;324;p38"/>
          <p:cNvPicPr preferRelativeResize="0"/>
          <p:nvPr/>
        </p:nvPicPr>
        <p:blipFill rotWithShape="1">
          <a:blip r:embed="rId4">
            <a:alphaModFix/>
          </a:blip>
          <a:srcRect/>
          <a:stretch/>
        </p:blipFill>
        <p:spPr>
          <a:xfrm>
            <a:off x="7323397" y="3311964"/>
            <a:ext cx="565814" cy="644210"/>
          </a:xfrm>
          <a:prstGeom prst="rect">
            <a:avLst/>
          </a:prstGeom>
          <a:solidFill>
            <a:srgbClr val="00183C">
              <a:alpha val="94120"/>
            </a:srgbClr>
          </a:solidFill>
          <a:ln>
            <a:noFill/>
          </a:ln>
        </p:spPr>
      </p:pic>
      <p:sp>
        <p:nvSpPr>
          <p:cNvPr id="325" name="Google Shape;325;p38"/>
          <p:cNvSpPr/>
          <p:nvPr/>
        </p:nvSpPr>
        <p:spPr>
          <a:xfrm>
            <a:off x="7026220" y="2133053"/>
            <a:ext cx="244753" cy="2983200"/>
          </a:xfrm>
          <a:prstGeom prst="rightBrace">
            <a:avLst>
              <a:gd name="adj1" fmla="val 8333"/>
              <a:gd name="adj2" fmla="val 50403"/>
            </a:avLst>
          </a:prstGeom>
          <a:no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pic>
        <p:nvPicPr>
          <p:cNvPr id="326" name="Google Shape;326;p38"/>
          <p:cNvPicPr preferRelativeResize="0"/>
          <p:nvPr/>
        </p:nvPicPr>
        <p:blipFill rotWithShape="1">
          <a:blip r:embed="rId5">
            <a:alphaModFix/>
          </a:blip>
          <a:srcRect/>
          <a:stretch/>
        </p:blipFill>
        <p:spPr>
          <a:xfrm>
            <a:off x="6420943" y="4551235"/>
            <a:ext cx="471882" cy="458138"/>
          </a:xfrm>
          <a:prstGeom prst="rect">
            <a:avLst/>
          </a:prstGeom>
          <a:noFill/>
          <a:ln>
            <a:noFill/>
          </a:ln>
        </p:spPr>
      </p:pic>
      <p:pic>
        <p:nvPicPr>
          <p:cNvPr id="2" name="Picture 1">
            <a:extLst>
              <a:ext uri="{FF2B5EF4-FFF2-40B4-BE49-F238E27FC236}">
                <a16:creationId xmlns:a16="http://schemas.microsoft.com/office/drawing/2014/main" id="{4BDEBC56-6D7A-4B4F-A02B-64D8B3849596}"/>
              </a:ext>
            </a:extLst>
          </p:cNvPr>
          <p:cNvPicPr>
            <a:picLocks noChangeAspect="1"/>
          </p:cNvPicPr>
          <p:nvPr/>
        </p:nvPicPr>
        <p:blipFill>
          <a:blip r:embed="rId6"/>
          <a:stretch>
            <a:fillRect/>
          </a:stretch>
        </p:blipFill>
        <p:spPr>
          <a:xfrm>
            <a:off x="733671" y="2247559"/>
            <a:ext cx="2131446" cy="1690170"/>
          </a:xfrm>
          <a:prstGeom prst="rect">
            <a:avLst/>
          </a:prstGeom>
        </p:spPr>
      </p:pic>
      <p:sp>
        <p:nvSpPr>
          <p:cNvPr id="46" name="Google Shape;308;p38">
            <a:extLst>
              <a:ext uri="{FF2B5EF4-FFF2-40B4-BE49-F238E27FC236}">
                <a16:creationId xmlns:a16="http://schemas.microsoft.com/office/drawing/2014/main" id="{04494674-3605-7347-A4F8-F29E41285560}"/>
              </a:ext>
            </a:extLst>
          </p:cNvPr>
          <p:cNvSpPr/>
          <p:nvPr/>
        </p:nvSpPr>
        <p:spPr>
          <a:xfrm>
            <a:off x="8215052" y="4527296"/>
            <a:ext cx="3244500" cy="535800"/>
          </a:xfrm>
          <a:prstGeom prst="roundRect">
            <a:avLst>
              <a:gd name="adj" fmla="val 16667"/>
            </a:avLst>
          </a:prstGeom>
          <a:solidFill>
            <a:srgbClr val="168FDF"/>
          </a:solidFill>
          <a:ln>
            <a:noFill/>
          </a:ln>
        </p:spPr>
        <p:txBody>
          <a:bodyPr spcFirstLastPara="1" wrap="square" lIns="121900" tIns="60925" rIns="121900" bIns="60925" anchor="ctr" anchorCtr="0">
            <a:noAutofit/>
          </a:bodyPr>
          <a:lstStyle/>
          <a:p>
            <a:pPr marL="0" marR="0" lvl="0" indent="0"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Common NFVI (CNTT) RA1, RA2</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47" name="Google Shape;309;p38">
            <a:extLst>
              <a:ext uri="{FF2B5EF4-FFF2-40B4-BE49-F238E27FC236}">
                <a16:creationId xmlns:a16="http://schemas.microsoft.com/office/drawing/2014/main" id="{CDC93895-81BD-C74F-B57B-35B3C5262756}"/>
              </a:ext>
            </a:extLst>
          </p:cNvPr>
          <p:cNvSpPr/>
          <p:nvPr/>
        </p:nvSpPr>
        <p:spPr>
          <a:xfrm>
            <a:off x="8215052" y="3825356"/>
            <a:ext cx="1546500" cy="535800"/>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a:ln>
                  <a:noFill/>
                </a:ln>
                <a:solidFill>
                  <a:srgbClr val="000090"/>
                </a:solidFill>
                <a:effectLst/>
                <a:uLnTx/>
                <a:uFillTx/>
                <a:latin typeface="Arial"/>
                <a:ea typeface="Arial"/>
                <a:cs typeface="Arial"/>
                <a:sym typeface="Arial"/>
              </a:rPr>
              <a:t>VIM (Openstack)</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48" name="Google Shape;310;p38">
            <a:extLst>
              <a:ext uri="{FF2B5EF4-FFF2-40B4-BE49-F238E27FC236}">
                <a16:creationId xmlns:a16="http://schemas.microsoft.com/office/drawing/2014/main" id="{8E33B5B6-C845-BF47-A4A6-3E19C2C771A4}"/>
              </a:ext>
            </a:extLst>
          </p:cNvPr>
          <p:cNvSpPr/>
          <p:nvPr/>
        </p:nvSpPr>
        <p:spPr>
          <a:xfrm>
            <a:off x="8215052" y="3120469"/>
            <a:ext cx="3244500" cy="513600"/>
          </a:xfrm>
          <a:prstGeom prst="roundRect">
            <a:avLst>
              <a:gd name="adj" fmla="val 16667"/>
            </a:avLst>
          </a:prstGeom>
          <a:solidFill>
            <a:srgbClr val="929000"/>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0" i="0" u="none" strike="noStrike" kern="0" cap="none" spc="0" normalizeH="0" baseline="0" noProof="0" dirty="0">
                <a:ln>
                  <a:noFill/>
                </a:ln>
                <a:solidFill>
                  <a:srgbClr val="000090"/>
                </a:solidFill>
                <a:effectLst/>
                <a:uLnTx/>
                <a:uFillTx/>
                <a:latin typeface="Arial"/>
                <a:ea typeface="Arial"/>
                <a:cs typeface="Arial"/>
                <a:sym typeface="Arial"/>
              </a:rPr>
              <a:t>                          MANO++ (NFVO)</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49" name="Google Shape;311;p38">
            <a:extLst>
              <a:ext uri="{FF2B5EF4-FFF2-40B4-BE49-F238E27FC236}">
                <a16:creationId xmlns:a16="http://schemas.microsoft.com/office/drawing/2014/main" id="{C8A176DF-FA4A-4849-83B0-EDE10E42616E}"/>
              </a:ext>
            </a:extLst>
          </p:cNvPr>
          <p:cNvSpPr/>
          <p:nvPr/>
        </p:nvSpPr>
        <p:spPr>
          <a:xfrm>
            <a:off x="8215052" y="2475804"/>
            <a:ext cx="697800" cy="535800"/>
          </a:xfrm>
          <a:prstGeom prst="roundRect">
            <a:avLst>
              <a:gd name="adj" fmla="val 16667"/>
            </a:avLst>
          </a:prstGeom>
          <a:solidFill>
            <a:srgbClr val="D5EC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a:ln>
                  <a:noFill/>
                </a:ln>
                <a:solidFill>
                  <a:srgbClr val="000090"/>
                </a:solidFill>
                <a:effectLst/>
                <a:uLnTx/>
                <a:uFillTx/>
                <a:latin typeface="Arial"/>
                <a:ea typeface="Arial"/>
                <a:cs typeface="Arial"/>
                <a:sym typeface="Arial"/>
              </a:rPr>
              <a:t>VNF</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50" name="Google Shape;312;p38">
            <a:extLst>
              <a:ext uri="{FF2B5EF4-FFF2-40B4-BE49-F238E27FC236}">
                <a16:creationId xmlns:a16="http://schemas.microsoft.com/office/drawing/2014/main" id="{3E4594F0-F3FF-5D49-9722-230278C9D468}"/>
              </a:ext>
            </a:extLst>
          </p:cNvPr>
          <p:cNvSpPr/>
          <p:nvPr/>
        </p:nvSpPr>
        <p:spPr>
          <a:xfrm>
            <a:off x="9063970" y="2475804"/>
            <a:ext cx="697800" cy="535800"/>
          </a:xfrm>
          <a:prstGeom prst="roundRect">
            <a:avLst>
              <a:gd name="adj" fmla="val 16667"/>
            </a:avLst>
          </a:prstGeom>
          <a:solidFill>
            <a:srgbClr val="82C7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a:ln>
                  <a:noFill/>
                </a:ln>
                <a:solidFill>
                  <a:srgbClr val="000090"/>
                </a:solidFill>
                <a:effectLst/>
                <a:uLnTx/>
                <a:uFillTx/>
                <a:latin typeface="Arial"/>
                <a:ea typeface="Arial"/>
                <a:cs typeface="Arial"/>
                <a:sym typeface="Arial"/>
              </a:rPr>
              <a:t>VNF</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51" name="Google Shape;313;p38">
            <a:extLst>
              <a:ext uri="{FF2B5EF4-FFF2-40B4-BE49-F238E27FC236}">
                <a16:creationId xmlns:a16="http://schemas.microsoft.com/office/drawing/2014/main" id="{EC7F77B8-E726-7D41-8C92-C2AF4BC94ECD}"/>
              </a:ext>
            </a:extLst>
          </p:cNvPr>
          <p:cNvSpPr/>
          <p:nvPr/>
        </p:nvSpPr>
        <p:spPr>
          <a:xfrm>
            <a:off x="9912888" y="2475804"/>
            <a:ext cx="697800" cy="535800"/>
          </a:xfrm>
          <a:prstGeom prst="roundRect">
            <a:avLst>
              <a:gd name="adj" fmla="val 16667"/>
            </a:avLst>
          </a:prstGeom>
          <a:solidFill>
            <a:srgbClr val="ACD9FF"/>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1" i="0" u="none" strike="noStrike" kern="0" cap="none" spc="0" normalizeH="0" baseline="0" noProof="0" dirty="0">
                <a:ln>
                  <a:noFill/>
                </a:ln>
                <a:solidFill>
                  <a:srgbClr val="FF0000"/>
                </a:solidFill>
                <a:effectLst/>
                <a:uLnTx/>
                <a:uFillTx/>
                <a:latin typeface="Arial"/>
                <a:cs typeface="Arial"/>
                <a:sym typeface="Arial"/>
              </a:rPr>
              <a:t>CNF</a:t>
            </a:r>
          </a:p>
        </p:txBody>
      </p:sp>
      <p:sp>
        <p:nvSpPr>
          <p:cNvPr id="52" name="Google Shape;314;p38">
            <a:extLst>
              <a:ext uri="{FF2B5EF4-FFF2-40B4-BE49-F238E27FC236}">
                <a16:creationId xmlns:a16="http://schemas.microsoft.com/office/drawing/2014/main" id="{13CAAE0C-11DA-3643-A8BA-424B44FE2BE8}"/>
              </a:ext>
            </a:extLst>
          </p:cNvPr>
          <p:cNvSpPr/>
          <p:nvPr/>
        </p:nvSpPr>
        <p:spPr>
          <a:xfrm>
            <a:off x="10761806" y="2475804"/>
            <a:ext cx="697800" cy="535800"/>
          </a:xfrm>
          <a:prstGeom prst="roundRect">
            <a:avLst>
              <a:gd name="adj" fmla="val 16667"/>
            </a:avLst>
          </a:prstGeom>
          <a:solidFill>
            <a:srgbClr val="E5E5E5"/>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1" i="0" u="none" strike="noStrike" kern="0" cap="none" spc="0" normalizeH="0" baseline="0" noProof="0" dirty="0">
                <a:ln>
                  <a:noFill/>
                </a:ln>
                <a:solidFill>
                  <a:srgbClr val="FF0000"/>
                </a:solidFill>
                <a:effectLst/>
                <a:uLnTx/>
                <a:uFillTx/>
                <a:latin typeface="Arial"/>
                <a:cs typeface="Arial"/>
                <a:sym typeface="Arial"/>
              </a:rPr>
              <a:t>CNF</a:t>
            </a:r>
            <a:endParaRPr kumimoji="0" sz="1400" b="1" i="0" u="none" strike="noStrike" kern="0" cap="none" spc="0" normalizeH="0" baseline="0" noProof="0" dirty="0">
              <a:ln>
                <a:noFill/>
              </a:ln>
              <a:solidFill>
                <a:srgbClr val="FF0000"/>
              </a:solidFill>
              <a:effectLst/>
              <a:uLnTx/>
              <a:uFillTx/>
              <a:latin typeface="Gill Sans"/>
              <a:ea typeface="Gill Sans"/>
              <a:cs typeface="Gill Sans"/>
              <a:sym typeface="Gill Sans"/>
            </a:endParaRPr>
          </a:p>
        </p:txBody>
      </p:sp>
      <p:sp>
        <p:nvSpPr>
          <p:cNvPr id="53" name="Google Shape;315;p38">
            <a:extLst>
              <a:ext uri="{FF2B5EF4-FFF2-40B4-BE49-F238E27FC236}">
                <a16:creationId xmlns:a16="http://schemas.microsoft.com/office/drawing/2014/main" id="{C7084B1B-A238-2140-9767-FA1D75FB4E45}"/>
              </a:ext>
            </a:extLst>
          </p:cNvPr>
          <p:cNvSpPr/>
          <p:nvPr/>
        </p:nvSpPr>
        <p:spPr>
          <a:xfrm>
            <a:off x="8215053" y="2139260"/>
            <a:ext cx="3240900" cy="255600"/>
          </a:xfrm>
          <a:prstGeom prst="roundRect">
            <a:avLst>
              <a:gd name="adj" fmla="val 16667"/>
            </a:avLst>
          </a:prstGeom>
          <a:solidFill>
            <a:srgbClr val="FFD57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100"/>
              <a:buFont typeface="Arial"/>
              <a:buNone/>
              <a:tabLst/>
              <a:defRPr/>
            </a:pPr>
            <a:r>
              <a:rPr kumimoji="0" lang="en-US" sz="1100" b="0" i="0" u="none" strike="noStrike" kern="0" cap="none" spc="0" normalizeH="0" baseline="0" noProof="0" dirty="0">
                <a:ln>
                  <a:noFill/>
                </a:ln>
                <a:solidFill>
                  <a:srgbClr val="000090"/>
                </a:solidFill>
                <a:effectLst/>
                <a:uLnTx/>
                <a:uFillTx/>
                <a:latin typeface="Arial"/>
                <a:ea typeface="Arial"/>
                <a:cs typeface="Arial"/>
                <a:sym typeface="Arial"/>
              </a:rPr>
              <a:t>SDK/VVP, Dovetail, Helm  (OSS/BSS SDO)                               </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sp>
        <p:nvSpPr>
          <p:cNvPr id="54" name="Google Shape;316;p38">
            <a:extLst>
              <a:ext uri="{FF2B5EF4-FFF2-40B4-BE49-F238E27FC236}">
                <a16:creationId xmlns:a16="http://schemas.microsoft.com/office/drawing/2014/main" id="{7A16DA02-53CF-3346-B672-62D0B3C5C4C2}"/>
              </a:ext>
            </a:extLst>
          </p:cNvPr>
          <p:cNvSpPr/>
          <p:nvPr/>
        </p:nvSpPr>
        <p:spPr>
          <a:xfrm>
            <a:off x="9909468" y="3820039"/>
            <a:ext cx="1546500" cy="535800"/>
          </a:xfrm>
          <a:prstGeom prst="roundRect">
            <a:avLst>
              <a:gd name="adj" fmla="val 16667"/>
            </a:avLst>
          </a:prstGeom>
          <a:solidFill>
            <a:srgbClr val="D9D9D9"/>
          </a:solidFill>
          <a:ln>
            <a:noFill/>
          </a:ln>
        </p:spPr>
        <p:txBody>
          <a:bodyPr spcFirstLastPara="1" wrap="square" lIns="121900" tIns="60925" rIns="121900" bIns="60925" anchor="ctr" anchorCtr="0">
            <a:noAutofit/>
          </a:bodyPr>
          <a:lstStyle/>
          <a:p>
            <a:pPr marL="0" marR="0" lvl="0" indent="0" algn="ctr" defTabSz="914400" rtl="0" eaLnBrk="1" fontAlgn="auto" latinLnBrk="0" hangingPunct="1">
              <a:lnSpc>
                <a:spcPct val="100000"/>
              </a:lnSpc>
              <a:spcBef>
                <a:spcPts val="0"/>
              </a:spcBef>
              <a:spcAft>
                <a:spcPts val="0"/>
              </a:spcAft>
              <a:buClr>
                <a:srgbClr val="000090"/>
              </a:buClr>
              <a:buSzPts val="1200"/>
              <a:buFont typeface="Arial"/>
              <a:buNone/>
              <a:tabLst/>
              <a:defRPr/>
            </a:pPr>
            <a:r>
              <a:rPr kumimoji="0" lang="en-US" sz="1200" b="0" i="0" u="none" strike="noStrike" kern="0" cap="none" spc="0" normalizeH="0" baseline="0" noProof="0" dirty="0">
                <a:ln>
                  <a:noFill/>
                </a:ln>
                <a:solidFill>
                  <a:srgbClr val="000090"/>
                </a:solidFill>
                <a:effectLst/>
                <a:uLnTx/>
                <a:uFillTx/>
                <a:latin typeface="Arial"/>
                <a:ea typeface="Arial"/>
                <a:cs typeface="Arial"/>
                <a:sym typeface="Arial"/>
              </a:rPr>
              <a:t>VIM (K8s)</a:t>
            </a:r>
            <a:endParaRPr kumimoji="0" sz="14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pic>
        <p:nvPicPr>
          <p:cNvPr id="55" name="Google Shape;319;p38">
            <a:extLst>
              <a:ext uri="{FF2B5EF4-FFF2-40B4-BE49-F238E27FC236}">
                <a16:creationId xmlns:a16="http://schemas.microsoft.com/office/drawing/2014/main" id="{C66AA6BC-4D7A-1C4B-87E6-A0A769A1F233}"/>
              </a:ext>
            </a:extLst>
          </p:cNvPr>
          <p:cNvPicPr preferRelativeResize="0"/>
          <p:nvPr/>
        </p:nvPicPr>
        <p:blipFill rotWithShape="1">
          <a:blip r:embed="rId3">
            <a:alphaModFix/>
          </a:blip>
          <a:srcRect/>
          <a:stretch/>
        </p:blipFill>
        <p:spPr>
          <a:xfrm>
            <a:off x="8550282" y="3275065"/>
            <a:ext cx="1089420" cy="232864"/>
          </a:xfrm>
          <a:prstGeom prst="rect">
            <a:avLst/>
          </a:prstGeom>
          <a:noFill/>
          <a:ln>
            <a:noFill/>
          </a:ln>
        </p:spPr>
      </p:pic>
      <p:sp>
        <p:nvSpPr>
          <p:cNvPr id="57" name="Google Shape;321;p38">
            <a:extLst>
              <a:ext uri="{FF2B5EF4-FFF2-40B4-BE49-F238E27FC236}">
                <a16:creationId xmlns:a16="http://schemas.microsoft.com/office/drawing/2014/main" id="{106BA38D-A051-C043-A1A7-FFF6FEC30BFC}"/>
              </a:ext>
            </a:extLst>
          </p:cNvPr>
          <p:cNvSpPr txBox="1"/>
          <p:nvPr/>
        </p:nvSpPr>
        <p:spPr>
          <a:xfrm>
            <a:off x="8091702" y="5210105"/>
            <a:ext cx="3812431" cy="609513"/>
          </a:xfrm>
          <a:prstGeom prst="rect">
            <a:avLst/>
          </a:prstGeom>
          <a:noFill/>
          <a:ln>
            <a:noFill/>
          </a:ln>
        </p:spPr>
        <p:txBody>
          <a:bodyPr spcFirstLastPara="1" wrap="square" lIns="121900" tIns="60925" rIns="121900" bIns="609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100" b="1" i="0" u="none" strike="noStrike" kern="0" cap="none" spc="0" normalizeH="0" baseline="0" noProof="0" dirty="0">
                <a:ln>
                  <a:noFill/>
                </a:ln>
                <a:solidFill>
                  <a:srgbClr val="3F3F3F"/>
                </a:solidFill>
                <a:effectLst/>
                <a:uLnTx/>
                <a:uFillTx/>
                <a:latin typeface="Gill Sans"/>
                <a:ea typeface="Gill Sans"/>
                <a:cs typeface="Gill Sans"/>
                <a:sym typeface="Gill Sans"/>
              </a:rPr>
              <a:t>Hybrid (VNF &amp; CNF) Compliance and Verification with OVP Ph2 in partnership with CNCF Conformance tests for CNFs and K8s in CNCF</a:t>
            </a:r>
            <a:endParaRPr kumimoji="0" sz="1000" b="0" i="0" u="none" strike="noStrike" kern="0" cap="none" spc="0" normalizeH="0" baseline="0" noProof="0" dirty="0">
              <a:ln>
                <a:noFill/>
              </a:ln>
              <a:solidFill>
                <a:srgbClr val="000000"/>
              </a:solidFill>
              <a:effectLst/>
              <a:uLnTx/>
              <a:uFillTx/>
              <a:latin typeface="Arial"/>
              <a:cs typeface="Arial"/>
              <a:sym typeface="Arial"/>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100" b="0" i="0" u="none" strike="noStrike" kern="0" cap="none" spc="0" normalizeH="0" baseline="0" noProof="0" dirty="0">
              <a:ln>
                <a:noFill/>
              </a:ln>
              <a:solidFill>
                <a:srgbClr val="3F3F3F"/>
              </a:solidFill>
              <a:effectLst/>
              <a:uLnTx/>
              <a:uFillTx/>
              <a:latin typeface="Gill Sans"/>
              <a:ea typeface="Gill Sans"/>
              <a:cs typeface="Gill Sans"/>
              <a:sym typeface="Gill Sans"/>
            </a:endParaRPr>
          </a:p>
        </p:txBody>
      </p:sp>
      <p:pic>
        <p:nvPicPr>
          <p:cNvPr id="59" name="Google Shape;326;p38">
            <a:extLst>
              <a:ext uri="{FF2B5EF4-FFF2-40B4-BE49-F238E27FC236}">
                <a16:creationId xmlns:a16="http://schemas.microsoft.com/office/drawing/2014/main" id="{A523DA9C-413A-3C48-85BF-282BEBB60DE2}"/>
              </a:ext>
            </a:extLst>
          </p:cNvPr>
          <p:cNvPicPr preferRelativeResize="0"/>
          <p:nvPr/>
        </p:nvPicPr>
        <p:blipFill rotWithShape="1">
          <a:blip r:embed="rId5">
            <a:alphaModFix/>
          </a:blip>
          <a:srcRect/>
          <a:stretch/>
        </p:blipFill>
        <p:spPr>
          <a:xfrm>
            <a:off x="10874696" y="4560651"/>
            <a:ext cx="471882" cy="458138"/>
          </a:xfrm>
          <a:prstGeom prst="rect">
            <a:avLst/>
          </a:prstGeom>
          <a:noFill/>
          <a:ln>
            <a:noFill/>
          </a:ln>
        </p:spPr>
      </p:pic>
      <p:sp>
        <p:nvSpPr>
          <p:cNvPr id="60" name="Google Shape;317;p38">
            <a:extLst>
              <a:ext uri="{FF2B5EF4-FFF2-40B4-BE49-F238E27FC236}">
                <a16:creationId xmlns:a16="http://schemas.microsoft.com/office/drawing/2014/main" id="{71D17F2E-DF0E-F340-8F9F-8B2E196A96B9}"/>
              </a:ext>
            </a:extLst>
          </p:cNvPr>
          <p:cNvSpPr txBox="1"/>
          <p:nvPr/>
        </p:nvSpPr>
        <p:spPr>
          <a:xfrm>
            <a:off x="8241360" y="1237079"/>
            <a:ext cx="3818835" cy="545142"/>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LFN OVP Phase 2 </a:t>
            </a:r>
          </a:p>
          <a:p>
            <a:pPr marL="0" marR="0" lvl="0" indent="0" algn="l"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a:t>
            </a:r>
            <a:r>
              <a:rPr lang="en-US" sz="1800" b="1" dirty="0">
                <a:solidFill>
                  <a:srgbClr val="3F3F3F"/>
                </a:solidFill>
                <a:latin typeface="Open Sans"/>
                <a:ea typeface="Open Sans"/>
                <a:cs typeface="Open Sans"/>
                <a:sym typeface="Open Sans"/>
              </a:rPr>
              <a:t>additional </a:t>
            </a: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collaboration with CNCF)</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61" name="Google Shape;284;p38">
            <a:extLst>
              <a:ext uri="{FF2B5EF4-FFF2-40B4-BE49-F238E27FC236}">
                <a16:creationId xmlns:a16="http://schemas.microsoft.com/office/drawing/2014/main" id="{1B527FB9-3BB6-A54D-A979-0C4DFCC7A4F4}"/>
              </a:ext>
            </a:extLst>
          </p:cNvPr>
          <p:cNvSpPr/>
          <p:nvPr/>
        </p:nvSpPr>
        <p:spPr>
          <a:xfrm>
            <a:off x="9848117" y="2417612"/>
            <a:ext cx="1672869" cy="681886"/>
          </a:xfrm>
          <a:prstGeom prst="rect">
            <a:avLst/>
          </a:prstGeom>
          <a:noFill/>
          <a:ln w="12700" cap="flat" cmpd="sng">
            <a:solidFill>
              <a:srgbClr val="3C3C3C"/>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3" name="TextBox 2">
            <a:extLst>
              <a:ext uri="{FF2B5EF4-FFF2-40B4-BE49-F238E27FC236}">
                <a16:creationId xmlns:a16="http://schemas.microsoft.com/office/drawing/2014/main" id="{837696E7-01A4-EE4B-949E-189B8ADDF4F0}"/>
              </a:ext>
            </a:extLst>
          </p:cNvPr>
          <p:cNvSpPr txBox="1"/>
          <p:nvPr/>
        </p:nvSpPr>
        <p:spPr>
          <a:xfrm>
            <a:off x="9930072" y="2821150"/>
            <a:ext cx="1627369"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900" b="1" i="0" u="none" strike="noStrike" kern="0" cap="none" spc="0" normalizeH="0" baseline="0" noProof="0" dirty="0">
                <a:ln>
                  <a:noFill/>
                </a:ln>
                <a:solidFill>
                  <a:srgbClr val="000000"/>
                </a:solidFill>
                <a:effectLst/>
                <a:uLnTx/>
                <a:uFillTx/>
                <a:latin typeface="Arial"/>
                <a:cs typeface="Arial"/>
                <a:sym typeface="Arial"/>
              </a:rPr>
              <a:t>CNF Conformance (CNCF)</a:t>
            </a:r>
          </a:p>
        </p:txBody>
      </p:sp>
      <p:sp>
        <p:nvSpPr>
          <p:cNvPr id="65" name="Google Shape;325;p38">
            <a:extLst>
              <a:ext uri="{FF2B5EF4-FFF2-40B4-BE49-F238E27FC236}">
                <a16:creationId xmlns:a16="http://schemas.microsoft.com/office/drawing/2014/main" id="{130FE85B-ED19-2A4B-AD47-59075AF4691A}"/>
              </a:ext>
            </a:extLst>
          </p:cNvPr>
          <p:cNvSpPr/>
          <p:nvPr/>
        </p:nvSpPr>
        <p:spPr>
          <a:xfrm flipH="1">
            <a:off x="7913156" y="2133053"/>
            <a:ext cx="328204" cy="2983200"/>
          </a:xfrm>
          <a:prstGeom prst="rightBrace">
            <a:avLst>
              <a:gd name="adj1" fmla="val 8333"/>
              <a:gd name="adj2" fmla="val 50403"/>
            </a:avLst>
          </a:prstGeom>
          <a:noFill/>
          <a:ln w="952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67" name="Google Shape;284;p38">
            <a:extLst>
              <a:ext uri="{FF2B5EF4-FFF2-40B4-BE49-F238E27FC236}">
                <a16:creationId xmlns:a16="http://schemas.microsoft.com/office/drawing/2014/main" id="{B560E5C1-505C-FA4D-811A-DDEB0AB7EEAD}"/>
              </a:ext>
            </a:extLst>
          </p:cNvPr>
          <p:cNvSpPr/>
          <p:nvPr/>
        </p:nvSpPr>
        <p:spPr>
          <a:xfrm>
            <a:off x="9848117" y="3737213"/>
            <a:ext cx="1672869" cy="681886"/>
          </a:xfrm>
          <a:prstGeom prst="rect">
            <a:avLst/>
          </a:prstGeom>
          <a:noFill/>
          <a:ln w="12700" cap="flat" cmpd="sng">
            <a:solidFill>
              <a:srgbClr val="3C3C3C"/>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FFFFFF"/>
              </a:buClr>
              <a:buSzPts val="1800"/>
              <a:buFont typeface="Gill Sans"/>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68" name="TextBox 67">
            <a:extLst>
              <a:ext uri="{FF2B5EF4-FFF2-40B4-BE49-F238E27FC236}">
                <a16:creationId xmlns:a16="http://schemas.microsoft.com/office/drawing/2014/main" id="{E0172DAA-9DE0-B04D-AC02-8D64052F553D}"/>
              </a:ext>
            </a:extLst>
          </p:cNvPr>
          <p:cNvSpPr txBox="1"/>
          <p:nvPr/>
        </p:nvSpPr>
        <p:spPr>
          <a:xfrm>
            <a:off x="9939278" y="4135983"/>
            <a:ext cx="1627369"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900" b="1" i="0" u="none" strike="noStrike" kern="0" cap="none" spc="0" normalizeH="0" baseline="0" noProof="0" dirty="0">
                <a:ln>
                  <a:noFill/>
                </a:ln>
                <a:solidFill>
                  <a:srgbClr val="000000"/>
                </a:solidFill>
                <a:effectLst/>
                <a:uLnTx/>
                <a:uFillTx/>
                <a:latin typeface="Arial"/>
                <a:cs typeface="Arial"/>
                <a:sym typeface="Arial"/>
              </a:rPr>
              <a:t>CNF Conformance (CNCF)</a:t>
            </a:r>
          </a:p>
        </p:txBody>
      </p:sp>
      <p:cxnSp>
        <p:nvCxnSpPr>
          <p:cNvPr id="69" name="Google Shape;318;p38">
            <a:extLst>
              <a:ext uri="{FF2B5EF4-FFF2-40B4-BE49-F238E27FC236}">
                <a16:creationId xmlns:a16="http://schemas.microsoft.com/office/drawing/2014/main" id="{1E8F7FD4-AB6B-154F-A641-BBA2D44EB2F7}"/>
              </a:ext>
            </a:extLst>
          </p:cNvPr>
          <p:cNvCxnSpPr>
            <a:cxnSpLocks/>
          </p:cNvCxnSpPr>
          <p:nvPr/>
        </p:nvCxnSpPr>
        <p:spPr>
          <a:xfrm>
            <a:off x="9997917" y="1849718"/>
            <a:ext cx="0" cy="223500"/>
          </a:xfrm>
          <a:prstGeom prst="straightConnector1">
            <a:avLst/>
          </a:prstGeom>
          <a:noFill/>
          <a:ln w="38100" cap="flat" cmpd="sng">
            <a:solidFill>
              <a:schemeClr val="accent1"/>
            </a:solidFill>
            <a:prstDash val="solid"/>
            <a:miter lim="800000"/>
            <a:headEnd type="none" w="sm" len="sm"/>
            <a:tailEnd type="triangle" w="med" len="med"/>
          </a:ln>
        </p:spPr>
      </p:cxnSp>
      <p:sp>
        <p:nvSpPr>
          <p:cNvPr id="70" name="Google Shape;317;p38">
            <a:extLst>
              <a:ext uri="{FF2B5EF4-FFF2-40B4-BE49-F238E27FC236}">
                <a16:creationId xmlns:a16="http://schemas.microsoft.com/office/drawing/2014/main" id="{269BE3DE-0EAE-324C-B90C-84BF8FFFED18}"/>
              </a:ext>
            </a:extLst>
          </p:cNvPr>
          <p:cNvSpPr txBox="1"/>
          <p:nvPr/>
        </p:nvSpPr>
        <p:spPr>
          <a:xfrm>
            <a:off x="984447" y="1323578"/>
            <a:ext cx="1679932" cy="369300"/>
          </a:xfrm>
          <a:prstGeom prst="rect">
            <a:avLst/>
          </a:prstGeom>
          <a:no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100000"/>
              </a:lnSpc>
              <a:spcBef>
                <a:spcPts val="0"/>
              </a:spcBef>
              <a:spcAft>
                <a:spcPts val="0"/>
              </a:spcAft>
              <a:buClr>
                <a:srgbClr val="3F3F3F"/>
              </a:buClr>
              <a:buSzPts val="1800"/>
              <a:buFont typeface="Open Sans"/>
              <a:buNone/>
              <a:tabLst/>
              <a:defRPr/>
            </a:pPr>
            <a:r>
              <a:rPr kumimoji="0" lang="en-US" sz="1800" b="1" i="0" u="none" strike="noStrike" kern="0" cap="none" spc="0" normalizeH="0" baseline="0" noProof="0" dirty="0">
                <a:ln>
                  <a:noFill/>
                </a:ln>
                <a:solidFill>
                  <a:srgbClr val="3F3F3F"/>
                </a:solidFill>
                <a:effectLst/>
                <a:uLnTx/>
                <a:uFillTx/>
                <a:latin typeface="Open Sans"/>
                <a:ea typeface="Open Sans"/>
                <a:cs typeface="Open Sans"/>
                <a:sym typeface="Open Sans"/>
              </a:rPr>
              <a:t>Today</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374049284"/>
      </p:ext>
    </p:extLst>
  </p:cSld>
  <p:clrMapOvr>
    <a:masterClrMapping/>
  </p:clrMapOvr>
  <p:transition>
    <p:fade thruBlk="1"/>
  </p:transition>
</p:sld>
</file>

<file path=ppt/theme/theme1.xml><?xml version="1.0" encoding="utf-8"?>
<a:theme xmlns:a="http://schemas.openxmlformats.org/drawingml/2006/main" name="CNCF 2019">
  <a:themeElements>
    <a:clrScheme name="CNCF">
      <a:dk1>
        <a:srgbClr val="000000"/>
      </a:dk1>
      <a:lt1>
        <a:srgbClr val="FFFFFF"/>
      </a:lt1>
      <a:dk2>
        <a:srgbClr val="3F4749"/>
      </a:dk2>
      <a:lt2>
        <a:srgbClr val="CCD8DB"/>
      </a:lt2>
      <a:accent1>
        <a:srgbClr val="DF156C"/>
      </a:accent1>
      <a:accent2>
        <a:srgbClr val="252A60"/>
      </a:accent2>
      <a:accent3>
        <a:srgbClr val="515EA1"/>
      </a:accent3>
      <a:accent4>
        <a:srgbClr val="3EB8C1"/>
      </a:accent4>
      <a:accent5>
        <a:srgbClr val="9FABD7"/>
      </a:accent5>
      <a:accent6>
        <a:srgbClr val="283235"/>
      </a:accent6>
      <a:hlink>
        <a:srgbClr val="515EA1"/>
      </a:hlink>
      <a:folHlink>
        <a:srgbClr val="515EA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394</Words>
  <Application>Microsoft Macintosh PowerPoint</Application>
  <PresentationFormat>Widescreen</PresentationFormat>
  <Paragraphs>56</Paragraphs>
  <Slides>2</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vt:i4>
      </vt:variant>
    </vt:vector>
  </HeadingPairs>
  <TitlesOfParts>
    <vt:vector size="10" baseType="lpstr">
      <vt:lpstr>Century Gothic</vt:lpstr>
      <vt:lpstr>Gill Sans</vt:lpstr>
      <vt:lpstr>Calibri</vt:lpstr>
      <vt:lpstr>Open Sans</vt:lpstr>
      <vt:lpstr>Arial</vt:lpstr>
      <vt:lpstr>Helvetica Neue</vt:lpstr>
      <vt:lpstr>CNCF 2019</vt:lpstr>
      <vt:lpstr>Office Theme</vt:lpstr>
      <vt:lpstr>Evolving from VNFs to CNFs</vt:lpstr>
      <vt:lpstr>LF Networking OVP: End to End Compliance &amp; Verification Program Accelerating Deployment – Reduce Operator &amp; Supplier Integration/Interop Testing Intervals By 50%</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CNF Conformance v0.2</dc:title>
  <cp:lastModifiedBy>arpit joshipura</cp:lastModifiedBy>
  <cp:revision>13</cp:revision>
  <dcterms:modified xsi:type="dcterms:W3CDTF">2020-02-07T23:06:55Z</dcterms:modified>
</cp:coreProperties>
</file>