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6" r:id="rId1"/>
    <p:sldMasterId id="2147483657" r:id="rId2"/>
  </p:sldMasterIdLst>
  <p:notesMasterIdLst>
    <p:notesMasterId r:id="rId5"/>
  </p:notesMasterIdLst>
  <p:sldIdLst>
    <p:sldId id="307" r:id="rId3"/>
    <p:sldId id="265" r:id="rId4"/>
  </p:sldIdLst>
  <p:sldSz cx="12192000" cy="6858000"/>
  <p:notesSz cx="6858000" cy="9144000"/>
  <p:embeddedFontLst>
    <p:embeddedFont>
      <p:font typeface="Calibri" panose="020F0502020204030204" pitchFamily="34" charset="0"/>
      <p:regular r:id="rId6"/>
      <p:bold r:id="rId7"/>
      <p:italic r:id="rId8"/>
      <p:boldItalic r:id="rId9"/>
    </p:embeddedFont>
    <p:embeddedFont>
      <p:font typeface="Century Gothic" panose="020B0502020202020204" pitchFamily="34" charset="0"/>
      <p:regular r:id="rId10"/>
      <p:bold r:id="rId11"/>
      <p:italic r:id="rId12"/>
      <p:boldItalic r:id="rId13"/>
    </p:embeddedFont>
    <p:embeddedFont>
      <p:font typeface="Gill Sans" panose="020B0604020202020204" charset="0"/>
      <p:regular r:id="rId14"/>
      <p:bold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ar Kapadia" initials="AK" lastIdx="1" clrIdx="0">
    <p:extLst>
      <p:ext uri="{19B8F6BF-5375-455C-9EA6-DF929625EA0E}">
        <p15:presenceInfo xmlns:p15="http://schemas.microsoft.com/office/powerpoint/2012/main" userId="S::akapadia@mirantis.onmicrosoft.com::a4fd8ee8-6865-48df-9573-46e2985ca7d7" providerId="AD"/>
      </p:ext>
    </p:extLst>
  </p:cmAuthor>
  <p:cmAuthor id="2" name="Lefevre, Catherine" initials="LC" lastIdx="6" clrIdx="1">
    <p:extLst>
      <p:ext uri="{19B8F6BF-5375-455C-9EA6-DF929625EA0E}">
        <p15:presenceInfo xmlns:p15="http://schemas.microsoft.com/office/powerpoint/2012/main" userId="S::cl664y@intl.att.com::69c7c75f-ef48-4158-a016-e9b9c96fe7d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49DB28B-24DC-47CA-BD9C-8D50A9138B18}">
  <a:tblStyle styleId="{849DB28B-24DC-47CA-BD9C-8D50A9138B18}"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479" autoAdjust="0"/>
    <p:restoredTop sz="88367" autoAdjust="0"/>
  </p:normalViewPr>
  <p:slideViewPr>
    <p:cSldViewPr snapToGrid="0" snapToObjects="1" showGuides="1">
      <p:cViewPr varScale="1">
        <p:scale>
          <a:sx n="93" d="100"/>
          <a:sy n="93" d="100"/>
        </p:scale>
        <p:origin x="726" y="78"/>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notesMaster" Target="notesMasters/notesMaster1.xml"/><Relationship Id="rId15" Type="http://schemas.openxmlformats.org/officeDocument/2006/relationships/font" Target="fonts/font10.fntdata"/><Relationship Id="rId10" Type="http://schemas.openxmlformats.org/officeDocument/2006/relationships/font" Target="fonts/font5.fntdata"/><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font" Target="fonts/font4.fntdata"/><Relationship Id="rId14" Type="http://schemas.openxmlformats.org/officeDocument/2006/relationships/font" Target="fonts/font9.fntdata"/></Relationships>
</file>

<file path=ppt/comments/comment1.xml><?xml version="1.0" encoding="utf-8"?>
<p:cmLst xmlns:a="http://schemas.openxmlformats.org/drawingml/2006/main" xmlns:r="http://schemas.openxmlformats.org/officeDocument/2006/relationships" xmlns:p="http://schemas.openxmlformats.org/presentationml/2006/main">
  <p:cm authorId="2" dt="2020-02-27T17:19:45.238" idx="1">
    <p:pos x="1805" y="1416"/>
    <p:text>Need to add PNF in this picture</p:text>
    <p:extLst>
      <p:ext uri="{C676402C-5697-4E1C-873F-D02D1690AC5C}">
        <p15:threadingInfo xmlns:p15="http://schemas.microsoft.com/office/powerpoint/2012/main" timeZoneBias="-60"/>
      </p:ext>
    </p:extLst>
  </p:cm>
  <p:cm authorId="2" dt="2020-02-27T17:33:39.620" idx="2">
    <p:pos x="6943" y="502"/>
    <p:text>How did we conclude on this %?</p:text>
    <p:extLst>
      <p:ext uri="{C676402C-5697-4E1C-873F-D02D1690AC5C}">
        <p15:threadingInfo xmlns:p15="http://schemas.microsoft.com/office/powerpoint/2012/main" timeZoneBias="-60"/>
      </p:ext>
    </p:extLst>
  </p:cm>
  <p:cm authorId="2" dt="2020-03-03T16:53:57.894" idx="3">
    <p:pos x="7257" y="1523"/>
    <p:text>Dotted lines are showing the add-ons to OVP PH2</p:text>
    <p:extLst>
      <p:ext uri="{C676402C-5697-4E1C-873F-D02D1690AC5C}">
        <p15:threadingInfo xmlns:p15="http://schemas.microsoft.com/office/powerpoint/2012/main" timeZoneBias="-60"/>
      </p:ext>
    </p:extLst>
  </p:cm>
  <p:cm authorId="2" dt="2020-03-03T16:56:50.815" idx="4">
    <p:pos x="7257" y="1619"/>
    <p:text>we have removed the CNF Conforma,ce from the CNF boxes to be aligned with the definition from CNF Conformance - https://github.com/cncf/cnf-conformance#cnf-conformance</p:text>
    <p:extLst>
      <p:ext uri="{C676402C-5697-4E1C-873F-D02D1690AC5C}">
        <p15:threadingInfo xmlns:p15="http://schemas.microsoft.com/office/powerpoint/2012/main" timeZoneBias="-60">
          <p15:parentCm authorId="2" idx="3"/>
        </p15:threadingInfo>
      </p:ext>
    </p:extLst>
  </p:cm>
  <p:cm authorId="2" dt="2020-03-03T16:59:04.717" idx="6">
    <p:pos x="6575" y="2071"/>
    <p:text>ONAP is Mano++ meaning that ONAP is providing additional capabilities than Mano functions i.e. Control Loops, Inventory etc.</p:text>
    <p:extLst>
      <p:ext uri="{C676402C-5697-4E1C-873F-D02D1690AC5C}">
        <p15:threadingInfo xmlns:p15="http://schemas.microsoft.com/office/powerpoint/2012/main" timeZoneBias="-6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47ab1bdd76_0_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1" name="Google Shape;461;g47ab1bdd76_0_7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sz="100"/>
          </a:p>
        </p:txBody>
      </p:sp>
      <p:sp>
        <p:nvSpPr>
          <p:cNvPr id="462" name="Google Shape;462;g47ab1bdd76_0_7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a:t>
            </a:fld>
            <a:endParaRPr/>
          </a:p>
        </p:txBody>
      </p:sp>
    </p:spTree>
    <p:extLst>
      <p:ext uri="{BB962C8B-B14F-4D97-AF65-F5344CB8AC3E}">
        <p14:creationId xmlns:p14="http://schemas.microsoft.com/office/powerpoint/2010/main" val="1133071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6f599332ae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1" name="Google Shape;281;g6f599332ae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From:</a:t>
            </a:r>
            <a:endParaRPr/>
          </a:p>
          <a:p>
            <a:pPr marL="0" marR="0" lvl="0" indent="0" algn="l" rtl="0">
              <a:lnSpc>
                <a:spcPct val="100000"/>
              </a:lnSpc>
              <a:spcBef>
                <a:spcPts val="0"/>
              </a:spcBef>
              <a:spcAft>
                <a:spcPts val="0"/>
              </a:spcAft>
              <a:buClr>
                <a:schemeClr val="dk1"/>
              </a:buClr>
              <a:buSzPts val="1200"/>
              <a:buFont typeface="Calibri"/>
              <a:buNone/>
            </a:pPr>
            <a:r>
              <a:rPr lang="en-US" b="1"/>
              <a:t>Too many separate solutions for VNF and NFVi lifecycle management and onboarding</a:t>
            </a:r>
            <a:endParaRPr b="1"/>
          </a:p>
          <a:p>
            <a:pPr marL="0" lvl="0" indent="0" algn="l" rtl="0">
              <a:spcBef>
                <a:spcPts val="0"/>
              </a:spcBef>
              <a:spcAft>
                <a:spcPts val="0"/>
              </a:spcAft>
              <a:buNone/>
            </a:pPr>
            <a:r>
              <a:rPr lang="en-US"/>
              <a:t>To: </a:t>
            </a:r>
            <a:endParaRPr/>
          </a:p>
          <a:p>
            <a:pPr marL="0" marR="0" lvl="0" indent="0" algn="l" rtl="0">
              <a:lnSpc>
                <a:spcPct val="100000"/>
              </a:lnSpc>
              <a:spcBef>
                <a:spcPts val="0"/>
              </a:spcBef>
              <a:spcAft>
                <a:spcPts val="0"/>
              </a:spcAft>
              <a:buClr>
                <a:schemeClr val="dk1"/>
              </a:buClr>
              <a:buSzPts val="1200"/>
              <a:buFont typeface="Calibri"/>
              <a:buNone/>
            </a:pPr>
            <a:r>
              <a:rPr lang="en-US" b="1"/>
              <a:t>Simplified &amp;  VNF on-boarding, Reduced time and cost of operationalizing a VNF through a common NFV Framework*</a:t>
            </a:r>
            <a:endParaRPr/>
          </a:p>
          <a:p>
            <a:pPr marL="0" lvl="0" indent="0" algn="l" rtl="0">
              <a:spcBef>
                <a:spcPts val="0"/>
              </a:spcBef>
              <a:spcAft>
                <a:spcPts val="0"/>
              </a:spcAft>
              <a:buNone/>
            </a:pPr>
            <a:endParaRPr/>
          </a:p>
        </p:txBody>
      </p:sp>
      <p:sp>
        <p:nvSpPr>
          <p:cNvPr id="282" name="Google Shape;282;g6f599332ae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400390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cxnSp>
        <p:nvCxnSpPr>
          <p:cNvPr id="160" name="Google Shape;160;p23"/>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161" name="Google Shape;161;p23"/>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162" name="Google Shape;162;p23"/>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63" name="Google Shape;163;p23"/>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64" name="Google Shape;164;p23"/>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02728843"/>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165"/>
        <p:cNvGrpSpPr/>
        <p:nvPr/>
      </p:nvGrpSpPr>
      <p:grpSpPr>
        <a:xfrm>
          <a:off x="0" y="0"/>
          <a:ext cx="0" cy="0"/>
          <a:chOff x="0" y="0"/>
          <a:chExt cx="0" cy="0"/>
        </a:xfrm>
      </p:grpSpPr>
      <p:sp>
        <p:nvSpPr>
          <p:cNvPr id="166" name="Google Shape;166;p2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67" name="Google Shape;167;p2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68" name="Google Shape;168;p24"/>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69" name="Google Shape;169;p2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0" name="Google Shape;170;p2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1" name="Google Shape;171;p2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72" name="Google Shape;172;p24"/>
          <p:cNvSpPr>
            <a:spLocks noGrp="1"/>
          </p:cNvSpPr>
          <p:nvPr>
            <p:ph type="pic" idx="2"/>
          </p:nvPr>
        </p:nvSpPr>
        <p:spPr>
          <a:xfrm>
            <a:off x="937549" y="1471218"/>
            <a:ext cx="4670400" cy="4670400"/>
          </a:xfrm>
          <a:prstGeom prst="ellipse">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73" name="Google Shape;173;p24"/>
          <p:cNvSpPr>
            <a:spLocks noGrp="1"/>
          </p:cNvSpPr>
          <p:nvPr>
            <p:ph type="pic" idx="3"/>
          </p:nvPr>
        </p:nvSpPr>
        <p:spPr>
          <a:xfrm>
            <a:off x="6732624" y="1471218"/>
            <a:ext cx="4670400" cy="4670400"/>
          </a:xfrm>
          <a:prstGeom prst="ellipse">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174" name="Google Shape;174;p24"/>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756275268"/>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175"/>
        <p:cNvGrpSpPr/>
        <p:nvPr/>
      </p:nvGrpSpPr>
      <p:grpSpPr>
        <a:xfrm>
          <a:off x="0" y="0"/>
          <a:ext cx="0" cy="0"/>
          <a:chOff x="0" y="0"/>
          <a:chExt cx="0" cy="0"/>
        </a:xfrm>
      </p:grpSpPr>
      <p:sp>
        <p:nvSpPr>
          <p:cNvPr id="176" name="Google Shape;176;p25"/>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77" name="Google Shape;177;p25"/>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78" name="Google Shape;178;p25"/>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79" name="Google Shape;179;p25"/>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0" name="Google Shape;180;p25"/>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1" name="Google Shape;181;p25"/>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82" name="Google Shape;182;p25"/>
          <p:cNvSpPr>
            <a:spLocks noGrp="1"/>
          </p:cNvSpPr>
          <p:nvPr>
            <p:ph type="pic" idx="2"/>
          </p:nvPr>
        </p:nvSpPr>
        <p:spPr>
          <a:xfrm>
            <a:off x="624841" y="1410656"/>
            <a:ext cx="5463300" cy="482280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83" name="Google Shape;183;p25"/>
          <p:cNvSpPr>
            <a:spLocks noGrp="1"/>
          </p:cNvSpPr>
          <p:nvPr>
            <p:ph type="pic" idx="3"/>
          </p:nvPr>
        </p:nvSpPr>
        <p:spPr>
          <a:xfrm>
            <a:off x="6095282" y="1406573"/>
            <a:ext cx="5463300" cy="482280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184" name="Google Shape;184;p25"/>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863938629"/>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185"/>
        <p:cNvGrpSpPr/>
        <p:nvPr/>
      </p:nvGrpSpPr>
      <p:grpSpPr>
        <a:xfrm>
          <a:off x="0" y="0"/>
          <a:ext cx="0" cy="0"/>
          <a:chOff x="0" y="0"/>
          <a:chExt cx="0" cy="0"/>
        </a:xfrm>
      </p:grpSpPr>
      <p:sp>
        <p:nvSpPr>
          <p:cNvPr id="186" name="Google Shape;186;p26"/>
          <p:cNvSpPr txBox="1">
            <a:spLocks noGrp="1"/>
          </p:cNvSpPr>
          <p:nvPr>
            <p:ph type="title"/>
          </p:nvPr>
        </p:nvSpPr>
        <p:spPr>
          <a:xfrm>
            <a:off x="624840" y="365126"/>
            <a:ext cx="107289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7" name="Google Shape;187;p26"/>
          <p:cNvSpPr txBox="1">
            <a:spLocks noGrp="1"/>
          </p:cNvSpPr>
          <p:nvPr>
            <p:ph type="body" idx="1"/>
          </p:nvPr>
        </p:nvSpPr>
        <p:spPr>
          <a:xfrm>
            <a:off x="624840" y="1335088"/>
            <a:ext cx="52680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188" name="Google Shape;188;p26"/>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89" name="Google Shape;189;p26"/>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90" name="Google Shape;190;p26"/>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1" name="Google Shape;191;p26"/>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2" name="Google Shape;192;p26"/>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93" name="Google Shape;193;p26"/>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1525597874"/>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194"/>
        <p:cNvGrpSpPr/>
        <p:nvPr/>
      </p:nvGrpSpPr>
      <p:grpSpPr>
        <a:xfrm>
          <a:off x="0" y="0"/>
          <a:ext cx="0" cy="0"/>
          <a:chOff x="0" y="0"/>
          <a:chExt cx="0" cy="0"/>
        </a:xfrm>
      </p:grpSpPr>
      <p:sp>
        <p:nvSpPr>
          <p:cNvPr id="195" name="Google Shape;195;p27"/>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96" name="Google Shape;196;p27"/>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noAutofit/>
          </a:bodyPr>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197" name="Google Shape;197;p27"/>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198" name="Google Shape;198;p2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9" name="Google Shape;199;p27"/>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0" name="Google Shape;200;p2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01" name="Google Shape;201;p27"/>
          <p:cNvPicPr preferRelativeResize="0"/>
          <p:nvPr/>
        </p:nvPicPr>
        <p:blipFill rotWithShape="1">
          <a:blip r:embed="rId3">
            <a:alphaModFix/>
          </a:blip>
          <a:srcRect/>
          <a:stretch/>
        </p:blipFill>
        <p:spPr>
          <a:xfrm>
            <a:off x="5097214" y="6082852"/>
            <a:ext cx="1997570" cy="187772"/>
          </a:xfrm>
          <a:prstGeom prst="rect">
            <a:avLst/>
          </a:prstGeom>
          <a:noFill/>
          <a:ln>
            <a:noFill/>
          </a:ln>
        </p:spPr>
      </p:pic>
    </p:spTree>
    <p:extLst>
      <p:ext uri="{BB962C8B-B14F-4D97-AF65-F5344CB8AC3E}">
        <p14:creationId xmlns:p14="http://schemas.microsoft.com/office/powerpoint/2010/main" val="575220177"/>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202"/>
        <p:cNvGrpSpPr/>
        <p:nvPr/>
      </p:nvGrpSpPr>
      <p:grpSpPr>
        <a:xfrm>
          <a:off x="0" y="0"/>
          <a:ext cx="0" cy="0"/>
          <a:chOff x="0" y="0"/>
          <a:chExt cx="0" cy="0"/>
        </a:xfrm>
      </p:grpSpPr>
      <p:sp>
        <p:nvSpPr>
          <p:cNvPr id="203" name="Google Shape;203;p28"/>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Helvetica Neue"/>
              <a:buNone/>
              <a:defRPr>
                <a:solidFill>
                  <a:srgbClr val="168FDF"/>
                </a:solidFill>
                <a:latin typeface="Helvetica Neue"/>
                <a:ea typeface="Helvetica Neue"/>
                <a:cs typeface="Helvetica Neue"/>
                <a:sym typeface="Helvetica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4" name="Google Shape;204;p28"/>
          <p:cNvSpPr txBox="1">
            <a:spLocks noGrp="1"/>
          </p:cNvSpPr>
          <p:nvPr>
            <p:ph type="body" idx="1"/>
          </p:nvPr>
        </p:nvSpPr>
        <p:spPr>
          <a:xfrm>
            <a:off x="624840" y="1335088"/>
            <a:ext cx="53322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205" name="Google Shape;205;p28"/>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206" name="Google Shape;206;p28"/>
          <p:cNvSpPr txBox="1">
            <a:spLocks noGrp="1"/>
          </p:cNvSpPr>
          <p:nvPr>
            <p:ph type="body" idx="2"/>
          </p:nvPr>
        </p:nvSpPr>
        <p:spPr>
          <a:xfrm>
            <a:off x="6226649" y="1335088"/>
            <a:ext cx="53322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207" name="Google Shape;207;p28"/>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208" name="Google Shape;208;p2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9" name="Google Shape;209;p2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0" name="Google Shape;210;p2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11" name="Google Shape;211;p28"/>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2113034573"/>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212"/>
        <p:cNvGrpSpPr/>
        <p:nvPr/>
      </p:nvGrpSpPr>
      <p:grpSpPr>
        <a:xfrm>
          <a:off x="0" y="0"/>
          <a:ext cx="0" cy="0"/>
          <a:chOff x="0" y="0"/>
          <a:chExt cx="0" cy="0"/>
        </a:xfrm>
      </p:grpSpPr>
      <p:sp>
        <p:nvSpPr>
          <p:cNvPr id="213" name="Google Shape;213;p29"/>
          <p:cNvSpPr>
            <a:spLocks noGrp="1"/>
          </p:cNvSpPr>
          <p:nvPr>
            <p:ph type="pic" idx="2"/>
          </p:nvPr>
        </p:nvSpPr>
        <p:spPr>
          <a:xfrm>
            <a:off x="0" y="-8238"/>
            <a:ext cx="12192000" cy="68661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214" name="Google Shape;214;p29"/>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5" name="Google Shape;215;p29"/>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noAutofit/>
          </a:bodyPr>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216" name="Google Shape;216;p29"/>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217" name="Google Shape;217;p29"/>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8" name="Google Shape;218;p29"/>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9" name="Google Shape;219;p2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20" name="Google Shape;220;p29"/>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2566901179"/>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Center Title Dark Background">
  <p:cSld name="Text Center Title Dark Background">
    <p:bg>
      <p:bgPr>
        <a:solidFill>
          <a:srgbClr val="00183C"/>
        </a:solidFill>
        <a:effectLst/>
      </p:bgPr>
    </p:bg>
    <p:spTree>
      <p:nvGrpSpPr>
        <p:cNvPr id="1" name="Shape 221"/>
        <p:cNvGrpSpPr/>
        <p:nvPr/>
      </p:nvGrpSpPr>
      <p:grpSpPr>
        <a:xfrm>
          <a:off x="0" y="0"/>
          <a:ext cx="0" cy="0"/>
          <a:chOff x="0" y="0"/>
          <a:chExt cx="0" cy="0"/>
        </a:xfrm>
      </p:grpSpPr>
      <p:sp>
        <p:nvSpPr>
          <p:cNvPr id="222" name="Google Shape;222;p30"/>
          <p:cNvSpPr txBox="1">
            <a:spLocks noGrp="1"/>
          </p:cNvSpPr>
          <p:nvPr>
            <p:ph type="title"/>
          </p:nvPr>
        </p:nvSpPr>
        <p:spPr>
          <a:xfrm>
            <a:off x="589280" y="923925"/>
            <a:ext cx="109728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3" name="Google Shape;223;p30"/>
          <p:cNvSpPr txBox="1">
            <a:spLocks noGrp="1"/>
          </p:cNvSpPr>
          <p:nvPr>
            <p:ph type="body" idx="1"/>
          </p:nvPr>
        </p:nvSpPr>
        <p:spPr>
          <a:xfrm>
            <a:off x="589280" y="2279968"/>
            <a:ext cx="10972800" cy="3105300"/>
          </a:xfrm>
          <a:prstGeom prst="rect">
            <a:avLst/>
          </a:prstGeom>
          <a:noFill/>
          <a:ln>
            <a:noFill/>
          </a:ln>
        </p:spPr>
        <p:txBody>
          <a:bodyPr spcFirstLastPara="1" wrap="square" lIns="91425" tIns="45700" rIns="91425" bIns="45700" anchor="t" anchorCtr="0">
            <a:noAutofit/>
          </a:bodyPr>
          <a:lstStyle>
            <a:lvl1pPr marL="457200" lvl="0" indent="-406400" algn="ctr" rtl="0">
              <a:lnSpc>
                <a:spcPct val="100000"/>
              </a:lnSpc>
              <a:spcBef>
                <a:spcPts val="1000"/>
              </a:spcBef>
              <a:spcAft>
                <a:spcPts val="0"/>
              </a:spcAft>
              <a:buSzPts val="2800"/>
              <a:buChar char="›"/>
              <a:defRPr>
                <a:solidFill>
                  <a:schemeClr val="lt1"/>
                </a:solidFill>
              </a:defRPr>
            </a:lvl1pPr>
            <a:lvl2pPr marL="914400" lvl="1" indent="-393700" algn="ctr" rtl="0">
              <a:lnSpc>
                <a:spcPct val="100000"/>
              </a:lnSpc>
              <a:spcBef>
                <a:spcPts val="500"/>
              </a:spcBef>
              <a:spcAft>
                <a:spcPts val="0"/>
              </a:spcAft>
              <a:buSzPts val="2600"/>
              <a:buChar char="›"/>
              <a:defRPr>
                <a:solidFill>
                  <a:schemeClr val="lt1"/>
                </a:solidFill>
              </a:defRPr>
            </a:lvl2pPr>
            <a:lvl3pPr marL="1371600" lvl="2" indent="-381000" algn="ctr" rtl="0">
              <a:lnSpc>
                <a:spcPct val="100000"/>
              </a:lnSpc>
              <a:spcBef>
                <a:spcPts val="500"/>
              </a:spcBef>
              <a:spcAft>
                <a:spcPts val="0"/>
              </a:spcAft>
              <a:buSzPts val="2400"/>
              <a:buChar char="›"/>
              <a:defRPr>
                <a:solidFill>
                  <a:schemeClr val="lt1"/>
                </a:solidFill>
              </a:defRPr>
            </a:lvl3pPr>
            <a:lvl4pPr marL="1828800" lvl="3" indent="-368300" algn="ctr" rtl="0">
              <a:lnSpc>
                <a:spcPct val="100000"/>
              </a:lnSpc>
              <a:spcBef>
                <a:spcPts val="500"/>
              </a:spcBef>
              <a:spcAft>
                <a:spcPts val="0"/>
              </a:spcAft>
              <a:buSzPts val="2200"/>
              <a:buChar char="›"/>
              <a:defRPr>
                <a:solidFill>
                  <a:schemeClr val="lt1"/>
                </a:solidFill>
              </a:defRPr>
            </a:lvl4pPr>
            <a:lvl5pPr marL="2286000" lvl="4" indent="-355600" algn="ctr"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224" name="Google Shape;224;p30"/>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225" name="Google Shape;225;p3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6" name="Google Shape;226;p3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7" name="Google Shape;227;p3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28" name="Google Shape;228;p30"/>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extLst>
      <p:ext uri="{BB962C8B-B14F-4D97-AF65-F5344CB8AC3E}">
        <p14:creationId xmlns:p14="http://schemas.microsoft.com/office/powerpoint/2010/main" val="1697554391"/>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229"/>
        <p:cNvGrpSpPr/>
        <p:nvPr/>
      </p:nvGrpSpPr>
      <p:grpSpPr>
        <a:xfrm>
          <a:off x="0" y="0"/>
          <a:ext cx="0" cy="0"/>
          <a:chOff x="0" y="0"/>
          <a:chExt cx="0" cy="0"/>
        </a:xfrm>
      </p:grpSpPr>
      <p:sp>
        <p:nvSpPr>
          <p:cNvPr id="230" name="Google Shape;230;p31"/>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231" name="Google Shape;231;p31"/>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232" name="Google Shape;232;p3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3" name="Google Shape;233;p3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4" name="Google Shape;234;p3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35" name="Google Shape;235;p31"/>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1119342634"/>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236"/>
        <p:cNvGrpSpPr/>
        <p:nvPr/>
      </p:nvGrpSpPr>
      <p:grpSpPr>
        <a:xfrm>
          <a:off x="0" y="0"/>
          <a:ext cx="0" cy="0"/>
          <a:chOff x="0" y="0"/>
          <a:chExt cx="0" cy="0"/>
        </a:xfrm>
      </p:grpSpPr>
      <p:sp>
        <p:nvSpPr>
          <p:cNvPr id="237" name="Google Shape;237;p32"/>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238" name="Google Shape;238;p32"/>
          <p:cNvSpPr txBox="1">
            <a:spLocks noGrp="1"/>
          </p:cNvSpPr>
          <p:nvPr>
            <p:ph type="body" idx="1"/>
          </p:nvPr>
        </p:nvSpPr>
        <p:spPr>
          <a:xfrm>
            <a:off x="7708900" y="0"/>
            <a:ext cx="4483200" cy="6858000"/>
          </a:xfrm>
          <a:prstGeom prst="rect">
            <a:avLst/>
          </a:prstGeom>
          <a:solidFill>
            <a:srgbClr val="00183C">
              <a:alpha val="94900"/>
            </a:srgbClr>
          </a:solidFill>
          <a:ln>
            <a:noFill/>
          </a:ln>
        </p:spPr>
        <p:txBody>
          <a:bodyPr spcFirstLastPara="1" wrap="square" lIns="457200" tIns="457200" rIns="228600" bIns="457200" anchor="t" anchorCtr="0">
            <a:noAutofit/>
          </a:bodyPr>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39" name="Google Shape;239;p3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0" name="Google Shape;240;p3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1" name="Google Shape;241;p3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84597567"/>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2 Column Content">
  <p:cSld name="Title and 2 Column Content">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
        <p:nvSpPr>
          <p:cNvPr id="29" name="Google Shape;29;p5"/>
          <p:cNvSpPr txBox="1">
            <a:spLocks noGrp="1"/>
          </p:cNvSpPr>
          <p:nvPr>
            <p:ph type="body" idx="1"/>
          </p:nvPr>
        </p:nvSpPr>
        <p:spPr>
          <a:xfrm>
            <a:off x="3429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
        <p:nvSpPr>
          <p:cNvPr id="30" name="Google Shape;30;p5"/>
          <p:cNvSpPr txBox="1">
            <a:spLocks noGrp="1"/>
          </p:cNvSpPr>
          <p:nvPr>
            <p:ph type="body" idx="2"/>
          </p:nvPr>
        </p:nvSpPr>
        <p:spPr>
          <a:xfrm>
            <a:off x="63373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242"/>
        <p:cNvGrpSpPr/>
        <p:nvPr/>
      </p:nvGrpSpPr>
      <p:grpSpPr>
        <a:xfrm>
          <a:off x="0" y="0"/>
          <a:ext cx="0" cy="0"/>
          <a:chOff x="0" y="0"/>
          <a:chExt cx="0" cy="0"/>
        </a:xfrm>
      </p:grpSpPr>
      <p:sp>
        <p:nvSpPr>
          <p:cNvPr id="243" name="Google Shape;243;p33"/>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244" name="Google Shape;244;p33"/>
          <p:cNvSpPr txBox="1">
            <a:spLocks noGrp="1"/>
          </p:cNvSpPr>
          <p:nvPr>
            <p:ph type="body" idx="1"/>
          </p:nvPr>
        </p:nvSpPr>
        <p:spPr>
          <a:xfrm>
            <a:off x="0" y="0"/>
            <a:ext cx="4483200" cy="6858000"/>
          </a:xfrm>
          <a:prstGeom prst="rect">
            <a:avLst/>
          </a:prstGeom>
          <a:solidFill>
            <a:srgbClr val="00183C">
              <a:alpha val="94900"/>
            </a:srgbClr>
          </a:solidFill>
          <a:ln>
            <a:noFill/>
          </a:ln>
        </p:spPr>
        <p:txBody>
          <a:bodyPr spcFirstLastPara="1" wrap="square" lIns="457200" tIns="457200" rIns="228600" bIns="457200" anchor="t" anchorCtr="0">
            <a:noAutofit/>
          </a:bodyPr>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45" name="Google Shape;245;p3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6" name="Google Shape;246;p3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7" name="Google Shape;247;p3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81618937"/>
      </p:ext>
    </p:extLst>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624840" y="6295331"/>
            <a:ext cx="2693086" cy="160741"/>
          </a:xfrm>
          <a:prstGeom prst="rect">
            <a:avLst/>
          </a:prstGeom>
          <a:noFill/>
          <a:ln>
            <a:noFill/>
          </a:ln>
        </p:spPr>
      </p:pic>
      <p:sp>
        <p:nvSpPr>
          <p:cNvPr id="250" name="Google Shape;250;p3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1" name="Google Shape;251;p34"/>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solidFill>
                  <a:schemeClr val="lt1"/>
                </a:solidFill>
              </a:defRPr>
            </a:lvl1pPr>
            <a:lvl2pPr marL="914400" lvl="1" indent="-393700" algn="l" rtl="0">
              <a:lnSpc>
                <a:spcPct val="100000"/>
              </a:lnSpc>
              <a:spcBef>
                <a:spcPts val="500"/>
              </a:spcBef>
              <a:spcAft>
                <a:spcPts val="0"/>
              </a:spcAft>
              <a:buSzPts val="2600"/>
              <a:buChar char="›"/>
              <a:defRPr sz="2600">
                <a:solidFill>
                  <a:schemeClr val="lt1"/>
                </a:solidFill>
              </a:defRPr>
            </a:lvl2pPr>
            <a:lvl3pPr marL="1371600" lvl="2" indent="-381000" algn="l" rtl="0">
              <a:lnSpc>
                <a:spcPct val="100000"/>
              </a:lnSpc>
              <a:spcBef>
                <a:spcPts val="500"/>
              </a:spcBef>
              <a:spcAft>
                <a:spcPts val="0"/>
              </a:spcAft>
              <a:buSzPts val="2400"/>
              <a:buChar char="›"/>
              <a:defRPr sz="2400">
                <a:solidFill>
                  <a:schemeClr val="lt1"/>
                </a:solidFill>
              </a:defRPr>
            </a:lvl3pPr>
            <a:lvl4pPr marL="1828800" lvl="3" indent="-368300" algn="l" rtl="0">
              <a:lnSpc>
                <a:spcPct val="100000"/>
              </a:lnSpc>
              <a:spcBef>
                <a:spcPts val="500"/>
              </a:spcBef>
              <a:spcAft>
                <a:spcPts val="0"/>
              </a:spcAft>
              <a:buSzPts val="2200"/>
              <a:buChar char="›"/>
              <a:defRPr sz="2200">
                <a:solidFill>
                  <a:schemeClr val="lt1"/>
                </a:solidFill>
              </a:defRPr>
            </a:lvl4pPr>
            <a:lvl5pPr marL="2286000" lvl="4" indent="-355600" algn="l" rtl="0">
              <a:lnSpc>
                <a:spcPct val="100000"/>
              </a:lnSpc>
              <a:spcBef>
                <a:spcPts val="500"/>
              </a:spcBef>
              <a:spcAft>
                <a:spcPts val="0"/>
              </a:spcAft>
              <a:buSzPts val="2000"/>
              <a:buChar char="›"/>
              <a:defRPr sz="2000">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252" name="Google Shape;252;p3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253" name="Google Shape;253;p3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54" name="Google Shape;254;p3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55" name="Google Shape;255;p3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2046607"/>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256"/>
        <p:cNvGrpSpPr/>
        <p:nvPr/>
      </p:nvGrpSpPr>
      <p:grpSpPr>
        <a:xfrm>
          <a:off x="0" y="0"/>
          <a:ext cx="0" cy="0"/>
          <a:chOff x="0" y="0"/>
          <a:chExt cx="0" cy="0"/>
        </a:xfrm>
      </p:grpSpPr>
      <p:sp>
        <p:nvSpPr>
          <p:cNvPr id="257" name="Google Shape;257;p35"/>
          <p:cNvSpPr txBox="1">
            <a:spLocks noGrp="1"/>
          </p:cNvSpPr>
          <p:nvPr>
            <p:ph type="title"/>
          </p:nvPr>
        </p:nvSpPr>
        <p:spPr>
          <a:xfrm>
            <a:off x="624840" y="365125"/>
            <a:ext cx="10934100" cy="935700"/>
          </a:xfrm>
          <a:prstGeom prst="rect">
            <a:avLst/>
          </a:prstGeom>
          <a:noFill/>
          <a:ln>
            <a:noFill/>
          </a:ln>
        </p:spPr>
        <p:txBody>
          <a:bodyPr spcFirstLastPara="1" wrap="square" lIns="68575" tIns="68575" rIns="68575" bIns="6857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None/>
              <a:defRPr sz="1867"/>
            </a:lvl2pPr>
            <a:lvl3pPr lvl="2" rtl="0">
              <a:spcBef>
                <a:spcPts val="0"/>
              </a:spcBef>
              <a:spcAft>
                <a:spcPts val="0"/>
              </a:spcAft>
              <a:buSzPts val="1100"/>
              <a:buNone/>
              <a:defRPr sz="1867"/>
            </a:lvl3pPr>
            <a:lvl4pPr lvl="3" rtl="0">
              <a:spcBef>
                <a:spcPts val="0"/>
              </a:spcBef>
              <a:spcAft>
                <a:spcPts val="0"/>
              </a:spcAft>
              <a:buSzPts val="1100"/>
              <a:buNone/>
              <a:defRPr sz="1867"/>
            </a:lvl4pPr>
            <a:lvl5pPr lvl="4" rtl="0">
              <a:spcBef>
                <a:spcPts val="0"/>
              </a:spcBef>
              <a:spcAft>
                <a:spcPts val="0"/>
              </a:spcAft>
              <a:buSzPts val="1100"/>
              <a:buNone/>
              <a:defRPr sz="1867"/>
            </a:lvl5pPr>
            <a:lvl6pPr lvl="5" rtl="0">
              <a:spcBef>
                <a:spcPts val="0"/>
              </a:spcBef>
              <a:spcAft>
                <a:spcPts val="0"/>
              </a:spcAft>
              <a:buSzPts val="1100"/>
              <a:buNone/>
              <a:defRPr sz="1867"/>
            </a:lvl6pPr>
            <a:lvl7pPr lvl="6" rtl="0">
              <a:spcBef>
                <a:spcPts val="0"/>
              </a:spcBef>
              <a:spcAft>
                <a:spcPts val="0"/>
              </a:spcAft>
              <a:buSzPts val="1100"/>
              <a:buNone/>
              <a:defRPr sz="1867"/>
            </a:lvl7pPr>
            <a:lvl8pPr lvl="7" rtl="0">
              <a:spcBef>
                <a:spcPts val="0"/>
              </a:spcBef>
              <a:spcAft>
                <a:spcPts val="0"/>
              </a:spcAft>
              <a:buSzPts val="1100"/>
              <a:buNone/>
              <a:defRPr sz="1867"/>
            </a:lvl8pPr>
            <a:lvl9pPr lvl="8" rtl="0">
              <a:spcBef>
                <a:spcPts val="0"/>
              </a:spcBef>
              <a:spcAft>
                <a:spcPts val="0"/>
              </a:spcAft>
              <a:buSzPts val="1100"/>
              <a:buNone/>
              <a:defRPr sz="1867"/>
            </a:lvl9pPr>
          </a:lstStyle>
          <a:p>
            <a:endParaRPr/>
          </a:p>
        </p:txBody>
      </p:sp>
      <p:sp>
        <p:nvSpPr>
          <p:cNvPr id="258" name="Google Shape;258;p35"/>
          <p:cNvSpPr txBox="1">
            <a:spLocks noGrp="1"/>
          </p:cNvSpPr>
          <p:nvPr>
            <p:ph type="body" idx="1"/>
          </p:nvPr>
        </p:nvSpPr>
        <p:spPr>
          <a:xfrm>
            <a:off x="624840" y="1335088"/>
            <a:ext cx="10934100" cy="4351200"/>
          </a:xfrm>
          <a:prstGeom prst="rect">
            <a:avLst/>
          </a:prstGeom>
          <a:noFill/>
          <a:ln>
            <a:noFill/>
          </a:ln>
        </p:spPr>
        <p:txBody>
          <a:bodyPr spcFirstLastPara="1" wrap="square" lIns="68575" tIns="68575" rIns="68575" bIns="68575" anchor="t" anchorCtr="0">
            <a:noAutofit/>
          </a:bodyPr>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59" name="Google Shape;259;p35"/>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260" name="Google Shape;260;p35"/>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261" name="Google Shape;261;p35"/>
          <p:cNvSpPr txBox="1">
            <a:spLocks noGrp="1"/>
          </p:cNvSpPr>
          <p:nvPr>
            <p:ph type="dt" idx="10"/>
          </p:nvPr>
        </p:nvSpPr>
        <p:spPr>
          <a:xfrm>
            <a:off x="10990556" y="6583680"/>
            <a:ext cx="824700" cy="274500"/>
          </a:xfrm>
          <a:prstGeom prst="rect">
            <a:avLst/>
          </a:prstGeom>
          <a:noFill/>
          <a:ln>
            <a:noFill/>
          </a:ln>
        </p:spPr>
        <p:txBody>
          <a:bodyPr spcFirstLastPara="1" wrap="square" lIns="68575" tIns="68575" rIns="68575" bIns="68575" anchor="ctr" anchorCtr="0">
            <a:noAutofit/>
          </a:bodyPr>
          <a:lstStyle>
            <a:lvl1pPr marR="0" lvl="0" algn="r"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62" name="Google Shape;262;p35"/>
          <p:cNvSpPr txBox="1">
            <a:spLocks noGrp="1"/>
          </p:cNvSpPr>
          <p:nvPr>
            <p:ph type="ftr" idx="11"/>
          </p:nvPr>
        </p:nvSpPr>
        <p:spPr>
          <a:xfrm>
            <a:off x="607381" y="6583680"/>
            <a:ext cx="3368700" cy="274500"/>
          </a:xfrm>
          <a:prstGeom prst="rect">
            <a:avLst/>
          </a:prstGeom>
          <a:noFill/>
          <a:ln>
            <a:noFill/>
          </a:ln>
        </p:spPr>
        <p:txBody>
          <a:bodyPr spcFirstLastPara="1" wrap="square" lIns="68575" tIns="68575" rIns="68575" bIns="68575" anchor="ctr" anchorCtr="0">
            <a:noAutofit/>
          </a:bodyPr>
          <a:lstStyle>
            <a:lvl1pPr marR="0" lvl="0" algn="l"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63" name="Google Shape;263;p35"/>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lvl="0" indent="0" algn="r" rtl="0">
              <a:buNone/>
              <a:defRPr sz="1067">
                <a:solidFill>
                  <a:srgbClr val="2F2F2F"/>
                </a:solidFill>
                <a:latin typeface="Gill Sans"/>
                <a:ea typeface="Gill Sans"/>
                <a:cs typeface="Gill Sans"/>
                <a:sym typeface="Gill Sans"/>
              </a:defRPr>
            </a:lvl1pPr>
            <a:lvl2pPr marL="0" lvl="1" indent="0" algn="r" rtl="0">
              <a:buNone/>
              <a:defRPr sz="1067">
                <a:solidFill>
                  <a:srgbClr val="2F2F2F"/>
                </a:solidFill>
                <a:latin typeface="Gill Sans"/>
                <a:ea typeface="Gill Sans"/>
                <a:cs typeface="Gill Sans"/>
                <a:sym typeface="Gill Sans"/>
              </a:defRPr>
            </a:lvl2pPr>
            <a:lvl3pPr marL="0" lvl="2" indent="0" algn="r" rtl="0">
              <a:buNone/>
              <a:defRPr sz="1067">
                <a:solidFill>
                  <a:srgbClr val="2F2F2F"/>
                </a:solidFill>
                <a:latin typeface="Gill Sans"/>
                <a:ea typeface="Gill Sans"/>
                <a:cs typeface="Gill Sans"/>
                <a:sym typeface="Gill Sans"/>
              </a:defRPr>
            </a:lvl3pPr>
            <a:lvl4pPr marL="0" lvl="3" indent="0" algn="r" rtl="0">
              <a:buNone/>
              <a:defRPr sz="1067">
                <a:solidFill>
                  <a:srgbClr val="2F2F2F"/>
                </a:solidFill>
                <a:latin typeface="Gill Sans"/>
                <a:ea typeface="Gill Sans"/>
                <a:cs typeface="Gill Sans"/>
                <a:sym typeface="Gill Sans"/>
              </a:defRPr>
            </a:lvl4pPr>
            <a:lvl5pPr marL="0" lvl="4" indent="0" algn="r" rtl="0">
              <a:buNone/>
              <a:defRPr sz="1067">
                <a:solidFill>
                  <a:srgbClr val="2F2F2F"/>
                </a:solidFill>
                <a:latin typeface="Gill Sans"/>
                <a:ea typeface="Gill Sans"/>
                <a:cs typeface="Gill Sans"/>
                <a:sym typeface="Gill Sans"/>
              </a:defRPr>
            </a:lvl5pPr>
            <a:lvl6pPr marL="0" lvl="5" indent="0" algn="r" rtl="0">
              <a:buNone/>
              <a:defRPr sz="1067">
                <a:solidFill>
                  <a:srgbClr val="2F2F2F"/>
                </a:solidFill>
                <a:latin typeface="Gill Sans"/>
                <a:ea typeface="Gill Sans"/>
                <a:cs typeface="Gill Sans"/>
                <a:sym typeface="Gill Sans"/>
              </a:defRPr>
            </a:lvl6pPr>
            <a:lvl7pPr marL="0" lvl="6" indent="0" algn="r" rtl="0">
              <a:buNone/>
              <a:defRPr sz="1067">
                <a:solidFill>
                  <a:srgbClr val="2F2F2F"/>
                </a:solidFill>
                <a:latin typeface="Gill Sans"/>
                <a:ea typeface="Gill Sans"/>
                <a:cs typeface="Gill Sans"/>
                <a:sym typeface="Gill Sans"/>
              </a:defRPr>
            </a:lvl7pPr>
            <a:lvl8pPr marL="0" lvl="7" indent="0" algn="r" rtl="0">
              <a:buNone/>
              <a:defRPr sz="1067">
                <a:solidFill>
                  <a:srgbClr val="2F2F2F"/>
                </a:solidFill>
                <a:latin typeface="Gill Sans"/>
                <a:ea typeface="Gill Sans"/>
                <a:cs typeface="Gill Sans"/>
                <a:sym typeface="Gill Sans"/>
              </a:defRPr>
            </a:lvl8pPr>
            <a:lvl9pPr marL="0" lvl="8" indent="0" algn="r" rtl="0">
              <a:buNone/>
              <a:defRPr sz="1067">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1283823"/>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264"/>
        <p:cNvGrpSpPr/>
        <p:nvPr/>
      </p:nvGrpSpPr>
      <p:grpSpPr>
        <a:xfrm>
          <a:off x="0" y="0"/>
          <a:ext cx="0" cy="0"/>
          <a:chOff x="0" y="0"/>
          <a:chExt cx="0" cy="0"/>
        </a:xfrm>
      </p:grpSpPr>
      <p:sp>
        <p:nvSpPr>
          <p:cNvPr id="265" name="Google Shape;265;p36"/>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266" name="Google Shape;266;p36"/>
          <p:cNvSpPr txBox="1">
            <a:spLocks noGrp="1"/>
          </p:cNvSpPr>
          <p:nvPr>
            <p:ph type="body" idx="1"/>
          </p:nvPr>
        </p:nvSpPr>
        <p:spPr>
          <a:xfrm>
            <a:off x="624840" y="1335088"/>
            <a:ext cx="5331900" cy="43512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67" name="Google Shape;267;p36"/>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sp>
        <p:nvSpPr>
          <p:cNvPr id="268" name="Google Shape;268;p36"/>
          <p:cNvSpPr txBox="1">
            <a:spLocks noGrp="1"/>
          </p:cNvSpPr>
          <p:nvPr>
            <p:ph type="body" idx="2"/>
          </p:nvPr>
        </p:nvSpPr>
        <p:spPr>
          <a:xfrm>
            <a:off x="6226649" y="1335088"/>
            <a:ext cx="5331900" cy="43512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269" name="Google Shape;269;p36"/>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270" name="Google Shape;270;p36"/>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71" name="Google Shape;271;p36"/>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72" name="Google Shape;272;p36"/>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01640839"/>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 and Screenshot">
  <p:cSld name="Content and Screenshot">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pic>
        <p:nvPicPr>
          <p:cNvPr id="37" name="Google Shape;37;p7"/>
          <p:cNvPicPr preferRelativeResize="0"/>
          <p:nvPr/>
        </p:nvPicPr>
        <p:blipFill rotWithShape="1">
          <a:blip r:embed="rId2">
            <a:alphaModFix/>
          </a:blip>
          <a:srcRect/>
          <a:stretch/>
        </p:blipFill>
        <p:spPr>
          <a:xfrm>
            <a:off x="5153279" y="1294615"/>
            <a:ext cx="7038722" cy="4112741"/>
          </a:xfrm>
          <a:prstGeom prst="rect">
            <a:avLst/>
          </a:prstGeom>
          <a:noFill/>
          <a:ln>
            <a:noFill/>
          </a:ln>
        </p:spPr>
      </p:pic>
      <p:sp>
        <p:nvSpPr>
          <p:cNvPr id="38" name="Google Shape;38;p7"/>
          <p:cNvSpPr>
            <a:spLocks noGrp="1"/>
          </p:cNvSpPr>
          <p:nvPr>
            <p:ph type="pic" idx="2"/>
          </p:nvPr>
        </p:nvSpPr>
        <p:spPr>
          <a:xfrm>
            <a:off x="6299200" y="1819563"/>
            <a:ext cx="4608300" cy="2909700"/>
          </a:xfrm>
          <a:prstGeom prst="rect">
            <a:avLst/>
          </a:prstGeom>
          <a:noFill/>
          <a:ln>
            <a:noFill/>
          </a:ln>
        </p:spPr>
        <p:txBody>
          <a:bodyPr spcFirstLastPara="1" wrap="square" lIns="91425" tIns="91425" rIns="91425" bIns="91425" anchor="ctr" anchorCtr="0">
            <a:noAutofit/>
          </a:bodyPr>
          <a:lstStyle>
            <a:lvl1pPr marR="0" lvl="0" algn="ctr" rtl="0">
              <a:lnSpc>
                <a:spcPct val="90000"/>
              </a:lnSpc>
              <a:spcBef>
                <a:spcPts val="1100"/>
              </a:spcBef>
              <a:spcAft>
                <a:spcPts val="0"/>
              </a:spcAft>
              <a:buClr>
                <a:schemeClr val="dk1"/>
              </a:buClr>
              <a:buSzPts val="2800"/>
              <a:buFont typeface="Arial"/>
              <a:buNone/>
              <a:defRPr sz="2800" b="0" i="0" u="none" strike="noStrike" cap="none">
                <a:solidFill>
                  <a:schemeClr val="dk1"/>
                </a:solidFill>
                <a:latin typeface="Century Gothic"/>
                <a:ea typeface="Century Gothic"/>
                <a:cs typeface="Century Gothic"/>
                <a:sym typeface="Century Gothic"/>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R="0" lvl="3"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4pPr>
            <a:lvl5pPr marR="0" lvl="4"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5pPr>
            <a:lvl6pPr marR="0" lvl="5"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6pPr>
            <a:lvl7pPr marR="0" lvl="6"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7pPr>
            <a:lvl8pPr marR="0" lvl="7"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8pPr>
            <a:lvl9pPr marR="0" lvl="8"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9pPr>
          </a:lstStyle>
          <a:p>
            <a:endParaRPr/>
          </a:p>
        </p:txBody>
      </p:sp>
      <p:sp>
        <p:nvSpPr>
          <p:cNvPr id="39" name="Google Shape;39;p7"/>
          <p:cNvSpPr txBox="1">
            <a:spLocks noGrp="1"/>
          </p:cNvSpPr>
          <p:nvPr>
            <p:ph type="body" idx="1"/>
          </p:nvPr>
        </p:nvSpPr>
        <p:spPr>
          <a:xfrm>
            <a:off x="3429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cSld name="1_Custom Layout">
    <p:spTree>
      <p:nvGrpSpPr>
        <p:cNvPr id="1" name="Shape 4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124"/>
        <p:cNvGrpSpPr/>
        <p:nvPr/>
      </p:nvGrpSpPr>
      <p:grpSpPr>
        <a:xfrm>
          <a:off x="0" y="0"/>
          <a:ext cx="0" cy="0"/>
          <a:chOff x="0" y="0"/>
          <a:chExt cx="0" cy="0"/>
        </a:xfrm>
      </p:grpSpPr>
      <p:sp>
        <p:nvSpPr>
          <p:cNvPr id="125" name="Google Shape;125;p18"/>
          <p:cNvSpPr txBox="1">
            <a:spLocks noGrp="1"/>
          </p:cNvSpPr>
          <p:nvPr>
            <p:ph type="ctrTitle"/>
          </p:nvPr>
        </p:nvSpPr>
        <p:spPr>
          <a:xfrm>
            <a:off x="838200" y="969963"/>
            <a:ext cx="5867400" cy="23877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6" name="Google Shape;126;p18"/>
          <p:cNvSpPr txBox="1">
            <a:spLocks noGrp="1"/>
          </p:cNvSpPr>
          <p:nvPr>
            <p:ph type="subTitle" idx="1"/>
          </p:nvPr>
        </p:nvSpPr>
        <p:spPr>
          <a:xfrm>
            <a:off x="838200" y="3449638"/>
            <a:ext cx="5867400" cy="837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rtl="0">
              <a:lnSpc>
                <a:spcPct val="100000"/>
              </a:lnSpc>
              <a:spcBef>
                <a:spcPts val="500"/>
              </a:spcBef>
              <a:spcAft>
                <a:spcPts val="0"/>
              </a:spcAft>
              <a:buSzPts val="2000"/>
              <a:buNone/>
              <a:defRPr sz="2000"/>
            </a:lvl2pPr>
            <a:lvl3pPr lvl="2" algn="ctr" rtl="0">
              <a:lnSpc>
                <a:spcPct val="100000"/>
              </a:lnSpc>
              <a:spcBef>
                <a:spcPts val="500"/>
              </a:spcBef>
              <a:spcAft>
                <a:spcPts val="0"/>
              </a:spcAft>
              <a:buSzPts val="1800"/>
              <a:buNone/>
              <a:defRPr sz="1800"/>
            </a:lvl3pPr>
            <a:lvl4pPr lvl="3" algn="ctr" rtl="0">
              <a:lnSpc>
                <a:spcPct val="100000"/>
              </a:lnSpc>
              <a:spcBef>
                <a:spcPts val="500"/>
              </a:spcBef>
              <a:spcAft>
                <a:spcPts val="0"/>
              </a:spcAft>
              <a:buSzPts val="1600"/>
              <a:buNone/>
              <a:defRPr sz="1600"/>
            </a:lvl4pPr>
            <a:lvl5pPr lvl="4" algn="ctr" rtl="0">
              <a:lnSpc>
                <a:spcPct val="100000"/>
              </a:lnSpc>
              <a:spcBef>
                <a:spcPts val="500"/>
              </a:spcBef>
              <a:spcAft>
                <a:spcPts val="0"/>
              </a:spcAft>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pic>
        <p:nvPicPr>
          <p:cNvPr id="127" name="Google Shape;127;p18" descr="A picture containing thing&#10;&#10;Description generated with high confidence"/>
          <p:cNvPicPr preferRelativeResize="0"/>
          <p:nvPr/>
        </p:nvPicPr>
        <p:blipFill rotWithShape="1">
          <a:blip r:embed="rId3">
            <a:alphaModFix/>
          </a:blip>
          <a:srcRect/>
          <a:stretch/>
        </p:blipFill>
        <p:spPr>
          <a:xfrm>
            <a:off x="838200" y="5835957"/>
            <a:ext cx="5029200" cy="300175"/>
          </a:xfrm>
          <a:prstGeom prst="rect">
            <a:avLst/>
          </a:prstGeom>
          <a:noFill/>
          <a:ln>
            <a:noFill/>
          </a:ln>
        </p:spPr>
      </p:pic>
      <p:sp>
        <p:nvSpPr>
          <p:cNvPr id="128" name="Google Shape;128;p1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9" name="Google Shape;129;p1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0" name="Google Shape;130;p1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chemeClr val="lt1"/>
                </a:solidFill>
                <a:latin typeface="Gill Sans"/>
                <a:ea typeface="Gill Sans"/>
                <a:cs typeface="Gill Sans"/>
                <a:sym typeface="Gill Sans"/>
              </a:defRPr>
            </a:lvl1pPr>
            <a:lvl2pPr marL="0" lvl="1" indent="0" algn="r" rtl="0">
              <a:spcBef>
                <a:spcPts val="0"/>
              </a:spcBef>
              <a:buNone/>
              <a:defRPr sz="1100" b="0" i="0" u="none" strike="noStrike" cap="none">
                <a:solidFill>
                  <a:schemeClr val="lt1"/>
                </a:solidFill>
                <a:latin typeface="Gill Sans"/>
                <a:ea typeface="Gill Sans"/>
                <a:cs typeface="Gill Sans"/>
                <a:sym typeface="Gill Sans"/>
              </a:defRPr>
            </a:lvl2pPr>
            <a:lvl3pPr marL="0" lvl="2" indent="0" algn="r" rtl="0">
              <a:spcBef>
                <a:spcPts val="0"/>
              </a:spcBef>
              <a:buNone/>
              <a:defRPr sz="1100" b="0" i="0" u="none" strike="noStrike" cap="none">
                <a:solidFill>
                  <a:schemeClr val="lt1"/>
                </a:solidFill>
                <a:latin typeface="Gill Sans"/>
                <a:ea typeface="Gill Sans"/>
                <a:cs typeface="Gill Sans"/>
                <a:sym typeface="Gill Sans"/>
              </a:defRPr>
            </a:lvl3pPr>
            <a:lvl4pPr marL="0" lvl="3" indent="0" algn="r" rtl="0">
              <a:spcBef>
                <a:spcPts val="0"/>
              </a:spcBef>
              <a:buNone/>
              <a:defRPr sz="1100" b="0" i="0" u="none" strike="noStrike" cap="none">
                <a:solidFill>
                  <a:schemeClr val="lt1"/>
                </a:solidFill>
                <a:latin typeface="Gill Sans"/>
                <a:ea typeface="Gill Sans"/>
                <a:cs typeface="Gill Sans"/>
                <a:sym typeface="Gill Sans"/>
              </a:defRPr>
            </a:lvl4pPr>
            <a:lvl5pPr marL="0" lvl="4" indent="0" algn="r" rtl="0">
              <a:spcBef>
                <a:spcPts val="0"/>
              </a:spcBef>
              <a:buNone/>
              <a:defRPr sz="1100" b="0" i="0" u="none" strike="noStrike" cap="none">
                <a:solidFill>
                  <a:schemeClr val="lt1"/>
                </a:solidFill>
                <a:latin typeface="Gill Sans"/>
                <a:ea typeface="Gill Sans"/>
                <a:cs typeface="Gill Sans"/>
                <a:sym typeface="Gill Sans"/>
              </a:defRPr>
            </a:lvl5pPr>
            <a:lvl6pPr marL="0" lvl="5" indent="0" algn="r" rtl="0">
              <a:spcBef>
                <a:spcPts val="0"/>
              </a:spcBef>
              <a:buNone/>
              <a:defRPr sz="1100" b="0" i="0" u="none" strike="noStrike" cap="none">
                <a:solidFill>
                  <a:schemeClr val="lt1"/>
                </a:solidFill>
                <a:latin typeface="Gill Sans"/>
                <a:ea typeface="Gill Sans"/>
                <a:cs typeface="Gill Sans"/>
                <a:sym typeface="Gill Sans"/>
              </a:defRPr>
            </a:lvl6pPr>
            <a:lvl7pPr marL="0" lvl="6" indent="0" algn="r" rtl="0">
              <a:spcBef>
                <a:spcPts val="0"/>
              </a:spcBef>
              <a:buNone/>
              <a:defRPr sz="1100" b="0" i="0" u="none" strike="noStrike" cap="none">
                <a:solidFill>
                  <a:schemeClr val="lt1"/>
                </a:solidFill>
                <a:latin typeface="Gill Sans"/>
                <a:ea typeface="Gill Sans"/>
                <a:cs typeface="Gill Sans"/>
                <a:sym typeface="Gill Sans"/>
              </a:defRPr>
            </a:lvl7pPr>
            <a:lvl8pPr marL="0" lvl="7" indent="0" algn="r" rtl="0">
              <a:spcBef>
                <a:spcPts val="0"/>
              </a:spcBef>
              <a:buNone/>
              <a:defRPr sz="1100" b="0" i="0" u="none" strike="noStrike" cap="none">
                <a:solidFill>
                  <a:schemeClr val="lt1"/>
                </a:solidFill>
                <a:latin typeface="Gill Sans"/>
                <a:ea typeface="Gill Sans"/>
                <a:cs typeface="Gill Sans"/>
                <a:sym typeface="Gill Sans"/>
              </a:defRPr>
            </a:lvl8pPr>
            <a:lvl9pPr marL="0" lvl="8" indent="0" algn="r" rtl="0">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31" name="Google Shape;131;p18"/>
          <p:cNvPicPr preferRelativeResize="0"/>
          <p:nvPr/>
        </p:nvPicPr>
        <p:blipFill rotWithShape="1">
          <a:blip r:embed="rId4">
            <a:alphaModFix/>
          </a:blip>
          <a:srcRect/>
          <a:stretch/>
        </p:blipFill>
        <p:spPr>
          <a:xfrm>
            <a:off x="819728" y="5225916"/>
            <a:ext cx="3666838" cy="344683"/>
          </a:xfrm>
          <a:prstGeom prst="rect">
            <a:avLst/>
          </a:prstGeom>
          <a:noFill/>
          <a:ln>
            <a:noFill/>
          </a:ln>
        </p:spPr>
      </p:pic>
    </p:spTree>
    <p:extLst>
      <p:ext uri="{BB962C8B-B14F-4D97-AF65-F5344CB8AC3E}">
        <p14:creationId xmlns:p14="http://schemas.microsoft.com/office/powerpoint/2010/main" val="4211119667"/>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132"/>
        <p:cNvGrpSpPr/>
        <p:nvPr/>
      </p:nvGrpSpPr>
      <p:grpSpPr>
        <a:xfrm>
          <a:off x="0" y="0"/>
          <a:ext cx="0" cy="0"/>
          <a:chOff x="0" y="0"/>
          <a:chExt cx="0" cy="0"/>
        </a:xfrm>
      </p:grpSpPr>
      <p:sp>
        <p:nvSpPr>
          <p:cNvPr id="133" name="Google Shape;133;p19"/>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134" name="Google Shape;134;p19"/>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135" name="Google Shape;135;p19"/>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6" name="Google Shape;136;p19"/>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7" name="Google Shape;137;p1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chemeClr val="lt1"/>
                </a:solidFill>
                <a:latin typeface="Gill Sans"/>
                <a:ea typeface="Gill Sans"/>
                <a:cs typeface="Gill Sans"/>
                <a:sym typeface="Gill Sans"/>
              </a:defRPr>
            </a:lvl1pPr>
            <a:lvl2pPr marL="0" lvl="1" indent="0" algn="r" rtl="0">
              <a:spcBef>
                <a:spcPts val="0"/>
              </a:spcBef>
              <a:buNone/>
              <a:defRPr sz="1100" b="0" i="0" u="none" strike="noStrike" cap="none">
                <a:solidFill>
                  <a:schemeClr val="lt1"/>
                </a:solidFill>
                <a:latin typeface="Gill Sans"/>
                <a:ea typeface="Gill Sans"/>
                <a:cs typeface="Gill Sans"/>
                <a:sym typeface="Gill Sans"/>
              </a:defRPr>
            </a:lvl2pPr>
            <a:lvl3pPr marL="0" lvl="2" indent="0" algn="r" rtl="0">
              <a:spcBef>
                <a:spcPts val="0"/>
              </a:spcBef>
              <a:buNone/>
              <a:defRPr sz="1100" b="0" i="0" u="none" strike="noStrike" cap="none">
                <a:solidFill>
                  <a:schemeClr val="lt1"/>
                </a:solidFill>
                <a:latin typeface="Gill Sans"/>
                <a:ea typeface="Gill Sans"/>
                <a:cs typeface="Gill Sans"/>
                <a:sym typeface="Gill Sans"/>
              </a:defRPr>
            </a:lvl3pPr>
            <a:lvl4pPr marL="0" lvl="3" indent="0" algn="r" rtl="0">
              <a:spcBef>
                <a:spcPts val="0"/>
              </a:spcBef>
              <a:buNone/>
              <a:defRPr sz="1100" b="0" i="0" u="none" strike="noStrike" cap="none">
                <a:solidFill>
                  <a:schemeClr val="lt1"/>
                </a:solidFill>
                <a:latin typeface="Gill Sans"/>
                <a:ea typeface="Gill Sans"/>
                <a:cs typeface="Gill Sans"/>
                <a:sym typeface="Gill Sans"/>
              </a:defRPr>
            </a:lvl4pPr>
            <a:lvl5pPr marL="0" lvl="4" indent="0" algn="r" rtl="0">
              <a:spcBef>
                <a:spcPts val="0"/>
              </a:spcBef>
              <a:buNone/>
              <a:defRPr sz="1100" b="0" i="0" u="none" strike="noStrike" cap="none">
                <a:solidFill>
                  <a:schemeClr val="lt1"/>
                </a:solidFill>
                <a:latin typeface="Gill Sans"/>
                <a:ea typeface="Gill Sans"/>
                <a:cs typeface="Gill Sans"/>
                <a:sym typeface="Gill Sans"/>
              </a:defRPr>
            </a:lvl5pPr>
            <a:lvl6pPr marL="0" lvl="5" indent="0" algn="r" rtl="0">
              <a:spcBef>
                <a:spcPts val="0"/>
              </a:spcBef>
              <a:buNone/>
              <a:defRPr sz="1100" b="0" i="0" u="none" strike="noStrike" cap="none">
                <a:solidFill>
                  <a:schemeClr val="lt1"/>
                </a:solidFill>
                <a:latin typeface="Gill Sans"/>
                <a:ea typeface="Gill Sans"/>
                <a:cs typeface="Gill Sans"/>
                <a:sym typeface="Gill Sans"/>
              </a:defRPr>
            </a:lvl6pPr>
            <a:lvl7pPr marL="0" lvl="6" indent="0" algn="r" rtl="0">
              <a:spcBef>
                <a:spcPts val="0"/>
              </a:spcBef>
              <a:buNone/>
              <a:defRPr sz="1100" b="0" i="0" u="none" strike="noStrike" cap="none">
                <a:solidFill>
                  <a:schemeClr val="lt1"/>
                </a:solidFill>
                <a:latin typeface="Gill Sans"/>
                <a:ea typeface="Gill Sans"/>
                <a:cs typeface="Gill Sans"/>
                <a:sym typeface="Gill Sans"/>
              </a:defRPr>
            </a:lvl7pPr>
            <a:lvl8pPr marL="0" lvl="7" indent="0" algn="r" rtl="0">
              <a:spcBef>
                <a:spcPts val="0"/>
              </a:spcBef>
              <a:buNone/>
              <a:defRPr sz="1100" b="0" i="0" u="none" strike="noStrike" cap="none">
                <a:solidFill>
                  <a:schemeClr val="lt1"/>
                </a:solidFill>
                <a:latin typeface="Gill Sans"/>
                <a:ea typeface="Gill Sans"/>
                <a:cs typeface="Gill Sans"/>
                <a:sym typeface="Gill Sans"/>
              </a:defRPr>
            </a:lvl8pPr>
            <a:lvl9pPr marL="0" lvl="8" indent="0" algn="r" rtl="0">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38" name="Google Shape;138;p19"/>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extLst>
      <p:ext uri="{BB962C8B-B14F-4D97-AF65-F5344CB8AC3E}">
        <p14:creationId xmlns:p14="http://schemas.microsoft.com/office/powerpoint/2010/main" val="3365069581"/>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139"/>
        <p:cNvGrpSpPr/>
        <p:nvPr/>
      </p:nvGrpSpPr>
      <p:grpSpPr>
        <a:xfrm>
          <a:off x="0" y="0"/>
          <a:ext cx="0" cy="0"/>
          <a:chOff x="0" y="0"/>
          <a:chExt cx="0" cy="0"/>
        </a:xfrm>
      </p:grpSpPr>
      <p:sp>
        <p:nvSpPr>
          <p:cNvPr id="140" name="Google Shape;140;p20"/>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1" name="Google Shape;141;p20"/>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142" name="Google Shape;142;p20"/>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43" name="Google Shape;143;p20"/>
          <p:cNvPicPr preferRelativeResize="0"/>
          <p:nvPr/>
        </p:nvPicPr>
        <p:blipFill rotWithShape="1">
          <a:blip r:embed="rId2">
            <a:alphaModFix/>
          </a:blip>
          <a:srcRect/>
          <a:stretch/>
        </p:blipFill>
        <p:spPr>
          <a:xfrm>
            <a:off x="607084" y="6312023"/>
            <a:ext cx="2710842" cy="161801"/>
          </a:xfrm>
          <a:prstGeom prst="rect">
            <a:avLst/>
          </a:prstGeom>
          <a:noFill/>
          <a:ln>
            <a:noFill/>
          </a:ln>
        </p:spPr>
      </p:pic>
      <p:pic>
        <p:nvPicPr>
          <p:cNvPr id="144" name="Google Shape;144;p20"/>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075540813"/>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45"/>
        <p:cNvGrpSpPr/>
        <p:nvPr/>
      </p:nvGrpSpPr>
      <p:grpSpPr>
        <a:xfrm>
          <a:off x="0" y="0"/>
          <a:ext cx="0" cy="0"/>
          <a:chOff x="0" y="0"/>
          <a:chExt cx="0" cy="0"/>
        </a:xfrm>
      </p:grpSpPr>
      <p:sp>
        <p:nvSpPr>
          <p:cNvPr id="146" name="Google Shape;146;p21"/>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47" name="Google Shape;147;p21"/>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48" name="Google Shape;148;p21"/>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49" name="Google Shape;149;p2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0" name="Google Shape;150;p2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1" name="Google Shape;151;p2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52" name="Google Shape;152;p21"/>
          <p:cNvPicPr preferRelativeResize="0"/>
          <p:nvPr/>
        </p:nvPicPr>
        <p:blipFill rotWithShape="1">
          <a:blip r:embed="rId3">
            <a:alphaModFix/>
          </a:blip>
          <a:srcRect/>
          <a:stretch/>
        </p:blipFill>
        <p:spPr>
          <a:xfrm>
            <a:off x="9587346" y="6286052"/>
            <a:ext cx="1997570" cy="187772"/>
          </a:xfrm>
          <a:prstGeom prst="rect">
            <a:avLst/>
          </a:prstGeom>
          <a:noFill/>
          <a:ln>
            <a:noFill/>
          </a:ln>
        </p:spPr>
      </p:pic>
      <p:sp>
        <p:nvSpPr>
          <p:cNvPr id="153" name="Google Shape;153;p21"/>
          <p:cNvSpPr txBox="1"/>
          <p:nvPr/>
        </p:nvSpPr>
        <p:spPr>
          <a:xfrm>
            <a:off x="3984936" y="6590290"/>
            <a:ext cx="4551900" cy="274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100">
                <a:solidFill>
                  <a:srgbClr val="2F2F2F"/>
                </a:solidFill>
                <a:latin typeface="Gill Sans"/>
                <a:ea typeface="Gill Sans"/>
                <a:cs typeface="Gill Sans"/>
                <a:sym typeface="Gill Sans"/>
              </a:rPr>
              <a:t>The Linux Foundation, not for distribution beyond Governing Board Members</a:t>
            </a:r>
            <a:endParaRPr sz="1100">
              <a:solidFill>
                <a:srgbClr val="2F2F2F"/>
              </a:solidFill>
              <a:latin typeface="Gill Sans"/>
              <a:ea typeface="Gill Sans"/>
              <a:cs typeface="Gill Sans"/>
              <a:sym typeface="Gill Sans"/>
            </a:endParaRPr>
          </a:p>
        </p:txBody>
      </p:sp>
    </p:spTree>
    <p:extLst>
      <p:ext uri="{BB962C8B-B14F-4D97-AF65-F5344CB8AC3E}">
        <p14:creationId xmlns:p14="http://schemas.microsoft.com/office/powerpoint/2010/main" val="2288041140"/>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4"/>
        <p:cNvGrpSpPr/>
        <p:nvPr/>
      </p:nvGrpSpPr>
      <p:grpSpPr>
        <a:xfrm>
          <a:off x="0" y="0"/>
          <a:ext cx="0" cy="0"/>
          <a:chOff x="0" y="0"/>
          <a:chExt cx="0" cy="0"/>
        </a:xfrm>
      </p:grpSpPr>
      <p:sp>
        <p:nvSpPr>
          <p:cNvPr id="155" name="Google Shape;155;p2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6" name="Google Shape;156;p2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7" name="Google Shape;157;p2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0394591"/>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slideLayout" Target="../slideLayouts/slideLayout2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slideLayout" Target="../slideLayouts/slideLayout19.xml"/><Relationship Id="rId10" Type="http://schemas.openxmlformats.org/officeDocument/2006/relationships/slideLayout" Target="../slideLayouts/slideLayout14.xml"/><Relationship Id="rId19" Type="http://schemas.openxmlformats.org/officeDocument/2006/relationships/slideLayout" Target="../slideLayouts/slideLayout23.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
        <p:nvSpPr>
          <p:cNvPr id="11" name="Google Shape;11;p1"/>
          <p:cNvSpPr/>
          <p:nvPr/>
        </p:nvSpPr>
        <p:spPr>
          <a:xfrm>
            <a:off x="0" y="0"/>
            <a:ext cx="12192000" cy="45600"/>
          </a:xfrm>
          <a:prstGeom prst="rect">
            <a:avLst/>
          </a:prstGeom>
          <a:gradFill>
            <a:gsLst>
              <a:gs pos="0">
                <a:schemeClr val="accent1"/>
              </a:gs>
              <a:gs pos="91000">
                <a:schemeClr val="accent2"/>
              </a:gs>
              <a:gs pos="100000">
                <a:schemeClr val="accent2"/>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b="0" i="0" u="none" strike="noStrike" cap="none">
              <a:solidFill>
                <a:schemeClr val="lt1"/>
              </a:solidFill>
              <a:latin typeface="Century Gothic"/>
              <a:ea typeface="Century Gothic"/>
              <a:cs typeface="Century Gothic"/>
              <a:sym typeface="Century Gothic"/>
            </a:endParaRPr>
          </a:p>
        </p:txBody>
      </p:sp>
      <p:sp>
        <p:nvSpPr>
          <p:cNvPr id="12" name="Google Shape;12;p1"/>
          <p:cNvSpPr txBox="1"/>
          <p:nvPr/>
        </p:nvSpPr>
        <p:spPr>
          <a:xfrm>
            <a:off x="796636" y="6356350"/>
            <a:ext cx="4114800" cy="3651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900" b="0" i="0" u="none" strike="noStrike" cap="none">
                <a:solidFill>
                  <a:srgbClr val="8EA8AF"/>
                </a:solidFill>
                <a:latin typeface="Century Gothic"/>
                <a:ea typeface="Century Gothic"/>
                <a:cs typeface="Century Gothic"/>
                <a:sym typeface="Century Gothic"/>
              </a:rPr>
              <a:t>© 201</a:t>
            </a:r>
            <a:r>
              <a:rPr lang="en-US" sz="900">
                <a:solidFill>
                  <a:srgbClr val="8EA8AF"/>
                </a:solidFill>
                <a:latin typeface="Century Gothic"/>
                <a:ea typeface="Century Gothic"/>
                <a:cs typeface="Century Gothic"/>
                <a:sym typeface="Century Gothic"/>
              </a:rPr>
              <a:t>9</a:t>
            </a:r>
            <a:r>
              <a:rPr lang="en-US" sz="900" b="0" i="0" u="none" strike="noStrike" cap="none">
                <a:solidFill>
                  <a:srgbClr val="8EA8AF"/>
                </a:solidFill>
                <a:latin typeface="Century Gothic"/>
                <a:ea typeface="Century Gothic"/>
                <a:cs typeface="Century Gothic"/>
                <a:sym typeface="Century Gothic"/>
              </a:rPr>
              <a:t> Cloud Native Computing Foundation</a:t>
            </a:r>
            <a:endParaRPr sz="1500"/>
          </a:p>
        </p:txBody>
      </p:sp>
      <p:sp>
        <p:nvSpPr>
          <p:cNvPr id="13" name="Google Shape;13;p1"/>
          <p:cNvSpPr txBox="1"/>
          <p:nvPr/>
        </p:nvSpPr>
        <p:spPr>
          <a:xfrm>
            <a:off x="342900" y="6356350"/>
            <a:ext cx="369900" cy="3651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100" b="0" i="0" u="none" strike="noStrike" cap="none">
                <a:solidFill>
                  <a:srgbClr val="8EA8AF"/>
                </a:solidFill>
                <a:latin typeface="Century Gothic"/>
                <a:ea typeface="Century Gothic"/>
                <a:cs typeface="Century Gothic"/>
                <a:sym typeface="Century Gothic"/>
              </a:rPr>
              <a:t>‹#›</a:t>
            </a:fld>
            <a:endParaRPr sz="1100" b="0" i="0" u="none" strike="noStrike" cap="none">
              <a:solidFill>
                <a:srgbClr val="8EA8AF"/>
              </a:solidFill>
              <a:latin typeface="Century Gothic"/>
              <a:ea typeface="Century Gothic"/>
              <a:cs typeface="Century Gothic"/>
              <a:sym typeface="Century Gothic"/>
            </a:endParaRPr>
          </a:p>
        </p:txBody>
      </p:sp>
      <p:pic>
        <p:nvPicPr>
          <p:cNvPr id="14" name="Google Shape;14;p1"/>
          <p:cNvPicPr preferRelativeResize="0"/>
          <p:nvPr/>
        </p:nvPicPr>
        <p:blipFill rotWithShape="1">
          <a:blip r:embed="rId6">
            <a:alphaModFix/>
          </a:blip>
          <a:srcRect/>
          <a:stretch/>
        </p:blipFill>
        <p:spPr>
          <a:xfrm>
            <a:off x="11613744" y="6415468"/>
            <a:ext cx="246893" cy="246893"/>
          </a:xfrm>
          <a:prstGeom prst="rect">
            <a:avLst/>
          </a:prstGeom>
          <a:noFill/>
          <a:ln>
            <a:noFill/>
          </a:ln>
        </p:spPr>
      </p:pic>
      <p:cxnSp>
        <p:nvCxnSpPr>
          <p:cNvPr id="15" name="Google Shape;15;p1"/>
          <p:cNvCxnSpPr/>
          <p:nvPr/>
        </p:nvCxnSpPr>
        <p:spPr>
          <a:xfrm>
            <a:off x="754762" y="6449615"/>
            <a:ext cx="0" cy="178500"/>
          </a:xfrm>
          <a:prstGeom prst="straightConnector1">
            <a:avLst/>
          </a:prstGeom>
          <a:noFill/>
          <a:ln w="12700" cap="flat" cmpd="sng">
            <a:solidFill>
              <a:srgbClr val="8EA8AF"/>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50" r:id="rId1"/>
    <p:sldLayoutId id="2147483651" r:id="rId2"/>
    <p:sldLayoutId id="2147483653" r:id="rId3"/>
    <p:sldLayoutId id="2147483654"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16">
          <p15:clr>
            <a:srgbClr val="F26B43"/>
          </p15:clr>
        </p15:guide>
        <p15:guide id="2" pos="7464">
          <p15:clr>
            <a:srgbClr val="F26B43"/>
          </p15:clr>
        </p15:guide>
        <p15:guide id="3" pos="3840">
          <p15:clr>
            <a:srgbClr val="FDE53C"/>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8"/>
        <p:cNvGrpSpPr/>
        <p:nvPr/>
      </p:nvGrpSpPr>
      <p:grpSpPr>
        <a:xfrm>
          <a:off x="0" y="0"/>
          <a:ext cx="0" cy="0"/>
          <a:chOff x="0" y="0"/>
          <a:chExt cx="0" cy="0"/>
        </a:xfrm>
      </p:grpSpPr>
      <p:sp>
        <p:nvSpPr>
          <p:cNvPr id="119" name="Google Shape;119;p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2F2F2F"/>
              </a:buClr>
              <a:buSzPts val="3600"/>
              <a:buFont typeface="Gill Sans"/>
              <a:buNone/>
              <a:defRPr sz="3600" b="0" i="0" u="none" strike="noStrike" cap="none">
                <a:solidFill>
                  <a:srgbClr val="2F2F2F"/>
                </a:solidFill>
                <a:latin typeface="Gill Sans"/>
                <a:ea typeface="Gill Sans"/>
                <a:cs typeface="Gill Sans"/>
                <a:sym typeface="Gill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20" name="Google Shape;120;p1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93700"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L="1371600" marR="0" lvl="2" indent="-381000"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68300"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L="2286000" marR="0" lvl="4" indent="-355600"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21" name="Google Shape;121;p1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22" name="Google Shape;122;p17"/>
          <p:cNvSpPr txBox="1">
            <a:spLocks noGrp="1"/>
          </p:cNvSpPr>
          <p:nvPr>
            <p:ph type="ftr" idx="11"/>
          </p:nvPr>
        </p:nvSpPr>
        <p:spPr>
          <a:xfrm>
            <a:off x="607382" y="6583680"/>
            <a:ext cx="4551900" cy="2742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23" name="Google Shape;123;p1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100" b="0" i="0" u="none" strike="noStrike" cap="none">
                <a:solidFill>
                  <a:srgbClr val="2F2F2F"/>
                </a:solidFill>
                <a:latin typeface="Gill Sans"/>
                <a:ea typeface="Gill Sans"/>
                <a:cs typeface="Gill Sans"/>
                <a:sym typeface="Gill Sans"/>
              </a:defRPr>
            </a:lvl1pPr>
            <a:lvl2pPr marL="0" marR="0" lvl="1" indent="0" algn="r" rtl="0">
              <a:spcBef>
                <a:spcPts val="0"/>
              </a:spcBef>
              <a:buNone/>
              <a:defRPr sz="1100" b="0" i="0" u="none" strike="noStrike" cap="none">
                <a:solidFill>
                  <a:srgbClr val="2F2F2F"/>
                </a:solidFill>
                <a:latin typeface="Gill Sans"/>
                <a:ea typeface="Gill Sans"/>
                <a:cs typeface="Gill Sans"/>
                <a:sym typeface="Gill Sans"/>
              </a:defRPr>
            </a:lvl2pPr>
            <a:lvl3pPr marL="0" marR="0" lvl="2" indent="0" algn="r" rtl="0">
              <a:spcBef>
                <a:spcPts val="0"/>
              </a:spcBef>
              <a:buNone/>
              <a:defRPr sz="1100" b="0" i="0" u="none" strike="noStrike" cap="none">
                <a:solidFill>
                  <a:srgbClr val="2F2F2F"/>
                </a:solidFill>
                <a:latin typeface="Gill Sans"/>
                <a:ea typeface="Gill Sans"/>
                <a:cs typeface="Gill Sans"/>
                <a:sym typeface="Gill Sans"/>
              </a:defRPr>
            </a:lvl3pPr>
            <a:lvl4pPr marL="0" marR="0" lvl="3" indent="0" algn="r" rtl="0">
              <a:spcBef>
                <a:spcPts val="0"/>
              </a:spcBef>
              <a:buNone/>
              <a:defRPr sz="1100" b="0" i="0" u="none" strike="noStrike" cap="none">
                <a:solidFill>
                  <a:srgbClr val="2F2F2F"/>
                </a:solidFill>
                <a:latin typeface="Gill Sans"/>
                <a:ea typeface="Gill Sans"/>
                <a:cs typeface="Gill Sans"/>
                <a:sym typeface="Gill Sans"/>
              </a:defRPr>
            </a:lvl4pPr>
            <a:lvl5pPr marL="0" marR="0" lvl="4" indent="0" algn="r" rtl="0">
              <a:spcBef>
                <a:spcPts val="0"/>
              </a:spcBef>
              <a:buNone/>
              <a:defRPr sz="1100" b="0" i="0" u="none" strike="noStrike" cap="none">
                <a:solidFill>
                  <a:srgbClr val="2F2F2F"/>
                </a:solidFill>
                <a:latin typeface="Gill Sans"/>
                <a:ea typeface="Gill Sans"/>
                <a:cs typeface="Gill Sans"/>
                <a:sym typeface="Gill Sans"/>
              </a:defRPr>
            </a:lvl5pPr>
            <a:lvl6pPr marL="0" marR="0" lvl="5" indent="0" algn="r" rtl="0">
              <a:spcBef>
                <a:spcPts val="0"/>
              </a:spcBef>
              <a:buNone/>
              <a:defRPr sz="1100" b="0" i="0" u="none" strike="noStrike" cap="none">
                <a:solidFill>
                  <a:srgbClr val="2F2F2F"/>
                </a:solidFill>
                <a:latin typeface="Gill Sans"/>
                <a:ea typeface="Gill Sans"/>
                <a:cs typeface="Gill Sans"/>
                <a:sym typeface="Gill Sans"/>
              </a:defRPr>
            </a:lvl6pPr>
            <a:lvl7pPr marL="0" marR="0" lvl="6" indent="0" algn="r" rtl="0">
              <a:spcBef>
                <a:spcPts val="0"/>
              </a:spcBef>
              <a:buNone/>
              <a:defRPr sz="1100" b="0" i="0" u="none" strike="noStrike" cap="none">
                <a:solidFill>
                  <a:srgbClr val="2F2F2F"/>
                </a:solidFill>
                <a:latin typeface="Gill Sans"/>
                <a:ea typeface="Gill Sans"/>
                <a:cs typeface="Gill Sans"/>
                <a:sym typeface="Gill Sans"/>
              </a:defRPr>
            </a:lvl7pPr>
            <a:lvl8pPr marL="0" marR="0" lvl="7" indent="0" algn="r" rtl="0">
              <a:spcBef>
                <a:spcPts val="0"/>
              </a:spcBef>
              <a:buNone/>
              <a:defRPr sz="1100" b="0" i="0" u="none" strike="noStrike" cap="none">
                <a:solidFill>
                  <a:srgbClr val="2F2F2F"/>
                </a:solidFill>
                <a:latin typeface="Gill Sans"/>
                <a:ea typeface="Gill Sans"/>
                <a:cs typeface="Gill Sans"/>
                <a:sym typeface="Gill Sans"/>
              </a:defRPr>
            </a:lvl8pPr>
            <a:lvl9pPr marL="0" marR="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36689939"/>
      </p:ext>
    </p:extLst>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4.emf"/><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28"/>
          <p:cNvSpPr txBox="1">
            <a:spLocks noGrp="1"/>
          </p:cNvSpPr>
          <p:nvPr>
            <p:ph type="title"/>
          </p:nvPr>
        </p:nvSpPr>
        <p:spPr>
          <a:xfrm>
            <a:off x="342900" y="428518"/>
            <a:ext cx="11506500" cy="590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Evolving from VNFs to CNFs</a:t>
            </a:r>
            <a:endParaRPr dirty="0"/>
          </a:p>
        </p:txBody>
      </p:sp>
      <p:grpSp>
        <p:nvGrpSpPr>
          <p:cNvPr id="465" name="Google Shape;465;p28"/>
          <p:cNvGrpSpPr/>
          <p:nvPr/>
        </p:nvGrpSpPr>
        <p:grpSpPr>
          <a:xfrm>
            <a:off x="381267" y="2390832"/>
            <a:ext cx="11584401" cy="2836136"/>
            <a:chOff x="2295200" y="2664450"/>
            <a:chExt cx="8410950" cy="2059200"/>
          </a:xfrm>
        </p:grpSpPr>
        <p:sp>
          <p:nvSpPr>
            <p:cNvPr id="466" name="Google Shape;466;p28"/>
            <p:cNvSpPr/>
            <p:nvPr/>
          </p:nvSpPr>
          <p:spPr>
            <a:xfrm>
              <a:off x="2295200" y="2813750"/>
              <a:ext cx="3368700" cy="1901100"/>
            </a:xfrm>
            <a:prstGeom prst="rect">
              <a:avLst/>
            </a:prstGeom>
            <a:solidFill>
              <a:srgbClr val="F2F2F2"/>
            </a:solidFill>
            <a:ln w="12700" cap="flat" cmpd="sng">
              <a:solidFill>
                <a:srgbClr val="2476B9"/>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67" name="Google Shape;467;p28"/>
            <p:cNvSpPr/>
            <p:nvPr/>
          </p:nvSpPr>
          <p:spPr>
            <a:xfrm>
              <a:off x="2416900" y="3073100"/>
              <a:ext cx="1470236" cy="464049"/>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VNFs/PNFs</a:t>
              </a:r>
              <a:endParaRPr dirty="0">
                <a:latin typeface="Gill Sans"/>
                <a:ea typeface="Gill Sans"/>
                <a:cs typeface="Gill Sans"/>
                <a:sym typeface="Gill Sans"/>
              </a:endParaRPr>
            </a:p>
          </p:txBody>
        </p:sp>
        <p:sp>
          <p:nvSpPr>
            <p:cNvPr id="470" name="Google Shape;470;p28"/>
            <p:cNvSpPr/>
            <p:nvPr/>
          </p:nvSpPr>
          <p:spPr>
            <a:xfrm>
              <a:off x="2416900" y="3577950"/>
              <a:ext cx="3194500" cy="937200"/>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Multi-Cloud and/or Bare Metal </a:t>
              </a:r>
            </a:p>
          </p:txBody>
        </p:sp>
        <p:sp>
          <p:nvSpPr>
            <p:cNvPr id="471" name="Google Shape;471;p28"/>
            <p:cNvSpPr/>
            <p:nvPr/>
          </p:nvSpPr>
          <p:spPr>
            <a:xfrm>
              <a:off x="2986975" y="2664450"/>
              <a:ext cx="2123400" cy="263100"/>
            </a:xfrm>
            <a:prstGeom prst="rect">
              <a:avLst/>
            </a:prstGeom>
            <a:solidFill>
              <a:srgbClr val="168FD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700" dirty="0">
                  <a:solidFill>
                    <a:schemeClr val="lt1"/>
                  </a:solidFill>
                  <a:latin typeface="Gill Sans"/>
                  <a:ea typeface="Gill Sans"/>
                  <a:cs typeface="Gill Sans"/>
                  <a:sym typeface="Gill Sans"/>
                </a:rPr>
                <a:t>VNFs Architecture</a:t>
              </a:r>
              <a:endParaRPr dirty="0">
                <a:latin typeface="Gill Sans"/>
                <a:ea typeface="Gill Sans"/>
                <a:cs typeface="Gill Sans"/>
                <a:sym typeface="Gill Sans"/>
              </a:endParaRPr>
            </a:p>
          </p:txBody>
        </p:sp>
        <p:sp>
          <p:nvSpPr>
            <p:cNvPr id="472" name="Google Shape;472;p28"/>
            <p:cNvSpPr/>
            <p:nvPr/>
          </p:nvSpPr>
          <p:spPr>
            <a:xfrm>
              <a:off x="6531050" y="2822550"/>
              <a:ext cx="4175100" cy="1901100"/>
            </a:xfrm>
            <a:prstGeom prst="rect">
              <a:avLst/>
            </a:prstGeom>
            <a:solidFill>
              <a:srgbClr val="F2F2F2"/>
            </a:solidFill>
            <a:ln w="12700" cap="flat" cmpd="sng">
              <a:solidFill>
                <a:srgbClr val="7030A0"/>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73" name="Google Shape;473;p28"/>
            <p:cNvSpPr/>
            <p:nvPr/>
          </p:nvSpPr>
          <p:spPr>
            <a:xfrm>
              <a:off x="6633013" y="4251849"/>
              <a:ext cx="2014800" cy="2631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Bare Metal</a:t>
              </a:r>
              <a:endParaRPr>
                <a:latin typeface="Gill Sans"/>
                <a:ea typeface="Gill Sans"/>
                <a:cs typeface="Gill Sans"/>
                <a:sym typeface="Gill Sans"/>
              </a:endParaRPr>
            </a:p>
          </p:txBody>
        </p:sp>
        <p:sp>
          <p:nvSpPr>
            <p:cNvPr id="474" name="Google Shape;474;p28"/>
            <p:cNvSpPr/>
            <p:nvPr/>
          </p:nvSpPr>
          <p:spPr>
            <a:xfrm>
              <a:off x="8763788" y="4252050"/>
              <a:ext cx="1845300" cy="2631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Any Cloud</a:t>
              </a:r>
              <a:endParaRPr>
                <a:latin typeface="Gill Sans"/>
                <a:ea typeface="Gill Sans"/>
                <a:cs typeface="Gill Sans"/>
                <a:sym typeface="Gill Sans"/>
              </a:endParaRPr>
            </a:p>
          </p:txBody>
        </p:sp>
        <p:sp>
          <p:nvSpPr>
            <p:cNvPr id="475" name="Google Shape;475;p28"/>
            <p:cNvSpPr/>
            <p:nvPr/>
          </p:nvSpPr>
          <p:spPr>
            <a:xfrm>
              <a:off x="7676573" y="2664450"/>
              <a:ext cx="2014800" cy="263100"/>
            </a:xfrm>
            <a:prstGeom prst="rect">
              <a:avLst/>
            </a:prstGeom>
            <a:solidFill>
              <a:srgbClr val="7030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700">
                  <a:solidFill>
                    <a:schemeClr val="lt1"/>
                  </a:solidFill>
                  <a:latin typeface="Gill Sans"/>
                  <a:ea typeface="Gill Sans"/>
                  <a:cs typeface="Gill Sans"/>
                  <a:sym typeface="Gill Sans"/>
                </a:rPr>
                <a:t>CNF Architecture</a:t>
              </a:r>
              <a:endParaRPr>
                <a:latin typeface="Gill Sans"/>
                <a:ea typeface="Gill Sans"/>
                <a:cs typeface="Gill Sans"/>
                <a:sym typeface="Gill Sans"/>
              </a:endParaRPr>
            </a:p>
          </p:txBody>
        </p:sp>
        <p:sp>
          <p:nvSpPr>
            <p:cNvPr id="476" name="Google Shape;476;p28"/>
            <p:cNvSpPr/>
            <p:nvPr/>
          </p:nvSpPr>
          <p:spPr>
            <a:xfrm>
              <a:off x="8034127" y="3059315"/>
              <a:ext cx="1353900" cy="358904"/>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VNFs</a:t>
              </a:r>
              <a:endParaRPr dirty="0">
                <a:latin typeface="Gill Sans"/>
                <a:ea typeface="Gill Sans"/>
                <a:cs typeface="Gill Sans"/>
                <a:sym typeface="Gill Sans"/>
              </a:endParaRPr>
            </a:p>
          </p:txBody>
        </p:sp>
        <p:sp>
          <p:nvSpPr>
            <p:cNvPr id="477" name="Google Shape;477;p28"/>
            <p:cNvSpPr/>
            <p:nvPr/>
          </p:nvSpPr>
          <p:spPr>
            <a:xfrm>
              <a:off x="6627225" y="3060050"/>
              <a:ext cx="1353900" cy="7704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CNFs</a:t>
              </a:r>
              <a:endParaRPr>
                <a:latin typeface="Gill Sans"/>
                <a:ea typeface="Gill Sans"/>
                <a:cs typeface="Gill Sans"/>
                <a:sym typeface="Gill Sans"/>
              </a:endParaRPr>
            </a:p>
          </p:txBody>
        </p:sp>
        <p:sp>
          <p:nvSpPr>
            <p:cNvPr id="478" name="Google Shape;478;p28"/>
            <p:cNvSpPr/>
            <p:nvPr/>
          </p:nvSpPr>
          <p:spPr>
            <a:xfrm>
              <a:off x="6630500" y="3915000"/>
              <a:ext cx="3976200" cy="2631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Kubernetes</a:t>
              </a:r>
              <a:endParaRPr>
                <a:latin typeface="Gill Sans"/>
                <a:ea typeface="Gill Sans"/>
                <a:cs typeface="Gill Sans"/>
                <a:sym typeface="Gill Sans"/>
              </a:endParaRPr>
            </a:p>
          </p:txBody>
        </p:sp>
        <p:sp>
          <p:nvSpPr>
            <p:cNvPr id="479" name="Google Shape;479;p28"/>
            <p:cNvSpPr/>
            <p:nvPr/>
          </p:nvSpPr>
          <p:spPr>
            <a:xfrm>
              <a:off x="8034127" y="3466291"/>
              <a:ext cx="1353900" cy="358904"/>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err="1">
                  <a:solidFill>
                    <a:schemeClr val="dk1"/>
                  </a:solidFill>
                  <a:latin typeface="Gill Sans"/>
                  <a:ea typeface="Gill Sans"/>
                  <a:cs typeface="Gill Sans"/>
                  <a:sym typeface="Gill Sans"/>
                </a:rPr>
                <a:t>KubeVirt</a:t>
              </a:r>
              <a:r>
                <a:rPr lang="en-US" dirty="0">
                  <a:solidFill>
                    <a:schemeClr val="dk1"/>
                  </a:solidFill>
                  <a:latin typeface="Gill Sans"/>
                  <a:ea typeface="Gill Sans"/>
                  <a:cs typeface="Gill Sans"/>
                  <a:sym typeface="Gill Sans"/>
                </a:rPr>
                <a:t>/</a:t>
              </a:r>
              <a:r>
                <a:rPr lang="en-US" dirty="0" err="1">
                  <a:solidFill>
                    <a:schemeClr val="dk1"/>
                  </a:solidFill>
                  <a:latin typeface="Gill Sans"/>
                  <a:ea typeface="Gill Sans"/>
                  <a:cs typeface="Gill Sans"/>
                  <a:sym typeface="Gill Sans"/>
                </a:rPr>
                <a:t>Virtlet</a:t>
              </a:r>
              <a:r>
                <a:rPr lang="en-US" dirty="0">
                  <a:solidFill>
                    <a:schemeClr val="dk1"/>
                  </a:solidFill>
                  <a:latin typeface="Gill Sans"/>
                  <a:ea typeface="Gill Sans"/>
                  <a:cs typeface="Gill Sans"/>
                  <a:sym typeface="Gill Sans"/>
                </a:rPr>
                <a:t>/</a:t>
              </a:r>
              <a:endParaRPr dirty="0">
                <a:solidFill>
                  <a:schemeClr val="dk1"/>
                </a:solidFill>
                <a:latin typeface="Gill Sans"/>
                <a:ea typeface="Gill Sans"/>
                <a:cs typeface="Gill Sans"/>
                <a:sym typeface="Gill Sans"/>
              </a:endParaRPr>
            </a:p>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OpenStack</a:t>
              </a:r>
              <a:endParaRPr dirty="0">
                <a:latin typeface="Gill Sans"/>
                <a:ea typeface="Gill Sans"/>
                <a:cs typeface="Gill Sans"/>
                <a:sym typeface="Gill Sans"/>
              </a:endParaRPr>
            </a:p>
          </p:txBody>
        </p:sp>
        <p:sp>
          <p:nvSpPr>
            <p:cNvPr id="20" name="Google Shape;467;p28">
              <a:extLst>
                <a:ext uri="{FF2B5EF4-FFF2-40B4-BE49-F238E27FC236}">
                  <a16:creationId xmlns:a16="http://schemas.microsoft.com/office/drawing/2014/main" id="{9592311E-F076-E146-B624-A5DDA9593E5F}"/>
                </a:ext>
              </a:extLst>
            </p:cNvPr>
            <p:cNvSpPr/>
            <p:nvPr/>
          </p:nvSpPr>
          <p:spPr>
            <a:xfrm>
              <a:off x="3944375" y="3325525"/>
              <a:ext cx="1667025" cy="223063"/>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MANO</a:t>
              </a:r>
              <a:endParaRPr dirty="0">
                <a:latin typeface="Gill Sans"/>
                <a:ea typeface="Gill Sans"/>
                <a:cs typeface="Gill Sans"/>
                <a:sym typeface="Gill Sans"/>
              </a:endParaRPr>
            </a:p>
          </p:txBody>
        </p:sp>
      </p:grpSp>
      <p:sp>
        <p:nvSpPr>
          <p:cNvPr id="23" name="Google Shape;467;p28">
            <a:extLst>
              <a:ext uri="{FF2B5EF4-FFF2-40B4-BE49-F238E27FC236}">
                <a16:creationId xmlns:a16="http://schemas.microsoft.com/office/drawing/2014/main" id="{46263D6F-6600-A042-8E67-E7C5B5ADEA74}"/>
              </a:ext>
            </a:extLst>
          </p:cNvPr>
          <p:cNvSpPr/>
          <p:nvPr/>
        </p:nvSpPr>
        <p:spPr>
          <a:xfrm>
            <a:off x="2650590" y="2953665"/>
            <a:ext cx="2298079" cy="307225"/>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OSS/BSS</a:t>
            </a:r>
            <a:endParaRPr dirty="0">
              <a:latin typeface="Gill Sans"/>
              <a:ea typeface="Gill Sans"/>
              <a:cs typeface="Gill Sans"/>
              <a:sym typeface="Gill Sans"/>
            </a:endParaRPr>
          </a:p>
        </p:txBody>
      </p:sp>
      <p:sp>
        <p:nvSpPr>
          <p:cNvPr id="24" name="Google Shape;467;p28">
            <a:extLst>
              <a:ext uri="{FF2B5EF4-FFF2-40B4-BE49-F238E27FC236}">
                <a16:creationId xmlns:a16="http://schemas.microsoft.com/office/drawing/2014/main" id="{3B2AC468-448C-9842-9D17-FCB5C4BA312B}"/>
              </a:ext>
            </a:extLst>
          </p:cNvPr>
          <p:cNvSpPr/>
          <p:nvPr/>
        </p:nvSpPr>
        <p:spPr>
          <a:xfrm>
            <a:off x="10223218" y="2934680"/>
            <a:ext cx="1605478"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algn="ctr"/>
            <a:r>
              <a:rPr lang="en-US" dirty="0">
                <a:solidFill>
                  <a:schemeClr val="dk1"/>
                </a:solidFill>
                <a:latin typeface="Gill Sans"/>
                <a:cs typeface="Gill Sans"/>
                <a:sym typeface="Gill Sans"/>
              </a:rPr>
              <a:t>OSS/BSS</a:t>
            </a:r>
            <a:endParaRPr dirty="0">
              <a:solidFill>
                <a:schemeClr val="dk1"/>
              </a:solidFill>
              <a:latin typeface="Gill Sans"/>
              <a:cs typeface="Gill Sans"/>
              <a:sym typeface="Gill Sans"/>
            </a:endParaRPr>
          </a:p>
        </p:txBody>
      </p:sp>
      <p:sp>
        <p:nvSpPr>
          <p:cNvPr id="25" name="Google Shape;479;p28">
            <a:extLst>
              <a:ext uri="{FF2B5EF4-FFF2-40B4-BE49-F238E27FC236}">
                <a16:creationId xmlns:a16="http://schemas.microsoft.com/office/drawing/2014/main" id="{BD64E098-D91F-BB4C-80EE-F8ADA85DB34A}"/>
              </a:ext>
            </a:extLst>
          </p:cNvPr>
          <p:cNvSpPr/>
          <p:nvPr/>
        </p:nvSpPr>
        <p:spPr>
          <a:xfrm>
            <a:off x="10223217" y="3493775"/>
            <a:ext cx="1605478"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MANO</a:t>
            </a:r>
            <a:endParaRPr dirty="0">
              <a:latin typeface="Gill Sans"/>
              <a:ea typeface="Gill Sans"/>
              <a:cs typeface="Gill Sans"/>
              <a:sym typeface="Gill Sans"/>
            </a:endParaRPr>
          </a:p>
        </p:txBody>
      </p:sp>
      <p:sp>
        <p:nvSpPr>
          <p:cNvPr id="3" name="TextBox 2">
            <a:extLst>
              <a:ext uri="{FF2B5EF4-FFF2-40B4-BE49-F238E27FC236}">
                <a16:creationId xmlns:a16="http://schemas.microsoft.com/office/drawing/2014/main" id="{64E6BE64-23A3-664C-8836-475967CE6902}"/>
              </a:ext>
            </a:extLst>
          </p:cNvPr>
          <p:cNvSpPr txBox="1"/>
          <p:nvPr/>
        </p:nvSpPr>
        <p:spPr>
          <a:xfrm>
            <a:off x="381267" y="5250190"/>
            <a:ext cx="11181534" cy="1107996"/>
          </a:xfrm>
          <a:prstGeom prst="rect">
            <a:avLst/>
          </a:prstGeom>
          <a:noFill/>
        </p:spPr>
        <p:txBody>
          <a:bodyPr wrap="square" rtlCol="0">
            <a:spAutoFit/>
          </a:bodyPr>
          <a:lstStyle/>
          <a:p>
            <a:br>
              <a:rPr lang="en-US" sz="1100" dirty="0"/>
            </a:br>
            <a:r>
              <a:rPr lang="en-US" sz="1100" dirty="0"/>
              <a:t>Notes:</a:t>
            </a:r>
          </a:p>
          <a:p>
            <a:pPr marL="342900" indent="-342900">
              <a:buAutoNum type="arabicPeriod"/>
            </a:pPr>
            <a:r>
              <a:rPr lang="en-US" sz="1100" dirty="0"/>
              <a:t>Several variations of VNF implementation exists on multi-cloud with Standards based OSS/BSS integration through MANO frameworks like ONAP under LF Networking. Current implementations include ONAP running on K8s and a variety of Clouds including </a:t>
            </a:r>
            <a:r>
              <a:rPr lang="en-US" sz="1100" dirty="0" err="1"/>
              <a:t>Openstack</a:t>
            </a:r>
            <a:endParaRPr lang="en-US" sz="1100" dirty="0"/>
          </a:p>
          <a:p>
            <a:pPr marL="342900" indent="-342900">
              <a:buAutoNum type="arabicPeriod"/>
            </a:pPr>
            <a:r>
              <a:rPr lang="en-US" sz="1100" dirty="0"/>
              <a:t>CNF Architecture diagram is aligned to ETSI with VIM as K8s and options to run CNFs on K8s and Bare Metal as well as hybrid (brownfield) scenarios with VNF and CNF on any cloud while still utilizing the Standard de-facto implementation of OSS/BSS on MANO like ONAP.  </a:t>
            </a:r>
          </a:p>
        </p:txBody>
      </p:sp>
    </p:spTree>
    <p:extLst>
      <p:ext uri="{BB962C8B-B14F-4D97-AF65-F5344CB8AC3E}">
        <p14:creationId xmlns:p14="http://schemas.microsoft.com/office/powerpoint/2010/main" val="420790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7FF0A379-334E-4FF7-A1D2-A799D414EAA3}"/>
              </a:ext>
            </a:extLst>
          </p:cNvPr>
          <p:cNvSpPr/>
          <p:nvPr/>
        </p:nvSpPr>
        <p:spPr>
          <a:xfrm>
            <a:off x="8893577" y="3668746"/>
            <a:ext cx="2796176" cy="926582"/>
          </a:xfrm>
          <a:prstGeom prst="roundRect">
            <a:avLst/>
          </a:prstGeom>
          <a:solidFill>
            <a:srgbClr val="168FDF"/>
          </a:solidFill>
          <a:ln>
            <a:noFill/>
          </a:ln>
        </p:spPr>
        <p:txBody>
          <a:bodyPr spcFirstLastPara="1" wrap="square" lIns="121900" tIns="60925" rIns="121900" bIns="60925" anchor="ctr" anchorCtr="0">
            <a:noAutofit/>
          </a:bodyPr>
          <a:lstStyle/>
          <a:p>
            <a:pPr>
              <a:buClr>
                <a:srgbClr val="000090"/>
              </a:buClr>
              <a:buSzPts val="1200"/>
            </a:pPr>
            <a:endParaRPr lang="en-US" sz="1200">
              <a:solidFill>
                <a:srgbClr val="000090"/>
              </a:solidFill>
              <a:latin typeface="Arial"/>
              <a:cs typeface="Arial"/>
            </a:endParaRPr>
          </a:p>
        </p:txBody>
      </p:sp>
      <p:sp>
        <p:nvSpPr>
          <p:cNvPr id="284" name="Google Shape;284;p38"/>
          <p:cNvSpPr/>
          <p:nvPr/>
        </p:nvSpPr>
        <p:spPr>
          <a:xfrm>
            <a:off x="3447017" y="1849718"/>
            <a:ext cx="8457116" cy="3291900"/>
          </a:xfrm>
          <a:prstGeom prst="rect">
            <a:avLst/>
          </a:prstGeom>
          <a:noFill/>
          <a:ln w="12700" cap="flat" cmpd="sng">
            <a:solidFill>
              <a:srgbClr val="3C3C3C"/>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285" name="Google Shape;285;p38"/>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168FDF"/>
              </a:buClr>
              <a:buSzPts val="3600"/>
              <a:buFont typeface="Gill Sans"/>
              <a:buNone/>
            </a:pPr>
            <a:r>
              <a:rPr lang="en-US" sz="2800" dirty="0"/>
              <a:t>LF Networking OVP: End to End Compliance &amp; Verification Program</a:t>
            </a:r>
            <a:br>
              <a:rPr lang="en-US" sz="2800" dirty="0"/>
            </a:br>
            <a:r>
              <a:rPr lang="en-US" sz="1979" dirty="0"/>
              <a:t>Accelerating Deployment – Reduce Operator &amp; Supplier Integration/Interop Testing Intervals By 50%</a:t>
            </a:r>
            <a:endParaRPr dirty="0"/>
          </a:p>
        </p:txBody>
      </p:sp>
      <p:sp>
        <p:nvSpPr>
          <p:cNvPr id="290" name="Google Shape;290;p38"/>
          <p:cNvSpPr txBox="1"/>
          <p:nvPr/>
        </p:nvSpPr>
        <p:spPr>
          <a:xfrm>
            <a:off x="561917" y="5210105"/>
            <a:ext cx="2510830" cy="369300"/>
          </a:xfrm>
          <a:prstGeom prst="rect">
            <a:avLst/>
          </a:prstGeom>
          <a:noFill/>
          <a:ln>
            <a:noFill/>
          </a:ln>
        </p:spPr>
        <p:txBody>
          <a:bodyPr spcFirstLastPara="1" wrap="square" lIns="121900" tIns="60925" rIns="121900" bIns="60925" anchor="t" anchorCtr="0">
            <a:noAutofit/>
          </a:bodyPr>
          <a:lstStyle>
            <a:defPPr marR="0" lvl="0" algn="l" rtl="0">
              <a:lnSpc>
                <a:spcPct val="100000"/>
              </a:lnSpc>
              <a:spcBef>
                <a:spcPts val="0"/>
              </a:spcBef>
              <a:spcAft>
                <a:spcPts val="0"/>
              </a:spcAft>
            </a:defPPr>
            <a:lvl1pPr marL="0" indent="0" algn="ctr">
              <a:buNone/>
              <a:defRPr sz="1100" b="1">
                <a:solidFill>
                  <a:schemeClr val="dk1"/>
                </a:solidFill>
                <a:latin typeface="Gill Sans"/>
                <a:ea typeface="Gill Sans"/>
                <a:cs typeface="Gill Sans"/>
              </a:defRPr>
            </a:lvl1p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1" i="0" u="none" strike="noStrike" kern="0" cap="none" spc="0" normalizeH="0" baseline="0" noProof="0" dirty="0">
                <a:ln>
                  <a:noFill/>
                </a:ln>
                <a:solidFill>
                  <a:srgbClr val="3F3F3F"/>
                </a:solidFill>
                <a:effectLst/>
                <a:uLnTx/>
                <a:uFillTx/>
                <a:latin typeface="Gill Sans"/>
                <a:cs typeface="Gill Sans"/>
                <a:sym typeface="Open Sans"/>
              </a:rPr>
              <a:t>Operator Services on Boarding</a:t>
            </a:r>
            <a:endParaRPr kumimoji="0" sz="1100" b="1" i="0" u="none" strike="noStrike" kern="0" cap="none" spc="0" normalizeH="0" baseline="0" noProof="0" dirty="0">
              <a:ln>
                <a:noFill/>
              </a:ln>
              <a:solidFill>
                <a:srgbClr val="3F3F3F"/>
              </a:solidFill>
              <a:effectLst/>
              <a:uLnTx/>
              <a:uFillTx/>
              <a:latin typeface="Gill Sans"/>
              <a:cs typeface="Gill Sans"/>
              <a:sym typeface="Arial"/>
            </a:endParaRPr>
          </a:p>
        </p:txBody>
      </p:sp>
      <p:cxnSp>
        <p:nvCxnSpPr>
          <p:cNvPr id="303" name="Google Shape;303;p38"/>
          <p:cNvCxnSpPr>
            <a:cxnSpLocks/>
          </p:cNvCxnSpPr>
          <p:nvPr/>
        </p:nvCxnSpPr>
        <p:spPr>
          <a:xfrm flipH="1">
            <a:off x="771082" y="1692878"/>
            <a:ext cx="695680" cy="434835"/>
          </a:xfrm>
          <a:prstGeom prst="straightConnector1">
            <a:avLst/>
          </a:prstGeom>
          <a:noFill/>
          <a:ln w="12700" cap="flat" cmpd="sng">
            <a:solidFill>
              <a:schemeClr val="accent1"/>
            </a:solidFill>
            <a:prstDash val="solid"/>
            <a:miter lim="800000"/>
            <a:headEnd type="none" w="sm" len="sm"/>
            <a:tailEnd type="triangle" w="med" len="med"/>
          </a:ln>
        </p:spPr>
      </p:cxnSp>
      <p:cxnSp>
        <p:nvCxnSpPr>
          <p:cNvPr id="304" name="Google Shape;304;p38"/>
          <p:cNvCxnSpPr>
            <a:cxnSpLocks/>
            <a:stCxn id="70" idx="2"/>
          </p:cNvCxnSpPr>
          <p:nvPr/>
        </p:nvCxnSpPr>
        <p:spPr>
          <a:xfrm flipH="1">
            <a:off x="1817332" y="1692878"/>
            <a:ext cx="7081" cy="446382"/>
          </a:xfrm>
          <a:prstGeom prst="straightConnector1">
            <a:avLst/>
          </a:prstGeom>
          <a:noFill/>
          <a:ln w="12700" cap="flat" cmpd="sng">
            <a:solidFill>
              <a:schemeClr val="accent1"/>
            </a:solidFill>
            <a:prstDash val="solid"/>
            <a:miter lim="800000"/>
            <a:headEnd type="none" w="sm" len="sm"/>
            <a:tailEnd type="triangle" w="med" len="med"/>
          </a:ln>
        </p:spPr>
      </p:cxnSp>
      <p:cxnSp>
        <p:nvCxnSpPr>
          <p:cNvPr id="305" name="Google Shape;305;p38"/>
          <p:cNvCxnSpPr>
            <a:cxnSpLocks/>
          </p:cNvCxnSpPr>
          <p:nvPr/>
        </p:nvCxnSpPr>
        <p:spPr>
          <a:xfrm>
            <a:off x="2154543" y="1715630"/>
            <a:ext cx="620982" cy="412083"/>
          </a:xfrm>
          <a:prstGeom prst="straightConnector1">
            <a:avLst/>
          </a:prstGeom>
          <a:noFill/>
          <a:ln w="12700" cap="flat" cmpd="sng">
            <a:solidFill>
              <a:schemeClr val="accent1"/>
            </a:solidFill>
            <a:prstDash val="solid"/>
            <a:miter lim="800000"/>
            <a:headEnd type="none" w="sm" len="sm"/>
            <a:tailEnd type="triangle" w="med" len="med"/>
          </a:ln>
        </p:spPr>
      </p:cxnSp>
      <p:sp>
        <p:nvSpPr>
          <p:cNvPr id="307" name="Google Shape;307;p38"/>
          <p:cNvSpPr/>
          <p:nvPr/>
        </p:nvSpPr>
        <p:spPr>
          <a:xfrm>
            <a:off x="3016235" y="2734288"/>
            <a:ext cx="391333" cy="768600"/>
          </a:xfrm>
          <a:prstGeom prst="rightArrow">
            <a:avLst>
              <a:gd name="adj1" fmla="val 50000"/>
              <a:gd name="adj2" fmla="val 50000"/>
            </a:avLst>
          </a:prstGeom>
          <a:no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308" name="Google Shape;308;p38"/>
          <p:cNvSpPr/>
          <p:nvPr/>
        </p:nvSpPr>
        <p:spPr>
          <a:xfrm>
            <a:off x="4610217" y="3727797"/>
            <a:ext cx="2395582" cy="1325883"/>
          </a:xfrm>
          <a:prstGeom prst="roundRect">
            <a:avLst>
              <a:gd name="adj" fmla="val 16667"/>
            </a:avLst>
          </a:prstGeom>
          <a:solidFill>
            <a:srgbClr val="168FD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endParaRPr kumimoji="0" lang="en-US" sz="1200" b="0" i="0" u="none" strike="noStrike" kern="0" cap="none" spc="0" normalizeH="0" baseline="0" noProof="0" dirty="0">
              <a:ln>
                <a:noFill/>
              </a:ln>
              <a:solidFill>
                <a:srgbClr val="00009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endParaRPr lang="en-US" sz="1200" dirty="0">
              <a:solidFill>
                <a:srgbClr val="000090"/>
              </a:solidFill>
            </a:endParaRP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endParaRPr kumimoji="0" lang="en-US" sz="1200" b="0" i="0" u="none" strike="noStrike" kern="0" cap="none" spc="0" normalizeH="0" baseline="0" noProof="0" dirty="0">
              <a:ln>
                <a:noFill/>
              </a:ln>
              <a:solidFill>
                <a:srgbClr val="00009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endParaRPr kumimoji="0" lang="en-US" sz="1200" b="0" i="0" u="none" strike="noStrike" kern="0" cap="none" spc="0" normalizeH="0" baseline="0" noProof="0">
              <a:ln>
                <a:noFill/>
              </a:ln>
              <a:solidFill>
                <a:srgbClr val="00009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endParaRPr kumimoji="0" lang="en-US" sz="1200" b="0" i="0" u="none" strike="noStrike" kern="0" cap="none" spc="0" normalizeH="0" baseline="0" noProof="0" dirty="0">
              <a:ln>
                <a:noFill/>
              </a:ln>
              <a:solidFill>
                <a:srgbClr val="000090"/>
              </a:solidFill>
              <a:effectLst/>
              <a:uLnTx/>
              <a:uFillTx/>
              <a:latin typeface="Arial"/>
              <a:ea typeface="Arial"/>
              <a:cs typeface="Arial"/>
              <a:sym typeface="Arial"/>
            </a:endParaRPr>
          </a:p>
          <a:p>
            <a:pPr marL="0" marR="0" lvl="0" indent="0"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Common NFVI (CNTT)</a:t>
            </a:r>
            <a:endPar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0" name="Google Shape;310;p38"/>
          <p:cNvSpPr/>
          <p:nvPr/>
        </p:nvSpPr>
        <p:spPr>
          <a:xfrm>
            <a:off x="3761299" y="3111053"/>
            <a:ext cx="3244500" cy="513600"/>
          </a:xfrm>
          <a:prstGeom prst="roundRect">
            <a:avLst>
              <a:gd name="adj" fmla="val 16667"/>
            </a:avLst>
          </a:prstGeom>
          <a:solidFill>
            <a:srgbClr val="929000"/>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0" i="0" u="none" strike="noStrike" kern="0" cap="none" spc="0" normalizeH="0" baseline="0" noProof="0" dirty="0">
                <a:ln>
                  <a:noFill/>
                </a:ln>
                <a:solidFill>
                  <a:srgbClr val="000090"/>
                </a:solidFill>
                <a:effectLst/>
                <a:uLnTx/>
                <a:uFillTx/>
                <a:latin typeface="Arial"/>
                <a:ea typeface="Arial"/>
                <a:cs typeface="Arial"/>
                <a:sym typeface="Arial"/>
              </a:rPr>
              <a:t>                           MANO++ (NFVO)</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1" name="Google Shape;311;p38"/>
          <p:cNvSpPr/>
          <p:nvPr/>
        </p:nvSpPr>
        <p:spPr>
          <a:xfrm>
            <a:off x="3761299" y="2466388"/>
            <a:ext cx="697800" cy="535800"/>
          </a:xfrm>
          <a:prstGeom prst="roundRect">
            <a:avLst>
              <a:gd name="adj" fmla="val 16667"/>
            </a:avLst>
          </a:prstGeom>
          <a:solidFill>
            <a:srgbClr val="D5EC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PNF</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2" name="Google Shape;312;p38"/>
          <p:cNvSpPr/>
          <p:nvPr/>
        </p:nvSpPr>
        <p:spPr>
          <a:xfrm>
            <a:off x="4610217" y="2466388"/>
            <a:ext cx="697800" cy="535800"/>
          </a:xfrm>
          <a:prstGeom prst="roundRect">
            <a:avLst>
              <a:gd name="adj" fmla="val 16667"/>
            </a:avLst>
          </a:prstGeom>
          <a:solidFill>
            <a:srgbClr val="82C7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VNF</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3" name="Google Shape;313;p38"/>
          <p:cNvSpPr/>
          <p:nvPr/>
        </p:nvSpPr>
        <p:spPr>
          <a:xfrm>
            <a:off x="5459135" y="2466388"/>
            <a:ext cx="697800" cy="535800"/>
          </a:xfrm>
          <a:prstGeom prst="roundRect">
            <a:avLst>
              <a:gd name="adj" fmla="val 16667"/>
            </a:avLst>
          </a:prstGeom>
          <a:solidFill>
            <a:srgbClr val="ACD9FF"/>
          </a:solidFill>
          <a:ln>
            <a:noFill/>
          </a:ln>
        </p:spPr>
        <p:txBody>
          <a:bodyPr spcFirstLastPara="1" wrap="square" lIns="121900" tIns="60925" rIns="121900" bIns="60925" anchor="ctr" anchorCtr="0">
            <a:noAutofit/>
          </a:bodyPr>
          <a:lstStyle/>
          <a:p>
            <a:pPr algn="ctr">
              <a:buClr>
                <a:srgbClr val="000090"/>
              </a:buClr>
              <a:buSzPts val="1200"/>
              <a:defRPr/>
            </a:pPr>
            <a:r>
              <a:rPr lang="en-US" sz="1200" dirty="0">
                <a:solidFill>
                  <a:srgbClr val="000090"/>
                </a:solidFill>
              </a:rPr>
              <a:t>VNF</a:t>
            </a:r>
            <a:endParaRPr lang="en-US" sz="1200" dirty="0">
              <a:solidFill>
                <a:srgbClr val="3F3F3F"/>
              </a:solidFill>
              <a:latin typeface="Gill Sans"/>
              <a:ea typeface="Gill Sans"/>
              <a:cs typeface="Gill Sans"/>
              <a:sym typeface="Gill Sans"/>
            </a:endParaRPr>
          </a:p>
        </p:txBody>
      </p:sp>
      <p:sp>
        <p:nvSpPr>
          <p:cNvPr id="314" name="Google Shape;314;p38"/>
          <p:cNvSpPr/>
          <p:nvPr/>
        </p:nvSpPr>
        <p:spPr>
          <a:xfrm>
            <a:off x="6308053" y="2466388"/>
            <a:ext cx="697800" cy="535800"/>
          </a:xfrm>
          <a:prstGeom prst="roundRect">
            <a:avLst>
              <a:gd name="adj" fmla="val 16667"/>
            </a:avLst>
          </a:prstGeom>
          <a:solidFill>
            <a:srgbClr val="E5E5E5"/>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a:ln>
                  <a:noFill/>
                </a:ln>
                <a:solidFill>
                  <a:srgbClr val="000090"/>
                </a:solidFill>
                <a:effectLst/>
                <a:uLnTx/>
                <a:uFillTx/>
                <a:latin typeface="Arial"/>
                <a:cs typeface="Arial"/>
                <a:sym typeface="Arial"/>
              </a:rPr>
              <a:t>V</a:t>
            </a:r>
            <a:r>
              <a:rPr kumimoji="0" lang="en-US" sz="1200" b="0" i="0" u="none" strike="noStrike" kern="0" cap="none" spc="0" normalizeH="0" baseline="0" noProof="0">
                <a:ln>
                  <a:noFill/>
                </a:ln>
                <a:solidFill>
                  <a:srgbClr val="000090"/>
                </a:solidFill>
                <a:effectLst/>
                <a:uLnTx/>
                <a:uFillTx/>
                <a:latin typeface="Arial"/>
                <a:ea typeface="Arial"/>
                <a:cs typeface="Arial"/>
                <a:sym typeface="Arial"/>
              </a:rPr>
              <a:t>NF</a:t>
            </a:r>
            <a:endParaRPr kumimoji="0" sz="14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315" name="Google Shape;315;p38"/>
          <p:cNvSpPr/>
          <p:nvPr/>
        </p:nvSpPr>
        <p:spPr>
          <a:xfrm>
            <a:off x="3752422" y="2043681"/>
            <a:ext cx="3329246" cy="341763"/>
          </a:xfrm>
          <a:prstGeom prst="roundRect">
            <a:avLst>
              <a:gd name="adj" fmla="val 16667"/>
            </a:avLst>
          </a:prstGeom>
          <a:solidFill>
            <a:srgbClr val="FFD57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1" i="0" u="none" strike="noStrike" kern="0" cap="none" spc="0" normalizeH="0" baseline="0" noProof="0" dirty="0">
                <a:ln>
                  <a:noFill/>
                </a:ln>
                <a:solidFill>
                  <a:srgbClr val="000090"/>
                </a:solidFill>
                <a:effectLst/>
                <a:uLnTx/>
                <a:uFillTx/>
                <a:latin typeface="Arial"/>
                <a:ea typeface="Arial"/>
                <a:cs typeface="Arial"/>
                <a:sym typeface="Arial"/>
              </a:rPr>
              <a:t>PNF/VNF Onboarding/pre-validation tools/projects</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6" name="Google Shape;316;p38"/>
          <p:cNvSpPr/>
          <p:nvPr/>
        </p:nvSpPr>
        <p:spPr>
          <a:xfrm>
            <a:off x="5052234" y="3810623"/>
            <a:ext cx="1599672" cy="535800"/>
          </a:xfrm>
          <a:prstGeom prst="roundRect">
            <a:avLst>
              <a:gd name="adj" fmla="val 16667"/>
            </a:avLst>
          </a:prstGeom>
          <a:solidFill>
            <a:srgbClr val="D9D9D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VIM (OpenStack)</a:t>
            </a: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lang="en-US" sz="1200" dirty="0">
                <a:solidFill>
                  <a:srgbClr val="000090"/>
                </a:solidFill>
                <a:ea typeface="Gill Sans"/>
              </a:rPr>
              <a:t>RA1</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7" name="Google Shape;317;p38"/>
          <p:cNvSpPr txBox="1"/>
          <p:nvPr/>
        </p:nvSpPr>
        <p:spPr>
          <a:xfrm>
            <a:off x="3761299" y="1237079"/>
            <a:ext cx="4788983" cy="61118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LFN OVP Phase 1</a:t>
            </a:r>
          </a:p>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lang="en-US" sz="1800" b="1" dirty="0">
                <a:solidFill>
                  <a:srgbClr val="3F3F3F"/>
                </a:solidFill>
                <a:latin typeface="Open Sans"/>
                <a:ea typeface="Open Sans"/>
                <a:cs typeface="Open Sans"/>
                <a:sym typeface="Open Sans"/>
              </a:rPr>
              <a:t>(in collaboration with GSMA/CNTT) </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cxnSp>
        <p:nvCxnSpPr>
          <p:cNvPr id="318" name="Google Shape;318;p38"/>
          <p:cNvCxnSpPr>
            <a:cxnSpLocks/>
          </p:cNvCxnSpPr>
          <p:nvPr/>
        </p:nvCxnSpPr>
        <p:spPr>
          <a:xfrm flipH="1">
            <a:off x="6859568" y="1826560"/>
            <a:ext cx="1" cy="323110"/>
          </a:xfrm>
          <a:prstGeom prst="straightConnector1">
            <a:avLst/>
          </a:prstGeom>
          <a:noFill/>
          <a:ln w="38100" cap="flat" cmpd="sng">
            <a:solidFill>
              <a:schemeClr val="accent1"/>
            </a:solidFill>
            <a:prstDash val="solid"/>
            <a:miter lim="800000"/>
            <a:headEnd type="none" w="sm" len="sm"/>
            <a:tailEnd type="triangle" w="med" len="med"/>
          </a:ln>
        </p:spPr>
      </p:cxnSp>
      <p:pic>
        <p:nvPicPr>
          <p:cNvPr id="319" name="Google Shape;319;p38"/>
          <p:cNvPicPr preferRelativeResize="0"/>
          <p:nvPr/>
        </p:nvPicPr>
        <p:blipFill rotWithShape="1">
          <a:blip r:embed="rId3">
            <a:alphaModFix/>
          </a:blip>
          <a:srcRect/>
          <a:stretch/>
        </p:blipFill>
        <p:spPr>
          <a:xfrm>
            <a:off x="4083452" y="3270222"/>
            <a:ext cx="1089420" cy="232864"/>
          </a:xfrm>
          <a:prstGeom prst="rect">
            <a:avLst/>
          </a:prstGeom>
          <a:noFill/>
          <a:ln>
            <a:noFill/>
          </a:ln>
        </p:spPr>
      </p:pic>
      <p:sp>
        <p:nvSpPr>
          <p:cNvPr id="321" name="Google Shape;321;p38"/>
          <p:cNvSpPr txBox="1"/>
          <p:nvPr/>
        </p:nvSpPr>
        <p:spPr>
          <a:xfrm>
            <a:off x="3549499" y="5210105"/>
            <a:ext cx="3812431" cy="609513"/>
          </a:xfrm>
          <a:prstGeom prst="rect">
            <a:avLst/>
          </a:prstGeom>
          <a:noFill/>
          <a:ln>
            <a:noFill/>
          </a:ln>
        </p:spPr>
        <p:txBody>
          <a:bodyPr spcFirstLastPara="1" wrap="square" lIns="121900" tIns="60925" rIns="121900" bIns="609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1" i="0" u="none" strike="noStrike" kern="0" cap="none" spc="0" normalizeH="0" baseline="0" noProof="0" dirty="0">
                <a:ln>
                  <a:noFill/>
                </a:ln>
                <a:solidFill>
                  <a:srgbClr val="3F3F3F"/>
                </a:solidFill>
                <a:effectLst/>
                <a:uLnTx/>
                <a:uFillTx/>
                <a:latin typeface="Gill Sans"/>
                <a:ea typeface="Gill Sans"/>
                <a:cs typeface="Gill Sans"/>
                <a:sym typeface="Gill Sans"/>
              </a:rPr>
              <a:t>Simplified PNF/VNF on-boarding, Reduced time and cost of operationalizing a NF through a common NFV and automation Framework*</a:t>
            </a:r>
            <a:endParaRPr kumimoji="0"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1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22" name="Google Shape;322;p38"/>
          <p:cNvSpPr txBox="1"/>
          <p:nvPr/>
        </p:nvSpPr>
        <p:spPr>
          <a:xfrm>
            <a:off x="639739" y="4251399"/>
            <a:ext cx="2306405" cy="802281"/>
          </a:xfrm>
          <a:prstGeom prst="rect">
            <a:avLst/>
          </a:prstGeom>
          <a:noFill/>
          <a:ln>
            <a:noFill/>
          </a:ln>
        </p:spPr>
        <p:txBody>
          <a:bodyPr spcFirstLastPara="1" wrap="square" lIns="121900" tIns="60925" rIns="121900" bIns="609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Separate solutions for VNF, PNF, MANO, NFVI, PNFI lifecycle management &amp; onboarding</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23" name="Google Shape;323;p38"/>
          <p:cNvSpPr/>
          <p:nvPr/>
        </p:nvSpPr>
        <p:spPr>
          <a:xfrm>
            <a:off x="3407567" y="6247744"/>
            <a:ext cx="6083565" cy="4617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1" u="none" strike="noStrike" kern="0" cap="none" spc="0" normalizeH="0" baseline="0" noProof="0" dirty="0">
                <a:ln>
                  <a:noFill/>
                </a:ln>
                <a:solidFill>
                  <a:srgbClr val="3F3F3F"/>
                </a:solidFill>
                <a:effectLst/>
                <a:uLnTx/>
                <a:uFillTx/>
                <a:latin typeface="Calibri"/>
                <a:ea typeface="Calibri"/>
                <a:cs typeface="Calibri"/>
                <a:sym typeface="Calibri"/>
              </a:rPr>
              <a:t>* Framework includes logical layer constructs that represent both over and underlay strata, inclusive of items such as infrastructure services and how those are realized in a footprint, networking, topology and implications of topology decisions, etc. </a:t>
            </a:r>
            <a:endParaRPr kumimoji="0" sz="800" b="0" i="1"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pic>
        <p:nvPicPr>
          <p:cNvPr id="324" name="Google Shape;324;p38"/>
          <p:cNvPicPr preferRelativeResize="0"/>
          <p:nvPr/>
        </p:nvPicPr>
        <p:blipFill rotWithShape="1">
          <a:blip r:embed="rId4">
            <a:alphaModFix/>
          </a:blip>
          <a:srcRect/>
          <a:stretch/>
        </p:blipFill>
        <p:spPr>
          <a:xfrm>
            <a:off x="7284959" y="3311964"/>
            <a:ext cx="565814" cy="644210"/>
          </a:xfrm>
          <a:prstGeom prst="rect">
            <a:avLst/>
          </a:prstGeom>
          <a:solidFill>
            <a:srgbClr val="00183C">
              <a:alpha val="94120"/>
            </a:srgbClr>
          </a:solidFill>
          <a:ln>
            <a:noFill/>
          </a:ln>
        </p:spPr>
      </p:pic>
      <p:sp>
        <p:nvSpPr>
          <p:cNvPr id="325" name="Google Shape;325;p38"/>
          <p:cNvSpPr/>
          <p:nvPr/>
        </p:nvSpPr>
        <p:spPr>
          <a:xfrm>
            <a:off x="7026220" y="2133053"/>
            <a:ext cx="244753" cy="2983200"/>
          </a:xfrm>
          <a:prstGeom prst="rightBrace">
            <a:avLst>
              <a:gd name="adj1" fmla="val 8333"/>
              <a:gd name="adj2" fmla="val 50403"/>
            </a:avLst>
          </a:prstGeom>
          <a:no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pic>
        <p:nvPicPr>
          <p:cNvPr id="326" name="Google Shape;326;p38"/>
          <p:cNvPicPr preferRelativeResize="0"/>
          <p:nvPr/>
        </p:nvPicPr>
        <p:blipFill rotWithShape="1">
          <a:blip r:embed="rId5">
            <a:alphaModFix/>
          </a:blip>
          <a:srcRect/>
          <a:stretch/>
        </p:blipFill>
        <p:spPr>
          <a:xfrm>
            <a:off x="6420943" y="4551235"/>
            <a:ext cx="471882" cy="458138"/>
          </a:xfrm>
          <a:prstGeom prst="rect">
            <a:avLst/>
          </a:prstGeom>
          <a:noFill/>
          <a:ln>
            <a:noFill/>
          </a:ln>
        </p:spPr>
      </p:pic>
      <p:pic>
        <p:nvPicPr>
          <p:cNvPr id="2" name="Picture 1">
            <a:extLst>
              <a:ext uri="{FF2B5EF4-FFF2-40B4-BE49-F238E27FC236}">
                <a16:creationId xmlns:a16="http://schemas.microsoft.com/office/drawing/2014/main" id="{4BDEBC56-6D7A-4B4F-A02B-64D8B3849596}"/>
              </a:ext>
            </a:extLst>
          </p:cNvPr>
          <p:cNvPicPr>
            <a:picLocks noChangeAspect="1"/>
          </p:cNvPicPr>
          <p:nvPr/>
        </p:nvPicPr>
        <p:blipFill>
          <a:blip r:embed="rId6"/>
          <a:stretch>
            <a:fillRect/>
          </a:stretch>
        </p:blipFill>
        <p:spPr>
          <a:xfrm>
            <a:off x="733671" y="2247559"/>
            <a:ext cx="2131446" cy="1690170"/>
          </a:xfrm>
          <a:prstGeom prst="rect">
            <a:avLst/>
          </a:prstGeom>
        </p:spPr>
      </p:pic>
      <p:sp>
        <p:nvSpPr>
          <p:cNvPr id="46" name="Google Shape;308;p38">
            <a:extLst>
              <a:ext uri="{FF2B5EF4-FFF2-40B4-BE49-F238E27FC236}">
                <a16:creationId xmlns:a16="http://schemas.microsoft.com/office/drawing/2014/main" id="{04494674-3605-7347-A4F8-F29E41285560}"/>
              </a:ext>
            </a:extLst>
          </p:cNvPr>
          <p:cNvSpPr/>
          <p:nvPr/>
        </p:nvSpPr>
        <p:spPr>
          <a:xfrm>
            <a:off x="8878709" y="4480272"/>
            <a:ext cx="2811044" cy="582823"/>
          </a:xfrm>
          <a:prstGeom prst="roundRect">
            <a:avLst>
              <a:gd name="adj" fmla="val 16667"/>
            </a:avLst>
          </a:prstGeom>
          <a:solidFill>
            <a:srgbClr val="168FDF"/>
          </a:solidFill>
          <a:ln>
            <a:noFill/>
          </a:ln>
        </p:spPr>
        <p:txBody>
          <a:bodyPr spcFirstLastPara="1" wrap="square" lIns="121900" tIns="60925" rIns="121900" bIns="60925" anchor="ctr" anchorCtr="0">
            <a:noAutofit/>
          </a:bodyPr>
          <a:lstStyle/>
          <a:p>
            <a:pPr marL="0" marR="0" lvl="0" indent="0"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	</a:t>
            </a:r>
          </a:p>
          <a:p>
            <a:pPr marL="0" marR="0" lvl="0" indent="0" defTabSz="914400" rtl="0" eaLnBrk="1" fontAlgn="auto" latinLnBrk="0" hangingPunct="1">
              <a:lnSpc>
                <a:spcPct val="100000"/>
              </a:lnSpc>
              <a:spcBef>
                <a:spcPts val="0"/>
              </a:spcBef>
              <a:spcAft>
                <a:spcPts val="0"/>
              </a:spcAft>
              <a:buClr>
                <a:srgbClr val="000090"/>
              </a:buClr>
              <a:buSzPts val="1200"/>
              <a:buFont typeface="Arial"/>
              <a:buNone/>
              <a:tabLst/>
              <a:defRPr/>
            </a:pPr>
            <a:endParaRPr kumimoji="0" lang="en-US" sz="1200" b="0" i="0" u="none" strike="noStrike" kern="0" cap="none" spc="0" normalizeH="0" baseline="0" noProof="0" dirty="0">
              <a:ln>
                <a:noFill/>
              </a:ln>
              <a:solidFill>
                <a:srgbClr val="000090"/>
              </a:solidFill>
              <a:effectLst/>
              <a:uLnTx/>
              <a:uFillTx/>
              <a:latin typeface="Arial"/>
              <a:ea typeface="Arial"/>
              <a:cs typeface="Arial"/>
              <a:sym typeface="Arial"/>
            </a:endParaRPr>
          </a:p>
          <a:p>
            <a:pPr marL="0" marR="0" lvl="0" indent="0"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Common NFVI (CNTT) </a:t>
            </a:r>
          </a:p>
        </p:txBody>
      </p:sp>
      <p:sp>
        <p:nvSpPr>
          <p:cNvPr id="48" name="Google Shape;310;p38">
            <a:extLst>
              <a:ext uri="{FF2B5EF4-FFF2-40B4-BE49-F238E27FC236}">
                <a16:creationId xmlns:a16="http://schemas.microsoft.com/office/drawing/2014/main" id="{8E33B5B6-C845-BF47-A4A6-3E19C2C771A4}"/>
              </a:ext>
            </a:extLst>
          </p:cNvPr>
          <p:cNvSpPr/>
          <p:nvPr/>
        </p:nvSpPr>
        <p:spPr>
          <a:xfrm>
            <a:off x="8215052" y="3120469"/>
            <a:ext cx="3244500" cy="513600"/>
          </a:xfrm>
          <a:prstGeom prst="roundRect">
            <a:avLst>
              <a:gd name="adj" fmla="val 16667"/>
            </a:avLst>
          </a:prstGeom>
          <a:solidFill>
            <a:srgbClr val="929000"/>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0" i="0" u="none" strike="noStrike" kern="0" cap="none" spc="0" normalizeH="0" baseline="0" noProof="0" dirty="0">
                <a:ln>
                  <a:noFill/>
                </a:ln>
                <a:solidFill>
                  <a:srgbClr val="000090"/>
                </a:solidFill>
                <a:effectLst/>
                <a:uLnTx/>
                <a:uFillTx/>
                <a:latin typeface="Arial"/>
                <a:ea typeface="Arial"/>
                <a:cs typeface="Arial"/>
                <a:sym typeface="Arial"/>
              </a:rPr>
              <a:t>                          MANO++ (NFVO)</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49" name="Google Shape;311;p38">
            <a:extLst>
              <a:ext uri="{FF2B5EF4-FFF2-40B4-BE49-F238E27FC236}">
                <a16:creationId xmlns:a16="http://schemas.microsoft.com/office/drawing/2014/main" id="{C8A176DF-FA4A-4849-83B0-EDE10E42616E}"/>
              </a:ext>
            </a:extLst>
          </p:cNvPr>
          <p:cNvSpPr/>
          <p:nvPr/>
        </p:nvSpPr>
        <p:spPr>
          <a:xfrm>
            <a:off x="8215052" y="2475804"/>
            <a:ext cx="697800" cy="535800"/>
          </a:xfrm>
          <a:prstGeom prst="roundRect">
            <a:avLst>
              <a:gd name="adj" fmla="val 16667"/>
            </a:avLst>
          </a:prstGeom>
          <a:solidFill>
            <a:srgbClr val="D5EC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PNF</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50" name="Google Shape;312;p38">
            <a:extLst>
              <a:ext uri="{FF2B5EF4-FFF2-40B4-BE49-F238E27FC236}">
                <a16:creationId xmlns:a16="http://schemas.microsoft.com/office/drawing/2014/main" id="{3E4594F0-F3FF-5D49-9722-230278C9D468}"/>
              </a:ext>
            </a:extLst>
          </p:cNvPr>
          <p:cNvSpPr/>
          <p:nvPr/>
        </p:nvSpPr>
        <p:spPr>
          <a:xfrm>
            <a:off x="9063970" y="2475804"/>
            <a:ext cx="697800" cy="535800"/>
          </a:xfrm>
          <a:prstGeom prst="roundRect">
            <a:avLst>
              <a:gd name="adj" fmla="val 16667"/>
            </a:avLst>
          </a:prstGeom>
          <a:solidFill>
            <a:srgbClr val="82C7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a:ln>
                  <a:noFill/>
                </a:ln>
                <a:solidFill>
                  <a:srgbClr val="000090"/>
                </a:solidFill>
                <a:effectLst/>
                <a:uLnTx/>
                <a:uFillTx/>
                <a:latin typeface="Arial"/>
                <a:ea typeface="Arial"/>
                <a:cs typeface="Arial"/>
                <a:sym typeface="Arial"/>
              </a:rPr>
              <a:t>VNF</a:t>
            </a:r>
            <a:endParaRPr kumimoji="0" sz="14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51" name="Google Shape;313;p38">
            <a:extLst>
              <a:ext uri="{FF2B5EF4-FFF2-40B4-BE49-F238E27FC236}">
                <a16:creationId xmlns:a16="http://schemas.microsoft.com/office/drawing/2014/main" id="{EC7F77B8-E726-7D41-8C92-C2AF4BC94ECD}"/>
              </a:ext>
            </a:extLst>
          </p:cNvPr>
          <p:cNvSpPr/>
          <p:nvPr/>
        </p:nvSpPr>
        <p:spPr>
          <a:xfrm>
            <a:off x="9912888" y="2475804"/>
            <a:ext cx="697800" cy="535800"/>
          </a:xfrm>
          <a:prstGeom prst="roundRect">
            <a:avLst>
              <a:gd name="adj" fmla="val 16667"/>
            </a:avLst>
          </a:prstGeom>
          <a:solidFill>
            <a:srgbClr val="ACD9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1" i="0" u="none" strike="noStrike" kern="0" cap="none" spc="0" normalizeH="0" baseline="0" noProof="0" dirty="0">
                <a:ln>
                  <a:noFill/>
                </a:ln>
                <a:solidFill>
                  <a:srgbClr val="FF0000"/>
                </a:solidFill>
                <a:effectLst/>
                <a:uLnTx/>
                <a:uFillTx/>
                <a:latin typeface="Arial"/>
                <a:cs typeface="Arial"/>
                <a:sym typeface="Arial"/>
              </a:rPr>
              <a:t>CNF</a:t>
            </a:r>
          </a:p>
        </p:txBody>
      </p:sp>
      <p:sp>
        <p:nvSpPr>
          <p:cNvPr id="52" name="Google Shape;314;p38">
            <a:extLst>
              <a:ext uri="{FF2B5EF4-FFF2-40B4-BE49-F238E27FC236}">
                <a16:creationId xmlns:a16="http://schemas.microsoft.com/office/drawing/2014/main" id="{13CAAE0C-11DA-3643-A8BA-424B44FE2BE8}"/>
              </a:ext>
            </a:extLst>
          </p:cNvPr>
          <p:cNvSpPr/>
          <p:nvPr/>
        </p:nvSpPr>
        <p:spPr>
          <a:xfrm>
            <a:off x="10761806" y="2475804"/>
            <a:ext cx="697800" cy="535800"/>
          </a:xfrm>
          <a:prstGeom prst="roundRect">
            <a:avLst>
              <a:gd name="adj" fmla="val 16667"/>
            </a:avLst>
          </a:prstGeom>
          <a:solidFill>
            <a:srgbClr val="E5E5E5"/>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1" i="0" u="none" strike="noStrike" kern="0" cap="none" spc="0" normalizeH="0" baseline="0" noProof="0" dirty="0">
                <a:ln>
                  <a:noFill/>
                </a:ln>
                <a:solidFill>
                  <a:srgbClr val="FF0000"/>
                </a:solidFill>
                <a:effectLst/>
                <a:uLnTx/>
                <a:uFillTx/>
                <a:latin typeface="Arial"/>
                <a:cs typeface="Arial"/>
                <a:sym typeface="Arial"/>
              </a:rPr>
              <a:t>CNF</a:t>
            </a:r>
            <a:endParaRPr kumimoji="0" sz="1400" b="1" i="0" u="none" strike="noStrike" kern="0" cap="none" spc="0" normalizeH="0" baseline="0" noProof="0" dirty="0">
              <a:ln>
                <a:noFill/>
              </a:ln>
              <a:solidFill>
                <a:srgbClr val="FF0000"/>
              </a:solidFill>
              <a:effectLst/>
              <a:uLnTx/>
              <a:uFillTx/>
              <a:latin typeface="Gill Sans"/>
              <a:ea typeface="Gill Sans"/>
              <a:cs typeface="Gill Sans"/>
              <a:sym typeface="Gill Sans"/>
            </a:endParaRPr>
          </a:p>
        </p:txBody>
      </p:sp>
      <p:pic>
        <p:nvPicPr>
          <p:cNvPr id="55" name="Google Shape;319;p38">
            <a:extLst>
              <a:ext uri="{FF2B5EF4-FFF2-40B4-BE49-F238E27FC236}">
                <a16:creationId xmlns:a16="http://schemas.microsoft.com/office/drawing/2014/main" id="{C66AA6BC-4D7A-1C4B-87E6-A0A769A1F233}"/>
              </a:ext>
            </a:extLst>
          </p:cNvPr>
          <p:cNvPicPr preferRelativeResize="0"/>
          <p:nvPr/>
        </p:nvPicPr>
        <p:blipFill rotWithShape="1">
          <a:blip r:embed="rId3">
            <a:alphaModFix/>
          </a:blip>
          <a:srcRect/>
          <a:stretch/>
        </p:blipFill>
        <p:spPr>
          <a:xfrm>
            <a:off x="8550282" y="3275065"/>
            <a:ext cx="1089420" cy="232864"/>
          </a:xfrm>
          <a:prstGeom prst="rect">
            <a:avLst/>
          </a:prstGeom>
          <a:noFill/>
          <a:ln>
            <a:noFill/>
          </a:ln>
        </p:spPr>
      </p:pic>
      <p:sp>
        <p:nvSpPr>
          <p:cNvPr id="57" name="Google Shape;321;p38">
            <a:extLst>
              <a:ext uri="{FF2B5EF4-FFF2-40B4-BE49-F238E27FC236}">
                <a16:creationId xmlns:a16="http://schemas.microsoft.com/office/drawing/2014/main" id="{106BA38D-A051-C043-A1A7-FFF6FEC30BFC}"/>
              </a:ext>
            </a:extLst>
          </p:cNvPr>
          <p:cNvSpPr txBox="1"/>
          <p:nvPr/>
        </p:nvSpPr>
        <p:spPr>
          <a:xfrm>
            <a:off x="8091702" y="5210105"/>
            <a:ext cx="3812431" cy="609513"/>
          </a:xfrm>
          <a:prstGeom prst="rect">
            <a:avLst/>
          </a:prstGeom>
          <a:noFill/>
          <a:ln>
            <a:noFill/>
          </a:ln>
        </p:spPr>
        <p:txBody>
          <a:bodyPr spcFirstLastPara="1" wrap="square" lIns="121900" tIns="60925" rIns="121900" bIns="609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1" i="0" u="none" strike="noStrike" kern="0" cap="none" spc="0" normalizeH="0" baseline="0" noProof="0" dirty="0">
                <a:ln>
                  <a:noFill/>
                </a:ln>
                <a:solidFill>
                  <a:srgbClr val="3F3F3F"/>
                </a:solidFill>
                <a:effectLst/>
                <a:uLnTx/>
                <a:uFillTx/>
                <a:latin typeface="Gill Sans"/>
                <a:ea typeface="Gill Sans"/>
                <a:cs typeface="Gill Sans"/>
                <a:sym typeface="Gill Sans"/>
              </a:rPr>
              <a:t>Hybrid (PNF/VNF &amp; CNF) Compliance and Verification with OVP Ph2 in partnership with CNCF Conformance tests for K8s in CNCF</a:t>
            </a:r>
            <a:endParaRPr kumimoji="0"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1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pic>
        <p:nvPicPr>
          <p:cNvPr id="59" name="Google Shape;326;p38">
            <a:extLst>
              <a:ext uri="{FF2B5EF4-FFF2-40B4-BE49-F238E27FC236}">
                <a16:creationId xmlns:a16="http://schemas.microsoft.com/office/drawing/2014/main" id="{A523DA9C-413A-3C48-85BF-282BEBB60DE2}"/>
              </a:ext>
            </a:extLst>
          </p:cNvPr>
          <p:cNvPicPr preferRelativeResize="0"/>
          <p:nvPr/>
        </p:nvPicPr>
        <p:blipFill rotWithShape="1">
          <a:blip r:embed="rId5">
            <a:alphaModFix/>
          </a:blip>
          <a:srcRect/>
          <a:stretch/>
        </p:blipFill>
        <p:spPr>
          <a:xfrm>
            <a:off x="10874696" y="4560651"/>
            <a:ext cx="471882" cy="458138"/>
          </a:xfrm>
          <a:prstGeom prst="rect">
            <a:avLst/>
          </a:prstGeom>
          <a:noFill/>
          <a:ln>
            <a:noFill/>
          </a:ln>
        </p:spPr>
      </p:pic>
      <p:sp>
        <p:nvSpPr>
          <p:cNvPr id="60" name="Google Shape;317;p38">
            <a:extLst>
              <a:ext uri="{FF2B5EF4-FFF2-40B4-BE49-F238E27FC236}">
                <a16:creationId xmlns:a16="http://schemas.microsoft.com/office/drawing/2014/main" id="{71D17F2E-DF0E-F340-8F9F-8B2E196A96B9}"/>
              </a:ext>
            </a:extLst>
          </p:cNvPr>
          <p:cNvSpPr txBox="1"/>
          <p:nvPr/>
        </p:nvSpPr>
        <p:spPr>
          <a:xfrm>
            <a:off x="8025414" y="1269899"/>
            <a:ext cx="4166586" cy="545142"/>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LFN OVP Phase 2 </a:t>
            </a:r>
          </a:p>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a:t>
            </a:r>
            <a:r>
              <a:rPr lang="en-US" sz="1800" b="1" dirty="0">
                <a:solidFill>
                  <a:srgbClr val="3F3F3F"/>
                </a:solidFill>
                <a:latin typeface="Open Sans"/>
                <a:ea typeface="Open Sans"/>
                <a:cs typeface="Open Sans"/>
                <a:sym typeface="Open Sans"/>
              </a:rPr>
              <a:t>additional </a:t>
            </a: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collaboration with CNCF)</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61" name="Google Shape;284;p38">
            <a:extLst>
              <a:ext uri="{FF2B5EF4-FFF2-40B4-BE49-F238E27FC236}">
                <a16:creationId xmlns:a16="http://schemas.microsoft.com/office/drawing/2014/main" id="{1B527FB9-3BB6-A54D-A979-0C4DFCC7A4F4}"/>
              </a:ext>
            </a:extLst>
          </p:cNvPr>
          <p:cNvSpPr/>
          <p:nvPr/>
        </p:nvSpPr>
        <p:spPr>
          <a:xfrm>
            <a:off x="9848117" y="2417612"/>
            <a:ext cx="1672869" cy="681886"/>
          </a:xfrm>
          <a:prstGeom prst="rect">
            <a:avLst/>
          </a:prstGeom>
          <a:noFill/>
          <a:ln w="12700" cap="flat" cmpd="sng">
            <a:solidFill>
              <a:srgbClr val="3C3C3C"/>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65" name="Google Shape;325;p38">
            <a:extLst>
              <a:ext uri="{FF2B5EF4-FFF2-40B4-BE49-F238E27FC236}">
                <a16:creationId xmlns:a16="http://schemas.microsoft.com/office/drawing/2014/main" id="{130FE85B-ED19-2A4B-AD47-59075AF4691A}"/>
              </a:ext>
            </a:extLst>
          </p:cNvPr>
          <p:cNvSpPr/>
          <p:nvPr/>
        </p:nvSpPr>
        <p:spPr>
          <a:xfrm flipH="1">
            <a:off x="7841497" y="2079895"/>
            <a:ext cx="328204" cy="2983200"/>
          </a:xfrm>
          <a:prstGeom prst="rightBrace">
            <a:avLst>
              <a:gd name="adj1" fmla="val 8333"/>
              <a:gd name="adj2" fmla="val 50403"/>
            </a:avLst>
          </a:prstGeom>
          <a:no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47" name="Google Shape;309;p38">
            <a:extLst>
              <a:ext uri="{FF2B5EF4-FFF2-40B4-BE49-F238E27FC236}">
                <a16:creationId xmlns:a16="http://schemas.microsoft.com/office/drawing/2014/main" id="{CDC93895-81BD-C74F-B57B-35B3C5262756}"/>
              </a:ext>
            </a:extLst>
          </p:cNvPr>
          <p:cNvSpPr/>
          <p:nvPr/>
        </p:nvSpPr>
        <p:spPr>
          <a:xfrm>
            <a:off x="9006324" y="3769517"/>
            <a:ext cx="985412" cy="1030041"/>
          </a:xfrm>
          <a:prstGeom prst="roundRect">
            <a:avLst>
              <a:gd name="adj" fmla="val 16667"/>
            </a:avLst>
          </a:prstGeom>
          <a:solidFill>
            <a:srgbClr val="D9D9D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VIM (Open</a:t>
            </a: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Stack </a:t>
            </a:r>
            <a:r>
              <a:rPr lang="en-US" sz="1200" dirty="0">
                <a:solidFill>
                  <a:srgbClr val="000090"/>
                </a:solidFill>
              </a:rPr>
              <a:t>&amp; </a:t>
            </a:r>
            <a:r>
              <a:rPr lang="en-US" sz="1200" dirty="0" err="1">
                <a:solidFill>
                  <a:srgbClr val="000090"/>
                </a:solidFill>
              </a:rPr>
              <a:t>oth</a:t>
            </a:r>
            <a:r>
              <a:rPr kumimoji="0" lang="en-US" sz="1200" b="0" i="0" u="none" strike="noStrike" kern="0" cap="none" spc="0" normalizeH="0" baseline="0" noProof="0" dirty="0" err="1">
                <a:ln>
                  <a:noFill/>
                </a:ln>
                <a:solidFill>
                  <a:srgbClr val="000090"/>
                </a:solidFill>
                <a:effectLst/>
                <a:uLnTx/>
                <a:uFillTx/>
                <a:latin typeface="Arial"/>
                <a:ea typeface="Arial"/>
                <a:cs typeface="Arial"/>
                <a:sym typeface="Arial"/>
              </a:rPr>
              <a:t>ers</a:t>
            </a: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a:t>
            </a: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lang="en-US" sz="1200" dirty="0">
                <a:solidFill>
                  <a:srgbClr val="000090"/>
                </a:solidFill>
                <a:ea typeface="Gill Sans"/>
              </a:rPr>
              <a:t>RA1</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54" name="Google Shape;316;p38">
            <a:extLst>
              <a:ext uri="{FF2B5EF4-FFF2-40B4-BE49-F238E27FC236}">
                <a16:creationId xmlns:a16="http://schemas.microsoft.com/office/drawing/2014/main" id="{7A16DA02-53CF-3346-B672-62D0B3C5C4C2}"/>
              </a:ext>
            </a:extLst>
          </p:cNvPr>
          <p:cNvSpPr/>
          <p:nvPr/>
        </p:nvSpPr>
        <p:spPr>
          <a:xfrm>
            <a:off x="10149778" y="3759625"/>
            <a:ext cx="1450735" cy="697475"/>
          </a:xfrm>
          <a:prstGeom prst="roundRect">
            <a:avLst>
              <a:gd name="adj" fmla="val 16667"/>
            </a:avLst>
          </a:prstGeom>
          <a:solidFill>
            <a:srgbClr val="D9D9D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endParaRPr kumimoji="0" lang="en-US" sz="1200" b="0" i="0" u="none" strike="noStrike" kern="0" cap="none" spc="0" normalizeH="0" baseline="0" noProof="0" dirty="0">
              <a:ln>
                <a:noFill/>
              </a:ln>
              <a:solidFill>
                <a:srgbClr val="00009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endParaRPr kumimoji="0" lang="en-US" sz="1200" b="0" i="0" u="none" strike="noStrike" kern="0" cap="none" spc="0" normalizeH="0" baseline="0" noProof="0" dirty="0">
              <a:ln>
                <a:noFill/>
              </a:ln>
              <a:solidFill>
                <a:srgbClr val="000090"/>
              </a:solidFill>
              <a:effectLst/>
              <a:uLnTx/>
              <a:uFillTx/>
              <a:latin typeface="Arial"/>
              <a:ea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VIM (K8s)</a:t>
            </a:r>
          </a:p>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lang="en-US" sz="1200" dirty="0">
                <a:solidFill>
                  <a:srgbClr val="000090"/>
                </a:solidFill>
                <a:ea typeface="Gill Sans"/>
              </a:rPr>
              <a:t>RA2</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68" name="TextBox 67">
            <a:extLst>
              <a:ext uri="{FF2B5EF4-FFF2-40B4-BE49-F238E27FC236}">
                <a16:creationId xmlns:a16="http://schemas.microsoft.com/office/drawing/2014/main" id="{E0172DAA-9DE0-B04D-AC02-8D64052F553D}"/>
              </a:ext>
            </a:extLst>
          </p:cNvPr>
          <p:cNvSpPr txBox="1"/>
          <p:nvPr/>
        </p:nvSpPr>
        <p:spPr>
          <a:xfrm>
            <a:off x="10089787" y="3898099"/>
            <a:ext cx="1627369"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900" b="1" i="0" u="none" strike="noStrike" kern="0" cap="none" spc="0" normalizeH="0" baseline="0" noProof="0" dirty="0">
                <a:ln>
                  <a:noFill/>
                </a:ln>
                <a:solidFill>
                  <a:srgbClr val="000000"/>
                </a:solidFill>
                <a:effectLst/>
                <a:uLnTx/>
                <a:uFillTx/>
                <a:latin typeface="Arial"/>
                <a:cs typeface="Arial"/>
                <a:sym typeface="Arial"/>
              </a:rPr>
              <a:t>CNF Conformance (CNCF)</a:t>
            </a:r>
          </a:p>
        </p:txBody>
      </p:sp>
      <p:sp>
        <p:nvSpPr>
          <p:cNvPr id="70" name="Google Shape;317;p38">
            <a:extLst>
              <a:ext uri="{FF2B5EF4-FFF2-40B4-BE49-F238E27FC236}">
                <a16:creationId xmlns:a16="http://schemas.microsoft.com/office/drawing/2014/main" id="{269BE3DE-0EAE-324C-B90C-84BF8FFFED18}"/>
              </a:ext>
            </a:extLst>
          </p:cNvPr>
          <p:cNvSpPr txBox="1"/>
          <p:nvPr/>
        </p:nvSpPr>
        <p:spPr>
          <a:xfrm>
            <a:off x="984447" y="1323578"/>
            <a:ext cx="1679932" cy="3693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Today</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56" name="Google Shape;311;p38">
            <a:extLst>
              <a:ext uri="{FF2B5EF4-FFF2-40B4-BE49-F238E27FC236}">
                <a16:creationId xmlns:a16="http://schemas.microsoft.com/office/drawing/2014/main" id="{7360A650-3106-4A48-9177-F7CCFDD58A73}"/>
              </a:ext>
            </a:extLst>
          </p:cNvPr>
          <p:cNvSpPr/>
          <p:nvPr/>
        </p:nvSpPr>
        <p:spPr>
          <a:xfrm>
            <a:off x="3772534" y="3810623"/>
            <a:ext cx="697800" cy="1243471"/>
          </a:xfrm>
          <a:prstGeom prst="roundRect">
            <a:avLst>
              <a:gd name="adj" fmla="val 16667"/>
            </a:avLst>
          </a:prstGeom>
          <a:solidFill>
            <a:schemeClr val="bg2">
              <a:lumMod val="25000"/>
              <a:lumOff val="75000"/>
            </a:schemeClr>
          </a:solidFill>
          <a:ln>
            <a:solidFill>
              <a:schemeClr val="accent1">
                <a:lumMod val="60000"/>
                <a:lumOff val="40000"/>
              </a:schemeClr>
            </a:solid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PNFI</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58" name="Google Shape;311;p38">
            <a:extLst>
              <a:ext uri="{FF2B5EF4-FFF2-40B4-BE49-F238E27FC236}">
                <a16:creationId xmlns:a16="http://schemas.microsoft.com/office/drawing/2014/main" id="{CEF4EFAC-2199-4A99-84B4-8ABFFB8C0FD8}"/>
              </a:ext>
            </a:extLst>
          </p:cNvPr>
          <p:cNvSpPr/>
          <p:nvPr/>
        </p:nvSpPr>
        <p:spPr>
          <a:xfrm>
            <a:off x="8228024" y="3810623"/>
            <a:ext cx="611236" cy="1244548"/>
          </a:xfrm>
          <a:prstGeom prst="roundRect">
            <a:avLst>
              <a:gd name="adj" fmla="val 16667"/>
            </a:avLst>
          </a:prstGeom>
          <a:solidFill>
            <a:schemeClr val="bg2">
              <a:lumMod val="25000"/>
              <a:lumOff val="75000"/>
            </a:schemeClr>
          </a:solidFill>
          <a:ln>
            <a:solidFill>
              <a:schemeClr val="accent1">
                <a:lumMod val="60000"/>
                <a:lumOff val="40000"/>
              </a:schemeClr>
            </a:solid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050" b="0" i="0" u="none" strike="noStrike" kern="0" cap="none" spc="0" normalizeH="0" baseline="0" noProof="0" dirty="0">
                <a:ln>
                  <a:noFill/>
                </a:ln>
                <a:solidFill>
                  <a:srgbClr val="000090"/>
                </a:solidFill>
                <a:effectLst/>
                <a:uLnTx/>
                <a:uFillTx/>
                <a:latin typeface="Arial"/>
                <a:ea typeface="Arial"/>
                <a:cs typeface="Arial"/>
                <a:sym typeface="Arial"/>
              </a:rPr>
              <a:t>PNFI</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63" name="Google Shape;315;p38">
            <a:extLst>
              <a:ext uri="{FF2B5EF4-FFF2-40B4-BE49-F238E27FC236}">
                <a16:creationId xmlns:a16="http://schemas.microsoft.com/office/drawing/2014/main" id="{D930B8D4-8731-4A81-80C5-9CF8D8DC154C}"/>
              </a:ext>
            </a:extLst>
          </p:cNvPr>
          <p:cNvSpPr/>
          <p:nvPr/>
        </p:nvSpPr>
        <p:spPr>
          <a:xfrm>
            <a:off x="8140258" y="1923906"/>
            <a:ext cx="3734042" cy="371041"/>
          </a:xfrm>
          <a:prstGeom prst="roundRect">
            <a:avLst>
              <a:gd name="adj" fmla="val 16667"/>
            </a:avLst>
          </a:prstGeom>
          <a:solidFill>
            <a:srgbClr val="FFD57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1" i="0" u="none" strike="noStrike" kern="0" cap="none" spc="0" normalizeH="0" baseline="0" noProof="0" dirty="0">
                <a:ln>
                  <a:noFill/>
                </a:ln>
                <a:solidFill>
                  <a:srgbClr val="000090"/>
                </a:solidFill>
                <a:effectLst/>
                <a:uLnTx/>
                <a:uFillTx/>
                <a:latin typeface="Arial"/>
                <a:ea typeface="Arial"/>
                <a:cs typeface="Arial"/>
                <a:sym typeface="Arial"/>
              </a:rPr>
              <a:t>PNF/VNF/CNF Onboarding/pre-validation tools/projects </a:t>
            </a:r>
          </a:p>
        </p:txBody>
      </p:sp>
      <p:sp>
        <p:nvSpPr>
          <p:cNvPr id="53" name="Google Shape;284;p38">
            <a:extLst>
              <a:ext uri="{FF2B5EF4-FFF2-40B4-BE49-F238E27FC236}">
                <a16:creationId xmlns:a16="http://schemas.microsoft.com/office/drawing/2014/main" id="{2E1D87BF-4716-490D-89F1-9B43AB12990E}"/>
              </a:ext>
            </a:extLst>
          </p:cNvPr>
          <p:cNvSpPr/>
          <p:nvPr/>
        </p:nvSpPr>
        <p:spPr>
          <a:xfrm>
            <a:off x="10031185" y="3707036"/>
            <a:ext cx="1672869" cy="761650"/>
          </a:xfrm>
          <a:prstGeom prst="rect">
            <a:avLst/>
          </a:prstGeom>
          <a:noFill/>
          <a:ln w="12700" cap="flat" cmpd="sng">
            <a:solidFill>
              <a:srgbClr val="3C3C3C"/>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cxnSp>
        <p:nvCxnSpPr>
          <p:cNvPr id="69" name="Google Shape;318;p38">
            <a:extLst>
              <a:ext uri="{FF2B5EF4-FFF2-40B4-BE49-F238E27FC236}">
                <a16:creationId xmlns:a16="http://schemas.microsoft.com/office/drawing/2014/main" id="{1E8F7FD4-AB6B-154F-A641-BBA2D44EB2F7}"/>
              </a:ext>
            </a:extLst>
          </p:cNvPr>
          <p:cNvCxnSpPr>
            <a:cxnSpLocks/>
          </p:cNvCxnSpPr>
          <p:nvPr/>
        </p:nvCxnSpPr>
        <p:spPr>
          <a:xfrm>
            <a:off x="11600513" y="1876365"/>
            <a:ext cx="0" cy="223500"/>
          </a:xfrm>
          <a:prstGeom prst="straightConnector1">
            <a:avLst/>
          </a:prstGeom>
          <a:noFill/>
          <a:ln w="38100" cap="flat" cmpd="sng">
            <a:solidFill>
              <a:schemeClr val="accent1"/>
            </a:solidFill>
            <a:prstDash val="solid"/>
            <a:miter lim="800000"/>
            <a:headEnd type="none" w="sm" len="sm"/>
            <a:tailEnd type="triangle" w="med" len="med"/>
          </a:ln>
        </p:spPr>
      </p:cxnSp>
    </p:spTree>
    <p:extLst>
      <p:ext uri="{BB962C8B-B14F-4D97-AF65-F5344CB8AC3E}">
        <p14:creationId xmlns:p14="http://schemas.microsoft.com/office/powerpoint/2010/main" val="1374049284"/>
      </p:ext>
    </p:extLst>
  </p:cSld>
  <p:clrMapOvr>
    <a:masterClrMapping/>
  </p:clrMapOvr>
  <p:transition>
    <p:fade thruBlk="1"/>
  </p:transition>
</p:sld>
</file>

<file path=ppt/theme/theme1.xml><?xml version="1.0" encoding="utf-8"?>
<a:theme xmlns:a="http://schemas.openxmlformats.org/drawingml/2006/main" name="CNCF 2019">
  <a:themeElements>
    <a:clrScheme name="CNCF">
      <a:dk1>
        <a:srgbClr val="000000"/>
      </a:dk1>
      <a:lt1>
        <a:srgbClr val="FFFFFF"/>
      </a:lt1>
      <a:dk2>
        <a:srgbClr val="3F4749"/>
      </a:dk2>
      <a:lt2>
        <a:srgbClr val="CCD8DB"/>
      </a:lt2>
      <a:accent1>
        <a:srgbClr val="DF156C"/>
      </a:accent1>
      <a:accent2>
        <a:srgbClr val="252A60"/>
      </a:accent2>
      <a:accent3>
        <a:srgbClr val="515EA1"/>
      </a:accent3>
      <a:accent4>
        <a:srgbClr val="3EB8C1"/>
      </a:accent4>
      <a:accent5>
        <a:srgbClr val="9FABD7"/>
      </a:accent5>
      <a:accent6>
        <a:srgbClr val="283235"/>
      </a:accent6>
      <a:hlink>
        <a:srgbClr val="515EA1"/>
      </a:hlink>
      <a:folHlink>
        <a:srgbClr val="515EA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286</Words>
  <Application>Microsoft Office PowerPoint</Application>
  <PresentationFormat>Widescreen</PresentationFormat>
  <Paragraphs>69</Paragraphs>
  <Slides>2</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vt:i4>
      </vt:variant>
    </vt:vector>
  </HeadingPairs>
  <TitlesOfParts>
    <vt:vector size="10" baseType="lpstr">
      <vt:lpstr>Arial</vt:lpstr>
      <vt:lpstr>Calibri</vt:lpstr>
      <vt:lpstr>Helvetica Neue</vt:lpstr>
      <vt:lpstr>Century Gothic</vt:lpstr>
      <vt:lpstr>Gill Sans</vt:lpstr>
      <vt:lpstr>Open Sans</vt:lpstr>
      <vt:lpstr>CNCF 2019</vt:lpstr>
      <vt:lpstr>Office Theme</vt:lpstr>
      <vt:lpstr>Evolving from VNFs to CNFs</vt:lpstr>
      <vt:lpstr>LF Networking OVP: End to End Compliance &amp; Verification Program Accelerating Deployment – Reduce Operator &amp; Supplier Integration/Interop Testing Intervals By 50%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CNF Conformance v0.2</dc:title>
  <dc:creator>Lefevre, Catherine</dc:creator>
  <cp:lastModifiedBy>Lefevre, Catherine</cp:lastModifiedBy>
  <cp:revision>35</cp:revision>
  <dcterms:modified xsi:type="dcterms:W3CDTF">2020-03-03T16:01:40Z</dcterms:modified>
</cp:coreProperties>
</file>