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6544" r:id="rId1"/>
  </p:sldMasterIdLst>
  <p:notesMasterIdLst>
    <p:notesMasterId r:id="rId7"/>
  </p:notesMasterIdLst>
  <p:handoutMasterIdLst>
    <p:handoutMasterId r:id="rId8"/>
  </p:handoutMasterIdLst>
  <p:sldIdLst>
    <p:sldId id="391" r:id="rId2"/>
    <p:sldId id="401" r:id="rId3"/>
    <p:sldId id="403" r:id="rId4"/>
    <p:sldId id="362" r:id="rId5"/>
    <p:sldId id="404" r:id="rId6"/>
  </p:sldIdLst>
  <p:sldSz cx="9144000" cy="5143500" type="screen16x9"/>
  <p:notesSz cx="7023100" cy="93091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66"/>
    <a:srgbClr val="336699"/>
    <a:srgbClr val="CC0000"/>
    <a:srgbClr val="FFFFFF"/>
    <a:srgbClr val="FFCC33"/>
    <a:srgbClr val="336666"/>
    <a:srgbClr val="A6A6A6"/>
    <a:srgbClr val="4D4D4D"/>
    <a:srgbClr val="000000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494" autoAdjust="0"/>
    <p:restoredTop sz="94628" autoAdjust="0"/>
  </p:normalViewPr>
  <p:slideViewPr>
    <p:cSldViewPr snapToGrid="0">
      <p:cViewPr varScale="1">
        <p:scale>
          <a:sx n="116" d="100"/>
          <a:sy n="116" d="100"/>
        </p:scale>
        <p:origin x="1027" y="77"/>
      </p:cViewPr>
      <p:guideLst>
        <p:guide orient="horz" pos="99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834" y="-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033" y="9027239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r" defTabSz="914400">
              <a:defRPr sz="800">
                <a:solidFill>
                  <a:srgbClr val="5F5F5F"/>
                </a:solidFill>
              </a:defRPr>
            </a:lvl1pPr>
          </a:lstStyle>
          <a:p>
            <a:pPr lvl="0"/>
            <a:fld id="{58EC7406-F4CC-4ABF-902E-2AF4E70E5C0F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lvl="0"/>
              <a:t>‹#›</a:t>
            </a:fld>
            <a:endParaRPr lang="en-US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818" y="9027239"/>
            <a:ext cx="197009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5F5F5F"/>
                </a:solidFill>
                <a:latin typeface="Arial"/>
                <a:ea typeface="+mn-ea"/>
              </a:defRPr>
            </a:lvl1pPr>
          </a:lstStyle>
          <a:p>
            <a:pPr lvl="0" algn="l" defTabSz="914400" rtl="0" fontAlgn="auto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|   © 2015 Wind River. All Rights Reserved.</a:t>
            </a:r>
            <a:endParaRPr lang="en-US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99" y="8917075"/>
            <a:ext cx="660401" cy="39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139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5950" y="692150"/>
            <a:ext cx="5811794" cy="3270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9033" y="9027239"/>
            <a:ext cx="12503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r" defTabSz="914400">
              <a:defRPr sz="800">
                <a:solidFill>
                  <a:srgbClr val="5F5F5F"/>
                </a:solidFill>
              </a:defRPr>
            </a:lvl1pPr>
          </a:lstStyle>
          <a:p>
            <a:pPr lvl="0"/>
            <a:fld id="{58EC7406-F4CC-4ABF-902E-2AF4E70E5C0F}" type="slidenum">
              <a:rPr lang="en-US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lvl="0"/>
              <a:t>‹#›</a:t>
            </a:fld>
            <a:endParaRPr lang="en-US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818" y="9027239"/>
            <a:ext cx="197009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5F5F5F"/>
                </a:solidFill>
                <a:latin typeface="Arial"/>
                <a:ea typeface="+mn-ea"/>
              </a:defRPr>
            </a:lvl1pPr>
          </a:lstStyle>
          <a:p>
            <a:pPr lvl="0" algn="l" defTabSz="914400" rtl="0" fontAlgn="auto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|   © 2015 Wind River. All Rights Reserved.</a:t>
            </a:r>
            <a:endParaRPr lang="en-US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3"/>
          </p:nvPr>
        </p:nvSpPr>
        <p:spPr>
          <a:xfrm>
            <a:off x="609600" y="4421188"/>
            <a:ext cx="5814646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99" y="8917075"/>
            <a:ext cx="660401" cy="39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464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914400" rtl="0" eaLnBrk="1" fontAlgn="auto" latinLnBrk="0" hangingPunct="1">
      <a:lnSpc>
        <a:spcPct val="90000"/>
      </a:lnSpc>
      <a:spcBef>
        <a:spcPts val="900"/>
      </a:spcBef>
      <a:spcAft>
        <a:spcPts val="0"/>
      </a:spcAft>
      <a:buClrTx/>
      <a:buSzTx/>
      <a:buFontTx/>
      <a:buNone/>
      <a:tabLst/>
      <a:defRPr sz="1200" b="0" kern="1200" baseline="0">
        <a:solidFill>
          <a:schemeClr val="tx2"/>
        </a:solidFill>
        <a:latin typeface="+mn-lt"/>
        <a:ea typeface="+mn-ea"/>
        <a:cs typeface="+mn-cs"/>
      </a:defRPr>
    </a:lvl1pPr>
    <a:lvl2pPr marL="287338" marR="0" indent="-169863" algn="l" defTabSz="914400" rtl="0" eaLnBrk="1" fontAlgn="auto" latinLnBrk="0" hangingPunct="1">
      <a:lnSpc>
        <a:spcPct val="90000"/>
      </a:lnSpc>
      <a:spcBef>
        <a:spcPts val="600"/>
      </a:spcBef>
      <a:spcAft>
        <a:spcPts val="0"/>
      </a:spcAft>
      <a:buClr>
        <a:srgbClr val="336699"/>
      </a:buClr>
      <a:buSzTx/>
      <a:buFont typeface="Wingdings" pitchFamily="2" charset="2"/>
      <a:buChar char="§"/>
      <a:tabLst/>
      <a:defRPr sz="1200" b="0" kern="1200">
        <a:solidFill>
          <a:schemeClr val="tx2"/>
        </a:solidFill>
        <a:latin typeface="+mn-lt"/>
        <a:ea typeface="+mn-ea"/>
        <a:cs typeface="+mn-cs"/>
      </a:defRPr>
    </a:lvl2pPr>
    <a:lvl3pPr marL="577850" marR="0" indent="-171450" algn="l" defTabSz="914400" rtl="0" eaLnBrk="1" fontAlgn="auto" latinLnBrk="0" hangingPunct="1">
      <a:lnSpc>
        <a:spcPct val="90000"/>
      </a:lnSpc>
      <a:spcBef>
        <a:spcPts val="300"/>
      </a:spcBef>
      <a:spcAft>
        <a:spcPts val="0"/>
      </a:spcAft>
      <a:buClr>
        <a:srgbClr val="336699"/>
      </a:buClr>
      <a:buSzTx/>
      <a:buFont typeface="Arial" pitchFamily="34" charset="0"/>
      <a:buChar char="–"/>
      <a:tabLst/>
      <a:defRPr sz="1200" b="0" kern="1200">
        <a:solidFill>
          <a:schemeClr val="tx2"/>
        </a:solidFill>
        <a:latin typeface="+mn-lt"/>
        <a:ea typeface="+mn-ea"/>
        <a:cs typeface="+mn-cs"/>
      </a:defRPr>
    </a:lvl3pPr>
    <a:lvl4pPr marL="857250" marR="0" indent="-171450" algn="l" defTabSz="914400" rtl="0" eaLnBrk="1" fontAlgn="auto" latinLnBrk="0" hangingPunct="1">
      <a:lnSpc>
        <a:spcPct val="90000"/>
      </a:lnSpc>
      <a:spcBef>
        <a:spcPts val="300"/>
      </a:spcBef>
      <a:spcAft>
        <a:spcPts val="0"/>
      </a:spcAft>
      <a:buClr>
        <a:srgbClr val="336699"/>
      </a:buClr>
      <a:buSzTx/>
      <a:buFont typeface="Wingdings" pitchFamily="2" charset="2"/>
      <a:buChar char="§"/>
      <a:tabLst/>
      <a:defRPr sz="1200" b="0" kern="1200">
        <a:solidFill>
          <a:schemeClr val="tx2"/>
        </a:solidFill>
        <a:latin typeface="+mn-lt"/>
        <a:ea typeface="+mn-ea"/>
        <a:cs typeface="+mn-cs"/>
      </a:defRPr>
    </a:lvl4pPr>
    <a:lvl5pPr marL="1144588" marR="0" indent="-171450" algn="l" defTabSz="914400" rtl="0" eaLnBrk="1" fontAlgn="auto" latinLnBrk="0" hangingPunct="1">
      <a:lnSpc>
        <a:spcPct val="90000"/>
      </a:lnSpc>
      <a:spcBef>
        <a:spcPts val="300"/>
      </a:spcBef>
      <a:spcAft>
        <a:spcPts val="0"/>
      </a:spcAft>
      <a:buClr>
        <a:srgbClr val="336699"/>
      </a:buClr>
      <a:buSzTx/>
      <a:buFont typeface="Arial" pitchFamily="34" charset="0"/>
      <a:buChar char="–"/>
      <a:tabLst/>
      <a:defRPr sz="1200" b="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5950" y="692150"/>
            <a:ext cx="5811838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63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5950" y="692150"/>
            <a:ext cx="5811838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80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5950" y="692150"/>
            <a:ext cx="5811838" cy="3270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80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 userDrawn="1"/>
        </p:nvSpPr>
        <p:spPr bwMode="gray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5000"/>
                  <a:lumOff val="35000"/>
                </a:schemeClr>
              </a:gs>
              <a:gs pos="100000">
                <a:schemeClr val="tx2">
                  <a:lumMod val="85000"/>
                  <a:lumOff val="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33" name="Rectangle 132"/>
          <p:cNvSpPr/>
          <p:nvPr userDrawn="1"/>
        </p:nvSpPr>
        <p:spPr bwMode="gray">
          <a:xfrm flipV="1">
            <a:off x="0" y="3438525"/>
            <a:ext cx="9144000" cy="1704973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lumOff val="25000"/>
                  <a:shade val="30000"/>
                  <a:satMod val="115000"/>
                  <a:alpha val="0"/>
                </a:schemeClr>
              </a:gs>
              <a:gs pos="100000">
                <a:schemeClr val="tx2">
                  <a:lumMod val="75000"/>
                  <a:lumOff val="25000"/>
                  <a:shade val="100000"/>
                  <a:satMod val="115000"/>
                  <a:alpha val="67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409575" y="2065270"/>
            <a:ext cx="4712758" cy="418576"/>
          </a:xfrm>
          <a:noFill/>
          <a:ln>
            <a:noFill/>
          </a:ln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n-US" sz="3200" b="0" cap="none" dirty="0">
                <a:solidFill>
                  <a:schemeClr val="bg1"/>
                </a:solidFill>
                <a:latin typeface="+mn-lt"/>
              </a:defRPr>
            </a:lvl1pPr>
          </a:lstStyle>
          <a:p>
            <a:pPr lvl="0" eaLnBrk="1" hangingPunct="1"/>
            <a:r>
              <a:rPr lang="en-US" dirty="0" smtClean="0"/>
              <a:t>Click to Add Title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 bwMode="gray">
          <a:xfrm flipH="1">
            <a:off x="419100" y="2486025"/>
            <a:ext cx="6080760" cy="0"/>
          </a:xfrm>
          <a:prstGeom prst="line">
            <a:avLst/>
          </a:prstGeom>
          <a:solidFill>
            <a:schemeClr val="accent2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 Placeholder 19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419099" y="2624978"/>
            <a:ext cx="4695825" cy="276999"/>
          </a:xfrm>
        </p:spPr>
        <p:txBody>
          <a:bodyPr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0" y="4876328"/>
            <a:ext cx="9144000" cy="267172"/>
            <a:chOff x="0" y="4876328"/>
            <a:chExt cx="9144000" cy="267172"/>
          </a:xfrm>
        </p:grpSpPr>
        <p:sp>
          <p:nvSpPr>
            <p:cNvPr id="132" name="TextBox 131"/>
            <p:cNvSpPr txBox="1"/>
            <p:nvPr userDrawn="1"/>
          </p:nvSpPr>
          <p:spPr bwMode="gray">
            <a:xfrm>
              <a:off x="7203008" y="4876328"/>
              <a:ext cx="1615827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en-GB"/>
              </a:defPPr>
              <a:lvl1pPr defTabSz="914400" fontAlgn="auto">
                <a:spcBef>
                  <a:spcPts val="0"/>
                </a:spcBef>
                <a:spcAft>
                  <a:spcPts val="0"/>
                </a:spcAft>
                <a:defRPr sz="800">
                  <a:solidFill>
                    <a:srgbClr val="5F5F5F"/>
                  </a:solidFill>
                  <a:latin typeface="Arial"/>
                  <a:ea typeface="+mn-ea"/>
                </a:defRPr>
              </a:lvl1pPr>
            </a:lstStyle>
            <a:p>
              <a:r>
                <a:rPr lang="en-US" sz="700" dirty="0" smtClean="0">
                  <a:solidFill>
                    <a:schemeClr val="bg1">
                      <a:lumMod val="75000"/>
                    </a:schemeClr>
                  </a:solidFill>
                </a:rPr>
                <a:t>© 2015 Wind River. All Rights Reserved.</a:t>
              </a:r>
              <a:endParaRPr lang="en-US" sz="7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>
              <a:off x="0" y="5010150"/>
              <a:ext cx="9144000" cy="133350"/>
            </a:xfrm>
            <a:prstGeom prst="rect">
              <a:avLst/>
            </a:prstGeom>
            <a:solidFill>
              <a:schemeClr val="tx2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</a:pPr>
              <a:endParaRPr lang="en-US" sz="20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79" name="Picture 7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884765"/>
            <a:ext cx="2667000" cy="1576917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4612"/>
            <a:ext cx="7019925" cy="1065745"/>
          </a:xfrm>
          <a:prstGeom prst="rect">
            <a:avLst/>
          </a:prstGeom>
        </p:spPr>
      </p:pic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3862388" y="2981325"/>
            <a:ext cx="2698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" name="Group 83"/>
          <p:cNvGrpSpPr/>
          <p:nvPr userDrawn="1"/>
        </p:nvGrpSpPr>
        <p:grpSpPr bwMode="gray">
          <a:xfrm>
            <a:off x="5731062" y="1433512"/>
            <a:ext cx="371475" cy="371475"/>
            <a:chOff x="5733443" y="1465431"/>
            <a:chExt cx="371475" cy="371475"/>
          </a:xfrm>
        </p:grpSpPr>
        <p:sp>
          <p:nvSpPr>
            <p:cNvPr id="85" name="Oval 84"/>
            <p:cNvSpPr/>
            <p:nvPr userDrawn="1"/>
          </p:nvSpPr>
          <p:spPr bwMode="gray">
            <a:xfrm>
              <a:off x="5733443" y="1465431"/>
              <a:ext cx="371475" cy="371475"/>
            </a:xfrm>
            <a:prstGeom prst="ellipse">
              <a:avLst/>
            </a:prstGeom>
            <a:solidFill>
              <a:schemeClr val="tx2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94" name="Group 93"/>
            <p:cNvGrpSpPr/>
            <p:nvPr userDrawn="1"/>
          </p:nvGrpSpPr>
          <p:grpSpPr bwMode="gray">
            <a:xfrm>
              <a:off x="5795199" y="1532523"/>
              <a:ext cx="250247" cy="248651"/>
              <a:chOff x="1148865" y="84814"/>
              <a:chExt cx="368236" cy="365890"/>
            </a:xfrm>
          </p:grpSpPr>
          <p:sp>
            <p:nvSpPr>
              <p:cNvPr id="97" name="Freeform 5"/>
              <p:cNvSpPr>
                <a:spLocks/>
              </p:cNvSpPr>
              <p:nvPr userDrawn="1"/>
            </p:nvSpPr>
            <p:spPr bwMode="gray">
              <a:xfrm>
                <a:off x="1260081" y="197653"/>
                <a:ext cx="147735" cy="146111"/>
              </a:xfrm>
              <a:custGeom>
                <a:avLst/>
                <a:gdLst>
                  <a:gd name="T0" fmla="*/ 176 w 181"/>
                  <a:gd name="T1" fmla="*/ 79 h 180"/>
                  <a:gd name="T2" fmla="*/ 176 w 181"/>
                  <a:gd name="T3" fmla="*/ 79 h 180"/>
                  <a:gd name="T4" fmla="*/ 179 w 181"/>
                  <a:gd name="T5" fmla="*/ 75 h 180"/>
                  <a:gd name="T6" fmla="*/ 181 w 181"/>
                  <a:gd name="T7" fmla="*/ 70 h 180"/>
                  <a:gd name="T8" fmla="*/ 179 w 181"/>
                  <a:gd name="T9" fmla="*/ 64 h 180"/>
                  <a:gd name="T10" fmla="*/ 176 w 181"/>
                  <a:gd name="T11" fmla="*/ 59 h 180"/>
                  <a:gd name="T12" fmla="*/ 120 w 181"/>
                  <a:gd name="T13" fmla="*/ 5 h 180"/>
                  <a:gd name="T14" fmla="*/ 120 w 181"/>
                  <a:gd name="T15" fmla="*/ 5 h 180"/>
                  <a:gd name="T16" fmla="*/ 116 w 181"/>
                  <a:gd name="T17" fmla="*/ 2 h 180"/>
                  <a:gd name="T18" fmla="*/ 111 w 181"/>
                  <a:gd name="T19" fmla="*/ 0 h 180"/>
                  <a:gd name="T20" fmla="*/ 105 w 181"/>
                  <a:gd name="T21" fmla="*/ 2 h 180"/>
                  <a:gd name="T22" fmla="*/ 100 w 181"/>
                  <a:gd name="T23" fmla="*/ 5 h 180"/>
                  <a:gd name="T24" fmla="*/ 4 w 181"/>
                  <a:gd name="T25" fmla="*/ 101 h 180"/>
                  <a:gd name="T26" fmla="*/ 4 w 181"/>
                  <a:gd name="T27" fmla="*/ 101 h 180"/>
                  <a:gd name="T28" fmla="*/ 1 w 181"/>
                  <a:gd name="T29" fmla="*/ 105 h 180"/>
                  <a:gd name="T30" fmla="*/ 0 w 181"/>
                  <a:gd name="T31" fmla="*/ 112 h 180"/>
                  <a:gd name="T32" fmla="*/ 1 w 181"/>
                  <a:gd name="T33" fmla="*/ 116 h 180"/>
                  <a:gd name="T34" fmla="*/ 4 w 181"/>
                  <a:gd name="T35" fmla="*/ 121 h 180"/>
                  <a:gd name="T36" fmla="*/ 58 w 181"/>
                  <a:gd name="T37" fmla="*/ 177 h 180"/>
                  <a:gd name="T38" fmla="*/ 58 w 181"/>
                  <a:gd name="T39" fmla="*/ 177 h 180"/>
                  <a:gd name="T40" fmla="*/ 63 w 181"/>
                  <a:gd name="T41" fmla="*/ 180 h 180"/>
                  <a:gd name="T42" fmla="*/ 69 w 181"/>
                  <a:gd name="T43" fmla="*/ 180 h 180"/>
                  <a:gd name="T44" fmla="*/ 74 w 181"/>
                  <a:gd name="T45" fmla="*/ 180 h 180"/>
                  <a:gd name="T46" fmla="*/ 80 w 181"/>
                  <a:gd name="T47" fmla="*/ 177 h 180"/>
                  <a:gd name="T48" fmla="*/ 176 w 181"/>
                  <a:gd name="T49" fmla="*/ 79 h 180"/>
                  <a:gd name="T50" fmla="*/ 176 w 181"/>
                  <a:gd name="T51" fmla="*/ 7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1" h="180">
                    <a:moveTo>
                      <a:pt x="176" y="79"/>
                    </a:moveTo>
                    <a:lnTo>
                      <a:pt x="176" y="79"/>
                    </a:lnTo>
                    <a:lnTo>
                      <a:pt x="179" y="75"/>
                    </a:lnTo>
                    <a:lnTo>
                      <a:pt x="181" y="70"/>
                    </a:lnTo>
                    <a:lnTo>
                      <a:pt x="179" y="64"/>
                    </a:lnTo>
                    <a:lnTo>
                      <a:pt x="176" y="59"/>
                    </a:lnTo>
                    <a:lnTo>
                      <a:pt x="120" y="5"/>
                    </a:lnTo>
                    <a:lnTo>
                      <a:pt x="120" y="5"/>
                    </a:lnTo>
                    <a:lnTo>
                      <a:pt x="116" y="2"/>
                    </a:lnTo>
                    <a:lnTo>
                      <a:pt x="111" y="0"/>
                    </a:lnTo>
                    <a:lnTo>
                      <a:pt x="105" y="2"/>
                    </a:lnTo>
                    <a:lnTo>
                      <a:pt x="100" y="5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1" y="105"/>
                    </a:lnTo>
                    <a:lnTo>
                      <a:pt x="0" y="112"/>
                    </a:lnTo>
                    <a:lnTo>
                      <a:pt x="1" y="116"/>
                    </a:lnTo>
                    <a:lnTo>
                      <a:pt x="4" y="121"/>
                    </a:lnTo>
                    <a:lnTo>
                      <a:pt x="58" y="177"/>
                    </a:lnTo>
                    <a:lnTo>
                      <a:pt x="58" y="177"/>
                    </a:lnTo>
                    <a:lnTo>
                      <a:pt x="63" y="180"/>
                    </a:lnTo>
                    <a:lnTo>
                      <a:pt x="69" y="180"/>
                    </a:lnTo>
                    <a:lnTo>
                      <a:pt x="74" y="180"/>
                    </a:lnTo>
                    <a:lnTo>
                      <a:pt x="80" y="177"/>
                    </a:lnTo>
                    <a:lnTo>
                      <a:pt x="176" y="79"/>
                    </a:lnTo>
                    <a:lnTo>
                      <a:pt x="176" y="79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"/>
              <p:cNvSpPr>
                <a:spLocks/>
              </p:cNvSpPr>
              <p:nvPr userDrawn="1"/>
            </p:nvSpPr>
            <p:spPr bwMode="gray">
              <a:xfrm>
                <a:off x="1379954" y="125235"/>
                <a:ext cx="95762" cy="95762"/>
              </a:xfrm>
              <a:custGeom>
                <a:avLst/>
                <a:gdLst>
                  <a:gd name="T0" fmla="*/ 113 w 133"/>
                  <a:gd name="T1" fmla="*/ 113 h 133"/>
                  <a:gd name="T2" fmla="*/ 113 w 133"/>
                  <a:gd name="T3" fmla="*/ 113 h 133"/>
                  <a:gd name="T4" fmla="*/ 122 w 133"/>
                  <a:gd name="T5" fmla="*/ 102 h 133"/>
                  <a:gd name="T6" fmla="*/ 129 w 133"/>
                  <a:gd name="T7" fmla="*/ 91 h 133"/>
                  <a:gd name="T8" fmla="*/ 132 w 133"/>
                  <a:gd name="T9" fmla="*/ 79 h 133"/>
                  <a:gd name="T10" fmla="*/ 133 w 133"/>
                  <a:gd name="T11" fmla="*/ 66 h 133"/>
                  <a:gd name="T12" fmla="*/ 132 w 133"/>
                  <a:gd name="T13" fmla="*/ 54 h 133"/>
                  <a:gd name="T14" fmla="*/ 129 w 133"/>
                  <a:gd name="T15" fmla="*/ 42 h 133"/>
                  <a:gd name="T16" fmla="*/ 122 w 133"/>
                  <a:gd name="T17" fmla="*/ 29 h 133"/>
                  <a:gd name="T18" fmla="*/ 113 w 133"/>
                  <a:gd name="T19" fmla="*/ 18 h 133"/>
                  <a:gd name="T20" fmla="*/ 113 w 133"/>
                  <a:gd name="T21" fmla="*/ 18 h 133"/>
                  <a:gd name="T22" fmla="*/ 102 w 133"/>
                  <a:gd name="T23" fmla="*/ 11 h 133"/>
                  <a:gd name="T24" fmla="*/ 91 w 133"/>
                  <a:gd name="T25" fmla="*/ 4 h 133"/>
                  <a:gd name="T26" fmla="*/ 79 w 133"/>
                  <a:gd name="T27" fmla="*/ 1 h 133"/>
                  <a:gd name="T28" fmla="*/ 67 w 133"/>
                  <a:gd name="T29" fmla="*/ 0 h 133"/>
                  <a:gd name="T30" fmla="*/ 54 w 133"/>
                  <a:gd name="T31" fmla="*/ 1 h 133"/>
                  <a:gd name="T32" fmla="*/ 42 w 133"/>
                  <a:gd name="T33" fmla="*/ 4 h 133"/>
                  <a:gd name="T34" fmla="*/ 29 w 133"/>
                  <a:gd name="T35" fmla="*/ 11 h 133"/>
                  <a:gd name="T36" fmla="*/ 19 w 133"/>
                  <a:gd name="T37" fmla="*/ 18 h 133"/>
                  <a:gd name="T38" fmla="*/ 19 w 133"/>
                  <a:gd name="T39" fmla="*/ 18 h 133"/>
                  <a:gd name="T40" fmla="*/ 11 w 133"/>
                  <a:gd name="T41" fmla="*/ 29 h 133"/>
                  <a:gd name="T42" fmla="*/ 5 w 133"/>
                  <a:gd name="T43" fmla="*/ 42 h 133"/>
                  <a:gd name="T44" fmla="*/ 2 w 133"/>
                  <a:gd name="T45" fmla="*/ 54 h 133"/>
                  <a:gd name="T46" fmla="*/ 0 w 133"/>
                  <a:gd name="T47" fmla="*/ 66 h 133"/>
                  <a:gd name="T48" fmla="*/ 2 w 133"/>
                  <a:gd name="T49" fmla="*/ 79 h 133"/>
                  <a:gd name="T50" fmla="*/ 5 w 133"/>
                  <a:gd name="T51" fmla="*/ 91 h 133"/>
                  <a:gd name="T52" fmla="*/ 11 w 133"/>
                  <a:gd name="T53" fmla="*/ 102 h 133"/>
                  <a:gd name="T54" fmla="*/ 19 w 133"/>
                  <a:gd name="T55" fmla="*/ 113 h 133"/>
                  <a:gd name="T56" fmla="*/ 19 w 133"/>
                  <a:gd name="T57" fmla="*/ 113 h 133"/>
                  <a:gd name="T58" fmla="*/ 29 w 133"/>
                  <a:gd name="T59" fmla="*/ 122 h 133"/>
                  <a:gd name="T60" fmla="*/ 42 w 133"/>
                  <a:gd name="T61" fmla="*/ 128 h 133"/>
                  <a:gd name="T62" fmla="*/ 54 w 133"/>
                  <a:gd name="T63" fmla="*/ 131 h 133"/>
                  <a:gd name="T64" fmla="*/ 67 w 133"/>
                  <a:gd name="T65" fmla="*/ 133 h 133"/>
                  <a:gd name="T66" fmla="*/ 79 w 133"/>
                  <a:gd name="T67" fmla="*/ 131 h 133"/>
                  <a:gd name="T68" fmla="*/ 91 w 133"/>
                  <a:gd name="T69" fmla="*/ 128 h 133"/>
                  <a:gd name="T70" fmla="*/ 102 w 133"/>
                  <a:gd name="T71" fmla="*/ 122 h 133"/>
                  <a:gd name="T72" fmla="*/ 113 w 133"/>
                  <a:gd name="T73" fmla="*/ 113 h 133"/>
                  <a:gd name="T74" fmla="*/ 113 w 133"/>
                  <a:gd name="T75" fmla="*/ 11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3">
                    <a:moveTo>
                      <a:pt x="113" y="113"/>
                    </a:moveTo>
                    <a:lnTo>
                      <a:pt x="113" y="113"/>
                    </a:lnTo>
                    <a:lnTo>
                      <a:pt x="122" y="102"/>
                    </a:lnTo>
                    <a:lnTo>
                      <a:pt x="129" y="91"/>
                    </a:lnTo>
                    <a:lnTo>
                      <a:pt x="132" y="79"/>
                    </a:lnTo>
                    <a:lnTo>
                      <a:pt x="133" y="66"/>
                    </a:lnTo>
                    <a:lnTo>
                      <a:pt x="132" y="54"/>
                    </a:lnTo>
                    <a:lnTo>
                      <a:pt x="129" y="42"/>
                    </a:lnTo>
                    <a:lnTo>
                      <a:pt x="122" y="29"/>
                    </a:lnTo>
                    <a:lnTo>
                      <a:pt x="113" y="18"/>
                    </a:lnTo>
                    <a:lnTo>
                      <a:pt x="113" y="18"/>
                    </a:lnTo>
                    <a:lnTo>
                      <a:pt x="102" y="11"/>
                    </a:lnTo>
                    <a:lnTo>
                      <a:pt x="91" y="4"/>
                    </a:lnTo>
                    <a:lnTo>
                      <a:pt x="79" y="1"/>
                    </a:lnTo>
                    <a:lnTo>
                      <a:pt x="67" y="0"/>
                    </a:lnTo>
                    <a:lnTo>
                      <a:pt x="54" y="1"/>
                    </a:lnTo>
                    <a:lnTo>
                      <a:pt x="42" y="4"/>
                    </a:lnTo>
                    <a:lnTo>
                      <a:pt x="29" y="11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1" y="29"/>
                    </a:lnTo>
                    <a:lnTo>
                      <a:pt x="5" y="42"/>
                    </a:lnTo>
                    <a:lnTo>
                      <a:pt x="2" y="54"/>
                    </a:lnTo>
                    <a:lnTo>
                      <a:pt x="0" y="66"/>
                    </a:lnTo>
                    <a:lnTo>
                      <a:pt x="2" y="79"/>
                    </a:lnTo>
                    <a:lnTo>
                      <a:pt x="5" y="91"/>
                    </a:lnTo>
                    <a:lnTo>
                      <a:pt x="11" y="102"/>
                    </a:lnTo>
                    <a:lnTo>
                      <a:pt x="19" y="113"/>
                    </a:lnTo>
                    <a:lnTo>
                      <a:pt x="19" y="113"/>
                    </a:lnTo>
                    <a:lnTo>
                      <a:pt x="29" y="122"/>
                    </a:lnTo>
                    <a:lnTo>
                      <a:pt x="42" y="128"/>
                    </a:lnTo>
                    <a:lnTo>
                      <a:pt x="54" y="131"/>
                    </a:lnTo>
                    <a:lnTo>
                      <a:pt x="67" y="133"/>
                    </a:lnTo>
                    <a:lnTo>
                      <a:pt x="79" y="131"/>
                    </a:lnTo>
                    <a:lnTo>
                      <a:pt x="91" y="128"/>
                    </a:lnTo>
                    <a:lnTo>
                      <a:pt x="102" y="122"/>
                    </a:lnTo>
                    <a:lnTo>
                      <a:pt x="113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8"/>
              <p:cNvSpPr>
                <a:spLocks noEditPoints="1"/>
              </p:cNvSpPr>
              <p:nvPr userDrawn="1"/>
            </p:nvSpPr>
            <p:spPr bwMode="gray">
              <a:xfrm>
                <a:off x="1148865" y="84814"/>
                <a:ext cx="181828" cy="181827"/>
              </a:xfrm>
              <a:custGeom>
                <a:avLst/>
                <a:gdLst>
                  <a:gd name="T0" fmla="*/ 221 w 225"/>
                  <a:gd name="T1" fmla="*/ 73 h 225"/>
                  <a:gd name="T2" fmla="*/ 152 w 225"/>
                  <a:gd name="T3" fmla="*/ 3 h 225"/>
                  <a:gd name="T4" fmla="*/ 152 w 225"/>
                  <a:gd name="T5" fmla="*/ 3 h 225"/>
                  <a:gd name="T6" fmla="*/ 147 w 225"/>
                  <a:gd name="T7" fmla="*/ 0 h 225"/>
                  <a:gd name="T8" fmla="*/ 142 w 225"/>
                  <a:gd name="T9" fmla="*/ 0 h 225"/>
                  <a:gd name="T10" fmla="*/ 138 w 225"/>
                  <a:gd name="T11" fmla="*/ 0 h 225"/>
                  <a:gd name="T12" fmla="*/ 135 w 225"/>
                  <a:gd name="T13" fmla="*/ 3 h 225"/>
                  <a:gd name="T14" fmla="*/ 3 w 225"/>
                  <a:gd name="T15" fmla="*/ 135 h 225"/>
                  <a:gd name="T16" fmla="*/ 3 w 225"/>
                  <a:gd name="T17" fmla="*/ 135 h 225"/>
                  <a:gd name="T18" fmla="*/ 0 w 225"/>
                  <a:gd name="T19" fmla="*/ 138 h 225"/>
                  <a:gd name="T20" fmla="*/ 0 w 225"/>
                  <a:gd name="T21" fmla="*/ 142 h 225"/>
                  <a:gd name="T22" fmla="*/ 0 w 225"/>
                  <a:gd name="T23" fmla="*/ 149 h 225"/>
                  <a:gd name="T24" fmla="*/ 3 w 225"/>
                  <a:gd name="T25" fmla="*/ 152 h 225"/>
                  <a:gd name="T26" fmla="*/ 73 w 225"/>
                  <a:gd name="T27" fmla="*/ 221 h 225"/>
                  <a:gd name="T28" fmla="*/ 73 w 225"/>
                  <a:gd name="T29" fmla="*/ 221 h 225"/>
                  <a:gd name="T30" fmla="*/ 76 w 225"/>
                  <a:gd name="T31" fmla="*/ 225 h 225"/>
                  <a:gd name="T32" fmla="*/ 81 w 225"/>
                  <a:gd name="T33" fmla="*/ 225 h 225"/>
                  <a:gd name="T34" fmla="*/ 85 w 225"/>
                  <a:gd name="T35" fmla="*/ 225 h 225"/>
                  <a:gd name="T36" fmla="*/ 90 w 225"/>
                  <a:gd name="T37" fmla="*/ 221 h 225"/>
                  <a:gd name="T38" fmla="*/ 221 w 225"/>
                  <a:gd name="T39" fmla="*/ 90 h 225"/>
                  <a:gd name="T40" fmla="*/ 221 w 225"/>
                  <a:gd name="T41" fmla="*/ 90 h 225"/>
                  <a:gd name="T42" fmla="*/ 223 w 225"/>
                  <a:gd name="T43" fmla="*/ 87 h 225"/>
                  <a:gd name="T44" fmla="*/ 225 w 225"/>
                  <a:gd name="T45" fmla="*/ 82 h 225"/>
                  <a:gd name="T46" fmla="*/ 223 w 225"/>
                  <a:gd name="T47" fmla="*/ 76 h 225"/>
                  <a:gd name="T48" fmla="*/ 221 w 225"/>
                  <a:gd name="T49" fmla="*/ 73 h 225"/>
                  <a:gd name="T50" fmla="*/ 221 w 225"/>
                  <a:gd name="T51" fmla="*/ 73 h 225"/>
                  <a:gd name="T52" fmla="*/ 81 w 225"/>
                  <a:gd name="T53" fmla="*/ 215 h 225"/>
                  <a:gd name="T54" fmla="*/ 8 w 225"/>
                  <a:gd name="T55" fmla="*/ 142 h 225"/>
                  <a:gd name="T56" fmla="*/ 142 w 225"/>
                  <a:gd name="T57" fmla="*/ 9 h 225"/>
                  <a:gd name="T58" fmla="*/ 215 w 225"/>
                  <a:gd name="T59" fmla="*/ 82 h 225"/>
                  <a:gd name="T60" fmla="*/ 81 w 225"/>
                  <a:gd name="T61" fmla="*/ 215 h 225"/>
                  <a:gd name="T62" fmla="*/ 81 w 225"/>
                  <a:gd name="T63" fmla="*/ 21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5" h="225">
                    <a:moveTo>
                      <a:pt x="221" y="73"/>
                    </a:moveTo>
                    <a:lnTo>
                      <a:pt x="152" y="3"/>
                    </a:lnTo>
                    <a:lnTo>
                      <a:pt x="152" y="3"/>
                    </a:lnTo>
                    <a:lnTo>
                      <a:pt x="147" y="0"/>
                    </a:lnTo>
                    <a:lnTo>
                      <a:pt x="142" y="0"/>
                    </a:lnTo>
                    <a:lnTo>
                      <a:pt x="138" y="0"/>
                    </a:lnTo>
                    <a:lnTo>
                      <a:pt x="135" y="3"/>
                    </a:lnTo>
                    <a:lnTo>
                      <a:pt x="3" y="135"/>
                    </a:lnTo>
                    <a:lnTo>
                      <a:pt x="3" y="135"/>
                    </a:lnTo>
                    <a:lnTo>
                      <a:pt x="0" y="138"/>
                    </a:lnTo>
                    <a:lnTo>
                      <a:pt x="0" y="142"/>
                    </a:lnTo>
                    <a:lnTo>
                      <a:pt x="0" y="149"/>
                    </a:lnTo>
                    <a:lnTo>
                      <a:pt x="3" y="152"/>
                    </a:lnTo>
                    <a:lnTo>
                      <a:pt x="73" y="221"/>
                    </a:lnTo>
                    <a:lnTo>
                      <a:pt x="73" y="221"/>
                    </a:lnTo>
                    <a:lnTo>
                      <a:pt x="76" y="225"/>
                    </a:lnTo>
                    <a:lnTo>
                      <a:pt x="81" y="225"/>
                    </a:lnTo>
                    <a:lnTo>
                      <a:pt x="85" y="225"/>
                    </a:lnTo>
                    <a:lnTo>
                      <a:pt x="90" y="221"/>
                    </a:lnTo>
                    <a:lnTo>
                      <a:pt x="221" y="90"/>
                    </a:lnTo>
                    <a:lnTo>
                      <a:pt x="221" y="90"/>
                    </a:lnTo>
                    <a:lnTo>
                      <a:pt x="223" y="87"/>
                    </a:lnTo>
                    <a:lnTo>
                      <a:pt x="225" y="82"/>
                    </a:lnTo>
                    <a:lnTo>
                      <a:pt x="223" y="76"/>
                    </a:lnTo>
                    <a:lnTo>
                      <a:pt x="221" y="73"/>
                    </a:lnTo>
                    <a:lnTo>
                      <a:pt x="221" y="73"/>
                    </a:lnTo>
                    <a:close/>
                    <a:moveTo>
                      <a:pt x="81" y="215"/>
                    </a:moveTo>
                    <a:lnTo>
                      <a:pt x="8" y="142"/>
                    </a:lnTo>
                    <a:lnTo>
                      <a:pt x="142" y="9"/>
                    </a:lnTo>
                    <a:lnTo>
                      <a:pt x="215" y="82"/>
                    </a:lnTo>
                    <a:lnTo>
                      <a:pt x="81" y="215"/>
                    </a:lnTo>
                    <a:lnTo>
                      <a:pt x="81" y="215"/>
                    </a:lnTo>
                    <a:close/>
                  </a:path>
                </a:pathLst>
              </a:cu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1"/>
              <p:cNvSpPr>
                <a:spLocks noEditPoints="1"/>
              </p:cNvSpPr>
              <p:nvPr userDrawn="1"/>
            </p:nvSpPr>
            <p:spPr bwMode="gray">
              <a:xfrm>
                <a:off x="1333650" y="268877"/>
                <a:ext cx="183451" cy="181827"/>
              </a:xfrm>
              <a:custGeom>
                <a:avLst/>
                <a:gdLst>
                  <a:gd name="T0" fmla="*/ 221 w 226"/>
                  <a:gd name="T1" fmla="*/ 73 h 225"/>
                  <a:gd name="T2" fmla="*/ 153 w 226"/>
                  <a:gd name="T3" fmla="*/ 4 h 225"/>
                  <a:gd name="T4" fmla="*/ 153 w 226"/>
                  <a:gd name="T5" fmla="*/ 4 h 225"/>
                  <a:gd name="T6" fmla="*/ 149 w 226"/>
                  <a:gd name="T7" fmla="*/ 0 h 225"/>
                  <a:gd name="T8" fmla="*/ 144 w 226"/>
                  <a:gd name="T9" fmla="*/ 0 h 225"/>
                  <a:gd name="T10" fmla="*/ 139 w 226"/>
                  <a:gd name="T11" fmla="*/ 0 h 225"/>
                  <a:gd name="T12" fmla="*/ 135 w 226"/>
                  <a:gd name="T13" fmla="*/ 4 h 225"/>
                  <a:gd name="T14" fmla="*/ 5 w 226"/>
                  <a:gd name="T15" fmla="*/ 135 h 225"/>
                  <a:gd name="T16" fmla="*/ 5 w 226"/>
                  <a:gd name="T17" fmla="*/ 135 h 225"/>
                  <a:gd name="T18" fmla="*/ 1 w 226"/>
                  <a:gd name="T19" fmla="*/ 138 h 225"/>
                  <a:gd name="T20" fmla="*/ 0 w 226"/>
                  <a:gd name="T21" fmla="*/ 143 h 225"/>
                  <a:gd name="T22" fmla="*/ 1 w 226"/>
                  <a:gd name="T23" fmla="*/ 148 h 225"/>
                  <a:gd name="T24" fmla="*/ 5 w 226"/>
                  <a:gd name="T25" fmla="*/ 152 h 225"/>
                  <a:gd name="T26" fmla="*/ 73 w 226"/>
                  <a:gd name="T27" fmla="*/ 222 h 225"/>
                  <a:gd name="T28" fmla="*/ 73 w 226"/>
                  <a:gd name="T29" fmla="*/ 222 h 225"/>
                  <a:gd name="T30" fmla="*/ 77 w 226"/>
                  <a:gd name="T31" fmla="*/ 223 h 225"/>
                  <a:gd name="T32" fmla="*/ 82 w 226"/>
                  <a:gd name="T33" fmla="*/ 225 h 225"/>
                  <a:gd name="T34" fmla="*/ 87 w 226"/>
                  <a:gd name="T35" fmla="*/ 223 h 225"/>
                  <a:gd name="T36" fmla="*/ 91 w 226"/>
                  <a:gd name="T37" fmla="*/ 222 h 225"/>
                  <a:gd name="T38" fmla="*/ 221 w 226"/>
                  <a:gd name="T39" fmla="*/ 90 h 225"/>
                  <a:gd name="T40" fmla="*/ 221 w 226"/>
                  <a:gd name="T41" fmla="*/ 90 h 225"/>
                  <a:gd name="T42" fmla="*/ 224 w 226"/>
                  <a:gd name="T43" fmla="*/ 86 h 225"/>
                  <a:gd name="T44" fmla="*/ 226 w 226"/>
                  <a:gd name="T45" fmla="*/ 81 h 225"/>
                  <a:gd name="T46" fmla="*/ 224 w 226"/>
                  <a:gd name="T47" fmla="*/ 76 h 225"/>
                  <a:gd name="T48" fmla="*/ 221 w 226"/>
                  <a:gd name="T49" fmla="*/ 73 h 225"/>
                  <a:gd name="T50" fmla="*/ 221 w 226"/>
                  <a:gd name="T51" fmla="*/ 73 h 225"/>
                  <a:gd name="T52" fmla="*/ 82 w 226"/>
                  <a:gd name="T53" fmla="*/ 216 h 225"/>
                  <a:gd name="T54" fmla="*/ 9 w 226"/>
                  <a:gd name="T55" fmla="*/ 143 h 225"/>
                  <a:gd name="T56" fmla="*/ 144 w 226"/>
                  <a:gd name="T57" fmla="*/ 8 h 225"/>
                  <a:gd name="T58" fmla="*/ 217 w 226"/>
                  <a:gd name="T59" fmla="*/ 81 h 225"/>
                  <a:gd name="T60" fmla="*/ 82 w 226"/>
                  <a:gd name="T61" fmla="*/ 216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6" h="225">
                    <a:moveTo>
                      <a:pt x="221" y="73"/>
                    </a:moveTo>
                    <a:lnTo>
                      <a:pt x="153" y="4"/>
                    </a:lnTo>
                    <a:lnTo>
                      <a:pt x="153" y="4"/>
                    </a:lnTo>
                    <a:lnTo>
                      <a:pt x="149" y="0"/>
                    </a:lnTo>
                    <a:lnTo>
                      <a:pt x="144" y="0"/>
                    </a:lnTo>
                    <a:lnTo>
                      <a:pt x="139" y="0"/>
                    </a:lnTo>
                    <a:lnTo>
                      <a:pt x="135" y="4"/>
                    </a:lnTo>
                    <a:lnTo>
                      <a:pt x="5" y="135"/>
                    </a:lnTo>
                    <a:lnTo>
                      <a:pt x="5" y="135"/>
                    </a:lnTo>
                    <a:lnTo>
                      <a:pt x="1" y="138"/>
                    </a:lnTo>
                    <a:lnTo>
                      <a:pt x="0" y="143"/>
                    </a:lnTo>
                    <a:lnTo>
                      <a:pt x="1" y="148"/>
                    </a:lnTo>
                    <a:lnTo>
                      <a:pt x="5" y="152"/>
                    </a:lnTo>
                    <a:lnTo>
                      <a:pt x="73" y="222"/>
                    </a:lnTo>
                    <a:lnTo>
                      <a:pt x="73" y="222"/>
                    </a:lnTo>
                    <a:lnTo>
                      <a:pt x="77" y="223"/>
                    </a:lnTo>
                    <a:lnTo>
                      <a:pt x="82" y="225"/>
                    </a:lnTo>
                    <a:lnTo>
                      <a:pt x="87" y="223"/>
                    </a:lnTo>
                    <a:lnTo>
                      <a:pt x="91" y="222"/>
                    </a:lnTo>
                    <a:lnTo>
                      <a:pt x="221" y="90"/>
                    </a:lnTo>
                    <a:lnTo>
                      <a:pt x="221" y="90"/>
                    </a:lnTo>
                    <a:lnTo>
                      <a:pt x="224" y="86"/>
                    </a:lnTo>
                    <a:lnTo>
                      <a:pt x="226" y="81"/>
                    </a:lnTo>
                    <a:lnTo>
                      <a:pt x="224" y="76"/>
                    </a:lnTo>
                    <a:lnTo>
                      <a:pt x="221" y="73"/>
                    </a:lnTo>
                    <a:lnTo>
                      <a:pt x="221" y="73"/>
                    </a:lnTo>
                    <a:close/>
                    <a:moveTo>
                      <a:pt x="82" y="216"/>
                    </a:moveTo>
                    <a:lnTo>
                      <a:pt x="9" y="143"/>
                    </a:lnTo>
                    <a:lnTo>
                      <a:pt x="144" y="8"/>
                    </a:lnTo>
                    <a:lnTo>
                      <a:pt x="217" y="81"/>
                    </a:lnTo>
                    <a:lnTo>
                      <a:pt x="82" y="216"/>
                    </a:lnTo>
                    <a:close/>
                  </a:path>
                </a:pathLst>
              </a:cu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3"/>
              <p:cNvSpPr>
                <a:spLocks/>
              </p:cNvSpPr>
              <p:nvPr userDrawn="1"/>
            </p:nvSpPr>
            <p:spPr bwMode="gray">
              <a:xfrm>
                <a:off x="1253588" y="295061"/>
                <a:ext cx="55197" cy="55197"/>
              </a:xfrm>
              <a:custGeom>
                <a:avLst/>
                <a:gdLst>
                  <a:gd name="T0" fmla="*/ 1 w 66"/>
                  <a:gd name="T1" fmla="*/ 6 h 67"/>
                  <a:gd name="T2" fmla="*/ 1 w 66"/>
                  <a:gd name="T3" fmla="*/ 6 h 67"/>
                  <a:gd name="T4" fmla="*/ 0 w 66"/>
                  <a:gd name="T5" fmla="*/ 9 h 67"/>
                  <a:gd name="T6" fmla="*/ 0 w 66"/>
                  <a:gd name="T7" fmla="*/ 12 h 67"/>
                  <a:gd name="T8" fmla="*/ 0 w 66"/>
                  <a:gd name="T9" fmla="*/ 15 h 67"/>
                  <a:gd name="T10" fmla="*/ 1 w 66"/>
                  <a:gd name="T11" fmla="*/ 19 h 67"/>
                  <a:gd name="T12" fmla="*/ 48 w 66"/>
                  <a:gd name="T13" fmla="*/ 65 h 67"/>
                  <a:gd name="T14" fmla="*/ 48 w 66"/>
                  <a:gd name="T15" fmla="*/ 65 h 67"/>
                  <a:gd name="T16" fmla="*/ 51 w 66"/>
                  <a:gd name="T17" fmla="*/ 67 h 67"/>
                  <a:gd name="T18" fmla="*/ 54 w 66"/>
                  <a:gd name="T19" fmla="*/ 67 h 67"/>
                  <a:gd name="T20" fmla="*/ 57 w 66"/>
                  <a:gd name="T21" fmla="*/ 67 h 67"/>
                  <a:gd name="T22" fmla="*/ 60 w 66"/>
                  <a:gd name="T23" fmla="*/ 65 h 67"/>
                  <a:gd name="T24" fmla="*/ 66 w 66"/>
                  <a:gd name="T25" fmla="*/ 59 h 67"/>
                  <a:gd name="T26" fmla="*/ 8 w 66"/>
                  <a:gd name="T27" fmla="*/ 0 h 67"/>
                  <a:gd name="T28" fmla="*/ 1 w 66"/>
                  <a:gd name="T29" fmla="*/ 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67">
                    <a:moveTo>
                      <a:pt x="1" y="6"/>
                    </a:move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51" y="67"/>
                    </a:lnTo>
                    <a:lnTo>
                      <a:pt x="54" y="67"/>
                    </a:lnTo>
                    <a:lnTo>
                      <a:pt x="57" y="67"/>
                    </a:lnTo>
                    <a:lnTo>
                      <a:pt x="60" y="65"/>
                    </a:lnTo>
                    <a:lnTo>
                      <a:pt x="66" y="59"/>
                    </a:lnTo>
                    <a:lnTo>
                      <a:pt x="8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/>
              <p:cNvSpPr>
                <a:spLocks/>
              </p:cNvSpPr>
              <p:nvPr userDrawn="1"/>
            </p:nvSpPr>
            <p:spPr bwMode="gray">
              <a:xfrm>
                <a:off x="1247093" y="314543"/>
                <a:ext cx="42209" cy="42209"/>
              </a:xfrm>
              <a:custGeom>
                <a:avLst/>
                <a:gdLst>
                  <a:gd name="T0" fmla="*/ 0 w 52"/>
                  <a:gd name="T1" fmla="*/ 23 h 53"/>
                  <a:gd name="T2" fmla="*/ 29 w 52"/>
                  <a:gd name="T3" fmla="*/ 53 h 53"/>
                  <a:gd name="T4" fmla="*/ 29 w 52"/>
                  <a:gd name="T5" fmla="*/ 53 h 53"/>
                  <a:gd name="T6" fmla="*/ 34 w 52"/>
                  <a:gd name="T7" fmla="*/ 50 h 53"/>
                  <a:gd name="T8" fmla="*/ 40 w 52"/>
                  <a:gd name="T9" fmla="*/ 47 h 53"/>
                  <a:gd name="T10" fmla="*/ 46 w 52"/>
                  <a:gd name="T11" fmla="*/ 44 h 53"/>
                  <a:gd name="T12" fmla="*/ 52 w 52"/>
                  <a:gd name="T13" fmla="*/ 44 h 53"/>
                  <a:gd name="T14" fmla="*/ 52 w 52"/>
                  <a:gd name="T15" fmla="*/ 44 h 53"/>
                  <a:gd name="T16" fmla="*/ 9 w 52"/>
                  <a:gd name="T17" fmla="*/ 0 h 53"/>
                  <a:gd name="T18" fmla="*/ 9 w 52"/>
                  <a:gd name="T19" fmla="*/ 0 h 53"/>
                  <a:gd name="T20" fmla="*/ 9 w 52"/>
                  <a:gd name="T21" fmla="*/ 6 h 53"/>
                  <a:gd name="T22" fmla="*/ 6 w 52"/>
                  <a:gd name="T23" fmla="*/ 13 h 53"/>
                  <a:gd name="T24" fmla="*/ 3 w 52"/>
                  <a:gd name="T25" fmla="*/ 19 h 53"/>
                  <a:gd name="T26" fmla="*/ 0 w 52"/>
                  <a:gd name="T27" fmla="*/ 23 h 53"/>
                  <a:gd name="T28" fmla="*/ 0 w 52"/>
                  <a:gd name="T29" fmla="*/ 2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53">
                    <a:moveTo>
                      <a:pt x="0" y="23"/>
                    </a:moveTo>
                    <a:lnTo>
                      <a:pt x="29" y="53"/>
                    </a:lnTo>
                    <a:lnTo>
                      <a:pt x="29" y="53"/>
                    </a:lnTo>
                    <a:lnTo>
                      <a:pt x="34" y="50"/>
                    </a:lnTo>
                    <a:lnTo>
                      <a:pt x="40" y="47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6" y="13"/>
                    </a:lnTo>
                    <a:lnTo>
                      <a:pt x="3" y="19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/>
              <p:cNvSpPr>
                <a:spLocks/>
              </p:cNvSpPr>
              <p:nvPr userDrawn="1"/>
            </p:nvSpPr>
            <p:spPr bwMode="gray">
              <a:xfrm>
                <a:off x="1243847" y="340517"/>
                <a:ext cx="21105" cy="21105"/>
              </a:xfrm>
              <a:custGeom>
                <a:avLst/>
                <a:gdLst>
                  <a:gd name="T0" fmla="*/ 5 w 27"/>
                  <a:gd name="T1" fmla="*/ 22 h 27"/>
                  <a:gd name="T2" fmla="*/ 5 w 27"/>
                  <a:gd name="T3" fmla="*/ 22 h 27"/>
                  <a:gd name="T4" fmla="*/ 10 w 27"/>
                  <a:gd name="T5" fmla="*/ 25 h 27"/>
                  <a:gd name="T6" fmla="*/ 16 w 27"/>
                  <a:gd name="T7" fmla="*/ 27 h 27"/>
                  <a:gd name="T8" fmla="*/ 21 w 27"/>
                  <a:gd name="T9" fmla="*/ 25 h 27"/>
                  <a:gd name="T10" fmla="*/ 27 w 27"/>
                  <a:gd name="T11" fmla="*/ 22 h 27"/>
                  <a:gd name="T12" fmla="*/ 5 w 27"/>
                  <a:gd name="T13" fmla="*/ 0 h 27"/>
                  <a:gd name="T14" fmla="*/ 5 w 27"/>
                  <a:gd name="T15" fmla="*/ 0 h 27"/>
                  <a:gd name="T16" fmla="*/ 2 w 27"/>
                  <a:gd name="T17" fmla="*/ 5 h 27"/>
                  <a:gd name="T18" fmla="*/ 0 w 27"/>
                  <a:gd name="T19" fmla="*/ 11 h 27"/>
                  <a:gd name="T20" fmla="*/ 2 w 27"/>
                  <a:gd name="T21" fmla="*/ 17 h 27"/>
                  <a:gd name="T22" fmla="*/ 5 w 27"/>
                  <a:gd name="T23" fmla="*/ 22 h 27"/>
                  <a:gd name="T24" fmla="*/ 5 w 27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7">
                    <a:moveTo>
                      <a:pt x="5" y="22"/>
                    </a:moveTo>
                    <a:lnTo>
                      <a:pt x="5" y="22"/>
                    </a:lnTo>
                    <a:lnTo>
                      <a:pt x="10" y="25"/>
                    </a:lnTo>
                    <a:lnTo>
                      <a:pt x="16" y="27"/>
                    </a:lnTo>
                    <a:lnTo>
                      <a:pt x="21" y="25"/>
                    </a:lnTo>
                    <a:lnTo>
                      <a:pt x="27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6"/>
              <p:cNvSpPr>
                <a:spLocks/>
              </p:cNvSpPr>
              <p:nvPr userDrawn="1"/>
            </p:nvSpPr>
            <p:spPr bwMode="gray">
              <a:xfrm>
                <a:off x="1363983" y="192784"/>
                <a:ext cx="47081" cy="47081"/>
              </a:xfrm>
              <a:custGeom>
                <a:avLst/>
                <a:gdLst>
                  <a:gd name="T0" fmla="*/ 58 w 58"/>
                  <a:gd name="T1" fmla="*/ 48 h 59"/>
                  <a:gd name="T2" fmla="*/ 58 w 58"/>
                  <a:gd name="T3" fmla="*/ 48 h 59"/>
                  <a:gd name="T4" fmla="*/ 51 w 58"/>
                  <a:gd name="T5" fmla="*/ 45 h 59"/>
                  <a:gd name="T6" fmla="*/ 43 w 58"/>
                  <a:gd name="T7" fmla="*/ 42 h 59"/>
                  <a:gd name="T8" fmla="*/ 35 w 58"/>
                  <a:gd name="T9" fmla="*/ 36 h 59"/>
                  <a:gd name="T10" fmla="*/ 29 w 58"/>
                  <a:gd name="T11" fmla="*/ 31 h 59"/>
                  <a:gd name="T12" fmla="*/ 29 w 58"/>
                  <a:gd name="T13" fmla="*/ 31 h 59"/>
                  <a:gd name="T14" fmla="*/ 23 w 58"/>
                  <a:gd name="T15" fmla="*/ 23 h 59"/>
                  <a:gd name="T16" fmla="*/ 18 w 58"/>
                  <a:gd name="T17" fmla="*/ 15 h 59"/>
                  <a:gd name="T18" fmla="*/ 14 w 58"/>
                  <a:gd name="T19" fmla="*/ 8 h 59"/>
                  <a:gd name="T20" fmla="*/ 12 w 58"/>
                  <a:gd name="T21" fmla="*/ 0 h 59"/>
                  <a:gd name="T22" fmla="*/ 0 w 58"/>
                  <a:gd name="T23" fmla="*/ 12 h 59"/>
                  <a:gd name="T24" fmla="*/ 48 w 58"/>
                  <a:gd name="T25" fmla="*/ 59 h 59"/>
                  <a:gd name="T26" fmla="*/ 58 w 58"/>
                  <a:gd name="T27" fmla="*/ 48 h 59"/>
                  <a:gd name="T28" fmla="*/ 58 w 58"/>
                  <a:gd name="T29" fmla="*/ 4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59">
                    <a:moveTo>
                      <a:pt x="58" y="48"/>
                    </a:moveTo>
                    <a:lnTo>
                      <a:pt x="58" y="48"/>
                    </a:lnTo>
                    <a:lnTo>
                      <a:pt x="51" y="45"/>
                    </a:lnTo>
                    <a:lnTo>
                      <a:pt x="43" y="42"/>
                    </a:lnTo>
                    <a:lnTo>
                      <a:pt x="35" y="36"/>
                    </a:lnTo>
                    <a:lnTo>
                      <a:pt x="29" y="31"/>
                    </a:lnTo>
                    <a:lnTo>
                      <a:pt x="29" y="31"/>
                    </a:lnTo>
                    <a:lnTo>
                      <a:pt x="23" y="23"/>
                    </a:lnTo>
                    <a:lnTo>
                      <a:pt x="18" y="15"/>
                    </a:lnTo>
                    <a:lnTo>
                      <a:pt x="14" y="8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48" y="59"/>
                    </a:lnTo>
                    <a:lnTo>
                      <a:pt x="58" y="48"/>
                    </a:lnTo>
                    <a:lnTo>
                      <a:pt x="58" y="48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7"/>
              <p:cNvSpPr>
                <a:spLocks/>
              </p:cNvSpPr>
              <p:nvPr userDrawn="1"/>
            </p:nvSpPr>
            <p:spPr bwMode="gray">
              <a:xfrm>
                <a:off x="1336384" y="197653"/>
                <a:ext cx="47081" cy="29223"/>
              </a:xfrm>
              <a:custGeom>
                <a:avLst/>
                <a:gdLst>
                  <a:gd name="T0" fmla="*/ 18 w 58"/>
                  <a:gd name="T1" fmla="*/ 0 h 36"/>
                  <a:gd name="T2" fmla="*/ 18 w 58"/>
                  <a:gd name="T3" fmla="*/ 0 h 36"/>
                  <a:gd name="T4" fmla="*/ 12 w 58"/>
                  <a:gd name="T5" fmla="*/ 2 h 36"/>
                  <a:gd name="T6" fmla="*/ 7 w 58"/>
                  <a:gd name="T7" fmla="*/ 5 h 36"/>
                  <a:gd name="T8" fmla="*/ 0 w 58"/>
                  <a:gd name="T9" fmla="*/ 13 h 36"/>
                  <a:gd name="T10" fmla="*/ 0 w 58"/>
                  <a:gd name="T11" fmla="*/ 13 h 36"/>
                  <a:gd name="T12" fmla="*/ 58 w 58"/>
                  <a:gd name="T13" fmla="*/ 36 h 36"/>
                  <a:gd name="T14" fmla="*/ 27 w 58"/>
                  <a:gd name="T15" fmla="*/ 5 h 36"/>
                  <a:gd name="T16" fmla="*/ 27 w 58"/>
                  <a:gd name="T17" fmla="*/ 5 h 36"/>
                  <a:gd name="T18" fmla="*/ 23 w 58"/>
                  <a:gd name="T19" fmla="*/ 2 h 36"/>
                  <a:gd name="T20" fmla="*/ 18 w 58"/>
                  <a:gd name="T21" fmla="*/ 0 h 36"/>
                  <a:gd name="T22" fmla="*/ 18 w 58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36">
                    <a:moveTo>
                      <a:pt x="18" y="0"/>
                    </a:moveTo>
                    <a:lnTo>
                      <a:pt x="18" y="0"/>
                    </a:lnTo>
                    <a:lnTo>
                      <a:pt x="12" y="2"/>
                    </a:lnTo>
                    <a:lnTo>
                      <a:pt x="7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8" y="36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3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1"/>
              <p:cNvSpPr>
                <a:spLocks/>
              </p:cNvSpPr>
              <p:nvPr userDrawn="1"/>
            </p:nvSpPr>
            <p:spPr bwMode="gray">
              <a:xfrm>
                <a:off x="1363983" y="192784"/>
                <a:ext cx="47081" cy="42209"/>
              </a:xfrm>
              <a:custGeom>
                <a:avLst/>
                <a:gdLst>
                  <a:gd name="T0" fmla="*/ 12 w 58"/>
                  <a:gd name="T1" fmla="*/ 0 h 53"/>
                  <a:gd name="T2" fmla="*/ 0 w 58"/>
                  <a:gd name="T3" fmla="*/ 12 h 53"/>
                  <a:gd name="T4" fmla="*/ 32 w 58"/>
                  <a:gd name="T5" fmla="*/ 43 h 53"/>
                  <a:gd name="T6" fmla="*/ 32 w 58"/>
                  <a:gd name="T7" fmla="*/ 43 h 53"/>
                  <a:gd name="T8" fmla="*/ 55 w 58"/>
                  <a:gd name="T9" fmla="*/ 53 h 53"/>
                  <a:gd name="T10" fmla="*/ 58 w 58"/>
                  <a:gd name="T11" fmla="*/ 48 h 53"/>
                  <a:gd name="T12" fmla="*/ 58 w 58"/>
                  <a:gd name="T13" fmla="*/ 48 h 53"/>
                  <a:gd name="T14" fmla="*/ 51 w 58"/>
                  <a:gd name="T15" fmla="*/ 45 h 53"/>
                  <a:gd name="T16" fmla="*/ 43 w 58"/>
                  <a:gd name="T17" fmla="*/ 42 h 53"/>
                  <a:gd name="T18" fmla="*/ 35 w 58"/>
                  <a:gd name="T19" fmla="*/ 36 h 53"/>
                  <a:gd name="T20" fmla="*/ 29 w 58"/>
                  <a:gd name="T21" fmla="*/ 31 h 53"/>
                  <a:gd name="T22" fmla="*/ 29 w 58"/>
                  <a:gd name="T23" fmla="*/ 31 h 53"/>
                  <a:gd name="T24" fmla="*/ 23 w 58"/>
                  <a:gd name="T25" fmla="*/ 23 h 53"/>
                  <a:gd name="T26" fmla="*/ 18 w 58"/>
                  <a:gd name="T27" fmla="*/ 15 h 53"/>
                  <a:gd name="T28" fmla="*/ 14 w 58"/>
                  <a:gd name="T29" fmla="*/ 8 h 53"/>
                  <a:gd name="T30" fmla="*/ 12 w 58"/>
                  <a:gd name="T31" fmla="*/ 0 h 53"/>
                  <a:gd name="T32" fmla="*/ 12 w 58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53">
                    <a:moveTo>
                      <a:pt x="12" y="0"/>
                    </a:moveTo>
                    <a:lnTo>
                      <a:pt x="0" y="12"/>
                    </a:lnTo>
                    <a:lnTo>
                      <a:pt x="32" y="43"/>
                    </a:lnTo>
                    <a:lnTo>
                      <a:pt x="32" y="43"/>
                    </a:lnTo>
                    <a:lnTo>
                      <a:pt x="55" y="53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1" y="45"/>
                    </a:lnTo>
                    <a:lnTo>
                      <a:pt x="43" y="42"/>
                    </a:lnTo>
                    <a:lnTo>
                      <a:pt x="35" y="36"/>
                    </a:lnTo>
                    <a:lnTo>
                      <a:pt x="29" y="31"/>
                    </a:lnTo>
                    <a:lnTo>
                      <a:pt x="29" y="31"/>
                    </a:lnTo>
                    <a:lnTo>
                      <a:pt x="23" y="23"/>
                    </a:lnTo>
                    <a:lnTo>
                      <a:pt x="18" y="15"/>
                    </a:lnTo>
                    <a:lnTo>
                      <a:pt x="14" y="8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9" name="Group 178"/>
          <p:cNvGrpSpPr/>
          <p:nvPr userDrawn="1"/>
        </p:nvGrpSpPr>
        <p:grpSpPr bwMode="gray">
          <a:xfrm>
            <a:off x="5731062" y="914400"/>
            <a:ext cx="371475" cy="371475"/>
            <a:chOff x="1676399" y="895350"/>
            <a:chExt cx="304800" cy="304800"/>
          </a:xfrm>
        </p:grpSpPr>
        <p:sp>
          <p:nvSpPr>
            <p:cNvPr id="180" name="Oval 179"/>
            <p:cNvSpPr/>
            <p:nvPr userDrawn="1"/>
          </p:nvSpPr>
          <p:spPr bwMode="gray">
            <a:xfrm>
              <a:off x="1676399" y="895350"/>
              <a:ext cx="304800" cy="304800"/>
            </a:xfrm>
            <a:prstGeom prst="ellipse">
              <a:avLst/>
            </a:prstGeom>
            <a:solidFill>
              <a:schemeClr val="tx2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1" name="Freeform 11"/>
            <p:cNvSpPr>
              <a:spLocks/>
            </p:cNvSpPr>
            <p:nvPr userDrawn="1"/>
          </p:nvSpPr>
          <p:spPr bwMode="gray">
            <a:xfrm>
              <a:off x="1726683" y="928563"/>
              <a:ext cx="204233" cy="233408"/>
            </a:xfrm>
            <a:custGeom>
              <a:avLst/>
              <a:gdLst>
                <a:gd name="T0" fmla="*/ 325 w 618"/>
                <a:gd name="T1" fmla="*/ 683 h 706"/>
                <a:gd name="T2" fmla="*/ 423 w 618"/>
                <a:gd name="T3" fmla="*/ 695 h 706"/>
                <a:gd name="T4" fmla="*/ 341 w 618"/>
                <a:gd name="T5" fmla="*/ 606 h 706"/>
                <a:gd name="T6" fmla="*/ 340 w 618"/>
                <a:gd name="T7" fmla="*/ 494 h 706"/>
                <a:gd name="T8" fmla="*/ 348 w 618"/>
                <a:gd name="T9" fmla="*/ 360 h 706"/>
                <a:gd name="T10" fmla="*/ 427 w 618"/>
                <a:gd name="T11" fmla="*/ 384 h 706"/>
                <a:gd name="T12" fmla="*/ 617 w 618"/>
                <a:gd name="T13" fmla="*/ 484 h 706"/>
                <a:gd name="T14" fmla="*/ 611 w 618"/>
                <a:gd name="T15" fmla="*/ 438 h 706"/>
                <a:gd name="T16" fmla="*/ 538 w 618"/>
                <a:gd name="T17" fmla="*/ 359 h 706"/>
                <a:gd name="T18" fmla="*/ 524 w 618"/>
                <a:gd name="T19" fmla="*/ 322 h 706"/>
                <a:gd name="T20" fmla="*/ 513 w 618"/>
                <a:gd name="T21" fmla="*/ 338 h 706"/>
                <a:gd name="T22" fmla="*/ 496 w 618"/>
                <a:gd name="T23" fmla="*/ 340 h 706"/>
                <a:gd name="T24" fmla="*/ 443 w 618"/>
                <a:gd name="T25" fmla="*/ 290 h 706"/>
                <a:gd name="T26" fmla="*/ 430 w 618"/>
                <a:gd name="T27" fmla="*/ 238 h 706"/>
                <a:gd name="T28" fmla="*/ 418 w 618"/>
                <a:gd name="T29" fmla="*/ 256 h 706"/>
                <a:gd name="T30" fmla="*/ 398 w 618"/>
                <a:gd name="T31" fmla="*/ 254 h 706"/>
                <a:gd name="T32" fmla="*/ 337 w 618"/>
                <a:gd name="T33" fmla="*/ 185 h 706"/>
                <a:gd name="T34" fmla="*/ 305 w 618"/>
                <a:gd name="T35" fmla="*/ 0 h 706"/>
                <a:gd name="T36" fmla="*/ 274 w 618"/>
                <a:gd name="T37" fmla="*/ 185 h 706"/>
                <a:gd name="T38" fmla="*/ 218 w 618"/>
                <a:gd name="T39" fmla="*/ 253 h 706"/>
                <a:gd name="T40" fmla="*/ 196 w 618"/>
                <a:gd name="T41" fmla="*/ 258 h 706"/>
                <a:gd name="T42" fmla="*/ 183 w 618"/>
                <a:gd name="T43" fmla="*/ 240 h 706"/>
                <a:gd name="T44" fmla="*/ 170 w 618"/>
                <a:gd name="T45" fmla="*/ 283 h 706"/>
                <a:gd name="T46" fmla="*/ 117 w 618"/>
                <a:gd name="T47" fmla="*/ 344 h 706"/>
                <a:gd name="T48" fmla="*/ 99 w 618"/>
                <a:gd name="T49" fmla="*/ 344 h 706"/>
                <a:gd name="T50" fmla="*/ 86 w 618"/>
                <a:gd name="T51" fmla="*/ 322 h 706"/>
                <a:gd name="T52" fmla="*/ 73 w 618"/>
                <a:gd name="T53" fmla="*/ 369 h 706"/>
                <a:gd name="T54" fmla="*/ 8 w 618"/>
                <a:gd name="T55" fmla="*/ 441 h 706"/>
                <a:gd name="T56" fmla="*/ 3 w 618"/>
                <a:gd name="T57" fmla="*/ 485 h 706"/>
                <a:gd name="T58" fmla="*/ 181 w 618"/>
                <a:gd name="T59" fmla="*/ 387 h 706"/>
                <a:gd name="T60" fmla="*/ 267 w 618"/>
                <a:gd name="T61" fmla="*/ 361 h 706"/>
                <a:gd name="T62" fmla="*/ 275 w 618"/>
                <a:gd name="T63" fmla="*/ 494 h 706"/>
                <a:gd name="T64" fmla="*/ 272 w 618"/>
                <a:gd name="T65" fmla="*/ 612 h 706"/>
                <a:gd name="T66" fmla="*/ 193 w 618"/>
                <a:gd name="T67" fmla="*/ 693 h 706"/>
                <a:gd name="T68" fmla="*/ 293 w 618"/>
                <a:gd name="T69" fmla="*/ 684 h 706"/>
                <a:gd name="T70" fmla="*/ 308 w 618"/>
                <a:gd name="T71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8" h="706">
                  <a:moveTo>
                    <a:pt x="317" y="690"/>
                  </a:moveTo>
                  <a:cubicBezTo>
                    <a:pt x="319" y="684"/>
                    <a:pt x="323" y="683"/>
                    <a:pt x="325" y="683"/>
                  </a:cubicBezTo>
                  <a:cubicBezTo>
                    <a:pt x="417" y="704"/>
                    <a:pt x="417" y="704"/>
                    <a:pt x="417" y="704"/>
                  </a:cubicBezTo>
                  <a:cubicBezTo>
                    <a:pt x="421" y="704"/>
                    <a:pt x="423" y="700"/>
                    <a:pt x="423" y="695"/>
                  </a:cubicBezTo>
                  <a:cubicBezTo>
                    <a:pt x="423" y="687"/>
                    <a:pt x="419" y="679"/>
                    <a:pt x="413" y="673"/>
                  </a:cubicBezTo>
                  <a:cubicBezTo>
                    <a:pt x="341" y="606"/>
                    <a:pt x="341" y="606"/>
                    <a:pt x="341" y="606"/>
                  </a:cubicBezTo>
                  <a:cubicBezTo>
                    <a:pt x="335" y="601"/>
                    <a:pt x="334" y="597"/>
                    <a:pt x="334" y="592"/>
                  </a:cubicBezTo>
                  <a:cubicBezTo>
                    <a:pt x="334" y="581"/>
                    <a:pt x="340" y="569"/>
                    <a:pt x="340" y="494"/>
                  </a:cubicBezTo>
                  <a:cubicBezTo>
                    <a:pt x="340" y="387"/>
                    <a:pt x="340" y="387"/>
                    <a:pt x="340" y="387"/>
                  </a:cubicBezTo>
                  <a:cubicBezTo>
                    <a:pt x="340" y="366"/>
                    <a:pt x="340" y="360"/>
                    <a:pt x="348" y="360"/>
                  </a:cubicBezTo>
                  <a:cubicBezTo>
                    <a:pt x="349" y="360"/>
                    <a:pt x="353" y="362"/>
                    <a:pt x="361" y="364"/>
                  </a:cubicBezTo>
                  <a:cubicBezTo>
                    <a:pt x="427" y="384"/>
                    <a:pt x="427" y="384"/>
                    <a:pt x="427" y="384"/>
                  </a:cubicBezTo>
                  <a:cubicBezTo>
                    <a:pt x="438" y="387"/>
                    <a:pt x="448" y="391"/>
                    <a:pt x="463" y="399"/>
                  </a:cubicBezTo>
                  <a:cubicBezTo>
                    <a:pt x="617" y="484"/>
                    <a:pt x="617" y="484"/>
                    <a:pt x="617" y="484"/>
                  </a:cubicBezTo>
                  <a:cubicBezTo>
                    <a:pt x="618" y="458"/>
                    <a:pt x="618" y="458"/>
                    <a:pt x="618" y="458"/>
                  </a:cubicBezTo>
                  <a:cubicBezTo>
                    <a:pt x="618" y="447"/>
                    <a:pt x="618" y="444"/>
                    <a:pt x="611" y="438"/>
                  </a:cubicBezTo>
                  <a:cubicBezTo>
                    <a:pt x="545" y="381"/>
                    <a:pt x="545" y="381"/>
                    <a:pt x="545" y="381"/>
                  </a:cubicBezTo>
                  <a:cubicBezTo>
                    <a:pt x="538" y="375"/>
                    <a:pt x="538" y="374"/>
                    <a:pt x="538" y="359"/>
                  </a:cubicBezTo>
                  <a:cubicBezTo>
                    <a:pt x="538" y="337"/>
                    <a:pt x="538" y="337"/>
                    <a:pt x="538" y="337"/>
                  </a:cubicBezTo>
                  <a:cubicBezTo>
                    <a:pt x="538" y="326"/>
                    <a:pt x="537" y="322"/>
                    <a:pt x="524" y="322"/>
                  </a:cubicBezTo>
                  <a:cubicBezTo>
                    <a:pt x="516" y="322"/>
                    <a:pt x="513" y="324"/>
                    <a:pt x="513" y="331"/>
                  </a:cubicBezTo>
                  <a:cubicBezTo>
                    <a:pt x="513" y="338"/>
                    <a:pt x="513" y="338"/>
                    <a:pt x="513" y="338"/>
                  </a:cubicBezTo>
                  <a:cubicBezTo>
                    <a:pt x="513" y="342"/>
                    <a:pt x="509" y="345"/>
                    <a:pt x="506" y="345"/>
                  </a:cubicBezTo>
                  <a:cubicBezTo>
                    <a:pt x="505" y="345"/>
                    <a:pt x="502" y="345"/>
                    <a:pt x="496" y="340"/>
                  </a:cubicBezTo>
                  <a:cubicBezTo>
                    <a:pt x="449" y="299"/>
                    <a:pt x="449" y="299"/>
                    <a:pt x="449" y="299"/>
                  </a:cubicBezTo>
                  <a:cubicBezTo>
                    <a:pt x="444" y="295"/>
                    <a:pt x="443" y="292"/>
                    <a:pt x="443" y="290"/>
                  </a:cubicBezTo>
                  <a:cubicBezTo>
                    <a:pt x="445" y="251"/>
                    <a:pt x="445" y="251"/>
                    <a:pt x="445" y="251"/>
                  </a:cubicBezTo>
                  <a:cubicBezTo>
                    <a:pt x="445" y="241"/>
                    <a:pt x="442" y="238"/>
                    <a:pt x="430" y="238"/>
                  </a:cubicBezTo>
                  <a:cubicBezTo>
                    <a:pt x="421" y="238"/>
                    <a:pt x="418" y="241"/>
                    <a:pt x="418" y="250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18" y="260"/>
                    <a:pt x="415" y="263"/>
                    <a:pt x="411" y="263"/>
                  </a:cubicBezTo>
                  <a:cubicBezTo>
                    <a:pt x="407" y="263"/>
                    <a:pt x="404" y="260"/>
                    <a:pt x="398" y="254"/>
                  </a:cubicBezTo>
                  <a:cubicBezTo>
                    <a:pt x="348" y="211"/>
                    <a:pt x="348" y="211"/>
                    <a:pt x="348" y="211"/>
                  </a:cubicBezTo>
                  <a:cubicBezTo>
                    <a:pt x="338" y="202"/>
                    <a:pt x="338" y="202"/>
                    <a:pt x="337" y="185"/>
                  </a:cubicBezTo>
                  <a:cubicBezTo>
                    <a:pt x="336" y="144"/>
                    <a:pt x="336" y="144"/>
                    <a:pt x="336" y="144"/>
                  </a:cubicBezTo>
                  <a:cubicBezTo>
                    <a:pt x="334" y="73"/>
                    <a:pt x="324" y="0"/>
                    <a:pt x="305" y="0"/>
                  </a:cubicBezTo>
                  <a:cubicBezTo>
                    <a:pt x="285" y="0"/>
                    <a:pt x="275" y="87"/>
                    <a:pt x="274" y="144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4" y="202"/>
                    <a:pt x="274" y="203"/>
                    <a:pt x="264" y="212"/>
                  </a:cubicBezTo>
                  <a:cubicBezTo>
                    <a:pt x="218" y="253"/>
                    <a:pt x="218" y="253"/>
                    <a:pt x="218" y="253"/>
                  </a:cubicBezTo>
                  <a:cubicBezTo>
                    <a:pt x="209" y="262"/>
                    <a:pt x="204" y="263"/>
                    <a:pt x="201" y="263"/>
                  </a:cubicBezTo>
                  <a:cubicBezTo>
                    <a:pt x="198" y="263"/>
                    <a:pt x="196" y="261"/>
                    <a:pt x="196" y="258"/>
                  </a:cubicBezTo>
                  <a:cubicBezTo>
                    <a:pt x="196" y="252"/>
                    <a:pt x="196" y="252"/>
                    <a:pt x="196" y="252"/>
                  </a:cubicBezTo>
                  <a:cubicBezTo>
                    <a:pt x="196" y="244"/>
                    <a:pt x="195" y="240"/>
                    <a:pt x="183" y="240"/>
                  </a:cubicBezTo>
                  <a:cubicBezTo>
                    <a:pt x="170" y="240"/>
                    <a:pt x="170" y="245"/>
                    <a:pt x="170" y="258"/>
                  </a:cubicBezTo>
                  <a:cubicBezTo>
                    <a:pt x="170" y="283"/>
                    <a:pt x="170" y="283"/>
                    <a:pt x="170" y="283"/>
                  </a:cubicBezTo>
                  <a:cubicBezTo>
                    <a:pt x="170" y="294"/>
                    <a:pt x="169" y="298"/>
                    <a:pt x="161" y="304"/>
                  </a:cubicBezTo>
                  <a:cubicBezTo>
                    <a:pt x="117" y="344"/>
                    <a:pt x="117" y="344"/>
                    <a:pt x="117" y="344"/>
                  </a:cubicBezTo>
                  <a:cubicBezTo>
                    <a:pt x="110" y="349"/>
                    <a:pt x="106" y="351"/>
                    <a:pt x="104" y="351"/>
                  </a:cubicBezTo>
                  <a:cubicBezTo>
                    <a:pt x="102" y="351"/>
                    <a:pt x="99" y="348"/>
                    <a:pt x="99" y="344"/>
                  </a:cubicBezTo>
                  <a:cubicBezTo>
                    <a:pt x="99" y="334"/>
                    <a:pt x="99" y="334"/>
                    <a:pt x="99" y="334"/>
                  </a:cubicBezTo>
                  <a:cubicBezTo>
                    <a:pt x="99" y="324"/>
                    <a:pt x="96" y="322"/>
                    <a:pt x="86" y="322"/>
                  </a:cubicBezTo>
                  <a:cubicBezTo>
                    <a:pt x="75" y="322"/>
                    <a:pt x="73" y="327"/>
                    <a:pt x="73" y="340"/>
                  </a:cubicBezTo>
                  <a:cubicBezTo>
                    <a:pt x="73" y="369"/>
                    <a:pt x="73" y="369"/>
                    <a:pt x="73" y="369"/>
                  </a:cubicBezTo>
                  <a:cubicBezTo>
                    <a:pt x="73" y="382"/>
                    <a:pt x="72" y="384"/>
                    <a:pt x="63" y="392"/>
                  </a:cubicBezTo>
                  <a:cubicBezTo>
                    <a:pt x="8" y="441"/>
                    <a:pt x="8" y="441"/>
                    <a:pt x="8" y="441"/>
                  </a:cubicBezTo>
                  <a:cubicBezTo>
                    <a:pt x="0" y="448"/>
                    <a:pt x="0" y="449"/>
                    <a:pt x="0" y="457"/>
                  </a:cubicBezTo>
                  <a:cubicBezTo>
                    <a:pt x="3" y="485"/>
                    <a:pt x="3" y="485"/>
                    <a:pt x="3" y="485"/>
                  </a:cubicBezTo>
                  <a:cubicBezTo>
                    <a:pt x="147" y="401"/>
                    <a:pt x="147" y="401"/>
                    <a:pt x="147" y="401"/>
                  </a:cubicBezTo>
                  <a:cubicBezTo>
                    <a:pt x="162" y="392"/>
                    <a:pt x="163" y="392"/>
                    <a:pt x="181" y="387"/>
                  </a:cubicBezTo>
                  <a:cubicBezTo>
                    <a:pt x="248" y="366"/>
                    <a:pt x="248" y="366"/>
                    <a:pt x="248" y="366"/>
                  </a:cubicBezTo>
                  <a:cubicBezTo>
                    <a:pt x="259" y="362"/>
                    <a:pt x="265" y="361"/>
                    <a:pt x="267" y="361"/>
                  </a:cubicBezTo>
                  <a:cubicBezTo>
                    <a:pt x="275" y="361"/>
                    <a:pt x="275" y="367"/>
                    <a:pt x="275" y="387"/>
                  </a:cubicBezTo>
                  <a:cubicBezTo>
                    <a:pt x="275" y="494"/>
                    <a:pt x="275" y="494"/>
                    <a:pt x="275" y="494"/>
                  </a:cubicBezTo>
                  <a:cubicBezTo>
                    <a:pt x="275" y="587"/>
                    <a:pt x="281" y="574"/>
                    <a:pt x="281" y="593"/>
                  </a:cubicBezTo>
                  <a:cubicBezTo>
                    <a:pt x="281" y="599"/>
                    <a:pt x="279" y="605"/>
                    <a:pt x="272" y="612"/>
                  </a:cubicBezTo>
                  <a:cubicBezTo>
                    <a:pt x="202" y="677"/>
                    <a:pt x="202" y="677"/>
                    <a:pt x="202" y="677"/>
                  </a:cubicBezTo>
                  <a:cubicBezTo>
                    <a:pt x="195" y="683"/>
                    <a:pt x="193" y="686"/>
                    <a:pt x="193" y="693"/>
                  </a:cubicBezTo>
                  <a:cubicBezTo>
                    <a:pt x="193" y="705"/>
                    <a:pt x="195" y="706"/>
                    <a:pt x="199" y="706"/>
                  </a:cubicBezTo>
                  <a:cubicBezTo>
                    <a:pt x="293" y="684"/>
                    <a:pt x="293" y="684"/>
                    <a:pt x="293" y="684"/>
                  </a:cubicBezTo>
                  <a:cubicBezTo>
                    <a:pt x="296" y="684"/>
                    <a:pt x="299" y="686"/>
                    <a:pt x="300" y="688"/>
                  </a:cubicBezTo>
                  <a:cubicBezTo>
                    <a:pt x="308" y="706"/>
                    <a:pt x="308" y="706"/>
                    <a:pt x="308" y="706"/>
                  </a:cubicBezTo>
                  <a:lnTo>
                    <a:pt x="317" y="69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2" name="Group 181"/>
          <p:cNvGrpSpPr/>
          <p:nvPr userDrawn="1"/>
        </p:nvGrpSpPr>
        <p:grpSpPr bwMode="gray">
          <a:xfrm>
            <a:off x="5731062" y="1952625"/>
            <a:ext cx="371475" cy="371475"/>
            <a:chOff x="2635865" y="895350"/>
            <a:chExt cx="304800" cy="304800"/>
          </a:xfrm>
        </p:grpSpPr>
        <p:sp>
          <p:nvSpPr>
            <p:cNvPr id="183" name="Oval 182"/>
            <p:cNvSpPr/>
            <p:nvPr userDrawn="1"/>
          </p:nvSpPr>
          <p:spPr bwMode="gray">
            <a:xfrm>
              <a:off x="2635865" y="895350"/>
              <a:ext cx="304800" cy="304800"/>
            </a:xfrm>
            <a:prstGeom prst="ellipse">
              <a:avLst/>
            </a:prstGeom>
            <a:solidFill>
              <a:schemeClr val="tx2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4" name="Freeform 21"/>
            <p:cNvSpPr>
              <a:spLocks noEditPoints="1"/>
            </p:cNvSpPr>
            <p:nvPr userDrawn="1"/>
          </p:nvSpPr>
          <p:spPr bwMode="gray">
            <a:xfrm>
              <a:off x="2673930" y="966665"/>
              <a:ext cx="241574" cy="148402"/>
            </a:xfrm>
            <a:custGeom>
              <a:avLst/>
              <a:gdLst>
                <a:gd name="T0" fmla="*/ 6 w 277"/>
                <a:gd name="T1" fmla="*/ 144 h 169"/>
                <a:gd name="T2" fmla="*/ 0 w 277"/>
                <a:gd name="T3" fmla="*/ 136 h 169"/>
                <a:gd name="T4" fmla="*/ 8 w 277"/>
                <a:gd name="T5" fmla="*/ 101 h 169"/>
                <a:gd name="T6" fmla="*/ 51 w 277"/>
                <a:gd name="T7" fmla="*/ 106 h 169"/>
                <a:gd name="T8" fmla="*/ 4 w 277"/>
                <a:gd name="T9" fmla="*/ 78 h 169"/>
                <a:gd name="T10" fmla="*/ 6 w 277"/>
                <a:gd name="T11" fmla="*/ 58 h 169"/>
                <a:gd name="T12" fmla="*/ 15 w 277"/>
                <a:gd name="T13" fmla="*/ 40 h 169"/>
                <a:gd name="T14" fmla="*/ 64 w 277"/>
                <a:gd name="T15" fmla="*/ 7 h 169"/>
                <a:gd name="T16" fmla="*/ 206 w 277"/>
                <a:gd name="T17" fmla="*/ 4 h 169"/>
                <a:gd name="T18" fmla="*/ 240 w 277"/>
                <a:gd name="T19" fmla="*/ 39 h 169"/>
                <a:gd name="T20" fmla="*/ 270 w 277"/>
                <a:gd name="T21" fmla="*/ 43 h 169"/>
                <a:gd name="T22" fmla="*/ 257 w 277"/>
                <a:gd name="T23" fmla="*/ 60 h 169"/>
                <a:gd name="T24" fmla="*/ 235 w 277"/>
                <a:gd name="T25" fmla="*/ 89 h 169"/>
                <a:gd name="T26" fmla="*/ 226 w 277"/>
                <a:gd name="T27" fmla="*/ 107 h 169"/>
                <a:gd name="T28" fmla="*/ 277 w 277"/>
                <a:gd name="T29" fmla="*/ 95 h 169"/>
                <a:gd name="T30" fmla="*/ 276 w 277"/>
                <a:gd name="T31" fmla="*/ 140 h 169"/>
                <a:gd name="T32" fmla="*/ 203 w 277"/>
                <a:gd name="T33" fmla="*/ 149 h 169"/>
                <a:gd name="T34" fmla="*/ 73 w 277"/>
                <a:gd name="T35" fmla="*/ 149 h 169"/>
                <a:gd name="T36" fmla="*/ 68 w 277"/>
                <a:gd name="T37" fmla="*/ 17 h 169"/>
                <a:gd name="T38" fmla="*/ 46 w 277"/>
                <a:gd name="T39" fmla="*/ 52 h 169"/>
                <a:gd name="T40" fmla="*/ 232 w 277"/>
                <a:gd name="T41" fmla="*/ 48 h 169"/>
                <a:gd name="T42" fmla="*/ 200 w 277"/>
                <a:gd name="T43" fmla="*/ 14 h 169"/>
                <a:gd name="T44" fmla="*/ 95 w 277"/>
                <a:gd name="T45" fmla="*/ 77 h 169"/>
                <a:gd name="T46" fmla="*/ 88 w 277"/>
                <a:gd name="T47" fmla="*/ 132 h 169"/>
                <a:gd name="T48" fmla="*/ 180 w 277"/>
                <a:gd name="T49" fmla="*/ 140 h 169"/>
                <a:gd name="T50" fmla="*/ 190 w 277"/>
                <a:gd name="T51" fmla="*/ 86 h 169"/>
                <a:gd name="T52" fmla="*/ 95 w 277"/>
                <a:gd name="T53" fmla="*/ 77 h 169"/>
                <a:gd name="T54" fmla="*/ 225 w 277"/>
                <a:gd name="T55" fmla="*/ 164 h 169"/>
                <a:gd name="T56" fmla="*/ 272 w 277"/>
                <a:gd name="T57" fmla="*/ 169 h 169"/>
                <a:gd name="T58" fmla="*/ 277 w 277"/>
                <a:gd name="T59" fmla="*/ 149 h 169"/>
                <a:gd name="T60" fmla="*/ 271 w 277"/>
                <a:gd name="T61" fmla="*/ 150 h 169"/>
                <a:gd name="T62" fmla="*/ 218 w 277"/>
                <a:gd name="T63" fmla="*/ 117 h 169"/>
                <a:gd name="T64" fmla="*/ 218 w 277"/>
                <a:gd name="T65" fmla="*/ 136 h 169"/>
                <a:gd name="T66" fmla="*/ 218 w 277"/>
                <a:gd name="T67" fmla="*/ 117 h 169"/>
                <a:gd name="T68" fmla="*/ 51 w 277"/>
                <a:gd name="T69" fmla="*/ 164 h 169"/>
                <a:gd name="T70" fmla="*/ 5 w 277"/>
                <a:gd name="T71" fmla="*/ 169 h 169"/>
                <a:gd name="T72" fmla="*/ 0 w 277"/>
                <a:gd name="T73" fmla="*/ 149 h 169"/>
                <a:gd name="T74" fmla="*/ 6 w 277"/>
                <a:gd name="T75" fmla="*/ 150 h 169"/>
                <a:gd name="T76" fmla="*/ 58 w 277"/>
                <a:gd name="T77" fmla="*/ 117 h 169"/>
                <a:gd name="T78" fmla="*/ 58 w 277"/>
                <a:gd name="T79" fmla="*/ 136 h 169"/>
                <a:gd name="T80" fmla="*/ 58 w 277"/>
                <a:gd name="T81" fmla="*/ 1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169">
                  <a:moveTo>
                    <a:pt x="73" y="149"/>
                  </a:moveTo>
                  <a:cubicBezTo>
                    <a:pt x="51" y="148"/>
                    <a:pt x="29" y="146"/>
                    <a:pt x="6" y="144"/>
                  </a:cubicBezTo>
                  <a:cubicBezTo>
                    <a:pt x="4" y="143"/>
                    <a:pt x="2" y="143"/>
                    <a:pt x="1" y="140"/>
                  </a:cubicBezTo>
                  <a:cubicBezTo>
                    <a:pt x="0" y="139"/>
                    <a:pt x="0" y="138"/>
                    <a:pt x="0" y="136"/>
                  </a:cubicBezTo>
                  <a:cubicBezTo>
                    <a:pt x="0" y="123"/>
                    <a:pt x="0" y="109"/>
                    <a:pt x="0" y="95"/>
                  </a:cubicBezTo>
                  <a:cubicBezTo>
                    <a:pt x="1" y="98"/>
                    <a:pt x="4" y="101"/>
                    <a:pt x="8" y="101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1" y="107"/>
                    <a:pt x="51" y="107"/>
                    <a:pt x="51" y="106"/>
                  </a:cubicBezTo>
                  <a:cubicBezTo>
                    <a:pt x="51" y="98"/>
                    <a:pt x="51" y="91"/>
                    <a:pt x="41" y="8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2" y="57"/>
                    <a:pt x="1" y="49"/>
                    <a:pt x="6" y="43"/>
                  </a:cubicBezTo>
                  <a:cubicBezTo>
                    <a:pt x="9" y="40"/>
                    <a:pt x="12" y="40"/>
                    <a:pt x="1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6" y="5"/>
                    <a:pt x="68" y="4"/>
                    <a:pt x="70" y="4"/>
                  </a:cubicBezTo>
                  <a:cubicBezTo>
                    <a:pt x="116" y="0"/>
                    <a:pt x="161" y="0"/>
                    <a:pt x="206" y="4"/>
                  </a:cubicBezTo>
                  <a:cubicBezTo>
                    <a:pt x="209" y="4"/>
                    <a:pt x="211" y="5"/>
                    <a:pt x="212" y="7"/>
                  </a:cubicBezTo>
                  <a:cubicBezTo>
                    <a:pt x="240" y="39"/>
                    <a:pt x="240" y="39"/>
                    <a:pt x="240" y="39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4" y="40"/>
                    <a:pt x="268" y="40"/>
                    <a:pt x="270" y="43"/>
                  </a:cubicBezTo>
                  <a:cubicBezTo>
                    <a:pt x="276" y="49"/>
                    <a:pt x="275" y="57"/>
                    <a:pt x="270" y="58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5" y="91"/>
                    <a:pt x="225" y="98"/>
                    <a:pt x="225" y="106"/>
                  </a:cubicBezTo>
                  <a:cubicBezTo>
                    <a:pt x="225" y="107"/>
                    <a:pt x="226" y="107"/>
                    <a:pt x="226" y="107"/>
                  </a:cubicBezTo>
                  <a:cubicBezTo>
                    <a:pt x="268" y="101"/>
                    <a:pt x="268" y="101"/>
                    <a:pt x="268" y="101"/>
                  </a:cubicBezTo>
                  <a:cubicBezTo>
                    <a:pt x="272" y="101"/>
                    <a:pt x="275" y="98"/>
                    <a:pt x="277" y="95"/>
                  </a:cubicBezTo>
                  <a:cubicBezTo>
                    <a:pt x="277" y="109"/>
                    <a:pt x="277" y="123"/>
                    <a:pt x="277" y="136"/>
                  </a:cubicBezTo>
                  <a:cubicBezTo>
                    <a:pt x="277" y="138"/>
                    <a:pt x="276" y="139"/>
                    <a:pt x="276" y="140"/>
                  </a:cubicBezTo>
                  <a:cubicBezTo>
                    <a:pt x="274" y="143"/>
                    <a:pt x="272" y="143"/>
                    <a:pt x="270" y="144"/>
                  </a:cubicBezTo>
                  <a:cubicBezTo>
                    <a:pt x="248" y="146"/>
                    <a:pt x="225" y="148"/>
                    <a:pt x="203" y="149"/>
                  </a:cubicBezTo>
                  <a:cubicBezTo>
                    <a:pt x="181" y="151"/>
                    <a:pt x="160" y="151"/>
                    <a:pt x="138" y="151"/>
                  </a:cubicBezTo>
                  <a:cubicBezTo>
                    <a:pt x="116" y="151"/>
                    <a:pt x="95" y="151"/>
                    <a:pt x="73" y="149"/>
                  </a:cubicBezTo>
                  <a:close/>
                  <a:moveTo>
                    <a:pt x="76" y="14"/>
                  </a:moveTo>
                  <a:cubicBezTo>
                    <a:pt x="73" y="14"/>
                    <a:pt x="70" y="14"/>
                    <a:pt x="68" y="17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2" y="50"/>
                    <a:pt x="43" y="52"/>
                    <a:pt x="46" y="52"/>
                  </a:cubicBezTo>
                  <a:cubicBezTo>
                    <a:pt x="107" y="58"/>
                    <a:pt x="169" y="58"/>
                    <a:pt x="230" y="52"/>
                  </a:cubicBezTo>
                  <a:cubicBezTo>
                    <a:pt x="233" y="52"/>
                    <a:pt x="234" y="50"/>
                    <a:pt x="232" y="48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06" y="14"/>
                    <a:pt x="203" y="14"/>
                    <a:pt x="200" y="14"/>
                  </a:cubicBezTo>
                  <a:cubicBezTo>
                    <a:pt x="159" y="10"/>
                    <a:pt x="117" y="10"/>
                    <a:pt x="76" y="14"/>
                  </a:cubicBezTo>
                  <a:close/>
                  <a:moveTo>
                    <a:pt x="95" y="77"/>
                  </a:moveTo>
                  <a:cubicBezTo>
                    <a:pt x="90" y="77"/>
                    <a:pt x="86" y="81"/>
                    <a:pt x="86" y="86"/>
                  </a:cubicBezTo>
                  <a:cubicBezTo>
                    <a:pt x="88" y="132"/>
                    <a:pt x="88" y="132"/>
                    <a:pt x="88" y="132"/>
                  </a:cubicBezTo>
                  <a:cubicBezTo>
                    <a:pt x="88" y="136"/>
                    <a:pt x="92" y="139"/>
                    <a:pt x="96" y="140"/>
                  </a:cubicBezTo>
                  <a:cubicBezTo>
                    <a:pt x="124" y="142"/>
                    <a:pt x="152" y="142"/>
                    <a:pt x="180" y="140"/>
                  </a:cubicBezTo>
                  <a:cubicBezTo>
                    <a:pt x="184" y="139"/>
                    <a:pt x="188" y="136"/>
                    <a:pt x="188" y="132"/>
                  </a:cubicBezTo>
                  <a:cubicBezTo>
                    <a:pt x="190" y="86"/>
                    <a:pt x="190" y="86"/>
                    <a:pt x="190" y="86"/>
                  </a:cubicBezTo>
                  <a:cubicBezTo>
                    <a:pt x="190" y="81"/>
                    <a:pt x="186" y="77"/>
                    <a:pt x="181" y="77"/>
                  </a:cubicBezTo>
                  <a:cubicBezTo>
                    <a:pt x="95" y="77"/>
                    <a:pt x="95" y="77"/>
                    <a:pt x="95" y="77"/>
                  </a:cubicBezTo>
                  <a:close/>
                  <a:moveTo>
                    <a:pt x="225" y="154"/>
                  </a:moveTo>
                  <a:cubicBezTo>
                    <a:pt x="225" y="164"/>
                    <a:pt x="225" y="164"/>
                    <a:pt x="225" y="164"/>
                  </a:cubicBezTo>
                  <a:cubicBezTo>
                    <a:pt x="225" y="167"/>
                    <a:pt x="227" y="169"/>
                    <a:pt x="230" y="169"/>
                  </a:cubicBezTo>
                  <a:cubicBezTo>
                    <a:pt x="272" y="169"/>
                    <a:pt x="272" y="169"/>
                    <a:pt x="272" y="169"/>
                  </a:cubicBezTo>
                  <a:cubicBezTo>
                    <a:pt x="274" y="169"/>
                    <a:pt x="277" y="167"/>
                    <a:pt x="277" y="164"/>
                  </a:cubicBezTo>
                  <a:cubicBezTo>
                    <a:pt x="277" y="149"/>
                    <a:pt x="277" y="149"/>
                    <a:pt x="277" y="149"/>
                  </a:cubicBezTo>
                  <a:cubicBezTo>
                    <a:pt x="277" y="148"/>
                    <a:pt x="277" y="148"/>
                    <a:pt x="277" y="148"/>
                  </a:cubicBezTo>
                  <a:cubicBezTo>
                    <a:pt x="275" y="149"/>
                    <a:pt x="273" y="149"/>
                    <a:pt x="271" y="150"/>
                  </a:cubicBezTo>
                  <a:cubicBezTo>
                    <a:pt x="255" y="151"/>
                    <a:pt x="240" y="153"/>
                    <a:pt x="225" y="154"/>
                  </a:cubicBezTo>
                  <a:close/>
                  <a:moveTo>
                    <a:pt x="218" y="117"/>
                  </a:moveTo>
                  <a:cubicBezTo>
                    <a:pt x="213" y="117"/>
                    <a:pt x="209" y="121"/>
                    <a:pt x="209" y="127"/>
                  </a:cubicBezTo>
                  <a:cubicBezTo>
                    <a:pt x="209" y="132"/>
                    <a:pt x="213" y="136"/>
                    <a:pt x="218" y="136"/>
                  </a:cubicBezTo>
                  <a:cubicBezTo>
                    <a:pt x="224" y="136"/>
                    <a:pt x="228" y="132"/>
                    <a:pt x="228" y="127"/>
                  </a:cubicBezTo>
                  <a:cubicBezTo>
                    <a:pt x="228" y="121"/>
                    <a:pt x="224" y="117"/>
                    <a:pt x="218" y="117"/>
                  </a:cubicBezTo>
                  <a:close/>
                  <a:moveTo>
                    <a:pt x="51" y="154"/>
                  </a:moveTo>
                  <a:cubicBezTo>
                    <a:pt x="51" y="164"/>
                    <a:pt x="51" y="164"/>
                    <a:pt x="51" y="164"/>
                  </a:cubicBezTo>
                  <a:cubicBezTo>
                    <a:pt x="51" y="167"/>
                    <a:pt x="49" y="169"/>
                    <a:pt x="46" y="169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2" y="169"/>
                    <a:pt x="0" y="167"/>
                    <a:pt x="0" y="164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3" y="149"/>
                    <a:pt x="6" y="150"/>
                  </a:cubicBezTo>
                  <a:cubicBezTo>
                    <a:pt x="21" y="151"/>
                    <a:pt x="36" y="153"/>
                    <a:pt x="51" y="154"/>
                  </a:cubicBezTo>
                  <a:close/>
                  <a:moveTo>
                    <a:pt x="58" y="117"/>
                  </a:moveTo>
                  <a:cubicBezTo>
                    <a:pt x="63" y="117"/>
                    <a:pt x="67" y="121"/>
                    <a:pt x="67" y="127"/>
                  </a:cubicBezTo>
                  <a:cubicBezTo>
                    <a:pt x="67" y="132"/>
                    <a:pt x="63" y="136"/>
                    <a:pt x="58" y="136"/>
                  </a:cubicBezTo>
                  <a:cubicBezTo>
                    <a:pt x="52" y="136"/>
                    <a:pt x="48" y="132"/>
                    <a:pt x="48" y="127"/>
                  </a:cubicBezTo>
                  <a:cubicBezTo>
                    <a:pt x="48" y="121"/>
                    <a:pt x="52" y="117"/>
                    <a:pt x="58" y="117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5" name="Group 184"/>
          <p:cNvGrpSpPr/>
          <p:nvPr userDrawn="1"/>
        </p:nvGrpSpPr>
        <p:grpSpPr>
          <a:xfrm>
            <a:off x="5740587" y="3192124"/>
            <a:ext cx="371475" cy="371475"/>
            <a:chOff x="5733443" y="956553"/>
            <a:chExt cx="371475" cy="371475"/>
          </a:xfrm>
        </p:grpSpPr>
        <p:sp>
          <p:nvSpPr>
            <p:cNvPr id="186" name="Oval 185"/>
            <p:cNvSpPr/>
            <p:nvPr userDrawn="1"/>
          </p:nvSpPr>
          <p:spPr bwMode="gray">
            <a:xfrm>
              <a:off x="5733443" y="956553"/>
              <a:ext cx="371475" cy="371475"/>
            </a:xfrm>
            <a:prstGeom prst="ellipse">
              <a:avLst/>
            </a:prstGeom>
            <a:solidFill>
              <a:schemeClr val="tx2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87" name="Group 186"/>
            <p:cNvGrpSpPr/>
            <p:nvPr userDrawn="1"/>
          </p:nvGrpSpPr>
          <p:grpSpPr>
            <a:xfrm>
              <a:off x="5779303" y="1029883"/>
              <a:ext cx="279755" cy="256765"/>
              <a:chOff x="5783088" y="1038848"/>
              <a:chExt cx="279755" cy="256765"/>
            </a:xfrm>
          </p:grpSpPr>
          <p:sp>
            <p:nvSpPr>
              <p:cNvPr id="188" name="Freeform 36"/>
              <p:cNvSpPr>
                <a:spLocks/>
              </p:cNvSpPr>
              <p:nvPr userDrawn="1"/>
            </p:nvSpPr>
            <p:spPr bwMode="gray">
              <a:xfrm flipH="1">
                <a:off x="5885003" y="1111137"/>
                <a:ext cx="76318" cy="184476"/>
              </a:xfrm>
              <a:custGeom>
                <a:avLst/>
                <a:gdLst>
                  <a:gd name="T0" fmla="*/ 264 w 415"/>
                  <a:gd name="T1" fmla="*/ 224 h 1003"/>
                  <a:gd name="T2" fmla="*/ 265 w 415"/>
                  <a:gd name="T3" fmla="*/ 219 h 1003"/>
                  <a:gd name="T4" fmla="*/ 287 w 415"/>
                  <a:gd name="T5" fmla="*/ 202 h 1003"/>
                  <a:gd name="T6" fmla="*/ 287 w 415"/>
                  <a:gd name="T7" fmla="*/ 43 h 1003"/>
                  <a:gd name="T8" fmla="*/ 129 w 415"/>
                  <a:gd name="T9" fmla="*/ 43 h 1003"/>
                  <a:gd name="T10" fmla="*/ 129 w 415"/>
                  <a:gd name="T11" fmla="*/ 202 h 1003"/>
                  <a:gd name="T12" fmla="*/ 151 w 415"/>
                  <a:gd name="T13" fmla="*/ 218 h 1003"/>
                  <a:gd name="T14" fmla="*/ 152 w 415"/>
                  <a:gd name="T15" fmla="*/ 224 h 1003"/>
                  <a:gd name="T16" fmla="*/ 3 w 415"/>
                  <a:gd name="T17" fmla="*/ 976 h 1003"/>
                  <a:gd name="T18" fmla="*/ 26 w 415"/>
                  <a:gd name="T19" fmla="*/ 1003 h 1003"/>
                  <a:gd name="T20" fmla="*/ 82 w 415"/>
                  <a:gd name="T21" fmla="*/ 1003 h 1003"/>
                  <a:gd name="T22" fmla="*/ 115 w 415"/>
                  <a:gd name="T23" fmla="*/ 976 h 1003"/>
                  <a:gd name="T24" fmla="*/ 208 w 415"/>
                  <a:gd name="T25" fmla="*/ 508 h 1003"/>
                  <a:gd name="T26" fmla="*/ 300 w 415"/>
                  <a:gd name="T27" fmla="*/ 976 h 1003"/>
                  <a:gd name="T28" fmla="*/ 334 w 415"/>
                  <a:gd name="T29" fmla="*/ 1003 h 1003"/>
                  <a:gd name="T30" fmla="*/ 390 w 415"/>
                  <a:gd name="T31" fmla="*/ 1003 h 1003"/>
                  <a:gd name="T32" fmla="*/ 412 w 415"/>
                  <a:gd name="T33" fmla="*/ 976 h 1003"/>
                  <a:gd name="T34" fmla="*/ 264 w 415"/>
                  <a:gd name="T35" fmla="*/ 224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5" h="1003">
                    <a:moveTo>
                      <a:pt x="264" y="224"/>
                    </a:moveTo>
                    <a:cubicBezTo>
                      <a:pt x="265" y="219"/>
                      <a:pt x="265" y="219"/>
                      <a:pt x="265" y="219"/>
                    </a:cubicBezTo>
                    <a:cubicBezTo>
                      <a:pt x="273" y="214"/>
                      <a:pt x="280" y="209"/>
                      <a:pt x="287" y="202"/>
                    </a:cubicBezTo>
                    <a:cubicBezTo>
                      <a:pt x="331" y="158"/>
                      <a:pt x="331" y="87"/>
                      <a:pt x="287" y="43"/>
                    </a:cubicBezTo>
                    <a:cubicBezTo>
                      <a:pt x="244" y="0"/>
                      <a:pt x="173" y="0"/>
                      <a:pt x="129" y="43"/>
                    </a:cubicBezTo>
                    <a:cubicBezTo>
                      <a:pt x="85" y="87"/>
                      <a:pt x="85" y="158"/>
                      <a:pt x="129" y="202"/>
                    </a:cubicBezTo>
                    <a:cubicBezTo>
                      <a:pt x="136" y="208"/>
                      <a:pt x="143" y="214"/>
                      <a:pt x="151" y="218"/>
                    </a:cubicBezTo>
                    <a:cubicBezTo>
                      <a:pt x="152" y="224"/>
                      <a:pt x="152" y="224"/>
                      <a:pt x="152" y="224"/>
                    </a:cubicBezTo>
                    <a:cubicBezTo>
                      <a:pt x="3" y="976"/>
                      <a:pt x="3" y="976"/>
                      <a:pt x="3" y="976"/>
                    </a:cubicBezTo>
                    <a:cubicBezTo>
                      <a:pt x="0" y="991"/>
                      <a:pt x="10" y="1003"/>
                      <a:pt x="26" y="1003"/>
                    </a:cubicBezTo>
                    <a:cubicBezTo>
                      <a:pt x="82" y="1003"/>
                      <a:pt x="82" y="1003"/>
                      <a:pt x="82" y="1003"/>
                    </a:cubicBezTo>
                    <a:cubicBezTo>
                      <a:pt x="97" y="1003"/>
                      <a:pt x="112" y="991"/>
                      <a:pt x="115" y="976"/>
                    </a:cubicBezTo>
                    <a:cubicBezTo>
                      <a:pt x="208" y="508"/>
                      <a:pt x="208" y="508"/>
                      <a:pt x="208" y="508"/>
                    </a:cubicBezTo>
                    <a:cubicBezTo>
                      <a:pt x="300" y="976"/>
                      <a:pt x="300" y="976"/>
                      <a:pt x="300" y="976"/>
                    </a:cubicBezTo>
                    <a:cubicBezTo>
                      <a:pt x="303" y="991"/>
                      <a:pt x="318" y="1003"/>
                      <a:pt x="334" y="1003"/>
                    </a:cubicBezTo>
                    <a:cubicBezTo>
                      <a:pt x="390" y="1003"/>
                      <a:pt x="390" y="1003"/>
                      <a:pt x="390" y="1003"/>
                    </a:cubicBezTo>
                    <a:cubicBezTo>
                      <a:pt x="405" y="1003"/>
                      <a:pt x="415" y="991"/>
                      <a:pt x="412" y="976"/>
                    </a:cubicBezTo>
                    <a:lnTo>
                      <a:pt x="264" y="224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37"/>
              <p:cNvSpPr>
                <a:spLocks/>
              </p:cNvSpPr>
              <p:nvPr userDrawn="1"/>
            </p:nvSpPr>
            <p:spPr bwMode="gray">
              <a:xfrm flipH="1">
                <a:off x="5991265" y="1038848"/>
                <a:ext cx="71578" cy="188505"/>
              </a:xfrm>
              <a:custGeom>
                <a:avLst/>
                <a:gdLst>
                  <a:gd name="T0" fmla="*/ 363 w 389"/>
                  <a:gd name="T1" fmla="*/ 118 h 1025"/>
                  <a:gd name="T2" fmla="*/ 363 w 389"/>
                  <a:gd name="T3" fmla="*/ 25 h 1025"/>
                  <a:gd name="T4" fmla="*/ 270 w 389"/>
                  <a:gd name="T5" fmla="*/ 25 h 1025"/>
                  <a:gd name="T6" fmla="*/ 270 w 389"/>
                  <a:gd name="T7" fmla="*/ 1006 h 1025"/>
                  <a:gd name="T8" fmla="*/ 316 w 389"/>
                  <a:gd name="T9" fmla="*/ 1025 h 1025"/>
                  <a:gd name="T10" fmla="*/ 363 w 389"/>
                  <a:gd name="T11" fmla="*/ 1006 h 1025"/>
                  <a:gd name="T12" fmla="*/ 363 w 389"/>
                  <a:gd name="T13" fmla="*/ 913 h 1025"/>
                  <a:gd name="T14" fmla="*/ 363 w 389"/>
                  <a:gd name="T15" fmla="*/ 118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9" h="1025">
                    <a:moveTo>
                      <a:pt x="363" y="118"/>
                    </a:moveTo>
                    <a:cubicBezTo>
                      <a:pt x="389" y="93"/>
                      <a:pt x="389" y="51"/>
                      <a:pt x="363" y="25"/>
                    </a:cubicBezTo>
                    <a:cubicBezTo>
                      <a:pt x="337" y="0"/>
                      <a:pt x="296" y="0"/>
                      <a:pt x="270" y="25"/>
                    </a:cubicBezTo>
                    <a:cubicBezTo>
                      <a:pt x="0" y="296"/>
                      <a:pt x="0" y="735"/>
                      <a:pt x="270" y="1006"/>
                    </a:cubicBezTo>
                    <a:cubicBezTo>
                      <a:pt x="283" y="1019"/>
                      <a:pt x="300" y="1025"/>
                      <a:pt x="316" y="1025"/>
                    </a:cubicBezTo>
                    <a:cubicBezTo>
                      <a:pt x="333" y="1025"/>
                      <a:pt x="350" y="1019"/>
                      <a:pt x="363" y="1006"/>
                    </a:cubicBezTo>
                    <a:cubicBezTo>
                      <a:pt x="389" y="980"/>
                      <a:pt x="389" y="938"/>
                      <a:pt x="363" y="913"/>
                    </a:cubicBezTo>
                    <a:cubicBezTo>
                      <a:pt x="144" y="694"/>
                      <a:pt x="144" y="337"/>
                      <a:pt x="363" y="118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38"/>
              <p:cNvSpPr>
                <a:spLocks/>
              </p:cNvSpPr>
              <p:nvPr userDrawn="1"/>
            </p:nvSpPr>
            <p:spPr bwMode="gray">
              <a:xfrm flipH="1">
                <a:off x="5783088" y="1038848"/>
                <a:ext cx="71578" cy="188505"/>
              </a:xfrm>
              <a:custGeom>
                <a:avLst/>
                <a:gdLst>
                  <a:gd name="T0" fmla="*/ 118 w 389"/>
                  <a:gd name="T1" fmla="*/ 25 h 1025"/>
                  <a:gd name="T2" fmla="*/ 25 w 389"/>
                  <a:gd name="T3" fmla="*/ 25 h 1025"/>
                  <a:gd name="T4" fmla="*/ 25 w 389"/>
                  <a:gd name="T5" fmla="*/ 118 h 1025"/>
                  <a:gd name="T6" fmla="*/ 25 w 389"/>
                  <a:gd name="T7" fmla="*/ 913 h 1025"/>
                  <a:gd name="T8" fmla="*/ 25 w 389"/>
                  <a:gd name="T9" fmla="*/ 1006 h 1025"/>
                  <a:gd name="T10" fmla="*/ 72 w 389"/>
                  <a:gd name="T11" fmla="*/ 1025 h 1025"/>
                  <a:gd name="T12" fmla="*/ 118 w 389"/>
                  <a:gd name="T13" fmla="*/ 1006 h 1025"/>
                  <a:gd name="T14" fmla="*/ 118 w 389"/>
                  <a:gd name="T15" fmla="*/ 25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9" h="1025">
                    <a:moveTo>
                      <a:pt x="118" y="25"/>
                    </a:moveTo>
                    <a:cubicBezTo>
                      <a:pt x="93" y="0"/>
                      <a:pt x="51" y="0"/>
                      <a:pt x="25" y="25"/>
                    </a:cubicBezTo>
                    <a:cubicBezTo>
                      <a:pt x="0" y="51"/>
                      <a:pt x="0" y="93"/>
                      <a:pt x="25" y="118"/>
                    </a:cubicBezTo>
                    <a:cubicBezTo>
                      <a:pt x="244" y="337"/>
                      <a:pt x="244" y="694"/>
                      <a:pt x="25" y="913"/>
                    </a:cubicBezTo>
                    <a:cubicBezTo>
                      <a:pt x="0" y="938"/>
                      <a:pt x="0" y="980"/>
                      <a:pt x="25" y="1006"/>
                    </a:cubicBezTo>
                    <a:cubicBezTo>
                      <a:pt x="38" y="1019"/>
                      <a:pt x="55" y="1025"/>
                      <a:pt x="72" y="1025"/>
                    </a:cubicBezTo>
                    <a:cubicBezTo>
                      <a:pt x="89" y="1025"/>
                      <a:pt x="106" y="1019"/>
                      <a:pt x="118" y="1006"/>
                    </a:cubicBezTo>
                    <a:cubicBezTo>
                      <a:pt x="389" y="735"/>
                      <a:pt x="389" y="296"/>
                      <a:pt x="118" y="25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39"/>
              <p:cNvSpPr>
                <a:spLocks/>
              </p:cNvSpPr>
              <p:nvPr userDrawn="1"/>
            </p:nvSpPr>
            <p:spPr bwMode="gray">
              <a:xfrm flipH="1">
                <a:off x="5952632" y="1077481"/>
                <a:ext cx="50247" cy="111239"/>
              </a:xfrm>
              <a:custGeom>
                <a:avLst/>
                <a:gdLst>
                  <a:gd name="T0" fmla="*/ 247 w 273"/>
                  <a:gd name="T1" fmla="*/ 493 h 605"/>
                  <a:gd name="T2" fmla="*/ 247 w 273"/>
                  <a:gd name="T3" fmla="*/ 118 h 605"/>
                  <a:gd name="T4" fmla="*/ 247 w 273"/>
                  <a:gd name="T5" fmla="*/ 25 h 605"/>
                  <a:gd name="T6" fmla="*/ 154 w 273"/>
                  <a:gd name="T7" fmla="*/ 25 h 605"/>
                  <a:gd name="T8" fmla="*/ 154 w 273"/>
                  <a:gd name="T9" fmla="*/ 586 h 605"/>
                  <a:gd name="T10" fmla="*/ 201 w 273"/>
                  <a:gd name="T11" fmla="*/ 605 h 605"/>
                  <a:gd name="T12" fmla="*/ 247 w 273"/>
                  <a:gd name="T13" fmla="*/ 586 h 605"/>
                  <a:gd name="T14" fmla="*/ 247 w 273"/>
                  <a:gd name="T15" fmla="*/ 493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3" h="605">
                    <a:moveTo>
                      <a:pt x="247" y="493"/>
                    </a:moveTo>
                    <a:cubicBezTo>
                      <a:pt x="144" y="389"/>
                      <a:pt x="144" y="222"/>
                      <a:pt x="247" y="118"/>
                    </a:cubicBezTo>
                    <a:cubicBezTo>
                      <a:pt x="273" y="93"/>
                      <a:pt x="273" y="51"/>
                      <a:pt x="247" y="25"/>
                    </a:cubicBezTo>
                    <a:cubicBezTo>
                      <a:pt x="221" y="0"/>
                      <a:pt x="180" y="0"/>
                      <a:pt x="154" y="25"/>
                    </a:cubicBezTo>
                    <a:cubicBezTo>
                      <a:pt x="0" y="180"/>
                      <a:pt x="0" y="431"/>
                      <a:pt x="154" y="586"/>
                    </a:cubicBezTo>
                    <a:cubicBezTo>
                      <a:pt x="167" y="598"/>
                      <a:pt x="184" y="605"/>
                      <a:pt x="201" y="605"/>
                    </a:cubicBezTo>
                    <a:cubicBezTo>
                      <a:pt x="217" y="605"/>
                      <a:pt x="234" y="598"/>
                      <a:pt x="247" y="586"/>
                    </a:cubicBezTo>
                    <a:cubicBezTo>
                      <a:pt x="273" y="560"/>
                      <a:pt x="273" y="518"/>
                      <a:pt x="247" y="493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40"/>
              <p:cNvSpPr>
                <a:spLocks/>
              </p:cNvSpPr>
              <p:nvPr userDrawn="1"/>
            </p:nvSpPr>
            <p:spPr bwMode="gray">
              <a:xfrm flipH="1">
                <a:off x="5850242" y="1077481"/>
                <a:ext cx="43057" cy="111239"/>
              </a:xfrm>
              <a:custGeom>
                <a:avLst/>
                <a:gdLst>
                  <a:gd name="T0" fmla="*/ 118 w 234"/>
                  <a:gd name="T1" fmla="*/ 25 h 605"/>
                  <a:gd name="T2" fmla="*/ 25 w 234"/>
                  <a:gd name="T3" fmla="*/ 25 h 605"/>
                  <a:gd name="T4" fmla="*/ 25 w 234"/>
                  <a:gd name="T5" fmla="*/ 118 h 605"/>
                  <a:gd name="T6" fmla="*/ 103 w 234"/>
                  <a:gd name="T7" fmla="*/ 305 h 605"/>
                  <a:gd name="T8" fmla="*/ 25 w 234"/>
                  <a:gd name="T9" fmla="*/ 493 h 605"/>
                  <a:gd name="T10" fmla="*/ 25 w 234"/>
                  <a:gd name="T11" fmla="*/ 586 h 605"/>
                  <a:gd name="T12" fmla="*/ 72 w 234"/>
                  <a:gd name="T13" fmla="*/ 605 h 605"/>
                  <a:gd name="T14" fmla="*/ 118 w 234"/>
                  <a:gd name="T15" fmla="*/ 586 h 605"/>
                  <a:gd name="T16" fmla="*/ 234 w 234"/>
                  <a:gd name="T17" fmla="*/ 305 h 605"/>
                  <a:gd name="T18" fmla="*/ 118 w 234"/>
                  <a:gd name="T19" fmla="*/ 2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605">
                    <a:moveTo>
                      <a:pt x="118" y="25"/>
                    </a:moveTo>
                    <a:cubicBezTo>
                      <a:pt x="93" y="0"/>
                      <a:pt x="51" y="0"/>
                      <a:pt x="25" y="25"/>
                    </a:cubicBezTo>
                    <a:cubicBezTo>
                      <a:pt x="0" y="51"/>
                      <a:pt x="0" y="93"/>
                      <a:pt x="25" y="118"/>
                    </a:cubicBezTo>
                    <a:cubicBezTo>
                      <a:pt x="75" y="168"/>
                      <a:pt x="103" y="235"/>
                      <a:pt x="103" y="305"/>
                    </a:cubicBezTo>
                    <a:cubicBezTo>
                      <a:pt x="103" y="376"/>
                      <a:pt x="75" y="443"/>
                      <a:pt x="25" y="493"/>
                    </a:cubicBezTo>
                    <a:cubicBezTo>
                      <a:pt x="0" y="518"/>
                      <a:pt x="0" y="560"/>
                      <a:pt x="25" y="586"/>
                    </a:cubicBezTo>
                    <a:cubicBezTo>
                      <a:pt x="38" y="598"/>
                      <a:pt x="55" y="605"/>
                      <a:pt x="72" y="605"/>
                    </a:cubicBezTo>
                    <a:cubicBezTo>
                      <a:pt x="89" y="605"/>
                      <a:pt x="105" y="598"/>
                      <a:pt x="118" y="586"/>
                    </a:cubicBezTo>
                    <a:cubicBezTo>
                      <a:pt x="193" y="511"/>
                      <a:pt x="234" y="411"/>
                      <a:pt x="234" y="305"/>
                    </a:cubicBezTo>
                    <a:cubicBezTo>
                      <a:pt x="234" y="200"/>
                      <a:pt x="193" y="100"/>
                      <a:pt x="118" y="25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93" name="Group 192"/>
          <p:cNvGrpSpPr/>
          <p:nvPr userDrawn="1"/>
        </p:nvGrpSpPr>
        <p:grpSpPr bwMode="gray">
          <a:xfrm>
            <a:off x="5731062" y="2665243"/>
            <a:ext cx="371475" cy="371475"/>
            <a:chOff x="5733443" y="3151018"/>
            <a:chExt cx="371475" cy="371475"/>
          </a:xfrm>
        </p:grpSpPr>
        <p:sp>
          <p:nvSpPr>
            <p:cNvPr id="194" name="Oval 193"/>
            <p:cNvSpPr/>
            <p:nvPr userDrawn="1"/>
          </p:nvSpPr>
          <p:spPr bwMode="gray">
            <a:xfrm>
              <a:off x="5733443" y="3151018"/>
              <a:ext cx="371475" cy="371475"/>
            </a:xfrm>
            <a:prstGeom prst="ellipse">
              <a:avLst/>
            </a:prstGeom>
            <a:solidFill>
              <a:schemeClr val="tx2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95" name="Group 194"/>
            <p:cNvGrpSpPr/>
            <p:nvPr userDrawn="1"/>
          </p:nvGrpSpPr>
          <p:grpSpPr bwMode="gray">
            <a:xfrm>
              <a:off x="5787488" y="3190875"/>
              <a:ext cx="289885" cy="263200"/>
              <a:chOff x="5776217" y="3189289"/>
              <a:chExt cx="291632" cy="264786"/>
            </a:xfrm>
          </p:grpSpPr>
          <p:sp>
            <p:nvSpPr>
              <p:cNvPr id="196" name="Freeform 44"/>
              <p:cNvSpPr>
                <a:spLocks/>
              </p:cNvSpPr>
              <p:nvPr userDrawn="1"/>
            </p:nvSpPr>
            <p:spPr bwMode="gray">
              <a:xfrm>
                <a:off x="6003406" y="3327105"/>
                <a:ext cx="62528" cy="30626"/>
              </a:xfrm>
              <a:custGeom>
                <a:avLst/>
                <a:gdLst>
                  <a:gd name="T0" fmla="*/ 11 w 41"/>
                  <a:gd name="T1" fmla="*/ 0 h 20"/>
                  <a:gd name="T2" fmla="*/ 0 w 41"/>
                  <a:gd name="T3" fmla="*/ 9 h 20"/>
                  <a:gd name="T4" fmla="*/ 15 w 41"/>
                  <a:gd name="T5" fmla="*/ 20 h 20"/>
                  <a:gd name="T6" fmla="*/ 38 w 41"/>
                  <a:gd name="T7" fmla="*/ 14 h 20"/>
                  <a:gd name="T8" fmla="*/ 41 w 41"/>
                  <a:gd name="T9" fmla="*/ 3 h 20"/>
                  <a:gd name="T10" fmla="*/ 19 w 41"/>
                  <a:gd name="T11" fmla="*/ 6 h 20"/>
                  <a:gd name="T12" fmla="*/ 11 w 41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0">
                    <a:moveTo>
                      <a:pt x="11" y="0"/>
                    </a:moveTo>
                    <a:cubicBezTo>
                      <a:pt x="8" y="4"/>
                      <a:pt x="4" y="7"/>
                      <a:pt x="0" y="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19" y="6"/>
                      <a:pt x="19" y="6"/>
                      <a:pt x="19" y="6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45"/>
              <p:cNvSpPr>
                <a:spLocks/>
              </p:cNvSpPr>
              <p:nvPr userDrawn="1"/>
            </p:nvSpPr>
            <p:spPr bwMode="gray">
              <a:xfrm>
                <a:off x="5806250" y="3245437"/>
                <a:ext cx="79755" cy="93791"/>
              </a:xfrm>
              <a:custGeom>
                <a:avLst/>
                <a:gdLst>
                  <a:gd name="T0" fmla="*/ 8 w 52"/>
                  <a:gd name="T1" fmla="*/ 46 h 61"/>
                  <a:gd name="T2" fmla="*/ 28 w 52"/>
                  <a:gd name="T3" fmla="*/ 54 h 61"/>
                  <a:gd name="T4" fmla="*/ 33 w 52"/>
                  <a:gd name="T5" fmla="*/ 61 h 61"/>
                  <a:gd name="T6" fmla="*/ 52 w 52"/>
                  <a:gd name="T7" fmla="*/ 13 h 61"/>
                  <a:gd name="T8" fmla="*/ 44 w 52"/>
                  <a:gd name="T9" fmla="*/ 15 h 61"/>
                  <a:gd name="T10" fmla="*/ 18 w 52"/>
                  <a:gd name="T11" fmla="*/ 0 h 61"/>
                  <a:gd name="T12" fmla="*/ 0 w 52"/>
                  <a:gd name="T13" fmla="*/ 47 h 61"/>
                  <a:gd name="T14" fmla="*/ 8 w 52"/>
                  <a:gd name="T15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61">
                    <a:moveTo>
                      <a:pt x="8" y="46"/>
                    </a:moveTo>
                    <a:cubicBezTo>
                      <a:pt x="16" y="46"/>
                      <a:pt x="23" y="49"/>
                      <a:pt x="28" y="54"/>
                    </a:cubicBezTo>
                    <a:cubicBezTo>
                      <a:pt x="30" y="56"/>
                      <a:pt x="32" y="59"/>
                      <a:pt x="33" y="61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49" y="14"/>
                      <a:pt x="46" y="15"/>
                      <a:pt x="44" y="15"/>
                    </a:cubicBezTo>
                    <a:cubicBezTo>
                      <a:pt x="33" y="15"/>
                      <a:pt x="23" y="9"/>
                      <a:pt x="18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3" y="46"/>
                      <a:pt x="5" y="46"/>
                      <a:pt x="8" y="4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46"/>
              <p:cNvSpPr>
                <a:spLocks/>
              </p:cNvSpPr>
              <p:nvPr userDrawn="1"/>
            </p:nvSpPr>
            <p:spPr bwMode="gray">
              <a:xfrm>
                <a:off x="5776217" y="3385167"/>
                <a:ext cx="105277" cy="68908"/>
              </a:xfrm>
              <a:custGeom>
                <a:avLst/>
                <a:gdLst>
                  <a:gd name="T0" fmla="*/ 0 w 69"/>
                  <a:gd name="T1" fmla="*/ 45 h 45"/>
                  <a:gd name="T2" fmla="*/ 69 w 69"/>
                  <a:gd name="T3" fmla="*/ 45 h 45"/>
                  <a:gd name="T4" fmla="*/ 56 w 69"/>
                  <a:gd name="T5" fmla="*/ 0 h 45"/>
                  <a:gd name="T6" fmla="*/ 54 w 69"/>
                  <a:gd name="T7" fmla="*/ 3 h 45"/>
                  <a:gd name="T8" fmla="*/ 34 w 69"/>
                  <a:gd name="T9" fmla="*/ 11 h 45"/>
                  <a:gd name="T10" fmla="*/ 14 w 69"/>
                  <a:gd name="T11" fmla="*/ 3 h 45"/>
                  <a:gd name="T12" fmla="*/ 12 w 69"/>
                  <a:gd name="T13" fmla="*/ 1 h 45"/>
                  <a:gd name="T14" fmla="*/ 0 w 69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45">
                    <a:moveTo>
                      <a:pt x="0" y="45"/>
                    </a:moveTo>
                    <a:cubicBezTo>
                      <a:pt x="69" y="45"/>
                      <a:pt x="69" y="45"/>
                      <a:pt x="69" y="45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1"/>
                      <a:pt x="55" y="2"/>
                      <a:pt x="54" y="3"/>
                    </a:cubicBezTo>
                    <a:cubicBezTo>
                      <a:pt x="49" y="8"/>
                      <a:pt x="42" y="11"/>
                      <a:pt x="34" y="11"/>
                    </a:cubicBezTo>
                    <a:cubicBezTo>
                      <a:pt x="26" y="11"/>
                      <a:pt x="19" y="8"/>
                      <a:pt x="14" y="3"/>
                    </a:cubicBezTo>
                    <a:cubicBezTo>
                      <a:pt x="13" y="3"/>
                      <a:pt x="13" y="2"/>
                      <a:pt x="12" y="1"/>
                    </a:cubicBez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47"/>
              <p:cNvSpPr>
                <a:spLocks noEditPoints="1"/>
              </p:cNvSpPr>
              <p:nvPr userDrawn="1"/>
            </p:nvSpPr>
            <p:spPr bwMode="gray">
              <a:xfrm>
                <a:off x="5840067" y="3189289"/>
                <a:ext cx="65719" cy="66995"/>
              </a:xfrm>
              <a:custGeom>
                <a:avLst/>
                <a:gdLst>
                  <a:gd name="T0" fmla="*/ 0 w 43"/>
                  <a:gd name="T1" fmla="*/ 22 h 44"/>
                  <a:gd name="T2" fmla="*/ 22 w 43"/>
                  <a:gd name="T3" fmla="*/ 44 h 44"/>
                  <a:gd name="T4" fmla="*/ 43 w 43"/>
                  <a:gd name="T5" fmla="*/ 22 h 44"/>
                  <a:gd name="T6" fmla="*/ 22 w 43"/>
                  <a:gd name="T7" fmla="*/ 0 h 44"/>
                  <a:gd name="T8" fmla="*/ 0 w 43"/>
                  <a:gd name="T9" fmla="*/ 22 h 44"/>
                  <a:gd name="T10" fmla="*/ 22 w 43"/>
                  <a:gd name="T11" fmla="*/ 8 h 44"/>
                  <a:gd name="T12" fmla="*/ 36 w 43"/>
                  <a:gd name="T13" fmla="*/ 22 h 44"/>
                  <a:gd name="T14" fmla="*/ 22 w 43"/>
                  <a:gd name="T15" fmla="*/ 36 h 44"/>
                  <a:gd name="T16" fmla="*/ 8 w 43"/>
                  <a:gd name="T17" fmla="*/ 22 h 44"/>
                  <a:gd name="T18" fmla="*/ 22 w 43"/>
                  <a:gd name="T1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0" y="22"/>
                    </a:move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3" y="34"/>
                      <a:pt x="43" y="22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22" y="8"/>
                    </a:moveTo>
                    <a:cubicBezTo>
                      <a:pt x="29" y="8"/>
                      <a:pt x="36" y="14"/>
                      <a:pt x="36" y="22"/>
                    </a:cubicBezTo>
                    <a:cubicBezTo>
                      <a:pt x="36" y="30"/>
                      <a:pt x="29" y="36"/>
                      <a:pt x="22" y="36"/>
                    </a:cubicBezTo>
                    <a:cubicBezTo>
                      <a:pt x="14" y="36"/>
                      <a:pt x="8" y="30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Oval 48"/>
              <p:cNvSpPr>
                <a:spLocks noChangeArrowheads="1"/>
              </p:cNvSpPr>
              <p:nvPr userDrawn="1"/>
            </p:nvSpPr>
            <p:spPr bwMode="gray">
              <a:xfrm>
                <a:off x="5864312" y="3213535"/>
                <a:ext cx="18503" cy="18503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49"/>
              <p:cNvSpPr>
                <a:spLocks/>
              </p:cNvSpPr>
              <p:nvPr userDrawn="1"/>
            </p:nvSpPr>
            <p:spPr bwMode="gray">
              <a:xfrm>
                <a:off x="5974693" y="3292013"/>
                <a:ext cx="37645" cy="38282"/>
              </a:xfrm>
              <a:custGeom>
                <a:avLst/>
                <a:gdLst>
                  <a:gd name="T0" fmla="*/ 12 w 25"/>
                  <a:gd name="T1" fmla="*/ 25 h 25"/>
                  <a:gd name="T2" fmla="*/ 13 w 25"/>
                  <a:gd name="T3" fmla="*/ 25 h 25"/>
                  <a:gd name="T4" fmla="*/ 25 w 25"/>
                  <a:gd name="T5" fmla="*/ 13 h 25"/>
                  <a:gd name="T6" fmla="*/ 24 w 25"/>
                  <a:gd name="T7" fmla="*/ 11 h 25"/>
                  <a:gd name="T8" fmla="*/ 12 w 25"/>
                  <a:gd name="T9" fmla="*/ 0 h 25"/>
                  <a:gd name="T10" fmla="*/ 11 w 25"/>
                  <a:gd name="T11" fmla="*/ 0 h 25"/>
                  <a:gd name="T12" fmla="*/ 0 w 25"/>
                  <a:gd name="T13" fmla="*/ 13 h 25"/>
                  <a:gd name="T14" fmla="*/ 0 w 25"/>
                  <a:gd name="T15" fmla="*/ 14 h 25"/>
                  <a:gd name="T16" fmla="*/ 12 w 25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5">
                    <a:moveTo>
                      <a:pt x="12" y="25"/>
                    </a:moveTo>
                    <a:cubicBezTo>
                      <a:pt x="12" y="25"/>
                      <a:pt x="13" y="25"/>
                      <a:pt x="13" y="25"/>
                    </a:cubicBezTo>
                    <a:cubicBezTo>
                      <a:pt x="20" y="24"/>
                      <a:pt x="25" y="19"/>
                      <a:pt x="25" y="13"/>
                    </a:cubicBezTo>
                    <a:cubicBezTo>
                      <a:pt x="25" y="12"/>
                      <a:pt x="25" y="12"/>
                      <a:pt x="24" y="11"/>
                    </a:cubicBezTo>
                    <a:cubicBezTo>
                      <a:pt x="24" y="5"/>
                      <a:pt x="18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5" y="1"/>
                      <a:pt x="0" y="6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20"/>
                      <a:pt x="6" y="25"/>
                      <a:pt x="12" y="25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50"/>
              <p:cNvSpPr>
                <a:spLocks noEditPoints="1"/>
              </p:cNvSpPr>
              <p:nvPr userDrawn="1"/>
            </p:nvSpPr>
            <p:spPr bwMode="gray">
              <a:xfrm>
                <a:off x="5787747" y="3328381"/>
                <a:ext cx="61252" cy="61252"/>
              </a:xfrm>
              <a:custGeom>
                <a:avLst/>
                <a:gdLst>
                  <a:gd name="T0" fmla="*/ 0 w 40"/>
                  <a:gd name="T1" fmla="*/ 20 h 40"/>
                  <a:gd name="T2" fmla="*/ 6 w 40"/>
                  <a:gd name="T3" fmla="*/ 34 h 40"/>
                  <a:gd name="T4" fmla="*/ 20 w 40"/>
                  <a:gd name="T5" fmla="*/ 40 h 40"/>
                  <a:gd name="T6" fmla="*/ 34 w 40"/>
                  <a:gd name="T7" fmla="*/ 34 h 40"/>
                  <a:gd name="T8" fmla="*/ 40 w 40"/>
                  <a:gd name="T9" fmla="*/ 20 h 40"/>
                  <a:gd name="T10" fmla="*/ 34 w 40"/>
                  <a:gd name="T11" fmla="*/ 6 h 40"/>
                  <a:gd name="T12" fmla="*/ 20 w 40"/>
                  <a:gd name="T13" fmla="*/ 0 h 40"/>
                  <a:gd name="T14" fmla="*/ 6 w 40"/>
                  <a:gd name="T15" fmla="*/ 6 h 40"/>
                  <a:gd name="T16" fmla="*/ 0 w 40"/>
                  <a:gd name="T17" fmla="*/ 20 h 40"/>
                  <a:gd name="T18" fmla="*/ 11 w 40"/>
                  <a:gd name="T19" fmla="*/ 11 h 40"/>
                  <a:gd name="T20" fmla="*/ 20 w 40"/>
                  <a:gd name="T21" fmla="*/ 8 h 40"/>
                  <a:gd name="T22" fmla="*/ 29 w 40"/>
                  <a:gd name="T23" fmla="*/ 11 h 40"/>
                  <a:gd name="T24" fmla="*/ 32 w 40"/>
                  <a:gd name="T25" fmla="*/ 20 h 40"/>
                  <a:gd name="T26" fmla="*/ 29 w 40"/>
                  <a:gd name="T27" fmla="*/ 29 h 40"/>
                  <a:gd name="T28" fmla="*/ 20 w 40"/>
                  <a:gd name="T29" fmla="*/ 33 h 40"/>
                  <a:gd name="T30" fmla="*/ 11 w 40"/>
                  <a:gd name="T31" fmla="*/ 29 h 40"/>
                  <a:gd name="T32" fmla="*/ 8 w 40"/>
                  <a:gd name="T33" fmla="*/ 20 h 40"/>
                  <a:gd name="T34" fmla="*/ 11 w 40"/>
                  <a:gd name="T35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" h="40">
                    <a:moveTo>
                      <a:pt x="0" y="20"/>
                    </a:moveTo>
                    <a:cubicBezTo>
                      <a:pt x="0" y="25"/>
                      <a:pt x="2" y="31"/>
                      <a:pt x="6" y="34"/>
                    </a:cubicBezTo>
                    <a:cubicBezTo>
                      <a:pt x="9" y="38"/>
                      <a:pt x="15" y="40"/>
                      <a:pt x="20" y="40"/>
                    </a:cubicBezTo>
                    <a:cubicBezTo>
                      <a:pt x="25" y="40"/>
                      <a:pt x="31" y="38"/>
                      <a:pt x="34" y="34"/>
                    </a:cubicBezTo>
                    <a:cubicBezTo>
                      <a:pt x="38" y="31"/>
                      <a:pt x="40" y="25"/>
                      <a:pt x="40" y="20"/>
                    </a:cubicBezTo>
                    <a:cubicBezTo>
                      <a:pt x="40" y="15"/>
                      <a:pt x="38" y="9"/>
                      <a:pt x="34" y="6"/>
                    </a:cubicBezTo>
                    <a:cubicBezTo>
                      <a:pt x="31" y="2"/>
                      <a:pt x="25" y="0"/>
                      <a:pt x="20" y="0"/>
                    </a:cubicBezTo>
                    <a:cubicBezTo>
                      <a:pt x="15" y="0"/>
                      <a:pt x="9" y="2"/>
                      <a:pt x="6" y="6"/>
                    </a:cubicBezTo>
                    <a:cubicBezTo>
                      <a:pt x="2" y="9"/>
                      <a:pt x="0" y="15"/>
                      <a:pt x="0" y="20"/>
                    </a:cubicBezTo>
                    <a:close/>
                    <a:moveTo>
                      <a:pt x="11" y="11"/>
                    </a:moveTo>
                    <a:cubicBezTo>
                      <a:pt x="14" y="9"/>
                      <a:pt x="17" y="8"/>
                      <a:pt x="20" y="8"/>
                    </a:cubicBezTo>
                    <a:cubicBezTo>
                      <a:pt x="23" y="8"/>
                      <a:pt x="26" y="9"/>
                      <a:pt x="29" y="11"/>
                    </a:cubicBezTo>
                    <a:cubicBezTo>
                      <a:pt x="31" y="14"/>
                      <a:pt x="32" y="17"/>
                      <a:pt x="32" y="20"/>
                    </a:cubicBezTo>
                    <a:cubicBezTo>
                      <a:pt x="32" y="23"/>
                      <a:pt x="31" y="27"/>
                      <a:pt x="29" y="29"/>
                    </a:cubicBezTo>
                    <a:cubicBezTo>
                      <a:pt x="26" y="31"/>
                      <a:pt x="23" y="33"/>
                      <a:pt x="20" y="33"/>
                    </a:cubicBezTo>
                    <a:cubicBezTo>
                      <a:pt x="17" y="33"/>
                      <a:pt x="14" y="31"/>
                      <a:pt x="11" y="29"/>
                    </a:cubicBezTo>
                    <a:cubicBezTo>
                      <a:pt x="9" y="26"/>
                      <a:pt x="8" y="23"/>
                      <a:pt x="8" y="20"/>
                    </a:cubicBezTo>
                    <a:cubicBezTo>
                      <a:pt x="8" y="17"/>
                      <a:pt x="9" y="14"/>
                      <a:pt x="11" y="11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51"/>
              <p:cNvSpPr>
                <a:spLocks/>
              </p:cNvSpPr>
              <p:nvPr userDrawn="1"/>
            </p:nvSpPr>
            <p:spPr bwMode="gray">
              <a:xfrm>
                <a:off x="5810717" y="3351351"/>
                <a:ext cx="15314" cy="15312"/>
              </a:xfrm>
              <a:custGeom>
                <a:avLst/>
                <a:gdLst>
                  <a:gd name="T0" fmla="*/ 5 w 10"/>
                  <a:gd name="T1" fmla="*/ 10 h 10"/>
                  <a:gd name="T2" fmla="*/ 8 w 10"/>
                  <a:gd name="T3" fmla="*/ 8 h 10"/>
                  <a:gd name="T4" fmla="*/ 10 w 10"/>
                  <a:gd name="T5" fmla="*/ 5 h 10"/>
                  <a:gd name="T6" fmla="*/ 8 w 10"/>
                  <a:gd name="T7" fmla="*/ 2 h 10"/>
                  <a:gd name="T8" fmla="*/ 5 w 10"/>
                  <a:gd name="T9" fmla="*/ 0 h 10"/>
                  <a:gd name="T10" fmla="*/ 2 w 10"/>
                  <a:gd name="T11" fmla="*/ 2 h 10"/>
                  <a:gd name="T12" fmla="*/ 0 w 10"/>
                  <a:gd name="T13" fmla="*/ 5 h 10"/>
                  <a:gd name="T14" fmla="*/ 2 w 10"/>
                  <a:gd name="T15" fmla="*/ 8 h 10"/>
                  <a:gd name="T16" fmla="*/ 5 w 10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6" y="10"/>
                      <a:pt x="7" y="9"/>
                      <a:pt x="8" y="8"/>
                    </a:cubicBezTo>
                    <a:cubicBezTo>
                      <a:pt x="9" y="7"/>
                      <a:pt x="10" y="6"/>
                      <a:pt x="10" y="5"/>
                    </a:cubicBezTo>
                    <a:cubicBezTo>
                      <a:pt x="10" y="4"/>
                      <a:pt x="9" y="3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3" y="9"/>
                      <a:pt x="4" y="10"/>
                      <a:pt x="5" y="10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52"/>
              <p:cNvSpPr>
                <a:spLocks/>
              </p:cNvSpPr>
              <p:nvPr userDrawn="1"/>
            </p:nvSpPr>
            <p:spPr bwMode="gray">
              <a:xfrm>
                <a:off x="5893662" y="3221191"/>
                <a:ext cx="89964" cy="86135"/>
              </a:xfrm>
              <a:custGeom>
                <a:avLst/>
                <a:gdLst>
                  <a:gd name="T0" fmla="*/ 0 w 59"/>
                  <a:gd name="T1" fmla="*/ 27 h 56"/>
                  <a:gd name="T2" fmla="*/ 45 w 59"/>
                  <a:gd name="T3" fmla="*/ 56 h 56"/>
                  <a:gd name="T4" fmla="*/ 59 w 59"/>
                  <a:gd name="T5" fmla="*/ 39 h 56"/>
                  <a:gd name="T6" fmla="*/ 16 w 59"/>
                  <a:gd name="T7" fmla="*/ 0 h 56"/>
                  <a:gd name="T8" fmla="*/ 16 w 59"/>
                  <a:gd name="T9" fmla="*/ 1 h 56"/>
                  <a:gd name="T10" fmla="*/ 0 w 59"/>
                  <a:gd name="T11" fmla="*/ 2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56">
                    <a:moveTo>
                      <a:pt x="0" y="27"/>
                    </a:moveTo>
                    <a:cubicBezTo>
                      <a:pt x="45" y="56"/>
                      <a:pt x="45" y="56"/>
                      <a:pt x="45" y="56"/>
                    </a:cubicBezTo>
                    <a:cubicBezTo>
                      <a:pt x="46" y="48"/>
                      <a:pt x="51" y="41"/>
                      <a:pt x="59" y="3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2"/>
                      <a:pt x="10" y="22"/>
                      <a:pt x="0" y="27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53"/>
              <p:cNvSpPr>
                <a:spLocks/>
              </p:cNvSpPr>
              <p:nvPr userDrawn="1"/>
            </p:nvSpPr>
            <p:spPr bwMode="gray">
              <a:xfrm>
                <a:off x="6004682" y="3265854"/>
                <a:ext cx="63167" cy="31902"/>
              </a:xfrm>
              <a:custGeom>
                <a:avLst/>
                <a:gdLst>
                  <a:gd name="T0" fmla="*/ 39 w 41"/>
                  <a:gd name="T1" fmla="*/ 8 h 21"/>
                  <a:gd name="T2" fmla="*/ 16 w 41"/>
                  <a:gd name="T3" fmla="*/ 0 h 21"/>
                  <a:gd name="T4" fmla="*/ 0 w 41"/>
                  <a:gd name="T5" fmla="*/ 11 h 21"/>
                  <a:gd name="T6" fmla="*/ 11 w 41"/>
                  <a:gd name="T7" fmla="*/ 21 h 21"/>
                  <a:gd name="T8" fmla="*/ 19 w 41"/>
                  <a:gd name="T9" fmla="*/ 14 h 21"/>
                  <a:gd name="T10" fmla="*/ 41 w 41"/>
                  <a:gd name="T11" fmla="*/ 19 h 21"/>
                  <a:gd name="T12" fmla="*/ 39 w 41"/>
                  <a:gd name="T1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1">
                    <a:moveTo>
                      <a:pt x="39" y="8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13"/>
                      <a:pt x="9" y="17"/>
                      <a:pt x="11" y="21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41" y="19"/>
                      <a:pt x="41" y="19"/>
                      <a:pt x="41" y="19"/>
                    </a:cubicBezTo>
                    <a:lnTo>
                      <a:pt x="39" y="8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19" name="Group 218"/>
          <p:cNvGrpSpPr/>
          <p:nvPr userDrawn="1"/>
        </p:nvGrpSpPr>
        <p:grpSpPr>
          <a:xfrm>
            <a:off x="5731062" y="3719005"/>
            <a:ext cx="371475" cy="371475"/>
            <a:chOff x="5731062" y="4176205"/>
            <a:chExt cx="371475" cy="371475"/>
          </a:xfrm>
        </p:grpSpPr>
        <p:grpSp>
          <p:nvGrpSpPr>
            <p:cNvPr id="220" name="Group 219"/>
            <p:cNvGrpSpPr/>
            <p:nvPr userDrawn="1"/>
          </p:nvGrpSpPr>
          <p:grpSpPr bwMode="gray">
            <a:xfrm>
              <a:off x="5731062" y="4176205"/>
              <a:ext cx="371475" cy="371475"/>
              <a:chOff x="4075065" y="895350"/>
              <a:chExt cx="304800" cy="304800"/>
            </a:xfrm>
          </p:grpSpPr>
          <p:sp>
            <p:nvSpPr>
              <p:cNvPr id="222" name="Oval 221"/>
              <p:cNvSpPr/>
              <p:nvPr userDrawn="1"/>
            </p:nvSpPr>
            <p:spPr bwMode="gray">
              <a:xfrm>
                <a:off x="4075065" y="895350"/>
                <a:ext cx="304800" cy="304800"/>
              </a:xfrm>
              <a:prstGeom prst="ellipse">
                <a:avLst/>
              </a:prstGeom>
              <a:solidFill>
                <a:schemeClr val="tx2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23" name="AutoShape 3"/>
              <p:cNvSpPr>
                <a:spLocks noChangeAspect="1" noChangeArrowheads="1" noTextEdit="1"/>
              </p:cNvSpPr>
              <p:nvPr userDrawn="1"/>
            </p:nvSpPr>
            <p:spPr bwMode="gray">
              <a:xfrm>
                <a:off x="4157370" y="927671"/>
                <a:ext cx="178597" cy="246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1" name="Freeform 5"/>
            <p:cNvSpPr>
              <a:spLocks/>
            </p:cNvSpPr>
            <p:nvPr userDrawn="1"/>
          </p:nvSpPr>
          <p:spPr bwMode="gray">
            <a:xfrm>
              <a:off x="5785298" y="4254399"/>
              <a:ext cx="280880" cy="174726"/>
            </a:xfrm>
            <a:custGeom>
              <a:avLst/>
              <a:gdLst/>
              <a:ahLst/>
              <a:cxnLst>
                <a:cxn ang="0">
                  <a:pos x="378" y="157"/>
                </a:cxn>
                <a:cxn ang="0">
                  <a:pos x="388" y="142"/>
                </a:cxn>
                <a:cxn ang="0">
                  <a:pos x="391" y="126"/>
                </a:cxn>
                <a:cxn ang="0">
                  <a:pos x="391" y="120"/>
                </a:cxn>
                <a:cxn ang="0">
                  <a:pos x="388" y="109"/>
                </a:cxn>
                <a:cxn ang="0">
                  <a:pos x="378" y="94"/>
                </a:cxn>
                <a:cxn ang="0">
                  <a:pos x="359" y="79"/>
                </a:cxn>
                <a:cxn ang="0">
                  <a:pos x="334" y="71"/>
                </a:cxn>
                <a:cxn ang="0">
                  <a:pos x="320" y="70"/>
                </a:cxn>
                <a:cxn ang="0">
                  <a:pos x="302" y="72"/>
                </a:cxn>
                <a:cxn ang="0">
                  <a:pos x="302" y="70"/>
                </a:cxn>
                <a:cxn ang="0">
                  <a:pos x="302" y="62"/>
                </a:cxn>
                <a:cxn ang="0">
                  <a:pos x="298" y="49"/>
                </a:cxn>
                <a:cxn ang="0">
                  <a:pos x="291" y="36"/>
                </a:cxn>
                <a:cxn ang="0">
                  <a:pos x="282" y="25"/>
                </a:cxn>
                <a:cxn ang="0">
                  <a:pos x="270" y="16"/>
                </a:cxn>
                <a:cxn ang="0">
                  <a:pos x="255" y="8"/>
                </a:cxn>
                <a:cxn ang="0">
                  <a:pos x="239" y="3"/>
                </a:cxn>
                <a:cxn ang="0">
                  <a:pos x="223" y="0"/>
                </a:cxn>
                <a:cxn ang="0">
                  <a:pos x="213" y="0"/>
                </a:cxn>
                <a:cxn ang="0">
                  <a:pos x="195" y="1"/>
                </a:cxn>
                <a:cxn ang="0">
                  <a:pos x="179" y="5"/>
                </a:cxn>
                <a:cxn ang="0">
                  <a:pos x="163" y="12"/>
                </a:cxn>
                <a:cxn ang="0">
                  <a:pos x="150" y="20"/>
                </a:cxn>
                <a:cxn ang="0">
                  <a:pos x="140" y="31"/>
                </a:cxn>
                <a:cxn ang="0">
                  <a:pos x="131" y="42"/>
                </a:cxn>
                <a:cxn ang="0">
                  <a:pos x="126" y="55"/>
                </a:cxn>
                <a:cxn ang="0">
                  <a:pos x="124" y="70"/>
                </a:cxn>
                <a:cxn ang="0">
                  <a:pos x="125" y="72"/>
                </a:cxn>
                <a:cxn ang="0">
                  <a:pos x="115" y="70"/>
                </a:cxn>
                <a:cxn ang="0">
                  <a:pos x="107" y="70"/>
                </a:cxn>
                <a:cxn ang="0">
                  <a:pos x="78" y="74"/>
                </a:cxn>
                <a:cxn ang="0">
                  <a:pos x="56" y="86"/>
                </a:cxn>
                <a:cxn ang="0">
                  <a:pos x="41" y="104"/>
                </a:cxn>
                <a:cxn ang="0">
                  <a:pos x="37" y="114"/>
                </a:cxn>
                <a:cxn ang="0">
                  <a:pos x="36" y="126"/>
                </a:cxn>
                <a:cxn ang="0">
                  <a:pos x="36" y="135"/>
                </a:cxn>
                <a:cxn ang="0">
                  <a:pos x="42" y="149"/>
                </a:cxn>
                <a:cxn ang="0">
                  <a:pos x="48" y="157"/>
                </a:cxn>
                <a:cxn ang="0">
                  <a:pos x="28" y="165"/>
                </a:cxn>
                <a:cxn ang="0">
                  <a:pos x="14" y="177"/>
                </a:cxn>
                <a:cxn ang="0">
                  <a:pos x="3" y="192"/>
                </a:cxn>
                <a:cxn ang="0">
                  <a:pos x="0" y="210"/>
                </a:cxn>
                <a:cxn ang="0">
                  <a:pos x="0" y="215"/>
                </a:cxn>
                <a:cxn ang="0">
                  <a:pos x="3" y="226"/>
                </a:cxn>
                <a:cxn ang="0">
                  <a:pos x="12" y="241"/>
                </a:cxn>
                <a:cxn ang="0">
                  <a:pos x="32" y="256"/>
                </a:cxn>
                <a:cxn ang="0">
                  <a:pos x="57" y="264"/>
                </a:cxn>
                <a:cxn ang="0">
                  <a:pos x="355" y="265"/>
                </a:cxn>
                <a:cxn ang="0">
                  <a:pos x="370" y="264"/>
                </a:cxn>
                <a:cxn ang="0">
                  <a:pos x="395" y="256"/>
                </a:cxn>
                <a:cxn ang="0">
                  <a:pos x="414" y="241"/>
                </a:cxn>
                <a:cxn ang="0">
                  <a:pos x="423" y="226"/>
                </a:cxn>
                <a:cxn ang="0">
                  <a:pos x="426" y="215"/>
                </a:cxn>
                <a:cxn ang="0">
                  <a:pos x="426" y="210"/>
                </a:cxn>
                <a:cxn ang="0">
                  <a:pos x="423" y="192"/>
                </a:cxn>
                <a:cxn ang="0">
                  <a:pos x="413" y="177"/>
                </a:cxn>
                <a:cxn ang="0">
                  <a:pos x="397" y="165"/>
                </a:cxn>
                <a:cxn ang="0">
                  <a:pos x="378" y="157"/>
                </a:cxn>
              </a:cxnLst>
              <a:rect l="0" t="0" r="r" b="b"/>
              <a:pathLst>
                <a:path w="426" h="265">
                  <a:moveTo>
                    <a:pt x="378" y="157"/>
                  </a:moveTo>
                  <a:lnTo>
                    <a:pt x="378" y="157"/>
                  </a:lnTo>
                  <a:lnTo>
                    <a:pt x="384" y="149"/>
                  </a:lnTo>
                  <a:lnTo>
                    <a:pt x="388" y="142"/>
                  </a:lnTo>
                  <a:lnTo>
                    <a:pt x="390" y="135"/>
                  </a:lnTo>
                  <a:lnTo>
                    <a:pt x="391" y="126"/>
                  </a:lnTo>
                  <a:lnTo>
                    <a:pt x="391" y="126"/>
                  </a:lnTo>
                  <a:lnTo>
                    <a:pt x="391" y="120"/>
                  </a:lnTo>
                  <a:lnTo>
                    <a:pt x="390" y="114"/>
                  </a:lnTo>
                  <a:lnTo>
                    <a:pt x="388" y="109"/>
                  </a:lnTo>
                  <a:lnTo>
                    <a:pt x="386" y="104"/>
                  </a:lnTo>
                  <a:lnTo>
                    <a:pt x="378" y="94"/>
                  </a:lnTo>
                  <a:lnTo>
                    <a:pt x="370" y="86"/>
                  </a:lnTo>
                  <a:lnTo>
                    <a:pt x="359" y="79"/>
                  </a:lnTo>
                  <a:lnTo>
                    <a:pt x="348" y="74"/>
                  </a:lnTo>
                  <a:lnTo>
                    <a:pt x="334" y="71"/>
                  </a:lnTo>
                  <a:lnTo>
                    <a:pt x="320" y="70"/>
                  </a:lnTo>
                  <a:lnTo>
                    <a:pt x="320" y="70"/>
                  </a:lnTo>
                  <a:lnTo>
                    <a:pt x="311" y="70"/>
                  </a:lnTo>
                  <a:lnTo>
                    <a:pt x="302" y="72"/>
                  </a:lnTo>
                  <a:lnTo>
                    <a:pt x="302" y="72"/>
                  </a:lnTo>
                  <a:lnTo>
                    <a:pt x="302" y="70"/>
                  </a:lnTo>
                  <a:lnTo>
                    <a:pt x="302" y="70"/>
                  </a:lnTo>
                  <a:lnTo>
                    <a:pt x="302" y="62"/>
                  </a:lnTo>
                  <a:lnTo>
                    <a:pt x="300" y="55"/>
                  </a:lnTo>
                  <a:lnTo>
                    <a:pt x="298" y="49"/>
                  </a:lnTo>
                  <a:lnTo>
                    <a:pt x="295" y="42"/>
                  </a:lnTo>
                  <a:lnTo>
                    <a:pt x="291" y="36"/>
                  </a:lnTo>
                  <a:lnTo>
                    <a:pt x="287" y="31"/>
                  </a:lnTo>
                  <a:lnTo>
                    <a:pt x="282" y="25"/>
                  </a:lnTo>
                  <a:lnTo>
                    <a:pt x="277" y="20"/>
                  </a:lnTo>
                  <a:lnTo>
                    <a:pt x="270" y="16"/>
                  </a:lnTo>
                  <a:lnTo>
                    <a:pt x="263" y="12"/>
                  </a:lnTo>
                  <a:lnTo>
                    <a:pt x="255" y="8"/>
                  </a:lnTo>
                  <a:lnTo>
                    <a:pt x="248" y="5"/>
                  </a:lnTo>
                  <a:lnTo>
                    <a:pt x="239" y="3"/>
                  </a:lnTo>
                  <a:lnTo>
                    <a:pt x="231" y="1"/>
                  </a:lnTo>
                  <a:lnTo>
                    <a:pt x="223" y="0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204" y="0"/>
                  </a:lnTo>
                  <a:lnTo>
                    <a:pt x="195" y="1"/>
                  </a:lnTo>
                  <a:lnTo>
                    <a:pt x="186" y="3"/>
                  </a:lnTo>
                  <a:lnTo>
                    <a:pt x="179" y="5"/>
                  </a:lnTo>
                  <a:lnTo>
                    <a:pt x="171" y="8"/>
                  </a:lnTo>
                  <a:lnTo>
                    <a:pt x="163" y="12"/>
                  </a:lnTo>
                  <a:lnTo>
                    <a:pt x="157" y="16"/>
                  </a:lnTo>
                  <a:lnTo>
                    <a:pt x="150" y="20"/>
                  </a:lnTo>
                  <a:lnTo>
                    <a:pt x="145" y="25"/>
                  </a:lnTo>
                  <a:lnTo>
                    <a:pt x="140" y="31"/>
                  </a:lnTo>
                  <a:lnTo>
                    <a:pt x="135" y="36"/>
                  </a:lnTo>
                  <a:lnTo>
                    <a:pt x="131" y="42"/>
                  </a:lnTo>
                  <a:lnTo>
                    <a:pt x="128" y="49"/>
                  </a:lnTo>
                  <a:lnTo>
                    <a:pt x="126" y="55"/>
                  </a:lnTo>
                  <a:lnTo>
                    <a:pt x="125" y="62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15" y="70"/>
                  </a:lnTo>
                  <a:lnTo>
                    <a:pt x="107" y="70"/>
                  </a:lnTo>
                  <a:lnTo>
                    <a:pt x="107" y="70"/>
                  </a:lnTo>
                  <a:lnTo>
                    <a:pt x="92" y="71"/>
                  </a:lnTo>
                  <a:lnTo>
                    <a:pt x="78" y="74"/>
                  </a:lnTo>
                  <a:lnTo>
                    <a:pt x="67" y="79"/>
                  </a:lnTo>
                  <a:lnTo>
                    <a:pt x="56" y="86"/>
                  </a:lnTo>
                  <a:lnTo>
                    <a:pt x="48" y="94"/>
                  </a:lnTo>
                  <a:lnTo>
                    <a:pt x="41" y="104"/>
                  </a:lnTo>
                  <a:lnTo>
                    <a:pt x="39" y="109"/>
                  </a:lnTo>
                  <a:lnTo>
                    <a:pt x="37" y="114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6" y="135"/>
                  </a:lnTo>
                  <a:lnTo>
                    <a:pt x="39" y="142"/>
                  </a:lnTo>
                  <a:lnTo>
                    <a:pt x="42" y="149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38" y="160"/>
                  </a:lnTo>
                  <a:lnTo>
                    <a:pt x="28" y="165"/>
                  </a:lnTo>
                  <a:lnTo>
                    <a:pt x="20" y="171"/>
                  </a:lnTo>
                  <a:lnTo>
                    <a:pt x="14" y="177"/>
                  </a:lnTo>
                  <a:lnTo>
                    <a:pt x="7" y="184"/>
                  </a:lnTo>
                  <a:lnTo>
                    <a:pt x="3" y="192"/>
                  </a:lnTo>
                  <a:lnTo>
                    <a:pt x="1" y="200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0" y="215"/>
                  </a:lnTo>
                  <a:lnTo>
                    <a:pt x="1" y="221"/>
                  </a:lnTo>
                  <a:lnTo>
                    <a:pt x="3" y="226"/>
                  </a:lnTo>
                  <a:lnTo>
                    <a:pt x="5" y="231"/>
                  </a:lnTo>
                  <a:lnTo>
                    <a:pt x="12" y="241"/>
                  </a:lnTo>
                  <a:lnTo>
                    <a:pt x="21" y="249"/>
                  </a:lnTo>
                  <a:lnTo>
                    <a:pt x="32" y="256"/>
                  </a:lnTo>
                  <a:lnTo>
                    <a:pt x="43" y="261"/>
                  </a:lnTo>
                  <a:lnTo>
                    <a:pt x="57" y="264"/>
                  </a:lnTo>
                  <a:lnTo>
                    <a:pt x="71" y="265"/>
                  </a:lnTo>
                  <a:lnTo>
                    <a:pt x="355" y="265"/>
                  </a:lnTo>
                  <a:lnTo>
                    <a:pt x="355" y="265"/>
                  </a:lnTo>
                  <a:lnTo>
                    <a:pt x="370" y="264"/>
                  </a:lnTo>
                  <a:lnTo>
                    <a:pt x="383" y="261"/>
                  </a:lnTo>
                  <a:lnTo>
                    <a:pt x="395" y="256"/>
                  </a:lnTo>
                  <a:lnTo>
                    <a:pt x="406" y="249"/>
                  </a:lnTo>
                  <a:lnTo>
                    <a:pt x="414" y="241"/>
                  </a:lnTo>
                  <a:lnTo>
                    <a:pt x="421" y="231"/>
                  </a:lnTo>
                  <a:lnTo>
                    <a:pt x="423" y="226"/>
                  </a:lnTo>
                  <a:lnTo>
                    <a:pt x="425" y="221"/>
                  </a:lnTo>
                  <a:lnTo>
                    <a:pt x="426" y="215"/>
                  </a:lnTo>
                  <a:lnTo>
                    <a:pt x="426" y="210"/>
                  </a:lnTo>
                  <a:lnTo>
                    <a:pt x="426" y="210"/>
                  </a:lnTo>
                  <a:lnTo>
                    <a:pt x="426" y="200"/>
                  </a:lnTo>
                  <a:lnTo>
                    <a:pt x="423" y="192"/>
                  </a:lnTo>
                  <a:lnTo>
                    <a:pt x="419" y="184"/>
                  </a:lnTo>
                  <a:lnTo>
                    <a:pt x="413" y="177"/>
                  </a:lnTo>
                  <a:lnTo>
                    <a:pt x="406" y="171"/>
                  </a:lnTo>
                  <a:lnTo>
                    <a:pt x="397" y="165"/>
                  </a:lnTo>
                  <a:lnTo>
                    <a:pt x="389" y="160"/>
                  </a:lnTo>
                  <a:lnTo>
                    <a:pt x="378" y="157"/>
                  </a:lnTo>
                  <a:lnTo>
                    <a:pt x="378" y="15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7562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5274" y="506625"/>
            <a:ext cx="8572501" cy="36625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303461" y="1388711"/>
            <a:ext cx="8573839" cy="1095685"/>
          </a:xfrm>
        </p:spPr>
        <p:txBody>
          <a:bodyPr/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600"/>
            </a:lvl3pPr>
            <a:lvl4pPr>
              <a:buClr>
                <a:schemeClr val="accent2"/>
              </a:buClr>
              <a:defRPr sz="14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215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5274" y="506625"/>
            <a:ext cx="8572501" cy="36625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303461" y="949629"/>
            <a:ext cx="8573839" cy="276999"/>
          </a:xfr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5750" indent="-285750">
              <a:buNone/>
              <a:defRPr lang="en-US" sz="2000" b="0" dirty="0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303461" y="1388711"/>
            <a:ext cx="8573839" cy="1095685"/>
          </a:xfrm>
        </p:spPr>
        <p:txBody>
          <a:bodyPr/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600"/>
            </a:lvl3pPr>
            <a:lvl4pPr>
              <a:buClr>
                <a:schemeClr val="accent2"/>
              </a:buClr>
              <a:defRPr sz="14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1436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5274" y="506625"/>
            <a:ext cx="8572501" cy="36625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303461" y="949629"/>
            <a:ext cx="8573839" cy="276999"/>
          </a:xfr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5750" indent="-285750">
              <a:buNone/>
              <a:defRPr lang="en-US" sz="2000" b="0" dirty="0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303461" y="1388711"/>
            <a:ext cx="3944689" cy="1095685"/>
          </a:xfrm>
        </p:spPr>
        <p:txBody>
          <a:bodyPr/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600"/>
            </a:lvl3pPr>
            <a:lvl4pPr>
              <a:buClr>
                <a:schemeClr val="accent2"/>
              </a:buClr>
              <a:defRPr sz="14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1" hasCustomPrompt="1"/>
          </p:nvPr>
        </p:nvSpPr>
        <p:spPr bwMode="gray">
          <a:xfrm>
            <a:off x="4932611" y="1388711"/>
            <a:ext cx="3944689" cy="1095685"/>
          </a:xfrm>
        </p:spPr>
        <p:txBody>
          <a:bodyPr/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600"/>
            </a:lvl3pPr>
            <a:lvl4pPr>
              <a:buClr>
                <a:schemeClr val="accent2"/>
              </a:buClr>
              <a:defRPr sz="14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1475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303461" y="949629"/>
            <a:ext cx="8573839" cy="276999"/>
          </a:xfr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5750" indent="-285750">
              <a:buNone/>
              <a:defRPr lang="en-US" sz="2000" b="0" dirty="0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17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64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rgbClr val="4D4D4D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0" y="0"/>
            <a:ext cx="9144000" cy="15906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lumOff val="25000"/>
                  <a:shade val="30000"/>
                  <a:satMod val="115000"/>
                  <a:alpha val="0"/>
                </a:schemeClr>
              </a:gs>
              <a:gs pos="100000">
                <a:schemeClr val="tx2">
                  <a:lumMod val="85000"/>
                  <a:lumOff val="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 userDrawn="1"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rgbClr val="4D4D4D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"/>
          <p:cNvSpPr/>
          <p:nvPr userDrawn="1"/>
        </p:nvSpPr>
        <p:spPr bwMode="gray">
          <a:xfrm>
            <a:off x="0" y="0"/>
            <a:ext cx="9144000" cy="15906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lumOff val="25000"/>
                  <a:shade val="30000"/>
                  <a:satMod val="115000"/>
                  <a:alpha val="0"/>
                </a:schemeClr>
              </a:gs>
              <a:gs pos="100000">
                <a:schemeClr val="tx2">
                  <a:lumMod val="85000"/>
                  <a:lumOff val="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1752" y="1389888"/>
            <a:ext cx="8572501" cy="109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1032" name="Picture 54" descr="wind_river" hidden="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7962900" y="4959304"/>
            <a:ext cx="975044" cy="8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 hidden="1"/>
          <p:cNvSpPr/>
          <p:nvPr userDrawn="1"/>
        </p:nvSpPr>
        <p:spPr bwMode="gray">
          <a:xfrm flipV="1">
            <a:off x="-2382" y="895349"/>
            <a:ext cx="8460581" cy="31432"/>
          </a:xfrm>
          <a:custGeom>
            <a:avLst/>
            <a:gdLst>
              <a:gd name="connsiteX0" fmla="*/ 0 w 3581400"/>
              <a:gd name="connsiteY0" fmla="*/ 0 h 76200"/>
              <a:gd name="connsiteX1" fmla="*/ 3581400 w 3581400"/>
              <a:gd name="connsiteY1" fmla="*/ 0 h 76200"/>
              <a:gd name="connsiteX2" fmla="*/ 3581400 w 3581400"/>
              <a:gd name="connsiteY2" fmla="*/ 76200 h 76200"/>
              <a:gd name="connsiteX3" fmla="*/ 0 w 3581400"/>
              <a:gd name="connsiteY3" fmla="*/ 76200 h 76200"/>
              <a:gd name="connsiteX4" fmla="*/ 0 w 3581400"/>
              <a:gd name="connsiteY4" fmla="*/ 0 h 76200"/>
              <a:gd name="connsiteX0" fmla="*/ 0 w 3581400"/>
              <a:gd name="connsiteY0" fmla="*/ 0 h 76200"/>
              <a:gd name="connsiteX1" fmla="*/ 3581400 w 3581400"/>
              <a:gd name="connsiteY1" fmla="*/ 76200 h 76200"/>
              <a:gd name="connsiteX2" fmla="*/ 0 w 3581400"/>
              <a:gd name="connsiteY2" fmla="*/ 76200 h 76200"/>
              <a:gd name="connsiteX3" fmla="*/ 0 w 3581400"/>
              <a:gd name="connsiteY3" fmla="*/ 0 h 76200"/>
              <a:gd name="connsiteX0" fmla="*/ 0 w 3582408"/>
              <a:gd name="connsiteY0" fmla="*/ 0 h 52388"/>
              <a:gd name="connsiteX1" fmla="*/ 3582408 w 3582408"/>
              <a:gd name="connsiteY1" fmla="*/ 52388 h 52388"/>
              <a:gd name="connsiteX2" fmla="*/ 1008 w 3582408"/>
              <a:gd name="connsiteY2" fmla="*/ 52388 h 52388"/>
              <a:gd name="connsiteX3" fmla="*/ 0 w 3582408"/>
              <a:gd name="connsiteY3" fmla="*/ 0 h 5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408" h="52388">
                <a:moveTo>
                  <a:pt x="0" y="0"/>
                </a:moveTo>
                <a:lnTo>
                  <a:pt x="3582408" y="52388"/>
                </a:lnTo>
                <a:lnTo>
                  <a:pt x="1008" y="5238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78800">
                <a:srgbClr val="7ED3F7"/>
              </a:gs>
              <a:gs pos="100000">
                <a:srgbClr val="7ED3F7">
                  <a:alpha val="46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</a:pPr>
            <a:endParaRPr lang="en-US" sz="2000" dirty="0">
              <a:solidFill>
                <a:srgbClr val="FFFFFF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95274" y="506625"/>
            <a:ext cx="8572501" cy="36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dirty="0" smtClean="0"/>
              <a:t>Click to Add Title</a:t>
            </a:r>
          </a:p>
        </p:txBody>
      </p:sp>
      <p:sp>
        <p:nvSpPr>
          <p:cNvPr id="101" name="TextBox 100"/>
          <p:cNvSpPr txBox="1"/>
          <p:nvPr userDrawn="1"/>
        </p:nvSpPr>
        <p:spPr bwMode="gray">
          <a:xfrm>
            <a:off x="277219" y="4847753"/>
            <a:ext cx="11060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r" defTabSz="914400">
              <a:defRPr sz="800">
                <a:solidFill>
                  <a:srgbClr val="5F5F5F"/>
                </a:solidFill>
              </a:defRPr>
            </a:lvl1pPr>
          </a:lstStyle>
          <a:p>
            <a:fld id="{58EC7406-F4CC-4ABF-902E-2AF4E70E5C0F}" type="slidenum">
              <a:rPr lang="en-US" sz="700" smtClean="0">
                <a:solidFill>
                  <a:schemeClr val="bg1">
                    <a:lumMod val="65000"/>
                  </a:schemeClr>
                </a:solidFill>
                <a:latin typeface="Arial"/>
              </a:rPr>
              <a:pPr/>
              <a:t>‹#›</a:t>
            </a:fld>
            <a:endParaRPr lang="en-US" sz="700" dirty="0" smtClean="0">
              <a:solidFill>
                <a:schemeClr val="bg1">
                  <a:lumMod val="65000"/>
                </a:schemeClr>
              </a:solidFill>
              <a:latin typeface="Arial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592658" y="4752120"/>
            <a:ext cx="8551343" cy="392025"/>
            <a:chOff x="592658" y="4752120"/>
            <a:chExt cx="8551343" cy="392025"/>
          </a:xfrm>
        </p:grpSpPr>
        <p:sp>
          <p:nvSpPr>
            <p:cNvPr id="102" name="TextBox 101"/>
            <p:cNvSpPr txBox="1"/>
            <p:nvPr userDrawn="1"/>
          </p:nvSpPr>
          <p:spPr bwMode="gray">
            <a:xfrm>
              <a:off x="592658" y="4847753"/>
              <a:ext cx="1615827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en-GB"/>
              </a:defPPr>
              <a:lvl1pPr defTabSz="914400" fontAlgn="auto">
                <a:spcBef>
                  <a:spcPts val="0"/>
                </a:spcBef>
                <a:spcAft>
                  <a:spcPts val="0"/>
                </a:spcAft>
                <a:defRPr sz="800">
                  <a:solidFill>
                    <a:srgbClr val="5F5F5F"/>
                  </a:solidFill>
                  <a:latin typeface="Arial"/>
                  <a:ea typeface="+mn-ea"/>
                </a:defRPr>
              </a:lvl1pPr>
            </a:lstStyle>
            <a:p>
              <a:r>
                <a:rPr lang="en-US" sz="700" dirty="0" smtClean="0">
                  <a:solidFill>
                    <a:schemeClr val="bg1">
                      <a:lumMod val="65000"/>
                    </a:schemeClr>
                  </a:solidFill>
                </a:rPr>
                <a:t>© 2015 Wind River. All Rights Reserved.</a:t>
              </a:r>
              <a:endParaRPr lang="en-US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6" name="Straight Connector 5"/>
            <p:cNvCxnSpPr/>
            <p:nvPr userDrawn="1"/>
          </p:nvCxnSpPr>
          <p:spPr bwMode="gray">
            <a:xfrm flipH="1">
              <a:off x="2257572" y="4901325"/>
              <a:ext cx="6229608" cy="3471"/>
            </a:xfrm>
            <a:prstGeom prst="line">
              <a:avLst/>
            </a:prstGeom>
            <a:solidFill>
              <a:schemeClr val="accent2"/>
            </a:solidFill>
            <a:ln w="9525" cap="flat" cmpd="sng" algn="ctr">
              <a:gradFill>
                <a:gsLst>
                  <a:gs pos="0">
                    <a:schemeClr val="bg1"/>
                  </a:gs>
                  <a:gs pos="1900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43" name="Picture 2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3600" y="4752120"/>
              <a:ext cx="660401" cy="392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0" name="Group 29"/>
            <p:cNvGrpSpPr/>
            <p:nvPr userDrawn="1"/>
          </p:nvGrpSpPr>
          <p:grpSpPr>
            <a:xfrm>
              <a:off x="3770949" y="4797225"/>
              <a:ext cx="2003565" cy="216027"/>
              <a:chOff x="3770949" y="4797225"/>
              <a:chExt cx="2003565" cy="216027"/>
            </a:xfrm>
          </p:grpSpPr>
          <p:grpSp>
            <p:nvGrpSpPr>
              <p:cNvPr id="31" name="Group 30"/>
              <p:cNvGrpSpPr/>
              <p:nvPr userDrawn="1"/>
            </p:nvGrpSpPr>
            <p:grpSpPr>
              <a:xfrm>
                <a:off x="5212944" y="4802764"/>
                <a:ext cx="204064" cy="204064"/>
                <a:chOff x="5152095" y="4802764"/>
                <a:chExt cx="204064" cy="204064"/>
              </a:xfrm>
            </p:grpSpPr>
            <p:sp>
              <p:nvSpPr>
                <p:cNvPr id="76" name="Oval 75"/>
                <p:cNvSpPr/>
                <p:nvPr userDrawn="1"/>
              </p:nvSpPr>
              <p:spPr bwMode="gray">
                <a:xfrm>
                  <a:off x="5152095" y="4802764"/>
                  <a:ext cx="204064" cy="204064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grpSp>
              <p:nvGrpSpPr>
                <p:cNvPr id="77" name="Group 76"/>
                <p:cNvGrpSpPr/>
                <p:nvPr userDrawn="1"/>
              </p:nvGrpSpPr>
              <p:grpSpPr>
                <a:xfrm>
                  <a:off x="5181908" y="4845984"/>
                  <a:ext cx="144439" cy="132570"/>
                  <a:chOff x="5547617" y="4845984"/>
                  <a:chExt cx="144439" cy="132570"/>
                </a:xfrm>
              </p:grpSpPr>
              <p:sp>
                <p:nvSpPr>
                  <p:cNvPr id="78" name="Freeform 36"/>
                  <p:cNvSpPr>
                    <a:spLocks/>
                  </p:cNvSpPr>
                  <p:nvPr userDrawn="1"/>
                </p:nvSpPr>
                <p:spPr bwMode="gray">
                  <a:xfrm flipH="1">
                    <a:off x="5600236" y="4883307"/>
                    <a:ext cx="39403" cy="95247"/>
                  </a:xfrm>
                  <a:custGeom>
                    <a:avLst/>
                    <a:gdLst>
                      <a:gd name="T0" fmla="*/ 264 w 415"/>
                      <a:gd name="T1" fmla="*/ 224 h 1003"/>
                      <a:gd name="T2" fmla="*/ 265 w 415"/>
                      <a:gd name="T3" fmla="*/ 219 h 1003"/>
                      <a:gd name="T4" fmla="*/ 287 w 415"/>
                      <a:gd name="T5" fmla="*/ 202 h 1003"/>
                      <a:gd name="T6" fmla="*/ 287 w 415"/>
                      <a:gd name="T7" fmla="*/ 43 h 1003"/>
                      <a:gd name="T8" fmla="*/ 129 w 415"/>
                      <a:gd name="T9" fmla="*/ 43 h 1003"/>
                      <a:gd name="T10" fmla="*/ 129 w 415"/>
                      <a:gd name="T11" fmla="*/ 202 h 1003"/>
                      <a:gd name="T12" fmla="*/ 151 w 415"/>
                      <a:gd name="T13" fmla="*/ 218 h 1003"/>
                      <a:gd name="T14" fmla="*/ 152 w 415"/>
                      <a:gd name="T15" fmla="*/ 224 h 1003"/>
                      <a:gd name="T16" fmla="*/ 3 w 415"/>
                      <a:gd name="T17" fmla="*/ 976 h 1003"/>
                      <a:gd name="T18" fmla="*/ 26 w 415"/>
                      <a:gd name="T19" fmla="*/ 1003 h 1003"/>
                      <a:gd name="T20" fmla="*/ 82 w 415"/>
                      <a:gd name="T21" fmla="*/ 1003 h 1003"/>
                      <a:gd name="T22" fmla="*/ 115 w 415"/>
                      <a:gd name="T23" fmla="*/ 976 h 1003"/>
                      <a:gd name="T24" fmla="*/ 208 w 415"/>
                      <a:gd name="T25" fmla="*/ 508 h 1003"/>
                      <a:gd name="T26" fmla="*/ 300 w 415"/>
                      <a:gd name="T27" fmla="*/ 976 h 1003"/>
                      <a:gd name="T28" fmla="*/ 334 w 415"/>
                      <a:gd name="T29" fmla="*/ 1003 h 1003"/>
                      <a:gd name="T30" fmla="*/ 390 w 415"/>
                      <a:gd name="T31" fmla="*/ 1003 h 1003"/>
                      <a:gd name="T32" fmla="*/ 412 w 415"/>
                      <a:gd name="T33" fmla="*/ 976 h 1003"/>
                      <a:gd name="T34" fmla="*/ 264 w 415"/>
                      <a:gd name="T35" fmla="*/ 224 h 10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415" h="1003">
                        <a:moveTo>
                          <a:pt x="264" y="224"/>
                        </a:moveTo>
                        <a:cubicBezTo>
                          <a:pt x="265" y="219"/>
                          <a:pt x="265" y="219"/>
                          <a:pt x="265" y="219"/>
                        </a:cubicBezTo>
                        <a:cubicBezTo>
                          <a:pt x="273" y="214"/>
                          <a:pt x="280" y="209"/>
                          <a:pt x="287" y="202"/>
                        </a:cubicBezTo>
                        <a:cubicBezTo>
                          <a:pt x="331" y="158"/>
                          <a:pt x="331" y="87"/>
                          <a:pt x="287" y="43"/>
                        </a:cubicBezTo>
                        <a:cubicBezTo>
                          <a:pt x="244" y="0"/>
                          <a:pt x="173" y="0"/>
                          <a:pt x="129" y="43"/>
                        </a:cubicBezTo>
                        <a:cubicBezTo>
                          <a:pt x="85" y="87"/>
                          <a:pt x="85" y="158"/>
                          <a:pt x="129" y="202"/>
                        </a:cubicBezTo>
                        <a:cubicBezTo>
                          <a:pt x="136" y="208"/>
                          <a:pt x="143" y="214"/>
                          <a:pt x="151" y="218"/>
                        </a:cubicBezTo>
                        <a:cubicBezTo>
                          <a:pt x="152" y="224"/>
                          <a:pt x="152" y="224"/>
                          <a:pt x="152" y="224"/>
                        </a:cubicBezTo>
                        <a:cubicBezTo>
                          <a:pt x="3" y="976"/>
                          <a:pt x="3" y="976"/>
                          <a:pt x="3" y="976"/>
                        </a:cubicBezTo>
                        <a:cubicBezTo>
                          <a:pt x="0" y="991"/>
                          <a:pt x="10" y="1003"/>
                          <a:pt x="26" y="1003"/>
                        </a:cubicBezTo>
                        <a:cubicBezTo>
                          <a:pt x="82" y="1003"/>
                          <a:pt x="82" y="1003"/>
                          <a:pt x="82" y="1003"/>
                        </a:cubicBezTo>
                        <a:cubicBezTo>
                          <a:pt x="97" y="1003"/>
                          <a:pt x="112" y="991"/>
                          <a:pt x="115" y="976"/>
                        </a:cubicBezTo>
                        <a:cubicBezTo>
                          <a:pt x="208" y="508"/>
                          <a:pt x="208" y="508"/>
                          <a:pt x="208" y="508"/>
                        </a:cubicBezTo>
                        <a:cubicBezTo>
                          <a:pt x="300" y="976"/>
                          <a:pt x="300" y="976"/>
                          <a:pt x="300" y="976"/>
                        </a:cubicBezTo>
                        <a:cubicBezTo>
                          <a:pt x="303" y="991"/>
                          <a:pt x="318" y="1003"/>
                          <a:pt x="334" y="1003"/>
                        </a:cubicBezTo>
                        <a:cubicBezTo>
                          <a:pt x="390" y="1003"/>
                          <a:pt x="390" y="1003"/>
                          <a:pt x="390" y="1003"/>
                        </a:cubicBezTo>
                        <a:cubicBezTo>
                          <a:pt x="405" y="1003"/>
                          <a:pt x="415" y="991"/>
                          <a:pt x="412" y="976"/>
                        </a:cubicBezTo>
                        <a:lnTo>
                          <a:pt x="264" y="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" name="Freeform 37"/>
                  <p:cNvSpPr>
                    <a:spLocks/>
                  </p:cNvSpPr>
                  <p:nvPr userDrawn="1"/>
                </p:nvSpPr>
                <p:spPr bwMode="gray">
                  <a:xfrm flipH="1">
                    <a:off x="5655100" y="4845984"/>
                    <a:ext cx="36956" cy="97327"/>
                  </a:xfrm>
                  <a:custGeom>
                    <a:avLst/>
                    <a:gdLst>
                      <a:gd name="T0" fmla="*/ 363 w 389"/>
                      <a:gd name="T1" fmla="*/ 118 h 1025"/>
                      <a:gd name="T2" fmla="*/ 363 w 389"/>
                      <a:gd name="T3" fmla="*/ 25 h 1025"/>
                      <a:gd name="T4" fmla="*/ 270 w 389"/>
                      <a:gd name="T5" fmla="*/ 25 h 1025"/>
                      <a:gd name="T6" fmla="*/ 270 w 389"/>
                      <a:gd name="T7" fmla="*/ 1006 h 1025"/>
                      <a:gd name="T8" fmla="*/ 316 w 389"/>
                      <a:gd name="T9" fmla="*/ 1025 h 1025"/>
                      <a:gd name="T10" fmla="*/ 363 w 389"/>
                      <a:gd name="T11" fmla="*/ 1006 h 1025"/>
                      <a:gd name="T12" fmla="*/ 363 w 389"/>
                      <a:gd name="T13" fmla="*/ 913 h 1025"/>
                      <a:gd name="T14" fmla="*/ 363 w 389"/>
                      <a:gd name="T15" fmla="*/ 118 h 10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89" h="1025">
                        <a:moveTo>
                          <a:pt x="363" y="118"/>
                        </a:moveTo>
                        <a:cubicBezTo>
                          <a:pt x="389" y="93"/>
                          <a:pt x="389" y="51"/>
                          <a:pt x="363" y="25"/>
                        </a:cubicBezTo>
                        <a:cubicBezTo>
                          <a:pt x="337" y="0"/>
                          <a:pt x="296" y="0"/>
                          <a:pt x="270" y="25"/>
                        </a:cubicBezTo>
                        <a:cubicBezTo>
                          <a:pt x="0" y="296"/>
                          <a:pt x="0" y="735"/>
                          <a:pt x="270" y="1006"/>
                        </a:cubicBezTo>
                        <a:cubicBezTo>
                          <a:pt x="283" y="1019"/>
                          <a:pt x="300" y="1025"/>
                          <a:pt x="316" y="1025"/>
                        </a:cubicBezTo>
                        <a:cubicBezTo>
                          <a:pt x="333" y="1025"/>
                          <a:pt x="350" y="1019"/>
                          <a:pt x="363" y="1006"/>
                        </a:cubicBezTo>
                        <a:cubicBezTo>
                          <a:pt x="389" y="980"/>
                          <a:pt x="389" y="938"/>
                          <a:pt x="363" y="913"/>
                        </a:cubicBezTo>
                        <a:cubicBezTo>
                          <a:pt x="144" y="694"/>
                          <a:pt x="144" y="337"/>
                          <a:pt x="363" y="1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" name="Freeform 38"/>
                  <p:cNvSpPr>
                    <a:spLocks/>
                  </p:cNvSpPr>
                  <p:nvPr userDrawn="1"/>
                </p:nvSpPr>
                <p:spPr bwMode="gray">
                  <a:xfrm flipH="1">
                    <a:off x="5547617" y="4845984"/>
                    <a:ext cx="36956" cy="97327"/>
                  </a:xfrm>
                  <a:custGeom>
                    <a:avLst/>
                    <a:gdLst>
                      <a:gd name="T0" fmla="*/ 118 w 389"/>
                      <a:gd name="T1" fmla="*/ 25 h 1025"/>
                      <a:gd name="T2" fmla="*/ 25 w 389"/>
                      <a:gd name="T3" fmla="*/ 25 h 1025"/>
                      <a:gd name="T4" fmla="*/ 25 w 389"/>
                      <a:gd name="T5" fmla="*/ 118 h 1025"/>
                      <a:gd name="T6" fmla="*/ 25 w 389"/>
                      <a:gd name="T7" fmla="*/ 913 h 1025"/>
                      <a:gd name="T8" fmla="*/ 25 w 389"/>
                      <a:gd name="T9" fmla="*/ 1006 h 1025"/>
                      <a:gd name="T10" fmla="*/ 72 w 389"/>
                      <a:gd name="T11" fmla="*/ 1025 h 1025"/>
                      <a:gd name="T12" fmla="*/ 118 w 389"/>
                      <a:gd name="T13" fmla="*/ 1006 h 1025"/>
                      <a:gd name="T14" fmla="*/ 118 w 389"/>
                      <a:gd name="T15" fmla="*/ 25 h 10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89" h="1025">
                        <a:moveTo>
                          <a:pt x="118" y="25"/>
                        </a:moveTo>
                        <a:cubicBezTo>
                          <a:pt x="93" y="0"/>
                          <a:pt x="51" y="0"/>
                          <a:pt x="25" y="25"/>
                        </a:cubicBezTo>
                        <a:cubicBezTo>
                          <a:pt x="0" y="51"/>
                          <a:pt x="0" y="93"/>
                          <a:pt x="25" y="118"/>
                        </a:cubicBezTo>
                        <a:cubicBezTo>
                          <a:pt x="244" y="337"/>
                          <a:pt x="244" y="694"/>
                          <a:pt x="25" y="913"/>
                        </a:cubicBezTo>
                        <a:cubicBezTo>
                          <a:pt x="0" y="938"/>
                          <a:pt x="0" y="980"/>
                          <a:pt x="25" y="1006"/>
                        </a:cubicBezTo>
                        <a:cubicBezTo>
                          <a:pt x="38" y="1019"/>
                          <a:pt x="55" y="1025"/>
                          <a:pt x="72" y="1025"/>
                        </a:cubicBezTo>
                        <a:cubicBezTo>
                          <a:pt x="89" y="1025"/>
                          <a:pt x="106" y="1019"/>
                          <a:pt x="118" y="1006"/>
                        </a:cubicBezTo>
                        <a:cubicBezTo>
                          <a:pt x="389" y="735"/>
                          <a:pt x="389" y="296"/>
                          <a:pt x="118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" name="Freeform 39"/>
                  <p:cNvSpPr>
                    <a:spLocks/>
                  </p:cNvSpPr>
                  <p:nvPr userDrawn="1"/>
                </p:nvSpPr>
                <p:spPr bwMode="gray">
                  <a:xfrm flipH="1">
                    <a:off x="5635153" y="4865931"/>
                    <a:ext cx="25943" cy="57434"/>
                  </a:xfrm>
                  <a:custGeom>
                    <a:avLst/>
                    <a:gdLst>
                      <a:gd name="T0" fmla="*/ 247 w 273"/>
                      <a:gd name="T1" fmla="*/ 493 h 605"/>
                      <a:gd name="T2" fmla="*/ 247 w 273"/>
                      <a:gd name="T3" fmla="*/ 118 h 605"/>
                      <a:gd name="T4" fmla="*/ 247 w 273"/>
                      <a:gd name="T5" fmla="*/ 25 h 605"/>
                      <a:gd name="T6" fmla="*/ 154 w 273"/>
                      <a:gd name="T7" fmla="*/ 25 h 605"/>
                      <a:gd name="T8" fmla="*/ 154 w 273"/>
                      <a:gd name="T9" fmla="*/ 586 h 605"/>
                      <a:gd name="T10" fmla="*/ 201 w 273"/>
                      <a:gd name="T11" fmla="*/ 605 h 605"/>
                      <a:gd name="T12" fmla="*/ 247 w 273"/>
                      <a:gd name="T13" fmla="*/ 586 h 605"/>
                      <a:gd name="T14" fmla="*/ 247 w 273"/>
                      <a:gd name="T15" fmla="*/ 493 h 6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" h="605">
                        <a:moveTo>
                          <a:pt x="247" y="493"/>
                        </a:moveTo>
                        <a:cubicBezTo>
                          <a:pt x="144" y="389"/>
                          <a:pt x="144" y="222"/>
                          <a:pt x="247" y="118"/>
                        </a:cubicBezTo>
                        <a:cubicBezTo>
                          <a:pt x="273" y="93"/>
                          <a:pt x="273" y="51"/>
                          <a:pt x="247" y="25"/>
                        </a:cubicBezTo>
                        <a:cubicBezTo>
                          <a:pt x="221" y="0"/>
                          <a:pt x="180" y="0"/>
                          <a:pt x="154" y="25"/>
                        </a:cubicBezTo>
                        <a:cubicBezTo>
                          <a:pt x="0" y="180"/>
                          <a:pt x="0" y="431"/>
                          <a:pt x="154" y="586"/>
                        </a:cubicBezTo>
                        <a:cubicBezTo>
                          <a:pt x="167" y="598"/>
                          <a:pt x="184" y="605"/>
                          <a:pt x="201" y="605"/>
                        </a:cubicBezTo>
                        <a:cubicBezTo>
                          <a:pt x="217" y="605"/>
                          <a:pt x="234" y="598"/>
                          <a:pt x="247" y="586"/>
                        </a:cubicBezTo>
                        <a:cubicBezTo>
                          <a:pt x="273" y="560"/>
                          <a:pt x="273" y="518"/>
                          <a:pt x="247" y="49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" name="Freeform 40"/>
                  <p:cNvSpPr>
                    <a:spLocks/>
                  </p:cNvSpPr>
                  <p:nvPr userDrawn="1"/>
                </p:nvSpPr>
                <p:spPr bwMode="gray">
                  <a:xfrm flipH="1">
                    <a:off x="5582289" y="4865931"/>
                    <a:ext cx="22231" cy="57434"/>
                  </a:xfrm>
                  <a:custGeom>
                    <a:avLst/>
                    <a:gdLst>
                      <a:gd name="T0" fmla="*/ 118 w 234"/>
                      <a:gd name="T1" fmla="*/ 25 h 605"/>
                      <a:gd name="T2" fmla="*/ 25 w 234"/>
                      <a:gd name="T3" fmla="*/ 25 h 605"/>
                      <a:gd name="T4" fmla="*/ 25 w 234"/>
                      <a:gd name="T5" fmla="*/ 118 h 605"/>
                      <a:gd name="T6" fmla="*/ 103 w 234"/>
                      <a:gd name="T7" fmla="*/ 305 h 605"/>
                      <a:gd name="T8" fmla="*/ 25 w 234"/>
                      <a:gd name="T9" fmla="*/ 493 h 605"/>
                      <a:gd name="T10" fmla="*/ 25 w 234"/>
                      <a:gd name="T11" fmla="*/ 586 h 605"/>
                      <a:gd name="T12" fmla="*/ 72 w 234"/>
                      <a:gd name="T13" fmla="*/ 605 h 605"/>
                      <a:gd name="T14" fmla="*/ 118 w 234"/>
                      <a:gd name="T15" fmla="*/ 586 h 605"/>
                      <a:gd name="T16" fmla="*/ 234 w 234"/>
                      <a:gd name="T17" fmla="*/ 305 h 605"/>
                      <a:gd name="T18" fmla="*/ 118 w 234"/>
                      <a:gd name="T19" fmla="*/ 25 h 6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4" h="605">
                        <a:moveTo>
                          <a:pt x="118" y="25"/>
                        </a:moveTo>
                        <a:cubicBezTo>
                          <a:pt x="93" y="0"/>
                          <a:pt x="51" y="0"/>
                          <a:pt x="25" y="25"/>
                        </a:cubicBezTo>
                        <a:cubicBezTo>
                          <a:pt x="0" y="51"/>
                          <a:pt x="0" y="93"/>
                          <a:pt x="25" y="118"/>
                        </a:cubicBezTo>
                        <a:cubicBezTo>
                          <a:pt x="75" y="168"/>
                          <a:pt x="103" y="235"/>
                          <a:pt x="103" y="305"/>
                        </a:cubicBezTo>
                        <a:cubicBezTo>
                          <a:pt x="103" y="376"/>
                          <a:pt x="75" y="443"/>
                          <a:pt x="25" y="493"/>
                        </a:cubicBezTo>
                        <a:cubicBezTo>
                          <a:pt x="0" y="518"/>
                          <a:pt x="0" y="560"/>
                          <a:pt x="25" y="586"/>
                        </a:cubicBezTo>
                        <a:cubicBezTo>
                          <a:pt x="38" y="598"/>
                          <a:pt x="55" y="605"/>
                          <a:pt x="72" y="605"/>
                        </a:cubicBezTo>
                        <a:cubicBezTo>
                          <a:pt x="89" y="605"/>
                          <a:pt x="105" y="598"/>
                          <a:pt x="118" y="586"/>
                        </a:cubicBezTo>
                        <a:cubicBezTo>
                          <a:pt x="193" y="511"/>
                          <a:pt x="234" y="411"/>
                          <a:pt x="234" y="305"/>
                        </a:cubicBezTo>
                        <a:cubicBezTo>
                          <a:pt x="234" y="200"/>
                          <a:pt x="193" y="100"/>
                          <a:pt x="118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32" name="Group 31"/>
              <p:cNvGrpSpPr/>
              <p:nvPr userDrawn="1"/>
            </p:nvGrpSpPr>
            <p:grpSpPr>
              <a:xfrm>
                <a:off x="5570450" y="4802764"/>
                <a:ext cx="204064" cy="204064"/>
                <a:chOff x="5513300" y="4802764"/>
                <a:chExt cx="204064" cy="204064"/>
              </a:xfrm>
            </p:grpSpPr>
            <p:sp>
              <p:nvSpPr>
                <p:cNvPr id="74" name="Oval 73"/>
                <p:cNvSpPr/>
                <p:nvPr userDrawn="1"/>
              </p:nvSpPr>
              <p:spPr bwMode="gray">
                <a:xfrm>
                  <a:off x="5513300" y="4802764"/>
                  <a:ext cx="204064" cy="204064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75" name="Freeform 5"/>
                <p:cNvSpPr>
                  <a:spLocks/>
                </p:cNvSpPr>
                <p:nvPr userDrawn="1"/>
              </p:nvSpPr>
              <p:spPr bwMode="gray">
                <a:xfrm>
                  <a:off x="5547173" y="4854474"/>
                  <a:ext cx="136318" cy="84799"/>
                </a:xfrm>
                <a:custGeom>
                  <a:avLst/>
                  <a:gdLst/>
                  <a:ahLst/>
                  <a:cxnLst>
                    <a:cxn ang="0">
                      <a:pos x="378" y="157"/>
                    </a:cxn>
                    <a:cxn ang="0">
                      <a:pos x="388" y="142"/>
                    </a:cxn>
                    <a:cxn ang="0">
                      <a:pos x="391" y="126"/>
                    </a:cxn>
                    <a:cxn ang="0">
                      <a:pos x="391" y="120"/>
                    </a:cxn>
                    <a:cxn ang="0">
                      <a:pos x="388" y="109"/>
                    </a:cxn>
                    <a:cxn ang="0">
                      <a:pos x="378" y="94"/>
                    </a:cxn>
                    <a:cxn ang="0">
                      <a:pos x="359" y="79"/>
                    </a:cxn>
                    <a:cxn ang="0">
                      <a:pos x="334" y="71"/>
                    </a:cxn>
                    <a:cxn ang="0">
                      <a:pos x="320" y="70"/>
                    </a:cxn>
                    <a:cxn ang="0">
                      <a:pos x="302" y="72"/>
                    </a:cxn>
                    <a:cxn ang="0">
                      <a:pos x="302" y="70"/>
                    </a:cxn>
                    <a:cxn ang="0">
                      <a:pos x="302" y="62"/>
                    </a:cxn>
                    <a:cxn ang="0">
                      <a:pos x="298" y="49"/>
                    </a:cxn>
                    <a:cxn ang="0">
                      <a:pos x="291" y="36"/>
                    </a:cxn>
                    <a:cxn ang="0">
                      <a:pos x="282" y="25"/>
                    </a:cxn>
                    <a:cxn ang="0">
                      <a:pos x="270" y="16"/>
                    </a:cxn>
                    <a:cxn ang="0">
                      <a:pos x="255" y="8"/>
                    </a:cxn>
                    <a:cxn ang="0">
                      <a:pos x="239" y="3"/>
                    </a:cxn>
                    <a:cxn ang="0">
                      <a:pos x="223" y="0"/>
                    </a:cxn>
                    <a:cxn ang="0">
                      <a:pos x="213" y="0"/>
                    </a:cxn>
                    <a:cxn ang="0">
                      <a:pos x="195" y="1"/>
                    </a:cxn>
                    <a:cxn ang="0">
                      <a:pos x="179" y="5"/>
                    </a:cxn>
                    <a:cxn ang="0">
                      <a:pos x="163" y="12"/>
                    </a:cxn>
                    <a:cxn ang="0">
                      <a:pos x="150" y="20"/>
                    </a:cxn>
                    <a:cxn ang="0">
                      <a:pos x="140" y="31"/>
                    </a:cxn>
                    <a:cxn ang="0">
                      <a:pos x="131" y="42"/>
                    </a:cxn>
                    <a:cxn ang="0">
                      <a:pos x="126" y="55"/>
                    </a:cxn>
                    <a:cxn ang="0">
                      <a:pos x="124" y="70"/>
                    </a:cxn>
                    <a:cxn ang="0">
                      <a:pos x="125" y="72"/>
                    </a:cxn>
                    <a:cxn ang="0">
                      <a:pos x="115" y="70"/>
                    </a:cxn>
                    <a:cxn ang="0">
                      <a:pos x="107" y="70"/>
                    </a:cxn>
                    <a:cxn ang="0">
                      <a:pos x="78" y="74"/>
                    </a:cxn>
                    <a:cxn ang="0">
                      <a:pos x="56" y="86"/>
                    </a:cxn>
                    <a:cxn ang="0">
                      <a:pos x="41" y="104"/>
                    </a:cxn>
                    <a:cxn ang="0">
                      <a:pos x="37" y="114"/>
                    </a:cxn>
                    <a:cxn ang="0">
                      <a:pos x="36" y="126"/>
                    </a:cxn>
                    <a:cxn ang="0">
                      <a:pos x="36" y="135"/>
                    </a:cxn>
                    <a:cxn ang="0">
                      <a:pos x="42" y="149"/>
                    </a:cxn>
                    <a:cxn ang="0">
                      <a:pos x="48" y="157"/>
                    </a:cxn>
                    <a:cxn ang="0">
                      <a:pos x="28" y="165"/>
                    </a:cxn>
                    <a:cxn ang="0">
                      <a:pos x="14" y="177"/>
                    </a:cxn>
                    <a:cxn ang="0">
                      <a:pos x="3" y="192"/>
                    </a:cxn>
                    <a:cxn ang="0">
                      <a:pos x="0" y="210"/>
                    </a:cxn>
                    <a:cxn ang="0">
                      <a:pos x="0" y="215"/>
                    </a:cxn>
                    <a:cxn ang="0">
                      <a:pos x="3" y="226"/>
                    </a:cxn>
                    <a:cxn ang="0">
                      <a:pos x="12" y="241"/>
                    </a:cxn>
                    <a:cxn ang="0">
                      <a:pos x="32" y="256"/>
                    </a:cxn>
                    <a:cxn ang="0">
                      <a:pos x="57" y="264"/>
                    </a:cxn>
                    <a:cxn ang="0">
                      <a:pos x="355" y="265"/>
                    </a:cxn>
                    <a:cxn ang="0">
                      <a:pos x="370" y="264"/>
                    </a:cxn>
                    <a:cxn ang="0">
                      <a:pos x="395" y="256"/>
                    </a:cxn>
                    <a:cxn ang="0">
                      <a:pos x="414" y="241"/>
                    </a:cxn>
                    <a:cxn ang="0">
                      <a:pos x="423" y="226"/>
                    </a:cxn>
                    <a:cxn ang="0">
                      <a:pos x="426" y="215"/>
                    </a:cxn>
                    <a:cxn ang="0">
                      <a:pos x="426" y="210"/>
                    </a:cxn>
                    <a:cxn ang="0">
                      <a:pos x="423" y="192"/>
                    </a:cxn>
                    <a:cxn ang="0">
                      <a:pos x="413" y="177"/>
                    </a:cxn>
                    <a:cxn ang="0">
                      <a:pos x="397" y="165"/>
                    </a:cxn>
                    <a:cxn ang="0">
                      <a:pos x="378" y="157"/>
                    </a:cxn>
                  </a:cxnLst>
                  <a:rect l="0" t="0" r="r" b="b"/>
                  <a:pathLst>
                    <a:path w="426" h="265">
                      <a:moveTo>
                        <a:pt x="378" y="157"/>
                      </a:moveTo>
                      <a:lnTo>
                        <a:pt x="378" y="157"/>
                      </a:lnTo>
                      <a:lnTo>
                        <a:pt x="384" y="149"/>
                      </a:lnTo>
                      <a:lnTo>
                        <a:pt x="388" y="142"/>
                      </a:lnTo>
                      <a:lnTo>
                        <a:pt x="390" y="135"/>
                      </a:lnTo>
                      <a:lnTo>
                        <a:pt x="391" y="126"/>
                      </a:lnTo>
                      <a:lnTo>
                        <a:pt x="391" y="126"/>
                      </a:lnTo>
                      <a:lnTo>
                        <a:pt x="391" y="120"/>
                      </a:lnTo>
                      <a:lnTo>
                        <a:pt x="390" y="114"/>
                      </a:lnTo>
                      <a:lnTo>
                        <a:pt x="388" y="109"/>
                      </a:lnTo>
                      <a:lnTo>
                        <a:pt x="386" y="104"/>
                      </a:lnTo>
                      <a:lnTo>
                        <a:pt x="378" y="94"/>
                      </a:lnTo>
                      <a:lnTo>
                        <a:pt x="370" y="86"/>
                      </a:lnTo>
                      <a:lnTo>
                        <a:pt x="359" y="79"/>
                      </a:lnTo>
                      <a:lnTo>
                        <a:pt x="348" y="74"/>
                      </a:lnTo>
                      <a:lnTo>
                        <a:pt x="334" y="71"/>
                      </a:lnTo>
                      <a:lnTo>
                        <a:pt x="320" y="70"/>
                      </a:lnTo>
                      <a:lnTo>
                        <a:pt x="320" y="70"/>
                      </a:lnTo>
                      <a:lnTo>
                        <a:pt x="311" y="70"/>
                      </a:lnTo>
                      <a:lnTo>
                        <a:pt x="302" y="72"/>
                      </a:lnTo>
                      <a:lnTo>
                        <a:pt x="302" y="72"/>
                      </a:lnTo>
                      <a:lnTo>
                        <a:pt x="302" y="70"/>
                      </a:lnTo>
                      <a:lnTo>
                        <a:pt x="302" y="70"/>
                      </a:lnTo>
                      <a:lnTo>
                        <a:pt x="302" y="62"/>
                      </a:lnTo>
                      <a:lnTo>
                        <a:pt x="300" y="55"/>
                      </a:lnTo>
                      <a:lnTo>
                        <a:pt x="298" y="49"/>
                      </a:lnTo>
                      <a:lnTo>
                        <a:pt x="295" y="42"/>
                      </a:lnTo>
                      <a:lnTo>
                        <a:pt x="291" y="36"/>
                      </a:lnTo>
                      <a:lnTo>
                        <a:pt x="287" y="31"/>
                      </a:lnTo>
                      <a:lnTo>
                        <a:pt x="282" y="25"/>
                      </a:lnTo>
                      <a:lnTo>
                        <a:pt x="277" y="20"/>
                      </a:lnTo>
                      <a:lnTo>
                        <a:pt x="270" y="16"/>
                      </a:lnTo>
                      <a:lnTo>
                        <a:pt x="263" y="12"/>
                      </a:lnTo>
                      <a:lnTo>
                        <a:pt x="255" y="8"/>
                      </a:lnTo>
                      <a:lnTo>
                        <a:pt x="248" y="5"/>
                      </a:lnTo>
                      <a:lnTo>
                        <a:pt x="239" y="3"/>
                      </a:lnTo>
                      <a:lnTo>
                        <a:pt x="231" y="1"/>
                      </a:lnTo>
                      <a:lnTo>
                        <a:pt x="223" y="0"/>
                      </a:lnTo>
                      <a:lnTo>
                        <a:pt x="213" y="0"/>
                      </a:lnTo>
                      <a:lnTo>
                        <a:pt x="213" y="0"/>
                      </a:lnTo>
                      <a:lnTo>
                        <a:pt x="204" y="0"/>
                      </a:lnTo>
                      <a:lnTo>
                        <a:pt x="195" y="1"/>
                      </a:lnTo>
                      <a:lnTo>
                        <a:pt x="186" y="3"/>
                      </a:lnTo>
                      <a:lnTo>
                        <a:pt x="179" y="5"/>
                      </a:lnTo>
                      <a:lnTo>
                        <a:pt x="171" y="8"/>
                      </a:lnTo>
                      <a:lnTo>
                        <a:pt x="163" y="12"/>
                      </a:lnTo>
                      <a:lnTo>
                        <a:pt x="157" y="16"/>
                      </a:lnTo>
                      <a:lnTo>
                        <a:pt x="150" y="20"/>
                      </a:lnTo>
                      <a:lnTo>
                        <a:pt x="145" y="25"/>
                      </a:lnTo>
                      <a:lnTo>
                        <a:pt x="140" y="31"/>
                      </a:lnTo>
                      <a:lnTo>
                        <a:pt x="135" y="36"/>
                      </a:lnTo>
                      <a:lnTo>
                        <a:pt x="131" y="42"/>
                      </a:lnTo>
                      <a:lnTo>
                        <a:pt x="128" y="49"/>
                      </a:lnTo>
                      <a:lnTo>
                        <a:pt x="126" y="55"/>
                      </a:lnTo>
                      <a:lnTo>
                        <a:pt x="125" y="62"/>
                      </a:lnTo>
                      <a:lnTo>
                        <a:pt x="124" y="70"/>
                      </a:lnTo>
                      <a:lnTo>
                        <a:pt x="124" y="70"/>
                      </a:lnTo>
                      <a:lnTo>
                        <a:pt x="125" y="72"/>
                      </a:lnTo>
                      <a:lnTo>
                        <a:pt x="125" y="72"/>
                      </a:lnTo>
                      <a:lnTo>
                        <a:pt x="115" y="70"/>
                      </a:lnTo>
                      <a:lnTo>
                        <a:pt x="107" y="70"/>
                      </a:lnTo>
                      <a:lnTo>
                        <a:pt x="107" y="70"/>
                      </a:lnTo>
                      <a:lnTo>
                        <a:pt x="92" y="71"/>
                      </a:lnTo>
                      <a:lnTo>
                        <a:pt x="78" y="74"/>
                      </a:lnTo>
                      <a:lnTo>
                        <a:pt x="67" y="79"/>
                      </a:lnTo>
                      <a:lnTo>
                        <a:pt x="56" y="86"/>
                      </a:lnTo>
                      <a:lnTo>
                        <a:pt x="48" y="94"/>
                      </a:lnTo>
                      <a:lnTo>
                        <a:pt x="41" y="104"/>
                      </a:lnTo>
                      <a:lnTo>
                        <a:pt x="39" y="109"/>
                      </a:lnTo>
                      <a:lnTo>
                        <a:pt x="37" y="114"/>
                      </a:lnTo>
                      <a:lnTo>
                        <a:pt x="36" y="120"/>
                      </a:lnTo>
                      <a:lnTo>
                        <a:pt x="36" y="126"/>
                      </a:lnTo>
                      <a:lnTo>
                        <a:pt x="36" y="126"/>
                      </a:lnTo>
                      <a:lnTo>
                        <a:pt x="36" y="135"/>
                      </a:lnTo>
                      <a:lnTo>
                        <a:pt x="39" y="142"/>
                      </a:lnTo>
                      <a:lnTo>
                        <a:pt x="42" y="149"/>
                      </a:lnTo>
                      <a:lnTo>
                        <a:pt x="48" y="157"/>
                      </a:lnTo>
                      <a:lnTo>
                        <a:pt x="48" y="157"/>
                      </a:lnTo>
                      <a:lnTo>
                        <a:pt x="38" y="160"/>
                      </a:lnTo>
                      <a:lnTo>
                        <a:pt x="28" y="165"/>
                      </a:lnTo>
                      <a:lnTo>
                        <a:pt x="20" y="171"/>
                      </a:lnTo>
                      <a:lnTo>
                        <a:pt x="14" y="177"/>
                      </a:lnTo>
                      <a:lnTo>
                        <a:pt x="7" y="184"/>
                      </a:lnTo>
                      <a:lnTo>
                        <a:pt x="3" y="192"/>
                      </a:lnTo>
                      <a:lnTo>
                        <a:pt x="1" y="200"/>
                      </a:lnTo>
                      <a:lnTo>
                        <a:pt x="0" y="210"/>
                      </a:lnTo>
                      <a:lnTo>
                        <a:pt x="0" y="210"/>
                      </a:lnTo>
                      <a:lnTo>
                        <a:pt x="0" y="215"/>
                      </a:lnTo>
                      <a:lnTo>
                        <a:pt x="1" y="221"/>
                      </a:lnTo>
                      <a:lnTo>
                        <a:pt x="3" y="226"/>
                      </a:lnTo>
                      <a:lnTo>
                        <a:pt x="5" y="231"/>
                      </a:lnTo>
                      <a:lnTo>
                        <a:pt x="12" y="241"/>
                      </a:lnTo>
                      <a:lnTo>
                        <a:pt x="21" y="249"/>
                      </a:lnTo>
                      <a:lnTo>
                        <a:pt x="32" y="256"/>
                      </a:lnTo>
                      <a:lnTo>
                        <a:pt x="43" y="261"/>
                      </a:lnTo>
                      <a:lnTo>
                        <a:pt x="57" y="264"/>
                      </a:lnTo>
                      <a:lnTo>
                        <a:pt x="71" y="265"/>
                      </a:lnTo>
                      <a:lnTo>
                        <a:pt x="355" y="265"/>
                      </a:lnTo>
                      <a:lnTo>
                        <a:pt x="355" y="265"/>
                      </a:lnTo>
                      <a:lnTo>
                        <a:pt x="370" y="264"/>
                      </a:lnTo>
                      <a:lnTo>
                        <a:pt x="383" y="261"/>
                      </a:lnTo>
                      <a:lnTo>
                        <a:pt x="395" y="256"/>
                      </a:lnTo>
                      <a:lnTo>
                        <a:pt x="406" y="249"/>
                      </a:lnTo>
                      <a:lnTo>
                        <a:pt x="414" y="241"/>
                      </a:lnTo>
                      <a:lnTo>
                        <a:pt x="421" y="231"/>
                      </a:lnTo>
                      <a:lnTo>
                        <a:pt x="423" y="226"/>
                      </a:lnTo>
                      <a:lnTo>
                        <a:pt x="425" y="221"/>
                      </a:lnTo>
                      <a:lnTo>
                        <a:pt x="426" y="215"/>
                      </a:lnTo>
                      <a:lnTo>
                        <a:pt x="426" y="210"/>
                      </a:lnTo>
                      <a:lnTo>
                        <a:pt x="426" y="210"/>
                      </a:lnTo>
                      <a:lnTo>
                        <a:pt x="426" y="200"/>
                      </a:lnTo>
                      <a:lnTo>
                        <a:pt x="423" y="192"/>
                      </a:lnTo>
                      <a:lnTo>
                        <a:pt x="419" y="184"/>
                      </a:lnTo>
                      <a:lnTo>
                        <a:pt x="413" y="177"/>
                      </a:lnTo>
                      <a:lnTo>
                        <a:pt x="406" y="171"/>
                      </a:lnTo>
                      <a:lnTo>
                        <a:pt x="397" y="165"/>
                      </a:lnTo>
                      <a:lnTo>
                        <a:pt x="389" y="160"/>
                      </a:lnTo>
                      <a:lnTo>
                        <a:pt x="378" y="157"/>
                      </a:lnTo>
                      <a:lnTo>
                        <a:pt x="378" y="157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33" name="Group 32"/>
              <p:cNvGrpSpPr/>
              <p:nvPr userDrawn="1"/>
            </p:nvGrpSpPr>
            <p:grpSpPr bwMode="gray">
              <a:xfrm>
                <a:off x="3770949" y="4797225"/>
                <a:ext cx="216027" cy="216027"/>
                <a:chOff x="1676399" y="895350"/>
                <a:chExt cx="304800" cy="304800"/>
              </a:xfrm>
            </p:grpSpPr>
            <p:sp>
              <p:nvSpPr>
                <p:cNvPr id="72" name="Oval 71"/>
                <p:cNvSpPr/>
                <p:nvPr userDrawn="1"/>
              </p:nvSpPr>
              <p:spPr bwMode="gray">
                <a:xfrm>
                  <a:off x="1676399" y="895350"/>
                  <a:ext cx="304800" cy="304800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73" name="Freeform 11"/>
                <p:cNvSpPr>
                  <a:spLocks/>
                </p:cNvSpPr>
                <p:nvPr userDrawn="1"/>
              </p:nvSpPr>
              <p:spPr bwMode="gray">
                <a:xfrm>
                  <a:off x="1726683" y="928563"/>
                  <a:ext cx="204233" cy="233408"/>
                </a:xfrm>
                <a:custGeom>
                  <a:avLst/>
                  <a:gdLst>
                    <a:gd name="T0" fmla="*/ 325 w 618"/>
                    <a:gd name="T1" fmla="*/ 683 h 706"/>
                    <a:gd name="T2" fmla="*/ 423 w 618"/>
                    <a:gd name="T3" fmla="*/ 695 h 706"/>
                    <a:gd name="T4" fmla="*/ 341 w 618"/>
                    <a:gd name="T5" fmla="*/ 606 h 706"/>
                    <a:gd name="T6" fmla="*/ 340 w 618"/>
                    <a:gd name="T7" fmla="*/ 494 h 706"/>
                    <a:gd name="T8" fmla="*/ 348 w 618"/>
                    <a:gd name="T9" fmla="*/ 360 h 706"/>
                    <a:gd name="T10" fmla="*/ 427 w 618"/>
                    <a:gd name="T11" fmla="*/ 384 h 706"/>
                    <a:gd name="T12" fmla="*/ 617 w 618"/>
                    <a:gd name="T13" fmla="*/ 484 h 706"/>
                    <a:gd name="T14" fmla="*/ 611 w 618"/>
                    <a:gd name="T15" fmla="*/ 438 h 706"/>
                    <a:gd name="T16" fmla="*/ 538 w 618"/>
                    <a:gd name="T17" fmla="*/ 359 h 706"/>
                    <a:gd name="T18" fmla="*/ 524 w 618"/>
                    <a:gd name="T19" fmla="*/ 322 h 706"/>
                    <a:gd name="T20" fmla="*/ 513 w 618"/>
                    <a:gd name="T21" fmla="*/ 338 h 706"/>
                    <a:gd name="T22" fmla="*/ 496 w 618"/>
                    <a:gd name="T23" fmla="*/ 340 h 706"/>
                    <a:gd name="T24" fmla="*/ 443 w 618"/>
                    <a:gd name="T25" fmla="*/ 290 h 706"/>
                    <a:gd name="T26" fmla="*/ 430 w 618"/>
                    <a:gd name="T27" fmla="*/ 238 h 706"/>
                    <a:gd name="T28" fmla="*/ 418 w 618"/>
                    <a:gd name="T29" fmla="*/ 256 h 706"/>
                    <a:gd name="T30" fmla="*/ 398 w 618"/>
                    <a:gd name="T31" fmla="*/ 254 h 706"/>
                    <a:gd name="T32" fmla="*/ 337 w 618"/>
                    <a:gd name="T33" fmla="*/ 185 h 706"/>
                    <a:gd name="T34" fmla="*/ 305 w 618"/>
                    <a:gd name="T35" fmla="*/ 0 h 706"/>
                    <a:gd name="T36" fmla="*/ 274 w 618"/>
                    <a:gd name="T37" fmla="*/ 185 h 706"/>
                    <a:gd name="T38" fmla="*/ 218 w 618"/>
                    <a:gd name="T39" fmla="*/ 253 h 706"/>
                    <a:gd name="T40" fmla="*/ 196 w 618"/>
                    <a:gd name="T41" fmla="*/ 258 h 706"/>
                    <a:gd name="T42" fmla="*/ 183 w 618"/>
                    <a:gd name="T43" fmla="*/ 240 h 706"/>
                    <a:gd name="T44" fmla="*/ 170 w 618"/>
                    <a:gd name="T45" fmla="*/ 283 h 706"/>
                    <a:gd name="T46" fmla="*/ 117 w 618"/>
                    <a:gd name="T47" fmla="*/ 344 h 706"/>
                    <a:gd name="T48" fmla="*/ 99 w 618"/>
                    <a:gd name="T49" fmla="*/ 344 h 706"/>
                    <a:gd name="T50" fmla="*/ 86 w 618"/>
                    <a:gd name="T51" fmla="*/ 322 h 706"/>
                    <a:gd name="T52" fmla="*/ 73 w 618"/>
                    <a:gd name="T53" fmla="*/ 369 h 706"/>
                    <a:gd name="T54" fmla="*/ 8 w 618"/>
                    <a:gd name="T55" fmla="*/ 441 h 706"/>
                    <a:gd name="T56" fmla="*/ 3 w 618"/>
                    <a:gd name="T57" fmla="*/ 485 h 706"/>
                    <a:gd name="T58" fmla="*/ 181 w 618"/>
                    <a:gd name="T59" fmla="*/ 387 h 706"/>
                    <a:gd name="T60" fmla="*/ 267 w 618"/>
                    <a:gd name="T61" fmla="*/ 361 h 706"/>
                    <a:gd name="T62" fmla="*/ 275 w 618"/>
                    <a:gd name="T63" fmla="*/ 494 h 706"/>
                    <a:gd name="T64" fmla="*/ 272 w 618"/>
                    <a:gd name="T65" fmla="*/ 612 h 706"/>
                    <a:gd name="T66" fmla="*/ 193 w 618"/>
                    <a:gd name="T67" fmla="*/ 693 h 706"/>
                    <a:gd name="T68" fmla="*/ 293 w 618"/>
                    <a:gd name="T69" fmla="*/ 684 h 706"/>
                    <a:gd name="T70" fmla="*/ 308 w 618"/>
                    <a:gd name="T71" fmla="*/ 706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18" h="706">
                      <a:moveTo>
                        <a:pt x="317" y="690"/>
                      </a:moveTo>
                      <a:cubicBezTo>
                        <a:pt x="319" y="684"/>
                        <a:pt x="323" y="683"/>
                        <a:pt x="325" y="683"/>
                      </a:cubicBezTo>
                      <a:cubicBezTo>
                        <a:pt x="417" y="704"/>
                        <a:pt x="417" y="704"/>
                        <a:pt x="417" y="704"/>
                      </a:cubicBezTo>
                      <a:cubicBezTo>
                        <a:pt x="421" y="704"/>
                        <a:pt x="423" y="700"/>
                        <a:pt x="423" y="695"/>
                      </a:cubicBezTo>
                      <a:cubicBezTo>
                        <a:pt x="423" y="687"/>
                        <a:pt x="419" y="679"/>
                        <a:pt x="413" y="673"/>
                      </a:cubicBezTo>
                      <a:cubicBezTo>
                        <a:pt x="341" y="606"/>
                        <a:pt x="341" y="606"/>
                        <a:pt x="341" y="606"/>
                      </a:cubicBezTo>
                      <a:cubicBezTo>
                        <a:pt x="335" y="601"/>
                        <a:pt x="334" y="597"/>
                        <a:pt x="334" y="592"/>
                      </a:cubicBezTo>
                      <a:cubicBezTo>
                        <a:pt x="334" y="581"/>
                        <a:pt x="340" y="569"/>
                        <a:pt x="340" y="494"/>
                      </a:cubicBezTo>
                      <a:cubicBezTo>
                        <a:pt x="340" y="387"/>
                        <a:pt x="340" y="387"/>
                        <a:pt x="340" y="387"/>
                      </a:cubicBezTo>
                      <a:cubicBezTo>
                        <a:pt x="340" y="366"/>
                        <a:pt x="340" y="360"/>
                        <a:pt x="348" y="360"/>
                      </a:cubicBezTo>
                      <a:cubicBezTo>
                        <a:pt x="349" y="360"/>
                        <a:pt x="353" y="362"/>
                        <a:pt x="361" y="364"/>
                      </a:cubicBezTo>
                      <a:cubicBezTo>
                        <a:pt x="427" y="384"/>
                        <a:pt x="427" y="384"/>
                        <a:pt x="427" y="384"/>
                      </a:cubicBezTo>
                      <a:cubicBezTo>
                        <a:pt x="438" y="387"/>
                        <a:pt x="448" y="391"/>
                        <a:pt x="463" y="399"/>
                      </a:cubicBezTo>
                      <a:cubicBezTo>
                        <a:pt x="617" y="484"/>
                        <a:pt x="617" y="484"/>
                        <a:pt x="617" y="484"/>
                      </a:cubicBezTo>
                      <a:cubicBezTo>
                        <a:pt x="618" y="458"/>
                        <a:pt x="618" y="458"/>
                        <a:pt x="618" y="458"/>
                      </a:cubicBezTo>
                      <a:cubicBezTo>
                        <a:pt x="618" y="447"/>
                        <a:pt x="618" y="444"/>
                        <a:pt x="611" y="438"/>
                      </a:cubicBezTo>
                      <a:cubicBezTo>
                        <a:pt x="545" y="381"/>
                        <a:pt x="545" y="381"/>
                        <a:pt x="545" y="381"/>
                      </a:cubicBezTo>
                      <a:cubicBezTo>
                        <a:pt x="538" y="375"/>
                        <a:pt x="538" y="374"/>
                        <a:pt x="538" y="359"/>
                      </a:cubicBezTo>
                      <a:cubicBezTo>
                        <a:pt x="538" y="337"/>
                        <a:pt x="538" y="337"/>
                        <a:pt x="538" y="337"/>
                      </a:cubicBezTo>
                      <a:cubicBezTo>
                        <a:pt x="538" y="326"/>
                        <a:pt x="537" y="322"/>
                        <a:pt x="524" y="322"/>
                      </a:cubicBezTo>
                      <a:cubicBezTo>
                        <a:pt x="516" y="322"/>
                        <a:pt x="513" y="324"/>
                        <a:pt x="513" y="331"/>
                      </a:cubicBezTo>
                      <a:cubicBezTo>
                        <a:pt x="513" y="338"/>
                        <a:pt x="513" y="338"/>
                        <a:pt x="513" y="338"/>
                      </a:cubicBezTo>
                      <a:cubicBezTo>
                        <a:pt x="513" y="342"/>
                        <a:pt x="509" y="345"/>
                        <a:pt x="506" y="345"/>
                      </a:cubicBezTo>
                      <a:cubicBezTo>
                        <a:pt x="505" y="345"/>
                        <a:pt x="502" y="345"/>
                        <a:pt x="496" y="340"/>
                      </a:cubicBezTo>
                      <a:cubicBezTo>
                        <a:pt x="449" y="299"/>
                        <a:pt x="449" y="299"/>
                        <a:pt x="449" y="299"/>
                      </a:cubicBezTo>
                      <a:cubicBezTo>
                        <a:pt x="444" y="295"/>
                        <a:pt x="443" y="292"/>
                        <a:pt x="443" y="290"/>
                      </a:cubicBezTo>
                      <a:cubicBezTo>
                        <a:pt x="445" y="251"/>
                        <a:pt x="445" y="251"/>
                        <a:pt x="445" y="251"/>
                      </a:cubicBezTo>
                      <a:cubicBezTo>
                        <a:pt x="445" y="241"/>
                        <a:pt x="442" y="238"/>
                        <a:pt x="430" y="238"/>
                      </a:cubicBezTo>
                      <a:cubicBezTo>
                        <a:pt x="421" y="238"/>
                        <a:pt x="418" y="241"/>
                        <a:pt x="418" y="250"/>
                      </a:cubicBezTo>
                      <a:cubicBezTo>
                        <a:pt x="418" y="256"/>
                        <a:pt x="418" y="256"/>
                        <a:pt x="418" y="256"/>
                      </a:cubicBezTo>
                      <a:cubicBezTo>
                        <a:pt x="418" y="260"/>
                        <a:pt x="415" y="263"/>
                        <a:pt x="411" y="263"/>
                      </a:cubicBezTo>
                      <a:cubicBezTo>
                        <a:pt x="407" y="263"/>
                        <a:pt x="404" y="260"/>
                        <a:pt x="398" y="254"/>
                      </a:cubicBezTo>
                      <a:cubicBezTo>
                        <a:pt x="348" y="211"/>
                        <a:pt x="348" y="211"/>
                        <a:pt x="348" y="211"/>
                      </a:cubicBezTo>
                      <a:cubicBezTo>
                        <a:pt x="338" y="202"/>
                        <a:pt x="338" y="202"/>
                        <a:pt x="337" y="185"/>
                      </a:cubicBezTo>
                      <a:cubicBezTo>
                        <a:pt x="336" y="144"/>
                        <a:pt x="336" y="144"/>
                        <a:pt x="336" y="144"/>
                      </a:cubicBezTo>
                      <a:cubicBezTo>
                        <a:pt x="334" y="73"/>
                        <a:pt x="324" y="0"/>
                        <a:pt x="305" y="0"/>
                      </a:cubicBezTo>
                      <a:cubicBezTo>
                        <a:pt x="285" y="0"/>
                        <a:pt x="275" y="87"/>
                        <a:pt x="274" y="144"/>
                      </a:cubicBezTo>
                      <a:cubicBezTo>
                        <a:pt x="274" y="185"/>
                        <a:pt x="274" y="185"/>
                        <a:pt x="274" y="185"/>
                      </a:cubicBezTo>
                      <a:cubicBezTo>
                        <a:pt x="274" y="202"/>
                        <a:pt x="274" y="203"/>
                        <a:pt x="264" y="212"/>
                      </a:cubicBezTo>
                      <a:cubicBezTo>
                        <a:pt x="218" y="253"/>
                        <a:pt x="218" y="253"/>
                        <a:pt x="218" y="253"/>
                      </a:cubicBezTo>
                      <a:cubicBezTo>
                        <a:pt x="209" y="262"/>
                        <a:pt x="204" y="263"/>
                        <a:pt x="201" y="263"/>
                      </a:cubicBezTo>
                      <a:cubicBezTo>
                        <a:pt x="198" y="263"/>
                        <a:pt x="196" y="261"/>
                        <a:pt x="196" y="258"/>
                      </a:cubicBezTo>
                      <a:cubicBezTo>
                        <a:pt x="196" y="252"/>
                        <a:pt x="196" y="252"/>
                        <a:pt x="196" y="252"/>
                      </a:cubicBezTo>
                      <a:cubicBezTo>
                        <a:pt x="196" y="244"/>
                        <a:pt x="195" y="240"/>
                        <a:pt x="183" y="240"/>
                      </a:cubicBezTo>
                      <a:cubicBezTo>
                        <a:pt x="170" y="240"/>
                        <a:pt x="170" y="245"/>
                        <a:pt x="170" y="258"/>
                      </a:cubicBezTo>
                      <a:cubicBezTo>
                        <a:pt x="170" y="283"/>
                        <a:pt x="170" y="283"/>
                        <a:pt x="170" y="283"/>
                      </a:cubicBezTo>
                      <a:cubicBezTo>
                        <a:pt x="170" y="294"/>
                        <a:pt x="169" y="298"/>
                        <a:pt x="161" y="304"/>
                      </a:cubicBezTo>
                      <a:cubicBezTo>
                        <a:pt x="117" y="344"/>
                        <a:pt x="117" y="344"/>
                        <a:pt x="117" y="344"/>
                      </a:cubicBezTo>
                      <a:cubicBezTo>
                        <a:pt x="110" y="349"/>
                        <a:pt x="106" y="351"/>
                        <a:pt x="104" y="351"/>
                      </a:cubicBezTo>
                      <a:cubicBezTo>
                        <a:pt x="102" y="351"/>
                        <a:pt x="99" y="348"/>
                        <a:pt x="99" y="344"/>
                      </a:cubicBezTo>
                      <a:cubicBezTo>
                        <a:pt x="99" y="334"/>
                        <a:pt x="99" y="334"/>
                        <a:pt x="99" y="334"/>
                      </a:cubicBezTo>
                      <a:cubicBezTo>
                        <a:pt x="99" y="324"/>
                        <a:pt x="96" y="322"/>
                        <a:pt x="86" y="322"/>
                      </a:cubicBezTo>
                      <a:cubicBezTo>
                        <a:pt x="75" y="322"/>
                        <a:pt x="73" y="327"/>
                        <a:pt x="73" y="340"/>
                      </a:cubicBezTo>
                      <a:cubicBezTo>
                        <a:pt x="73" y="369"/>
                        <a:pt x="73" y="369"/>
                        <a:pt x="73" y="369"/>
                      </a:cubicBezTo>
                      <a:cubicBezTo>
                        <a:pt x="73" y="382"/>
                        <a:pt x="72" y="384"/>
                        <a:pt x="63" y="392"/>
                      </a:cubicBezTo>
                      <a:cubicBezTo>
                        <a:pt x="8" y="441"/>
                        <a:pt x="8" y="441"/>
                        <a:pt x="8" y="441"/>
                      </a:cubicBezTo>
                      <a:cubicBezTo>
                        <a:pt x="0" y="448"/>
                        <a:pt x="0" y="449"/>
                        <a:pt x="0" y="457"/>
                      </a:cubicBezTo>
                      <a:cubicBezTo>
                        <a:pt x="3" y="485"/>
                        <a:pt x="3" y="485"/>
                        <a:pt x="3" y="485"/>
                      </a:cubicBezTo>
                      <a:cubicBezTo>
                        <a:pt x="147" y="401"/>
                        <a:pt x="147" y="401"/>
                        <a:pt x="147" y="401"/>
                      </a:cubicBezTo>
                      <a:cubicBezTo>
                        <a:pt x="162" y="392"/>
                        <a:pt x="163" y="392"/>
                        <a:pt x="181" y="387"/>
                      </a:cubicBezTo>
                      <a:cubicBezTo>
                        <a:pt x="248" y="366"/>
                        <a:pt x="248" y="366"/>
                        <a:pt x="248" y="366"/>
                      </a:cubicBezTo>
                      <a:cubicBezTo>
                        <a:pt x="259" y="362"/>
                        <a:pt x="265" y="361"/>
                        <a:pt x="267" y="361"/>
                      </a:cubicBezTo>
                      <a:cubicBezTo>
                        <a:pt x="275" y="361"/>
                        <a:pt x="275" y="367"/>
                        <a:pt x="275" y="387"/>
                      </a:cubicBezTo>
                      <a:cubicBezTo>
                        <a:pt x="275" y="494"/>
                        <a:pt x="275" y="494"/>
                        <a:pt x="275" y="494"/>
                      </a:cubicBezTo>
                      <a:cubicBezTo>
                        <a:pt x="275" y="587"/>
                        <a:pt x="281" y="574"/>
                        <a:pt x="281" y="593"/>
                      </a:cubicBezTo>
                      <a:cubicBezTo>
                        <a:pt x="281" y="599"/>
                        <a:pt x="279" y="605"/>
                        <a:pt x="272" y="612"/>
                      </a:cubicBezTo>
                      <a:cubicBezTo>
                        <a:pt x="202" y="677"/>
                        <a:pt x="202" y="677"/>
                        <a:pt x="202" y="677"/>
                      </a:cubicBezTo>
                      <a:cubicBezTo>
                        <a:pt x="195" y="683"/>
                        <a:pt x="193" y="686"/>
                        <a:pt x="193" y="693"/>
                      </a:cubicBezTo>
                      <a:cubicBezTo>
                        <a:pt x="193" y="705"/>
                        <a:pt x="195" y="706"/>
                        <a:pt x="199" y="706"/>
                      </a:cubicBezTo>
                      <a:cubicBezTo>
                        <a:pt x="293" y="684"/>
                        <a:pt x="293" y="684"/>
                        <a:pt x="293" y="684"/>
                      </a:cubicBezTo>
                      <a:cubicBezTo>
                        <a:pt x="296" y="684"/>
                        <a:pt x="299" y="686"/>
                        <a:pt x="300" y="688"/>
                      </a:cubicBezTo>
                      <a:cubicBezTo>
                        <a:pt x="308" y="706"/>
                        <a:pt x="308" y="706"/>
                        <a:pt x="308" y="706"/>
                      </a:cubicBezTo>
                      <a:lnTo>
                        <a:pt x="317" y="690"/>
                      </a:ln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0" name="Group 39"/>
              <p:cNvGrpSpPr/>
              <p:nvPr userDrawn="1"/>
            </p:nvGrpSpPr>
            <p:grpSpPr>
              <a:xfrm>
                <a:off x="4497928" y="4802764"/>
                <a:ext cx="204064" cy="204064"/>
                <a:chOff x="4331741" y="4802764"/>
                <a:chExt cx="204064" cy="204064"/>
              </a:xfrm>
            </p:grpSpPr>
            <p:sp>
              <p:nvSpPr>
                <p:cNvPr id="69" name="Oval 68"/>
                <p:cNvSpPr/>
                <p:nvPr userDrawn="1"/>
              </p:nvSpPr>
              <p:spPr bwMode="gray">
                <a:xfrm>
                  <a:off x="4331741" y="4802764"/>
                  <a:ext cx="204064" cy="204064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70" name="Freeform 8"/>
                <p:cNvSpPr>
                  <a:spLocks/>
                </p:cNvSpPr>
                <p:nvPr userDrawn="1"/>
              </p:nvSpPr>
              <p:spPr bwMode="auto">
                <a:xfrm>
                  <a:off x="4398963" y="4937126"/>
                  <a:ext cx="3175" cy="3175"/>
                </a:xfrm>
                <a:custGeom>
                  <a:avLst/>
                  <a:gdLst>
                    <a:gd name="T0" fmla="*/ 7 w 19"/>
                    <a:gd name="T1" fmla="*/ 0 h 24"/>
                    <a:gd name="T2" fmla="*/ 8 w 19"/>
                    <a:gd name="T3" fmla="*/ 0 h 24"/>
                    <a:gd name="T4" fmla="*/ 13 w 19"/>
                    <a:gd name="T5" fmla="*/ 3 h 24"/>
                    <a:gd name="T6" fmla="*/ 14 w 19"/>
                    <a:gd name="T7" fmla="*/ 4 h 24"/>
                    <a:gd name="T8" fmla="*/ 19 w 19"/>
                    <a:gd name="T9" fmla="*/ 7 h 24"/>
                    <a:gd name="T10" fmla="*/ 18 w 19"/>
                    <a:gd name="T11" fmla="*/ 8 h 24"/>
                    <a:gd name="T12" fmla="*/ 15 w 19"/>
                    <a:gd name="T13" fmla="*/ 11 h 24"/>
                    <a:gd name="T14" fmla="*/ 11 w 19"/>
                    <a:gd name="T15" fmla="*/ 14 h 24"/>
                    <a:gd name="T16" fmla="*/ 8 w 19"/>
                    <a:gd name="T17" fmla="*/ 16 h 24"/>
                    <a:gd name="T18" fmla="*/ 5 w 19"/>
                    <a:gd name="T19" fmla="*/ 19 h 24"/>
                    <a:gd name="T20" fmla="*/ 2 w 19"/>
                    <a:gd name="T21" fmla="*/ 23 h 24"/>
                    <a:gd name="T22" fmla="*/ 1 w 19"/>
                    <a:gd name="T23" fmla="*/ 24 h 24"/>
                    <a:gd name="T24" fmla="*/ 0 w 19"/>
                    <a:gd name="T25" fmla="*/ 24 h 24"/>
                    <a:gd name="T26" fmla="*/ 1 w 19"/>
                    <a:gd name="T27" fmla="*/ 23 h 24"/>
                    <a:gd name="T28" fmla="*/ 0 w 19"/>
                    <a:gd name="T29" fmla="*/ 17 h 24"/>
                    <a:gd name="T30" fmla="*/ 3 w 19"/>
                    <a:gd name="T31" fmla="*/ 13 h 24"/>
                    <a:gd name="T32" fmla="*/ 4 w 19"/>
                    <a:gd name="T33" fmla="*/ 12 h 24"/>
                    <a:gd name="T34" fmla="*/ 6 w 19"/>
                    <a:gd name="T35" fmla="*/ 7 h 24"/>
                    <a:gd name="T36" fmla="*/ 7 w 19"/>
                    <a:gd name="T37" fmla="*/ 2 h 24"/>
                    <a:gd name="T38" fmla="*/ 7 w 19"/>
                    <a:gd name="T3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4">
                      <a:moveTo>
                        <a:pt x="7" y="0"/>
                      </a:moveTo>
                      <a:lnTo>
                        <a:pt x="8" y="0"/>
                      </a:lnTo>
                      <a:lnTo>
                        <a:pt x="13" y="3"/>
                      </a:lnTo>
                      <a:lnTo>
                        <a:pt x="14" y="4"/>
                      </a:lnTo>
                      <a:lnTo>
                        <a:pt x="19" y="7"/>
                      </a:lnTo>
                      <a:lnTo>
                        <a:pt x="18" y="8"/>
                      </a:lnTo>
                      <a:lnTo>
                        <a:pt x="15" y="11"/>
                      </a:lnTo>
                      <a:lnTo>
                        <a:pt x="11" y="14"/>
                      </a:lnTo>
                      <a:lnTo>
                        <a:pt x="8" y="16"/>
                      </a:lnTo>
                      <a:lnTo>
                        <a:pt x="5" y="19"/>
                      </a:lnTo>
                      <a:lnTo>
                        <a:pt x="2" y="23"/>
                      </a:lnTo>
                      <a:lnTo>
                        <a:pt x="1" y="24"/>
                      </a:lnTo>
                      <a:lnTo>
                        <a:pt x="0" y="24"/>
                      </a:lnTo>
                      <a:lnTo>
                        <a:pt x="1" y="23"/>
                      </a:lnTo>
                      <a:lnTo>
                        <a:pt x="0" y="17"/>
                      </a:lnTo>
                      <a:lnTo>
                        <a:pt x="3" y="13"/>
                      </a:lnTo>
                      <a:lnTo>
                        <a:pt x="4" y="12"/>
                      </a:lnTo>
                      <a:lnTo>
                        <a:pt x="6" y="7"/>
                      </a:lnTo>
                      <a:lnTo>
                        <a:pt x="7" y="2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21"/>
                <p:cNvSpPr>
                  <a:spLocks noEditPoints="1"/>
                </p:cNvSpPr>
                <p:nvPr userDrawn="1"/>
              </p:nvSpPr>
              <p:spPr bwMode="gray">
                <a:xfrm>
                  <a:off x="4357915" y="4851399"/>
                  <a:ext cx="154425" cy="94865"/>
                </a:xfrm>
                <a:custGeom>
                  <a:avLst/>
                  <a:gdLst>
                    <a:gd name="T0" fmla="*/ 6 w 277"/>
                    <a:gd name="T1" fmla="*/ 144 h 169"/>
                    <a:gd name="T2" fmla="*/ 0 w 277"/>
                    <a:gd name="T3" fmla="*/ 136 h 169"/>
                    <a:gd name="T4" fmla="*/ 8 w 277"/>
                    <a:gd name="T5" fmla="*/ 101 h 169"/>
                    <a:gd name="T6" fmla="*/ 51 w 277"/>
                    <a:gd name="T7" fmla="*/ 106 h 169"/>
                    <a:gd name="T8" fmla="*/ 4 w 277"/>
                    <a:gd name="T9" fmla="*/ 78 h 169"/>
                    <a:gd name="T10" fmla="*/ 6 w 277"/>
                    <a:gd name="T11" fmla="*/ 58 h 169"/>
                    <a:gd name="T12" fmla="*/ 15 w 277"/>
                    <a:gd name="T13" fmla="*/ 40 h 169"/>
                    <a:gd name="T14" fmla="*/ 64 w 277"/>
                    <a:gd name="T15" fmla="*/ 7 h 169"/>
                    <a:gd name="T16" fmla="*/ 206 w 277"/>
                    <a:gd name="T17" fmla="*/ 4 h 169"/>
                    <a:gd name="T18" fmla="*/ 240 w 277"/>
                    <a:gd name="T19" fmla="*/ 39 h 169"/>
                    <a:gd name="T20" fmla="*/ 270 w 277"/>
                    <a:gd name="T21" fmla="*/ 43 h 169"/>
                    <a:gd name="T22" fmla="*/ 257 w 277"/>
                    <a:gd name="T23" fmla="*/ 60 h 169"/>
                    <a:gd name="T24" fmla="*/ 235 w 277"/>
                    <a:gd name="T25" fmla="*/ 89 h 169"/>
                    <a:gd name="T26" fmla="*/ 226 w 277"/>
                    <a:gd name="T27" fmla="*/ 107 h 169"/>
                    <a:gd name="T28" fmla="*/ 277 w 277"/>
                    <a:gd name="T29" fmla="*/ 95 h 169"/>
                    <a:gd name="T30" fmla="*/ 276 w 277"/>
                    <a:gd name="T31" fmla="*/ 140 h 169"/>
                    <a:gd name="T32" fmla="*/ 203 w 277"/>
                    <a:gd name="T33" fmla="*/ 149 h 169"/>
                    <a:gd name="T34" fmla="*/ 73 w 277"/>
                    <a:gd name="T35" fmla="*/ 149 h 169"/>
                    <a:gd name="T36" fmla="*/ 68 w 277"/>
                    <a:gd name="T37" fmla="*/ 17 h 169"/>
                    <a:gd name="T38" fmla="*/ 46 w 277"/>
                    <a:gd name="T39" fmla="*/ 52 h 169"/>
                    <a:gd name="T40" fmla="*/ 232 w 277"/>
                    <a:gd name="T41" fmla="*/ 48 h 169"/>
                    <a:gd name="T42" fmla="*/ 200 w 277"/>
                    <a:gd name="T43" fmla="*/ 14 h 169"/>
                    <a:gd name="T44" fmla="*/ 95 w 277"/>
                    <a:gd name="T45" fmla="*/ 77 h 169"/>
                    <a:gd name="T46" fmla="*/ 88 w 277"/>
                    <a:gd name="T47" fmla="*/ 132 h 169"/>
                    <a:gd name="T48" fmla="*/ 180 w 277"/>
                    <a:gd name="T49" fmla="*/ 140 h 169"/>
                    <a:gd name="T50" fmla="*/ 190 w 277"/>
                    <a:gd name="T51" fmla="*/ 86 h 169"/>
                    <a:gd name="T52" fmla="*/ 95 w 277"/>
                    <a:gd name="T53" fmla="*/ 77 h 169"/>
                    <a:gd name="T54" fmla="*/ 225 w 277"/>
                    <a:gd name="T55" fmla="*/ 164 h 169"/>
                    <a:gd name="T56" fmla="*/ 272 w 277"/>
                    <a:gd name="T57" fmla="*/ 169 h 169"/>
                    <a:gd name="T58" fmla="*/ 277 w 277"/>
                    <a:gd name="T59" fmla="*/ 149 h 169"/>
                    <a:gd name="T60" fmla="*/ 271 w 277"/>
                    <a:gd name="T61" fmla="*/ 150 h 169"/>
                    <a:gd name="T62" fmla="*/ 218 w 277"/>
                    <a:gd name="T63" fmla="*/ 117 h 169"/>
                    <a:gd name="T64" fmla="*/ 218 w 277"/>
                    <a:gd name="T65" fmla="*/ 136 h 169"/>
                    <a:gd name="T66" fmla="*/ 218 w 277"/>
                    <a:gd name="T67" fmla="*/ 117 h 169"/>
                    <a:gd name="T68" fmla="*/ 51 w 277"/>
                    <a:gd name="T69" fmla="*/ 164 h 169"/>
                    <a:gd name="T70" fmla="*/ 5 w 277"/>
                    <a:gd name="T71" fmla="*/ 169 h 169"/>
                    <a:gd name="T72" fmla="*/ 0 w 277"/>
                    <a:gd name="T73" fmla="*/ 149 h 169"/>
                    <a:gd name="T74" fmla="*/ 6 w 277"/>
                    <a:gd name="T75" fmla="*/ 150 h 169"/>
                    <a:gd name="T76" fmla="*/ 58 w 277"/>
                    <a:gd name="T77" fmla="*/ 117 h 169"/>
                    <a:gd name="T78" fmla="*/ 58 w 277"/>
                    <a:gd name="T79" fmla="*/ 136 h 169"/>
                    <a:gd name="T80" fmla="*/ 58 w 277"/>
                    <a:gd name="T81" fmla="*/ 117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77" h="169">
                      <a:moveTo>
                        <a:pt x="73" y="149"/>
                      </a:moveTo>
                      <a:cubicBezTo>
                        <a:pt x="51" y="148"/>
                        <a:pt x="29" y="146"/>
                        <a:pt x="6" y="144"/>
                      </a:cubicBezTo>
                      <a:cubicBezTo>
                        <a:pt x="4" y="143"/>
                        <a:pt x="2" y="143"/>
                        <a:pt x="1" y="140"/>
                      </a:cubicBezTo>
                      <a:cubicBezTo>
                        <a:pt x="0" y="139"/>
                        <a:pt x="0" y="138"/>
                        <a:pt x="0" y="136"/>
                      </a:cubicBezTo>
                      <a:cubicBezTo>
                        <a:pt x="0" y="123"/>
                        <a:pt x="0" y="109"/>
                        <a:pt x="0" y="95"/>
                      </a:cubicBezTo>
                      <a:cubicBezTo>
                        <a:pt x="1" y="98"/>
                        <a:pt x="4" y="101"/>
                        <a:pt x="8" y="101"/>
                      </a:cubicBezTo>
                      <a:cubicBezTo>
                        <a:pt x="50" y="107"/>
                        <a:pt x="50" y="107"/>
                        <a:pt x="50" y="107"/>
                      </a:cubicBezTo>
                      <a:cubicBezTo>
                        <a:pt x="51" y="107"/>
                        <a:pt x="51" y="107"/>
                        <a:pt x="51" y="106"/>
                      </a:cubicBezTo>
                      <a:cubicBezTo>
                        <a:pt x="51" y="98"/>
                        <a:pt x="51" y="91"/>
                        <a:pt x="41" y="89"/>
                      </a:cubicBezTo>
                      <a:cubicBezTo>
                        <a:pt x="4" y="78"/>
                        <a:pt x="4" y="78"/>
                        <a:pt x="4" y="78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cubicBezTo>
                        <a:pt x="6" y="58"/>
                        <a:pt x="6" y="58"/>
                        <a:pt x="6" y="58"/>
                      </a:cubicBezTo>
                      <a:cubicBezTo>
                        <a:pt x="2" y="57"/>
                        <a:pt x="1" y="49"/>
                        <a:pt x="6" y="43"/>
                      </a:cubicBezTo>
                      <a:cubicBezTo>
                        <a:pt x="9" y="40"/>
                        <a:pt x="12" y="40"/>
                        <a:pt x="15" y="40"/>
                      </a:cubicBezTo>
                      <a:cubicBezTo>
                        <a:pt x="36" y="39"/>
                        <a:pt x="36" y="39"/>
                        <a:pt x="36" y="39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6" y="5"/>
                        <a:pt x="68" y="4"/>
                        <a:pt x="70" y="4"/>
                      </a:cubicBezTo>
                      <a:cubicBezTo>
                        <a:pt x="116" y="0"/>
                        <a:pt x="161" y="0"/>
                        <a:pt x="206" y="4"/>
                      </a:cubicBezTo>
                      <a:cubicBezTo>
                        <a:pt x="209" y="4"/>
                        <a:pt x="211" y="5"/>
                        <a:pt x="212" y="7"/>
                      </a:cubicBezTo>
                      <a:cubicBezTo>
                        <a:pt x="240" y="39"/>
                        <a:pt x="240" y="39"/>
                        <a:pt x="240" y="39"/>
                      </a:cubicBezTo>
                      <a:cubicBezTo>
                        <a:pt x="261" y="40"/>
                        <a:pt x="261" y="40"/>
                        <a:pt x="261" y="40"/>
                      </a:cubicBezTo>
                      <a:cubicBezTo>
                        <a:pt x="264" y="40"/>
                        <a:pt x="268" y="40"/>
                        <a:pt x="270" y="43"/>
                      </a:cubicBezTo>
                      <a:cubicBezTo>
                        <a:pt x="276" y="49"/>
                        <a:pt x="275" y="57"/>
                        <a:pt x="270" y="58"/>
                      </a:cubicBezTo>
                      <a:cubicBezTo>
                        <a:pt x="257" y="60"/>
                        <a:pt x="257" y="60"/>
                        <a:pt x="257" y="60"/>
                      </a:cubicBezTo>
                      <a:cubicBezTo>
                        <a:pt x="272" y="78"/>
                        <a:pt x="272" y="78"/>
                        <a:pt x="272" y="78"/>
                      </a:cubicBezTo>
                      <a:cubicBezTo>
                        <a:pt x="235" y="89"/>
                        <a:pt x="235" y="89"/>
                        <a:pt x="235" y="89"/>
                      </a:cubicBezTo>
                      <a:cubicBezTo>
                        <a:pt x="225" y="91"/>
                        <a:pt x="225" y="98"/>
                        <a:pt x="225" y="106"/>
                      </a:cubicBezTo>
                      <a:cubicBezTo>
                        <a:pt x="225" y="107"/>
                        <a:pt x="226" y="107"/>
                        <a:pt x="226" y="107"/>
                      </a:cubicBezTo>
                      <a:cubicBezTo>
                        <a:pt x="268" y="101"/>
                        <a:pt x="268" y="101"/>
                        <a:pt x="268" y="101"/>
                      </a:cubicBezTo>
                      <a:cubicBezTo>
                        <a:pt x="272" y="101"/>
                        <a:pt x="275" y="98"/>
                        <a:pt x="277" y="95"/>
                      </a:cubicBezTo>
                      <a:cubicBezTo>
                        <a:pt x="277" y="109"/>
                        <a:pt x="277" y="123"/>
                        <a:pt x="277" y="136"/>
                      </a:cubicBezTo>
                      <a:cubicBezTo>
                        <a:pt x="277" y="138"/>
                        <a:pt x="276" y="139"/>
                        <a:pt x="276" y="140"/>
                      </a:cubicBezTo>
                      <a:cubicBezTo>
                        <a:pt x="274" y="143"/>
                        <a:pt x="272" y="143"/>
                        <a:pt x="270" y="144"/>
                      </a:cubicBezTo>
                      <a:cubicBezTo>
                        <a:pt x="248" y="146"/>
                        <a:pt x="225" y="148"/>
                        <a:pt x="203" y="149"/>
                      </a:cubicBezTo>
                      <a:cubicBezTo>
                        <a:pt x="181" y="151"/>
                        <a:pt x="160" y="151"/>
                        <a:pt x="138" y="151"/>
                      </a:cubicBezTo>
                      <a:cubicBezTo>
                        <a:pt x="116" y="151"/>
                        <a:pt x="95" y="151"/>
                        <a:pt x="73" y="149"/>
                      </a:cubicBezTo>
                      <a:close/>
                      <a:moveTo>
                        <a:pt x="76" y="14"/>
                      </a:moveTo>
                      <a:cubicBezTo>
                        <a:pt x="73" y="14"/>
                        <a:pt x="70" y="14"/>
                        <a:pt x="68" y="17"/>
                      </a:cubicBezTo>
                      <a:cubicBezTo>
                        <a:pt x="44" y="48"/>
                        <a:pt x="44" y="48"/>
                        <a:pt x="44" y="48"/>
                      </a:cubicBezTo>
                      <a:cubicBezTo>
                        <a:pt x="42" y="50"/>
                        <a:pt x="43" y="52"/>
                        <a:pt x="46" y="52"/>
                      </a:cubicBezTo>
                      <a:cubicBezTo>
                        <a:pt x="107" y="58"/>
                        <a:pt x="169" y="58"/>
                        <a:pt x="230" y="52"/>
                      </a:cubicBezTo>
                      <a:cubicBezTo>
                        <a:pt x="233" y="52"/>
                        <a:pt x="234" y="50"/>
                        <a:pt x="232" y="48"/>
                      </a:cubicBezTo>
                      <a:cubicBezTo>
                        <a:pt x="208" y="17"/>
                        <a:pt x="208" y="17"/>
                        <a:pt x="208" y="17"/>
                      </a:cubicBezTo>
                      <a:cubicBezTo>
                        <a:pt x="206" y="14"/>
                        <a:pt x="203" y="14"/>
                        <a:pt x="200" y="14"/>
                      </a:cubicBezTo>
                      <a:cubicBezTo>
                        <a:pt x="159" y="10"/>
                        <a:pt x="117" y="10"/>
                        <a:pt x="76" y="14"/>
                      </a:cubicBezTo>
                      <a:close/>
                      <a:moveTo>
                        <a:pt x="95" y="77"/>
                      </a:moveTo>
                      <a:cubicBezTo>
                        <a:pt x="90" y="77"/>
                        <a:pt x="86" y="81"/>
                        <a:pt x="86" y="86"/>
                      </a:cubicBezTo>
                      <a:cubicBezTo>
                        <a:pt x="88" y="132"/>
                        <a:pt x="88" y="132"/>
                        <a:pt x="88" y="132"/>
                      </a:cubicBezTo>
                      <a:cubicBezTo>
                        <a:pt x="88" y="136"/>
                        <a:pt x="92" y="139"/>
                        <a:pt x="96" y="140"/>
                      </a:cubicBezTo>
                      <a:cubicBezTo>
                        <a:pt x="124" y="142"/>
                        <a:pt x="152" y="142"/>
                        <a:pt x="180" y="140"/>
                      </a:cubicBezTo>
                      <a:cubicBezTo>
                        <a:pt x="184" y="139"/>
                        <a:pt x="188" y="136"/>
                        <a:pt x="188" y="132"/>
                      </a:cubicBezTo>
                      <a:cubicBezTo>
                        <a:pt x="190" y="86"/>
                        <a:pt x="190" y="86"/>
                        <a:pt x="190" y="86"/>
                      </a:cubicBezTo>
                      <a:cubicBezTo>
                        <a:pt x="190" y="81"/>
                        <a:pt x="186" y="77"/>
                        <a:pt x="181" y="77"/>
                      </a:cubicBezTo>
                      <a:cubicBezTo>
                        <a:pt x="95" y="77"/>
                        <a:pt x="95" y="77"/>
                        <a:pt x="95" y="77"/>
                      </a:cubicBezTo>
                      <a:close/>
                      <a:moveTo>
                        <a:pt x="225" y="154"/>
                      </a:moveTo>
                      <a:cubicBezTo>
                        <a:pt x="225" y="164"/>
                        <a:pt x="225" y="164"/>
                        <a:pt x="225" y="164"/>
                      </a:cubicBezTo>
                      <a:cubicBezTo>
                        <a:pt x="225" y="167"/>
                        <a:pt x="227" y="169"/>
                        <a:pt x="230" y="169"/>
                      </a:cubicBezTo>
                      <a:cubicBezTo>
                        <a:pt x="272" y="169"/>
                        <a:pt x="272" y="169"/>
                        <a:pt x="272" y="169"/>
                      </a:cubicBezTo>
                      <a:cubicBezTo>
                        <a:pt x="274" y="169"/>
                        <a:pt x="277" y="167"/>
                        <a:pt x="277" y="164"/>
                      </a:cubicBezTo>
                      <a:cubicBezTo>
                        <a:pt x="277" y="149"/>
                        <a:pt x="277" y="149"/>
                        <a:pt x="277" y="149"/>
                      </a:cubicBezTo>
                      <a:cubicBezTo>
                        <a:pt x="277" y="148"/>
                        <a:pt x="277" y="148"/>
                        <a:pt x="277" y="148"/>
                      </a:cubicBezTo>
                      <a:cubicBezTo>
                        <a:pt x="275" y="149"/>
                        <a:pt x="273" y="149"/>
                        <a:pt x="271" y="150"/>
                      </a:cubicBezTo>
                      <a:cubicBezTo>
                        <a:pt x="255" y="151"/>
                        <a:pt x="240" y="153"/>
                        <a:pt x="225" y="154"/>
                      </a:cubicBezTo>
                      <a:close/>
                      <a:moveTo>
                        <a:pt x="218" y="117"/>
                      </a:moveTo>
                      <a:cubicBezTo>
                        <a:pt x="213" y="117"/>
                        <a:pt x="209" y="121"/>
                        <a:pt x="209" y="127"/>
                      </a:cubicBezTo>
                      <a:cubicBezTo>
                        <a:pt x="209" y="132"/>
                        <a:pt x="213" y="136"/>
                        <a:pt x="218" y="136"/>
                      </a:cubicBezTo>
                      <a:cubicBezTo>
                        <a:pt x="224" y="136"/>
                        <a:pt x="228" y="132"/>
                        <a:pt x="228" y="127"/>
                      </a:cubicBezTo>
                      <a:cubicBezTo>
                        <a:pt x="228" y="121"/>
                        <a:pt x="224" y="117"/>
                        <a:pt x="218" y="117"/>
                      </a:cubicBezTo>
                      <a:close/>
                      <a:moveTo>
                        <a:pt x="51" y="154"/>
                      </a:moveTo>
                      <a:cubicBezTo>
                        <a:pt x="51" y="164"/>
                        <a:pt x="51" y="164"/>
                        <a:pt x="51" y="164"/>
                      </a:cubicBezTo>
                      <a:cubicBezTo>
                        <a:pt x="51" y="167"/>
                        <a:pt x="49" y="169"/>
                        <a:pt x="46" y="169"/>
                      </a:cubicBezTo>
                      <a:cubicBezTo>
                        <a:pt x="5" y="169"/>
                        <a:pt x="5" y="169"/>
                        <a:pt x="5" y="169"/>
                      </a:cubicBezTo>
                      <a:cubicBezTo>
                        <a:pt x="2" y="169"/>
                        <a:pt x="0" y="167"/>
                        <a:pt x="0" y="164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1" y="149"/>
                        <a:pt x="3" y="149"/>
                        <a:pt x="6" y="150"/>
                      </a:cubicBezTo>
                      <a:cubicBezTo>
                        <a:pt x="21" y="151"/>
                        <a:pt x="36" y="153"/>
                        <a:pt x="51" y="154"/>
                      </a:cubicBezTo>
                      <a:close/>
                      <a:moveTo>
                        <a:pt x="58" y="117"/>
                      </a:moveTo>
                      <a:cubicBezTo>
                        <a:pt x="63" y="117"/>
                        <a:pt x="67" y="121"/>
                        <a:pt x="67" y="127"/>
                      </a:cubicBezTo>
                      <a:cubicBezTo>
                        <a:pt x="67" y="132"/>
                        <a:pt x="63" y="136"/>
                        <a:pt x="58" y="136"/>
                      </a:cubicBezTo>
                      <a:cubicBezTo>
                        <a:pt x="52" y="136"/>
                        <a:pt x="48" y="132"/>
                        <a:pt x="48" y="127"/>
                      </a:cubicBezTo>
                      <a:cubicBezTo>
                        <a:pt x="48" y="121"/>
                        <a:pt x="52" y="117"/>
                        <a:pt x="58" y="117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1" name="Group 40"/>
              <p:cNvGrpSpPr/>
              <p:nvPr userDrawn="1"/>
            </p:nvGrpSpPr>
            <p:grpSpPr>
              <a:xfrm>
                <a:off x="4140420" y="4802764"/>
                <a:ext cx="204064" cy="204064"/>
                <a:chOff x="3970537" y="4802764"/>
                <a:chExt cx="204064" cy="204064"/>
              </a:xfrm>
            </p:grpSpPr>
            <p:sp>
              <p:nvSpPr>
                <p:cNvPr id="56" name="Oval 55"/>
                <p:cNvSpPr/>
                <p:nvPr userDrawn="1"/>
              </p:nvSpPr>
              <p:spPr bwMode="gray">
                <a:xfrm>
                  <a:off x="3970537" y="4802764"/>
                  <a:ext cx="204064" cy="204064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grpSp>
              <p:nvGrpSpPr>
                <p:cNvPr id="57" name="Group 56"/>
                <p:cNvGrpSpPr/>
                <p:nvPr userDrawn="1"/>
              </p:nvGrpSpPr>
              <p:grpSpPr bwMode="gray">
                <a:xfrm>
                  <a:off x="4002314" y="4839824"/>
                  <a:ext cx="130629" cy="129782"/>
                  <a:chOff x="1154898" y="90847"/>
                  <a:chExt cx="362203" cy="359857"/>
                </a:xfrm>
              </p:grpSpPr>
              <p:sp>
                <p:nvSpPr>
                  <p:cNvPr id="58" name="Freeform 5"/>
                  <p:cNvSpPr>
                    <a:spLocks/>
                  </p:cNvSpPr>
                  <p:nvPr userDrawn="1"/>
                </p:nvSpPr>
                <p:spPr bwMode="gray">
                  <a:xfrm>
                    <a:off x="1260081" y="197653"/>
                    <a:ext cx="147735" cy="146111"/>
                  </a:xfrm>
                  <a:custGeom>
                    <a:avLst/>
                    <a:gdLst>
                      <a:gd name="T0" fmla="*/ 176 w 181"/>
                      <a:gd name="T1" fmla="*/ 79 h 180"/>
                      <a:gd name="T2" fmla="*/ 176 w 181"/>
                      <a:gd name="T3" fmla="*/ 79 h 180"/>
                      <a:gd name="T4" fmla="*/ 179 w 181"/>
                      <a:gd name="T5" fmla="*/ 75 h 180"/>
                      <a:gd name="T6" fmla="*/ 181 w 181"/>
                      <a:gd name="T7" fmla="*/ 70 h 180"/>
                      <a:gd name="T8" fmla="*/ 179 w 181"/>
                      <a:gd name="T9" fmla="*/ 64 h 180"/>
                      <a:gd name="T10" fmla="*/ 176 w 181"/>
                      <a:gd name="T11" fmla="*/ 59 h 180"/>
                      <a:gd name="T12" fmla="*/ 120 w 181"/>
                      <a:gd name="T13" fmla="*/ 5 h 180"/>
                      <a:gd name="T14" fmla="*/ 120 w 181"/>
                      <a:gd name="T15" fmla="*/ 5 h 180"/>
                      <a:gd name="T16" fmla="*/ 116 w 181"/>
                      <a:gd name="T17" fmla="*/ 2 h 180"/>
                      <a:gd name="T18" fmla="*/ 111 w 181"/>
                      <a:gd name="T19" fmla="*/ 0 h 180"/>
                      <a:gd name="T20" fmla="*/ 105 w 181"/>
                      <a:gd name="T21" fmla="*/ 2 h 180"/>
                      <a:gd name="T22" fmla="*/ 100 w 181"/>
                      <a:gd name="T23" fmla="*/ 5 h 180"/>
                      <a:gd name="T24" fmla="*/ 4 w 181"/>
                      <a:gd name="T25" fmla="*/ 101 h 180"/>
                      <a:gd name="T26" fmla="*/ 4 w 181"/>
                      <a:gd name="T27" fmla="*/ 101 h 180"/>
                      <a:gd name="T28" fmla="*/ 1 w 181"/>
                      <a:gd name="T29" fmla="*/ 105 h 180"/>
                      <a:gd name="T30" fmla="*/ 0 w 181"/>
                      <a:gd name="T31" fmla="*/ 112 h 180"/>
                      <a:gd name="T32" fmla="*/ 1 w 181"/>
                      <a:gd name="T33" fmla="*/ 116 h 180"/>
                      <a:gd name="T34" fmla="*/ 4 w 181"/>
                      <a:gd name="T35" fmla="*/ 121 h 180"/>
                      <a:gd name="T36" fmla="*/ 58 w 181"/>
                      <a:gd name="T37" fmla="*/ 177 h 180"/>
                      <a:gd name="T38" fmla="*/ 58 w 181"/>
                      <a:gd name="T39" fmla="*/ 177 h 180"/>
                      <a:gd name="T40" fmla="*/ 63 w 181"/>
                      <a:gd name="T41" fmla="*/ 180 h 180"/>
                      <a:gd name="T42" fmla="*/ 69 w 181"/>
                      <a:gd name="T43" fmla="*/ 180 h 180"/>
                      <a:gd name="T44" fmla="*/ 74 w 181"/>
                      <a:gd name="T45" fmla="*/ 180 h 180"/>
                      <a:gd name="T46" fmla="*/ 80 w 181"/>
                      <a:gd name="T47" fmla="*/ 177 h 180"/>
                      <a:gd name="T48" fmla="*/ 176 w 181"/>
                      <a:gd name="T49" fmla="*/ 79 h 180"/>
                      <a:gd name="T50" fmla="*/ 176 w 181"/>
                      <a:gd name="T51" fmla="*/ 79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81" h="180">
                        <a:moveTo>
                          <a:pt x="176" y="79"/>
                        </a:moveTo>
                        <a:lnTo>
                          <a:pt x="176" y="79"/>
                        </a:lnTo>
                        <a:lnTo>
                          <a:pt x="179" y="75"/>
                        </a:lnTo>
                        <a:lnTo>
                          <a:pt x="181" y="70"/>
                        </a:lnTo>
                        <a:lnTo>
                          <a:pt x="179" y="64"/>
                        </a:lnTo>
                        <a:lnTo>
                          <a:pt x="176" y="59"/>
                        </a:lnTo>
                        <a:lnTo>
                          <a:pt x="120" y="5"/>
                        </a:lnTo>
                        <a:lnTo>
                          <a:pt x="120" y="5"/>
                        </a:lnTo>
                        <a:lnTo>
                          <a:pt x="116" y="2"/>
                        </a:lnTo>
                        <a:lnTo>
                          <a:pt x="111" y="0"/>
                        </a:lnTo>
                        <a:lnTo>
                          <a:pt x="105" y="2"/>
                        </a:lnTo>
                        <a:lnTo>
                          <a:pt x="100" y="5"/>
                        </a:lnTo>
                        <a:lnTo>
                          <a:pt x="4" y="101"/>
                        </a:lnTo>
                        <a:lnTo>
                          <a:pt x="4" y="101"/>
                        </a:lnTo>
                        <a:lnTo>
                          <a:pt x="1" y="105"/>
                        </a:lnTo>
                        <a:lnTo>
                          <a:pt x="0" y="112"/>
                        </a:lnTo>
                        <a:lnTo>
                          <a:pt x="1" y="116"/>
                        </a:lnTo>
                        <a:lnTo>
                          <a:pt x="4" y="121"/>
                        </a:lnTo>
                        <a:lnTo>
                          <a:pt x="58" y="177"/>
                        </a:lnTo>
                        <a:lnTo>
                          <a:pt x="58" y="177"/>
                        </a:lnTo>
                        <a:lnTo>
                          <a:pt x="63" y="180"/>
                        </a:lnTo>
                        <a:lnTo>
                          <a:pt x="69" y="180"/>
                        </a:lnTo>
                        <a:lnTo>
                          <a:pt x="74" y="180"/>
                        </a:lnTo>
                        <a:lnTo>
                          <a:pt x="80" y="177"/>
                        </a:lnTo>
                        <a:lnTo>
                          <a:pt x="176" y="79"/>
                        </a:lnTo>
                        <a:lnTo>
                          <a:pt x="176" y="79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6"/>
                  <p:cNvSpPr>
                    <a:spLocks/>
                  </p:cNvSpPr>
                  <p:nvPr userDrawn="1"/>
                </p:nvSpPr>
                <p:spPr bwMode="gray">
                  <a:xfrm>
                    <a:off x="1379954" y="125235"/>
                    <a:ext cx="95762" cy="95762"/>
                  </a:xfrm>
                  <a:custGeom>
                    <a:avLst/>
                    <a:gdLst>
                      <a:gd name="T0" fmla="*/ 113 w 133"/>
                      <a:gd name="T1" fmla="*/ 113 h 133"/>
                      <a:gd name="T2" fmla="*/ 113 w 133"/>
                      <a:gd name="T3" fmla="*/ 113 h 133"/>
                      <a:gd name="T4" fmla="*/ 122 w 133"/>
                      <a:gd name="T5" fmla="*/ 102 h 133"/>
                      <a:gd name="T6" fmla="*/ 129 w 133"/>
                      <a:gd name="T7" fmla="*/ 91 h 133"/>
                      <a:gd name="T8" fmla="*/ 132 w 133"/>
                      <a:gd name="T9" fmla="*/ 79 h 133"/>
                      <a:gd name="T10" fmla="*/ 133 w 133"/>
                      <a:gd name="T11" fmla="*/ 66 h 133"/>
                      <a:gd name="T12" fmla="*/ 132 w 133"/>
                      <a:gd name="T13" fmla="*/ 54 h 133"/>
                      <a:gd name="T14" fmla="*/ 129 w 133"/>
                      <a:gd name="T15" fmla="*/ 42 h 133"/>
                      <a:gd name="T16" fmla="*/ 122 w 133"/>
                      <a:gd name="T17" fmla="*/ 29 h 133"/>
                      <a:gd name="T18" fmla="*/ 113 w 133"/>
                      <a:gd name="T19" fmla="*/ 18 h 133"/>
                      <a:gd name="T20" fmla="*/ 113 w 133"/>
                      <a:gd name="T21" fmla="*/ 18 h 133"/>
                      <a:gd name="T22" fmla="*/ 102 w 133"/>
                      <a:gd name="T23" fmla="*/ 11 h 133"/>
                      <a:gd name="T24" fmla="*/ 91 w 133"/>
                      <a:gd name="T25" fmla="*/ 4 h 133"/>
                      <a:gd name="T26" fmla="*/ 79 w 133"/>
                      <a:gd name="T27" fmla="*/ 1 h 133"/>
                      <a:gd name="T28" fmla="*/ 67 w 133"/>
                      <a:gd name="T29" fmla="*/ 0 h 133"/>
                      <a:gd name="T30" fmla="*/ 54 w 133"/>
                      <a:gd name="T31" fmla="*/ 1 h 133"/>
                      <a:gd name="T32" fmla="*/ 42 w 133"/>
                      <a:gd name="T33" fmla="*/ 4 h 133"/>
                      <a:gd name="T34" fmla="*/ 29 w 133"/>
                      <a:gd name="T35" fmla="*/ 11 h 133"/>
                      <a:gd name="T36" fmla="*/ 19 w 133"/>
                      <a:gd name="T37" fmla="*/ 18 h 133"/>
                      <a:gd name="T38" fmla="*/ 19 w 133"/>
                      <a:gd name="T39" fmla="*/ 18 h 133"/>
                      <a:gd name="T40" fmla="*/ 11 w 133"/>
                      <a:gd name="T41" fmla="*/ 29 h 133"/>
                      <a:gd name="T42" fmla="*/ 5 w 133"/>
                      <a:gd name="T43" fmla="*/ 42 h 133"/>
                      <a:gd name="T44" fmla="*/ 2 w 133"/>
                      <a:gd name="T45" fmla="*/ 54 h 133"/>
                      <a:gd name="T46" fmla="*/ 0 w 133"/>
                      <a:gd name="T47" fmla="*/ 66 h 133"/>
                      <a:gd name="T48" fmla="*/ 2 w 133"/>
                      <a:gd name="T49" fmla="*/ 79 h 133"/>
                      <a:gd name="T50" fmla="*/ 5 w 133"/>
                      <a:gd name="T51" fmla="*/ 91 h 133"/>
                      <a:gd name="T52" fmla="*/ 11 w 133"/>
                      <a:gd name="T53" fmla="*/ 102 h 133"/>
                      <a:gd name="T54" fmla="*/ 19 w 133"/>
                      <a:gd name="T55" fmla="*/ 113 h 133"/>
                      <a:gd name="T56" fmla="*/ 19 w 133"/>
                      <a:gd name="T57" fmla="*/ 113 h 133"/>
                      <a:gd name="T58" fmla="*/ 29 w 133"/>
                      <a:gd name="T59" fmla="*/ 122 h 133"/>
                      <a:gd name="T60" fmla="*/ 42 w 133"/>
                      <a:gd name="T61" fmla="*/ 128 h 133"/>
                      <a:gd name="T62" fmla="*/ 54 w 133"/>
                      <a:gd name="T63" fmla="*/ 131 h 133"/>
                      <a:gd name="T64" fmla="*/ 67 w 133"/>
                      <a:gd name="T65" fmla="*/ 133 h 133"/>
                      <a:gd name="T66" fmla="*/ 79 w 133"/>
                      <a:gd name="T67" fmla="*/ 131 h 133"/>
                      <a:gd name="T68" fmla="*/ 91 w 133"/>
                      <a:gd name="T69" fmla="*/ 128 h 133"/>
                      <a:gd name="T70" fmla="*/ 102 w 133"/>
                      <a:gd name="T71" fmla="*/ 122 h 133"/>
                      <a:gd name="T72" fmla="*/ 113 w 133"/>
                      <a:gd name="T73" fmla="*/ 113 h 133"/>
                      <a:gd name="T74" fmla="*/ 113 w 133"/>
                      <a:gd name="T75" fmla="*/ 113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33" h="133">
                        <a:moveTo>
                          <a:pt x="113" y="113"/>
                        </a:moveTo>
                        <a:lnTo>
                          <a:pt x="113" y="113"/>
                        </a:lnTo>
                        <a:lnTo>
                          <a:pt x="122" y="102"/>
                        </a:lnTo>
                        <a:lnTo>
                          <a:pt x="129" y="91"/>
                        </a:lnTo>
                        <a:lnTo>
                          <a:pt x="132" y="79"/>
                        </a:lnTo>
                        <a:lnTo>
                          <a:pt x="133" y="66"/>
                        </a:lnTo>
                        <a:lnTo>
                          <a:pt x="132" y="54"/>
                        </a:lnTo>
                        <a:lnTo>
                          <a:pt x="129" y="42"/>
                        </a:lnTo>
                        <a:lnTo>
                          <a:pt x="122" y="29"/>
                        </a:lnTo>
                        <a:lnTo>
                          <a:pt x="113" y="18"/>
                        </a:lnTo>
                        <a:lnTo>
                          <a:pt x="113" y="18"/>
                        </a:lnTo>
                        <a:lnTo>
                          <a:pt x="102" y="11"/>
                        </a:lnTo>
                        <a:lnTo>
                          <a:pt x="91" y="4"/>
                        </a:lnTo>
                        <a:lnTo>
                          <a:pt x="79" y="1"/>
                        </a:lnTo>
                        <a:lnTo>
                          <a:pt x="67" y="0"/>
                        </a:lnTo>
                        <a:lnTo>
                          <a:pt x="54" y="1"/>
                        </a:lnTo>
                        <a:lnTo>
                          <a:pt x="42" y="4"/>
                        </a:lnTo>
                        <a:lnTo>
                          <a:pt x="29" y="11"/>
                        </a:lnTo>
                        <a:lnTo>
                          <a:pt x="19" y="18"/>
                        </a:lnTo>
                        <a:lnTo>
                          <a:pt x="19" y="18"/>
                        </a:lnTo>
                        <a:lnTo>
                          <a:pt x="11" y="29"/>
                        </a:lnTo>
                        <a:lnTo>
                          <a:pt x="5" y="42"/>
                        </a:lnTo>
                        <a:lnTo>
                          <a:pt x="2" y="54"/>
                        </a:lnTo>
                        <a:lnTo>
                          <a:pt x="0" y="66"/>
                        </a:lnTo>
                        <a:lnTo>
                          <a:pt x="2" y="79"/>
                        </a:lnTo>
                        <a:lnTo>
                          <a:pt x="5" y="91"/>
                        </a:lnTo>
                        <a:lnTo>
                          <a:pt x="11" y="102"/>
                        </a:lnTo>
                        <a:lnTo>
                          <a:pt x="19" y="113"/>
                        </a:lnTo>
                        <a:lnTo>
                          <a:pt x="19" y="113"/>
                        </a:lnTo>
                        <a:lnTo>
                          <a:pt x="29" y="122"/>
                        </a:lnTo>
                        <a:lnTo>
                          <a:pt x="42" y="128"/>
                        </a:lnTo>
                        <a:lnTo>
                          <a:pt x="54" y="131"/>
                        </a:lnTo>
                        <a:lnTo>
                          <a:pt x="67" y="133"/>
                        </a:lnTo>
                        <a:lnTo>
                          <a:pt x="79" y="131"/>
                        </a:lnTo>
                        <a:lnTo>
                          <a:pt x="91" y="128"/>
                        </a:lnTo>
                        <a:lnTo>
                          <a:pt x="102" y="122"/>
                        </a:lnTo>
                        <a:lnTo>
                          <a:pt x="113" y="113"/>
                        </a:lnTo>
                        <a:lnTo>
                          <a:pt x="113" y="113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Freeform 8"/>
                  <p:cNvSpPr>
                    <a:spLocks noEditPoints="1"/>
                  </p:cNvSpPr>
                  <p:nvPr userDrawn="1"/>
                </p:nvSpPr>
                <p:spPr bwMode="gray">
                  <a:xfrm>
                    <a:off x="1154898" y="90847"/>
                    <a:ext cx="181827" cy="181827"/>
                  </a:xfrm>
                  <a:custGeom>
                    <a:avLst/>
                    <a:gdLst>
                      <a:gd name="T0" fmla="*/ 221 w 225"/>
                      <a:gd name="T1" fmla="*/ 73 h 225"/>
                      <a:gd name="T2" fmla="*/ 152 w 225"/>
                      <a:gd name="T3" fmla="*/ 3 h 225"/>
                      <a:gd name="T4" fmla="*/ 152 w 225"/>
                      <a:gd name="T5" fmla="*/ 3 h 225"/>
                      <a:gd name="T6" fmla="*/ 147 w 225"/>
                      <a:gd name="T7" fmla="*/ 0 h 225"/>
                      <a:gd name="T8" fmla="*/ 142 w 225"/>
                      <a:gd name="T9" fmla="*/ 0 h 225"/>
                      <a:gd name="T10" fmla="*/ 138 w 225"/>
                      <a:gd name="T11" fmla="*/ 0 h 225"/>
                      <a:gd name="T12" fmla="*/ 135 w 225"/>
                      <a:gd name="T13" fmla="*/ 3 h 225"/>
                      <a:gd name="T14" fmla="*/ 3 w 225"/>
                      <a:gd name="T15" fmla="*/ 135 h 225"/>
                      <a:gd name="T16" fmla="*/ 3 w 225"/>
                      <a:gd name="T17" fmla="*/ 135 h 225"/>
                      <a:gd name="T18" fmla="*/ 0 w 225"/>
                      <a:gd name="T19" fmla="*/ 138 h 225"/>
                      <a:gd name="T20" fmla="*/ 0 w 225"/>
                      <a:gd name="T21" fmla="*/ 142 h 225"/>
                      <a:gd name="T22" fmla="*/ 0 w 225"/>
                      <a:gd name="T23" fmla="*/ 149 h 225"/>
                      <a:gd name="T24" fmla="*/ 3 w 225"/>
                      <a:gd name="T25" fmla="*/ 152 h 225"/>
                      <a:gd name="T26" fmla="*/ 73 w 225"/>
                      <a:gd name="T27" fmla="*/ 221 h 225"/>
                      <a:gd name="T28" fmla="*/ 73 w 225"/>
                      <a:gd name="T29" fmla="*/ 221 h 225"/>
                      <a:gd name="T30" fmla="*/ 76 w 225"/>
                      <a:gd name="T31" fmla="*/ 225 h 225"/>
                      <a:gd name="T32" fmla="*/ 81 w 225"/>
                      <a:gd name="T33" fmla="*/ 225 h 225"/>
                      <a:gd name="T34" fmla="*/ 85 w 225"/>
                      <a:gd name="T35" fmla="*/ 225 h 225"/>
                      <a:gd name="T36" fmla="*/ 90 w 225"/>
                      <a:gd name="T37" fmla="*/ 221 h 225"/>
                      <a:gd name="T38" fmla="*/ 221 w 225"/>
                      <a:gd name="T39" fmla="*/ 90 h 225"/>
                      <a:gd name="T40" fmla="*/ 221 w 225"/>
                      <a:gd name="T41" fmla="*/ 90 h 225"/>
                      <a:gd name="T42" fmla="*/ 223 w 225"/>
                      <a:gd name="T43" fmla="*/ 87 h 225"/>
                      <a:gd name="T44" fmla="*/ 225 w 225"/>
                      <a:gd name="T45" fmla="*/ 82 h 225"/>
                      <a:gd name="T46" fmla="*/ 223 w 225"/>
                      <a:gd name="T47" fmla="*/ 76 h 225"/>
                      <a:gd name="T48" fmla="*/ 221 w 225"/>
                      <a:gd name="T49" fmla="*/ 73 h 225"/>
                      <a:gd name="T50" fmla="*/ 221 w 225"/>
                      <a:gd name="T51" fmla="*/ 73 h 225"/>
                      <a:gd name="T52" fmla="*/ 81 w 225"/>
                      <a:gd name="T53" fmla="*/ 215 h 225"/>
                      <a:gd name="T54" fmla="*/ 8 w 225"/>
                      <a:gd name="T55" fmla="*/ 142 h 225"/>
                      <a:gd name="T56" fmla="*/ 142 w 225"/>
                      <a:gd name="T57" fmla="*/ 9 h 225"/>
                      <a:gd name="T58" fmla="*/ 215 w 225"/>
                      <a:gd name="T59" fmla="*/ 82 h 225"/>
                      <a:gd name="T60" fmla="*/ 81 w 225"/>
                      <a:gd name="T61" fmla="*/ 215 h 225"/>
                      <a:gd name="T62" fmla="*/ 81 w 225"/>
                      <a:gd name="T63" fmla="*/ 215 h 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25" h="225">
                        <a:moveTo>
                          <a:pt x="221" y="73"/>
                        </a:moveTo>
                        <a:lnTo>
                          <a:pt x="152" y="3"/>
                        </a:lnTo>
                        <a:lnTo>
                          <a:pt x="152" y="3"/>
                        </a:lnTo>
                        <a:lnTo>
                          <a:pt x="147" y="0"/>
                        </a:lnTo>
                        <a:lnTo>
                          <a:pt x="142" y="0"/>
                        </a:lnTo>
                        <a:lnTo>
                          <a:pt x="138" y="0"/>
                        </a:lnTo>
                        <a:lnTo>
                          <a:pt x="135" y="3"/>
                        </a:lnTo>
                        <a:lnTo>
                          <a:pt x="3" y="135"/>
                        </a:lnTo>
                        <a:lnTo>
                          <a:pt x="3" y="135"/>
                        </a:lnTo>
                        <a:lnTo>
                          <a:pt x="0" y="138"/>
                        </a:lnTo>
                        <a:lnTo>
                          <a:pt x="0" y="142"/>
                        </a:lnTo>
                        <a:lnTo>
                          <a:pt x="0" y="149"/>
                        </a:lnTo>
                        <a:lnTo>
                          <a:pt x="3" y="152"/>
                        </a:lnTo>
                        <a:lnTo>
                          <a:pt x="73" y="221"/>
                        </a:lnTo>
                        <a:lnTo>
                          <a:pt x="73" y="221"/>
                        </a:lnTo>
                        <a:lnTo>
                          <a:pt x="76" y="225"/>
                        </a:lnTo>
                        <a:lnTo>
                          <a:pt x="81" y="225"/>
                        </a:lnTo>
                        <a:lnTo>
                          <a:pt x="85" y="225"/>
                        </a:lnTo>
                        <a:lnTo>
                          <a:pt x="90" y="221"/>
                        </a:lnTo>
                        <a:lnTo>
                          <a:pt x="221" y="90"/>
                        </a:lnTo>
                        <a:lnTo>
                          <a:pt x="221" y="90"/>
                        </a:lnTo>
                        <a:lnTo>
                          <a:pt x="223" y="87"/>
                        </a:lnTo>
                        <a:lnTo>
                          <a:pt x="225" y="82"/>
                        </a:lnTo>
                        <a:lnTo>
                          <a:pt x="223" y="76"/>
                        </a:lnTo>
                        <a:lnTo>
                          <a:pt x="221" y="73"/>
                        </a:lnTo>
                        <a:lnTo>
                          <a:pt x="221" y="73"/>
                        </a:lnTo>
                        <a:close/>
                        <a:moveTo>
                          <a:pt x="81" y="215"/>
                        </a:moveTo>
                        <a:lnTo>
                          <a:pt x="8" y="142"/>
                        </a:lnTo>
                        <a:lnTo>
                          <a:pt x="142" y="9"/>
                        </a:lnTo>
                        <a:lnTo>
                          <a:pt x="215" y="82"/>
                        </a:lnTo>
                        <a:lnTo>
                          <a:pt x="81" y="215"/>
                        </a:lnTo>
                        <a:lnTo>
                          <a:pt x="81" y="215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6350">
                    <a:solidFill>
                      <a:srgbClr val="A6A6A6"/>
                    </a:solidFill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" name="Freeform 11"/>
                  <p:cNvSpPr>
                    <a:spLocks noEditPoints="1"/>
                  </p:cNvSpPr>
                  <p:nvPr userDrawn="1"/>
                </p:nvSpPr>
                <p:spPr bwMode="gray">
                  <a:xfrm>
                    <a:off x="1333650" y="268877"/>
                    <a:ext cx="183451" cy="181827"/>
                  </a:xfrm>
                  <a:custGeom>
                    <a:avLst/>
                    <a:gdLst>
                      <a:gd name="T0" fmla="*/ 221 w 226"/>
                      <a:gd name="T1" fmla="*/ 73 h 225"/>
                      <a:gd name="T2" fmla="*/ 153 w 226"/>
                      <a:gd name="T3" fmla="*/ 4 h 225"/>
                      <a:gd name="T4" fmla="*/ 153 w 226"/>
                      <a:gd name="T5" fmla="*/ 4 h 225"/>
                      <a:gd name="T6" fmla="*/ 149 w 226"/>
                      <a:gd name="T7" fmla="*/ 0 h 225"/>
                      <a:gd name="T8" fmla="*/ 144 w 226"/>
                      <a:gd name="T9" fmla="*/ 0 h 225"/>
                      <a:gd name="T10" fmla="*/ 139 w 226"/>
                      <a:gd name="T11" fmla="*/ 0 h 225"/>
                      <a:gd name="T12" fmla="*/ 135 w 226"/>
                      <a:gd name="T13" fmla="*/ 4 h 225"/>
                      <a:gd name="T14" fmla="*/ 5 w 226"/>
                      <a:gd name="T15" fmla="*/ 135 h 225"/>
                      <a:gd name="T16" fmla="*/ 5 w 226"/>
                      <a:gd name="T17" fmla="*/ 135 h 225"/>
                      <a:gd name="T18" fmla="*/ 1 w 226"/>
                      <a:gd name="T19" fmla="*/ 138 h 225"/>
                      <a:gd name="T20" fmla="*/ 0 w 226"/>
                      <a:gd name="T21" fmla="*/ 143 h 225"/>
                      <a:gd name="T22" fmla="*/ 1 w 226"/>
                      <a:gd name="T23" fmla="*/ 148 h 225"/>
                      <a:gd name="T24" fmla="*/ 5 w 226"/>
                      <a:gd name="T25" fmla="*/ 152 h 225"/>
                      <a:gd name="T26" fmla="*/ 73 w 226"/>
                      <a:gd name="T27" fmla="*/ 222 h 225"/>
                      <a:gd name="T28" fmla="*/ 73 w 226"/>
                      <a:gd name="T29" fmla="*/ 222 h 225"/>
                      <a:gd name="T30" fmla="*/ 77 w 226"/>
                      <a:gd name="T31" fmla="*/ 223 h 225"/>
                      <a:gd name="T32" fmla="*/ 82 w 226"/>
                      <a:gd name="T33" fmla="*/ 225 h 225"/>
                      <a:gd name="T34" fmla="*/ 87 w 226"/>
                      <a:gd name="T35" fmla="*/ 223 h 225"/>
                      <a:gd name="T36" fmla="*/ 91 w 226"/>
                      <a:gd name="T37" fmla="*/ 222 h 225"/>
                      <a:gd name="T38" fmla="*/ 221 w 226"/>
                      <a:gd name="T39" fmla="*/ 90 h 225"/>
                      <a:gd name="T40" fmla="*/ 221 w 226"/>
                      <a:gd name="T41" fmla="*/ 90 h 225"/>
                      <a:gd name="T42" fmla="*/ 224 w 226"/>
                      <a:gd name="T43" fmla="*/ 86 h 225"/>
                      <a:gd name="T44" fmla="*/ 226 w 226"/>
                      <a:gd name="T45" fmla="*/ 81 h 225"/>
                      <a:gd name="T46" fmla="*/ 224 w 226"/>
                      <a:gd name="T47" fmla="*/ 76 h 225"/>
                      <a:gd name="T48" fmla="*/ 221 w 226"/>
                      <a:gd name="T49" fmla="*/ 73 h 225"/>
                      <a:gd name="T50" fmla="*/ 221 w 226"/>
                      <a:gd name="T51" fmla="*/ 73 h 225"/>
                      <a:gd name="T52" fmla="*/ 82 w 226"/>
                      <a:gd name="T53" fmla="*/ 216 h 225"/>
                      <a:gd name="T54" fmla="*/ 9 w 226"/>
                      <a:gd name="T55" fmla="*/ 143 h 225"/>
                      <a:gd name="T56" fmla="*/ 144 w 226"/>
                      <a:gd name="T57" fmla="*/ 8 h 225"/>
                      <a:gd name="T58" fmla="*/ 217 w 226"/>
                      <a:gd name="T59" fmla="*/ 81 h 225"/>
                      <a:gd name="T60" fmla="*/ 82 w 226"/>
                      <a:gd name="T61" fmla="*/ 216 h 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26" h="225">
                        <a:moveTo>
                          <a:pt x="221" y="73"/>
                        </a:moveTo>
                        <a:lnTo>
                          <a:pt x="153" y="4"/>
                        </a:lnTo>
                        <a:lnTo>
                          <a:pt x="153" y="4"/>
                        </a:lnTo>
                        <a:lnTo>
                          <a:pt x="149" y="0"/>
                        </a:lnTo>
                        <a:lnTo>
                          <a:pt x="144" y="0"/>
                        </a:lnTo>
                        <a:lnTo>
                          <a:pt x="139" y="0"/>
                        </a:lnTo>
                        <a:lnTo>
                          <a:pt x="135" y="4"/>
                        </a:lnTo>
                        <a:lnTo>
                          <a:pt x="5" y="135"/>
                        </a:lnTo>
                        <a:lnTo>
                          <a:pt x="5" y="135"/>
                        </a:lnTo>
                        <a:lnTo>
                          <a:pt x="1" y="138"/>
                        </a:lnTo>
                        <a:lnTo>
                          <a:pt x="0" y="143"/>
                        </a:lnTo>
                        <a:lnTo>
                          <a:pt x="1" y="148"/>
                        </a:lnTo>
                        <a:lnTo>
                          <a:pt x="5" y="152"/>
                        </a:lnTo>
                        <a:lnTo>
                          <a:pt x="73" y="222"/>
                        </a:lnTo>
                        <a:lnTo>
                          <a:pt x="73" y="222"/>
                        </a:lnTo>
                        <a:lnTo>
                          <a:pt x="77" y="223"/>
                        </a:lnTo>
                        <a:lnTo>
                          <a:pt x="82" y="225"/>
                        </a:lnTo>
                        <a:lnTo>
                          <a:pt x="87" y="223"/>
                        </a:lnTo>
                        <a:lnTo>
                          <a:pt x="91" y="222"/>
                        </a:lnTo>
                        <a:lnTo>
                          <a:pt x="221" y="90"/>
                        </a:lnTo>
                        <a:lnTo>
                          <a:pt x="221" y="90"/>
                        </a:lnTo>
                        <a:lnTo>
                          <a:pt x="224" y="86"/>
                        </a:lnTo>
                        <a:lnTo>
                          <a:pt x="226" y="81"/>
                        </a:lnTo>
                        <a:lnTo>
                          <a:pt x="224" y="76"/>
                        </a:lnTo>
                        <a:lnTo>
                          <a:pt x="221" y="73"/>
                        </a:lnTo>
                        <a:lnTo>
                          <a:pt x="221" y="73"/>
                        </a:lnTo>
                        <a:close/>
                        <a:moveTo>
                          <a:pt x="82" y="216"/>
                        </a:moveTo>
                        <a:lnTo>
                          <a:pt x="9" y="143"/>
                        </a:lnTo>
                        <a:lnTo>
                          <a:pt x="144" y="8"/>
                        </a:lnTo>
                        <a:lnTo>
                          <a:pt x="217" y="81"/>
                        </a:lnTo>
                        <a:lnTo>
                          <a:pt x="82" y="216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6350">
                    <a:solidFill>
                      <a:srgbClr val="A6A6A6"/>
                    </a:solidFill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" name="Freeform 13"/>
                  <p:cNvSpPr>
                    <a:spLocks/>
                  </p:cNvSpPr>
                  <p:nvPr userDrawn="1"/>
                </p:nvSpPr>
                <p:spPr bwMode="gray">
                  <a:xfrm>
                    <a:off x="1253588" y="295061"/>
                    <a:ext cx="55197" cy="55197"/>
                  </a:xfrm>
                  <a:custGeom>
                    <a:avLst/>
                    <a:gdLst>
                      <a:gd name="T0" fmla="*/ 1 w 66"/>
                      <a:gd name="T1" fmla="*/ 6 h 67"/>
                      <a:gd name="T2" fmla="*/ 1 w 66"/>
                      <a:gd name="T3" fmla="*/ 6 h 67"/>
                      <a:gd name="T4" fmla="*/ 0 w 66"/>
                      <a:gd name="T5" fmla="*/ 9 h 67"/>
                      <a:gd name="T6" fmla="*/ 0 w 66"/>
                      <a:gd name="T7" fmla="*/ 12 h 67"/>
                      <a:gd name="T8" fmla="*/ 0 w 66"/>
                      <a:gd name="T9" fmla="*/ 15 h 67"/>
                      <a:gd name="T10" fmla="*/ 1 w 66"/>
                      <a:gd name="T11" fmla="*/ 19 h 67"/>
                      <a:gd name="T12" fmla="*/ 48 w 66"/>
                      <a:gd name="T13" fmla="*/ 65 h 67"/>
                      <a:gd name="T14" fmla="*/ 48 w 66"/>
                      <a:gd name="T15" fmla="*/ 65 h 67"/>
                      <a:gd name="T16" fmla="*/ 51 w 66"/>
                      <a:gd name="T17" fmla="*/ 67 h 67"/>
                      <a:gd name="T18" fmla="*/ 54 w 66"/>
                      <a:gd name="T19" fmla="*/ 67 h 67"/>
                      <a:gd name="T20" fmla="*/ 57 w 66"/>
                      <a:gd name="T21" fmla="*/ 67 h 67"/>
                      <a:gd name="T22" fmla="*/ 60 w 66"/>
                      <a:gd name="T23" fmla="*/ 65 h 67"/>
                      <a:gd name="T24" fmla="*/ 66 w 66"/>
                      <a:gd name="T25" fmla="*/ 59 h 67"/>
                      <a:gd name="T26" fmla="*/ 8 w 66"/>
                      <a:gd name="T27" fmla="*/ 0 h 67"/>
                      <a:gd name="T28" fmla="*/ 1 w 66"/>
                      <a:gd name="T29" fmla="*/ 6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6" h="67">
                        <a:moveTo>
                          <a:pt x="1" y="6"/>
                        </a:moveTo>
                        <a:lnTo>
                          <a:pt x="1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0" y="15"/>
                        </a:lnTo>
                        <a:lnTo>
                          <a:pt x="1" y="19"/>
                        </a:lnTo>
                        <a:lnTo>
                          <a:pt x="48" y="65"/>
                        </a:lnTo>
                        <a:lnTo>
                          <a:pt x="48" y="65"/>
                        </a:lnTo>
                        <a:lnTo>
                          <a:pt x="51" y="67"/>
                        </a:lnTo>
                        <a:lnTo>
                          <a:pt x="54" y="67"/>
                        </a:lnTo>
                        <a:lnTo>
                          <a:pt x="57" y="67"/>
                        </a:lnTo>
                        <a:lnTo>
                          <a:pt x="60" y="65"/>
                        </a:lnTo>
                        <a:lnTo>
                          <a:pt x="66" y="59"/>
                        </a:lnTo>
                        <a:lnTo>
                          <a:pt x="8" y="0"/>
                        </a:lnTo>
                        <a:lnTo>
                          <a:pt x="1" y="6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3" name="Freeform 14"/>
                  <p:cNvSpPr>
                    <a:spLocks/>
                  </p:cNvSpPr>
                  <p:nvPr userDrawn="1"/>
                </p:nvSpPr>
                <p:spPr bwMode="gray">
                  <a:xfrm>
                    <a:off x="1247093" y="314543"/>
                    <a:ext cx="42209" cy="42209"/>
                  </a:xfrm>
                  <a:custGeom>
                    <a:avLst/>
                    <a:gdLst>
                      <a:gd name="T0" fmla="*/ 0 w 52"/>
                      <a:gd name="T1" fmla="*/ 23 h 53"/>
                      <a:gd name="T2" fmla="*/ 29 w 52"/>
                      <a:gd name="T3" fmla="*/ 53 h 53"/>
                      <a:gd name="T4" fmla="*/ 29 w 52"/>
                      <a:gd name="T5" fmla="*/ 53 h 53"/>
                      <a:gd name="T6" fmla="*/ 34 w 52"/>
                      <a:gd name="T7" fmla="*/ 50 h 53"/>
                      <a:gd name="T8" fmla="*/ 40 w 52"/>
                      <a:gd name="T9" fmla="*/ 47 h 53"/>
                      <a:gd name="T10" fmla="*/ 46 w 52"/>
                      <a:gd name="T11" fmla="*/ 44 h 53"/>
                      <a:gd name="T12" fmla="*/ 52 w 52"/>
                      <a:gd name="T13" fmla="*/ 44 h 53"/>
                      <a:gd name="T14" fmla="*/ 52 w 52"/>
                      <a:gd name="T15" fmla="*/ 44 h 53"/>
                      <a:gd name="T16" fmla="*/ 9 w 52"/>
                      <a:gd name="T17" fmla="*/ 0 h 53"/>
                      <a:gd name="T18" fmla="*/ 9 w 52"/>
                      <a:gd name="T19" fmla="*/ 0 h 53"/>
                      <a:gd name="T20" fmla="*/ 9 w 52"/>
                      <a:gd name="T21" fmla="*/ 6 h 53"/>
                      <a:gd name="T22" fmla="*/ 6 w 52"/>
                      <a:gd name="T23" fmla="*/ 13 h 53"/>
                      <a:gd name="T24" fmla="*/ 3 w 52"/>
                      <a:gd name="T25" fmla="*/ 19 h 53"/>
                      <a:gd name="T26" fmla="*/ 0 w 52"/>
                      <a:gd name="T27" fmla="*/ 23 h 53"/>
                      <a:gd name="T28" fmla="*/ 0 w 52"/>
                      <a:gd name="T29" fmla="*/ 23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2" h="53">
                        <a:moveTo>
                          <a:pt x="0" y="23"/>
                        </a:moveTo>
                        <a:lnTo>
                          <a:pt x="29" y="53"/>
                        </a:lnTo>
                        <a:lnTo>
                          <a:pt x="29" y="53"/>
                        </a:lnTo>
                        <a:lnTo>
                          <a:pt x="34" y="50"/>
                        </a:lnTo>
                        <a:lnTo>
                          <a:pt x="40" y="47"/>
                        </a:lnTo>
                        <a:lnTo>
                          <a:pt x="46" y="44"/>
                        </a:lnTo>
                        <a:lnTo>
                          <a:pt x="52" y="44"/>
                        </a:lnTo>
                        <a:lnTo>
                          <a:pt x="52" y="44"/>
                        </a:lnTo>
                        <a:lnTo>
                          <a:pt x="9" y="0"/>
                        </a:lnTo>
                        <a:lnTo>
                          <a:pt x="9" y="0"/>
                        </a:lnTo>
                        <a:lnTo>
                          <a:pt x="9" y="6"/>
                        </a:lnTo>
                        <a:lnTo>
                          <a:pt x="6" y="13"/>
                        </a:lnTo>
                        <a:lnTo>
                          <a:pt x="3" y="19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5" name="Freeform 15"/>
                  <p:cNvSpPr>
                    <a:spLocks/>
                  </p:cNvSpPr>
                  <p:nvPr userDrawn="1"/>
                </p:nvSpPr>
                <p:spPr bwMode="gray">
                  <a:xfrm>
                    <a:off x="1243847" y="340517"/>
                    <a:ext cx="21105" cy="21105"/>
                  </a:xfrm>
                  <a:custGeom>
                    <a:avLst/>
                    <a:gdLst>
                      <a:gd name="T0" fmla="*/ 5 w 27"/>
                      <a:gd name="T1" fmla="*/ 22 h 27"/>
                      <a:gd name="T2" fmla="*/ 5 w 27"/>
                      <a:gd name="T3" fmla="*/ 22 h 27"/>
                      <a:gd name="T4" fmla="*/ 10 w 27"/>
                      <a:gd name="T5" fmla="*/ 25 h 27"/>
                      <a:gd name="T6" fmla="*/ 16 w 27"/>
                      <a:gd name="T7" fmla="*/ 27 h 27"/>
                      <a:gd name="T8" fmla="*/ 21 w 27"/>
                      <a:gd name="T9" fmla="*/ 25 h 27"/>
                      <a:gd name="T10" fmla="*/ 27 w 27"/>
                      <a:gd name="T11" fmla="*/ 22 h 27"/>
                      <a:gd name="T12" fmla="*/ 5 w 27"/>
                      <a:gd name="T13" fmla="*/ 0 h 27"/>
                      <a:gd name="T14" fmla="*/ 5 w 27"/>
                      <a:gd name="T15" fmla="*/ 0 h 27"/>
                      <a:gd name="T16" fmla="*/ 2 w 27"/>
                      <a:gd name="T17" fmla="*/ 5 h 27"/>
                      <a:gd name="T18" fmla="*/ 0 w 27"/>
                      <a:gd name="T19" fmla="*/ 11 h 27"/>
                      <a:gd name="T20" fmla="*/ 2 w 27"/>
                      <a:gd name="T21" fmla="*/ 17 h 27"/>
                      <a:gd name="T22" fmla="*/ 5 w 27"/>
                      <a:gd name="T23" fmla="*/ 22 h 27"/>
                      <a:gd name="T24" fmla="*/ 5 w 27"/>
                      <a:gd name="T25" fmla="*/ 22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7" h="27">
                        <a:moveTo>
                          <a:pt x="5" y="22"/>
                        </a:moveTo>
                        <a:lnTo>
                          <a:pt x="5" y="22"/>
                        </a:lnTo>
                        <a:lnTo>
                          <a:pt x="10" y="25"/>
                        </a:lnTo>
                        <a:lnTo>
                          <a:pt x="16" y="27"/>
                        </a:lnTo>
                        <a:lnTo>
                          <a:pt x="21" y="25"/>
                        </a:lnTo>
                        <a:lnTo>
                          <a:pt x="27" y="22"/>
                        </a:lnTo>
                        <a:lnTo>
                          <a:pt x="5" y="0"/>
                        </a:lnTo>
                        <a:lnTo>
                          <a:pt x="5" y="0"/>
                        </a:lnTo>
                        <a:lnTo>
                          <a:pt x="2" y="5"/>
                        </a:lnTo>
                        <a:lnTo>
                          <a:pt x="0" y="11"/>
                        </a:lnTo>
                        <a:lnTo>
                          <a:pt x="2" y="17"/>
                        </a:lnTo>
                        <a:lnTo>
                          <a:pt x="5" y="22"/>
                        </a:lnTo>
                        <a:lnTo>
                          <a:pt x="5" y="22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6" name="Freeform 16"/>
                  <p:cNvSpPr>
                    <a:spLocks/>
                  </p:cNvSpPr>
                  <p:nvPr userDrawn="1"/>
                </p:nvSpPr>
                <p:spPr bwMode="gray">
                  <a:xfrm>
                    <a:off x="1363983" y="192784"/>
                    <a:ext cx="47081" cy="47081"/>
                  </a:xfrm>
                  <a:custGeom>
                    <a:avLst/>
                    <a:gdLst>
                      <a:gd name="T0" fmla="*/ 58 w 58"/>
                      <a:gd name="T1" fmla="*/ 48 h 59"/>
                      <a:gd name="T2" fmla="*/ 58 w 58"/>
                      <a:gd name="T3" fmla="*/ 48 h 59"/>
                      <a:gd name="T4" fmla="*/ 51 w 58"/>
                      <a:gd name="T5" fmla="*/ 45 h 59"/>
                      <a:gd name="T6" fmla="*/ 43 w 58"/>
                      <a:gd name="T7" fmla="*/ 42 h 59"/>
                      <a:gd name="T8" fmla="*/ 35 w 58"/>
                      <a:gd name="T9" fmla="*/ 36 h 59"/>
                      <a:gd name="T10" fmla="*/ 29 w 58"/>
                      <a:gd name="T11" fmla="*/ 31 h 59"/>
                      <a:gd name="T12" fmla="*/ 29 w 58"/>
                      <a:gd name="T13" fmla="*/ 31 h 59"/>
                      <a:gd name="T14" fmla="*/ 23 w 58"/>
                      <a:gd name="T15" fmla="*/ 23 h 59"/>
                      <a:gd name="T16" fmla="*/ 18 w 58"/>
                      <a:gd name="T17" fmla="*/ 15 h 59"/>
                      <a:gd name="T18" fmla="*/ 14 w 58"/>
                      <a:gd name="T19" fmla="*/ 8 h 59"/>
                      <a:gd name="T20" fmla="*/ 12 w 58"/>
                      <a:gd name="T21" fmla="*/ 0 h 59"/>
                      <a:gd name="T22" fmla="*/ 0 w 58"/>
                      <a:gd name="T23" fmla="*/ 12 h 59"/>
                      <a:gd name="T24" fmla="*/ 48 w 58"/>
                      <a:gd name="T25" fmla="*/ 59 h 59"/>
                      <a:gd name="T26" fmla="*/ 58 w 58"/>
                      <a:gd name="T27" fmla="*/ 48 h 59"/>
                      <a:gd name="T28" fmla="*/ 58 w 58"/>
                      <a:gd name="T29" fmla="*/ 48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8" h="59">
                        <a:moveTo>
                          <a:pt x="58" y="48"/>
                        </a:moveTo>
                        <a:lnTo>
                          <a:pt x="58" y="48"/>
                        </a:lnTo>
                        <a:lnTo>
                          <a:pt x="51" y="45"/>
                        </a:lnTo>
                        <a:lnTo>
                          <a:pt x="43" y="42"/>
                        </a:lnTo>
                        <a:lnTo>
                          <a:pt x="35" y="36"/>
                        </a:lnTo>
                        <a:lnTo>
                          <a:pt x="29" y="31"/>
                        </a:lnTo>
                        <a:lnTo>
                          <a:pt x="29" y="31"/>
                        </a:lnTo>
                        <a:lnTo>
                          <a:pt x="23" y="23"/>
                        </a:lnTo>
                        <a:lnTo>
                          <a:pt x="18" y="15"/>
                        </a:lnTo>
                        <a:lnTo>
                          <a:pt x="14" y="8"/>
                        </a:lnTo>
                        <a:lnTo>
                          <a:pt x="12" y="0"/>
                        </a:lnTo>
                        <a:lnTo>
                          <a:pt x="0" y="12"/>
                        </a:lnTo>
                        <a:lnTo>
                          <a:pt x="48" y="59"/>
                        </a:lnTo>
                        <a:lnTo>
                          <a:pt x="58" y="48"/>
                        </a:lnTo>
                        <a:lnTo>
                          <a:pt x="58" y="48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7" name="Freeform 17"/>
                  <p:cNvSpPr>
                    <a:spLocks/>
                  </p:cNvSpPr>
                  <p:nvPr userDrawn="1"/>
                </p:nvSpPr>
                <p:spPr bwMode="gray">
                  <a:xfrm>
                    <a:off x="1336384" y="197653"/>
                    <a:ext cx="47081" cy="29223"/>
                  </a:xfrm>
                  <a:custGeom>
                    <a:avLst/>
                    <a:gdLst>
                      <a:gd name="T0" fmla="*/ 18 w 58"/>
                      <a:gd name="T1" fmla="*/ 0 h 36"/>
                      <a:gd name="T2" fmla="*/ 18 w 58"/>
                      <a:gd name="T3" fmla="*/ 0 h 36"/>
                      <a:gd name="T4" fmla="*/ 12 w 58"/>
                      <a:gd name="T5" fmla="*/ 2 h 36"/>
                      <a:gd name="T6" fmla="*/ 7 w 58"/>
                      <a:gd name="T7" fmla="*/ 5 h 36"/>
                      <a:gd name="T8" fmla="*/ 0 w 58"/>
                      <a:gd name="T9" fmla="*/ 13 h 36"/>
                      <a:gd name="T10" fmla="*/ 0 w 58"/>
                      <a:gd name="T11" fmla="*/ 13 h 36"/>
                      <a:gd name="T12" fmla="*/ 58 w 58"/>
                      <a:gd name="T13" fmla="*/ 36 h 36"/>
                      <a:gd name="T14" fmla="*/ 27 w 58"/>
                      <a:gd name="T15" fmla="*/ 5 h 36"/>
                      <a:gd name="T16" fmla="*/ 27 w 58"/>
                      <a:gd name="T17" fmla="*/ 5 h 36"/>
                      <a:gd name="T18" fmla="*/ 23 w 58"/>
                      <a:gd name="T19" fmla="*/ 2 h 36"/>
                      <a:gd name="T20" fmla="*/ 18 w 58"/>
                      <a:gd name="T21" fmla="*/ 0 h 36"/>
                      <a:gd name="T22" fmla="*/ 18 w 58"/>
                      <a:gd name="T23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" h="36">
                        <a:moveTo>
                          <a:pt x="18" y="0"/>
                        </a:move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7" y="5"/>
                        </a:lnTo>
                        <a:lnTo>
                          <a:pt x="0" y="13"/>
                        </a:lnTo>
                        <a:lnTo>
                          <a:pt x="0" y="13"/>
                        </a:lnTo>
                        <a:lnTo>
                          <a:pt x="58" y="36"/>
                        </a:lnTo>
                        <a:lnTo>
                          <a:pt x="27" y="5"/>
                        </a:lnTo>
                        <a:lnTo>
                          <a:pt x="27" y="5"/>
                        </a:lnTo>
                        <a:lnTo>
                          <a:pt x="23" y="2"/>
                        </a:lnTo>
                        <a:lnTo>
                          <a:pt x="18" y="0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8" name="Freeform 21"/>
                  <p:cNvSpPr>
                    <a:spLocks/>
                  </p:cNvSpPr>
                  <p:nvPr userDrawn="1"/>
                </p:nvSpPr>
                <p:spPr bwMode="gray">
                  <a:xfrm>
                    <a:off x="1363983" y="192784"/>
                    <a:ext cx="47081" cy="42209"/>
                  </a:xfrm>
                  <a:custGeom>
                    <a:avLst/>
                    <a:gdLst>
                      <a:gd name="T0" fmla="*/ 12 w 58"/>
                      <a:gd name="T1" fmla="*/ 0 h 53"/>
                      <a:gd name="T2" fmla="*/ 0 w 58"/>
                      <a:gd name="T3" fmla="*/ 12 h 53"/>
                      <a:gd name="T4" fmla="*/ 32 w 58"/>
                      <a:gd name="T5" fmla="*/ 43 h 53"/>
                      <a:gd name="T6" fmla="*/ 32 w 58"/>
                      <a:gd name="T7" fmla="*/ 43 h 53"/>
                      <a:gd name="T8" fmla="*/ 55 w 58"/>
                      <a:gd name="T9" fmla="*/ 53 h 53"/>
                      <a:gd name="T10" fmla="*/ 58 w 58"/>
                      <a:gd name="T11" fmla="*/ 48 h 53"/>
                      <a:gd name="T12" fmla="*/ 58 w 58"/>
                      <a:gd name="T13" fmla="*/ 48 h 53"/>
                      <a:gd name="T14" fmla="*/ 51 w 58"/>
                      <a:gd name="T15" fmla="*/ 45 h 53"/>
                      <a:gd name="T16" fmla="*/ 43 w 58"/>
                      <a:gd name="T17" fmla="*/ 42 h 53"/>
                      <a:gd name="T18" fmla="*/ 35 w 58"/>
                      <a:gd name="T19" fmla="*/ 36 h 53"/>
                      <a:gd name="T20" fmla="*/ 29 w 58"/>
                      <a:gd name="T21" fmla="*/ 31 h 53"/>
                      <a:gd name="T22" fmla="*/ 29 w 58"/>
                      <a:gd name="T23" fmla="*/ 31 h 53"/>
                      <a:gd name="T24" fmla="*/ 23 w 58"/>
                      <a:gd name="T25" fmla="*/ 23 h 53"/>
                      <a:gd name="T26" fmla="*/ 18 w 58"/>
                      <a:gd name="T27" fmla="*/ 15 h 53"/>
                      <a:gd name="T28" fmla="*/ 14 w 58"/>
                      <a:gd name="T29" fmla="*/ 8 h 53"/>
                      <a:gd name="T30" fmla="*/ 12 w 58"/>
                      <a:gd name="T31" fmla="*/ 0 h 53"/>
                      <a:gd name="T32" fmla="*/ 12 w 58"/>
                      <a:gd name="T33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3">
                        <a:moveTo>
                          <a:pt x="12" y="0"/>
                        </a:moveTo>
                        <a:lnTo>
                          <a:pt x="0" y="12"/>
                        </a:lnTo>
                        <a:lnTo>
                          <a:pt x="32" y="43"/>
                        </a:lnTo>
                        <a:lnTo>
                          <a:pt x="32" y="43"/>
                        </a:lnTo>
                        <a:lnTo>
                          <a:pt x="55" y="53"/>
                        </a:lnTo>
                        <a:lnTo>
                          <a:pt x="58" y="48"/>
                        </a:lnTo>
                        <a:lnTo>
                          <a:pt x="58" y="48"/>
                        </a:lnTo>
                        <a:lnTo>
                          <a:pt x="51" y="45"/>
                        </a:lnTo>
                        <a:lnTo>
                          <a:pt x="43" y="42"/>
                        </a:lnTo>
                        <a:lnTo>
                          <a:pt x="35" y="36"/>
                        </a:lnTo>
                        <a:lnTo>
                          <a:pt x="29" y="31"/>
                        </a:lnTo>
                        <a:lnTo>
                          <a:pt x="29" y="31"/>
                        </a:lnTo>
                        <a:lnTo>
                          <a:pt x="23" y="23"/>
                        </a:lnTo>
                        <a:lnTo>
                          <a:pt x="18" y="15"/>
                        </a:lnTo>
                        <a:lnTo>
                          <a:pt x="14" y="8"/>
                        </a:lnTo>
                        <a:lnTo>
                          <a:pt x="12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4855436" y="4802764"/>
                <a:ext cx="204064" cy="204064"/>
                <a:chOff x="4724400" y="4802764"/>
                <a:chExt cx="204064" cy="204064"/>
              </a:xfrm>
            </p:grpSpPr>
            <p:sp>
              <p:nvSpPr>
                <p:cNvPr id="44" name="Oval 43"/>
                <p:cNvSpPr/>
                <p:nvPr userDrawn="1"/>
              </p:nvSpPr>
              <p:spPr bwMode="gray">
                <a:xfrm>
                  <a:off x="4724400" y="4802764"/>
                  <a:ext cx="204064" cy="204064"/>
                </a:xfrm>
                <a:prstGeom prst="ellipse">
                  <a:avLst/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ＭＳ Ｐゴシック" charset="0"/>
                  </a:endParaRPr>
                </a:p>
              </p:txBody>
            </p:sp>
            <p:grpSp>
              <p:nvGrpSpPr>
                <p:cNvPr id="45" name="Group 44"/>
                <p:cNvGrpSpPr/>
                <p:nvPr userDrawn="1"/>
              </p:nvGrpSpPr>
              <p:grpSpPr bwMode="gray">
                <a:xfrm>
                  <a:off x="4757378" y="4831735"/>
                  <a:ext cx="147649" cy="128524"/>
                  <a:chOff x="5763661" y="3189289"/>
                  <a:chExt cx="304188" cy="264786"/>
                </a:xfrm>
              </p:grpSpPr>
              <p:sp>
                <p:nvSpPr>
                  <p:cNvPr id="46" name="Freeform 45"/>
                  <p:cNvSpPr>
                    <a:spLocks/>
                  </p:cNvSpPr>
                  <p:nvPr userDrawn="1"/>
                </p:nvSpPr>
                <p:spPr bwMode="gray">
                  <a:xfrm>
                    <a:off x="6003406" y="3327105"/>
                    <a:ext cx="62528" cy="30626"/>
                  </a:xfrm>
                  <a:custGeom>
                    <a:avLst/>
                    <a:gdLst>
                      <a:gd name="T0" fmla="*/ 11 w 41"/>
                      <a:gd name="T1" fmla="*/ 0 h 20"/>
                      <a:gd name="T2" fmla="*/ 0 w 41"/>
                      <a:gd name="T3" fmla="*/ 9 h 20"/>
                      <a:gd name="T4" fmla="*/ 15 w 41"/>
                      <a:gd name="T5" fmla="*/ 20 h 20"/>
                      <a:gd name="T6" fmla="*/ 38 w 41"/>
                      <a:gd name="T7" fmla="*/ 14 h 20"/>
                      <a:gd name="T8" fmla="*/ 41 w 41"/>
                      <a:gd name="T9" fmla="*/ 3 h 20"/>
                      <a:gd name="T10" fmla="*/ 19 w 41"/>
                      <a:gd name="T11" fmla="*/ 6 h 20"/>
                      <a:gd name="T12" fmla="*/ 11 w 41"/>
                      <a:gd name="T13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20">
                        <a:moveTo>
                          <a:pt x="11" y="0"/>
                        </a:moveTo>
                        <a:cubicBezTo>
                          <a:pt x="8" y="4"/>
                          <a:pt x="4" y="7"/>
                          <a:pt x="0" y="9"/>
                        </a:cubicBezTo>
                        <a:cubicBezTo>
                          <a:pt x="15" y="20"/>
                          <a:pt x="15" y="20"/>
                          <a:pt x="15" y="20"/>
                        </a:cubicBezTo>
                        <a:cubicBezTo>
                          <a:pt x="38" y="14"/>
                          <a:pt x="38" y="14"/>
                          <a:pt x="38" y="14"/>
                        </a:cubicBezTo>
                        <a:cubicBezTo>
                          <a:pt x="41" y="3"/>
                          <a:pt x="41" y="3"/>
                          <a:pt x="41" y="3"/>
                        </a:cubicBezTo>
                        <a:cubicBezTo>
                          <a:pt x="19" y="6"/>
                          <a:pt x="19" y="6"/>
                          <a:pt x="19" y="6"/>
                        </a:cubicBez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7" name="Freeform 46"/>
                  <p:cNvSpPr>
                    <a:spLocks/>
                  </p:cNvSpPr>
                  <p:nvPr userDrawn="1"/>
                </p:nvSpPr>
                <p:spPr bwMode="gray">
                  <a:xfrm>
                    <a:off x="5806250" y="3245437"/>
                    <a:ext cx="79755" cy="93791"/>
                  </a:xfrm>
                  <a:custGeom>
                    <a:avLst/>
                    <a:gdLst>
                      <a:gd name="T0" fmla="*/ 8 w 52"/>
                      <a:gd name="T1" fmla="*/ 46 h 61"/>
                      <a:gd name="T2" fmla="*/ 28 w 52"/>
                      <a:gd name="T3" fmla="*/ 54 h 61"/>
                      <a:gd name="T4" fmla="*/ 33 w 52"/>
                      <a:gd name="T5" fmla="*/ 61 h 61"/>
                      <a:gd name="T6" fmla="*/ 52 w 52"/>
                      <a:gd name="T7" fmla="*/ 13 h 61"/>
                      <a:gd name="T8" fmla="*/ 44 w 52"/>
                      <a:gd name="T9" fmla="*/ 15 h 61"/>
                      <a:gd name="T10" fmla="*/ 18 w 52"/>
                      <a:gd name="T11" fmla="*/ 0 h 61"/>
                      <a:gd name="T12" fmla="*/ 0 w 52"/>
                      <a:gd name="T13" fmla="*/ 47 h 61"/>
                      <a:gd name="T14" fmla="*/ 8 w 52"/>
                      <a:gd name="T15" fmla="*/ 46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2" h="61">
                        <a:moveTo>
                          <a:pt x="8" y="46"/>
                        </a:moveTo>
                        <a:cubicBezTo>
                          <a:pt x="16" y="46"/>
                          <a:pt x="23" y="49"/>
                          <a:pt x="28" y="54"/>
                        </a:cubicBezTo>
                        <a:cubicBezTo>
                          <a:pt x="30" y="56"/>
                          <a:pt x="32" y="59"/>
                          <a:pt x="33" y="61"/>
                        </a:cubicBezTo>
                        <a:cubicBezTo>
                          <a:pt x="52" y="13"/>
                          <a:pt x="52" y="13"/>
                          <a:pt x="52" y="13"/>
                        </a:cubicBezTo>
                        <a:cubicBezTo>
                          <a:pt x="49" y="14"/>
                          <a:pt x="46" y="15"/>
                          <a:pt x="44" y="15"/>
                        </a:cubicBezTo>
                        <a:cubicBezTo>
                          <a:pt x="33" y="15"/>
                          <a:pt x="23" y="9"/>
                          <a:pt x="18" y="0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3" y="46"/>
                          <a:pt x="5" y="46"/>
                          <a:pt x="8" y="46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8" name="Freeform 47"/>
                  <p:cNvSpPr>
                    <a:spLocks/>
                  </p:cNvSpPr>
                  <p:nvPr userDrawn="1"/>
                </p:nvSpPr>
                <p:spPr bwMode="gray">
                  <a:xfrm>
                    <a:off x="5763661" y="3385166"/>
                    <a:ext cx="105277" cy="68909"/>
                  </a:xfrm>
                  <a:custGeom>
                    <a:avLst/>
                    <a:gdLst>
                      <a:gd name="T0" fmla="*/ 0 w 69"/>
                      <a:gd name="T1" fmla="*/ 45 h 45"/>
                      <a:gd name="T2" fmla="*/ 69 w 69"/>
                      <a:gd name="T3" fmla="*/ 45 h 45"/>
                      <a:gd name="T4" fmla="*/ 56 w 69"/>
                      <a:gd name="T5" fmla="*/ 0 h 45"/>
                      <a:gd name="T6" fmla="*/ 54 w 69"/>
                      <a:gd name="T7" fmla="*/ 3 h 45"/>
                      <a:gd name="T8" fmla="*/ 34 w 69"/>
                      <a:gd name="T9" fmla="*/ 11 h 45"/>
                      <a:gd name="T10" fmla="*/ 14 w 69"/>
                      <a:gd name="T11" fmla="*/ 3 h 45"/>
                      <a:gd name="T12" fmla="*/ 12 w 69"/>
                      <a:gd name="T13" fmla="*/ 1 h 45"/>
                      <a:gd name="T14" fmla="*/ 0 w 69"/>
                      <a:gd name="T15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9" h="45">
                        <a:moveTo>
                          <a:pt x="0" y="45"/>
                        </a:moveTo>
                        <a:cubicBezTo>
                          <a:pt x="69" y="45"/>
                          <a:pt x="69" y="45"/>
                          <a:pt x="69" y="45"/>
                        </a:cubicBezTo>
                        <a:cubicBezTo>
                          <a:pt x="56" y="0"/>
                          <a:pt x="56" y="0"/>
                          <a:pt x="56" y="0"/>
                        </a:cubicBezTo>
                        <a:cubicBezTo>
                          <a:pt x="56" y="1"/>
                          <a:pt x="55" y="2"/>
                          <a:pt x="54" y="3"/>
                        </a:cubicBezTo>
                        <a:cubicBezTo>
                          <a:pt x="49" y="8"/>
                          <a:pt x="42" y="11"/>
                          <a:pt x="34" y="11"/>
                        </a:cubicBezTo>
                        <a:cubicBezTo>
                          <a:pt x="26" y="11"/>
                          <a:pt x="19" y="8"/>
                          <a:pt x="14" y="3"/>
                        </a:cubicBezTo>
                        <a:cubicBezTo>
                          <a:pt x="13" y="3"/>
                          <a:pt x="13" y="2"/>
                          <a:pt x="12" y="1"/>
                        </a:cubicBez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9" name="Freeform 48"/>
                  <p:cNvSpPr>
                    <a:spLocks noEditPoints="1"/>
                  </p:cNvSpPr>
                  <p:nvPr userDrawn="1"/>
                </p:nvSpPr>
                <p:spPr bwMode="gray">
                  <a:xfrm>
                    <a:off x="5840067" y="3189289"/>
                    <a:ext cx="65719" cy="66995"/>
                  </a:xfrm>
                  <a:custGeom>
                    <a:avLst/>
                    <a:gdLst>
                      <a:gd name="T0" fmla="*/ 0 w 43"/>
                      <a:gd name="T1" fmla="*/ 22 h 44"/>
                      <a:gd name="T2" fmla="*/ 22 w 43"/>
                      <a:gd name="T3" fmla="*/ 44 h 44"/>
                      <a:gd name="T4" fmla="*/ 43 w 43"/>
                      <a:gd name="T5" fmla="*/ 22 h 44"/>
                      <a:gd name="T6" fmla="*/ 22 w 43"/>
                      <a:gd name="T7" fmla="*/ 0 h 44"/>
                      <a:gd name="T8" fmla="*/ 0 w 43"/>
                      <a:gd name="T9" fmla="*/ 22 h 44"/>
                      <a:gd name="T10" fmla="*/ 22 w 43"/>
                      <a:gd name="T11" fmla="*/ 8 h 44"/>
                      <a:gd name="T12" fmla="*/ 36 w 43"/>
                      <a:gd name="T13" fmla="*/ 22 h 44"/>
                      <a:gd name="T14" fmla="*/ 22 w 43"/>
                      <a:gd name="T15" fmla="*/ 36 h 44"/>
                      <a:gd name="T16" fmla="*/ 8 w 43"/>
                      <a:gd name="T17" fmla="*/ 22 h 44"/>
                      <a:gd name="T18" fmla="*/ 22 w 43"/>
                      <a:gd name="T19" fmla="*/ 8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3" h="44">
                        <a:moveTo>
                          <a:pt x="0" y="22"/>
                        </a:moveTo>
                        <a:cubicBezTo>
                          <a:pt x="0" y="34"/>
                          <a:pt x="10" y="44"/>
                          <a:pt x="22" y="44"/>
                        </a:cubicBezTo>
                        <a:cubicBezTo>
                          <a:pt x="34" y="44"/>
                          <a:pt x="43" y="34"/>
                          <a:pt x="43" y="22"/>
                        </a:cubicBezTo>
                        <a:cubicBezTo>
                          <a:pt x="43" y="10"/>
                          <a:pt x="34" y="0"/>
                          <a:pt x="22" y="0"/>
                        </a:cubicBezTo>
                        <a:cubicBezTo>
                          <a:pt x="10" y="0"/>
                          <a:pt x="0" y="10"/>
                          <a:pt x="0" y="22"/>
                        </a:cubicBezTo>
                        <a:close/>
                        <a:moveTo>
                          <a:pt x="22" y="8"/>
                        </a:moveTo>
                        <a:cubicBezTo>
                          <a:pt x="29" y="8"/>
                          <a:pt x="36" y="14"/>
                          <a:pt x="36" y="22"/>
                        </a:cubicBezTo>
                        <a:cubicBezTo>
                          <a:pt x="36" y="30"/>
                          <a:pt x="29" y="36"/>
                          <a:pt x="22" y="36"/>
                        </a:cubicBezTo>
                        <a:cubicBezTo>
                          <a:pt x="14" y="36"/>
                          <a:pt x="8" y="30"/>
                          <a:pt x="8" y="22"/>
                        </a:cubicBezTo>
                        <a:cubicBezTo>
                          <a:pt x="8" y="14"/>
                          <a:pt x="14" y="8"/>
                          <a:pt x="22" y="8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0" name="Oval 49"/>
                  <p:cNvSpPr>
                    <a:spLocks noChangeArrowheads="1"/>
                  </p:cNvSpPr>
                  <p:nvPr userDrawn="1"/>
                </p:nvSpPr>
                <p:spPr bwMode="gray">
                  <a:xfrm>
                    <a:off x="5864312" y="3213535"/>
                    <a:ext cx="18503" cy="18503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1" name="Freeform 50"/>
                  <p:cNvSpPr>
                    <a:spLocks/>
                  </p:cNvSpPr>
                  <p:nvPr userDrawn="1"/>
                </p:nvSpPr>
                <p:spPr bwMode="gray">
                  <a:xfrm>
                    <a:off x="5974693" y="3292013"/>
                    <a:ext cx="37645" cy="38282"/>
                  </a:xfrm>
                  <a:custGeom>
                    <a:avLst/>
                    <a:gdLst>
                      <a:gd name="T0" fmla="*/ 12 w 25"/>
                      <a:gd name="T1" fmla="*/ 25 h 25"/>
                      <a:gd name="T2" fmla="*/ 13 w 25"/>
                      <a:gd name="T3" fmla="*/ 25 h 25"/>
                      <a:gd name="T4" fmla="*/ 25 w 25"/>
                      <a:gd name="T5" fmla="*/ 13 h 25"/>
                      <a:gd name="T6" fmla="*/ 24 w 25"/>
                      <a:gd name="T7" fmla="*/ 11 h 25"/>
                      <a:gd name="T8" fmla="*/ 12 w 25"/>
                      <a:gd name="T9" fmla="*/ 0 h 25"/>
                      <a:gd name="T10" fmla="*/ 11 w 25"/>
                      <a:gd name="T11" fmla="*/ 0 h 25"/>
                      <a:gd name="T12" fmla="*/ 0 w 25"/>
                      <a:gd name="T13" fmla="*/ 13 h 25"/>
                      <a:gd name="T14" fmla="*/ 0 w 25"/>
                      <a:gd name="T15" fmla="*/ 14 h 25"/>
                      <a:gd name="T16" fmla="*/ 12 w 25"/>
                      <a:gd name="T17" fmla="*/ 2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25">
                        <a:moveTo>
                          <a:pt x="12" y="25"/>
                        </a:moveTo>
                        <a:cubicBezTo>
                          <a:pt x="12" y="25"/>
                          <a:pt x="13" y="25"/>
                          <a:pt x="13" y="25"/>
                        </a:cubicBezTo>
                        <a:cubicBezTo>
                          <a:pt x="20" y="24"/>
                          <a:pt x="25" y="19"/>
                          <a:pt x="25" y="13"/>
                        </a:cubicBezTo>
                        <a:cubicBezTo>
                          <a:pt x="25" y="12"/>
                          <a:pt x="25" y="12"/>
                          <a:pt x="24" y="11"/>
                        </a:cubicBezTo>
                        <a:cubicBezTo>
                          <a:pt x="24" y="5"/>
                          <a:pt x="18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5" y="1"/>
                          <a:pt x="0" y="6"/>
                          <a:pt x="0" y="13"/>
                        </a:cubicBezTo>
                        <a:cubicBezTo>
                          <a:pt x="0" y="13"/>
                          <a:pt x="0" y="13"/>
                          <a:pt x="0" y="14"/>
                        </a:cubicBezTo>
                        <a:cubicBezTo>
                          <a:pt x="0" y="20"/>
                          <a:pt x="6" y="25"/>
                          <a:pt x="12" y="25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2" name="Freeform 51"/>
                  <p:cNvSpPr>
                    <a:spLocks noEditPoints="1"/>
                  </p:cNvSpPr>
                  <p:nvPr userDrawn="1"/>
                </p:nvSpPr>
                <p:spPr bwMode="gray">
                  <a:xfrm>
                    <a:off x="5787747" y="3328381"/>
                    <a:ext cx="61252" cy="61252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6 w 40"/>
                      <a:gd name="T3" fmla="*/ 34 h 40"/>
                      <a:gd name="T4" fmla="*/ 20 w 40"/>
                      <a:gd name="T5" fmla="*/ 40 h 40"/>
                      <a:gd name="T6" fmla="*/ 34 w 40"/>
                      <a:gd name="T7" fmla="*/ 34 h 40"/>
                      <a:gd name="T8" fmla="*/ 40 w 40"/>
                      <a:gd name="T9" fmla="*/ 20 h 40"/>
                      <a:gd name="T10" fmla="*/ 34 w 40"/>
                      <a:gd name="T11" fmla="*/ 6 h 40"/>
                      <a:gd name="T12" fmla="*/ 20 w 40"/>
                      <a:gd name="T13" fmla="*/ 0 h 40"/>
                      <a:gd name="T14" fmla="*/ 6 w 40"/>
                      <a:gd name="T15" fmla="*/ 6 h 40"/>
                      <a:gd name="T16" fmla="*/ 0 w 40"/>
                      <a:gd name="T17" fmla="*/ 20 h 40"/>
                      <a:gd name="T18" fmla="*/ 11 w 40"/>
                      <a:gd name="T19" fmla="*/ 11 h 40"/>
                      <a:gd name="T20" fmla="*/ 20 w 40"/>
                      <a:gd name="T21" fmla="*/ 8 h 40"/>
                      <a:gd name="T22" fmla="*/ 29 w 40"/>
                      <a:gd name="T23" fmla="*/ 11 h 40"/>
                      <a:gd name="T24" fmla="*/ 32 w 40"/>
                      <a:gd name="T25" fmla="*/ 20 h 40"/>
                      <a:gd name="T26" fmla="*/ 29 w 40"/>
                      <a:gd name="T27" fmla="*/ 29 h 40"/>
                      <a:gd name="T28" fmla="*/ 20 w 40"/>
                      <a:gd name="T29" fmla="*/ 33 h 40"/>
                      <a:gd name="T30" fmla="*/ 11 w 40"/>
                      <a:gd name="T31" fmla="*/ 29 h 40"/>
                      <a:gd name="T32" fmla="*/ 8 w 40"/>
                      <a:gd name="T33" fmla="*/ 20 h 40"/>
                      <a:gd name="T34" fmla="*/ 11 w 40"/>
                      <a:gd name="T35" fmla="*/ 11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cubicBezTo>
                          <a:pt x="0" y="25"/>
                          <a:pt x="2" y="31"/>
                          <a:pt x="6" y="34"/>
                        </a:cubicBezTo>
                        <a:cubicBezTo>
                          <a:pt x="9" y="38"/>
                          <a:pt x="15" y="40"/>
                          <a:pt x="20" y="40"/>
                        </a:cubicBezTo>
                        <a:cubicBezTo>
                          <a:pt x="25" y="40"/>
                          <a:pt x="31" y="38"/>
                          <a:pt x="34" y="34"/>
                        </a:cubicBezTo>
                        <a:cubicBezTo>
                          <a:pt x="38" y="31"/>
                          <a:pt x="40" y="25"/>
                          <a:pt x="40" y="20"/>
                        </a:cubicBezTo>
                        <a:cubicBezTo>
                          <a:pt x="40" y="15"/>
                          <a:pt x="38" y="9"/>
                          <a:pt x="34" y="6"/>
                        </a:cubicBezTo>
                        <a:cubicBezTo>
                          <a:pt x="31" y="2"/>
                          <a:pt x="25" y="0"/>
                          <a:pt x="20" y="0"/>
                        </a:cubicBezTo>
                        <a:cubicBezTo>
                          <a:pt x="15" y="0"/>
                          <a:pt x="9" y="2"/>
                          <a:pt x="6" y="6"/>
                        </a:cubicBezTo>
                        <a:cubicBezTo>
                          <a:pt x="2" y="9"/>
                          <a:pt x="0" y="15"/>
                          <a:pt x="0" y="20"/>
                        </a:cubicBezTo>
                        <a:close/>
                        <a:moveTo>
                          <a:pt x="11" y="11"/>
                        </a:moveTo>
                        <a:cubicBezTo>
                          <a:pt x="14" y="9"/>
                          <a:pt x="17" y="8"/>
                          <a:pt x="20" y="8"/>
                        </a:cubicBezTo>
                        <a:cubicBezTo>
                          <a:pt x="23" y="8"/>
                          <a:pt x="26" y="9"/>
                          <a:pt x="29" y="11"/>
                        </a:cubicBezTo>
                        <a:cubicBezTo>
                          <a:pt x="31" y="14"/>
                          <a:pt x="32" y="17"/>
                          <a:pt x="32" y="20"/>
                        </a:cubicBezTo>
                        <a:cubicBezTo>
                          <a:pt x="32" y="23"/>
                          <a:pt x="31" y="27"/>
                          <a:pt x="29" y="29"/>
                        </a:cubicBezTo>
                        <a:cubicBezTo>
                          <a:pt x="26" y="31"/>
                          <a:pt x="23" y="33"/>
                          <a:pt x="20" y="33"/>
                        </a:cubicBezTo>
                        <a:cubicBezTo>
                          <a:pt x="17" y="33"/>
                          <a:pt x="14" y="31"/>
                          <a:pt x="11" y="29"/>
                        </a:cubicBezTo>
                        <a:cubicBezTo>
                          <a:pt x="9" y="26"/>
                          <a:pt x="8" y="23"/>
                          <a:pt x="8" y="20"/>
                        </a:cubicBezTo>
                        <a:cubicBezTo>
                          <a:pt x="8" y="17"/>
                          <a:pt x="9" y="14"/>
                          <a:pt x="11" y="11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3" name="Freeform 52"/>
                  <p:cNvSpPr>
                    <a:spLocks/>
                  </p:cNvSpPr>
                  <p:nvPr userDrawn="1"/>
                </p:nvSpPr>
                <p:spPr bwMode="gray">
                  <a:xfrm>
                    <a:off x="5810717" y="3351351"/>
                    <a:ext cx="15314" cy="15312"/>
                  </a:xfrm>
                  <a:custGeom>
                    <a:avLst/>
                    <a:gdLst>
                      <a:gd name="T0" fmla="*/ 5 w 10"/>
                      <a:gd name="T1" fmla="*/ 10 h 10"/>
                      <a:gd name="T2" fmla="*/ 8 w 10"/>
                      <a:gd name="T3" fmla="*/ 8 h 10"/>
                      <a:gd name="T4" fmla="*/ 10 w 10"/>
                      <a:gd name="T5" fmla="*/ 5 h 10"/>
                      <a:gd name="T6" fmla="*/ 8 w 10"/>
                      <a:gd name="T7" fmla="*/ 2 h 10"/>
                      <a:gd name="T8" fmla="*/ 5 w 10"/>
                      <a:gd name="T9" fmla="*/ 0 h 10"/>
                      <a:gd name="T10" fmla="*/ 2 w 10"/>
                      <a:gd name="T11" fmla="*/ 2 h 10"/>
                      <a:gd name="T12" fmla="*/ 0 w 10"/>
                      <a:gd name="T13" fmla="*/ 5 h 10"/>
                      <a:gd name="T14" fmla="*/ 2 w 10"/>
                      <a:gd name="T15" fmla="*/ 8 h 10"/>
                      <a:gd name="T16" fmla="*/ 5 w 10"/>
                      <a:gd name="T1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0">
                        <a:moveTo>
                          <a:pt x="5" y="10"/>
                        </a:moveTo>
                        <a:cubicBezTo>
                          <a:pt x="6" y="10"/>
                          <a:pt x="7" y="9"/>
                          <a:pt x="8" y="8"/>
                        </a:cubicBezTo>
                        <a:cubicBezTo>
                          <a:pt x="9" y="7"/>
                          <a:pt x="10" y="6"/>
                          <a:pt x="10" y="5"/>
                        </a:cubicBezTo>
                        <a:cubicBezTo>
                          <a:pt x="10" y="4"/>
                          <a:pt x="9" y="3"/>
                          <a:pt x="8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0"/>
                          <a:pt x="3" y="1"/>
                          <a:pt x="2" y="2"/>
                        </a:cubicBezTo>
                        <a:cubicBezTo>
                          <a:pt x="1" y="3"/>
                          <a:pt x="0" y="4"/>
                          <a:pt x="0" y="5"/>
                        </a:cubicBezTo>
                        <a:cubicBezTo>
                          <a:pt x="0" y="6"/>
                          <a:pt x="1" y="7"/>
                          <a:pt x="2" y="8"/>
                        </a:cubicBezTo>
                        <a:cubicBezTo>
                          <a:pt x="3" y="9"/>
                          <a:pt x="4" y="10"/>
                          <a:pt x="5" y="1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4" name="Freeform 53"/>
                  <p:cNvSpPr>
                    <a:spLocks/>
                  </p:cNvSpPr>
                  <p:nvPr userDrawn="1"/>
                </p:nvSpPr>
                <p:spPr bwMode="gray">
                  <a:xfrm>
                    <a:off x="5893662" y="3221191"/>
                    <a:ext cx="89964" cy="86135"/>
                  </a:xfrm>
                  <a:custGeom>
                    <a:avLst/>
                    <a:gdLst>
                      <a:gd name="T0" fmla="*/ 0 w 59"/>
                      <a:gd name="T1" fmla="*/ 27 h 56"/>
                      <a:gd name="T2" fmla="*/ 45 w 59"/>
                      <a:gd name="T3" fmla="*/ 56 h 56"/>
                      <a:gd name="T4" fmla="*/ 59 w 59"/>
                      <a:gd name="T5" fmla="*/ 39 h 56"/>
                      <a:gd name="T6" fmla="*/ 16 w 59"/>
                      <a:gd name="T7" fmla="*/ 0 h 56"/>
                      <a:gd name="T8" fmla="*/ 16 w 59"/>
                      <a:gd name="T9" fmla="*/ 1 h 56"/>
                      <a:gd name="T10" fmla="*/ 0 w 59"/>
                      <a:gd name="T11" fmla="*/ 27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9" h="56">
                        <a:moveTo>
                          <a:pt x="0" y="27"/>
                        </a:moveTo>
                        <a:cubicBezTo>
                          <a:pt x="45" y="56"/>
                          <a:pt x="45" y="56"/>
                          <a:pt x="45" y="56"/>
                        </a:cubicBezTo>
                        <a:cubicBezTo>
                          <a:pt x="46" y="48"/>
                          <a:pt x="51" y="41"/>
                          <a:pt x="59" y="39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1"/>
                          <a:pt x="16" y="1"/>
                          <a:pt x="16" y="1"/>
                        </a:cubicBezTo>
                        <a:cubicBezTo>
                          <a:pt x="16" y="12"/>
                          <a:pt x="10" y="22"/>
                          <a:pt x="0" y="27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5" name="Freeform 54"/>
                  <p:cNvSpPr>
                    <a:spLocks/>
                  </p:cNvSpPr>
                  <p:nvPr userDrawn="1"/>
                </p:nvSpPr>
                <p:spPr bwMode="gray">
                  <a:xfrm>
                    <a:off x="6004682" y="3265854"/>
                    <a:ext cx="63167" cy="31902"/>
                  </a:xfrm>
                  <a:custGeom>
                    <a:avLst/>
                    <a:gdLst>
                      <a:gd name="T0" fmla="*/ 39 w 41"/>
                      <a:gd name="T1" fmla="*/ 8 h 21"/>
                      <a:gd name="T2" fmla="*/ 16 w 41"/>
                      <a:gd name="T3" fmla="*/ 0 h 21"/>
                      <a:gd name="T4" fmla="*/ 0 w 41"/>
                      <a:gd name="T5" fmla="*/ 11 h 21"/>
                      <a:gd name="T6" fmla="*/ 11 w 41"/>
                      <a:gd name="T7" fmla="*/ 21 h 21"/>
                      <a:gd name="T8" fmla="*/ 19 w 41"/>
                      <a:gd name="T9" fmla="*/ 14 h 21"/>
                      <a:gd name="T10" fmla="*/ 41 w 41"/>
                      <a:gd name="T11" fmla="*/ 19 h 21"/>
                      <a:gd name="T12" fmla="*/ 39 w 41"/>
                      <a:gd name="T13" fmla="*/ 8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21">
                        <a:moveTo>
                          <a:pt x="39" y="8"/>
                        </a:move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0" y="11"/>
                          <a:pt x="0" y="11"/>
                          <a:pt x="0" y="11"/>
                        </a:cubicBezTo>
                        <a:cubicBezTo>
                          <a:pt x="5" y="13"/>
                          <a:pt x="9" y="17"/>
                          <a:pt x="11" y="21"/>
                        </a:cubicBezTo>
                        <a:cubicBezTo>
                          <a:pt x="19" y="14"/>
                          <a:pt x="19" y="14"/>
                          <a:pt x="19" y="14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lnTo>
                          <a:pt x="39" y="8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65000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9185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69" r:id="rId1"/>
    <p:sldLayoutId id="2147486565" r:id="rId2"/>
    <p:sldLayoutId id="2147486561" r:id="rId3"/>
    <p:sldLayoutId id="2147486566" r:id="rId4"/>
    <p:sldLayoutId id="2147486562" r:id="rId5"/>
    <p:sldLayoutId id="2147486564" r:id="rId6"/>
    <p:sldLayoutId id="2147486568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en-US" sz="2800" b="0" smtClean="0">
          <a:solidFill>
            <a:schemeClr val="bg1"/>
          </a:solidFill>
          <a:latin typeface="+mj-lt"/>
          <a:ea typeface="ＭＳ Ｐゴシック" pitchFamily="34" charset="-128"/>
          <a:cs typeface="ＭＳ Ｐゴシック" charset="0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aseline="0">
          <a:solidFill>
            <a:schemeClr val="bg1"/>
          </a:solidFill>
          <a:latin typeface="+mn-lt"/>
          <a:ea typeface="ＭＳ Ｐゴシック" charset="-128"/>
          <a:cs typeface="ＭＳ Ｐゴシック" charset="0"/>
        </a:defRPr>
      </a:lvl1pPr>
      <a:lvl2pPr marL="461963" indent="-231775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accent2"/>
        </a:buClr>
        <a:buChar char="–"/>
        <a:defRPr sz="1800">
          <a:solidFill>
            <a:schemeClr val="bg1"/>
          </a:solidFill>
          <a:latin typeface="+mn-lt"/>
          <a:ea typeface="ＭＳ Ｐゴシック" charset="-128"/>
        </a:defRPr>
      </a:lvl2pPr>
      <a:lvl3pPr marL="684213" indent="-166688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  <a:ea typeface="ＭＳ Ｐゴシック" charset="-128"/>
        </a:defRPr>
      </a:lvl3pPr>
      <a:lvl4pPr marL="858838" indent="-174625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accent2"/>
        </a:buClr>
        <a:buChar char="–"/>
        <a:defRPr sz="1400">
          <a:solidFill>
            <a:schemeClr val="bg1"/>
          </a:solidFill>
          <a:latin typeface="+mn-lt"/>
          <a:ea typeface="ＭＳ Ｐゴシック" charset="-128"/>
        </a:defRPr>
      </a:lvl4pPr>
      <a:lvl5pPr marL="14859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bg1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575" y="2065270"/>
            <a:ext cx="4712758" cy="418576"/>
          </a:xfrm>
        </p:spPr>
        <p:txBody>
          <a:bodyPr/>
          <a:lstStyle/>
          <a:p>
            <a:r>
              <a:rPr lang="en-US" altLang="zh-CN" dirty="0" err="1" smtClean="0"/>
              <a:t>c</a:t>
            </a:r>
            <a:r>
              <a:rPr lang="en-US" dirty="0" err="1" smtClean="0"/>
              <a:t>FW</a:t>
            </a:r>
            <a:r>
              <a:rPr lang="en-US" dirty="0" smtClean="0"/>
              <a:t> 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19099" y="2624978"/>
            <a:ext cx="4695825" cy="553998"/>
          </a:xfrm>
        </p:spPr>
        <p:txBody>
          <a:bodyPr/>
          <a:lstStyle/>
          <a:p>
            <a:r>
              <a:rPr lang="en-US" dirty="0" smtClean="0"/>
              <a:t>Bin Yang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Senior Solutions Architect, Wind River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2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95274" y="506625"/>
            <a:ext cx="8572501" cy="366254"/>
          </a:xfrm>
        </p:spPr>
        <p:txBody>
          <a:bodyPr/>
          <a:lstStyle/>
          <a:p>
            <a:r>
              <a:rPr lang="en-US" dirty="0" err="1" smtClean="0"/>
              <a:t>cFW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03461" y="1076291"/>
            <a:ext cx="8573839" cy="370563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1800" dirty="0" smtClean="0"/>
              <a:t>vFW-k8s demo status</a:t>
            </a:r>
          </a:p>
          <a:p>
            <a:pPr lvl="1">
              <a:buClr>
                <a:schemeClr val="accent2"/>
              </a:buClr>
            </a:pPr>
            <a:r>
              <a:rPr lang="en-US" sz="1600" dirty="0" smtClean="0"/>
              <a:t>In general, enables orchestration of helm charts to k8s cluster</a:t>
            </a:r>
          </a:p>
          <a:p>
            <a:pPr lvl="1">
              <a:buClr>
                <a:schemeClr val="accent2"/>
              </a:buClr>
            </a:pPr>
            <a:r>
              <a:rPr lang="en-US" sz="1600" dirty="0" smtClean="0"/>
              <a:t>Leverage the orchestration workflow for VNF in heat templates</a:t>
            </a:r>
          </a:p>
          <a:p>
            <a:pPr lvl="1">
              <a:buClr>
                <a:schemeClr val="accent2"/>
              </a:buClr>
            </a:pPr>
            <a:r>
              <a:rPr lang="en-US" sz="1600" dirty="0" smtClean="0"/>
              <a:t>Realized by enhancing of so-</a:t>
            </a:r>
            <a:r>
              <a:rPr lang="en-US" sz="1600" dirty="0" err="1" smtClean="0"/>
              <a:t>openstack</a:t>
            </a:r>
            <a:r>
              <a:rPr lang="en-US" sz="1600" dirty="0" smtClean="0"/>
              <a:t>-adapter, along with multicloud-k8s.</a:t>
            </a:r>
          </a:p>
          <a:p>
            <a:r>
              <a:rPr lang="en-US" sz="1800" dirty="0" smtClean="0"/>
              <a:t>Limitations</a:t>
            </a:r>
          </a:p>
          <a:p>
            <a:pPr lvl="1">
              <a:buClr>
                <a:schemeClr val="accent2"/>
              </a:buClr>
            </a:pPr>
            <a:r>
              <a:rPr lang="en-US" sz="1600" dirty="0"/>
              <a:t>Still VM based NF, not cloud native NF</a:t>
            </a:r>
          </a:p>
          <a:p>
            <a:pPr lvl="1">
              <a:buClr>
                <a:schemeClr val="accent2"/>
              </a:buClr>
            </a:pPr>
            <a:r>
              <a:rPr lang="en-US" sz="1600" dirty="0"/>
              <a:t>Demands OVN, </a:t>
            </a:r>
            <a:r>
              <a:rPr lang="en-US" sz="1600" dirty="0" err="1"/>
              <a:t>Virtlet</a:t>
            </a:r>
            <a:r>
              <a:rPr lang="en-US" sz="1600" dirty="0"/>
              <a:t> integration into k8s cluster</a:t>
            </a:r>
          </a:p>
          <a:p>
            <a:pPr lvl="1">
              <a:buClr>
                <a:schemeClr val="accent2"/>
              </a:buClr>
            </a:pPr>
            <a:r>
              <a:rPr lang="en-US" sz="1600" dirty="0"/>
              <a:t>Introduced more manual operations, e.g. connectivity-info, manage </a:t>
            </a:r>
            <a:r>
              <a:rPr lang="en-US" sz="1600" dirty="0" err="1"/>
              <a:t>profile,etc</a:t>
            </a:r>
            <a:r>
              <a:rPr lang="en-US" sz="1600" dirty="0"/>
              <a:t>.</a:t>
            </a:r>
          </a:p>
          <a:p>
            <a:r>
              <a:rPr lang="en-US" sz="1800" dirty="0" err="1" smtClean="0"/>
              <a:t>cFW</a:t>
            </a:r>
            <a:r>
              <a:rPr lang="en-US" sz="1800" dirty="0" smtClean="0"/>
              <a:t> enhancement:</a:t>
            </a:r>
          </a:p>
          <a:p>
            <a:pPr lvl="1"/>
            <a:r>
              <a:rPr lang="en-US" sz="1600" dirty="0" smtClean="0"/>
              <a:t>Cloud native NF with containers only, no VM needed</a:t>
            </a:r>
          </a:p>
          <a:p>
            <a:pPr lvl="1"/>
            <a:r>
              <a:rPr lang="en-US" sz="1600" dirty="0" smtClean="0"/>
              <a:t>Choice of network backend: host </a:t>
            </a:r>
            <a:r>
              <a:rPr lang="en-US" sz="1600" dirty="0" err="1" smtClean="0"/>
              <a:t>netdev</a:t>
            </a:r>
            <a:r>
              <a:rPr lang="en-US" sz="1600" dirty="0" smtClean="0"/>
              <a:t>, SRIOV </a:t>
            </a:r>
            <a:r>
              <a:rPr lang="en-US" sz="1600" dirty="0" err="1" smtClean="0"/>
              <a:t>netdev</a:t>
            </a:r>
            <a:r>
              <a:rPr lang="en-US" sz="1600" dirty="0" smtClean="0"/>
              <a:t>, SRIOV </a:t>
            </a:r>
            <a:r>
              <a:rPr lang="en-US" sz="1600" dirty="0" err="1" smtClean="0"/>
              <a:t>VFIO,etc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Leverage </a:t>
            </a:r>
            <a:r>
              <a:rPr lang="en-US" sz="1600" dirty="0" err="1" smtClean="0"/>
              <a:t>multicloud-starlingx</a:t>
            </a:r>
            <a:r>
              <a:rPr lang="en-US" sz="1600" dirty="0" smtClean="0"/>
              <a:t> which wraps call to multicloud-k8s to eliminate unnecessary manual operations (e.g. connectivity-info, profile, etc.)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276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of ONAP vs CNF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loud 4"/>
          <p:cNvSpPr/>
          <p:nvPr/>
        </p:nvSpPr>
        <p:spPr bwMode="gray">
          <a:xfrm>
            <a:off x="295274" y="1414360"/>
            <a:ext cx="3815482" cy="2295868"/>
          </a:xfrm>
          <a:prstGeom prst="cloud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t" anchorCtr="0"/>
          <a:lstStyle/>
          <a:p>
            <a:pPr defTabSz="914400">
              <a:lnSpc>
                <a:spcPct val="90000"/>
              </a:lnSpc>
              <a:spcBef>
                <a:spcPts val="600"/>
              </a:spcBef>
            </a:pPr>
            <a:r>
              <a:rPr lang="en-US" sz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Central Cloud (Titanium Cloud 18.03)</a:t>
            </a:r>
          </a:p>
        </p:txBody>
      </p:sp>
      <p:sp>
        <p:nvSpPr>
          <p:cNvPr id="6" name="Rounded Rectangle 5"/>
          <p:cNvSpPr/>
          <p:nvPr/>
        </p:nvSpPr>
        <p:spPr bwMode="gray">
          <a:xfrm>
            <a:off x="1180071" y="2372068"/>
            <a:ext cx="2045888" cy="664421"/>
          </a:xfrm>
          <a:prstGeom prst="roundRect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ONAP</a:t>
            </a:r>
          </a:p>
        </p:txBody>
      </p:sp>
      <p:sp>
        <p:nvSpPr>
          <p:cNvPr id="7" name="Cloud 6"/>
          <p:cNvSpPr/>
          <p:nvPr/>
        </p:nvSpPr>
        <p:spPr bwMode="gray">
          <a:xfrm>
            <a:off x="4955499" y="2822140"/>
            <a:ext cx="2300496" cy="1598557"/>
          </a:xfrm>
          <a:prstGeom prst="cloud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t" anchorCtr="0"/>
          <a:lstStyle/>
          <a:p>
            <a:pPr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Edge Cloud (WRCP 19.12)</a:t>
            </a:r>
          </a:p>
        </p:txBody>
      </p:sp>
      <p:sp>
        <p:nvSpPr>
          <p:cNvPr id="10" name="Rounded Rectangle 9"/>
          <p:cNvSpPr/>
          <p:nvPr/>
        </p:nvSpPr>
        <p:spPr bwMode="gray">
          <a:xfrm>
            <a:off x="5210107" y="3546864"/>
            <a:ext cx="1282791" cy="400188"/>
          </a:xfrm>
          <a:prstGeom prst="roundRect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CNF</a:t>
            </a:r>
          </a:p>
        </p:txBody>
      </p:sp>
      <p:cxnSp>
        <p:nvCxnSpPr>
          <p:cNvPr id="12" name="Straight Arrow Connector 11"/>
          <p:cNvCxnSpPr>
            <a:stCxn id="6" idx="3"/>
            <a:endCxn id="7" idx="2"/>
          </p:cNvCxnSpPr>
          <p:nvPr/>
        </p:nvCxnSpPr>
        <p:spPr bwMode="auto">
          <a:xfrm>
            <a:off x="3225959" y="2704279"/>
            <a:ext cx="1736676" cy="917140"/>
          </a:xfrm>
          <a:prstGeom prst="straightConnector1">
            <a:avLst/>
          </a:prstGeom>
          <a:solidFill>
            <a:schemeClr val="accent2"/>
          </a:solidFill>
          <a:ln w="5397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 bwMode="black">
          <a:xfrm>
            <a:off x="3778545" y="3225618"/>
            <a:ext cx="973606" cy="47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WAN</a:t>
            </a:r>
          </a:p>
        </p:txBody>
      </p:sp>
    </p:spTree>
    <p:extLst>
      <p:ext uri="{BB962C8B-B14F-4D97-AF65-F5344CB8AC3E}">
        <p14:creationId xmlns:p14="http://schemas.microsoft.com/office/powerpoint/2010/main" val="177761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95274" y="506625"/>
            <a:ext cx="8572501" cy="366254"/>
          </a:xfrm>
        </p:spPr>
        <p:txBody>
          <a:bodyPr/>
          <a:lstStyle/>
          <a:p>
            <a:r>
              <a:rPr lang="en-US" dirty="0" smtClean="0"/>
              <a:t>Detailed topology of ONAP and CNF</a:t>
            </a:r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1846274" y="960119"/>
            <a:ext cx="5120768" cy="3810001"/>
            <a:chOff x="1846274" y="960119"/>
            <a:chExt cx="5120768" cy="3810001"/>
          </a:xfrm>
        </p:grpSpPr>
        <p:sp>
          <p:nvSpPr>
            <p:cNvPr id="14" name="Rectangle 13"/>
            <p:cNvSpPr/>
            <p:nvPr/>
          </p:nvSpPr>
          <p:spPr bwMode="gray">
            <a:xfrm>
              <a:off x="1846274" y="2937510"/>
              <a:ext cx="4665187" cy="1832610"/>
            </a:xfrm>
            <a:prstGeom prst="rect">
              <a:avLst/>
            </a:prstGeom>
            <a:solidFill>
              <a:srgbClr val="A6A6A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t"/>
            <a:lstStyle/>
            <a:p>
              <a:pPr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20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Edge Cloud, WRCP 19.12</a:t>
              </a:r>
            </a:p>
          </p:txBody>
        </p:sp>
        <p:sp>
          <p:nvSpPr>
            <p:cNvPr id="5" name="Rectangle 4"/>
            <p:cNvSpPr/>
            <p:nvPr/>
          </p:nvSpPr>
          <p:spPr bwMode="gray">
            <a:xfrm>
              <a:off x="1859280" y="960119"/>
              <a:ext cx="4625340" cy="1744983"/>
            </a:xfrm>
            <a:prstGeom prst="rect">
              <a:avLst/>
            </a:prstGeom>
            <a:solidFill>
              <a:srgbClr val="A6A6A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t"/>
            <a:lstStyle/>
            <a:p>
              <a:pPr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2000" dirty="0">
                  <a:solidFill>
                    <a:schemeClr val="bg1"/>
                  </a:solidFill>
                  <a:ea typeface="ＭＳ Ｐゴシック" charset="0"/>
                  <a:cs typeface="ＭＳ Ｐゴシック" charset="0"/>
                </a:rPr>
                <a:t>Titanium </a:t>
              </a:r>
              <a:r>
                <a:rPr lang="en-US" sz="2000" dirty="0" smtClean="0">
                  <a:solidFill>
                    <a:schemeClr val="bg1"/>
                  </a:solidFill>
                  <a:ea typeface="ＭＳ Ｐゴシック" charset="0"/>
                  <a:cs typeface="ＭＳ Ｐゴシック" charset="0"/>
                </a:rPr>
                <a:t>Cloud 18.03</a:t>
              </a:r>
              <a:endParaRPr lang="en-US" sz="2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 flipV="1">
              <a:off x="2310026" y="3354498"/>
              <a:ext cx="3916049" cy="7620"/>
            </a:xfrm>
            <a:prstGeom prst="line">
              <a:avLst/>
            </a:prstGeom>
            <a:solidFill>
              <a:schemeClr val="accent2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 flipV="1">
              <a:off x="6214309" y="1005840"/>
              <a:ext cx="10736" cy="2348658"/>
            </a:xfrm>
            <a:prstGeom prst="line">
              <a:avLst/>
            </a:prstGeom>
            <a:solidFill>
              <a:schemeClr val="accent2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404169" y="1310640"/>
              <a:ext cx="7620" cy="1234440"/>
            </a:xfrm>
            <a:prstGeom prst="line">
              <a:avLst/>
            </a:prstGeom>
            <a:solidFill>
              <a:schemeClr val="accent2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Plaque 19"/>
            <p:cNvSpPr/>
            <p:nvPr/>
          </p:nvSpPr>
          <p:spPr bwMode="gray">
            <a:xfrm>
              <a:off x="5562105" y="1531620"/>
              <a:ext cx="525780" cy="236220"/>
            </a:xfrm>
            <a:prstGeom prst="plaqu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VR1</a:t>
              </a:r>
            </a:p>
          </p:txBody>
        </p:sp>
        <p:sp>
          <p:nvSpPr>
            <p:cNvPr id="21" name="Oval 20"/>
            <p:cNvSpPr/>
            <p:nvPr/>
          </p:nvSpPr>
          <p:spPr bwMode="gray">
            <a:xfrm>
              <a:off x="4402139" y="1356686"/>
              <a:ext cx="681990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VID</a:t>
              </a:r>
            </a:p>
          </p:txBody>
        </p:sp>
        <p:sp>
          <p:nvSpPr>
            <p:cNvPr id="22" name="Oval 21"/>
            <p:cNvSpPr/>
            <p:nvPr/>
          </p:nvSpPr>
          <p:spPr bwMode="gray">
            <a:xfrm>
              <a:off x="4102315" y="1947594"/>
              <a:ext cx="981814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MultiCloud-k8s</a:t>
              </a:r>
            </a:p>
          </p:txBody>
        </p:sp>
        <p:sp>
          <p:nvSpPr>
            <p:cNvPr id="24" name="Oval 23"/>
            <p:cNvSpPr/>
            <p:nvPr/>
          </p:nvSpPr>
          <p:spPr bwMode="gray">
            <a:xfrm>
              <a:off x="2050947" y="3813543"/>
              <a:ext cx="761999" cy="3390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SINK</a:t>
              </a:r>
            </a:p>
          </p:txBody>
        </p:sp>
        <p:sp>
          <p:nvSpPr>
            <p:cNvPr id="25" name="Oval 24"/>
            <p:cNvSpPr/>
            <p:nvPr/>
          </p:nvSpPr>
          <p:spPr bwMode="gray">
            <a:xfrm>
              <a:off x="3666907" y="3813543"/>
              <a:ext cx="746760" cy="3390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Firewall</a:t>
              </a:r>
              <a:endParaRPr lang="en-US" sz="8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gray">
            <a:xfrm>
              <a:off x="5190488" y="3813543"/>
              <a:ext cx="640080" cy="3390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PKTGEN</a:t>
              </a:r>
              <a:endParaRPr lang="en-US" sz="8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562968" y="3692159"/>
              <a:ext cx="1289369" cy="14249"/>
            </a:xfrm>
            <a:prstGeom prst="line">
              <a:avLst/>
            </a:prstGeom>
            <a:solidFill>
              <a:schemeClr val="accent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950409" y="4435282"/>
              <a:ext cx="1963588" cy="7774"/>
            </a:xfrm>
            <a:prstGeom prst="line">
              <a:avLst/>
            </a:prstGeom>
            <a:solidFill>
              <a:schemeClr val="accent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4036405" y="4152633"/>
              <a:ext cx="0" cy="283845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5510528" y="4159211"/>
              <a:ext cx="0" cy="269493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>
              <a:stCxn id="24" idx="0"/>
            </p:cNvCxnSpPr>
            <p:nvPr/>
          </p:nvCxnSpPr>
          <p:spPr bwMode="auto">
            <a:xfrm flipH="1" flipV="1">
              <a:off x="2431120" y="3354498"/>
              <a:ext cx="827" cy="459045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>
              <a:stCxn id="25" idx="7"/>
            </p:cNvCxnSpPr>
            <p:nvPr/>
          </p:nvCxnSpPr>
          <p:spPr bwMode="auto">
            <a:xfrm flipV="1">
              <a:off x="4304307" y="3331647"/>
              <a:ext cx="15091" cy="531555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>
              <a:stCxn id="26" idx="0"/>
            </p:cNvCxnSpPr>
            <p:nvPr/>
          </p:nvCxnSpPr>
          <p:spPr bwMode="auto">
            <a:xfrm flipV="1">
              <a:off x="5510528" y="3354498"/>
              <a:ext cx="0" cy="459045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TextBox 50"/>
            <p:cNvSpPr txBox="1"/>
            <p:nvPr/>
          </p:nvSpPr>
          <p:spPr bwMode="black">
            <a:xfrm>
              <a:off x="4287839" y="2339340"/>
              <a:ext cx="178689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indent="0">
                <a:lnSpc>
                  <a:spcPct val="90000"/>
                </a:lnSpc>
                <a:spcBef>
                  <a:spcPts val="600"/>
                </a:spcBef>
                <a:buNone/>
              </a:pPr>
              <a:r>
                <a:rPr lang="en-US" sz="800" dirty="0" smtClean="0">
                  <a:solidFill>
                    <a:srgbClr val="FFFFFF"/>
                  </a:solidFill>
                  <a:latin typeface="+mn-lt"/>
                </a:rPr>
                <a:t>ONAP private network, 10.0.0.0/16</a:t>
              </a:r>
            </a:p>
          </p:txBody>
        </p:sp>
        <p:sp>
          <p:nvSpPr>
            <p:cNvPr id="52" name="TextBox 51"/>
            <p:cNvSpPr txBox="1"/>
            <p:nvPr/>
          </p:nvSpPr>
          <p:spPr bwMode="black">
            <a:xfrm>
              <a:off x="4841716" y="3181649"/>
              <a:ext cx="2125326" cy="183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GB"/>
              </a:defPPr>
              <a:lvl1pPr marL="0" indent="0">
                <a:lnSpc>
                  <a:spcPct val="90000"/>
                </a:lnSpc>
                <a:spcBef>
                  <a:spcPts val="600"/>
                </a:spcBef>
                <a:buNone/>
                <a:defRPr sz="800">
                  <a:solidFill>
                    <a:srgbClr val="FFFFFF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Edge OAM network,10.12.21.0/24</a:t>
              </a:r>
              <a:endParaRPr lang="en-US" dirty="0"/>
            </a:p>
          </p:txBody>
        </p:sp>
        <p:cxnSp>
          <p:nvCxnSpPr>
            <p:cNvPr id="63" name="Straight Connector 62"/>
            <p:cNvCxnSpPr>
              <a:stCxn id="21" idx="6"/>
            </p:cNvCxnSpPr>
            <p:nvPr/>
          </p:nvCxnSpPr>
          <p:spPr bwMode="auto">
            <a:xfrm>
              <a:off x="5084129" y="1526231"/>
              <a:ext cx="320040" cy="0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>
              <a:stCxn id="22" idx="6"/>
            </p:cNvCxnSpPr>
            <p:nvPr/>
          </p:nvCxnSpPr>
          <p:spPr bwMode="auto">
            <a:xfrm>
              <a:off x="5084129" y="2117139"/>
              <a:ext cx="327660" cy="9525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>
              <a:stCxn id="20" idx="1"/>
            </p:cNvCxnSpPr>
            <p:nvPr/>
          </p:nvCxnSpPr>
          <p:spPr bwMode="auto">
            <a:xfrm flipH="1">
              <a:off x="5424945" y="1649730"/>
              <a:ext cx="137160" cy="0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6087885" y="1649730"/>
              <a:ext cx="106680" cy="0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>
              <a:endCxn id="24" idx="6"/>
            </p:cNvCxnSpPr>
            <p:nvPr/>
          </p:nvCxnSpPr>
          <p:spPr bwMode="auto">
            <a:xfrm>
              <a:off x="2805284" y="3692159"/>
              <a:ext cx="7662" cy="290929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>
              <a:endCxn id="25" idx="2"/>
            </p:cNvCxnSpPr>
            <p:nvPr/>
          </p:nvCxnSpPr>
          <p:spPr bwMode="auto">
            <a:xfrm>
              <a:off x="3666907" y="3719426"/>
              <a:ext cx="0" cy="263662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TextBox 52"/>
            <p:cNvSpPr txBox="1"/>
            <p:nvPr/>
          </p:nvSpPr>
          <p:spPr bwMode="black">
            <a:xfrm>
              <a:off x="3844001" y="4491196"/>
              <a:ext cx="216789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GB"/>
              </a:defPPr>
              <a:lvl1pPr marL="0" indent="0">
                <a:lnSpc>
                  <a:spcPct val="90000"/>
                </a:lnSpc>
                <a:spcBef>
                  <a:spcPts val="600"/>
                </a:spcBef>
                <a:buNone/>
                <a:defRPr sz="800">
                  <a:solidFill>
                    <a:srgbClr val="FFFFFF"/>
                  </a:solidFill>
                  <a:latin typeface="+mn-lt"/>
                </a:defRPr>
              </a:lvl1pPr>
            </a:lstStyle>
            <a:p>
              <a:r>
                <a:rPr lang="en-US" dirty="0"/>
                <a:t>unprotected </a:t>
              </a:r>
              <a:r>
                <a:rPr lang="en-US" dirty="0" smtClean="0"/>
                <a:t>net, 10.10.1.0/24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 bwMode="black">
            <a:xfrm>
              <a:off x="2477666" y="3437902"/>
              <a:ext cx="197358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GB"/>
              </a:defPPr>
              <a:lvl1pPr marL="0" indent="0">
                <a:lnSpc>
                  <a:spcPct val="90000"/>
                </a:lnSpc>
                <a:spcBef>
                  <a:spcPts val="600"/>
                </a:spcBef>
                <a:buNone/>
                <a:defRPr sz="800">
                  <a:solidFill>
                    <a:srgbClr val="FFFFFF"/>
                  </a:solidFill>
                  <a:latin typeface="+mn-lt"/>
                </a:defRPr>
              </a:lvl1pPr>
            </a:lstStyle>
            <a:p>
              <a:r>
                <a:rPr lang="en-US" dirty="0"/>
                <a:t>protected </a:t>
              </a:r>
              <a:r>
                <a:rPr lang="en-US" dirty="0" smtClean="0"/>
                <a:t>net</a:t>
              </a:r>
              <a:r>
                <a:rPr lang="en-US" dirty="0"/>
                <a:t>, </a:t>
              </a:r>
              <a:r>
                <a:rPr lang="en-US" dirty="0" smtClean="0"/>
                <a:t>10.10.2.0/24</a:t>
              </a:r>
              <a:endParaRPr lang="en-US" dirty="0"/>
            </a:p>
          </p:txBody>
        </p:sp>
        <p:sp>
          <p:nvSpPr>
            <p:cNvPr id="57" name="Oval 56"/>
            <p:cNvSpPr/>
            <p:nvPr/>
          </p:nvSpPr>
          <p:spPr bwMode="gray">
            <a:xfrm>
              <a:off x="3305096" y="1244860"/>
              <a:ext cx="681990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SDC</a:t>
              </a:r>
            </a:p>
          </p:txBody>
        </p:sp>
        <p:sp>
          <p:nvSpPr>
            <p:cNvPr id="59" name="Oval 58"/>
            <p:cNvSpPr/>
            <p:nvPr/>
          </p:nvSpPr>
          <p:spPr bwMode="gray">
            <a:xfrm>
              <a:off x="3000641" y="2174595"/>
              <a:ext cx="1008017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err="1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MultiCloud-starlingx</a:t>
              </a:r>
              <a:endParaRPr lang="en-US" sz="8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" name="Oval 60"/>
            <p:cNvSpPr/>
            <p:nvPr/>
          </p:nvSpPr>
          <p:spPr bwMode="gray">
            <a:xfrm>
              <a:off x="3896659" y="1570110"/>
              <a:ext cx="681990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SO</a:t>
              </a: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>
              <a:off x="4559765" y="1743084"/>
              <a:ext cx="852024" cy="4753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>
              <a:off x="3987055" y="2335877"/>
              <a:ext cx="1437890" cy="12992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>
              <a:off x="3950409" y="1363983"/>
              <a:ext cx="1437890" cy="12992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Oval 68"/>
            <p:cNvSpPr/>
            <p:nvPr/>
          </p:nvSpPr>
          <p:spPr bwMode="gray">
            <a:xfrm>
              <a:off x="2456802" y="1772642"/>
              <a:ext cx="681990" cy="33909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SDNC</a:t>
              </a:r>
            </a:p>
          </p:txBody>
        </p:sp>
        <p:cxnSp>
          <p:nvCxnSpPr>
            <p:cNvPr id="71" name="Straight Connector 70"/>
            <p:cNvCxnSpPr/>
            <p:nvPr/>
          </p:nvCxnSpPr>
          <p:spPr bwMode="auto">
            <a:xfrm>
              <a:off x="3102115" y="1904921"/>
              <a:ext cx="2302054" cy="25279"/>
            </a:xfrm>
            <a:prstGeom prst="line">
              <a:avLst/>
            </a:prstGeom>
            <a:solidFill>
              <a:schemeClr val="accent2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 bwMode="black">
            <a:xfrm>
              <a:off x="3032290" y="1700080"/>
              <a:ext cx="969310" cy="38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indent="0">
                <a:lnSpc>
                  <a:spcPct val="90000"/>
                </a:lnSpc>
                <a:spcBef>
                  <a:spcPts val="600"/>
                </a:spcBef>
                <a:buNone/>
              </a:pP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ONAP</a:t>
              </a:r>
            </a:p>
          </p:txBody>
        </p:sp>
        <p:sp>
          <p:nvSpPr>
            <p:cNvPr id="38" name="Cloud 37"/>
            <p:cNvSpPr/>
            <p:nvPr/>
          </p:nvSpPr>
          <p:spPr bwMode="gray">
            <a:xfrm>
              <a:off x="5789992" y="2593220"/>
              <a:ext cx="809145" cy="500815"/>
            </a:xfrm>
            <a:prstGeom prst="cloud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/>
            <a:lstStyle/>
            <a:p>
              <a:pPr algn="ctr" defTabSz="914400">
                <a:lnSpc>
                  <a:spcPct val="90000"/>
                </a:lnSpc>
                <a:spcBef>
                  <a:spcPts val="600"/>
                </a:spcBef>
              </a:pPr>
              <a:r>
                <a:rPr lang="en-US" sz="1000" dirty="0" smtClean="0">
                  <a:solidFill>
                    <a:schemeClr val="bg1"/>
                  </a:solidFill>
                  <a:latin typeface="+mn-lt"/>
                  <a:ea typeface="ＭＳ Ｐゴシック" charset="0"/>
                  <a:cs typeface="ＭＳ Ｐゴシック" charset="0"/>
                </a:rPr>
                <a:t>WAN</a:t>
              </a:r>
            </a:p>
          </p:txBody>
        </p:sp>
        <p:sp>
          <p:nvSpPr>
            <p:cNvPr id="76" name="TextBox 75"/>
            <p:cNvSpPr txBox="1"/>
            <p:nvPr/>
          </p:nvSpPr>
          <p:spPr bwMode="black">
            <a:xfrm rot="2406952">
              <a:off x="5224682" y="2077299"/>
              <a:ext cx="1542097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GB"/>
              </a:defPPr>
              <a:lvl1pPr marL="0" indent="0">
                <a:lnSpc>
                  <a:spcPct val="90000"/>
                </a:lnSpc>
                <a:spcBef>
                  <a:spcPts val="600"/>
                </a:spcBef>
                <a:buNone/>
                <a:defRPr sz="800">
                  <a:solidFill>
                    <a:srgbClr val="FFFFFF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OAM network,10.12.25.0/24</a:t>
              </a:r>
              <a:endParaRPr lang="en-US" dirty="0"/>
            </a:p>
          </p:txBody>
        </p:sp>
      </p:grpSp>
      <p:sp>
        <p:nvSpPr>
          <p:cNvPr id="44" name="TextBox 43"/>
          <p:cNvSpPr txBox="1"/>
          <p:nvPr/>
        </p:nvSpPr>
        <p:spPr bwMode="black">
          <a:xfrm>
            <a:off x="4083207" y="3509069"/>
            <a:ext cx="969310" cy="38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CNF</a:t>
            </a:r>
          </a:p>
        </p:txBody>
      </p:sp>
      <p:sp>
        <p:nvSpPr>
          <p:cNvPr id="45" name="Oval 44"/>
          <p:cNvSpPr/>
          <p:nvPr/>
        </p:nvSpPr>
        <p:spPr bwMode="gray">
          <a:xfrm>
            <a:off x="2142591" y="2291594"/>
            <a:ext cx="681990" cy="339090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8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AAI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2787904" y="2500073"/>
            <a:ext cx="2623885" cy="17075"/>
          </a:xfrm>
          <a:prstGeom prst="line">
            <a:avLst/>
          </a:prstGeom>
          <a:solidFill>
            <a:schemeClr val="accent2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938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an 89"/>
          <p:cNvSpPr/>
          <p:nvPr/>
        </p:nvSpPr>
        <p:spPr bwMode="gray">
          <a:xfrm>
            <a:off x="137927" y="872879"/>
            <a:ext cx="2000925" cy="3949101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b"/>
          <a:lstStyle/>
          <a:p>
            <a:pPr defTabSz="914400">
              <a:lnSpc>
                <a:spcPct val="90000"/>
              </a:lnSpc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SDC catalog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of Modeling of CNF Orchestration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gray">
          <a:xfrm>
            <a:off x="406661" y="3956927"/>
            <a:ext cx="1176441" cy="324676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Helm 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Chart</a:t>
            </a:r>
            <a:endParaRPr lang="en-US" sz="1000" dirty="0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Oval 7"/>
          <p:cNvSpPr/>
          <p:nvPr/>
        </p:nvSpPr>
        <p:spPr bwMode="gray">
          <a:xfrm>
            <a:off x="406773" y="3128300"/>
            <a:ext cx="1176442" cy="519696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Dummy heat template</a:t>
            </a:r>
          </a:p>
        </p:txBody>
      </p:sp>
      <p:cxnSp>
        <p:nvCxnSpPr>
          <p:cNvPr id="10" name="Straight Arrow Connector 9"/>
          <p:cNvCxnSpPr>
            <a:stCxn id="8" idx="4"/>
            <a:endCxn id="7" idx="0"/>
          </p:cNvCxnSpPr>
          <p:nvPr/>
        </p:nvCxnSpPr>
        <p:spPr bwMode="auto">
          <a:xfrm flipH="1">
            <a:off x="994882" y="3647996"/>
            <a:ext cx="112" cy="308931"/>
          </a:xfrm>
          <a:prstGeom prst="straightConnector1">
            <a:avLst/>
          </a:prstGeom>
          <a:solidFill>
            <a:schemeClr val="accent2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Oval 11"/>
          <p:cNvSpPr/>
          <p:nvPr/>
        </p:nvSpPr>
        <p:spPr bwMode="gray">
          <a:xfrm>
            <a:off x="564748" y="2408353"/>
            <a:ext cx="861568" cy="327825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VF</a:t>
            </a:r>
          </a:p>
        </p:txBody>
      </p:sp>
      <p:sp>
        <p:nvSpPr>
          <p:cNvPr id="13" name="Oval 12"/>
          <p:cNvSpPr/>
          <p:nvPr/>
        </p:nvSpPr>
        <p:spPr bwMode="gray">
          <a:xfrm>
            <a:off x="246141" y="1574709"/>
            <a:ext cx="1511939" cy="439658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Service</a:t>
            </a:r>
          </a:p>
        </p:txBody>
      </p:sp>
      <p:cxnSp>
        <p:nvCxnSpPr>
          <p:cNvPr id="22" name="Straight Arrow Connector 21"/>
          <p:cNvCxnSpPr>
            <a:stCxn id="12" idx="4"/>
            <a:endCxn id="8" idx="0"/>
          </p:cNvCxnSpPr>
          <p:nvPr/>
        </p:nvCxnSpPr>
        <p:spPr bwMode="auto">
          <a:xfrm flipH="1">
            <a:off x="994994" y="2736178"/>
            <a:ext cx="538" cy="392122"/>
          </a:xfrm>
          <a:prstGeom prst="straightConnector1">
            <a:avLst/>
          </a:prstGeom>
          <a:solidFill>
            <a:schemeClr val="accent2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>
            <a:stCxn id="13" idx="4"/>
            <a:endCxn id="12" idx="0"/>
          </p:cNvCxnSpPr>
          <p:nvPr/>
        </p:nvCxnSpPr>
        <p:spPr bwMode="auto">
          <a:xfrm flipH="1">
            <a:off x="995532" y="2014367"/>
            <a:ext cx="6579" cy="393986"/>
          </a:xfrm>
          <a:prstGeom prst="straightConnector1">
            <a:avLst/>
          </a:prstGeom>
          <a:solidFill>
            <a:schemeClr val="accent2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ounded Rectangle 36"/>
          <p:cNvSpPr/>
          <p:nvPr/>
        </p:nvSpPr>
        <p:spPr bwMode="gray">
          <a:xfrm>
            <a:off x="2703725" y="1190695"/>
            <a:ext cx="2197191" cy="23024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VID</a:t>
            </a:r>
          </a:p>
        </p:txBody>
      </p:sp>
      <p:sp>
        <p:nvSpPr>
          <p:cNvPr id="38" name="Rounded Rectangle 37"/>
          <p:cNvSpPr/>
          <p:nvPr/>
        </p:nvSpPr>
        <p:spPr bwMode="gray">
          <a:xfrm>
            <a:off x="3066969" y="1813104"/>
            <a:ext cx="1447252" cy="35156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SO</a:t>
            </a:r>
          </a:p>
        </p:txBody>
      </p:sp>
      <p:sp>
        <p:nvSpPr>
          <p:cNvPr id="39" name="Can 38"/>
          <p:cNvSpPr/>
          <p:nvPr/>
        </p:nvSpPr>
        <p:spPr bwMode="gray">
          <a:xfrm>
            <a:off x="5761047" y="1990846"/>
            <a:ext cx="1032811" cy="69796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SO-catalog DB: cloud-site</a:t>
            </a:r>
          </a:p>
        </p:txBody>
      </p:sp>
      <p:sp>
        <p:nvSpPr>
          <p:cNvPr id="40" name="Can 39"/>
          <p:cNvSpPr/>
          <p:nvPr/>
        </p:nvSpPr>
        <p:spPr bwMode="gray">
          <a:xfrm>
            <a:off x="5783626" y="2910225"/>
            <a:ext cx="1032811" cy="69796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AAI: 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Cloud-Region</a:t>
            </a:r>
            <a:endParaRPr lang="en-US" sz="1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1" name="Can 40"/>
          <p:cNvSpPr/>
          <p:nvPr/>
        </p:nvSpPr>
        <p:spPr bwMode="gray">
          <a:xfrm>
            <a:off x="5783626" y="3765391"/>
            <a:ext cx="1032811" cy="69796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Multicloud-k8s: connectivity-info</a:t>
            </a:r>
          </a:p>
        </p:txBody>
      </p:sp>
      <p:sp>
        <p:nvSpPr>
          <p:cNvPr id="42" name="Cloud 41"/>
          <p:cNvSpPr/>
          <p:nvPr/>
        </p:nvSpPr>
        <p:spPr bwMode="gray">
          <a:xfrm>
            <a:off x="7738192" y="2452604"/>
            <a:ext cx="1351114" cy="1250587"/>
          </a:xfrm>
          <a:prstGeom prst="cloud">
            <a:avLst/>
          </a:prstGeom>
          <a:solidFill>
            <a:srgbClr val="CC9966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K8s cluster</a:t>
            </a:r>
          </a:p>
        </p:txBody>
      </p:sp>
      <p:cxnSp>
        <p:nvCxnSpPr>
          <p:cNvPr id="44" name="Straight Arrow Connector 43"/>
          <p:cNvCxnSpPr>
            <a:stCxn id="42" idx="2"/>
            <a:endCxn id="39" idx="4"/>
          </p:cNvCxnSpPr>
          <p:nvPr/>
        </p:nvCxnSpPr>
        <p:spPr bwMode="auto">
          <a:xfrm flipH="1" flipV="1">
            <a:off x="6793858" y="2339829"/>
            <a:ext cx="948525" cy="738069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/>
          <p:cNvCxnSpPr>
            <a:stCxn id="42" idx="2"/>
            <a:endCxn id="40" idx="4"/>
          </p:cNvCxnSpPr>
          <p:nvPr/>
        </p:nvCxnSpPr>
        <p:spPr bwMode="auto">
          <a:xfrm flipH="1">
            <a:off x="6816437" y="3077898"/>
            <a:ext cx="925946" cy="181310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/>
          <p:cNvCxnSpPr>
            <a:stCxn id="42" idx="2"/>
            <a:endCxn id="41" idx="4"/>
          </p:cNvCxnSpPr>
          <p:nvPr/>
        </p:nvCxnSpPr>
        <p:spPr bwMode="auto">
          <a:xfrm flipH="1">
            <a:off x="6816437" y="3077898"/>
            <a:ext cx="925946" cy="1036476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1" name="Rounded Rectangle 50"/>
          <p:cNvSpPr/>
          <p:nvPr/>
        </p:nvSpPr>
        <p:spPr bwMode="gray">
          <a:xfrm>
            <a:off x="2859265" y="2603841"/>
            <a:ext cx="1907507" cy="4026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600" dirty="0" err="1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MultiCloud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 Broker</a:t>
            </a:r>
          </a:p>
        </p:txBody>
      </p:sp>
      <p:cxnSp>
        <p:nvCxnSpPr>
          <p:cNvPr id="54" name="Straight Arrow Connector 53"/>
          <p:cNvCxnSpPr>
            <a:stCxn id="40" idx="2"/>
            <a:endCxn id="37" idx="3"/>
          </p:cNvCxnSpPr>
          <p:nvPr/>
        </p:nvCxnSpPr>
        <p:spPr bwMode="auto">
          <a:xfrm flipH="1" flipV="1">
            <a:off x="4900916" y="1305817"/>
            <a:ext cx="882710" cy="1953391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55" name="Rounded Rectangle 54"/>
          <p:cNvSpPr/>
          <p:nvPr/>
        </p:nvSpPr>
        <p:spPr bwMode="gray">
          <a:xfrm>
            <a:off x="2734213" y="3440380"/>
            <a:ext cx="2241915" cy="3483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600" dirty="0" err="1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MultiCloud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-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StarlingX</a:t>
            </a:r>
            <a:endParaRPr lang="en-US" sz="16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56" name="Rounded Rectangle 55"/>
          <p:cNvSpPr/>
          <p:nvPr/>
        </p:nvSpPr>
        <p:spPr bwMode="gray">
          <a:xfrm>
            <a:off x="2885781" y="4203889"/>
            <a:ext cx="1835155" cy="34207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MultiCloud-k8s</a:t>
            </a:r>
          </a:p>
        </p:txBody>
      </p:sp>
      <p:cxnSp>
        <p:nvCxnSpPr>
          <p:cNvPr id="57" name="Straight Arrow Connector 56"/>
          <p:cNvCxnSpPr>
            <a:stCxn id="13" idx="6"/>
            <a:endCxn id="38" idx="1"/>
          </p:cNvCxnSpPr>
          <p:nvPr/>
        </p:nvCxnSpPr>
        <p:spPr bwMode="auto">
          <a:xfrm>
            <a:off x="1758080" y="1794538"/>
            <a:ext cx="1308889" cy="194348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0" name="Straight Arrow Connector 59"/>
          <p:cNvCxnSpPr>
            <a:stCxn id="39" idx="2"/>
            <a:endCxn id="38" idx="3"/>
          </p:cNvCxnSpPr>
          <p:nvPr/>
        </p:nvCxnSpPr>
        <p:spPr bwMode="auto">
          <a:xfrm flipH="1" flipV="1">
            <a:off x="4514221" y="1988886"/>
            <a:ext cx="1246826" cy="350943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/>
          <p:cNvCxnSpPr>
            <a:stCxn id="40" idx="2"/>
            <a:endCxn id="51" idx="3"/>
          </p:cNvCxnSpPr>
          <p:nvPr/>
        </p:nvCxnSpPr>
        <p:spPr bwMode="auto">
          <a:xfrm flipH="1" flipV="1">
            <a:off x="4766772" y="2805182"/>
            <a:ext cx="1016854" cy="454026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>
            <a:stCxn id="40" idx="2"/>
            <a:endCxn id="55" idx="3"/>
          </p:cNvCxnSpPr>
          <p:nvPr/>
        </p:nvCxnSpPr>
        <p:spPr bwMode="auto">
          <a:xfrm flipH="1">
            <a:off x="4976128" y="3259208"/>
            <a:ext cx="807498" cy="355335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2" name="Straight Arrow Connector 71"/>
          <p:cNvCxnSpPr>
            <a:stCxn id="40" idx="2"/>
            <a:endCxn id="56" idx="3"/>
          </p:cNvCxnSpPr>
          <p:nvPr/>
        </p:nvCxnSpPr>
        <p:spPr bwMode="auto">
          <a:xfrm flipH="1">
            <a:off x="4720936" y="3259208"/>
            <a:ext cx="1062690" cy="1115720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5" name="Straight Arrow Connector 74"/>
          <p:cNvCxnSpPr>
            <a:stCxn id="41" idx="2"/>
            <a:endCxn id="56" idx="3"/>
          </p:cNvCxnSpPr>
          <p:nvPr/>
        </p:nvCxnSpPr>
        <p:spPr bwMode="auto">
          <a:xfrm flipH="1">
            <a:off x="4720936" y="4114374"/>
            <a:ext cx="1062690" cy="260554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Straight Arrow Connector 80"/>
          <p:cNvCxnSpPr>
            <a:stCxn id="12" idx="6"/>
            <a:endCxn id="38" idx="1"/>
          </p:cNvCxnSpPr>
          <p:nvPr/>
        </p:nvCxnSpPr>
        <p:spPr bwMode="auto">
          <a:xfrm flipV="1">
            <a:off x="1426316" y="1988886"/>
            <a:ext cx="1640653" cy="583380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4" name="Straight Arrow Connector 83"/>
          <p:cNvCxnSpPr>
            <a:stCxn id="7" idx="6"/>
            <a:endCxn id="56" idx="1"/>
          </p:cNvCxnSpPr>
          <p:nvPr/>
        </p:nvCxnSpPr>
        <p:spPr bwMode="auto">
          <a:xfrm>
            <a:off x="1583102" y="4119265"/>
            <a:ext cx="1302679" cy="255663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1" name="Down Arrow 90"/>
          <p:cNvSpPr/>
          <p:nvPr/>
        </p:nvSpPr>
        <p:spPr bwMode="gray">
          <a:xfrm>
            <a:off x="3645979" y="1462872"/>
            <a:ext cx="279805" cy="346742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20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93" name="Down Arrow 92"/>
          <p:cNvSpPr/>
          <p:nvPr/>
        </p:nvSpPr>
        <p:spPr bwMode="gray">
          <a:xfrm>
            <a:off x="3631290" y="2202892"/>
            <a:ext cx="296028" cy="388126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20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09" name="Down Arrow 108"/>
          <p:cNvSpPr/>
          <p:nvPr/>
        </p:nvSpPr>
        <p:spPr bwMode="gray">
          <a:xfrm>
            <a:off x="3632710" y="3040192"/>
            <a:ext cx="296028" cy="388126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20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10" name="Down Arrow 109"/>
          <p:cNvSpPr/>
          <p:nvPr/>
        </p:nvSpPr>
        <p:spPr bwMode="gray">
          <a:xfrm>
            <a:off x="3626131" y="3843502"/>
            <a:ext cx="296028" cy="356084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20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46" name="Straight Arrow Connector 45"/>
          <p:cNvCxnSpPr>
            <a:stCxn id="13" idx="6"/>
            <a:endCxn id="56" idx="1"/>
          </p:cNvCxnSpPr>
          <p:nvPr/>
        </p:nvCxnSpPr>
        <p:spPr bwMode="auto">
          <a:xfrm>
            <a:off x="1758080" y="1794538"/>
            <a:ext cx="1127701" cy="2580390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2" name="Straight Arrow Connector 51"/>
          <p:cNvCxnSpPr>
            <a:stCxn id="12" idx="6"/>
            <a:endCxn id="56" idx="1"/>
          </p:cNvCxnSpPr>
          <p:nvPr/>
        </p:nvCxnSpPr>
        <p:spPr bwMode="auto">
          <a:xfrm>
            <a:off x="1426316" y="2572266"/>
            <a:ext cx="1459465" cy="1802662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3" name="Curved Up Arrow 62"/>
          <p:cNvSpPr/>
          <p:nvPr/>
        </p:nvSpPr>
        <p:spPr bwMode="gray">
          <a:xfrm rot="21011440">
            <a:off x="3755644" y="4094150"/>
            <a:ext cx="4739543" cy="572724"/>
          </a:xfrm>
          <a:prstGeom prst="curvedUpArrow">
            <a:avLst/>
          </a:pr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20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89" name="Flowchart: Punched Tape 88"/>
          <p:cNvSpPr/>
          <p:nvPr/>
        </p:nvSpPr>
        <p:spPr bwMode="gray">
          <a:xfrm>
            <a:off x="7457228" y="946306"/>
            <a:ext cx="1447583" cy="723926"/>
          </a:xfrm>
          <a:prstGeom prst="flowChartPunchedTap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override_values.yaml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 (for helm chart)</a:t>
            </a:r>
          </a:p>
        </p:txBody>
      </p:sp>
      <p:cxnSp>
        <p:nvCxnSpPr>
          <p:cNvPr id="101" name="Straight Arrow Connector 100"/>
          <p:cNvCxnSpPr>
            <a:stCxn id="135" idx="1"/>
            <a:endCxn id="37" idx="3"/>
          </p:cNvCxnSpPr>
          <p:nvPr/>
        </p:nvCxnSpPr>
        <p:spPr bwMode="auto">
          <a:xfrm flipH="1" flipV="1">
            <a:off x="4900916" y="1305817"/>
            <a:ext cx="618755" cy="140"/>
          </a:xfrm>
          <a:prstGeom prst="straightConnector1">
            <a:avLst/>
          </a:prstGeom>
          <a:solidFill>
            <a:schemeClr val="accent2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14" name="TextBox 113"/>
          <p:cNvSpPr txBox="1"/>
          <p:nvPr/>
        </p:nvSpPr>
        <p:spPr bwMode="black">
          <a:xfrm>
            <a:off x="7124426" y="2289289"/>
            <a:ext cx="348656" cy="19694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chemeClr val="accent1">
                  <a:lumMod val="45000"/>
                  <a:lumOff val="55000"/>
                  <a:alpha val="7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xtLst/>
        </p:spPr>
        <p:txBody>
          <a:bodyPr vert="eaVert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marL="0" indent="0" algn="ctr">
              <a:lnSpc>
                <a:spcPct val="90000"/>
              </a:lnSpc>
              <a:spcBef>
                <a:spcPts val="600"/>
              </a:spcBef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Onboarding</a:t>
            </a:r>
          </a:p>
        </p:txBody>
      </p:sp>
      <p:sp>
        <p:nvSpPr>
          <p:cNvPr id="115" name="TextBox 114"/>
          <p:cNvSpPr txBox="1"/>
          <p:nvPr/>
        </p:nvSpPr>
        <p:spPr bwMode="black">
          <a:xfrm>
            <a:off x="2269641" y="1574709"/>
            <a:ext cx="348656" cy="308938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chemeClr val="accent1">
                  <a:lumMod val="45000"/>
                  <a:lumOff val="55000"/>
                  <a:alpha val="7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xtLst/>
        </p:spPr>
        <p:txBody>
          <a:bodyPr vert="eaVert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Distribution</a:t>
            </a:r>
          </a:p>
        </p:txBody>
      </p:sp>
      <p:sp>
        <p:nvSpPr>
          <p:cNvPr id="116" name="TextBox 115"/>
          <p:cNvSpPr txBox="1"/>
          <p:nvPr/>
        </p:nvSpPr>
        <p:spPr bwMode="black">
          <a:xfrm>
            <a:off x="5120704" y="1802714"/>
            <a:ext cx="389703" cy="2639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chemeClr val="accent1">
                  <a:lumMod val="45000"/>
                  <a:lumOff val="55000"/>
                  <a:alpha val="7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xtLst/>
        </p:spPr>
        <p:txBody>
          <a:bodyPr vert="eaVert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marL="0" indent="0" algn="ctr">
              <a:lnSpc>
                <a:spcPct val="90000"/>
              </a:lnSpc>
              <a:spcBef>
                <a:spcPts val="600"/>
              </a:spcBef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Access</a:t>
            </a:r>
          </a:p>
        </p:txBody>
      </p:sp>
      <p:sp>
        <p:nvSpPr>
          <p:cNvPr id="130" name="Left Arrow 129"/>
          <p:cNvSpPr/>
          <p:nvPr/>
        </p:nvSpPr>
        <p:spPr bwMode="gray">
          <a:xfrm>
            <a:off x="6646602" y="1068962"/>
            <a:ext cx="752417" cy="492270"/>
          </a:xfrm>
          <a:prstGeom prst="leftArrow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9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Base64 encode</a:t>
            </a:r>
          </a:p>
        </p:txBody>
      </p:sp>
      <p:sp>
        <p:nvSpPr>
          <p:cNvPr id="135" name="Double Wave 134"/>
          <p:cNvSpPr/>
          <p:nvPr/>
        </p:nvSpPr>
        <p:spPr bwMode="gray">
          <a:xfrm>
            <a:off x="5519671" y="978362"/>
            <a:ext cx="1054847" cy="655189"/>
          </a:xfrm>
          <a:prstGeom prst="doubleWav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/>
          <a:lstStyle/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1100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r>
              <a:rPr lang="en-US" sz="11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supplemental </a:t>
            </a:r>
            <a:r>
              <a:rPr lang="en-US" sz="11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data file</a:t>
            </a:r>
          </a:p>
          <a:p>
            <a:pPr algn="ctr" defTabSz="914400">
              <a:lnSpc>
                <a:spcPct val="90000"/>
              </a:lnSpc>
              <a:spcBef>
                <a:spcPts val="600"/>
              </a:spcBef>
            </a:pPr>
            <a:endParaRPr lang="en-US" sz="1100" dirty="0" err="1" smtClean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7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d River Template_Energy">
  <a:themeElements>
    <a:clrScheme name="Wind River">
      <a:dk1>
        <a:srgbClr val="5F5F5F"/>
      </a:dk1>
      <a:lt1>
        <a:srgbClr val="FFFFFF"/>
      </a:lt1>
      <a:dk2>
        <a:srgbClr val="000000"/>
      </a:dk2>
      <a:lt2>
        <a:srgbClr val="336699"/>
      </a:lt2>
      <a:accent1>
        <a:srgbClr val="CC0000"/>
      </a:accent1>
      <a:accent2>
        <a:srgbClr val="FFCC33"/>
      </a:accent2>
      <a:accent3>
        <a:srgbClr val="336666"/>
      </a:accent3>
      <a:accent4>
        <a:srgbClr val="CC9966"/>
      </a:accent4>
      <a:accent5>
        <a:srgbClr val="80613F"/>
      </a:accent5>
      <a:accent6>
        <a:srgbClr val="3D7F3F"/>
      </a:accent6>
      <a:hlink>
        <a:srgbClr val="297065"/>
      </a:hlink>
      <a:folHlink>
        <a:srgbClr val="80613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flip="none" rotWithShape="1">
          <a:gsLst>
            <a:gs pos="0">
              <a:schemeClr val="bg2">
                <a:shade val="30000"/>
                <a:satMod val="115000"/>
              </a:schemeClr>
            </a:gs>
            <a:gs pos="50000">
              <a:schemeClr val="bg2">
                <a:shade val="67500"/>
                <a:satMod val="115000"/>
              </a:schemeClr>
            </a:gs>
            <a:gs pos="100000">
              <a:schemeClr val="bg2">
                <a:shade val="100000"/>
                <a:satMod val="115000"/>
              </a:schemeClr>
            </a:gs>
          </a:gsLst>
          <a:lin ang="16200000" scaled="1"/>
          <a:tileRect/>
        </a:gradFill>
        <a:ln w="9525">
          <a:noFill/>
          <a:round/>
          <a:headEnd/>
          <a:tailEnd/>
        </a:ln>
        <a:effectLst/>
        <a:extLst/>
      </a:spPr>
      <a:bodyPr wrap="square" rtlCol="0" anchor="ctr"/>
      <a:lstStyle>
        <a:defPPr algn="ctr" defTabSz="914400">
          <a:lnSpc>
            <a:spcPct val="90000"/>
          </a:lnSpc>
          <a:spcBef>
            <a:spcPts val="600"/>
          </a:spcBef>
          <a:defRPr sz="2000" dirty="0" err="1" smtClean="0">
            <a:solidFill>
              <a:schemeClr val="bg1"/>
            </a:solidFill>
            <a:latin typeface="+mn-lt"/>
            <a:ea typeface="ＭＳ Ｐゴシック" charset="0"/>
            <a:cs typeface="ＭＳ Ｐゴシック" charset="0"/>
          </a:defRPr>
        </a:defPPr>
      </a:lstStyle>
    </a:spDef>
    <a:lnDef>
      <a:spPr bwMode="auto">
        <a:solidFill>
          <a:schemeClr val="accent2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black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indent="0">
          <a:lnSpc>
            <a:spcPct val="90000"/>
          </a:lnSpc>
          <a:spcBef>
            <a:spcPts val="600"/>
          </a:spcBef>
          <a:buNone/>
          <a:defRPr sz="2000" dirty="0" err="1" smtClean="0">
            <a:solidFill>
              <a:schemeClr val="bg1"/>
            </a:solidFill>
            <a:latin typeface="+mn-lt"/>
          </a:defRPr>
        </a:defPPr>
      </a:lstStyle>
    </a:txDef>
  </a:objectDefaults>
  <a:extraClrSchemeLst>
    <a:extraClrScheme>
      <a:clrScheme name="Wind River">
        <a:dk1>
          <a:srgbClr val="5F5F5F"/>
        </a:dk1>
        <a:lt1>
          <a:srgbClr val="FFFFFF"/>
        </a:lt1>
        <a:dk2>
          <a:srgbClr val="000000"/>
        </a:dk2>
        <a:lt2>
          <a:srgbClr val="336699"/>
        </a:lt2>
        <a:accent1>
          <a:srgbClr val="CC0000"/>
        </a:accent1>
        <a:accent2>
          <a:srgbClr val="FFCC33"/>
        </a:accent2>
        <a:accent3>
          <a:srgbClr val="336666"/>
        </a:accent3>
        <a:accent4>
          <a:srgbClr val="CC9966"/>
        </a:accent4>
        <a:accent5>
          <a:srgbClr val="80613F"/>
        </a:accent5>
        <a:accent6>
          <a:srgbClr val="3D7F3F"/>
        </a:accent6>
        <a:hlink>
          <a:srgbClr val="297065"/>
        </a:hlink>
        <a:folHlink>
          <a:srgbClr val="80613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Wind River">
      <a:dk1>
        <a:srgbClr val="5F5F5F"/>
      </a:dk1>
      <a:lt1>
        <a:srgbClr val="FFFFFF"/>
      </a:lt1>
      <a:dk2>
        <a:srgbClr val="000000"/>
      </a:dk2>
      <a:lt2>
        <a:srgbClr val="336699"/>
      </a:lt2>
      <a:accent1>
        <a:srgbClr val="CC0000"/>
      </a:accent1>
      <a:accent2>
        <a:srgbClr val="FFCC33"/>
      </a:accent2>
      <a:accent3>
        <a:srgbClr val="336666"/>
      </a:accent3>
      <a:accent4>
        <a:srgbClr val="CC9966"/>
      </a:accent4>
      <a:accent5>
        <a:srgbClr val="80613F"/>
      </a:accent5>
      <a:accent6>
        <a:srgbClr val="3D7F3F"/>
      </a:accent6>
      <a:hlink>
        <a:srgbClr val="297065"/>
      </a:hlink>
      <a:folHlink>
        <a:srgbClr val="80613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ind River">
      <a:dk1>
        <a:srgbClr val="5F5F5F"/>
      </a:dk1>
      <a:lt1>
        <a:srgbClr val="FFFFFF"/>
      </a:lt1>
      <a:dk2>
        <a:srgbClr val="000000"/>
      </a:dk2>
      <a:lt2>
        <a:srgbClr val="336699"/>
      </a:lt2>
      <a:accent1>
        <a:srgbClr val="CC0000"/>
      </a:accent1>
      <a:accent2>
        <a:srgbClr val="FFCC33"/>
      </a:accent2>
      <a:accent3>
        <a:srgbClr val="336666"/>
      </a:accent3>
      <a:accent4>
        <a:srgbClr val="CC9966"/>
      </a:accent4>
      <a:accent5>
        <a:srgbClr val="80613F"/>
      </a:accent5>
      <a:accent6>
        <a:srgbClr val="3D7F3F"/>
      </a:accent6>
      <a:hlink>
        <a:srgbClr val="297065"/>
      </a:hlink>
      <a:folHlink>
        <a:srgbClr val="80613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7668</TotalTime>
  <Words>239</Words>
  <Application>Microsoft Office PowerPoint</Application>
  <PresentationFormat>On-screen Show (16:9)</PresentationFormat>
  <Paragraphs>65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Wingdings</vt:lpstr>
      <vt:lpstr>Wind River Template_Energy</vt:lpstr>
      <vt:lpstr>cFW demo</vt:lpstr>
      <vt:lpstr>cFW overview</vt:lpstr>
      <vt:lpstr>Deployment of ONAP vs CNF</vt:lpstr>
      <vt:lpstr>Detailed topology of ONAP and CNF</vt:lpstr>
      <vt:lpstr>Brief of Modeling of CNF Orchestration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 River</dc:creator>
  <cp:keywords>Wind River PPT Template SKO</cp:keywords>
  <cp:lastModifiedBy>Yang, Bin</cp:lastModifiedBy>
  <cp:revision>790</cp:revision>
  <dcterms:created xsi:type="dcterms:W3CDTF">2013-07-25T22:10:24Z</dcterms:created>
  <dcterms:modified xsi:type="dcterms:W3CDTF">2020-03-10T13:01:01Z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32906</vt:lpwstr>
  </property>
  <property fmtid="{D5CDD505-2E9C-101B-9397-08002B2CF9AE}" pid="3" name="Jive_VersionGuid">
    <vt:lpwstr>bffb708d-3dc6-4538-9bf0-ed42857e9e4e</vt:lpwstr>
  </property>
  <property fmtid="{D5CDD505-2E9C-101B-9397-08002B2CF9AE}" pid="4" name="Offisync_ProviderInitializationData">
    <vt:lpwstr>https://jive.windriver.com</vt:lpwstr>
  </property>
  <property fmtid="{D5CDD505-2E9C-101B-9397-08002B2CF9AE}" pid="5" name="Jive_LatestUserAccountName">
    <vt:lpwstr>BYang2</vt:lpwstr>
  </property>
  <property fmtid="{D5CDD505-2E9C-101B-9397-08002B2CF9AE}" pid="6" name="Offisync_UpdateToken">
    <vt:lpwstr>1</vt:lpwstr>
  </property>
  <property fmtid="{D5CDD505-2E9C-101B-9397-08002B2CF9AE}" pid="7" name="Offisync_ServerID">
    <vt:lpwstr>7cef1815-9ab8-4d94-a10b-e5437e9435f9</vt:lpwstr>
  </property>
</Properties>
</file>