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theme/theme3.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4.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 id="2147483798" r:id="rId5"/>
    <p:sldMasterId id="2147483812" r:id="rId6"/>
    <p:sldMasterId id="2147483825" r:id="rId7"/>
    <p:sldMasterId id="2147483839" r:id="rId8"/>
  </p:sldMasterIdLst>
  <p:notesMasterIdLst>
    <p:notesMasterId r:id="rId28"/>
  </p:notesMasterIdLst>
  <p:handoutMasterIdLst>
    <p:handoutMasterId r:id="rId29"/>
  </p:handoutMasterIdLst>
  <p:sldIdLst>
    <p:sldId id="256" r:id="rId9"/>
    <p:sldId id="446" r:id="rId10"/>
    <p:sldId id="497" r:id="rId11"/>
    <p:sldId id="457" r:id="rId12"/>
    <p:sldId id="455" r:id="rId13"/>
    <p:sldId id="498" r:id="rId14"/>
    <p:sldId id="485" r:id="rId15"/>
    <p:sldId id="499" r:id="rId16"/>
    <p:sldId id="478" r:id="rId17"/>
    <p:sldId id="477" r:id="rId18"/>
    <p:sldId id="479" r:id="rId19"/>
    <p:sldId id="447" r:id="rId20"/>
    <p:sldId id="500" r:id="rId21"/>
    <p:sldId id="486" r:id="rId22"/>
    <p:sldId id="496" r:id="rId23"/>
    <p:sldId id="488" r:id="rId24"/>
    <p:sldId id="501" r:id="rId25"/>
    <p:sldId id="490" r:id="rId26"/>
    <p:sldId id="291" r:id="rId27"/>
  </p:sldIdLst>
  <p:sldSz cx="9144000" cy="5143500" type="screen16x9"/>
  <p:notesSz cx="6723063" cy="9853613"/>
  <p:defaultTextStyle>
    <a:defPPr>
      <a:defRPr lang="en-GB"/>
    </a:defPPr>
    <a:lvl1pPr algn="l" defTabSz="457200" rtl="0" fontAlgn="base">
      <a:spcBef>
        <a:spcPct val="0"/>
      </a:spcBef>
      <a:spcAft>
        <a:spcPct val="0"/>
      </a:spcAft>
      <a:defRPr kern="1200">
        <a:solidFill>
          <a:schemeClr val="tx1"/>
        </a:solidFill>
        <a:latin typeface="Arial" charset="0"/>
        <a:ea typeface="ヒラギノ角ゴ Pro W3"/>
        <a:cs typeface="ヒラギノ角ゴ Pro W3"/>
      </a:defRPr>
    </a:lvl1pPr>
    <a:lvl2pPr marL="457200" algn="l" defTabSz="457200" rtl="0" fontAlgn="base">
      <a:spcBef>
        <a:spcPct val="0"/>
      </a:spcBef>
      <a:spcAft>
        <a:spcPct val="0"/>
      </a:spcAft>
      <a:defRPr kern="1200">
        <a:solidFill>
          <a:schemeClr val="tx1"/>
        </a:solidFill>
        <a:latin typeface="Arial" charset="0"/>
        <a:ea typeface="ヒラギノ角ゴ Pro W3"/>
        <a:cs typeface="ヒラギノ角ゴ Pro W3"/>
      </a:defRPr>
    </a:lvl2pPr>
    <a:lvl3pPr marL="914400" algn="l" defTabSz="457200" rtl="0" fontAlgn="base">
      <a:spcBef>
        <a:spcPct val="0"/>
      </a:spcBef>
      <a:spcAft>
        <a:spcPct val="0"/>
      </a:spcAft>
      <a:defRPr kern="1200">
        <a:solidFill>
          <a:schemeClr val="tx1"/>
        </a:solidFill>
        <a:latin typeface="Arial" charset="0"/>
        <a:ea typeface="ヒラギノ角ゴ Pro W3"/>
        <a:cs typeface="ヒラギノ角ゴ Pro W3"/>
      </a:defRPr>
    </a:lvl3pPr>
    <a:lvl4pPr marL="1371600" algn="l" defTabSz="457200" rtl="0" fontAlgn="base">
      <a:spcBef>
        <a:spcPct val="0"/>
      </a:spcBef>
      <a:spcAft>
        <a:spcPct val="0"/>
      </a:spcAft>
      <a:defRPr kern="1200">
        <a:solidFill>
          <a:schemeClr val="tx1"/>
        </a:solidFill>
        <a:latin typeface="Arial" charset="0"/>
        <a:ea typeface="ヒラギノ角ゴ Pro W3"/>
        <a:cs typeface="ヒラギノ角ゴ Pro W3"/>
      </a:defRPr>
    </a:lvl4pPr>
    <a:lvl5pPr marL="1828800" algn="l" defTabSz="457200" rtl="0" fontAlgn="base">
      <a:spcBef>
        <a:spcPct val="0"/>
      </a:spcBef>
      <a:spcAft>
        <a:spcPct val="0"/>
      </a:spcAft>
      <a:defRPr kern="1200">
        <a:solidFill>
          <a:schemeClr val="tx1"/>
        </a:solidFill>
        <a:latin typeface="Arial" charset="0"/>
        <a:ea typeface="ヒラギノ角ゴ Pro W3"/>
        <a:cs typeface="ヒラギノ角ゴ Pro W3"/>
      </a:defRPr>
    </a:lvl5pPr>
    <a:lvl6pPr marL="2286000" algn="l" defTabSz="914400" rtl="0" eaLnBrk="1" latinLnBrk="0" hangingPunct="1">
      <a:defRPr kern="1200">
        <a:solidFill>
          <a:schemeClr val="tx1"/>
        </a:solidFill>
        <a:latin typeface="Arial" charset="0"/>
        <a:ea typeface="ヒラギノ角ゴ Pro W3"/>
        <a:cs typeface="ヒラギノ角ゴ Pro W3"/>
      </a:defRPr>
    </a:lvl6pPr>
    <a:lvl7pPr marL="2743200" algn="l" defTabSz="914400" rtl="0" eaLnBrk="1" latinLnBrk="0" hangingPunct="1">
      <a:defRPr kern="1200">
        <a:solidFill>
          <a:schemeClr val="tx1"/>
        </a:solidFill>
        <a:latin typeface="Arial" charset="0"/>
        <a:ea typeface="ヒラギノ角ゴ Pro W3"/>
        <a:cs typeface="ヒラギノ角ゴ Pro W3"/>
      </a:defRPr>
    </a:lvl7pPr>
    <a:lvl8pPr marL="3200400" algn="l" defTabSz="914400" rtl="0" eaLnBrk="1" latinLnBrk="0" hangingPunct="1">
      <a:defRPr kern="1200">
        <a:solidFill>
          <a:schemeClr val="tx1"/>
        </a:solidFill>
        <a:latin typeface="Arial" charset="0"/>
        <a:ea typeface="ヒラギノ角ゴ Pro W3"/>
        <a:cs typeface="ヒラギノ角ゴ Pro W3"/>
      </a:defRPr>
    </a:lvl8pPr>
    <a:lvl9pPr marL="3657600" algn="l" defTabSz="914400" rtl="0" eaLnBrk="1" latinLnBrk="0" hangingPunct="1">
      <a:defRPr kern="1200">
        <a:solidFill>
          <a:schemeClr val="tx1"/>
        </a:solidFill>
        <a:latin typeface="Arial" charset="0"/>
        <a:ea typeface="ヒラギノ角ゴ Pro W3"/>
        <a:cs typeface="ヒラギノ角ゴ Pro W3"/>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75" userDrawn="1">
          <p15:clr>
            <a:srgbClr val="A4A3A4"/>
          </p15:clr>
        </p15:guide>
        <p15:guide id="2" pos="2156" userDrawn="1">
          <p15:clr>
            <a:srgbClr val="A4A3A4"/>
          </p15:clr>
        </p15:guide>
        <p15:guide id="3" orient="horz" pos="3127" userDrawn="1">
          <p15:clr>
            <a:srgbClr val="A4A3A4"/>
          </p15:clr>
        </p15:guide>
        <p15:guide id="4" pos="2141" userDrawn="1">
          <p15:clr>
            <a:srgbClr val="A4A3A4"/>
          </p15:clr>
        </p15:guide>
        <p15:guide id="5" orient="horz" pos="2854">
          <p15:clr>
            <a:srgbClr val="A4A3A4"/>
          </p15:clr>
        </p15:guide>
        <p15:guide id="6" orient="horz" pos="3104">
          <p15:clr>
            <a:srgbClr val="A4A3A4"/>
          </p15:clr>
        </p15:guide>
        <p15:guide id="7" pos="2132">
          <p15:clr>
            <a:srgbClr val="A4A3A4"/>
          </p15:clr>
        </p15:guide>
        <p15:guide id="8" pos="211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4"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124191"/>
    <a:srgbClr val="6600FF"/>
    <a:srgbClr val="98A2AE"/>
    <a:srgbClr val="8EB9D6"/>
    <a:srgbClr val="001135"/>
    <a:srgbClr val="71BB3F"/>
    <a:srgbClr val="EDF2F5"/>
    <a:srgbClr val="4D5766"/>
    <a:srgbClr val="BEC8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6433" autoAdjust="0"/>
  </p:normalViewPr>
  <p:slideViewPr>
    <p:cSldViewPr snapToGrid="0">
      <p:cViewPr varScale="1">
        <p:scale>
          <a:sx n="109" d="100"/>
          <a:sy n="109" d="100"/>
        </p:scale>
        <p:origin x="120" y="138"/>
      </p:cViewPr>
      <p:guideLst>
        <p:guide orient="horz" pos="162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50" d="100"/>
        <a:sy n="150" d="100"/>
      </p:scale>
      <p:origin x="0" y="0"/>
    </p:cViewPr>
  </p:sorterViewPr>
  <p:notesViewPr>
    <p:cSldViewPr snapToGrid="0">
      <p:cViewPr varScale="1">
        <p:scale>
          <a:sx n="82" d="100"/>
          <a:sy n="82" d="100"/>
        </p:scale>
        <p:origin x="3972" y="84"/>
      </p:cViewPr>
      <p:guideLst>
        <p:guide orient="horz" pos="2875"/>
        <p:guide pos="2156"/>
        <p:guide orient="horz" pos="3127"/>
        <p:guide pos="2141"/>
        <p:guide orient="horz" pos="2854"/>
        <p:guide orient="horz" pos="3104"/>
        <p:guide pos="2132"/>
        <p:guide pos="211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notesMaster" Target="notesMasters/notes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3328" cy="492681"/>
          </a:xfrm>
          <a:prstGeom prst="rect">
            <a:avLst/>
          </a:prstGeom>
        </p:spPr>
        <p:txBody>
          <a:bodyPr vert="horz" lIns="90463" tIns="45232" rIns="90463" bIns="45232"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sz="quarter" idx="1"/>
          </p:nvPr>
        </p:nvSpPr>
        <p:spPr>
          <a:xfrm>
            <a:off x="3808180" y="0"/>
            <a:ext cx="2913328" cy="492681"/>
          </a:xfrm>
          <a:prstGeom prst="rect">
            <a:avLst/>
          </a:prstGeom>
        </p:spPr>
        <p:txBody>
          <a:bodyPr vert="horz" lIns="90463" tIns="45232" rIns="90463" bIns="45232" rtlCol="0"/>
          <a:lstStyle>
            <a:lvl1pPr algn="r" fontAlgn="auto">
              <a:spcBef>
                <a:spcPts val="0"/>
              </a:spcBef>
              <a:spcAft>
                <a:spcPts val="0"/>
              </a:spcAft>
              <a:defRPr sz="1200">
                <a:latin typeface="+mn-lt"/>
                <a:ea typeface="+mn-ea"/>
                <a:cs typeface="+mn-cs"/>
              </a:defRPr>
            </a:lvl1pPr>
          </a:lstStyle>
          <a:p>
            <a:pPr>
              <a:defRPr/>
            </a:pPr>
            <a:fld id="{E3A1A956-FBA6-4D44-9717-88B588F88EA2}" type="datetimeFigureOut">
              <a:rPr lang="en-US"/>
              <a:pPr>
                <a:defRPr/>
              </a:pPr>
              <a:t>8/13/2018</a:t>
            </a:fld>
            <a:endParaRPr lang="en-US" dirty="0"/>
          </a:p>
        </p:txBody>
      </p:sp>
      <p:sp>
        <p:nvSpPr>
          <p:cNvPr id="4" name="Footer Placeholder 3"/>
          <p:cNvSpPr>
            <a:spLocks noGrp="1"/>
          </p:cNvSpPr>
          <p:nvPr>
            <p:ph type="ftr" sz="quarter" idx="2"/>
          </p:nvPr>
        </p:nvSpPr>
        <p:spPr>
          <a:xfrm>
            <a:off x="0" y="9359223"/>
            <a:ext cx="2913328" cy="492681"/>
          </a:xfrm>
          <a:prstGeom prst="rect">
            <a:avLst/>
          </a:prstGeom>
        </p:spPr>
        <p:txBody>
          <a:bodyPr vert="horz" lIns="90463" tIns="45232" rIns="90463" bIns="45232"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808180" y="9359223"/>
            <a:ext cx="2913328" cy="492681"/>
          </a:xfrm>
          <a:prstGeom prst="rect">
            <a:avLst/>
          </a:prstGeom>
        </p:spPr>
        <p:txBody>
          <a:bodyPr vert="horz" lIns="90463" tIns="45232" rIns="90463" bIns="45232" rtlCol="0" anchor="b"/>
          <a:lstStyle>
            <a:lvl1pPr algn="r" fontAlgn="auto">
              <a:spcBef>
                <a:spcPts val="0"/>
              </a:spcBef>
              <a:spcAft>
                <a:spcPts val="0"/>
              </a:spcAft>
              <a:defRPr sz="1200">
                <a:latin typeface="+mn-lt"/>
                <a:ea typeface="+mn-ea"/>
                <a:cs typeface="+mn-cs"/>
              </a:defRPr>
            </a:lvl1pPr>
          </a:lstStyle>
          <a:p>
            <a:pPr>
              <a:defRPr/>
            </a:pPr>
            <a:fld id="{6EB7DA75-3119-461F-BBD9-15CADFA283A7}" type="slidenum">
              <a:rPr lang="en-US"/>
              <a:pPr>
                <a:defRPr/>
              </a:pPr>
              <a:t>‹#›</a:t>
            </a:fld>
            <a:endParaRPr lang="en-US" dirty="0"/>
          </a:p>
        </p:txBody>
      </p:sp>
    </p:spTree>
    <p:extLst>
      <p:ext uri="{BB962C8B-B14F-4D97-AF65-F5344CB8AC3E}">
        <p14:creationId xmlns:p14="http://schemas.microsoft.com/office/powerpoint/2010/main" val="38675986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3328" cy="492681"/>
          </a:xfrm>
          <a:prstGeom prst="rect">
            <a:avLst/>
          </a:prstGeom>
        </p:spPr>
        <p:txBody>
          <a:bodyPr vert="horz" lIns="90463" tIns="45232" rIns="90463" bIns="45232"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08180" y="0"/>
            <a:ext cx="2913328" cy="492681"/>
          </a:xfrm>
          <a:prstGeom prst="rect">
            <a:avLst/>
          </a:prstGeom>
        </p:spPr>
        <p:txBody>
          <a:bodyPr vert="horz" lIns="90463" tIns="45232" rIns="90463" bIns="45232" rtlCol="0"/>
          <a:lstStyle>
            <a:lvl1pPr algn="r" fontAlgn="auto">
              <a:spcBef>
                <a:spcPts val="0"/>
              </a:spcBef>
              <a:spcAft>
                <a:spcPts val="0"/>
              </a:spcAft>
              <a:defRPr sz="1200">
                <a:latin typeface="+mn-lt"/>
                <a:ea typeface="+mn-ea"/>
                <a:cs typeface="+mn-cs"/>
              </a:defRPr>
            </a:lvl1pPr>
          </a:lstStyle>
          <a:p>
            <a:pPr>
              <a:defRPr/>
            </a:pPr>
            <a:fld id="{32CF6B7E-5EE0-4686-A335-20EF82FA6D28}" type="datetimeFigureOut">
              <a:rPr lang="en-US"/>
              <a:pPr>
                <a:defRPr/>
              </a:pPr>
              <a:t>8/13/2018</a:t>
            </a:fld>
            <a:endParaRPr lang="en-US" dirty="0"/>
          </a:p>
        </p:txBody>
      </p:sp>
      <p:sp>
        <p:nvSpPr>
          <p:cNvPr id="4" name="Slide Image Placeholder 3"/>
          <p:cNvSpPr>
            <a:spLocks noGrp="1" noRot="1" noChangeAspect="1"/>
          </p:cNvSpPr>
          <p:nvPr>
            <p:ph type="sldImg" idx="2"/>
          </p:nvPr>
        </p:nvSpPr>
        <p:spPr>
          <a:xfrm>
            <a:off x="79375" y="739775"/>
            <a:ext cx="6564313" cy="3694113"/>
          </a:xfrm>
          <a:prstGeom prst="rect">
            <a:avLst/>
          </a:prstGeom>
          <a:noFill/>
          <a:ln w="12700">
            <a:solidFill>
              <a:prstClr val="black"/>
            </a:solidFill>
          </a:ln>
        </p:spPr>
        <p:txBody>
          <a:bodyPr vert="horz" lIns="90463" tIns="45232" rIns="90463" bIns="45232" rtlCol="0" anchor="ctr"/>
          <a:lstStyle/>
          <a:p>
            <a:pPr lvl="0"/>
            <a:endParaRPr lang="en-US" noProof="0" dirty="0"/>
          </a:p>
        </p:txBody>
      </p:sp>
      <p:sp>
        <p:nvSpPr>
          <p:cNvPr id="5" name="Notes Placeholder 4"/>
          <p:cNvSpPr>
            <a:spLocks noGrp="1"/>
          </p:cNvSpPr>
          <p:nvPr>
            <p:ph type="body" sz="quarter" idx="3"/>
          </p:nvPr>
        </p:nvSpPr>
        <p:spPr>
          <a:xfrm>
            <a:off x="672307" y="4680467"/>
            <a:ext cx="5378450" cy="4434126"/>
          </a:xfrm>
          <a:prstGeom prst="rect">
            <a:avLst/>
          </a:prstGeom>
        </p:spPr>
        <p:txBody>
          <a:bodyPr vert="horz" wrap="square" lIns="90463" tIns="45232" rIns="90463" bIns="45232"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Footer Placeholder 5"/>
          <p:cNvSpPr>
            <a:spLocks noGrp="1"/>
          </p:cNvSpPr>
          <p:nvPr>
            <p:ph type="ftr" sz="quarter" idx="4"/>
          </p:nvPr>
        </p:nvSpPr>
        <p:spPr>
          <a:xfrm>
            <a:off x="0" y="9359223"/>
            <a:ext cx="2913328" cy="492681"/>
          </a:xfrm>
          <a:prstGeom prst="rect">
            <a:avLst/>
          </a:prstGeom>
        </p:spPr>
        <p:txBody>
          <a:bodyPr vert="horz" lIns="90463" tIns="45232" rIns="90463" bIns="45232"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08180" y="9359223"/>
            <a:ext cx="2913328" cy="492681"/>
          </a:xfrm>
          <a:prstGeom prst="rect">
            <a:avLst/>
          </a:prstGeom>
        </p:spPr>
        <p:txBody>
          <a:bodyPr vert="horz" lIns="90463" tIns="45232" rIns="90463" bIns="45232" rtlCol="0" anchor="b"/>
          <a:lstStyle>
            <a:lvl1pPr algn="r" fontAlgn="auto">
              <a:spcBef>
                <a:spcPts val="0"/>
              </a:spcBef>
              <a:spcAft>
                <a:spcPts val="0"/>
              </a:spcAft>
              <a:defRPr sz="1200">
                <a:latin typeface="+mn-lt"/>
                <a:ea typeface="+mn-ea"/>
                <a:cs typeface="+mn-cs"/>
              </a:defRPr>
            </a:lvl1pPr>
          </a:lstStyle>
          <a:p>
            <a:pPr>
              <a:defRPr/>
            </a:pPr>
            <a:fld id="{26C2616F-011D-47B3-A2C1-4E16F11993E6}" type="slidenum">
              <a:rPr lang="en-US"/>
              <a:pPr>
                <a:defRPr/>
              </a:pPr>
              <a:t>‹#›</a:t>
            </a:fld>
            <a:endParaRPr lang="en-US" dirty="0"/>
          </a:p>
        </p:txBody>
      </p:sp>
    </p:spTree>
    <p:extLst>
      <p:ext uri="{BB962C8B-B14F-4D97-AF65-F5344CB8AC3E}">
        <p14:creationId xmlns:p14="http://schemas.microsoft.com/office/powerpoint/2010/main" val="977992471"/>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1pPr>
    <a:lvl2pPr marL="4572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a:defRPr>
    </a:lvl2pPr>
    <a:lvl3pPr marL="9144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a:defRPr>
    </a:lvl3pPr>
    <a:lvl4pPr marL="13716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a:defRPr>
    </a:lvl4pPr>
    <a:lvl5pPr marL="18288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1</a:t>
            </a:fld>
            <a:endParaRPr lang="en-US"/>
          </a:p>
        </p:txBody>
      </p:sp>
    </p:spTree>
    <p:extLst>
      <p:ext uri="{BB962C8B-B14F-4D97-AF65-F5344CB8AC3E}">
        <p14:creationId xmlns:p14="http://schemas.microsoft.com/office/powerpoint/2010/main" val="33659297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12</a:t>
            </a:fld>
            <a:endParaRPr lang="en-US" dirty="0"/>
          </a:p>
        </p:txBody>
      </p:sp>
    </p:spTree>
    <p:extLst>
      <p:ext uri="{BB962C8B-B14F-4D97-AF65-F5344CB8AC3E}">
        <p14:creationId xmlns:p14="http://schemas.microsoft.com/office/powerpoint/2010/main" val="37929687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13</a:t>
            </a:fld>
            <a:endParaRPr lang="en-US"/>
          </a:p>
        </p:txBody>
      </p:sp>
    </p:spTree>
    <p:extLst>
      <p:ext uri="{BB962C8B-B14F-4D97-AF65-F5344CB8AC3E}">
        <p14:creationId xmlns:p14="http://schemas.microsoft.com/office/powerpoint/2010/main" val="31099043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14</a:t>
            </a:fld>
            <a:endParaRPr lang="en-US" dirty="0"/>
          </a:p>
        </p:txBody>
      </p:sp>
    </p:spTree>
    <p:extLst>
      <p:ext uri="{BB962C8B-B14F-4D97-AF65-F5344CB8AC3E}">
        <p14:creationId xmlns:p14="http://schemas.microsoft.com/office/powerpoint/2010/main" val="1138145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15</a:t>
            </a:fld>
            <a:endParaRPr lang="en-US" dirty="0"/>
          </a:p>
        </p:txBody>
      </p:sp>
    </p:spTree>
    <p:extLst>
      <p:ext uri="{BB962C8B-B14F-4D97-AF65-F5344CB8AC3E}">
        <p14:creationId xmlns:p14="http://schemas.microsoft.com/office/powerpoint/2010/main" val="27533555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16</a:t>
            </a:fld>
            <a:endParaRPr lang="en-US" dirty="0"/>
          </a:p>
        </p:txBody>
      </p:sp>
    </p:spTree>
    <p:extLst>
      <p:ext uri="{BB962C8B-B14F-4D97-AF65-F5344CB8AC3E}">
        <p14:creationId xmlns:p14="http://schemas.microsoft.com/office/powerpoint/2010/main" val="28974027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17</a:t>
            </a:fld>
            <a:endParaRPr lang="en-US"/>
          </a:p>
        </p:txBody>
      </p:sp>
    </p:spTree>
    <p:extLst>
      <p:ext uri="{BB962C8B-B14F-4D97-AF65-F5344CB8AC3E}">
        <p14:creationId xmlns:p14="http://schemas.microsoft.com/office/powerpoint/2010/main" val="18873127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18</a:t>
            </a:fld>
            <a:endParaRPr lang="en-US" dirty="0"/>
          </a:p>
        </p:txBody>
      </p:sp>
    </p:spTree>
    <p:extLst>
      <p:ext uri="{BB962C8B-B14F-4D97-AF65-F5344CB8AC3E}">
        <p14:creationId xmlns:p14="http://schemas.microsoft.com/office/powerpoint/2010/main" val="1599858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a:t>
            </a:fld>
            <a:endParaRPr lang="en-US" dirty="0"/>
          </a:p>
        </p:txBody>
      </p:sp>
    </p:spTree>
    <p:extLst>
      <p:ext uri="{BB962C8B-B14F-4D97-AF65-F5344CB8AC3E}">
        <p14:creationId xmlns:p14="http://schemas.microsoft.com/office/powerpoint/2010/main" val="30932306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3</a:t>
            </a:fld>
            <a:endParaRPr lang="en-US"/>
          </a:p>
        </p:txBody>
      </p:sp>
    </p:spTree>
    <p:extLst>
      <p:ext uri="{BB962C8B-B14F-4D97-AF65-F5344CB8AC3E}">
        <p14:creationId xmlns:p14="http://schemas.microsoft.com/office/powerpoint/2010/main" val="3129878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5</a:t>
            </a:fld>
            <a:endParaRPr lang="en-US" dirty="0"/>
          </a:p>
        </p:txBody>
      </p:sp>
    </p:spTree>
    <p:extLst>
      <p:ext uri="{BB962C8B-B14F-4D97-AF65-F5344CB8AC3E}">
        <p14:creationId xmlns:p14="http://schemas.microsoft.com/office/powerpoint/2010/main" val="12855774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6</a:t>
            </a:fld>
            <a:endParaRPr lang="en-US"/>
          </a:p>
        </p:txBody>
      </p:sp>
    </p:spTree>
    <p:extLst>
      <p:ext uri="{BB962C8B-B14F-4D97-AF65-F5344CB8AC3E}">
        <p14:creationId xmlns:p14="http://schemas.microsoft.com/office/powerpoint/2010/main" val="253796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8</a:t>
            </a:fld>
            <a:endParaRPr lang="en-US"/>
          </a:p>
        </p:txBody>
      </p:sp>
    </p:spTree>
    <p:extLst>
      <p:ext uri="{BB962C8B-B14F-4D97-AF65-F5344CB8AC3E}">
        <p14:creationId xmlns:p14="http://schemas.microsoft.com/office/powerpoint/2010/main" val="25101142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9</a:t>
            </a:fld>
            <a:endParaRPr lang="en-US" dirty="0"/>
          </a:p>
        </p:txBody>
      </p:sp>
    </p:spTree>
    <p:extLst>
      <p:ext uri="{BB962C8B-B14F-4D97-AF65-F5344CB8AC3E}">
        <p14:creationId xmlns:p14="http://schemas.microsoft.com/office/powerpoint/2010/main" val="2138689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10</a:t>
            </a:fld>
            <a:endParaRPr lang="en-US" dirty="0"/>
          </a:p>
        </p:txBody>
      </p:sp>
    </p:spTree>
    <p:extLst>
      <p:ext uri="{BB962C8B-B14F-4D97-AF65-F5344CB8AC3E}">
        <p14:creationId xmlns:p14="http://schemas.microsoft.com/office/powerpoint/2010/main" val="18816690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11</a:t>
            </a:fld>
            <a:endParaRPr lang="en-US" dirty="0"/>
          </a:p>
        </p:txBody>
      </p:sp>
    </p:spTree>
    <p:extLst>
      <p:ext uri="{BB962C8B-B14F-4D97-AF65-F5344CB8AC3E}">
        <p14:creationId xmlns:p14="http://schemas.microsoft.com/office/powerpoint/2010/main" val="1505494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kia White 0">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3"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dirty="0"/>
              <a:t> </a:t>
            </a:r>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5" name="Content Placeholder 4"/>
          <p:cNvSpPr>
            <a:spLocks noGrp="1"/>
          </p:cNvSpPr>
          <p:nvPr>
            <p:ph sz="quarter" idx="12"/>
          </p:nvPr>
        </p:nvSpPr>
        <p:spPr>
          <a:xfrm>
            <a:off x="368300" y="854529"/>
            <a:ext cx="8408988" cy="3609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53046336"/>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11486552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00" y="-6853"/>
            <a:ext cx="9148778" cy="5150353"/>
          </a:xfrm>
          <a:prstGeom prst="rect">
            <a:avLst/>
          </a:prstGeom>
        </p:spPr>
      </p:pic>
      <p:sp>
        <p:nvSpPr>
          <p:cNvPr id="9" name="Rectangle 8"/>
          <p:cNvSpPr/>
          <p:nvPr userDrawn="1"/>
        </p:nvSpPr>
        <p:spPr>
          <a:xfrm>
            <a:off x="-2" y="796739"/>
            <a:ext cx="4121831" cy="112871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7225" y="1067558"/>
            <a:ext cx="2857776" cy="595156"/>
          </a:xfrm>
          <a:prstGeom prst="rect">
            <a:avLst/>
          </a:prstGeom>
        </p:spPr>
      </p:pic>
    </p:spTree>
    <p:extLst>
      <p:ext uri="{BB962C8B-B14F-4D97-AF65-F5344CB8AC3E}">
        <p14:creationId xmlns:p14="http://schemas.microsoft.com/office/powerpoint/2010/main" val="2638211955"/>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Nokia Blue Plain">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417600" y="900000"/>
            <a:ext cx="8308800" cy="1980000"/>
          </a:xfrm>
        </p:spPr>
        <p:txBody>
          <a:bodyPr/>
          <a:lstStyle>
            <a:lvl1pPr marL="0" indent="0">
              <a:buNone/>
              <a:defRPr sz="6600">
                <a:solidFill>
                  <a:schemeClr val="bg1"/>
                </a:solidFill>
                <a:latin typeface="Nokia Pure Headline Ultra Light" panose="020B0204020202020204" pitchFamily="34" charset="0"/>
              </a:defRPr>
            </a:lvl1pPr>
          </a:lstStyle>
          <a:p>
            <a:pPr eaLnBrk="1" hangingPunct="1"/>
            <a:r>
              <a:rPr lang="en-US" dirty="0">
                <a:ea typeface="ヒラギノ角ゴ Pro W3"/>
                <a:cs typeface="ヒラギノ角ゴ Pro W3"/>
              </a:rPr>
              <a:t>Main headline in</a:t>
            </a:r>
            <a:br>
              <a:rPr lang="en-US" dirty="0">
                <a:ea typeface="ヒラギノ角ゴ Pro W3"/>
                <a:cs typeface="ヒラギノ角ゴ Pro W3"/>
              </a:rPr>
            </a:br>
            <a:r>
              <a:rPr lang="en-US" dirty="0">
                <a:ea typeface="ヒラギノ角ゴ Pro W3"/>
                <a:cs typeface="ヒラギノ角ゴ Pro W3"/>
              </a:rPr>
              <a:t>lower case here</a:t>
            </a:r>
          </a:p>
        </p:txBody>
      </p:sp>
      <p:sp>
        <p:nvSpPr>
          <p:cNvPr id="13" name="Content Placeholder 12"/>
          <p:cNvSpPr>
            <a:spLocks noGrp="1"/>
          </p:cNvSpPr>
          <p:nvPr>
            <p:ph sz="quarter" idx="13" hasCustomPrompt="1"/>
          </p:nvPr>
        </p:nvSpPr>
        <p:spPr>
          <a:xfrm>
            <a:off x="417600" y="3059999"/>
            <a:ext cx="8308800" cy="1576800"/>
          </a:xfrm>
        </p:spPr>
        <p:txBody>
          <a:bodyPr/>
          <a:lstStyle>
            <a:lvl1pPr marL="0" indent="0">
              <a:buNone/>
              <a:defRPr sz="1800"/>
            </a:lvl1pPr>
            <a:lvl2pPr marL="230400" indent="-228600">
              <a:buFont typeface="Arial" panose="020B0604020202020204" pitchFamily="34" charset="0"/>
              <a:buChar char="•"/>
              <a:defRPr sz="1800"/>
            </a:lvl2pPr>
          </a:lstStyle>
          <a:p>
            <a:pPr lvl="0"/>
            <a:r>
              <a:rPr lang="en-US" dirty="0"/>
              <a:t>Supporting headline in sentence case here </a:t>
            </a:r>
          </a:p>
          <a:p>
            <a:pPr lvl="1"/>
            <a:r>
              <a:rPr lang="en-US" dirty="0"/>
              <a:t>Author/Presenter</a:t>
            </a:r>
          </a:p>
          <a:p>
            <a:pPr lvl="1"/>
            <a:r>
              <a:rPr lang="en-US" dirty="0"/>
              <a:t>DD-MM-YYYY</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7600" y="280580"/>
            <a:ext cx="1080000" cy="175283"/>
          </a:xfrm>
          <a:prstGeom prst="rect">
            <a:avLst/>
          </a:prstGeom>
        </p:spPr>
      </p:pic>
      <p:pic>
        <p:nvPicPr>
          <p:cNvPr id="6" name="Pictur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00413" y="304709"/>
            <a:ext cx="1492189" cy="247051"/>
          </a:xfrm>
          <a:prstGeom prst="rect">
            <a:avLst/>
          </a:prstGeom>
        </p:spPr>
      </p:pic>
    </p:spTree>
    <p:extLst>
      <p:ext uri="{BB962C8B-B14F-4D97-AF65-F5344CB8AC3E}">
        <p14:creationId xmlns:p14="http://schemas.microsoft.com/office/powerpoint/2010/main" val="34161258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204068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a:xfrm>
            <a:off x="2692800" y="4816800"/>
            <a:ext cx="2581200" cy="122400"/>
          </a:xfrm>
          <a:prstGeom prst="rect">
            <a:avLst/>
          </a:prstGeom>
        </p:spPr>
        <p:txBody>
          <a:bodyPr/>
          <a:lstStyle/>
          <a:p>
            <a:r>
              <a:rPr lang="en-US">
                <a:cs typeface="Arial" panose="020B0604020202020204" pitchFamily="34" charset="0"/>
              </a:rPr>
              <a:t>&lt;5G CFAM kick-off template.pptx - Verson 0.2&gt;</a:t>
            </a:r>
            <a:endParaRPr lang="en-US" dirty="0">
              <a:cs typeface="Arial" panose="020B0604020202020204" pitchFamily="34" charset="0"/>
            </a:endParaRPr>
          </a:p>
        </p:txBody>
      </p:sp>
    </p:spTree>
    <p:extLst>
      <p:ext uri="{BB962C8B-B14F-4D97-AF65-F5344CB8AC3E}">
        <p14:creationId xmlns:p14="http://schemas.microsoft.com/office/powerpoint/2010/main" val="7826377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762256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Nokia White 1">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418118" y="1080000"/>
            <a:ext cx="8308800" cy="3560400"/>
          </a:xfrm>
          <a:prstGeom prst="rect">
            <a:avLst/>
          </a:prstGeom>
        </p:spPr>
        <p:txBody>
          <a:bodyPr lIns="0" tIns="0" rIns="0" bIns="0"/>
          <a:lstStyle>
            <a:lvl1pPr>
              <a:defRPr sz="1600">
                <a:solidFill>
                  <a:schemeClr val="bg1"/>
                </a:solidFill>
              </a:defRPr>
            </a:lvl1pPr>
            <a:lvl2pPr marL="460800">
              <a:defRPr sz="1400"/>
            </a:lvl2pPr>
            <a:lvl3pPr marL="691200" indent="-230400">
              <a:defRPr sz="1200"/>
            </a:lvl3pPr>
            <a:lvl4pPr marL="921600">
              <a:defRPr sz="1000"/>
            </a:lvl4pPr>
            <a:lvl5pPr marL="1152000">
              <a:defRPr sz="800"/>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8" name="Title 1"/>
          <p:cNvSpPr>
            <a:spLocks noGrp="1"/>
          </p:cNvSpPr>
          <p:nvPr>
            <p:ph type="title" hasCustomPrompt="1"/>
          </p:nvPr>
        </p:nvSpPr>
        <p:spPr>
          <a:xfrm>
            <a:off x="418120" y="279249"/>
            <a:ext cx="8308800" cy="309600"/>
          </a:xfrm>
        </p:spPr>
        <p:txBody>
          <a:bodyPr/>
          <a:lstStyle>
            <a:lvl1pPr>
              <a:defRPr sz="2000" b="0">
                <a:solidFill>
                  <a:schemeClr val="bg1"/>
                </a:solidFill>
                <a:latin typeface="+mj-lt"/>
              </a:defRPr>
            </a:lvl1pPr>
          </a:lstStyle>
          <a:p>
            <a:r>
              <a:rPr lang="en-GB" noProof="0" dirty="0"/>
              <a:t>Click to edit headline</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35200" y="4806239"/>
            <a:ext cx="690379" cy="112048"/>
          </a:xfrm>
          <a:prstGeom prst="rect">
            <a:avLst/>
          </a:prstGeom>
        </p:spPr>
      </p:pic>
      <p:sp>
        <p:nvSpPr>
          <p:cNvPr id="7"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1"/>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8678123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Nokia Blue Plain">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417599" y="280799"/>
            <a:ext cx="8359200" cy="4359600"/>
          </a:xfrm>
        </p:spPr>
        <p:txBody>
          <a:bodyPr/>
          <a:lstStyle>
            <a:lvl1pPr marL="0" indent="0">
              <a:spcAft>
                <a:spcPts val="1200"/>
              </a:spcAft>
              <a:buNone/>
              <a:defRPr sz="4400" baseline="0">
                <a:solidFill>
                  <a:schemeClr val="bg1"/>
                </a:solidFill>
                <a:latin typeface="Nokia Pure Headline Ultra Light" panose="020B0204020202020204" pitchFamily="34" charset="0"/>
              </a:defRPr>
            </a:lvl1pPr>
            <a:lvl2pPr>
              <a:defRPr>
                <a:solidFill>
                  <a:schemeClr val="bg1"/>
                </a:solidFill>
                <a:latin typeface="+mn-lt"/>
              </a:defRPr>
            </a:lvl2pPr>
            <a:lvl3pPr>
              <a:defRPr>
                <a:solidFill>
                  <a:schemeClr val="bg1"/>
                </a:solidFill>
                <a:latin typeface="+mn-lt"/>
              </a:defRPr>
            </a:lvl3pPr>
          </a:lstStyle>
          <a:p>
            <a:pPr lvl="0"/>
            <a:r>
              <a:rPr lang="en-US" dirty="0"/>
              <a:t>Click to edit Master text styles</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35200" y="4806239"/>
            <a:ext cx="690379" cy="112048"/>
          </a:xfrm>
          <a:prstGeom prst="rect">
            <a:avLst/>
          </a:prstGeom>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Nokia Blue Plain">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35200" y="4806239"/>
            <a:ext cx="690379" cy="112048"/>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implified">
    <p:spTree>
      <p:nvGrpSpPr>
        <p:cNvPr id="1" name=""/>
        <p:cNvGrpSpPr/>
        <p:nvPr/>
      </p:nvGrpSpPr>
      <p:grpSpPr>
        <a:xfrm>
          <a:off x="0" y="0"/>
          <a:ext cx="0" cy="0"/>
          <a:chOff x="0" y="0"/>
          <a:chExt cx="0" cy="0"/>
        </a:xfrm>
      </p:grpSpPr>
      <p:sp>
        <p:nvSpPr>
          <p:cNvPr id="8" name="Text Placeholder 10"/>
          <p:cNvSpPr>
            <a:spLocks noGrp="1"/>
          </p:cNvSpPr>
          <p:nvPr>
            <p:ph type="body" sz="quarter" idx="16" hasCustomPrompt="1"/>
          </p:nvPr>
        </p:nvSpPr>
        <p:spPr>
          <a:xfrm>
            <a:off x="417598" y="962891"/>
            <a:ext cx="8308800" cy="3677509"/>
          </a:xfrm>
          <a:prstGeom prst="rect">
            <a:avLst/>
          </a:prstGeom>
        </p:spPr>
        <p:txBody>
          <a:bodyPr lIns="0" tIns="0" rIns="0" bIns="0"/>
          <a:lstStyle>
            <a:lvl1pPr marL="173038" indent="-173038">
              <a:spcAft>
                <a:spcPts val="300"/>
              </a:spcAft>
              <a:buFont typeface="Wingdings" panose="05000000000000000000" pitchFamily="2" charset="2"/>
              <a:buChar char="§"/>
              <a:defRPr sz="1400" baseline="0">
                <a:solidFill>
                  <a:schemeClr val="tx2"/>
                </a:solidFill>
              </a:defRPr>
            </a:lvl1pPr>
            <a:lvl2pPr marL="284163" indent="-111125">
              <a:spcAft>
                <a:spcPts val="300"/>
              </a:spcAft>
              <a:buFont typeface="Arial" panose="020B0604020202020204" pitchFamily="34" charset="0"/>
              <a:buChar char="•"/>
              <a:defRPr sz="1100"/>
            </a:lvl2pPr>
            <a:lvl3pPr marL="457200" indent="-173038">
              <a:spcAft>
                <a:spcPts val="300"/>
              </a:spcAft>
              <a:buFont typeface="Courier New" panose="02070309020205020404" pitchFamily="49" charset="0"/>
              <a:buChar char="­"/>
              <a:defRPr sz="1050"/>
            </a:lvl3pPr>
            <a:lvl4pPr>
              <a:buNone/>
              <a:defRPr/>
            </a:lvl4pPr>
            <a:lvl5pPr>
              <a:buNone/>
              <a:defRPr/>
            </a:lvl5pPr>
          </a:lstStyle>
          <a:p>
            <a:pPr lvl="0"/>
            <a:r>
              <a:rPr lang="en-US" altLang="zh-CN" dirty="0"/>
              <a:t>Level 1</a:t>
            </a:r>
          </a:p>
          <a:p>
            <a:pPr lvl="1"/>
            <a:r>
              <a:rPr lang="en-US" altLang="zh-CN" sz="1100" dirty="0"/>
              <a:t>Level 2</a:t>
            </a:r>
          </a:p>
          <a:p>
            <a:pPr lvl="2"/>
            <a:r>
              <a:rPr lang="en-US" altLang="zh-CN" sz="1050" dirty="0"/>
              <a:t>Level 3</a:t>
            </a:r>
            <a:endParaRPr lang="en-US" altLang="zh-CN" dirty="0"/>
          </a:p>
          <a:p>
            <a:pPr lvl="1"/>
            <a:endParaRPr lang="en-US" altLang="zh-CN" dirty="0"/>
          </a:p>
        </p:txBody>
      </p:sp>
      <p:sp>
        <p:nvSpPr>
          <p:cNvPr id="10"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1" name="Text Placeholder 2"/>
          <p:cNvSpPr>
            <a:spLocks noGrp="1"/>
          </p:cNvSpPr>
          <p:nvPr>
            <p:ph type="body" sz="quarter" idx="10" hasCustomPrompt="1"/>
          </p:nvPr>
        </p:nvSpPr>
        <p:spPr>
          <a:xfrm>
            <a:off x="417598" y="588849"/>
            <a:ext cx="8308800" cy="3132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16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Nokia Blue Separato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07302" y="2430463"/>
            <a:ext cx="1741074" cy="282575"/>
          </a:xfrm>
          <a:prstGeom prst="rect">
            <a:avLst/>
          </a:prstGeom>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00" y="-6853"/>
            <a:ext cx="9148778" cy="5150353"/>
          </a:xfrm>
          <a:prstGeom prst="rect">
            <a:avLst/>
          </a:prstGeom>
        </p:spPr>
      </p:pic>
      <p:sp>
        <p:nvSpPr>
          <p:cNvPr id="9" name="Rectangle 8"/>
          <p:cNvSpPr/>
          <p:nvPr userDrawn="1"/>
        </p:nvSpPr>
        <p:spPr>
          <a:xfrm>
            <a:off x="-2" y="796739"/>
            <a:ext cx="4121831" cy="112871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7225" y="1067558"/>
            <a:ext cx="2857776" cy="595156"/>
          </a:xfrm>
          <a:prstGeom prst="rect">
            <a:avLst/>
          </a:prstGeom>
        </p:spPr>
      </p:pic>
    </p:spTree>
    <p:extLst>
      <p:ext uri="{BB962C8B-B14F-4D97-AF65-F5344CB8AC3E}">
        <p14:creationId xmlns:p14="http://schemas.microsoft.com/office/powerpoint/2010/main" val="661811925"/>
      </p:ext>
    </p:extLst>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okia White 0">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8"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a:cs typeface="Arial" panose="020B0604020202020204" pitchFamily="34" charset="0"/>
              </a:rPr>
              <a:t>Confidential</a:t>
            </a:r>
            <a:endParaRPr lang="en-US" dirty="0">
              <a:cs typeface="Arial" panose="020B0604020202020204" pitchFamily="34" charset="0"/>
            </a:endParaRPr>
          </a:p>
        </p:txBody>
      </p:sp>
      <p:sp>
        <p:nvSpPr>
          <p:cNvPr id="3"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1387204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Nokia White 1">
    <p:spTree>
      <p:nvGrpSpPr>
        <p:cNvPr id="1" name=""/>
        <p:cNvGrpSpPr/>
        <p:nvPr/>
      </p:nvGrpSpPr>
      <p:grpSpPr>
        <a:xfrm>
          <a:off x="0" y="0"/>
          <a:ext cx="0" cy="0"/>
          <a:chOff x="0" y="0"/>
          <a:chExt cx="0" cy="0"/>
        </a:xfrm>
      </p:grpSpPr>
      <p:sp>
        <p:nvSpPr>
          <p:cNvPr id="8" name="Text Placeholder 10"/>
          <p:cNvSpPr>
            <a:spLocks noGrp="1"/>
          </p:cNvSpPr>
          <p:nvPr>
            <p:ph type="body" sz="quarter" idx="16"/>
          </p:nvPr>
        </p:nvSpPr>
        <p:spPr>
          <a:xfrm>
            <a:off x="417598" y="1080000"/>
            <a:ext cx="8308800" cy="3560400"/>
          </a:xfrm>
          <a:prstGeom prst="rect">
            <a:avLst/>
          </a:prstGeom>
        </p:spPr>
        <p:txBody>
          <a:bodyPr lIns="0" tIns="0" rIns="0" bIns="0"/>
          <a:lstStyle>
            <a:lvl1pPr marL="0" indent="0">
              <a:spcAft>
                <a:spcPts val="556"/>
              </a:spcAft>
              <a:buFont typeface="Arial" pitchFamily="34" charset="0"/>
              <a:buNone/>
              <a:defRPr sz="1297" baseline="0">
                <a:solidFill>
                  <a:schemeClr val="tx2"/>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6"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a:cs typeface="Arial" panose="020B0604020202020204" pitchFamily="34" charset="0"/>
              </a:rPr>
              <a:t>Confidential</a:t>
            </a:r>
            <a:endParaRPr lang="en-US" dirty="0">
              <a:cs typeface="Arial" panose="020B0604020202020204" pitchFamily="34" charset="0"/>
            </a:endParaRPr>
          </a:p>
        </p:txBody>
      </p:sp>
      <p:sp>
        <p:nvSpPr>
          <p:cNvPr id="10"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1"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7860683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Nokia White 1">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418119" y="1080000"/>
            <a:ext cx="8308800" cy="3560400"/>
          </a:xfrm>
          <a:prstGeom prst="rect">
            <a:avLst/>
          </a:prstGeom>
        </p:spPr>
        <p:txBody>
          <a:bodyPr lIns="0" tIns="0" rIns="0" bIns="0"/>
          <a:lstStyle>
            <a:lvl1pPr algn="l">
              <a:defRPr sz="1482">
                <a:solidFill>
                  <a:schemeClr val="tx2"/>
                </a:solidFill>
              </a:defRPr>
            </a:lvl1pPr>
            <a:lvl2pPr marL="426920" algn="l">
              <a:defRPr sz="1297">
                <a:solidFill>
                  <a:schemeClr val="tx2"/>
                </a:solidFill>
              </a:defRPr>
            </a:lvl2pPr>
            <a:lvl3pPr marL="640379" indent="-213459" algn="l">
              <a:defRPr sz="1112">
                <a:solidFill>
                  <a:schemeClr val="tx2"/>
                </a:solidFill>
              </a:defRPr>
            </a:lvl3pPr>
            <a:lvl4pPr marL="853838" algn="l">
              <a:defRPr sz="927">
                <a:solidFill>
                  <a:schemeClr val="tx2"/>
                </a:solidFill>
              </a:defRPr>
            </a:lvl4pPr>
            <a:lvl5pPr marL="1067298" algn="l">
              <a:defRPr sz="741">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6"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GB">
                <a:cs typeface="Arial" panose="020B0604020202020204" pitchFamily="34" charset="0"/>
              </a:rPr>
              <a:t>Confidential</a:t>
            </a:r>
            <a:endParaRPr lang="en-GB" dirty="0">
              <a:cs typeface="Arial" panose="020B0604020202020204" pitchFamily="34" charset="0"/>
            </a:endParaRPr>
          </a:p>
        </p:txBody>
      </p:sp>
      <p:sp>
        <p:nvSpPr>
          <p:cNvPr id="9"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0"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9421965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Nokia White 2">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080000"/>
            <a:ext cx="4010400" cy="3560400"/>
          </a:xfrm>
          <a:prstGeom prst="rect">
            <a:avLst/>
          </a:prstGeom>
        </p:spPr>
        <p:txBody>
          <a:bodyPr lIns="0" tIns="0" rIns="0" bIns="0"/>
          <a:lstStyle>
            <a:lvl1pPr marL="0" indent="0">
              <a:spcAft>
                <a:spcPts val="556"/>
              </a:spcAft>
              <a:buFont typeface="Arial" pitchFamily="34" charset="0"/>
              <a:buNone/>
              <a:defRPr sz="1297" baseline="0">
                <a:solidFill>
                  <a:schemeClr val="tx2"/>
                </a:solidFill>
              </a:defRPr>
            </a:lvl1pPr>
            <a:lvl2pPr>
              <a:buNone/>
              <a:defRPr/>
            </a:lvl2pPr>
            <a:lvl3pPr>
              <a:buNone/>
              <a:defRPr/>
            </a:lvl3pPr>
            <a:lvl4pPr>
              <a:buNone/>
              <a:defRPr/>
            </a:lvl4pPr>
            <a:lvl5pPr>
              <a:buNone/>
              <a:defRPr/>
            </a:lvl5pPr>
          </a:lstStyle>
          <a:p>
            <a:pPr lvl="0"/>
            <a:r>
              <a:rPr lang="en-US" noProof="0"/>
              <a:t>Click to edit Master text styles</a:t>
            </a:r>
          </a:p>
        </p:txBody>
      </p:sp>
      <p:sp>
        <p:nvSpPr>
          <p:cNvPr id="14" name="Text Placeholder 10"/>
          <p:cNvSpPr>
            <a:spLocks noGrp="1"/>
          </p:cNvSpPr>
          <p:nvPr>
            <p:ph type="body" sz="quarter" idx="17"/>
          </p:nvPr>
        </p:nvSpPr>
        <p:spPr>
          <a:xfrm>
            <a:off x="4716000" y="1080000"/>
            <a:ext cx="4010400" cy="3560400"/>
          </a:xfrm>
          <a:prstGeom prst="rect">
            <a:avLst/>
          </a:prstGeom>
        </p:spPr>
        <p:txBody>
          <a:bodyPr lIns="0" tIns="0" rIns="0" bIns="0"/>
          <a:lstStyle>
            <a:lvl1pPr marL="0" indent="0">
              <a:spcAft>
                <a:spcPts val="556"/>
              </a:spcAft>
              <a:buNone/>
              <a:defRPr sz="1297" baseline="0">
                <a:solidFill>
                  <a:schemeClr val="tx2"/>
                </a:solidFill>
              </a:defRPr>
            </a:lvl1pPr>
            <a:lvl2pPr marL="0" indent="0">
              <a:spcAft>
                <a:spcPts val="556"/>
              </a:spcAft>
              <a:buNone/>
              <a:defRPr sz="1297">
                <a:solidFill>
                  <a:schemeClr val="tx2"/>
                </a:solidFill>
              </a:defRPr>
            </a:lvl2pPr>
            <a:lvl3pPr>
              <a:buNone/>
              <a:defRPr/>
            </a:lvl3pPr>
            <a:lvl4pPr>
              <a:buNone/>
              <a:defRPr/>
            </a:lvl4pPr>
            <a:lvl5pPr>
              <a:buNone/>
              <a:defRPr/>
            </a:lvl5pPr>
          </a:lstStyle>
          <a:p>
            <a:pPr lvl="0"/>
            <a:r>
              <a:rPr lang="en-US" noProof="0"/>
              <a:t>Click to edit Master text styles</a:t>
            </a:r>
          </a:p>
        </p:txBody>
      </p:sp>
      <p:sp>
        <p:nvSpPr>
          <p:cNvPr id="7"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a:cs typeface="Arial" panose="020B0604020202020204" pitchFamily="34" charset="0"/>
              </a:rPr>
              <a:t>Confidential</a:t>
            </a:r>
            <a:endParaRPr lang="en-US" dirty="0">
              <a:cs typeface="Arial" panose="020B0604020202020204" pitchFamily="34" charset="0"/>
            </a:endParaRPr>
          </a:p>
        </p:txBody>
      </p:sp>
      <p:sp>
        <p:nvSpPr>
          <p:cNvPr id="10"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1"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5852606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Nokia White 2">
    <p:spTree>
      <p:nvGrpSpPr>
        <p:cNvPr id="1" name=""/>
        <p:cNvGrpSpPr/>
        <p:nvPr/>
      </p:nvGrpSpPr>
      <p:grpSpPr>
        <a:xfrm>
          <a:off x="0" y="0"/>
          <a:ext cx="0" cy="0"/>
          <a:chOff x="0" y="0"/>
          <a:chExt cx="0" cy="0"/>
        </a:xfrm>
      </p:grpSpPr>
      <p:sp>
        <p:nvSpPr>
          <p:cNvPr id="8" name="Content Placeholder 2"/>
          <p:cNvSpPr>
            <a:spLocks noGrp="1"/>
          </p:cNvSpPr>
          <p:nvPr>
            <p:ph sz="quarter" idx="15"/>
          </p:nvPr>
        </p:nvSpPr>
        <p:spPr>
          <a:xfrm>
            <a:off x="418119" y="1080000"/>
            <a:ext cx="4010400" cy="3560400"/>
          </a:xfrm>
          <a:prstGeom prst="rect">
            <a:avLst/>
          </a:prstGeom>
        </p:spPr>
        <p:txBody>
          <a:bodyPr lIns="0" tIns="0" rIns="0" bIns="0"/>
          <a:lstStyle>
            <a:lvl1pPr>
              <a:defRPr sz="1482">
                <a:solidFill>
                  <a:schemeClr val="tx2"/>
                </a:solidFill>
              </a:defRPr>
            </a:lvl1pPr>
            <a:lvl2pPr marL="426920">
              <a:defRPr sz="1297">
                <a:solidFill>
                  <a:schemeClr val="tx2"/>
                </a:solidFill>
              </a:defRPr>
            </a:lvl2pPr>
            <a:lvl3pPr marL="640379" indent="-213459">
              <a:defRPr sz="1112">
                <a:solidFill>
                  <a:schemeClr val="tx2"/>
                </a:solidFill>
              </a:defRPr>
            </a:lvl3pPr>
            <a:lvl4pPr marL="853838">
              <a:defRPr sz="927">
                <a:solidFill>
                  <a:schemeClr val="tx2"/>
                </a:solidFill>
              </a:defRPr>
            </a:lvl4pPr>
            <a:lvl5pPr marL="1067298">
              <a:defRPr sz="741">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Content Placeholder 2"/>
          <p:cNvSpPr>
            <a:spLocks noGrp="1"/>
          </p:cNvSpPr>
          <p:nvPr>
            <p:ph sz="quarter" idx="19"/>
          </p:nvPr>
        </p:nvSpPr>
        <p:spPr>
          <a:xfrm>
            <a:off x="4716000" y="1080000"/>
            <a:ext cx="4010400" cy="3560400"/>
          </a:xfrm>
          <a:prstGeom prst="rect">
            <a:avLst/>
          </a:prstGeom>
        </p:spPr>
        <p:txBody>
          <a:bodyPr lIns="0" tIns="0" rIns="0" bIns="0"/>
          <a:lstStyle>
            <a:lvl1pPr>
              <a:defRPr sz="1482">
                <a:solidFill>
                  <a:schemeClr val="tx2"/>
                </a:solidFill>
              </a:defRPr>
            </a:lvl1pPr>
            <a:lvl2pPr marL="426920">
              <a:defRPr sz="1297"/>
            </a:lvl2pPr>
            <a:lvl3pPr marL="640379" indent="-213459">
              <a:defRPr sz="1112"/>
            </a:lvl3pPr>
            <a:lvl4pPr marL="853838">
              <a:defRPr sz="927"/>
            </a:lvl4pPr>
            <a:lvl5pPr marL="1067298">
              <a:defRPr sz="741"/>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7"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noProof="0">
                <a:cs typeface="Arial" panose="020B0604020202020204" pitchFamily="34" charset="0"/>
              </a:rPr>
              <a:t>Confidential</a:t>
            </a:r>
            <a:endParaRPr lang="en-US" noProof="0" dirty="0">
              <a:cs typeface="Arial" panose="020B0604020202020204" pitchFamily="34" charset="0"/>
            </a:endParaRPr>
          </a:p>
        </p:txBody>
      </p:sp>
      <p:sp>
        <p:nvSpPr>
          <p:cNvPr id="12"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3"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7833595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Nokia White 3">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080000"/>
            <a:ext cx="2592000" cy="3560400"/>
          </a:xfrm>
          <a:prstGeom prst="rect">
            <a:avLst/>
          </a:prstGeom>
        </p:spPr>
        <p:txBody>
          <a:bodyPr lIns="0" tIns="0" rIns="0" bIns="0"/>
          <a:lstStyle>
            <a:lvl1pPr marL="0" indent="0">
              <a:spcAft>
                <a:spcPts val="556"/>
              </a:spcAft>
              <a:buFont typeface="Arial" pitchFamily="34" charset="0"/>
              <a:buNone/>
              <a:defRPr sz="1297" baseline="0">
                <a:solidFill>
                  <a:schemeClr val="tx2"/>
                </a:solidFill>
              </a:defRPr>
            </a:lvl1pPr>
            <a:lvl2pPr>
              <a:buNone/>
              <a:defRPr/>
            </a:lvl2pPr>
            <a:lvl3pPr>
              <a:buNone/>
              <a:defRPr/>
            </a:lvl3pPr>
            <a:lvl4pPr>
              <a:buNone/>
              <a:defRPr/>
            </a:lvl4pPr>
            <a:lvl5pPr>
              <a:buNone/>
              <a:defRPr/>
            </a:lvl5pPr>
          </a:lstStyle>
          <a:p>
            <a:pPr lvl="0"/>
            <a:r>
              <a:rPr lang="en-US" noProof="0"/>
              <a:t>Click to edit Master text styles</a:t>
            </a:r>
          </a:p>
        </p:txBody>
      </p:sp>
      <p:sp>
        <p:nvSpPr>
          <p:cNvPr id="14" name="Text Placeholder 10"/>
          <p:cNvSpPr>
            <a:spLocks noGrp="1"/>
          </p:cNvSpPr>
          <p:nvPr>
            <p:ph type="body" sz="quarter" idx="17"/>
          </p:nvPr>
        </p:nvSpPr>
        <p:spPr>
          <a:xfrm>
            <a:off x="6120000" y="1080000"/>
            <a:ext cx="2592000" cy="3560400"/>
          </a:xfrm>
          <a:prstGeom prst="rect">
            <a:avLst/>
          </a:prstGeom>
        </p:spPr>
        <p:txBody>
          <a:bodyPr lIns="0" tIns="0" rIns="0" bIns="0"/>
          <a:lstStyle>
            <a:lvl1pPr marL="0" indent="0">
              <a:spcAft>
                <a:spcPts val="556"/>
              </a:spcAft>
              <a:buNone/>
              <a:defRPr sz="1297" baseline="0">
                <a:solidFill>
                  <a:schemeClr val="tx2"/>
                </a:solidFill>
              </a:defRPr>
            </a:lvl1pPr>
            <a:lvl2pPr marL="0" indent="0">
              <a:spcAft>
                <a:spcPts val="556"/>
              </a:spcAft>
              <a:buNone/>
              <a:defRPr sz="1297">
                <a:solidFill>
                  <a:schemeClr val="tx2"/>
                </a:solidFill>
              </a:defRPr>
            </a:lvl2pPr>
            <a:lvl3pPr>
              <a:buNone/>
              <a:defRPr/>
            </a:lvl3pPr>
            <a:lvl4pPr>
              <a:buNone/>
              <a:defRPr/>
            </a:lvl4pPr>
            <a:lvl5pPr>
              <a:buNone/>
              <a:defRPr/>
            </a:lvl5pPr>
          </a:lstStyle>
          <a:p>
            <a:pPr lvl="0"/>
            <a:r>
              <a:rPr lang="en-US" noProof="0"/>
              <a:t>Click to edit Master text styles</a:t>
            </a:r>
          </a:p>
        </p:txBody>
      </p:sp>
      <p:sp>
        <p:nvSpPr>
          <p:cNvPr id="8" name="Text Placeholder 10"/>
          <p:cNvSpPr>
            <a:spLocks noGrp="1"/>
          </p:cNvSpPr>
          <p:nvPr>
            <p:ph type="body" sz="quarter" idx="19"/>
          </p:nvPr>
        </p:nvSpPr>
        <p:spPr>
          <a:xfrm>
            <a:off x="3261600" y="1080000"/>
            <a:ext cx="2592000" cy="3560400"/>
          </a:xfrm>
          <a:prstGeom prst="rect">
            <a:avLst/>
          </a:prstGeom>
        </p:spPr>
        <p:txBody>
          <a:bodyPr lIns="0" tIns="0" rIns="0" bIns="0"/>
          <a:lstStyle>
            <a:lvl1pPr marL="0" indent="0">
              <a:spcAft>
                <a:spcPts val="556"/>
              </a:spcAft>
              <a:buFont typeface="Arial" pitchFamily="34" charset="0"/>
              <a:buNone/>
              <a:defRPr sz="1297" baseline="0">
                <a:solidFill>
                  <a:schemeClr val="tx2"/>
                </a:solidFill>
              </a:defRPr>
            </a:lvl1pPr>
            <a:lvl2pPr>
              <a:buNone/>
              <a:defRPr/>
            </a:lvl2pPr>
            <a:lvl3pPr>
              <a:buNone/>
              <a:defRPr/>
            </a:lvl3pPr>
            <a:lvl4pPr>
              <a:buNone/>
              <a:defRPr/>
            </a:lvl4pPr>
            <a:lvl5pPr>
              <a:buNone/>
              <a:defRPr/>
            </a:lvl5pPr>
          </a:lstStyle>
          <a:p>
            <a:pPr lvl="0"/>
            <a:r>
              <a:rPr lang="en-US" noProof="0"/>
              <a:t>Click to edit Master text styles</a:t>
            </a:r>
          </a:p>
        </p:txBody>
      </p:sp>
      <p:sp>
        <p:nvSpPr>
          <p:cNvPr id="9"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noProof="0">
                <a:cs typeface="Arial" panose="020B0604020202020204" pitchFamily="34" charset="0"/>
              </a:rPr>
              <a:t>Confidential</a:t>
            </a:r>
            <a:endParaRPr lang="en-US" noProof="0" dirty="0">
              <a:cs typeface="Arial" panose="020B0604020202020204" pitchFamily="34" charset="0"/>
            </a:endParaRPr>
          </a:p>
        </p:txBody>
      </p:sp>
      <p:sp>
        <p:nvSpPr>
          <p:cNvPr id="13"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5"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1534481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Nokia White 3">
    <p:spTree>
      <p:nvGrpSpPr>
        <p:cNvPr id="1" name=""/>
        <p:cNvGrpSpPr/>
        <p:nvPr/>
      </p:nvGrpSpPr>
      <p:grpSpPr>
        <a:xfrm>
          <a:off x="0" y="0"/>
          <a:ext cx="0" cy="0"/>
          <a:chOff x="0" y="0"/>
          <a:chExt cx="0" cy="0"/>
        </a:xfrm>
      </p:grpSpPr>
      <p:sp>
        <p:nvSpPr>
          <p:cNvPr id="10" name="Content Placeholder 2"/>
          <p:cNvSpPr>
            <a:spLocks noGrp="1"/>
          </p:cNvSpPr>
          <p:nvPr>
            <p:ph sz="quarter" idx="15"/>
          </p:nvPr>
        </p:nvSpPr>
        <p:spPr>
          <a:xfrm>
            <a:off x="418119" y="1080000"/>
            <a:ext cx="2592000" cy="3560400"/>
          </a:xfrm>
          <a:prstGeom prst="rect">
            <a:avLst/>
          </a:prstGeom>
        </p:spPr>
        <p:txBody>
          <a:bodyPr lIns="0" tIns="0" rIns="0" bIns="0"/>
          <a:lstStyle>
            <a:lvl1pPr>
              <a:defRPr sz="1482">
                <a:solidFill>
                  <a:schemeClr val="tx2"/>
                </a:solidFill>
              </a:defRPr>
            </a:lvl1pPr>
            <a:lvl2pPr marL="426920">
              <a:defRPr sz="1297"/>
            </a:lvl2pPr>
            <a:lvl3pPr marL="640379" indent="-213459">
              <a:defRPr sz="1112"/>
            </a:lvl3pPr>
            <a:lvl4pPr marL="853838">
              <a:defRPr sz="927"/>
            </a:lvl4pPr>
            <a:lvl5pPr marL="1067298">
              <a:defRPr sz="741"/>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Content Placeholder 2"/>
          <p:cNvSpPr>
            <a:spLocks noGrp="1"/>
          </p:cNvSpPr>
          <p:nvPr>
            <p:ph sz="quarter" idx="19"/>
          </p:nvPr>
        </p:nvSpPr>
        <p:spPr>
          <a:xfrm>
            <a:off x="3261600" y="1080000"/>
            <a:ext cx="2592000" cy="3560400"/>
          </a:xfrm>
          <a:prstGeom prst="rect">
            <a:avLst/>
          </a:prstGeom>
        </p:spPr>
        <p:txBody>
          <a:bodyPr lIns="0" tIns="0" rIns="0" bIns="0"/>
          <a:lstStyle>
            <a:lvl1pPr>
              <a:defRPr sz="1482">
                <a:solidFill>
                  <a:schemeClr val="tx2"/>
                </a:solidFill>
              </a:defRPr>
            </a:lvl1pPr>
            <a:lvl2pPr marL="426920">
              <a:defRPr sz="1297"/>
            </a:lvl2pPr>
            <a:lvl3pPr marL="640379" indent="-213459">
              <a:defRPr sz="1112"/>
            </a:lvl3pPr>
            <a:lvl4pPr marL="853838">
              <a:defRPr sz="927"/>
            </a:lvl4pPr>
            <a:lvl5pPr marL="1067298">
              <a:defRPr sz="741"/>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Content Placeholder 2"/>
          <p:cNvSpPr>
            <a:spLocks noGrp="1"/>
          </p:cNvSpPr>
          <p:nvPr>
            <p:ph sz="quarter" idx="20"/>
          </p:nvPr>
        </p:nvSpPr>
        <p:spPr>
          <a:xfrm>
            <a:off x="6120000" y="1080000"/>
            <a:ext cx="2592000" cy="3560400"/>
          </a:xfrm>
          <a:prstGeom prst="rect">
            <a:avLst/>
          </a:prstGeom>
        </p:spPr>
        <p:txBody>
          <a:bodyPr lIns="0" tIns="0" rIns="0" bIns="0"/>
          <a:lstStyle>
            <a:lvl1pPr>
              <a:defRPr sz="1482">
                <a:solidFill>
                  <a:schemeClr val="tx2"/>
                </a:solidFill>
              </a:defRPr>
            </a:lvl1pPr>
            <a:lvl2pPr marL="426920">
              <a:defRPr sz="1297"/>
            </a:lvl2pPr>
            <a:lvl3pPr marL="640379" indent="-213459">
              <a:defRPr sz="1112"/>
            </a:lvl3pPr>
            <a:lvl4pPr marL="853838">
              <a:defRPr sz="927"/>
            </a:lvl4pPr>
            <a:lvl5pPr marL="1067298">
              <a:defRPr sz="741"/>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noProof="0">
                <a:cs typeface="Arial" panose="020B0604020202020204" pitchFamily="34" charset="0"/>
              </a:rPr>
              <a:t>Confidential</a:t>
            </a:r>
            <a:endParaRPr lang="en-US" noProof="0" dirty="0">
              <a:cs typeface="Arial" panose="020B0604020202020204" pitchFamily="34" charset="0"/>
            </a:endParaRPr>
          </a:p>
        </p:txBody>
      </p:sp>
      <p:sp>
        <p:nvSpPr>
          <p:cNvPr id="12"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5"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8192879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Nokia White 1">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417512" y="945249"/>
            <a:ext cx="8308800" cy="3560400"/>
          </a:xfrm>
          <a:prstGeom prst="rect">
            <a:avLst/>
          </a:prstGeom>
        </p:spPr>
        <p:txBody>
          <a:bodyPr lIns="0" tIns="0" rIns="0" bIns="0"/>
          <a:lstStyle>
            <a:lvl1pPr marL="173038" indent="-173038" algn="l">
              <a:defRPr sz="1600">
                <a:solidFill>
                  <a:schemeClr val="tx2"/>
                </a:solidFill>
              </a:defRPr>
            </a:lvl1pPr>
            <a:lvl2pPr marL="346075" indent="-173038" algn="l">
              <a:defRPr sz="1400">
                <a:solidFill>
                  <a:schemeClr val="tx2"/>
                </a:solidFill>
              </a:defRPr>
            </a:lvl2pPr>
            <a:lvl3pPr marL="512763" indent="-166688" algn="l">
              <a:defRPr sz="1200">
                <a:solidFill>
                  <a:schemeClr val="tx2"/>
                </a:solidFill>
              </a:defRPr>
            </a:lvl3pPr>
            <a:lvl4pPr marL="685800" indent="-173038" algn="l">
              <a:defRPr sz="1000">
                <a:solidFill>
                  <a:schemeClr val="tx2"/>
                </a:solidFill>
              </a:defRPr>
            </a:lvl4pPr>
            <a:lvl5pPr marL="803275" indent="-117475" algn="l">
              <a:defRPr sz="800">
                <a:solidFill>
                  <a:schemeClr val="tx2"/>
                </a:solidFill>
              </a:defRPr>
            </a:lvl5pPr>
          </a:lstStyle>
          <a:p>
            <a:pPr lvl="0"/>
            <a:r>
              <a:rPr lang="en-US" altLang="zh-CN" noProof="0" dirty="0"/>
              <a:t>Edit Master text styles</a:t>
            </a:r>
          </a:p>
          <a:p>
            <a:pPr lvl="1"/>
            <a:r>
              <a:rPr lang="en-US" altLang="zh-CN" noProof="0" dirty="0"/>
              <a:t>Second level</a:t>
            </a:r>
          </a:p>
          <a:p>
            <a:pPr lvl="2"/>
            <a:r>
              <a:rPr lang="en-US" altLang="zh-CN" noProof="0" dirty="0"/>
              <a:t>Third level</a:t>
            </a:r>
          </a:p>
          <a:p>
            <a:pPr lvl="3"/>
            <a:r>
              <a:rPr lang="en-US" altLang="zh-CN" noProof="0" dirty="0"/>
              <a:t>Fourth level</a:t>
            </a:r>
          </a:p>
          <a:p>
            <a:pPr lvl="4"/>
            <a:r>
              <a:rPr lang="en-US" altLang="zh-CN" noProof="0" dirty="0"/>
              <a:t>Fifth level</a:t>
            </a:r>
            <a:endParaRPr lang="en-GB" noProof="0" dirty="0"/>
          </a:p>
        </p:txBody>
      </p:sp>
      <p:sp>
        <p:nvSpPr>
          <p:cNvPr id="9"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0"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16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32333473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Nokia White 4">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080000"/>
            <a:ext cx="1893600" cy="3560400"/>
          </a:xfrm>
          <a:prstGeom prst="rect">
            <a:avLst/>
          </a:prstGeom>
        </p:spPr>
        <p:txBody>
          <a:bodyPr lIns="0" tIns="0" rIns="0" bIns="0"/>
          <a:lstStyle>
            <a:lvl1pPr marL="0" indent="0">
              <a:spcAft>
                <a:spcPts val="556"/>
              </a:spcAft>
              <a:buFont typeface="Arial" pitchFamily="34" charset="0"/>
              <a:buNone/>
              <a:defRPr sz="1297" baseline="0">
                <a:solidFill>
                  <a:schemeClr val="tx2"/>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14" name="Text Placeholder 10"/>
          <p:cNvSpPr>
            <a:spLocks noGrp="1"/>
          </p:cNvSpPr>
          <p:nvPr>
            <p:ph type="body" sz="quarter" idx="17"/>
          </p:nvPr>
        </p:nvSpPr>
        <p:spPr>
          <a:xfrm>
            <a:off x="4694400" y="1080000"/>
            <a:ext cx="1893600" cy="3560400"/>
          </a:xfrm>
          <a:prstGeom prst="rect">
            <a:avLst/>
          </a:prstGeom>
        </p:spPr>
        <p:txBody>
          <a:bodyPr lIns="0" tIns="0" rIns="0" bIns="0"/>
          <a:lstStyle>
            <a:lvl1pPr marL="0" indent="0">
              <a:spcAft>
                <a:spcPts val="556"/>
              </a:spcAft>
              <a:buNone/>
              <a:defRPr sz="1297" baseline="0">
                <a:solidFill>
                  <a:schemeClr val="tx2"/>
                </a:solidFill>
              </a:defRPr>
            </a:lvl1pPr>
            <a:lvl2pPr marL="0" indent="0">
              <a:spcAft>
                <a:spcPts val="556"/>
              </a:spcAft>
              <a:buNone/>
              <a:defRPr sz="1297">
                <a:solidFill>
                  <a:schemeClr val="tx2"/>
                </a:solidFill>
              </a:defRPr>
            </a:lvl2pPr>
            <a:lvl3pPr>
              <a:buNone/>
              <a:defRPr/>
            </a:lvl3pPr>
            <a:lvl4pPr>
              <a:buNone/>
              <a:defRPr/>
            </a:lvl4pPr>
            <a:lvl5pPr>
              <a:buNone/>
              <a:defRPr/>
            </a:lvl5pPr>
          </a:lstStyle>
          <a:p>
            <a:pPr lvl="0"/>
            <a:r>
              <a:rPr lang="en-US"/>
              <a:t>Click to edit Master text styles</a:t>
            </a:r>
          </a:p>
        </p:txBody>
      </p:sp>
      <p:sp>
        <p:nvSpPr>
          <p:cNvPr id="8" name="Text Placeholder 10"/>
          <p:cNvSpPr>
            <a:spLocks noGrp="1"/>
          </p:cNvSpPr>
          <p:nvPr>
            <p:ph type="body" sz="quarter" idx="19"/>
          </p:nvPr>
        </p:nvSpPr>
        <p:spPr>
          <a:xfrm>
            <a:off x="2556000" y="1080000"/>
            <a:ext cx="1893600" cy="3560400"/>
          </a:xfrm>
          <a:prstGeom prst="rect">
            <a:avLst/>
          </a:prstGeom>
        </p:spPr>
        <p:txBody>
          <a:bodyPr lIns="0" tIns="0" rIns="0" bIns="0"/>
          <a:lstStyle>
            <a:lvl1pPr marL="0" indent="0">
              <a:spcAft>
                <a:spcPts val="556"/>
              </a:spcAft>
              <a:buFont typeface="Arial" pitchFamily="34" charset="0"/>
              <a:buNone/>
              <a:defRPr sz="1297" baseline="0">
                <a:solidFill>
                  <a:schemeClr val="tx2"/>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15" name="Text Placeholder 10"/>
          <p:cNvSpPr>
            <a:spLocks noGrp="1"/>
          </p:cNvSpPr>
          <p:nvPr>
            <p:ph type="body" sz="quarter" idx="20"/>
          </p:nvPr>
        </p:nvSpPr>
        <p:spPr>
          <a:xfrm>
            <a:off x="6832800" y="1080000"/>
            <a:ext cx="1893600" cy="3560400"/>
          </a:xfrm>
          <a:prstGeom prst="rect">
            <a:avLst/>
          </a:prstGeom>
        </p:spPr>
        <p:txBody>
          <a:bodyPr lIns="0" tIns="0" rIns="0" bIns="0"/>
          <a:lstStyle>
            <a:lvl1pPr marL="0" indent="0">
              <a:spcAft>
                <a:spcPts val="556"/>
              </a:spcAft>
              <a:buNone/>
              <a:defRPr sz="1297" baseline="0">
                <a:solidFill>
                  <a:schemeClr val="tx2"/>
                </a:solidFill>
              </a:defRPr>
            </a:lvl1pPr>
            <a:lvl2pPr marL="0" indent="0">
              <a:spcAft>
                <a:spcPts val="556"/>
              </a:spcAft>
              <a:buNone/>
              <a:defRPr sz="1297">
                <a:solidFill>
                  <a:schemeClr val="tx2"/>
                </a:solidFill>
              </a:defRPr>
            </a:lvl2pPr>
            <a:lvl3pPr>
              <a:buNone/>
              <a:defRPr/>
            </a:lvl3pPr>
            <a:lvl4pPr>
              <a:buNone/>
              <a:defRPr/>
            </a:lvl4pPr>
            <a:lvl5pPr>
              <a:buNone/>
              <a:defRPr/>
            </a:lvl5pPr>
          </a:lstStyle>
          <a:p>
            <a:pPr lvl="0"/>
            <a:r>
              <a:rPr lang="en-US"/>
              <a:t>Click to edit Master text styles</a:t>
            </a:r>
          </a:p>
        </p:txBody>
      </p:sp>
      <p:sp>
        <p:nvSpPr>
          <p:cNvPr id="9"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a:cs typeface="Arial" panose="020B0604020202020204" pitchFamily="34" charset="0"/>
              </a:rPr>
              <a:t>Confidential</a:t>
            </a:r>
            <a:endParaRPr lang="en-US" dirty="0">
              <a:cs typeface="Arial" panose="020B0604020202020204" pitchFamily="34" charset="0"/>
            </a:endParaRPr>
          </a:p>
        </p:txBody>
      </p:sp>
      <p:sp>
        <p:nvSpPr>
          <p:cNvPr id="11"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6"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4383629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Nokia White 4">
    <p:spTree>
      <p:nvGrpSpPr>
        <p:cNvPr id="1" name=""/>
        <p:cNvGrpSpPr/>
        <p:nvPr/>
      </p:nvGrpSpPr>
      <p:grpSpPr>
        <a:xfrm>
          <a:off x="0" y="0"/>
          <a:ext cx="0" cy="0"/>
          <a:chOff x="0" y="0"/>
          <a:chExt cx="0" cy="0"/>
        </a:xfrm>
      </p:grpSpPr>
      <p:sp>
        <p:nvSpPr>
          <p:cNvPr id="10" name="Content Placeholder 2"/>
          <p:cNvSpPr>
            <a:spLocks noGrp="1"/>
          </p:cNvSpPr>
          <p:nvPr>
            <p:ph sz="quarter" idx="15"/>
          </p:nvPr>
        </p:nvSpPr>
        <p:spPr>
          <a:xfrm>
            <a:off x="418119" y="1080000"/>
            <a:ext cx="1893600" cy="3560400"/>
          </a:xfrm>
          <a:prstGeom prst="rect">
            <a:avLst/>
          </a:prstGeom>
        </p:spPr>
        <p:txBody>
          <a:bodyPr lIns="0" tIns="0" rIns="0" bIns="0"/>
          <a:lstStyle>
            <a:lvl1pPr>
              <a:defRPr sz="1482">
                <a:solidFill>
                  <a:schemeClr val="tx2"/>
                </a:solidFill>
              </a:defRPr>
            </a:lvl1pPr>
            <a:lvl2pPr marL="426920">
              <a:defRPr sz="1297">
                <a:solidFill>
                  <a:schemeClr val="tx2"/>
                </a:solidFill>
              </a:defRPr>
            </a:lvl2pPr>
            <a:lvl3pPr marL="640379" indent="-213459">
              <a:defRPr sz="1112">
                <a:solidFill>
                  <a:schemeClr val="tx2"/>
                </a:solidFill>
              </a:defRPr>
            </a:lvl3pPr>
            <a:lvl4pPr marL="853838">
              <a:defRPr sz="927">
                <a:solidFill>
                  <a:schemeClr val="tx2"/>
                </a:solidFill>
              </a:defRPr>
            </a:lvl4pPr>
            <a:lvl5pPr marL="1067298">
              <a:defRPr sz="741">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Content Placeholder 2"/>
          <p:cNvSpPr>
            <a:spLocks noGrp="1"/>
          </p:cNvSpPr>
          <p:nvPr>
            <p:ph sz="quarter" idx="19"/>
          </p:nvPr>
        </p:nvSpPr>
        <p:spPr>
          <a:xfrm>
            <a:off x="2556000" y="1080000"/>
            <a:ext cx="1893600" cy="3560400"/>
          </a:xfrm>
          <a:prstGeom prst="rect">
            <a:avLst/>
          </a:prstGeom>
        </p:spPr>
        <p:txBody>
          <a:bodyPr lIns="0" tIns="0" rIns="0" bIns="0"/>
          <a:lstStyle>
            <a:lvl1pPr>
              <a:defRPr sz="1482">
                <a:solidFill>
                  <a:schemeClr val="tx2"/>
                </a:solidFill>
              </a:defRPr>
            </a:lvl1pPr>
            <a:lvl2pPr marL="426920">
              <a:defRPr sz="1297">
                <a:solidFill>
                  <a:schemeClr val="tx2"/>
                </a:solidFill>
              </a:defRPr>
            </a:lvl2pPr>
            <a:lvl3pPr marL="640379" indent="-213459">
              <a:defRPr sz="1112">
                <a:solidFill>
                  <a:schemeClr val="tx2"/>
                </a:solidFill>
              </a:defRPr>
            </a:lvl3pPr>
            <a:lvl4pPr marL="853838">
              <a:defRPr sz="927">
                <a:solidFill>
                  <a:schemeClr val="tx2"/>
                </a:solidFill>
              </a:defRPr>
            </a:lvl4pPr>
            <a:lvl5pPr marL="1067298">
              <a:defRPr sz="741">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Content Placeholder 2"/>
          <p:cNvSpPr>
            <a:spLocks noGrp="1"/>
          </p:cNvSpPr>
          <p:nvPr>
            <p:ph sz="quarter" idx="20"/>
          </p:nvPr>
        </p:nvSpPr>
        <p:spPr>
          <a:xfrm>
            <a:off x="4694400" y="1080000"/>
            <a:ext cx="1893600" cy="3560400"/>
          </a:xfrm>
          <a:prstGeom prst="rect">
            <a:avLst/>
          </a:prstGeom>
        </p:spPr>
        <p:txBody>
          <a:bodyPr lIns="0" tIns="0" rIns="0" bIns="0"/>
          <a:lstStyle>
            <a:lvl1pPr>
              <a:defRPr sz="1482">
                <a:solidFill>
                  <a:schemeClr val="tx2"/>
                </a:solidFill>
              </a:defRPr>
            </a:lvl1pPr>
            <a:lvl2pPr marL="426920">
              <a:defRPr sz="1297">
                <a:solidFill>
                  <a:schemeClr val="tx2"/>
                </a:solidFill>
              </a:defRPr>
            </a:lvl2pPr>
            <a:lvl3pPr marL="640379" indent="-213459">
              <a:defRPr sz="1112">
                <a:solidFill>
                  <a:schemeClr val="tx2"/>
                </a:solidFill>
              </a:defRPr>
            </a:lvl3pPr>
            <a:lvl4pPr marL="853838">
              <a:defRPr sz="927">
                <a:solidFill>
                  <a:schemeClr val="tx2"/>
                </a:solidFill>
              </a:defRPr>
            </a:lvl4pPr>
            <a:lvl5pPr marL="1067298">
              <a:defRPr sz="741">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6" name="Content Placeholder 2"/>
          <p:cNvSpPr>
            <a:spLocks noGrp="1"/>
          </p:cNvSpPr>
          <p:nvPr>
            <p:ph sz="quarter" idx="21"/>
          </p:nvPr>
        </p:nvSpPr>
        <p:spPr>
          <a:xfrm>
            <a:off x="6832800" y="1080000"/>
            <a:ext cx="1893600" cy="3560400"/>
          </a:xfrm>
          <a:prstGeom prst="rect">
            <a:avLst/>
          </a:prstGeom>
        </p:spPr>
        <p:txBody>
          <a:bodyPr lIns="0" tIns="0" rIns="0" bIns="0"/>
          <a:lstStyle>
            <a:lvl1pPr>
              <a:defRPr sz="1482">
                <a:solidFill>
                  <a:schemeClr val="tx2"/>
                </a:solidFill>
              </a:defRPr>
            </a:lvl1pPr>
            <a:lvl2pPr marL="426920">
              <a:defRPr sz="1297">
                <a:solidFill>
                  <a:schemeClr val="tx2"/>
                </a:solidFill>
              </a:defRPr>
            </a:lvl2pPr>
            <a:lvl3pPr marL="640379" indent="-213459">
              <a:defRPr sz="1112">
                <a:solidFill>
                  <a:schemeClr val="tx2"/>
                </a:solidFill>
              </a:defRPr>
            </a:lvl3pPr>
            <a:lvl4pPr marL="853838">
              <a:defRPr sz="927">
                <a:solidFill>
                  <a:schemeClr val="tx2"/>
                </a:solidFill>
              </a:defRPr>
            </a:lvl4pPr>
            <a:lvl5pPr marL="1067298">
              <a:defRPr sz="741">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a:cs typeface="Arial" panose="020B0604020202020204" pitchFamily="34" charset="0"/>
              </a:rPr>
              <a:t>Confidential</a:t>
            </a:r>
            <a:endParaRPr lang="en-US" dirty="0">
              <a:cs typeface="Arial" panose="020B0604020202020204" pitchFamily="34" charset="0"/>
            </a:endParaRPr>
          </a:p>
        </p:txBody>
      </p:sp>
      <p:sp>
        <p:nvSpPr>
          <p:cNvPr id="14"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7"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27767727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ftr" sz="quarter" idx="10"/>
          </p:nvPr>
        </p:nvSpPr>
        <p:spPr>
          <a:xfrm>
            <a:off x="2483828" y="4941095"/>
            <a:ext cx="3817326" cy="91680"/>
          </a:xfrm>
          <a:prstGeom prst="rect">
            <a:avLst/>
          </a:prstGeom>
          <a:ln/>
        </p:spPr>
        <p:txBody>
          <a:bodyPr/>
          <a:lstStyle>
            <a:lvl1pPr>
              <a:defRPr/>
            </a:lvl1pPr>
          </a:lstStyle>
          <a:p>
            <a:pPr>
              <a:defRPr/>
            </a:pPr>
            <a:r>
              <a:rPr lang="en-US"/>
              <a:t>    </a:t>
            </a:r>
          </a:p>
        </p:txBody>
      </p:sp>
    </p:spTree>
    <p:extLst>
      <p:ext uri="{BB962C8B-B14F-4D97-AF65-F5344CB8AC3E}">
        <p14:creationId xmlns:p14="http://schemas.microsoft.com/office/powerpoint/2010/main" val="2882110010"/>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Nokia No Text">
    <p:spTree>
      <p:nvGrpSpPr>
        <p:cNvPr id="1" name=""/>
        <p:cNvGrpSpPr/>
        <p:nvPr/>
      </p:nvGrpSpPr>
      <p:grpSpPr>
        <a:xfrm>
          <a:off x="0" y="0"/>
          <a:ext cx="0" cy="0"/>
          <a:chOff x="0" y="0"/>
          <a:chExt cx="0" cy="0"/>
        </a:xfrm>
      </p:grpSpPr>
      <p:sp>
        <p:nvSpPr>
          <p:cNvPr id="2" name="Title 1"/>
          <p:cNvSpPr>
            <a:spLocks noGrp="1"/>
          </p:cNvSpPr>
          <p:nvPr>
            <p:ph type="title"/>
          </p:nvPr>
        </p:nvSpPr>
        <p:spPr>
          <a:xfrm>
            <a:off x="341437" y="279400"/>
            <a:ext cx="8461129" cy="311151"/>
          </a:xfrm>
        </p:spPr>
        <p:txBody>
          <a:bodyPr/>
          <a:lstStyle>
            <a:lvl1pPr>
              <a:defRPr/>
            </a:lvl1pPr>
          </a:lstStyle>
          <a:p>
            <a:r>
              <a:rPr lang="en-US"/>
              <a:t>Click to edit Master title style</a:t>
            </a:r>
            <a:endParaRPr lang="en-US" dirty="0"/>
          </a:p>
        </p:txBody>
      </p:sp>
    </p:spTree>
    <p:extLst>
      <p:ext uri="{BB962C8B-B14F-4D97-AF65-F5344CB8AC3E}">
        <p14:creationId xmlns:p14="http://schemas.microsoft.com/office/powerpoint/2010/main" val="12473082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169"/>
            </a:lvl1pPr>
          </a:lstStyle>
          <a:p>
            <a:r>
              <a:rPr lang="en-US"/>
              <a:t>Click to edit Master title style</a:t>
            </a:r>
          </a:p>
        </p:txBody>
      </p:sp>
      <p:sp>
        <p:nvSpPr>
          <p:cNvPr id="3" name="Subtitle 2"/>
          <p:cNvSpPr>
            <a:spLocks noGrp="1"/>
          </p:cNvSpPr>
          <p:nvPr>
            <p:ph type="subTitle" idx="1"/>
          </p:nvPr>
        </p:nvSpPr>
        <p:spPr>
          <a:xfrm>
            <a:off x="1143000" y="2701528"/>
            <a:ext cx="6858000" cy="1241822"/>
          </a:xfrm>
        </p:spPr>
        <p:txBody>
          <a:bodyPr/>
          <a:lstStyle>
            <a:lvl1pPr marL="0" indent="0" algn="ctr">
              <a:buNone/>
              <a:defRPr sz="1668"/>
            </a:lvl1pPr>
            <a:lvl2pPr marL="317688" indent="0" algn="ctr">
              <a:buNone/>
              <a:defRPr sz="1390"/>
            </a:lvl2pPr>
            <a:lvl3pPr marL="635376" indent="0" algn="ctr">
              <a:buNone/>
              <a:defRPr sz="1251"/>
            </a:lvl3pPr>
            <a:lvl4pPr marL="953064" indent="0" algn="ctr">
              <a:buNone/>
              <a:defRPr sz="1112"/>
            </a:lvl4pPr>
            <a:lvl5pPr marL="1270751" indent="0" algn="ctr">
              <a:buNone/>
              <a:defRPr sz="1112"/>
            </a:lvl5pPr>
            <a:lvl6pPr marL="1588439" indent="0" algn="ctr">
              <a:buNone/>
              <a:defRPr sz="1112"/>
            </a:lvl6pPr>
            <a:lvl7pPr marL="1906126" indent="0" algn="ctr">
              <a:buNone/>
              <a:defRPr sz="1112"/>
            </a:lvl7pPr>
            <a:lvl8pPr marL="2223815" indent="0" algn="ctr">
              <a:buNone/>
              <a:defRPr sz="1112"/>
            </a:lvl8pPr>
            <a:lvl9pPr marL="2541503" indent="0" algn="ctr">
              <a:buNone/>
              <a:defRPr sz="1112"/>
            </a:lvl9pPr>
          </a:lstStyle>
          <a:p>
            <a:r>
              <a:rPr lang="en-US"/>
              <a:t>Click to edit Master subtitle style</a:t>
            </a:r>
          </a:p>
        </p:txBody>
      </p:sp>
      <p:sp>
        <p:nvSpPr>
          <p:cNvPr id="4" name="Date Placeholder 3"/>
          <p:cNvSpPr>
            <a:spLocks noGrp="1"/>
          </p:cNvSpPr>
          <p:nvPr>
            <p:ph type="dt" sz="half" idx="10"/>
          </p:nvPr>
        </p:nvSpPr>
        <p:spPr/>
        <p:txBody>
          <a:bodyPr/>
          <a:lstStyle/>
          <a:p>
            <a:fld id="{8F783E77-5A5F-44A4-A608-A92CC473E9AB}" type="datetimeFigureOut">
              <a:rPr lang="en-US" smtClean="0"/>
              <a:t>8/13/2018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401BAD-09ED-4360-8681-3827053000D9}" type="slidenum">
              <a:rPr lang="en-US" smtClean="0"/>
              <a:t>‹#›</a:t>
            </a:fld>
            <a:endParaRPr lang="en-US"/>
          </a:p>
        </p:txBody>
      </p:sp>
    </p:spTree>
    <p:extLst>
      <p:ext uri="{BB962C8B-B14F-4D97-AF65-F5344CB8AC3E}">
        <p14:creationId xmlns:p14="http://schemas.microsoft.com/office/powerpoint/2010/main" val="32888725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_Nokia Blue Plain">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367200" y="900000"/>
            <a:ext cx="8359200" cy="1980000"/>
          </a:xfrm>
        </p:spPr>
        <p:txBody>
          <a:bodyPr/>
          <a:lstStyle>
            <a:lvl1pPr marL="0" indent="0">
              <a:buNone/>
              <a:defRPr sz="6287">
                <a:solidFill>
                  <a:schemeClr val="bg1"/>
                </a:solidFill>
                <a:latin typeface="Nokia Pure Headline Ultra Light" panose="020B0204020202020204" pitchFamily="34" charset="0"/>
              </a:defRPr>
            </a:lvl1pPr>
          </a:lstStyle>
          <a:p>
            <a:pPr eaLnBrk="1" hangingPunct="1"/>
            <a:r>
              <a:rPr lang="en-US" dirty="0">
                <a:ea typeface="ヒラギノ角ゴ Pro W3"/>
                <a:cs typeface="ヒラギノ角ゴ Pro W3"/>
              </a:rPr>
              <a:t>Main headline in</a:t>
            </a:r>
            <a:br>
              <a:rPr lang="en-US" dirty="0">
                <a:ea typeface="ヒラギノ角ゴ Pro W3"/>
                <a:cs typeface="ヒラギノ角ゴ Pro W3"/>
              </a:rPr>
            </a:br>
            <a:r>
              <a:rPr lang="en-US" dirty="0">
                <a:ea typeface="ヒラギノ角ゴ Pro W3"/>
                <a:cs typeface="ヒラギノ角ゴ Pro W3"/>
              </a:rPr>
              <a:t>lower case here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7600" y="280580"/>
            <a:ext cx="1080000" cy="175283"/>
          </a:xfrm>
          <a:prstGeom prst="rect">
            <a:avLst/>
          </a:prstGeom>
        </p:spPr>
      </p:pic>
      <p:sp>
        <p:nvSpPr>
          <p:cNvPr id="7"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94">
                <a:solidFill>
                  <a:schemeClr val="bg1"/>
                </a:solidFill>
                <a:latin typeface="+mn-lt"/>
              </a:defRPr>
            </a:lvl1pPr>
          </a:lstStyle>
          <a:p>
            <a:r>
              <a:rPr lang="en-US" dirty="0">
                <a:cs typeface="Arial" panose="020B0604020202020204" pitchFamily="34" charset="0"/>
              </a:rPr>
              <a:t>Confidential</a:t>
            </a:r>
          </a:p>
        </p:txBody>
      </p:sp>
      <p:sp>
        <p:nvSpPr>
          <p:cNvPr id="8" name="Content Placeholder 12"/>
          <p:cNvSpPr>
            <a:spLocks noGrp="1"/>
          </p:cNvSpPr>
          <p:nvPr>
            <p:ph sz="quarter" idx="13" hasCustomPrompt="1"/>
          </p:nvPr>
        </p:nvSpPr>
        <p:spPr>
          <a:xfrm>
            <a:off x="417600" y="3059999"/>
            <a:ext cx="8308800" cy="1576800"/>
          </a:xfrm>
        </p:spPr>
        <p:txBody>
          <a:bodyPr/>
          <a:lstStyle>
            <a:lvl1pPr marL="0" indent="0">
              <a:buNone/>
              <a:defRPr sz="1721"/>
            </a:lvl1pPr>
            <a:lvl2pPr marL="219569" indent="-217854">
              <a:buFont typeface="Arial" panose="020B0604020202020204" pitchFamily="34" charset="0"/>
              <a:buChar char="•"/>
              <a:defRPr sz="1721"/>
            </a:lvl2pPr>
          </a:lstStyle>
          <a:p>
            <a:pPr lvl="0"/>
            <a:r>
              <a:rPr lang="en-US" dirty="0"/>
              <a:t>Supporting headline in sentence case here </a:t>
            </a:r>
          </a:p>
          <a:p>
            <a:pPr lvl="1"/>
            <a:r>
              <a:rPr lang="en-US" dirty="0"/>
              <a:t>Author/Presenter</a:t>
            </a:r>
          </a:p>
          <a:p>
            <a:pPr lvl="1"/>
            <a:r>
              <a:rPr lang="en-US" dirty="0"/>
              <a:t>DD-MM-YYYY</a:t>
            </a:r>
          </a:p>
        </p:txBody>
      </p:sp>
    </p:spTree>
    <p:extLst>
      <p:ext uri="{BB962C8B-B14F-4D97-AF65-F5344CB8AC3E}">
        <p14:creationId xmlns:p14="http://schemas.microsoft.com/office/powerpoint/2010/main" val="129718157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Nokia White 1">
    <p:spTree>
      <p:nvGrpSpPr>
        <p:cNvPr id="1" name=""/>
        <p:cNvGrpSpPr/>
        <p:nvPr/>
      </p:nvGrpSpPr>
      <p:grpSpPr>
        <a:xfrm>
          <a:off x="0" y="0"/>
          <a:ext cx="0" cy="0"/>
          <a:chOff x="0" y="0"/>
          <a:chExt cx="0" cy="0"/>
        </a:xfrm>
      </p:grpSpPr>
      <p:sp>
        <p:nvSpPr>
          <p:cNvPr id="3" name="Content Placeholder 2"/>
          <p:cNvSpPr>
            <a:spLocks noGrp="1"/>
          </p:cNvSpPr>
          <p:nvPr>
            <p:ph idx="1"/>
          </p:nvPr>
        </p:nvSpPr>
        <p:spPr>
          <a:xfrm>
            <a:off x="401639" y="623562"/>
            <a:ext cx="8229600" cy="3970740"/>
          </a:xfrm>
        </p:spPr>
        <p:txBody>
          <a:bodyPr/>
          <a:lstStyle>
            <a:lvl1pPr marL="171450" indent="-171450">
              <a:spcAft>
                <a:spcPts val="400"/>
              </a:spcAft>
              <a:defRPr sz="1400" baseline="0">
                <a:latin typeface="Calibri" panose="020F0502020204030204" pitchFamily="34" charset="0"/>
                <a:cs typeface="Calibri" panose="020F0502020204030204" pitchFamily="34" charset="0"/>
              </a:defRPr>
            </a:lvl1pPr>
            <a:lvl2pPr>
              <a:spcAft>
                <a:spcPts val="400"/>
              </a:spcAft>
              <a:defRPr sz="1200">
                <a:latin typeface="Calibri" panose="020F0502020204030204" pitchFamily="34" charset="0"/>
                <a:cs typeface="Calibri" panose="020F0502020204030204" pitchFamily="34" charset="0"/>
              </a:defRPr>
            </a:lvl2pPr>
            <a:lvl3pPr>
              <a:spcAft>
                <a:spcPts val="400"/>
              </a:spcAft>
              <a:defRPr sz="1100">
                <a:latin typeface="Calibri" panose="020F0502020204030204" pitchFamily="34" charset="0"/>
                <a:cs typeface="Calibri" panose="020F0502020204030204" pitchFamily="34" charset="0"/>
              </a:defRPr>
            </a:lvl3pPr>
            <a:lvl4pPr>
              <a:spcAft>
                <a:spcPts val="400"/>
              </a:spcAft>
              <a:defRPr sz="1000">
                <a:latin typeface="Calibri" panose="020F0502020204030204" pitchFamily="34" charset="0"/>
                <a:cs typeface="Calibri" panose="020F0502020204030204" pitchFamily="34" charset="0"/>
              </a:defRPr>
            </a:lvl4pPr>
            <a:lvl5pPr marL="685800" indent="-114300">
              <a:spcAft>
                <a:spcPts val="400"/>
              </a:spcAft>
              <a:buFont typeface="Arial" panose="020B0604020202020204" pitchFamily="34" charset="0"/>
              <a:buChar char="•"/>
              <a:defRPr sz="900">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p:cNvSpPr>
            <a:spLocks noGrp="1"/>
          </p:cNvSpPr>
          <p:nvPr>
            <p:ph type="title"/>
          </p:nvPr>
        </p:nvSpPr>
        <p:spPr>
          <a:xfrm>
            <a:off x="418120" y="279249"/>
            <a:ext cx="8229600" cy="311789"/>
          </a:xfrm>
        </p:spPr>
        <p:txBody>
          <a:bodyPr/>
          <a:lstStyle>
            <a:lvl1pPr marL="0" indent="0">
              <a:buNone/>
              <a:defRPr/>
            </a:lvl1pPr>
          </a:lstStyle>
          <a:p>
            <a:r>
              <a:rPr lang="en-US" dirty="0"/>
              <a:t>Click to edit Master title style</a:t>
            </a:r>
          </a:p>
        </p:txBody>
      </p:sp>
    </p:spTree>
    <p:extLst>
      <p:ext uri="{BB962C8B-B14F-4D97-AF65-F5344CB8AC3E}">
        <p14:creationId xmlns:p14="http://schemas.microsoft.com/office/powerpoint/2010/main" val="37306686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Nokia White 2">
    <p:spTree>
      <p:nvGrpSpPr>
        <p:cNvPr id="1" name=""/>
        <p:cNvGrpSpPr/>
        <p:nvPr/>
      </p:nvGrpSpPr>
      <p:grpSpPr>
        <a:xfrm>
          <a:off x="0" y="0"/>
          <a:ext cx="0" cy="0"/>
          <a:chOff x="0" y="0"/>
          <a:chExt cx="0" cy="0"/>
        </a:xfrm>
      </p:grpSpPr>
      <p:sp>
        <p:nvSpPr>
          <p:cNvPr id="2" name="Title 1"/>
          <p:cNvSpPr>
            <a:spLocks noGrp="1"/>
          </p:cNvSpPr>
          <p:nvPr>
            <p:ph type="title"/>
          </p:nvPr>
        </p:nvSpPr>
        <p:spPr>
          <a:xfrm>
            <a:off x="418120" y="279249"/>
            <a:ext cx="8229600" cy="311789"/>
          </a:xfrm>
        </p:spPr>
        <p:txBody>
          <a:bodyPr/>
          <a:lstStyle>
            <a:lvl1pPr>
              <a:defRPr/>
            </a:lvl1pPr>
          </a:lstStyle>
          <a:p>
            <a:r>
              <a:rPr lang="en-US"/>
              <a:t>Click to edit Master title style</a:t>
            </a:r>
            <a:endParaRPr lang="en-US" dirty="0"/>
          </a:p>
        </p:txBody>
      </p:sp>
      <p:sp>
        <p:nvSpPr>
          <p:cNvPr id="12" name="Text Placeholder 10"/>
          <p:cNvSpPr>
            <a:spLocks noGrp="1"/>
          </p:cNvSpPr>
          <p:nvPr>
            <p:ph type="body" sz="quarter" idx="16"/>
          </p:nvPr>
        </p:nvSpPr>
        <p:spPr>
          <a:xfrm>
            <a:off x="423863" y="669073"/>
            <a:ext cx="4032250" cy="3672468"/>
          </a:xfrm>
        </p:spPr>
        <p:txBody>
          <a:bodyPr/>
          <a:lstStyle>
            <a:lvl1pPr marL="0" indent="0">
              <a:spcAft>
                <a:spcPts val="600"/>
              </a:spcAft>
              <a:buFont typeface="Arial" pitchFamily="34" charset="0"/>
              <a:buNone/>
              <a:defRPr baseline="0"/>
            </a:lvl1pPr>
            <a:lvl2pPr>
              <a:buNone/>
              <a:defRPr/>
            </a:lvl2pPr>
            <a:lvl3pPr>
              <a:buNone/>
              <a:defRPr/>
            </a:lvl3pPr>
            <a:lvl4pPr>
              <a:buNone/>
              <a:defRPr/>
            </a:lvl4pPr>
            <a:lvl5pPr>
              <a:buNone/>
              <a:defRPr/>
            </a:lvl5pPr>
          </a:lstStyle>
          <a:p>
            <a:pPr lvl="0"/>
            <a:r>
              <a:rPr lang="en-US" dirty="0"/>
              <a:t>Click to edit Master text styles</a:t>
            </a:r>
          </a:p>
        </p:txBody>
      </p:sp>
      <p:sp>
        <p:nvSpPr>
          <p:cNvPr id="14" name="Text Placeholder 10"/>
          <p:cNvSpPr>
            <a:spLocks noGrp="1"/>
          </p:cNvSpPr>
          <p:nvPr>
            <p:ph type="body" sz="quarter" idx="17"/>
          </p:nvPr>
        </p:nvSpPr>
        <p:spPr>
          <a:xfrm>
            <a:off x="4608513" y="669073"/>
            <a:ext cx="4032250" cy="3672468"/>
          </a:xfrm>
        </p:spPr>
        <p:txBody>
          <a:bodyPr/>
          <a:lstStyle>
            <a:lvl1pPr marL="0" indent="0">
              <a:spcAft>
                <a:spcPts val="600"/>
              </a:spcAft>
              <a:buNone/>
              <a:defRPr baseline="0"/>
            </a:lvl1pPr>
            <a:lvl2pPr marL="0" indent="0">
              <a:spcAft>
                <a:spcPts val="600"/>
              </a:spcAft>
              <a:buNone/>
              <a:defRPr/>
            </a:lvl2pPr>
            <a:lvl3pPr>
              <a:buNone/>
              <a:defRPr/>
            </a:lvl3pPr>
            <a:lvl4pPr>
              <a:buNone/>
              <a:defRPr/>
            </a:lvl4pPr>
            <a:lvl5pPr>
              <a:buNone/>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6134166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Nokia White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Tree>
    <p:extLst>
      <p:ext uri="{BB962C8B-B14F-4D97-AF65-F5344CB8AC3E}">
        <p14:creationId xmlns:p14="http://schemas.microsoft.com/office/powerpoint/2010/main" val="252906566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okia White 4">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7477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kia White 2">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080000"/>
            <a:ext cx="4010400" cy="3560400"/>
          </a:xfrm>
          <a:prstGeom prst="rect">
            <a:avLst/>
          </a:prstGeom>
        </p:spPr>
        <p:txBody>
          <a:bodyPr lIns="0" tIns="0" rIns="0" bIns="0"/>
          <a:lstStyle>
            <a:lvl1pPr marL="0" indent="0">
              <a:spcAft>
                <a:spcPts val="600"/>
              </a:spcAft>
              <a:buFont typeface="Arial" pitchFamily="34" charset="0"/>
              <a:buNone/>
              <a:defRPr sz="1400" baseline="0">
                <a:solidFill>
                  <a:schemeClr val="tx2"/>
                </a:solidFill>
              </a:defRPr>
            </a:lvl1pPr>
            <a:lvl2pPr>
              <a:buNone/>
              <a:defRPr/>
            </a:lvl2pPr>
            <a:lvl3pPr>
              <a:buNone/>
              <a:defRPr/>
            </a:lvl3pPr>
            <a:lvl4pPr>
              <a:buNone/>
              <a:defRPr/>
            </a:lvl4pPr>
            <a:lvl5pPr>
              <a:buNone/>
              <a:defRPr/>
            </a:lvl5pPr>
          </a:lstStyle>
          <a:p>
            <a:pPr lvl="0"/>
            <a:r>
              <a:rPr lang="en-US" altLang="zh-CN" noProof="0"/>
              <a:t>Edit Master text styles</a:t>
            </a:r>
          </a:p>
        </p:txBody>
      </p:sp>
      <p:sp>
        <p:nvSpPr>
          <p:cNvPr id="14" name="Text Placeholder 10"/>
          <p:cNvSpPr>
            <a:spLocks noGrp="1"/>
          </p:cNvSpPr>
          <p:nvPr>
            <p:ph type="body" sz="quarter" idx="17"/>
          </p:nvPr>
        </p:nvSpPr>
        <p:spPr>
          <a:xfrm>
            <a:off x="4716000" y="1080000"/>
            <a:ext cx="4010400" cy="3560400"/>
          </a:xfrm>
          <a:prstGeom prst="rect">
            <a:avLst/>
          </a:prstGeom>
        </p:spPr>
        <p:txBody>
          <a:bodyPr lIns="0" tIns="0" rIns="0" bIns="0"/>
          <a:lstStyle>
            <a:lvl1pPr marL="0" indent="0">
              <a:spcAft>
                <a:spcPts val="600"/>
              </a:spcAft>
              <a:buNone/>
              <a:defRPr sz="1400" baseline="0">
                <a:solidFill>
                  <a:schemeClr val="tx2"/>
                </a:solidFill>
              </a:defRPr>
            </a:lvl1pPr>
            <a:lvl2pPr marL="0" indent="0">
              <a:spcAft>
                <a:spcPts val="600"/>
              </a:spcAft>
              <a:buNone/>
              <a:defRPr sz="1400">
                <a:solidFill>
                  <a:schemeClr val="tx2"/>
                </a:solidFill>
              </a:defRPr>
            </a:lvl2pPr>
            <a:lvl3pPr>
              <a:buNone/>
              <a:defRPr/>
            </a:lvl3pPr>
            <a:lvl4pPr>
              <a:buNone/>
              <a:defRPr/>
            </a:lvl4pPr>
            <a:lvl5pPr>
              <a:buNone/>
              <a:defRPr/>
            </a:lvl5pPr>
          </a:lstStyle>
          <a:p>
            <a:pPr lvl="0"/>
            <a:r>
              <a:rPr lang="en-US" altLang="zh-CN" noProof="0"/>
              <a:t>Edit Master text styles</a:t>
            </a:r>
          </a:p>
        </p:txBody>
      </p:sp>
      <p:sp>
        <p:nvSpPr>
          <p:cNvPr id="10"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1"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2_Nokia Blue Plain">
    <p:spTree>
      <p:nvGrpSpPr>
        <p:cNvPr id="1" name=""/>
        <p:cNvGrpSpPr/>
        <p:nvPr/>
      </p:nvGrpSpPr>
      <p:grpSpPr>
        <a:xfrm>
          <a:off x="0" y="0"/>
          <a:ext cx="0" cy="0"/>
          <a:chOff x="0" y="0"/>
          <a:chExt cx="0" cy="0"/>
        </a:xfrm>
      </p:grpSpPr>
      <p:pic>
        <p:nvPicPr>
          <p:cNvPr id="3" name="Picture 5"/>
          <p:cNvPicPr>
            <a:picLocks noChangeAspect="1"/>
          </p:cNvPicPr>
          <p:nvPr/>
        </p:nvPicPr>
        <p:blipFill>
          <a:blip r:embed="rId2"/>
          <a:srcRect/>
          <a:stretch>
            <a:fillRect/>
          </a:stretch>
        </p:blipFill>
        <p:spPr bwMode="auto">
          <a:xfrm>
            <a:off x="7958138" y="4672013"/>
            <a:ext cx="703262" cy="115887"/>
          </a:xfrm>
          <a:prstGeom prst="rect">
            <a:avLst/>
          </a:prstGeom>
          <a:noFill/>
          <a:ln w="9525">
            <a:noFill/>
            <a:miter lim="800000"/>
            <a:headEnd/>
            <a:tailEnd/>
          </a:ln>
        </p:spPr>
      </p:pic>
      <p:sp>
        <p:nvSpPr>
          <p:cNvPr id="5" name="Text Placeholder 4"/>
          <p:cNvSpPr>
            <a:spLocks noGrp="1"/>
          </p:cNvSpPr>
          <p:nvPr>
            <p:ph type="body" sz="quarter" idx="10"/>
          </p:nvPr>
        </p:nvSpPr>
        <p:spPr>
          <a:xfrm>
            <a:off x="417600" y="288000"/>
            <a:ext cx="8244000" cy="2253600"/>
          </a:xfrm>
        </p:spPr>
        <p:txBody>
          <a:bodyPr/>
          <a:lstStyle>
            <a:lvl1pPr marL="0" indent="0">
              <a:spcAft>
                <a:spcPts val="1200"/>
              </a:spcAft>
              <a:buNone/>
              <a:defRPr sz="4400" baseline="0">
                <a:solidFill>
                  <a:schemeClr val="tx2"/>
                </a:solidFill>
                <a:latin typeface="+mj-lt"/>
              </a:defRPr>
            </a:lvl1pPr>
            <a:lvl2pPr>
              <a:defRPr>
                <a:latin typeface="+mj-lt"/>
              </a:defRPr>
            </a:lvl2pPr>
            <a:lvl3pPr>
              <a:defRPr>
                <a:latin typeface="+mj-lt"/>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005111944"/>
      </p:ext>
    </p:extLst>
  </p:cSld>
  <p:clrMapOvr>
    <a:masterClrMapping/>
  </p:clrMapOvr>
  <p:hf sldNum="0" hdr="0"/>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Nokia White 1">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Aft>
                <a:spcPts val="600"/>
              </a:spcAft>
              <a:defRPr baseline="0"/>
            </a:lvl1pPr>
            <a:lvl2pPr>
              <a:spcAft>
                <a:spcPts val="600"/>
              </a:spcAft>
              <a:defRPr/>
            </a:lvl2pPr>
            <a:lvl3pPr>
              <a:spcAft>
                <a:spcPts val="600"/>
              </a:spcAft>
              <a:defRPr/>
            </a:lvl3pPr>
            <a:lvl4pPr>
              <a:spcAft>
                <a:spcPts val="600"/>
              </a:spcAft>
              <a:defRPr/>
            </a:lvl4pPr>
            <a:lvl5pPr>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p:cNvSpPr>
            <a:spLocks noGrp="1"/>
          </p:cNvSpPr>
          <p:nvPr>
            <p:ph type="title"/>
          </p:nvPr>
        </p:nvSpPr>
        <p:spPr>
          <a:xfrm>
            <a:off x="418120" y="279249"/>
            <a:ext cx="8229600" cy="311789"/>
          </a:xfrm>
        </p:spPr>
        <p:txBody>
          <a:bodyPr/>
          <a:lstStyle>
            <a:lvl1pPr>
              <a:defRPr/>
            </a:lvl1pPr>
          </a:lstStyle>
          <a:p>
            <a:r>
              <a:rPr lang="en-US"/>
              <a:t>Click to edit Master title style</a:t>
            </a:r>
            <a:endParaRPr lang="en-US" dirty="0"/>
          </a:p>
        </p:txBody>
      </p:sp>
      <p:sp>
        <p:nvSpPr>
          <p:cNvPr id="6" name="Content Placeholder 8"/>
          <p:cNvSpPr>
            <a:spLocks noGrp="1"/>
          </p:cNvSpPr>
          <p:nvPr>
            <p:ph sz="quarter" idx="13"/>
          </p:nvPr>
        </p:nvSpPr>
        <p:spPr>
          <a:xfrm>
            <a:off x="418120" y="537790"/>
            <a:ext cx="8227649" cy="301625"/>
          </a:xfrm>
        </p:spPr>
        <p:txBody>
          <a:bodyPr/>
          <a:lstStyle>
            <a:lvl1pPr marL="0" indent="0">
              <a:buFont typeface="Arial"/>
              <a:buNone/>
              <a:defRPr sz="1800">
                <a:solidFill>
                  <a:schemeClr val="bg2"/>
                </a:solidFill>
                <a:latin typeface="+mj-lt"/>
              </a:defRPr>
            </a:lvl1pPr>
          </a:lstStyle>
          <a:p>
            <a:pPr lvl="0"/>
            <a:r>
              <a:rPr lang="en-US"/>
              <a:t>Click to edit Master text styles</a:t>
            </a:r>
          </a:p>
        </p:txBody>
      </p:sp>
    </p:spTree>
    <p:extLst>
      <p:ext uri="{BB962C8B-B14F-4D97-AF65-F5344CB8AC3E}">
        <p14:creationId xmlns:p14="http://schemas.microsoft.com/office/powerpoint/2010/main" val="5627304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_Nokia White 1">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Aft>
                <a:spcPts val="600"/>
              </a:spcAft>
              <a:defRPr baseline="0"/>
            </a:lvl1pPr>
            <a:lvl2pPr>
              <a:spcAft>
                <a:spcPts val="600"/>
              </a:spcAft>
              <a:defRPr/>
            </a:lvl2pPr>
            <a:lvl3pPr>
              <a:spcAft>
                <a:spcPts val="600"/>
              </a:spcAft>
              <a:defRPr/>
            </a:lvl3pPr>
            <a:lvl4pPr>
              <a:spcAft>
                <a:spcPts val="600"/>
              </a:spcAft>
              <a:defRPr/>
            </a:lvl4pPr>
            <a:lvl5pPr>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p:cNvSpPr>
            <a:spLocks noGrp="1"/>
          </p:cNvSpPr>
          <p:nvPr>
            <p:ph type="title"/>
          </p:nvPr>
        </p:nvSpPr>
        <p:spPr>
          <a:xfrm>
            <a:off x="418120" y="279249"/>
            <a:ext cx="8229600" cy="311789"/>
          </a:xfrm>
        </p:spPr>
        <p:txBody>
          <a:bodyPr/>
          <a:lstStyle>
            <a:lvl1pPr>
              <a:defRPr/>
            </a:lvl1pPr>
          </a:lstStyle>
          <a:p>
            <a:r>
              <a:rPr lang="en-US"/>
              <a:t>Click to edit Master title style</a:t>
            </a:r>
            <a:endParaRPr lang="en-US" dirty="0"/>
          </a:p>
        </p:txBody>
      </p:sp>
      <p:sp>
        <p:nvSpPr>
          <p:cNvPr id="6" name="Content Placeholder 8"/>
          <p:cNvSpPr>
            <a:spLocks noGrp="1"/>
          </p:cNvSpPr>
          <p:nvPr>
            <p:ph sz="quarter" idx="13"/>
          </p:nvPr>
        </p:nvSpPr>
        <p:spPr>
          <a:xfrm>
            <a:off x="418120" y="537790"/>
            <a:ext cx="8227649" cy="301625"/>
          </a:xfrm>
        </p:spPr>
        <p:txBody>
          <a:bodyPr/>
          <a:lstStyle>
            <a:lvl1pPr marL="0" indent="0">
              <a:buFont typeface="Arial"/>
              <a:buNone/>
              <a:defRPr sz="1800">
                <a:solidFill>
                  <a:schemeClr val="bg2"/>
                </a:solidFill>
                <a:latin typeface="+mj-lt"/>
              </a:defRPr>
            </a:lvl1pPr>
          </a:lstStyle>
          <a:p>
            <a:pPr lvl="0"/>
            <a:r>
              <a:rPr lang="en-US"/>
              <a:t>Click to edit Master text styles</a:t>
            </a:r>
          </a:p>
        </p:txBody>
      </p:sp>
    </p:spTree>
    <p:extLst>
      <p:ext uri="{BB962C8B-B14F-4D97-AF65-F5344CB8AC3E}">
        <p14:creationId xmlns:p14="http://schemas.microsoft.com/office/powerpoint/2010/main" val="424934527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_Nokia White 1">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Aft>
                <a:spcPts val="600"/>
              </a:spcAft>
              <a:defRPr baseline="0"/>
            </a:lvl1pPr>
            <a:lvl2pPr>
              <a:spcAft>
                <a:spcPts val="600"/>
              </a:spcAft>
              <a:defRPr/>
            </a:lvl2pPr>
            <a:lvl3pPr>
              <a:spcAft>
                <a:spcPts val="600"/>
              </a:spcAft>
              <a:defRPr/>
            </a:lvl3pPr>
            <a:lvl4pPr>
              <a:spcAft>
                <a:spcPts val="600"/>
              </a:spcAft>
              <a:defRPr/>
            </a:lvl4pPr>
            <a:lvl5pPr>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p:cNvSpPr>
            <a:spLocks noGrp="1"/>
          </p:cNvSpPr>
          <p:nvPr>
            <p:ph type="title"/>
          </p:nvPr>
        </p:nvSpPr>
        <p:spPr>
          <a:xfrm>
            <a:off x="418120" y="279249"/>
            <a:ext cx="8229600" cy="311789"/>
          </a:xfrm>
        </p:spPr>
        <p:txBody>
          <a:bodyPr/>
          <a:lstStyle>
            <a:lvl1pPr>
              <a:defRPr/>
            </a:lvl1pPr>
          </a:lstStyle>
          <a:p>
            <a:r>
              <a:rPr lang="en-US"/>
              <a:t>Click to edit Master title style</a:t>
            </a:r>
            <a:endParaRPr lang="en-US" dirty="0"/>
          </a:p>
        </p:txBody>
      </p:sp>
      <p:sp>
        <p:nvSpPr>
          <p:cNvPr id="6" name="Content Placeholder 8"/>
          <p:cNvSpPr>
            <a:spLocks noGrp="1"/>
          </p:cNvSpPr>
          <p:nvPr>
            <p:ph sz="quarter" idx="13"/>
          </p:nvPr>
        </p:nvSpPr>
        <p:spPr>
          <a:xfrm>
            <a:off x="418120" y="537790"/>
            <a:ext cx="8227649" cy="301625"/>
          </a:xfrm>
        </p:spPr>
        <p:txBody>
          <a:bodyPr/>
          <a:lstStyle>
            <a:lvl1pPr marL="0" indent="0">
              <a:buFont typeface="Arial"/>
              <a:buNone/>
              <a:defRPr sz="1800">
                <a:solidFill>
                  <a:schemeClr val="bg2"/>
                </a:solidFill>
                <a:latin typeface="+mj-lt"/>
              </a:defRPr>
            </a:lvl1pPr>
          </a:lstStyle>
          <a:p>
            <a:pPr lvl="0"/>
            <a:r>
              <a:rPr lang="en-US"/>
              <a:t>Click to edit Master text styles</a:t>
            </a:r>
          </a:p>
        </p:txBody>
      </p:sp>
    </p:spTree>
    <p:extLst>
      <p:ext uri="{BB962C8B-B14F-4D97-AF65-F5344CB8AC3E}">
        <p14:creationId xmlns:p14="http://schemas.microsoft.com/office/powerpoint/2010/main" val="211764532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5_Nokia White 1">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Aft>
                <a:spcPts val="600"/>
              </a:spcAft>
              <a:defRPr baseline="0"/>
            </a:lvl1pPr>
            <a:lvl2pPr>
              <a:spcAft>
                <a:spcPts val="600"/>
              </a:spcAft>
              <a:defRPr/>
            </a:lvl2pPr>
            <a:lvl3pPr>
              <a:spcAft>
                <a:spcPts val="600"/>
              </a:spcAft>
              <a:defRPr/>
            </a:lvl3pPr>
            <a:lvl4pPr>
              <a:spcAft>
                <a:spcPts val="600"/>
              </a:spcAft>
              <a:defRPr/>
            </a:lvl4pPr>
            <a:lvl5pPr>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p:cNvSpPr>
            <a:spLocks noGrp="1"/>
          </p:cNvSpPr>
          <p:nvPr>
            <p:ph type="title"/>
          </p:nvPr>
        </p:nvSpPr>
        <p:spPr>
          <a:xfrm>
            <a:off x="418120" y="279249"/>
            <a:ext cx="8229600" cy="311789"/>
          </a:xfrm>
        </p:spPr>
        <p:txBody>
          <a:bodyPr/>
          <a:lstStyle>
            <a:lvl1pPr>
              <a:defRPr/>
            </a:lvl1pPr>
          </a:lstStyle>
          <a:p>
            <a:r>
              <a:rPr lang="en-US"/>
              <a:t>Click to edit Master title style</a:t>
            </a:r>
            <a:endParaRPr lang="en-US" dirty="0"/>
          </a:p>
        </p:txBody>
      </p:sp>
      <p:sp>
        <p:nvSpPr>
          <p:cNvPr id="6" name="Content Placeholder 8"/>
          <p:cNvSpPr>
            <a:spLocks noGrp="1"/>
          </p:cNvSpPr>
          <p:nvPr>
            <p:ph sz="quarter" idx="13"/>
          </p:nvPr>
        </p:nvSpPr>
        <p:spPr>
          <a:xfrm>
            <a:off x="418120" y="537790"/>
            <a:ext cx="8227649" cy="301625"/>
          </a:xfrm>
        </p:spPr>
        <p:txBody>
          <a:bodyPr/>
          <a:lstStyle>
            <a:lvl1pPr marL="0" indent="0">
              <a:buFont typeface="Arial"/>
              <a:buNone/>
              <a:defRPr sz="1800">
                <a:solidFill>
                  <a:schemeClr val="bg2"/>
                </a:solidFill>
                <a:latin typeface="+mj-lt"/>
              </a:defRPr>
            </a:lvl1pPr>
          </a:lstStyle>
          <a:p>
            <a:pPr lvl="0"/>
            <a:r>
              <a:rPr lang="en-US"/>
              <a:t>Click to edit Master text styles</a:t>
            </a:r>
          </a:p>
        </p:txBody>
      </p:sp>
    </p:spTree>
    <p:extLst>
      <p:ext uri="{BB962C8B-B14F-4D97-AF65-F5344CB8AC3E}">
        <p14:creationId xmlns:p14="http://schemas.microsoft.com/office/powerpoint/2010/main" val="1007389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Nokia White 2">
    <p:spTree>
      <p:nvGrpSpPr>
        <p:cNvPr id="1" name=""/>
        <p:cNvGrpSpPr/>
        <p:nvPr/>
      </p:nvGrpSpPr>
      <p:grpSpPr>
        <a:xfrm>
          <a:off x="0" y="0"/>
          <a:ext cx="0" cy="0"/>
          <a:chOff x="0" y="0"/>
          <a:chExt cx="0" cy="0"/>
        </a:xfrm>
      </p:grpSpPr>
      <p:sp>
        <p:nvSpPr>
          <p:cNvPr id="8" name="Content Placeholder 2"/>
          <p:cNvSpPr>
            <a:spLocks noGrp="1"/>
          </p:cNvSpPr>
          <p:nvPr>
            <p:ph sz="quarter" idx="15"/>
          </p:nvPr>
        </p:nvSpPr>
        <p:spPr>
          <a:xfrm>
            <a:off x="418119" y="1080000"/>
            <a:ext cx="40104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0" name="Content Placeholder 2"/>
          <p:cNvSpPr>
            <a:spLocks noGrp="1"/>
          </p:cNvSpPr>
          <p:nvPr>
            <p:ph sz="quarter" idx="19"/>
          </p:nvPr>
        </p:nvSpPr>
        <p:spPr>
          <a:xfrm>
            <a:off x="4716000" y="1080000"/>
            <a:ext cx="40104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2"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3"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226600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okia White 3">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080000"/>
            <a:ext cx="2592000" cy="3560400"/>
          </a:xfrm>
          <a:prstGeom prst="rect">
            <a:avLst/>
          </a:prstGeom>
        </p:spPr>
        <p:txBody>
          <a:bodyPr lIns="0" tIns="0" rIns="0" bIns="0"/>
          <a:lstStyle>
            <a:lvl1pPr marL="0" indent="0">
              <a:spcAft>
                <a:spcPts val="600"/>
              </a:spcAft>
              <a:buFont typeface="Arial" pitchFamily="34" charset="0"/>
              <a:buNone/>
              <a:defRPr sz="1400" baseline="0">
                <a:solidFill>
                  <a:schemeClr val="tx2"/>
                </a:solidFill>
              </a:defRPr>
            </a:lvl1pPr>
            <a:lvl2pPr>
              <a:buNone/>
              <a:defRPr/>
            </a:lvl2pPr>
            <a:lvl3pPr>
              <a:buNone/>
              <a:defRPr/>
            </a:lvl3pPr>
            <a:lvl4pPr>
              <a:buNone/>
              <a:defRPr/>
            </a:lvl4pPr>
            <a:lvl5pPr>
              <a:buNone/>
              <a:defRPr/>
            </a:lvl5pPr>
          </a:lstStyle>
          <a:p>
            <a:pPr lvl="0"/>
            <a:r>
              <a:rPr lang="en-US" altLang="zh-CN" noProof="0"/>
              <a:t>Edit Master text styles</a:t>
            </a:r>
          </a:p>
        </p:txBody>
      </p:sp>
      <p:sp>
        <p:nvSpPr>
          <p:cNvPr id="14" name="Text Placeholder 10"/>
          <p:cNvSpPr>
            <a:spLocks noGrp="1"/>
          </p:cNvSpPr>
          <p:nvPr>
            <p:ph type="body" sz="quarter" idx="17"/>
          </p:nvPr>
        </p:nvSpPr>
        <p:spPr>
          <a:xfrm>
            <a:off x="6120000" y="1080000"/>
            <a:ext cx="2606312" cy="3560400"/>
          </a:xfrm>
          <a:prstGeom prst="rect">
            <a:avLst/>
          </a:prstGeom>
        </p:spPr>
        <p:txBody>
          <a:bodyPr lIns="0" tIns="0" rIns="0" bIns="0"/>
          <a:lstStyle>
            <a:lvl1pPr marL="0" indent="0">
              <a:spcAft>
                <a:spcPts val="600"/>
              </a:spcAft>
              <a:buNone/>
              <a:defRPr sz="1400" baseline="0">
                <a:solidFill>
                  <a:schemeClr val="tx2"/>
                </a:solidFill>
              </a:defRPr>
            </a:lvl1pPr>
            <a:lvl2pPr marL="0" indent="0">
              <a:spcAft>
                <a:spcPts val="600"/>
              </a:spcAft>
              <a:buNone/>
              <a:defRPr sz="1400">
                <a:solidFill>
                  <a:schemeClr val="tx2"/>
                </a:solidFill>
              </a:defRPr>
            </a:lvl2pPr>
            <a:lvl3pPr>
              <a:buNone/>
              <a:defRPr/>
            </a:lvl3pPr>
            <a:lvl4pPr>
              <a:buNone/>
              <a:defRPr/>
            </a:lvl4pPr>
            <a:lvl5pPr>
              <a:buNone/>
              <a:defRPr/>
            </a:lvl5pPr>
          </a:lstStyle>
          <a:p>
            <a:pPr lvl="0"/>
            <a:r>
              <a:rPr lang="en-US" altLang="zh-CN" noProof="0"/>
              <a:t>Edit Master text styles</a:t>
            </a:r>
          </a:p>
        </p:txBody>
      </p:sp>
      <p:sp>
        <p:nvSpPr>
          <p:cNvPr id="8" name="Text Placeholder 10"/>
          <p:cNvSpPr>
            <a:spLocks noGrp="1"/>
          </p:cNvSpPr>
          <p:nvPr>
            <p:ph type="body" sz="quarter" idx="19"/>
          </p:nvPr>
        </p:nvSpPr>
        <p:spPr>
          <a:xfrm>
            <a:off x="3261600" y="1080000"/>
            <a:ext cx="2592000" cy="3560400"/>
          </a:xfrm>
          <a:prstGeom prst="rect">
            <a:avLst/>
          </a:prstGeom>
        </p:spPr>
        <p:txBody>
          <a:bodyPr lIns="0" tIns="0" rIns="0" bIns="0"/>
          <a:lstStyle>
            <a:lvl1pPr marL="0" indent="0">
              <a:spcAft>
                <a:spcPts val="600"/>
              </a:spcAft>
              <a:buFont typeface="Arial" pitchFamily="34" charset="0"/>
              <a:buNone/>
              <a:defRPr sz="1400" baseline="0">
                <a:solidFill>
                  <a:schemeClr val="tx2"/>
                </a:solidFill>
              </a:defRPr>
            </a:lvl1pPr>
            <a:lvl2pPr>
              <a:buNone/>
              <a:defRPr/>
            </a:lvl2pPr>
            <a:lvl3pPr>
              <a:buNone/>
              <a:defRPr/>
            </a:lvl3pPr>
            <a:lvl4pPr>
              <a:buNone/>
              <a:defRPr/>
            </a:lvl4pPr>
            <a:lvl5pPr>
              <a:buNone/>
              <a:defRPr/>
            </a:lvl5pPr>
          </a:lstStyle>
          <a:p>
            <a:pPr lvl="0"/>
            <a:r>
              <a:rPr lang="en-US" altLang="zh-CN" noProof="0"/>
              <a:t>Edit Master text styles</a:t>
            </a:r>
          </a:p>
        </p:txBody>
      </p:sp>
      <p:sp>
        <p:nvSpPr>
          <p:cNvPr id="13"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5"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960463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Nokia White 3">
    <p:spTree>
      <p:nvGrpSpPr>
        <p:cNvPr id="1" name=""/>
        <p:cNvGrpSpPr/>
        <p:nvPr/>
      </p:nvGrpSpPr>
      <p:grpSpPr>
        <a:xfrm>
          <a:off x="0" y="0"/>
          <a:ext cx="0" cy="0"/>
          <a:chOff x="0" y="0"/>
          <a:chExt cx="0" cy="0"/>
        </a:xfrm>
      </p:grpSpPr>
      <p:sp>
        <p:nvSpPr>
          <p:cNvPr id="10" name="Content Placeholder 2"/>
          <p:cNvSpPr>
            <a:spLocks noGrp="1"/>
          </p:cNvSpPr>
          <p:nvPr>
            <p:ph sz="quarter" idx="15"/>
          </p:nvPr>
        </p:nvSpPr>
        <p:spPr>
          <a:xfrm>
            <a:off x="418119" y="1080000"/>
            <a:ext cx="25920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1" name="Content Placeholder 2"/>
          <p:cNvSpPr>
            <a:spLocks noGrp="1"/>
          </p:cNvSpPr>
          <p:nvPr>
            <p:ph sz="quarter" idx="19"/>
          </p:nvPr>
        </p:nvSpPr>
        <p:spPr>
          <a:xfrm>
            <a:off x="3261600" y="1080000"/>
            <a:ext cx="25920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3" name="Content Placeholder 2"/>
          <p:cNvSpPr>
            <a:spLocks noGrp="1"/>
          </p:cNvSpPr>
          <p:nvPr>
            <p:ph sz="quarter" idx="20"/>
          </p:nvPr>
        </p:nvSpPr>
        <p:spPr>
          <a:xfrm>
            <a:off x="6119999" y="1080000"/>
            <a:ext cx="2606313"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2"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5"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282013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okia White 4">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080000"/>
            <a:ext cx="1893600" cy="3560400"/>
          </a:xfrm>
          <a:prstGeom prst="rect">
            <a:avLst/>
          </a:prstGeom>
        </p:spPr>
        <p:txBody>
          <a:bodyPr lIns="0" tIns="0" rIns="0" bIns="0"/>
          <a:lstStyle>
            <a:lvl1pPr marL="0" indent="0">
              <a:spcAft>
                <a:spcPts val="600"/>
              </a:spcAft>
              <a:buFont typeface="Arial" pitchFamily="34" charset="0"/>
              <a:buNone/>
              <a:defRPr sz="1400" baseline="0">
                <a:solidFill>
                  <a:schemeClr val="tx2"/>
                </a:solidFill>
              </a:defRPr>
            </a:lvl1pPr>
            <a:lvl2pPr>
              <a:buNone/>
              <a:defRPr/>
            </a:lvl2pPr>
            <a:lvl3pPr>
              <a:buNone/>
              <a:defRPr/>
            </a:lvl3pPr>
            <a:lvl4pPr>
              <a:buNone/>
              <a:defRPr/>
            </a:lvl4pPr>
            <a:lvl5pPr>
              <a:buNone/>
              <a:defRPr/>
            </a:lvl5pPr>
          </a:lstStyle>
          <a:p>
            <a:pPr lvl="0"/>
            <a:r>
              <a:rPr lang="en-US" altLang="zh-CN"/>
              <a:t>Edit Master text styles</a:t>
            </a:r>
          </a:p>
        </p:txBody>
      </p:sp>
      <p:sp>
        <p:nvSpPr>
          <p:cNvPr id="14" name="Text Placeholder 10"/>
          <p:cNvSpPr>
            <a:spLocks noGrp="1"/>
          </p:cNvSpPr>
          <p:nvPr>
            <p:ph type="body" sz="quarter" idx="17"/>
          </p:nvPr>
        </p:nvSpPr>
        <p:spPr>
          <a:xfrm>
            <a:off x="4694400" y="1080000"/>
            <a:ext cx="1893600" cy="3560400"/>
          </a:xfrm>
          <a:prstGeom prst="rect">
            <a:avLst/>
          </a:prstGeom>
        </p:spPr>
        <p:txBody>
          <a:bodyPr lIns="0" tIns="0" rIns="0" bIns="0"/>
          <a:lstStyle>
            <a:lvl1pPr marL="0" indent="0">
              <a:spcAft>
                <a:spcPts val="600"/>
              </a:spcAft>
              <a:buNone/>
              <a:defRPr sz="1400" baseline="0">
                <a:solidFill>
                  <a:schemeClr val="tx2"/>
                </a:solidFill>
              </a:defRPr>
            </a:lvl1pPr>
            <a:lvl2pPr marL="0" indent="0">
              <a:spcAft>
                <a:spcPts val="600"/>
              </a:spcAft>
              <a:buNone/>
              <a:defRPr sz="1400">
                <a:solidFill>
                  <a:schemeClr val="tx2"/>
                </a:solidFill>
              </a:defRPr>
            </a:lvl2pPr>
            <a:lvl3pPr>
              <a:buNone/>
              <a:defRPr/>
            </a:lvl3pPr>
            <a:lvl4pPr>
              <a:buNone/>
              <a:defRPr/>
            </a:lvl4pPr>
            <a:lvl5pPr>
              <a:buNone/>
              <a:defRPr/>
            </a:lvl5pPr>
          </a:lstStyle>
          <a:p>
            <a:pPr lvl="0"/>
            <a:r>
              <a:rPr lang="en-US" altLang="zh-CN"/>
              <a:t>Edit Master text styles</a:t>
            </a:r>
          </a:p>
        </p:txBody>
      </p:sp>
      <p:sp>
        <p:nvSpPr>
          <p:cNvPr id="8" name="Text Placeholder 10"/>
          <p:cNvSpPr>
            <a:spLocks noGrp="1"/>
          </p:cNvSpPr>
          <p:nvPr>
            <p:ph type="body" sz="quarter" idx="19"/>
          </p:nvPr>
        </p:nvSpPr>
        <p:spPr>
          <a:xfrm>
            <a:off x="2559600" y="1080000"/>
            <a:ext cx="1893600" cy="3560400"/>
          </a:xfrm>
          <a:prstGeom prst="rect">
            <a:avLst/>
          </a:prstGeom>
        </p:spPr>
        <p:txBody>
          <a:bodyPr lIns="0" tIns="0" rIns="0" bIns="0"/>
          <a:lstStyle>
            <a:lvl1pPr marL="0" indent="0">
              <a:spcAft>
                <a:spcPts val="600"/>
              </a:spcAft>
              <a:buFont typeface="Arial" pitchFamily="34" charset="0"/>
              <a:buNone/>
              <a:defRPr sz="1400" baseline="0">
                <a:solidFill>
                  <a:schemeClr val="tx2"/>
                </a:solidFill>
              </a:defRPr>
            </a:lvl1pPr>
            <a:lvl2pPr>
              <a:buNone/>
              <a:defRPr/>
            </a:lvl2pPr>
            <a:lvl3pPr>
              <a:buNone/>
              <a:defRPr/>
            </a:lvl3pPr>
            <a:lvl4pPr>
              <a:buNone/>
              <a:defRPr/>
            </a:lvl4pPr>
            <a:lvl5pPr>
              <a:buNone/>
              <a:defRPr/>
            </a:lvl5pPr>
          </a:lstStyle>
          <a:p>
            <a:pPr lvl="0"/>
            <a:r>
              <a:rPr lang="en-US" altLang="zh-CN"/>
              <a:t>Edit Master text styles</a:t>
            </a:r>
          </a:p>
        </p:txBody>
      </p:sp>
      <p:sp>
        <p:nvSpPr>
          <p:cNvPr id="15" name="Text Placeholder 10"/>
          <p:cNvSpPr>
            <a:spLocks noGrp="1"/>
          </p:cNvSpPr>
          <p:nvPr>
            <p:ph type="body" sz="quarter" idx="20"/>
          </p:nvPr>
        </p:nvSpPr>
        <p:spPr>
          <a:xfrm>
            <a:off x="6832800" y="1080000"/>
            <a:ext cx="1893600" cy="3560400"/>
          </a:xfrm>
          <a:prstGeom prst="rect">
            <a:avLst/>
          </a:prstGeom>
        </p:spPr>
        <p:txBody>
          <a:bodyPr lIns="0" tIns="0" rIns="0" bIns="0"/>
          <a:lstStyle>
            <a:lvl1pPr marL="0" indent="0">
              <a:spcAft>
                <a:spcPts val="600"/>
              </a:spcAft>
              <a:buNone/>
              <a:defRPr sz="1400" baseline="0">
                <a:solidFill>
                  <a:schemeClr val="tx2"/>
                </a:solidFill>
              </a:defRPr>
            </a:lvl1pPr>
            <a:lvl2pPr marL="0" indent="0">
              <a:spcAft>
                <a:spcPts val="600"/>
              </a:spcAft>
              <a:buNone/>
              <a:defRPr sz="1400">
                <a:solidFill>
                  <a:schemeClr val="tx2"/>
                </a:solidFill>
              </a:defRPr>
            </a:lvl2pPr>
            <a:lvl3pPr>
              <a:buNone/>
              <a:defRPr/>
            </a:lvl3pPr>
            <a:lvl4pPr>
              <a:buNone/>
              <a:defRPr/>
            </a:lvl4pPr>
            <a:lvl5pPr>
              <a:buNone/>
              <a:defRPr/>
            </a:lvl5pPr>
          </a:lstStyle>
          <a:p>
            <a:pPr lvl="0"/>
            <a:r>
              <a:rPr lang="en-US" altLang="zh-CN"/>
              <a:t>Edit Master text styles</a:t>
            </a:r>
          </a:p>
        </p:txBody>
      </p:sp>
      <p:sp>
        <p:nvSpPr>
          <p:cNvPr id="11"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6"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920897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Nokia White 4">
    <p:spTree>
      <p:nvGrpSpPr>
        <p:cNvPr id="1" name=""/>
        <p:cNvGrpSpPr/>
        <p:nvPr/>
      </p:nvGrpSpPr>
      <p:grpSpPr>
        <a:xfrm>
          <a:off x="0" y="0"/>
          <a:ext cx="0" cy="0"/>
          <a:chOff x="0" y="0"/>
          <a:chExt cx="0" cy="0"/>
        </a:xfrm>
      </p:grpSpPr>
      <p:sp>
        <p:nvSpPr>
          <p:cNvPr id="10" name="Content Placeholder 2"/>
          <p:cNvSpPr>
            <a:spLocks noGrp="1"/>
          </p:cNvSpPr>
          <p:nvPr>
            <p:ph sz="quarter" idx="15"/>
          </p:nvPr>
        </p:nvSpPr>
        <p:spPr>
          <a:xfrm>
            <a:off x="418119" y="1080000"/>
            <a:ext cx="18936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1" name="Content Placeholder 2"/>
          <p:cNvSpPr>
            <a:spLocks noGrp="1"/>
          </p:cNvSpPr>
          <p:nvPr>
            <p:ph sz="quarter" idx="19"/>
          </p:nvPr>
        </p:nvSpPr>
        <p:spPr>
          <a:xfrm>
            <a:off x="2556000" y="1080000"/>
            <a:ext cx="18936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3" name="Content Placeholder 2"/>
          <p:cNvSpPr>
            <a:spLocks noGrp="1"/>
          </p:cNvSpPr>
          <p:nvPr>
            <p:ph sz="quarter" idx="20"/>
          </p:nvPr>
        </p:nvSpPr>
        <p:spPr>
          <a:xfrm>
            <a:off x="4694400" y="1080000"/>
            <a:ext cx="18936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6" name="Content Placeholder 2"/>
          <p:cNvSpPr>
            <a:spLocks noGrp="1"/>
          </p:cNvSpPr>
          <p:nvPr>
            <p:ph sz="quarter" idx="21"/>
          </p:nvPr>
        </p:nvSpPr>
        <p:spPr>
          <a:xfrm>
            <a:off x="6832800" y="1080000"/>
            <a:ext cx="18936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4"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7"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005999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10" Type="http://schemas.openxmlformats.org/officeDocument/2006/relationships/theme" Target="../theme/theme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2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1.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image" Target="../media/image6.png"/><Relationship Id="rId5" Type="http://schemas.openxmlformats.org/officeDocument/2006/relationships/slideLayout" Target="../slideLayouts/slideLayout40.xml"/><Relationship Id="rId10" Type="http://schemas.openxmlformats.org/officeDocument/2006/relationships/theme" Target="../theme/theme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7" name="Slide Number Placeholder 5"/>
          <p:cNvSpPr txBox="1">
            <a:spLocks/>
          </p:cNvSpPr>
          <p:nvPr/>
        </p:nvSpPr>
        <p:spPr>
          <a:xfrm>
            <a:off x="419102" y="4816800"/>
            <a:ext cx="144462" cy="122400"/>
          </a:xfrm>
          <a:prstGeom prst="rect">
            <a:avLst/>
          </a:prstGeom>
        </p:spPr>
        <p:txBody>
          <a:bodyPr lIns="0" tIns="0" rIns="0" bIns="0" anchor="b">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GB" sz="800" smtClean="0">
                <a:solidFill>
                  <a:schemeClr val="tx2"/>
                </a:solidFill>
                <a:latin typeface="+mn-lt"/>
                <a:cs typeface="Arial" panose="020B0604020202020204" pitchFamily="34" charset="0"/>
              </a:rPr>
              <a:pPr>
                <a:defRPr/>
              </a:pPr>
              <a:t>‹#›</a:t>
            </a:fld>
            <a:endParaRPr lang="en-GB" dirty="0">
              <a:solidFill>
                <a:schemeClr val="tx2"/>
              </a:solidFill>
              <a:latin typeface="+mn-lt"/>
              <a:cs typeface="Arial" panose="020B0604020202020204" pitchFamily="34" charset="0"/>
            </a:endParaRPr>
          </a:p>
        </p:txBody>
      </p:sp>
      <p:sp>
        <p:nvSpPr>
          <p:cNvPr id="38" name="TextBox 37"/>
          <p:cNvSpPr txBox="1"/>
          <p:nvPr/>
        </p:nvSpPr>
        <p:spPr>
          <a:xfrm>
            <a:off x="827917" y="4816800"/>
            <a:ext cx="1800000" cy="122237"/>
          </a:xfrm>
          <a:prstGeom prst="rect">
            <a:avLst/>
          </a:prstGeom>
          <a:noFill/>
        </p:spPr>
        <p:txBody>
          <a:bodyPr wrap="square" lIns="0" tIns="0" rIns="0" bIns="0" anchor="b">
            <a:spAutoFit/>
          </a:bodyPr>
          <a:lstStyle/>
          <a:p>
            <a:r>
              <a:rPr lang="en-GB" sz="800" dirty="0">
                <a:solidFill>
                  <a:schemeClr val="tx2"/>
                </a:solidFill>
                <a:latin typeface="+mn-lt"/>
                <a:cs typeface="Arial" charset="0"/>
              </a:rPr>
              <a:t>Confidential</a:t>
            </a:r>
          </a:p>
        </p:txBody>
      </p:sp>
      <p:pic>
        <p:nvPicPr>
          <p:cNvPr id="3" name="Picture 2"/>
          <p:cNvPicPr>
            <a:picLocks/>
          </p:cNvPicPr>
          <p:nvPr/>
        </p:nvPicPr>
        <p:blipFill>
          <a:blip r:embed="rId14">
            <a:extLst>
              <a:ext uri="{28A0092B-C50C-407E-A947-70E740481C1C}">
                <a14:useLocalDpi xmlns:a14="http://schemas.microsoft.com/office/drawing/2010/main" val="0"/>
              </a:ext>
            </a:extLst>
          </a:blip>
          <a:stretch>
            <a:fillRect/>
          </a:stretch>
        </p:blipFill>
        <p:spPr>
          <a:xfrm>
            <a:off x="8035200" y="4806000"/>
            <a:ext cx="691200" cy="111597"/>
          </a:xfrm>
          <a:prstGeom prst="rect">
            <a:avLst/>
          </a:prstGeom>
        </p:spPr>
      </p:pic>
      <p:sp>
        <p:nvSpPr>
          <p:cNvPr id="9" name="Title Placeholder 1"/>
          <p:cNvSpPr>
            <a:spLocks noGrp="1"/>
          </p:cNvSpPr>
          <p:nvPr>
            <p:ph type="title"/>
          </p:nvPr>
        </p:nvSpPr>
        <p:spPr bwMode="auto">
          <a:xfrm>
            <a:off x="417600" y="280988"/>
            <a:ext cx="8308800" cy="3093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zh-CN"/>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804" r:id="rId1"/>
    <p:sldLayoutId id="2147483806" r:id="rId2"/>
    <p:sldLayoutId id="2147483816" r:id="rId3"/>
    <p:sldLayoutId id="2147483805" r:id="rId4"/>
    <p:sldLayoutId id="2147483817" r:id="rId5"/>
    <p:sldLayoutId id="2147483814" r:id="rId6"/>
    <p:sldLayoutId id="2147483818" r:id="rId7"/>
    <p:sldLayoutId id="2147483815" r:id="rId8"/>
    <p:sldLayoutId id="2147483819" r:id="rId9"/>
    <p:sldLayoutId id="2147483850" r:id="rId10"/>
    <p:sldLayoutId id="2147483851" r:id="rId11"/>
    <p:sldLayoutId id="2147483852" r:id="rId12"/>
  </p:sldLayoutIdLst>
  <p:hf sldNum="0" hdr="0" dt="0"/>
  <p:txStyles>
    <p:titleStyle>
      <a:lvl1pPr algn="l" defTabSz="457200" rtl="0" eaLnBrk="1" fontAlgn="base" hangingPunct="1">
        <a:spcBef>
          <a:spcPct val="0"/>
        </a:spcBef>
        <a:spcAft>
          <a:spcPct val="0"/>
        </a:spcAft>
        <a:defRPr sz="2000" b="0" kern="1200">
          <a:solidFill>
            <a:schemeClr val="tx1"/>
          </a:solidFill>
          <a:latin typeface="+mj-lt"/>
          <a:ea typeface="Nokia Pure Headline Ultra Light" panose="020B0204020202020204" pitchFamily="34" charset="0"/>
          <a:cs typeface="Arial"/>
        </a:defRPr>
      </a:lvl1pPr>
      <a:lvl2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2pPr>
      <a:lvl3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3pPr>
      <a:lvl4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4pPr>
      <a:lvl5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5pPr>
      <a:lvl6pPr marL="457200" algn="l" defTabSz="457200" rtl="0" eaLnBrk="1" fontAlgn="base" hangingPunct="1">
        <a:spcBef>
          <a:spcPct val="0"/>
        </a:spcBef>
        <a:spcAft>
          <a:spcPct val="0"/>
        </a:spcAft>
        <a:defRPr b="1">
          <a:solidFill>
            <a:schemeClr val="bg2"/>
          </a:solidFill>
          <a:latin typeface="Arial" charset="0"/>
          <a:ea typeface="ヒラギノ角ゴ Pro W3" charset="0"/>
        </a:defRPr>
      </a:lvl6pPr>
      <a:lvl7pPr marL="914400" algn="l" defTabSz="457200" rtl="0" eaLnBrk="1" fontAlgn="base" hangingPunct="1">
        <a:spcBef>
          <a:spcPct val="0"/>
        </a:spcBef>
        <a:spcAft>
          <a:spcPct val="0"/>
        </a:spcAft>
        <a:defRPr b="1">
          <a:solidFill>
            <a:schemeClr val="bg2"/>
          </a:solidFill>
          <a:latin typeface="Arial" charset="0"/>
          <a:ea typeface="ヒラギノ角ゴ Pro W3" charset="0"/>
        </a:defRPr>
      </a:lvl7pPr>
      <a:lvl8pPr marL="1371600" algn="l" defTabSz="457200" rtl="0" eaLnBrk="1" fontAlgn="base" hangingPunct="1">
        <a:spcBef>
          <a:spcPct val="0"/>
        </a:spcBef>
        <a:spcAft>
          <a:spcPct val="0"/>
        </a:spcAft>
        <a:defRPr b="1">
          <a:solidFill>
            <a:schemeClr val="bg2"/>
          </a:solidFill>
          <a:latin typeface="Arial" charset="0"/>
          <a:ea typeface="ヒラギノ角ゴ Pro W3" charset="0"/>
        </a:defRPr>
      </a:lvl8pPr>
      <a:lvl9pPr marL="1828800" algn="l" defTabSz="457200" rtl="0" eaLnBrk="1" fontAlgn="base" hangingPunct="1">
        <a:spcBef>
          <a:spcPct val="0"/>
        </a:spcBef>
        <a:spcAft>
          <a:spcPct val="0"/>
        </a:spcAft>
        <a:defRPr b="1">
          <a:solidFill>
            <a:schemeClr val="bg2"/>
          </a:solidFill>
          <a:latin typeface="Arial" charset="0"/>
          <a:ea typeface="ヒラギノ角ゴ Pro W3" charset="0"/>
        </a:defRPr>
      </a:lvl9pPr>
    </p:titleStyle>
    <p:bodyStyle>
      <a:lvl1pPr marL="230188" indent="-230188" algn="l" defTabSz="457200" rtl="0" eaLnBrk="1" fontAlgn="base" hangingPunct="1">
        <a:spcBef>
          <a:spcPct val="0"/>
        </a:spcBef>
        <a:spcAft>
          <a:spcPts val="600"/>
        </a:spcAft>
        <a:buFont typeface="Arial" charset="0"/>
        <a:buChar char="•"/>
        <a:defRPr sz="3200" kern="1200">
          <a:solidFill>
            <a:schemeClr val="tx2"/>
          </a:solidFill>
          <a:latin typeface="+mn-lt"/>
          <a:ea typeface="ヒラギノ角ゴ Pro W3" charset="0"/>
          <a:cs typeface="ヒラギノ角ゴ Pro W3" charset="0"/>
        </a:defRPr>
      </a:lvl1pPr>
      <a:lvl2pPr marL="458788" indent="-228600" algn="l" defTabSz="457200" rtl="0" eaLnBrk="1" fontAlgn="base" hangingPunct="1">
        <a:spcBef>
          <a:spcPct val="0"/>
        </a:spcBef>
        <a:spcAft>
          <a:spcPts val="600"/>
        </a:spcAft>
        <a:buFont typeface="Lucida Grande"/>
        <a:buChar char="-"/>
        <a:defRPr sz="2800" kern="1200">
          <a:solidFill>
            <a:schemeClr val="tx2"/>
          </a:solidFill>
          <a:latin typeface="+mn-lt"/>
          <a:ea typeface="ヒラギノ角ゴ Pro W3" charset="0"/>
          <a:cs typeface="ヒラギノ角ゴ Pro W3"/>
        </a:defRPr>
      </a:lvl2pPr>
      <a:lvl3pPr marL="684213" indent="-225425" algn="l" defTabSz="457200" rtl="0" eaLnBrk="1" fontAlgn="base" hangingPunct="1">
        <a:spcBef>
          <a:spcPct val="0"/>
        </a:spcBef>
        <a:spcAft>
          <a:spcPts val="600"/>
        </a:spcAft>
        <a:buFont typeface="Arial" charset="0"/>
        <a:buChar char="•"/>
        <a:defRPr sz="2400" kern="1200">
          <a:solidFill>
            <a:schemeClr val="tx2"/>
          </a:solidFill>
          <a:latin typeface="+mn-lt"/>
          <a:ea typeface="ヒラギノ角ゴ Pro W3" charset="0"/>
          <a:cs typeface="ヒラギノ角ゴ Pro W3"/>
        </a:defRPr>
      </a:lvl3pPr>
      <a:lvl4pPr marL="912813" indent="-228600" algn="l" defTabSz="457200" rtl="0" eaLnBrk="1" fontAlgn="base" hangingPunct="1">
        <a:spcBef>
          <a:spcPct val="0"/>
        </a:spcBef>
        <a:spcAft>
          <a:spcPts val="600"/>
        </a:spcAft>
        <a:buFont typeface="Lucida Grande"/>
        <a:buChar char="-"/>
        <a:defRPr sz="2000" kern="1200">
          <a:solidFill>
            <a:schemeClr val="tx2"/>
          </a:solidFill>
          <a:latin typeface="+mn-lt"/>
          <a:ea typeface="ヒラギノ角ゴ Pro W3" charset="0"/>
          <a:cs typeface="ヒラギノ角ゴ Pro W3"/>
        </a:defRPr>
      </a:lvl4pPr>
      <a:lvl5pPr marL="1143000" indent="-230188" algn="l" defTabSz="457200" rtl="0" eaLnBrk="1" fontAlgn="base" hangingPunct="1">
        <a:spcBef>
          <a:spcPct val="0"/>
        </a:spcBef>
        <a:spcAft>
          <a:spcPts val="600"/>
        </a:spcAft>
        <a:buFont typeface="Arial" charset="0"/>
        <a:buChar char="•"/>
        <a:defRPr sz="2000" kern="1200">
          <a:solidFill>
            <a:schemeClr val="tx2"/>
          </a:solidFill>
          <a:latin typeface="+mn-lt"/>
          <a:ea typeface="ヒラギノ角ゴ Pro W3" charset="0"/>
          <a:cs typeface="ヒラギノ角ゴ Pro W3"/>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6155" name="Title Placeholder 1"/>
          <p:cNvSpPr>
            <a:spLocks noGrp="1"/>
          </p:cNvSpPr>
          <p:nvPr>
            <p:ph type="title"/>
          </p:nvPr>
        </p:nvSpPr>
        <p:spPr bwMode="auto">
          <a:xfrm>
            <a:off x="417513" y="280800"/>
            <a:ext cx="8308800" cy="309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6156" name="Text Placeholder 2"/>
          <p:cNvSpPr>
            <a:spLocks noGrp="1"/>
          </p:cNvSpPr>
          <p:nvPr>
            <p:ph type="body" idx="1"/>
          </p:nvPr>
        </p:nvSpPr>
        <p:spPr bwMode="auto">
          <a:xfrm>
            <a:off x="417513" y="1080000"/>
            <a:ext cx="8308800" cy="3560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Slide Number Placeholder 5"/>
          <p:cNvSpPr txBox="1">
            <a:spLocks/>
          </p:cNvSpPr>
          <p:nvPr/>
        </p:nvSpPr>
        <p:spPr>
          <a:xfrm>
            <a:off x="433388" y="4816800"/>
            <a:ext cx="144462" cy="122400"/>
          </a:xfrm>
          <a:prstGeom prst="rect">
            <a:avLst/>
          </a:prstGeom>
        </p:spPr>
        <p:txBody>
          <a:bodyPr lIns="0" tIns="0" rIns="0" bIns="0" anchor="b">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GB" sz="800" smtClean="0">
                <a:solidFill>
                  <a:schemeClr val="bg1"/>
                </a:solidFill>
                <a:latin typeface="+mn-lt"/>
                <a:cs typeface="Arial" panose="020B0604020202020204" pitchFamily="34" charset="0"/>
              </a:rPr>
              <a:pPr>
                <a:defRPr/>
              </a:pPr>
              <a:t>‹#›</a:t>
            </a:fld>
            <a:endParaRPr lang="en-GB" dirty="0">
              <a:solidFill>
                <a:schemeClr val="bg1"/>
              </a:solidFill>
              <a:latin typeface="+mn-lt"/>
              <a:cs typeface="Arial" panose="020B0604020202020204" pitchFamily="34" charset="0"/>
            </a:endParaRPr>
          </a:p>
        </p:txBody>
      </p:sp>
      <p:sp>
        <p:nvSpPr>
          <p:cNvPr id="16" name="TextBox 15"/>
          <p:cNvSpPr txBox="1"/>
          <p:nvPr/>
        </p:nvSpPr>
        <p:spPr>
          <a:xfrm>
            <a:off x="657000" y="4816800"/>
            <a:ext cx="1800000" cy="122237"/>
          </a:xfrm>
          <a:prstGeom prst="rect">
            <a:avLst/>
          </a:prstGeom>
          <a:noFill/>
        </p:spPr>
        <p:txBody>
          <a:bodyPr wrap="square" lIns="0" tIns="0" rIns="0" bIns="0" anchor="b">
            <a:spAutoFit/>
          </a:bodyPr>
          <a:lstStyle/>
          <a:p>
            <a:r>
              <a:rPr lang="en-GB" sz="800" dirty="0">
                <a:solidFill>
                  <a:schemeClr val="bg1"/>
                </a:solidFill>
                <a:latin typeface="+mn-lt"/>
                <a:cs typeface="Arial" charset="0"/>
              </a:rPr>
              <a:t>Confidential</a:t>
            </a:r>
          </a:p>
        </p:txBody>
      </p:sp>
    </p:spTree>
  </p:cSld>
  <p:clrMap bg1="lt1" tx1="dk1" bg2="lt2" tx2="dk2" accent1="accent1" accent2="accent2" accent3="accent3" accent4="accent4" accent5="accent5" accent6="accent6" hlink="hlink" folHlink="folHlink"/>
  <p:sldLayoutIdLst>
    <p:sldLayoutId id="2147483820" r:id="rId1"/>
    <p:sldLayoutId id="2147483824" r:id="rId2"/>
    <p:sldLayoutId id="2147483822" r:id="rId3"/>
    <p:sldLayoutId id="2147483823" r:id="rId4"/>
    <p:sldLayoutId id="2147483821" r:id="rId5"/>
    <p:sldLayoutId id="2147483808" r:id="rId6"/>
    <p:sldLayoutId id="2147483809" r:id="rId7"/>
    <p:sldLayoutId id="2147483810" r:id="rId8"/>
    <p:sldLayoutId id="2147483853" r:id="rId9"/>
  </p:sldLayoutIdLst>
  <p:hf sldNum="0" hdr="0" dt="0"/>
  <p:txStyles>
    <p:titleStyle>
      <a:lvl1pPr algn="l" defTabSz="457200" rtl="0" eaLnBrk="0" fontAlgn="base" hangingPunct="0">
        <a:spcBef>
          <a:spcPct val="0"/>
        </a:spcBef>
        <a:spcAft>
          <a:spcPct val="0"/>
        </a:spcAft>
        <a:defRPr sz="2000" b="0" kern="1200">
          <a:solidFill>
            <a:schemeClr val="bg1"/>
          </a:solidFill>
          <a:latin typeface="+mj-lt"/>
          <a:ea typeface="Nokia Pure Headline Ultra Light" panose="020B0204020202020204" pitchFamily="34" charset="0"/>
          <a:cs typeface="Arial"/>
        </a:defRPr>
      </a:lvl1pPr>
      <a:lvl2pPr algn="l" defTabSz="457200" rtl="0" eaLnBrk="0" fontAlgn="base" hangingPunct="0">
        <a:spcBef>
          <a:spcPct val="0"/>
        </a:spcBef>
        <a:spcAft>
          <a:spcPct val="0"/>
        </a:spcAft>
        <a:defRPr sz="4400" b="1">
          <a:solidFill>
            <a:schemeClr val="tx2"/>
          </a:solidFill>
          <a:latin typeface="Arial" charset="0"/>
          <a:ea typeface="ヒラギノ角ゴ Pro W3" charset="0"/>
          <a:cs typeface="Arial" pitchFamily="34" charset="0"/>
        </a:defRPr>
      </a:lvl2pPr>
      <a:lvl3pPr algn="l" defTabSz="457200" rtl="0" eaLnBrk="0" fontAlgn="base" hangingPunct="0">
        <a:spcBef>
          <a:spcPct val="0"/>
        </a:spcBef>
        <a:spcAft>
          <a:spcPct val="0"/>
        </a:spcAft>
        <a:defRPr sz="4400" b="1">
          <a:solidFill>
            <a:schemeClr val="tx2"/>
          </a:solidFill>
          <a:latin typeface="Arial" charset="0"/>
          <a:ea typeface="ヒラギノ角ゴ Pro W3" charset="0"/>
          <a:cs typeface="Arial" pitchFamily="34" charset="0"/>
        </a:defRPr>
      </a:lvl3pPr>
      <a:lvl4pPr algn="l" defTabSz="457200" rtl="0" eaLnBrk="0" fontAlgn="base" hangingPunct="0">
        <a:spcBef>
          <a:spcPct val="0"/>
        </a:spcBef>
        <a:spcAft>
          <a:spcPct val="0"/>
        </a:spcAft>
        <a:defRPr sz="4400" b="1">
          <a:solidFill>
            <a:schemeClr val="tx2"/>
          </a:solidFill>
          <a:latin typeface="Arial" charset="0"/>
          <a:ea typeface="ヒラギノ角ゴ Pro W3" charset="0"/>
          <a:cs typeface="Arial" pitchFamily="34" charset="0"/>
        </a:defRPr>
      </a:lvl4pPr>
      <a:lvl5pPr algn="l" defTabSz="457200" rtl="0" eaLnBrk="0" fontAlgn="base" hangingPunct="0">
        <a:spcBef>
          <a:spcPct val="0"/>
        </a:spcBef>
        <a:spcAft>
          <a:spcPct val="0"/>
        </a:spcAft>
        <a:defRPr sz="4400" b="1">
          <a:solidFill>
            <a:schemeClr val="tx2"/>
          </a:solidFill>
          <a:latin typeface="Arial" charset="0"/>
          <a:ea typeface="ヒラギノ角ゴ Pro W3" charset="0"/>
          <a:cs typeface="Arial" pitchFamily="34" charset="0"/>
        </a:defRPr>
      </a:lvl5pPr>
      <a:lvl6pPr marL="457200" algn="l" defTabSz="457200" rtl="0" eaLnBrk="1" fontAlgn="base" hangingPunct="1">
        <a:spcBef>
          <a:spcPct val="0"/>
        </a:spcBef>
        <a:spcAft>
          <a:spcPct val="0"/>
        </a:spcAft>
        <a:defRPr b="1">
          <a:solidFill>
            <a:schemeClr val="bg2"/>
          </a:solidFill>
          <a:latin typeface="Arial" charset="0"/>
          <a:ea typeface="ヒラギノ角ゴ Pro W3" charset="0"/>
        </a:defRPr>
      </a:lvl6pPr>
      <a:lvl7pPr marL="914400" algn="l" defTabSz="457200" rtl="0" eaLnBrk="1" fontAlgn="base" hangingPunct="1">
        <a:spcBef>
          <a:spcPct val="0"/>
        </a:spcBef>
        <a:spcAft>
          <a:spcPct val="0"/>
        </a:spcAft>
        <a:defRPr b="1">
          <a:solidFill>
            <a:schemeClr val="bg2"/>
          </a:solidFill>
          <a:latin typeface="Arial" charset="0"/>
          <a:ea typeface="ヒラギノ角ゴ Pro W3" charset="0"/>
        </a:defRPr>
      </a:lvl7pPr>
      <a:lvl8pPr marL="1371600" algn="l" defTabSz="457200" rtl="0" eaLnBrk="1" fontAlgn="base" hangingPunct="1">
        <a:spcBef>
          <a:spcPct val="0"/>
        </a:spcBef>
        <a:spcAft>
          <a:spcPct val="0"/>
        </a:spcAft>
        <a:defRPr b="1">
          <a:solidFill>
            <a:schemeClr val="bg2"/>
          </a:solidFill>
          <a:latin typeface="Arial" charset="0"/>
          <a:ea typeface="ヒラギノ角ゴ Pro W3" charset="0"/>
        </a:defRPr>
      </a:lvl8pPr>
      <a:lvl9pPr marL="1828800" algn="l" defTabSz="457200" rtl="0" eaLnBrk="1" fontAlgn="base" hangingPunct="1">
        <a:spcBef>
          <a:spcPct val="0"/>
        </a:spcBef>
        <a:spcAft>
          <a:spcPct val="0"/>
        </a:spcAft>
        <a:defRPr b="1">
          <a:solidFill>
            <a:schemeClr val="bg2"/>
          </a:solidFill>
          <a:latin typeface="Arial" charset="0"/>
          <a:ea typeface="ヒラギノ角ゴ Pro W3" charset="0"/>
        </a:defRPr>
      </a:lvl9pPr>
    </p:titleStyle>
    <p:bodyStyle>
      <a:lvl1pPr marL="230188" indent="-230188" algn="l" defTabSz="457200" rtl="0" eaLnBrk="0" fontAlgn="base" hangingPunct="0">
        <a:spcBef>
          <a:spcPct val="0"/>
        </a:spcBef>
        <a:spcAft>
          <a:spcPts val="600"/>
        </a:spcAft>
        <a:buFont typeface="Arial" charset="0"/>
        <a:buChar char="•"/>
        <a:defRPr sz="3200" kern="1200">
          <a:solidFill>
            <a:schemeClr val="bg1"/>
          </a:solidFill>
          <a:latin typeface="+mn-lt"/>
          <a:ea typeface="ヒラギノ角ゴ Pro W3" charset="0"/>
          <a:cs typeface="ヒラギノ角ゴ Pro W3" charset="0"/>
        </a:defRPr>
      </a:lvl1pPr>
      <a:lvl2pPr marL="458788" indent="-228600" algn="l" defTabSz="457200" rtl="0" eaLnBrk="0" fontAlgn="base" hangingPunct="0">
        <a:spcBef>
          <a:spcPct val="0"/>
        </a:spcBef>
        <a:spcAft>
          <a:spcPts val="600"/>
        </a:spcAft>
        <a:buFont typeface="Lucida Grande"/>
        <a:buChar char="-"/>
        <a:defRPr sz="2800" kern="1200">
          <a:solidFill>
            <a:schemeClr val="bg1"/>
          </a:solidFill>
          <a:latin typeface="+mn-lt"/>
          <a:ea typeface="ヒラギノ角ゴ Pro W3" charset="0"/>
          <a:cs typeface="ヒラギノ角ゴ Pro W3"/>
        </a:defRPr>
      </a:lvl2pPr>
      <a:lvl3pPr marL="684213" indent="-225425" algn="l" defTabSz="457200" rtl="0" eaLnBrk="0" fontAlgn="base" hangingPunct="0">
        <a:spcBef>
          <a:spcPct val="0"/>
        </a:spcBef>
        <a:spcAft>
          <a:spcPts val="600"/>
        </a:spcAft>
        <a:buFont typeface="Arial" charset="0"/>
        <a:buChar char="•"/>
        <a:defRPr sz="2400" kern="1200">
          <a:solidFill>
            <a:schemeClr val="bg1"/>
          </a:solidFill>
          <a:latin typeface="+mn-lt"/>
          <a:ea typeface="ヒラギノ角ゴ Pro W3" charset="0"/>
          <a:cs typeface="ヒラギノ角ゴ Pro W3"/>
        </a:defRPr>
      </a:lvl3pPr>
      <a:lvl4pPr marL="912813" indent="-228600" algn="l" defTabSz="457200" rtl="0" eaLnBrk="0" fontAlgn="base" hangingPunct="0">
        <a:spcBef>
          <a:spcPct val="0"/>
        </a:spcBef>
        <a:spcAft>
          <a:spcPts val="600"/>
        </a:spcAft>
        <a:buFont typeface="Lucida Grande"/>
        <a:buChar char="-"/>
        <a:defRPr sz="2000" kern="1200">
          <a:solidFill>
            <a:schemeClr val="bg1"/>
          </a:solidFill>
          <a:latin typeface="+mn-lt"/>
          <a:ea typeface="ヒラギノ角ゴ Pro W3" charset="0"/>
          <a:cs typeface="ヒラギノ角ゴ Pro W3"/>
        </a:defRPr>
      </a:lvl4pPr>
      <a:lvl5pPr marL="1143000" indent="-230188" algn="l" defTabSz="457200" rtl="0" eaLnBrk="0" fontAlgn="base" hangingPunct="0">
        <a:spcBef>
          <a:spcPct val="0"/>
        </a:spcBef>
        <a:spcAft>
          <a:spcPts val="600"/>
        </a:spcAft>
        <a:buFont typeface="Arial" charset="0"/>
        <a:buChar char="•"/>
        <a:defRPr sz="2000" kern="1200">
          <a:solidFill>
            <a:schemeClr val="bg1"/>
          </a:solidFill>
          <a:latin typeface="+mn-lt"/>
          <a:ea typeface="ヒラギノ角ゴ Pro W3" charset="0"/>
          <a:cs typeface="ヒラギノ角ゴ Pro W3"/>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302" y="2430463"/>
            <a:ext cx="1741074" cy="282575"/>
          </a:xfrm>
          <a:prstGeom prst="rect">
            <a:avLst/>
          </a:prstGeom>
        </p:spPr>
      </p:pic>
    </p:spTree>
  </p:cSld>
  <p:clrMap bg1="lt1" tx1="dk1" bg2="lt2" tx2="dk2" accent1="accent1" accent2="accent2" accent3="accent3" accent4="accent4" accent5="accent5" accent6="accent6" hlink="hlink" folHlink="folHlink"/>
  <p:sldLayoutIdLst>
    <p:sldLayoutId id="2147483813" r:id="rId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auto">
          <a:xfrm>
            <a:off x="417600" y="280988"/>
            <a:ext cx="8308800" cy="3093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Click to edit Master title style</a:t>
            </a:r>
            <a:endParaRPr lang="en-US" dirty="0"/>
          </a:p>
        </p:txBody>
      </p:sp>
      <p:sp>
        <p:nvSpPr>
          <p:cNvPr id="37" name="Slide Number Placeholder 5"/>
          <p:cNvSpPr txBox="1">
            <a:spLocks/>
          </p:cNvSpPr>
          <p:nvPr/>
        </p:nvSpPr>
        <p:spPr>
          <a:xfrm>
            <a:off x="419103" y="4825196"/>
            <a:ext cx="144462" cy="114006"/>
          </a:xfrm>
          <a:prstGeom prst="rect">
            <a:avLst/>
          </a:prstGeom>
        </p:spPr>
        <p:txBody>
          <a:bodyPr lIns="0" tIns="0" rIns="0" bIns="0" anchor="b">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GB" sz="741" smtClean="0">
                <a:solidFill>
                  <a:schemeClr val="tx2"/>
                </a:solidFill>
                <a:latin typeface="+mn-lt"/>
                <a:cs typeface="Arial" panose="020B0604020202020204" pitchFamily="34" charset="0"/>
              </a:rPr>
              <a:pPr>
                <a:defRPr/>
              </a:pPr>
              <a:t>‹#›</a:t>
            </a:fld>
            <a:endParaRPr lang="en-GB" sz="927" dirty="0">
              <a:solidFill>
                <a:schemeClr val="tx2"/>
              </a:solidFill>
              <a:latin typeface="+mn-lt"/>
              <a:cs typeface="Arial" panose="020B0604020202020204" pitchFamily="34" charset="0"/>
            </a:endParaRPr>
          </a:p>
        </p:txBody>
      </p:sp>
      <p:sp>
        <p:nvSpPr>
          <p:cNvPr id="38" name="TextBox 37"/>
          <p:cNvSpPr txBox="1"/>
          <p:nvPr/>
        </p:nvSpPr>
        <p:spPr>
          <a:xfrm>
            <a:off x="657000" y="4825032"/>
            <a:ext cx="1800000" cy="114006"/>
          </a:xfrm>
          <a:prstGeom prst="rect">
            <a:avLst/>
          </a:prstGeom>
          <a:noFill/>
        </p:spPr>
        <p:txBody>
          <a:bodyPr wrap="square" lIns="0" tIns="0" rIns="0" bIns="0" anchor="b">
            <a:spAutoFit/>
          </a:bodyPr>
          <a:lstStyle/>
          <a:p>
            <a:r>
              <a:rPr lang="en-GB" sz="741" dirty="0">
                <a:solidFill>
                  <a:schemeClr val="tx2"/>
                </a:solidFill>
                <a:latin typeface="+mn-lt"/>
                <a:cs typeface="Arial" charset="0"/>
              </a:rPr>
              <a:t>© Nokia 2017</a:t>
            </a:r>
          </a:p>
        </p:txBody>
      </p:sp>
      <p:sp>
        <p:nvSpPr>
          <p:cNvPr id="39"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dirty="0">
                <a:cs typeface="Arial" panose="020B0604020202020204" pitchFamily="34" charset="0"/>
              </a:rPr>
              <a:t>Confidential</a:t>
            </a:r>
          </a:p>
        </p:txBody>
      </p:sp>
      <p:pic>
        <p:nvPicPr>
          <p:cNvPr id="3" name="Picture 2"/>
          <p:cNvPicPr>
            <a:picLocks/>
          </p:cNvPicPr>
          <p:nvPr/>
        </p:nvPicPr>
        <p:blipFill>
          <a:blip r:embed="rId15">
            <a:extLst>
              <a:ext uri="{28A0092B-C50C-407E-A947-70E740481C1C}">
                <a14:useLocalDpi xmlns:a14="http://schemas.microsoft.com/office/drawing/2010/main" val="0"/>
              </a:ext>
            </a:extLst>
          </a:blip>
          <a:stretch>
            <a:fillRect/>
          </a:stretch>
        </p:blipFill>
        <p:spPr>
          <a:xfrm>
            <a:off x="8035200" y="4806002"/>
            <a:ext cx="691200" cy="111597"/>
          </a:xfrm>
          <a:prstGeom prst="rect">
            <a:avLst/>
          </a:prstGeom>
        </p:spPr>
      </p:pic>
    </p:spTree>
    <p:extLst>
      <p:ext uri="{BB962C8B-B14F-4D97-AF65-F5344CB8AC3E}">
        <p14:creationId xmlns:p14="http://schemas.microsoft.com/office/powerpoint/2010/main" val="3764435941"/>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 id="2147483838" r:id="rId13"/>
  </p:sldLayoutIdLst>
  <p:hf sldNum="0" hdr="0" dt="0"/>
  <p:txStyles>
    <p:titleStyle>
      <a:lvl1pPr algn="l" defTabSz="423584" rtl="0" eaLnBrk="1" fontAlgn="base" hangingPunct="1">
        <a:spcBef>
          <a:spcPct val="0"/>
        </a:spcBef>
        <a:spcAft>
          <a:spcPct val="0"/>
        </a:spcAft>
        <a:defRPr sz="1853" b="0" kern="1200">
          <a:solidFill>
            <a:schemeClr val="tx1"/>
          </a:solidFill>
          <a:latin typeface="+mj-lt"/>
          <a:ea typeface="Nokia Pure Headline Ultra Light" panose="020B0204020202020204" pitchFamily="34" charset="0"/>
          <a:cs typeface="Arial"/>
        </a:defRPr>
      </a:lvl1pPr>
      <a:lvl2pPr algn="l" defTabSz="423584" rtl="0" eaLnBrk="1" fontAlgn="base" hangingPunct="1">
        <a:spcBef>
          <a:spcPct val="0"/>
        </a:spcBef>
        <a:spcAft>
          <a:spcPct val="0"/>
        </a:spcAft>
        <a:defRPr sz="4077" b="1">
          <a:solidFill>
            <a:schemeClr val="tx1"/>
          </a:solidFill>
          <a:latin typeface="Arial" charset="0"/>
          <a:ea typeface="ヒラギノ角ゴ Pro W3" charset="0"/>
          <a:cs typeface="Arial" pitchFamily="34" charset="0"/>
        </a:defRPr>
      </a:lvl2pPr>
      <a:lvl3pPr algn="l" defTabSz="423584" rtl="0" eaLnBrk="1" fontAlgn="base" hangingPunct="1">
        <a:spcBef>
          <a:spcPct val="0"/>
        </a:spcBef>
        <a:spcAft>
          <a:spcPct val="0"/>
        </a:spcAft>
        <a:defRPr sz="4077" b="1">
          <a:solidFill>
            <a:schemeClr val="tx1"/>
          </a:solidFill>
          <a:latin typeface="Arial" charset="0"/>
          <a:ea typeface="ヒラギノ角ゴ Pro W3" charset="0"/>
          <a:cs typeface="Arial" pitchFamily="34" charset="0"/>
        </a:defRPr>
      </a:lvl3pPr>
      <a:lvl4pPr algn="l" defTabSz="423584" rtl="0" eaLnBrk="1" fontAlgn="base" hangingPunct="1">
        <a:spcBef>
          <a:spcPct val="0"/>
        </a:spcBef>
        <a:spcAft>
          <a:spcPct val="0"/>
        </a:spcAft>
        <a:defRPr sz="4077" b="1">
          <a:solidFill>
            <a:schemeClr val="tx1"/>
          </a:solidFill>
          <a:latin typeface="Arial" charset="0"/>
          <a:ea typeface="ヒラギノ角ゴ Pro W3" charset="0"/>
          <a:cs typeface="Arial" pitchFamily="34" charset="0"/>
        </a:defRPr>
      </a:lvl4pPr>
      <a:lvl5pPr algn="l" defTabSz="423584" rtl="0" eaLnBrk="1" fontAlgn="base" hangingPunct="1">
        <a:spcBef>
          <a:spcPct val="0"/>
        </a:spcBef>
        <a:spcAft>
          <a:spcPct val="0"/>
        </a:spcAft>
        <a:defRPr sz="4077" b="1">
          <a:solidFill>
            <a:schemeClr val="tx1"/>
          </a:solidFill>
          <a:latin typeface="Arial" charset="0"/>
          <a:ea typeface="ヒラギノ角ゴ Pro W3" charset="0"/>
          <a:cs typeface="Arial" pitchFamily="34" charset="0"/>
        </a:defRPr>
      </a:lvl5pPr>
      <a:lvl6pPr marL="423584" algn="l" defTabSz="423584" rtl="0" eaLnBrk="1" fontAlgn="base" hangingPunct="1">
        <a:spcBef>
          <a:spcPct val="0"/>
        </a:spcBef>
        <a:spcAft>
          <a:spcPct val="0"/>
        </a:spcAft>
        <a:defRPr b="1">
          <a:solidFill>
            <a:schemeClr val="bg2"/>
          </a:solidFill>
          <a:latin typeface="Arial" charset="0"/>
          <a:ea typeface="ヒラギノ角ゴ Pro W3" charset="0"/>
        </a:defRPr>
      </a:lvl6pPr>
      <a:lvl7pPr marL="847168" algn="l" defTabSz="423584" rtl="0" eaLnBrk="1" fontAlgn="base" hangingPunct="1">
        <a:spcBef>
          <a:spcPct val="0"/>
        </a:spcBef>
        <a:spcAft>
          <a:spcPct val="0"/>
        </a:spcAft>
        <a:defRPr b="1">
          <a:solidFill>
            <a:schemeClr val="bg2"/>
          </a:solidFill>
          <a:latin typeface="Arial" charset="0"/>
          <a:ea typeface="ヒラギノ角ゴ Pro W3" charset="0"/>
        </a:defRPr>
      </a:lvl7pPr>
      <a:lvl8pPr marL="1270751" algn="l" defTabSz="423584" rtl="0" eaLnBrk="1" fontAlgn="base" hangingPunct="1">
        <a:spcBef>
          <a:spcPct val="0"/>
        </a:spcBef>
        <a:spcAft>
          <a:spcPct val="0"/>
        </a:spcAft>
        <a:defRPr b="1">
          <a:solidFill>
            <a:schemeClr val="bg2"/>
          </a:solidFill>
          <a:latin typeface="Arial" charset="0"/>
          <a:ea typeface="ヒラギノ角ゴ Pro W3" charset="0"/>
        </a:defRPr>
      </a:lvl8pPr>
      <a:lvl9pPr marL="1694335" algn="l" defTabSz="423584" rtl="0" eaLnBrk="1" fontAlgn="base" hangingPunct="1">
        <a:spcBef>
          <a:spcPct val="0"/>
        </a:spcBef>
        <a:spcAft>
          <a:spcPct val="0"/>
        </a:spcAft>
        <a:defRPr b="1">
          <a:solidFill>
            <a:schemeClr val="bg2"/>
          </a:solidFill>
          <a:latin typeface="Arial" charset="0"/>
          <a:ea typeface="ヒラギノ角ゴ Pro W3" charset="0"/>
        </a:defRPr>
      </a:lvl9pPr>
    </p:titleStyle>
    <p:bodyStyle>
      <a:lvl1pPr marL="213264" indent="-213264" algn="l" defTabSz="423584" rtl="0" eaLnBrk="1" fontAlgn="base" hangingPunct="1">
        <a:spcBef>
          <a:spcPct val="0"/>
        </a:spcBef>
        <a:spcAft>
          <a:spcPts val="556"/>
        </a:spcAft>
        <a:buFont typeface="Arial" charset="0"/>
        <a:buChar char="•"/>
        <a:defRPr sz="2965" kern="1200">
          <a:solidFill>
            <a:schemeClr val="tx2"/>
          </a:solidFill>
          <a:latin typeface="+mn-lt"/>
          <a:ea typeface="ヒラギノ角ゴ Pro W3" charset="0"/>
          <a:cs typeface="ヒラギノ角ゴ Pro W3" charset="0"/>
        </a:defRPr>
      </a:lvl1pPr>
      <a:lvl2pPr marL="425055" indent="-211791" algn="l" defTabSz="423584" rtl="0" eaLnBrk="1" fontAlgn="base" hangingPunct="1">
        <a:spcBef>
          <a:spcPct val="0"/>
        </a:spcBef>
        <a:spcAft>
          <a:spcPts val="556"/>
        </a:spcAft>
        <a:buFont typeface="Lucida Grande"/>
        <a:buChar char="-"/>
        <a:defRPr sz="2594" kern="1200">
          <a:solidFill>
            <a:schemeClr val="tx2"/>
          </a:solidFill>
          <a:latin typeface="+mn-lt"/>
          <a:ea typeface="ヒラギノ角ゴ Pro W3" charset="0"/>
          <a:cs typeface="ヒラギノ角ゴ Pro W3"/>
        </a:defRPr>
      </a:lvl2pPr>
      <a:lvl3pPr marL="633906" indent="-208850" algn="l" defTabSz="423584" rtl="0" eaLnBrk="1" fontAlgn="base" hangingPunct="1">
        <a:spcBef>
          <a:spcPct val="0"/>
        </a:spcBef>
        <a:spcAft>
          <a:spcPts val="556"/>
        </a:spcAft>
        <a:buFont typeface="Arial" charset="0"/>
        <a:buChar char="•"/>
        <a:defRPr sz="2224" kern="1200">
          <a:solidFill>
            <a:schemeClr val="tx2"/>
          </a:solidFill>
          <a:latin typeface="+mn-lt"/>
          <a:ea typeface="ヒラギノ角ゴ Pro W3" charset="0"/>
          <a:cs typeface="ヒラギノ角ゴ Pro W3"/>
        </a:defRPr>
      </a:lvl3pPr>
      <a:lvl4pPr marL="845698" indent="-211791" algn="l" defTabSz="423584" rtl="0" eaLnBrk="1" fontAlgn="base" hangingPunct="1">
        <a:spcBef>
          <a:spcPct val="0"/>
        </a:spcBef>
        <a:spcAft>
          <a:spcPts val="556"/>
        </a:spcAft>
        <a:buFont typeface="Lucida Grande"/>
        <a:buChar char="-"/>
        <a:defRPr sz="1853" kern="1200">
          <a:solidFill>
            <a:schemeClr val="tx2"/>
          </a:solidFill>
          <a:latin typeface="+mn-lt"/>
          <a:ea typeface="ヒラギノ角ゴ Pro W3" charset="0"/>
          <a:cs typeface="ヒラギノ角ゴ Pro W3"/>
        </a:defRPr>
      </a:lvl4pPr>
      <a:lvl5pPr marL="1058960" indent="-213264" algn="l" defTabSz="423584" rtl="0" eaLnBrk="1" fontAlgn="base" hangingPunct="1">
        <a:spcBef>
          <a:spcPct val="0"/>
        </a:spcBef>
        <a:spcAft>
          <a:spcPts val="556"/>
        </a:spcAft>
        <a:buFont typeface="Arial" charset="0"/>
        <a:buChar char="•"/>
        <a:defRPr sz="1853" kern="1200">
          <a:solidFill>
            <a:schemeClr val="tx2"/>
          </a:solidFill>
          <a:latin typeface="+mn-lt"/>
          <a:ea typeface="ヒラギノ角ゴ Pro W3" charset="0"/>
          <a:cs typeface="ヒラギノ角ゴ Pro W3"/>
        </a:defRPr>
      </a:lvl5pPr>
      <a:lvl6pPr marL="2329711" indent="-211791" algn="l" defTabSz="423584" rtl="0" eaLnBrk="1" latinLnBrk="0" hangingPunct="1">
        <a:spcBef>
          <a:spcPct val="20000"/>
        </a:spcBef>
        <a:buFont typeface="Arial"/>
        <a:buChar char="•"/>
        <a:defRPr sz="1853" kern="1200">
          <a:solidFill>
            <a:schemeClr val="tx1"/>
          </a:solidFill>
          <a:latin typeface="+mn-lt"/>
          <a:ea typeface="+mn-ea"/>
          <a:cs typeface="+mn-cs"/>
        </a:defRPr>
      </a:lvl6pPr>
      <a:lvl7pPr marL="2753294" indent="-211791" algn="l" defTabSz="423584" rtl="0" eaLnBrk="1" latinLnBrk="0" hangingPunct="1">
        <a:spcBef>
          <a:spcPct val="20000"/>
        </a:spcBef>
        <a:buFont typeface="Arial"/>
        <a:buChar char="•"/>
        <a:defRPr sz="1853" kern="1200">
          <a:solidFill>
            <a:schemeClr val="tx1"/>
          </a:solidFill>
          <a:latin typeface="+mn-lt"/>
          <a:ea typeface="+mn-ea"/>
          <a:cs typeface="+mn-cs"/>
        </a:defRPr>
      </a:lvl7pPr>
      <a:lvl8pPr marL="3176879" indent="-211791" algn="l" defTabSz="423584" rtl="0" eaLnBrk="1" latinLnBrk="0" hangingPunct="1">
        <a:spcBef>
          <a:spcPct val="20000"/>
        </a:spcBef>
        <a:buFont typeface="Arial"/>
        <a:buChar char="•"/>
        <a:defRPr sz="1853" kern="1200">
          <a:solidFill>
            <a:schemeClr val="tx1"/>
          </a:solidFill>
          <a:latin typeface="+mn-lt"/>
          <a:ea typeface="+mn-ea"/>
          <a:cs typeface="+mn-cs"/>
        </a:defRPr>
      </a:lvl8pPr>
      <a:lvl9pPr marL="3600462" indent="-211791" algn="l" defTabSz="423584" rtl="0" eaLnBrk="1" latinLnBrk="0" hangingPunct="1">
        <a:spcBef>
          <a:spcPct val="20000"/>
        </a:spcBef>
        <a:buFont typeface="Arial"/>
        <a:buChar char="•"/>
        <a:defRPr sz="1853" kern="1200">
          <a:solidFill>
            <a:schemeClr val="tx1"/>
          </a:solidFill>
          <a:latin typeface="+mn-lt"/>
          <a:ea typeface="+mn-ea"/>
          <a:cs typeface="+mn-cs"/>
        </a:defRPr>
      </a:lvl9pPr>
    </p:bodyStyle>
    <p:otherStyle>
      <a:defPPr>
        <a:defRPr lang="en-US"/>
      </a:defPPr>
      <a:lvl1pPr marL="0" algn="l" defTabSz="423584" rtl="0" eaLnBrk="1" latinLnBrk="0" hangingPunct="1">
        <a:defRPr sz="1668" kern="1200">
          <a:solidFill>
            <a:schemeClr val="tx1"/>
          </a:solidFill>
          <a:latin typeface="+mn-lt"/>
          <a:ea typeface="+mn-ea"/>
          <a:cs typeface="+mn-cs"/>
        </a:defRPr>
      </a:lvl1pPr>
      <a:lvl2pPr marL="423584" algn="l" defTabSz="423584" rtl="0" eaLnBrk="1" latinLnBrk="0" hangingPunct="1">
        <a:defRPr sz="1668" kern="1200">
          <a:solidFill>
            <a:schemeClr val="tx1"/>
          </a:solidFill>
          <a:latin typeface="+mn-lt"/>
          <a:ea typeface="+mn-ea"/>
          <a:cs typeface="+mn-cs"/>
        </a:defRPr>
      </a:lvl2pPr>
      <a:lvl3pPr marL="847168" algn="l" defTabSz="423584" rtl="0" eaLnBrk="1" latinLnBrk="0" hangingPunct="1">
        <a:defRPr sz="1668" kern="1200">
          <a:solidFill>
            <a:schemeClr val="tx1"/>
          </a:solidFill>
          <a:latin typeface="+mn-lt"/>
          <a:ea typeface="+mn-ea"/>
          <a:cs typeface="+mn-cs"/>
        </a:defRPr>
      </a:lvl3pPr>
      <a:lvl4pPr marL="1270751" algn="l" defTabSz="423584" rtl="0" eaLnBrk="1" latinLnBrk="0" hangingPunct="1">
        <a:defRPr sz="1668" kern="1200">
          <a:solidFill>
            <a:schemeClr val="tx1"/>
          </a:solidFill>
          <a:latin typeface="+mn-lt"/>
          <a:ea typeface="+mn-ea"/>
          <a:cs typeface="+mn-cs"/>
        </a:defRPr>
      </a:lvl4pPr>
      <a:lvl5pPr marL="1694335" algn="l" defTabSz="423584" rtl="0" eaLnBrk="1" latinLnBrk="0" hangingPunct="1">
        <a:defRPr sz="1668" kern="1200">
          <a:solidFill>
            <a:schemeClr val="tx1"/>
          </a:solidFill>
          <a:latin typeface="+mn-lt"/>
          <a:ea typeface="+mn-ea"/>
          <a:cs typeface="+mn-cs"/>
        </a:defRPr>
      </a:lvl5pPr>
      <a:lvl6pPr marL="2117919" algn="l" defTabSz="423584" rtl="0" eaLnBrk="1" latinLnBrk="0" hangingPunct="1">
        <a:defRPr sz="1668" kern="1200">
          <a:solidFill>
            <a:schemeClr val="tx1"/>
          </a:solidFill>
          <a:latin typeface="+mn-lt"/>
          <a:ea typeface="+mn-ea"/>
          <a:cs typeface="+mn-cs"/>
        </a:defRPr>
      </a:lvl6pPr>
      <a:lvl7pPr marL="2541503" algn="l" defTabSz="423584" rtl="0" eaLnBrk="1" latinLnBrk="0" hangingPunct="1">
        <a:defRPr sz="1668" kern="1200">
          <a:solidFill>
            <a:schemeClr val="tx1"/>
          </a:solidFill>
          <a:latin typeface="+mn-lt"/>
          <a:ea typeface="+mn-ea"/>
          <a:cs typeface="+mn-cs"/>
        </a:defRPr>
      </a:lvl7pPr>
      <a:lvl8pPr marL="2965086" algn="l" defTabSz="423584" rtl="0" eaLnBrk="1" latinLnBrk="0" hangingPunct="1">
        <a:defRPr sz="1668" kern="1200">
          <a:solidFill>
            <a:schemeClr val="tx1"/>
          </a:solidFill>
          <a:latin typeface="+mn-lt"/>
          <a:ea typeface="+mn-ea"/>
          <a:cs typeface="+mn-cs"/>
        </a:defRPr>
      </a:lvl8pPr>
      <a:lvl9pPr marL="3388671" algn="l" defTabSz="423584" rtl="0" eaLnBrk="1" latinLnBrk="0" hangingPunct="1">
        <a:defRPr sz="1668"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5" name="Line 9"/>
          <p:cNvSpPr>
            <a:spLocks noChangeShapeType="1"/>
          </p:cNvSpPr>
          <p:nvPr/>
        </p:nvSpPr>
        <p:spPr bwMode="auto">
          <a:xfrm flipV="1">
            <a:off x="-179388" y="593725"/>
            <a:ext cx="9502776" cy="0"/>
          </a:xfrm>
          <a:prstGeom prst="line">
            <a:avLst/>
          </a:prstGeom>
          <a:noFill/>
          <a:ln w="3175">
            <a:solidFill>
              <a:schemeClr val="bg1"/>
            </a:solidFill>
            <a:round/>
            <a:headEnd/>
            <a:tailEnd/>
          </a:ln>
          <a:extLst/>
        </p:spPr>
        <p:txBody>
          <a:bodyPr anchor="ctr"/>
          <a:lstStyle/>
          <a:p>
            <a:pPr>
              <a:defRPr/>
            </a:pPr>
            <a:endParaRPr lang="en-GB" dirty="0">
              <a:latin typeface="+mj-lt"/>
            </a:endParaRPr>
          </a:p>
        </p:txBody>
      </p:sp>
      <p:sp>
        <p:nvSpPr>
          <p:cNvPr id="1036" name="Line 12"/>
          <p:cNvSpPr>
            <a:spLocks noChangeShapeType="1"/>
          </p:cNvSpPr>
          <p:nvPr/>
        </p:nvSpPr>
        <p:spPr bwMode="auto">
          <a:xfrm flipV="1">
            <a:off x="-179388" y="4914900"/>
            <a:ext cx="9502776" cy="0"/>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1037" name="Line 9"/>
          <p:cNvSpPr>
            <a:spLocks noChangeShapeType="1"/>
          </p:cNvSpPr>
          <p:nvPr/>
        </p:nvSpPr>
        <p:spPr bwMode="auto">
          <a:xfrm flipV="1">
            <a:off x="-179388" y="846138"/>
            <a:ext cx="9502776" cy="0"/>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1038" name="Line 10"/>
          <p:cNvSpPr>
            <a:spLocks noChangeShapeType="1"/>
          </p:cNvSpPr>
          <p:nvPr/>
        </p:nvSpPr>
        <p:spPr bwMode="auto">
          <a:xfrm flipH="1">
            <a:off x="-179388" y="1092200"/>
            <a:ext cx="9502776" cy="0"/>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1039" name="Line 12"/>
          <p:cNvSpPr>
            <a:spLocks noChangeShapeType="1"/>
          </p:cNvSpPr>
          <p:nvPr/>
        </p:nvSpPr>
        <p:spPr bwMode="auto">
          <a:xfrm flipV="1">
            <a:off x="-179388" y="4665663"/>
            <a:ext cx="9502776" cy="0"/>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1040" name="Line 13"/>
          <p:cNvSpPr>
            <a:spLocks noChangeShapeType="1"/>
          </p:cNvSpPr>
          <p:nvPr/>
        </p:nvSpPr>
        <p:spPr bwMode="auto">
          <a:xfrm flipH="1" flipV="1">
            <a:off x="-179388" y="4400550"/>
            <a:ext cx="9502776" cy="0"/>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1041" name="Line 14"/>
          <p:cNvSpPr>
            <a:spLocks noChangeShapeType="1"/>
          </p:cNvSpPr>
          <p:nvPr/>
        </p:nvSpPr>
        <p:spPr bwMode="auto">
          <a:xfrm>
            <a:off x="-179388" y="280988"/>
            <a:ext cx="9502776" cy="0"/>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1042" name="Line 15"/>
          <p:cNvSpPr>
            <a:spLocks noChangeShapeType="1"/>
          </p:cNvSpPr>
          <p:nvPr/>
        </p:nvSpPr>
        <p:spPr bwMode="auto">
          <a:xfrm flipH="1">
            <a:off x="417513" y="-147638"/>
            <a:ext cx="0" cy="5508626"/>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1043" name="Line 17"/>
          <p:cNvSpPr>
            <a:spLocks noChangeShapeType="1"/>
          </p:cNvSpPr>
          <p:nvPr/>
        </p:nvSpPr>
        <p:spPr bwMode="auto">
          <a:xfrm>
            <a:off x="8656638" y="-147638"/>
            <a:ext cx="0" cy="5508626"/>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2" name="Title Placeholder 1"/>
          <p:cNvSpPr>
            <a:spLocks noGrp="1"/>
          </p:cNvSpPr>
          <p:nvPr>
            <p:ph type="title"/>
          </p:nvPr>
        </p:nvSpPr>
        <p:spPr bwMode="auto">
          <a:xfrm>
            <a:off x="401639" y="352425"/>
            <a:ext cx="8229600" cy="3111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4" name="Text Placeholder 2"/>
          <p:cNvSpPr>
            <a:spLocks noGrp="1"/>
          </p:cNvSpPr>
          <p:nvPr>
            <p:ph type="body" idx="1"/>
          </p:nvPr>
        </p:nvSpPr>
        <p:spPr bwMode="auto">
          <a:xfrm>
            <a:off x="401639" y="723900"/>
            <a:ext cx="8229600" cy="377507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2" name="Text Box 9"/>
          <p:cNvSpPr txBox="1">
            <a:spLocks noChangeArrowheads="1"/>
          </p:cNvSpPr>
          <p:nvPr/>
        </p:nvSpPr>
        <p:spPr bwMode="auto">
          <a:xfrm>
            <a:off x="0" y="-352425"/>
            <a:ext cx="9144000" cy="233362"/>
          </a:xfrm>
          <a:prstGeom prst="rect">
            <a:avLst/>
          </a:prstGeom>
          <a:noFill/>
          <a:ln w="19050" algn="ctr">
            <a:noFill/>
            <a:miter lim="800000"/>
            <a:headEnd/>
            <a:tailEnd/>
          </a:ln>
          <a:effectLst/>
        </p:spPr>
        <p:txBody>
          <a:bodyPr lIns="90000" tIns="46800" rIns="90000" bIns="46800">
            <a:spAutoFit/>
          </a:bodyPr>
          <a:lstStyle/>
          <a:p>
            <a:pPr algn="ctr" defTabSz="762000" eaLnBrk="0" hangingPunct="0">
              <a:lnSpc>
                <a:spcPct val="90000"/>
              </a:lnSpc>
              <a:spcBef>
                <a:spcPct val="50000"/>
              </a:spcBef>
              <a:buClr>
                <a:schemeClr val="accent1"/>
              </a:buClr>
              <a:defRPr/>
            </a:pPr>
            <a:r>
              <a:rPr lang="en-US" sz="1000" dirty="0">
                <a:solidFill>
                  <a:schemeClr val="tx2"/>
                </a:solidFill>
                <a:latin typeface="+mn-lt"/>
                <a:cs typeface="+mn-cs"/>
              </a:rPr>
              <a:t>To change the document information in the footer, press [Alt + F8] and use the “FORM“</a:t>
            </a:r>
          </a:p>
        </p:txBody>
      </p:sp>
      <p:sp>
        <p:nvSpPr>
          <p:cNvPr id="41" name="AutoShape 57"/>
          <p:cNvSpPr>
            <a:spLocks noChangeArrowheads="1"/>
          </p:cNvSpPr>
          <p:nvPr/>
        </p:nvSpPr>
        <p:spPr bwMode="auto">
          <a:xfrm>
            <a:off x="1474788" y="5208588"/>
            <a:ext cx="287337" cy="134937"/>
          </a:xfrm>
          <a:prstGeom prst="roundRect">
            <a:avLst>
              <a:gd name="adj" fmla="val 16667"/>
            </a:avLst>
          </a:prstGeom>
          <a:solidFill>
            <a:schemeClr val="accent1"/>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r>
              <a:rPr lang="en-GB" sz="500" b="1" dirty="0">
                <a:solidFill>
                  <a:schemeClr val="tx2"/>
                </a:solidFill>
                <a:latin typeface="+mn-lt"/>
                <a:cs typeface="Arial" panose="020B0604020202020204" pitchFamily="34" charset="0"/>
              </a:rPr>
              <a:t>R 18 </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G 65 </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B 145</a:t>
            </a:r>
          </a:p>
        </p:txBody>
      </p:sp>
      <p:sp>
        <p:nvSpPr>
          <p:cNvPr id="43" name="AutoShape 58"/>
          <p:cNvSpPr>
            <a:spLocks noChangeArrowheads="1"/>
          </p:cNvSpPr>
          <p:nvPr/>
        </p:nvSpPr>
        <p:spPr bwMode="auto">
          <a:xfrm>
            <a:off x="1835150" y="5208588"/>
            <a:ext cx="287338" cy="134937"/>
          </a:xfrm>
          <a:prstGeom prst="roundRect">
            <a:avLst>
              <a:gd name="adj" fmla="val 16667"/>
            </a:avLst>
          </a:prstGeom>
          <a:solidFill>
            <a:schemeClr val="accent2"/>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r>
              <a:rPr lang="en-GB" sz="500" b="1" dirty="0">
                <a:solidFill>
                  <a:schemeClr val="tx2"/>
                </a:solidFill>
                <a:latin typeface="+mn-lt"/>
                <a:cs typeface="Arial" panose="020B0604020202020204" pitchFamily="34" charset="0"/>
              </a:rPr>
              <a:t>R 0 </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G 201 </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B 255</a:t>
            </a:r>
          </a:p>
        </p:txBody>
      </p:sp>
      <p:sp>
        <p:nvSpPr>
          <p:cNvPr id="44" name="AutoShape 59"/>
          <p:cNvSpPr>
            <a:spLocks noChangeArrowheads="1"/>
          </p:cNvSpPr>
          <p:nvPr/>
        </p:nvSpPr>
        <p:spPr bwMode="auto">
          <a:xfrm>
            <a:off x="2195513" y="5208588"/>
            <a:ext cx="287337" cy="134937"/>
          </a:xfrm>
          <a:prstGeom prst="roundRect">
            <a:avLst>
              <a:gd name="adj" fmla="val 16667"/>
            </a:avLst>
          </a:prstGeom>
          <a:solidFill>
            <a:schemeClr val="accent4"/>
          </a:solidFill>
          <a:ln w="9525">
            <a:noFill/>
            <a:round/>
            <a:headEnd/>
            <a:tailEnd/>
          </a:ln>
          <a:effectLst/>
        </p:spPr>
        <p:txBody>
          <a:bodyPr lIns="18000" tIns="252000" rIns="18000" bIns="0"/>
          <a:lstStyle/>
          <a:p>
            <a:pPr defTabSz="604647" eaLnBrk="0" fontAlgn="auto" hangingPunct="0">
              <a:spcBef>
                <a:spcPct val="15000"/>
              </a:spcBef>
              <a:spcAft>
                <a:spcPct val="15000"/>
              </a:spcAft>
              <a:buClr>
                <a:schemeClr val="accent1"/>
              </a:buClr>
              <a:defRPr/>
            </a:pPr>
            <a:r>
              <a:rPr lang="en-US" sz="500" b="1" dirty="0">
                <a:solidFill>
                  <a:schemeClr val="tx2"/>
                </a:solidFill>
                <a:latin typeface="+mn-lt"/>
                <a:cs typeface="Arial" panose="020B0604020202020204" pitchFamily="34" charset="0"/>
              </a:rPr>
              <a:t>R 104</a:t>
            </a:r>
            <a:br>
              <a:rPr lang="en-US" sz="500" b="1" dirty="0">
                <a:solidFill>
                  <a:schemeClr val="tx2"/>
                </a:solidFill>
                <a:latin typeface="+mn-lt"/>
                <a:cs typeface="Arial" panose="020B0604020202020204" pitchFamily="34" charset="0"/>
              </a:rPr>
            </a:br>
            <a:r>
              <a:rPr lang="en-US" sz="500" b="1" dirty="0">
                <a:solidFill>
                  <a:schemeClr val="tx2"/>
                </a:solidFill>
                <a:latin typeface="+mn-lt"/>
                <a:cs typeface="Arial" panose="020B0604020202020204" pitchFamily="34" charset="0"/>
              </a:rPr>
              <a:t>G 113</a:t>
            </a:r>
            <a:br>
              <a:rPr lang="en-US" sz="500" b="1" dirty="0">
                <a:solidFill>
                  <a:schemeClr val="tx2"/>
                </a:solidFill>
                <a:latin typeface="+mn-lt"/>
                <a:cs typeface="Arial" panose="020B0604020202020204" pitchFamily="34" charset="0"/>
              </a:rPr>
            </a:br>
            <a:r>
              <a:rPr lang="en-US" sz="500" b="1" dirty="0">
                <a:solidFill>
                  <a:schemeClr val="tx2"/>
                </a:solidFill>
                <a:latin typeface="+mn-lt"/>
                <a:cs typeface="Arial" panose="020B0604020202020204" pitchFamily="34" charset="0"/>
              </a:rPr>
              <a:t>B 122</a:t>
            </a:r>
          </a:p>
        </p:txBody>
      </p:sp>
      <p:sp>
        <p:nvSpPr>
          <p:cNvPr id="45" name="AutoShape 64"/>
          <p:cNvSpPr>
            <a:spLocks noChangeArrowheads="1"/>
          </p:cNvSpPr>
          <p:nvPr/>
        </p:nvSpPr>
        <p:spPr bwMode="auto">
          <a:xfrm>
            <a:off x="2916238" y="5208588"/>
            <a:ext cx="287337" cy="134937"/>
          </a:xfrm>
          <a:prstGeom prst="roundRect">
            <a:avLst>
              <a:gd name="adj" fmla="val 16667"/>
            </a:avLst>
          </a:prstGeom>
          <a:solidFill>
            <a:schemeClr val="accent6"/>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r>
              <a:rPr lang="en-GB" sz="500" b="1" dirty="0">
                <a:solidFill>
                  <a:schemeClr val="tx2"/>
                </a:solidFill>
                <a:latin typeface="+mn-lt"/>
                <a:cs typeface="Arial" panose="020B0604020202020204" pitchFamily="34" charset="0"/>
              </a:rPr>
              <a:t>R 216</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G 217</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B 218</a:t>
            </a:r>
          </a:p>
        </p:txBody>
      </p:sp>
      <p:sp>
        <p:nvSpPr>
          <p:cNvPr id="46" name="AutoShape 65"/>
          <p:cNvSpPr>
            <a:spLocks noChangeArrowheads="1"/>
          </p:cNvSpPr>
          <p:nvPr/>
        </p:nvSpPr>
        <p:spPr bwMode="auto">
          <a:xfrm>
            <a:off x="2555875" y="5208588"/>
            <a:ext cx="287338" cy="134937"/>
          </a:xfrm>
          <a:prstGeom prst="roundRect">
            <a:avLst>
              <a:gd name="adj" fmla="val 16667"/>
            </a:avLst>
          </a:prstGeom>
          <a:solidFill>
            <a:schemeClr val="accent4"/>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r>
              <a:rPr lang="en-GB" sz="500" b="1" dirty="0">
                <a:solidFill>
                  <a:schemeClr val="tx2"/>
                </a:solidFill>
                <a:latin typeface="+mn-lt"/>
                <a:cs typeface="Arial" panose="020B0604020202020204" pitchFamily="34" charset="0"/>
              </a:rPr>
              <a:t>R 168</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G 187</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B 192</a:t>
            </a:r>
          </a:p>
        </p:txBody>
      </p:sp>
      <p:sp>
        <p:nvSpPr>
          <p:cNvPr id="47" name="Rectangle 68"/>
          <p:cNvSpPr>
            <a:spLocks noChangeArrowheads="1"/>
          </p:cNvSpPr>
          <p:nvPr/>
        </p:nvSpPr>
        <p:spPr bwMode="auto">
          <a:xfrm>
            <a:off x="647700" y="5208588"/>
            <a:ext cx="792163" cy="134937"/>
          </a:xfrm>
          <a:prstGeom prst="rect">
            <a:avLst/>
          </a:prstGeom>
          <a:noFill/>
          <a:ln>
            <a:noFill/>
          </a:ln>
          <a:extLst/>
        </p:spPr>
        <p:txBody>
          <a:bodyPr wrap="none" lIns="18000" tIns="0" rIns="36000" bIns="0" anchor="ctr"/>
          <a:lstStyle/>
          <a:p>
            <a:pPr algn="r" defTabSz="603250" eaLnBrk="0" hangingPunct="0">
              <a:spcBef>
                <a:spcPct val="15000"/>
              </a:spcBef>
              <a:spcAft>
                <a:spcPct val="15000"/>
              </a:spcAft>
              <a:buClr>
                <a:schemeClr val="accent1"/>
              </a:buClr>
              <a:defRPr/>
            </a:pPr>
            <a:r>
              <a:rPr lang="en-GB" sz="500" b="1" dirty="0">
                <a:solidFill>
                  <a:schemeClr val="tx2"/>
                </a:solidFill>
                <a:latin typeface="Arial" panose="020B0604020202020204" pitchFamily="34" charset="0"/>
                <a:cs typeface="Arial" panose="020B0604020202020204" pitchFamily="34" charset="0"/>
              </a:rPr>
              <a:t>Core and </a:t>
            </a:r>
            <a:r>
              <a:rPr lang="en-GB" sz="500" b="1" dirty="0">
                <a:solidFill>
                  <a:schemeClr val="tx2"/>
                </a:solidFill>
                <a:latin typeface="+mn-lt"/>
                <a:cs typeface="Arial" panose="020B0604020202020204" pitchFamily="34" charset="0"/>
              </a:rPr>
              <a:t>background</a:t>
            </a:r>
            <a:r>
              <a:rPr lang="en-GB" sz="500" b="1" dirty="0">
                <a:solidFill>
                  <a:schemeClr val="tx2"/>
                </a:solidFill>
                <a:latin typeface="Arial" panose="020B0604020202020204" pitchFamily="34" charset="0"/>
                <a:cs typeface="Arial" panose="020B0604020202020204" pitchFamily="34" charset="0"/>
              </a:rPr>
              <a:t> colors:</a:t>
            </a:r>
          </a:p>
        </p:txBody>
      </p:sp>
      <p:sp>
        <p:nvSpPr>
          <p:cNvPr id="48" name="AutoShape 57"/>
          <p:cNvSpPr>
            <a:spLocks noChangeArrowheads="1"/>
          </p:cNvSpPr>
          <p:nvPr/>
        </p:nvSpPr>
        <p:spPr bwMode="auto">
          <a:xfrm>
            <a:off x="1474788" y="5208588"/>
            <a:ext cx="287337" cy="134937"/>
          </a:xfrm>
          <a:prstGeom prst="roundRect">
            <a:avLst>
              <a:gd name="adj" fmla="val 16667"/>
            </a:avLst>
          </a:prstGeom>
          <a:solidFill>
            <a:schemeClr val="tx1"/>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endParaRPr lang="en-US" sz="500" b="1" dirty="0">
              <a:solidFill>
                <a:schemeClr val="tx2"/>
              </a:solidFill>
              <a:latin typeface="+mn-lt"/>
              <a:cs typeface="Arial" panose="020B0604020202020204" pitchFamily="34" charset="0"/>
            </a:endParaRPr>
          </a:p>
        </p:txBody>
      </p:sp>
      <p:sp>
        <p:nvSpPr>
          <p:cNvPr id="49" name="AutoShape 58"/>
          <p:cNvSpPr>
            <a:spLocks noChangeArrowheads="1"/>
          </p:cNvSpPr>
          <p:nvPr/>
        </p:nvSpPr>
        <p:spPr bwMode="auto">
          <a:xfrm>
            <a:off x="1835150" y="5208588"/>
            <a:ext cx="287338" cy="134937"/>
          </a:xfrm>
          <a:prstGeom prst="roundRect">
            <a:avLst>
              <a:gd name="adj" fmla="val 16667"/>
            </a:avLst>
          </a:prstGeom>
          <a:solidFill>
            <a:schemeClr val="accent1"/>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endParaRPr lang="en-US" sz="500" b="1" dirty="0">
              <a:solidFill>
                <a:schemeClr val="tx2"/>
              </a:solidFill>
              <a:latin typeface="+mn-lt"/>
              <a:cs typeface="Arial" panose="020B0604020202020204" pitchFamily="34" charset="0"/>
            </a:endParaRPr>
          </a:p>
        </p:txBody>
      </p:sp>
      <p:sp>
        <p:nvSpPr>
          <p:cNvPr id="50" name="AutoShape 59"/>
          <p:cNvSpPr>
            <a:spLocks noChangeArrowheads="1"/>
          </p:cNvSpPr>
          <p:nvPr/>
        </p:nvSpPr>
        <p:spPr bwMode="auto">
          <a:xfrm>
            <a:off x="2195513" y="5208588"/>
            <a:ext cx="287337" cy="134937"/>
          </a:xfrm>
          <a:prstGeom prst="roundRect">
            <a:avLst>
              <a:gd name="adj" fmla="val 16667"/>
            </a:avLst>
          </a:prstGeom>
          <a:solidFill>
            <a:schemeClr val="bg2"/>
          </a:solidFill>
          <a:ln w="9525">
            <a:noFill/>
            <a:round/>
            <a:headEnd/>
            <a:tailEnd/>
          </a:ln>
          <a:effectLst/>
        </p:spPr>
        <p:txBody>
          <a:bodyPr lIns="18000" tIns="252000" rIns="18000" bIns="0"/>
          <a:lstStyle/>
          <a:p>
            <a:pPr defTabSz="604647" eaLnBrk="0" fontAlgn="auto" hangingPunct="0">
              <a:spcBef>
                <a:spcPct val="15000"/>
              </a:spcBef>
              <a:spcAft>
                <a:spcPct val="15000"/>
              </a:spcAft>
              <a:buClr>
                <a:schemeClr val="accent1"/>
              </a:buClr>
              <a:defRPr/>
            </a:pPr>
            <a:endParaRPr lang="en-US" sz="500" b="1" dirty="0">
              <a:solidFill>
                <a:schemeClr val="tx2"/>
              </a:solidFill>
              <a:latin typeface="+mn-lt"/>
              <a:ea typeface="+mn-ea"/>
              <a:cs typeface="Arial" panose="020B0604020202020204" pitchFamily="34" charset="0"/>
            </a:endParaRPr>
          </a:p>
        </p:txBody>
      </p:sp>
      <p:sp>
        <p:nvSpPr>
          <p:cNvPr id="51" name="Rectangle 68"/>
          <p:cNvSpPr>
            <a:spLocks noChangeArrowheads="1"/>
          </p:cNvSpPr>
          <p:nvPr/>
        </p:nvSpPr>
        <p:spPr bwMode="auto">
          <a:xfrm>
            <a:off x="647700" y="5208588"/>
            <a:ext cx="792163" cy="134937"/>
          </a:xfrm>
          <a:prstGeom prst="rect">
            <a:avLst/>
          </a:prstGeom>
          <a:noFill/>
          <a:ln>
            <a:noFill/>
          </a:ln>
          <a:extLst/>
        </p:spPr>
        <p:txBody>
          <a:bodyPr wrap="none" lIns="18000" tIns="0" rIns="36000" bIns="0" anchor="ctr"/>
          <a:lstStyle/>
          <a:p>
            <a:pPr algn="r" defTabSz="603250" eaLnBrk="0" hangingPunct="0">
              <a:spcBef>
                <a:spcPct val="15000"/>
              </a:spcBef>
              <a:spcAft>
                <a:spcPct val="15000"/>
              </a:spcAft>
              <a:buClr>
                <a:schemeClr val="accent1"/>
              </a:buClr>
              <a:defRPr/>
            </a:pPr>
            <a:endParaRPr lang="en-GB" sz="500" b="1" dirty="0">
              <a:solidFill>
                <a:schemeClr val="tx2"/>
              </a:solidFill>
              <a:latin typeface="Arial" panose="020B0604020202020204" pitchFamily="34" charset="0"/>
              <a:cs typeface="Arial" panose="020B0604020202020204" pitchFamily="34" charset="0"/>
            </a:endParaRPr>
          </a:p>
        </p:txBody>
      </p:sp>
      <p:sp>
        <p:nvSpPr>
          <p:cNvPr id="52" name="Date Placeholder 3"/>
          <p:cNvSpPr txBox="1">
            <a:spLocks/>
          </p:cNvSpPr>
          <p:nvPr/>
        </p:nvSpPr>
        <p:spPr>
          <a:xfrm>
            <a:off x="722313" y="4643438"/>
            <a:ext cx="687387" cy="138112"/>
          </a:xfrm>
          <a:prstGeom prst="rect">
            <a:avLst/>
          </a:prstGeom>
        </p:spPr>
        <p:txBody>
          <a:bodyPr lIns="0" tIns="0" rIns="0" bIns="0"/>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1FEF4778-5275-AF44-A3A2-413C53D52084}" type="datetime1">
              <a:rPr lang="en-GB" sz="800" smtClean="0">
                <a:solidFill>
                  <a:schemeClr val="bg2"/>
                </a:solidFill>
                <a:latin typeface="+mn-lt"/>
                <a:cs typeface="Arial" panose="020B0604020202020204" pitchFamily="34" charset="0"/>
              </a:rPr>
              <a:pPr>
                <a:defRPr/>
              </a:pPr>
              <a:t>13/08/2018</a:t>
            </a:fld>
            <a:endParaRPr lang="en-GB" sz="800" dirty="0">
              <a:solidFill>
                <a:schemeClr val="bg2"/>
              </a:solidFill>
              <a:latin typeface="+mn-lt"/>
              <a:cs typeface="Arial" panose="020B0604020202020204" pitchFamily="34" charset="0"/>
            </a:endParaRPr>
          </a:p>
        </p:txBody>
      </p:sp>
      <p:sp>
        <p:nvSpPr>
          <p:cNvPr id="53" name="Slide Number Placeholder 5"/>
          <p:cNvSpPr txBox="1">
            <a:spLocks/>
          </p:cNvSpPr>
          <p:nvPr/>
        </p:nvSpPr>
        <p:spPr>
          <a:xfrm>
            <a:off x="433388" y="4643438"/>
            <a:ext cx="144462" cy="138112"/>
          </a:xfrm>
          <a:prstGeom prst="rect">
            <a:avLst/>
          </a:prstGeom>
        </p:spPr>
        <p:txBody>
          <a:bodyPr lIns="0" tIns="0" rIns="0" bIns="0"/>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59182688-34E5-4CE3-92E4-C88AA8BD9750}" type="slidenum">
              <a:rPr lang="en-GB" sz="800" smtClean="0">
                <a:solidFill>
                  <a:schemeClr val="bg2"/>
                </a:solidFill>
                <a:latin typeface="+mn-lt"/>
                <a:cs typeface="Arial" panose="020B0604020202020204" pitchFamily="34" charset="0"/>
              </a:rPr>
              <a:pPr>
                <a:defRPr/>
              </a:pPr>
              <a:t>‹#›</a:t>
            </a:fld>
            <a:endParaRPr lang="en-GB" dirty="0">
              <a:solidFill>
                <a:schemeClr val="bg2"/>
              </a:solidFill>
              <a:latin typeface="+mn-lt"/>
              <a:cs typeface="Arial" panose="020B0604020202020204" pitchFamily="34" charset="0"/>
            </a:endParaRPr>
          </a:p>
        </p:txBody>
      </p:sp>
      <p:pic>
        <p:nvPicPr>
          <p:cNvPr id="1050" name="Picture 1"/>
          <p:cNvPicPr>
            <a:picLocks/>
          </p:cNvPicPr>
          <p:nvPr/>
        </p:nvPicPr>
        <p:blipFill>
          <a:blip r:embed="rId11"/>
          <a:srcRect/>
          <a:stretch>
            <a:fillRect/>
          </a:stretch>
        </p:blipFill>
        <p:spPr bwMode="auto">
          <a:xfrm>
            <a:off x="7959725" y="4672013"/>
            <a:ext cx="701675" cy="115887"/>
          </a:xfrm>
          <a:prstGeom prst="rect">
            <a:avLst/>
          </a:prstGeom>
          <a:noFill/>
          <a:ln w="9525">
            <a:noFill/>
            <a:miter lim="800000"/>
            <a:headEnd/>
            <a:tailEnd/>
          </a:ln>
        </p:spPr>
      </p:pic>
      <p:sp>
        <p:nvSpPr>
          <p:cNvPr id="3" name="TextBox 2"/>
          <p:cNvSpPr txBox="1"/>
          <p:nvPr/>
        </p:nvSpPr>
        <p:spPr>
          <a:xfrm>
            <a:off x="1341438" y="4643438"/>
            <a:ext cx="6078537" cy="122237"/>
          </a:xfrm>
          <a:prstGeom prst="rect">
            <a:avLst/>
          </a:prstGeom>
          <a:noFill/>
        </p:spPr>
        <p:txBody>
          <a:bodyPr lIns="0" tIns="0" rIns="0" bIns="0">
            <a:spAutoFit/>
          </a:bodyPr>
          <a:lstStyle/>
          <a:p>
            <a:r>
              <a:rPr lang="en-GB" sz="800" dirty="0">
                <a:solidFill>
                  <a:schemeClr val="bg2"/>
                </a:solidFill>
                <a:latin typeface="+mn-lt"/>
                <a:cs typeface="Arial" charset="0"/>
              </a:rPr>
              <a:t>© Nokia 2014   - File Name   - Version   - Creator   - </a:t>
            </a:r>
            <a:r>
              <a:rPr lang="en-GB" sz="800" dirty="0" err="1">
                <a:solidFill>
                  <a:schemeClr val="bg2"/>
                </a:solidFill>
                <a:latin typeface="+mn-lt"/>
                <a:cs typeface="Arial" charset="0"/>
              </a:rPr>
              <a:t>DocID</a:t>
            </a:r>
            <a:endParaRPr lang="en-GB" sz="800" dirty="0">
              <a:solidFill>
                <a:schemeClr val="bg2"/>
              </a:solidFill>
              <a:latin typeface="+mn-lt"/>
              <a:cs typeface="Arial" charset="0"/>
            </a:endParaRPr>
          </a:p>
        </p:txBody>
      </p:sp>
      <p:sp>
        <p:nvSpPr>
          <p:cNvPr id="28" name="TextBox 27"/>
          <p:cNvSpPr txBox="1"/>
          <p:nvPr/>
        </p:nvSpPr>
        <p:spPr>
          <a:xfrm>
            <a:off x="1503363" y="4749800"/>
            <a:ext cx="6078537" cy="338138"/>
          </a:xfrm>
          <a:prstGeom prst="rect">
            <a:avLst/>
          </a:prstGeom>
          <a:noFill/>
        </p:spPr>
        <p:txBody>
          <a:bodyPr>
            <a:spAutoFit/>
          </a:bodyPr>
          <a:lstStyle/>
          <a:p>
            <a:pPr>
              <a:defRPr/>
            </a:pPr>
            <a:endParaRPr lang="en-GB" sz="800" dirty="0">
              <a:solidFill>
                <a:schemeClr val="bg2"/>
              </a:solidFill>
              <a:latin typeface="Arial" panose="020B0604020202020204" pitchFamily="34" charset="0"/>
              <a:ea typeface="+mn-ea"/>
              <a:cs typeface="Arial" panose="020B0604020202020204" pitchFamily="34" charset="0"/>
            </a:endParaRPr>
          </a:p>
          <a:p>
            <a:pPr>
              <a:defRPr/>
            </a:pPr>
            <a:endParaRPr lang="en-GB" sz="800" dirty="0">
              <a:solidFill>
                <a:schemeClr val="bg2"/>
              </a:solidFill>
              <a:latin typeface="Arial" panose="020B0604020202020204" pitchFamily="34" charset="0"/>
              <a:ea typeface="+mn-ea"/>
              <a:cs typeface="Arial" panose="020B0604020202020204" pitchFamily="34" charset="0"/>
            </a:endParaRPr>
          </a:p>
        </p:txBody>
      </p:sp>
      <p:sp>
        <p:nvSpPr>
          <p:cNvPr id="29" name="TextBox 28"/>
          <p:cNvSpPr txBox="1"/>
          <p:nvPr/>
        </p:nvSpPr>
        <p:spPr>
          <a:xfrm>
            <a:off x="432000" y="4787900"/>
            <a:ext cx="6078537" cy="123825"/>
          </a:xfrm>
          <a:prstGeom prst="rect">
            <a:avLst/>
          </a:prstGeom>
          <a:noFill/>
        </p:spPr>
        <p:txBody>
          <a:bodyPr lIns="0" tIns="0" rIns="0" bIns="0">
            <a:spAutoFit/>
          </a:bodyPr>
          <a:lstStyle/>
          <a:p>
            <a:pPr>
              <a:defRPr/>
            </a:pPr>
            <a:r>
              <a:rPr lang="en-GB" sz="800">
                <a:solidFill>
                  <a:schemeClr val="bg2"/>
                </a:solidFill>
                <a:latin typeface="+mn-lt"/>
                <a:cs typeface="Arial" charset="0"/>
              </a:rPr>
              <a:t>Confidential</a:t>
            </a:r>
            <a:endParaRPr lang="en-GB" sz="800" dirty="0">
              <a:solidFill>
                <a:schemeClr val="bg2"/>
              </a:solidFill>
              <a:latin typeface="+mn-lt"/>
              <a:cs typeface="Arial" charset="0"/>
            </a:endParaRPr>
          </a:p>
        </p:txBody>
      </p:sp>
    </p:spTree>
    <p:extLst>
      <p:ext uri="{BB962C8B-B14F-4D97-AF65-F5344CB8AC3E}">
        <p14:creationId xmlns:p14="http://schemas.microsoft.com/office/powerpoint/2010/main" val="2057910225"/>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Lst>
  <p:hf sldNum="0" hdr="0"/>
  <p:txStyles>
    <p:titleStyle>
      <a:lvl1pPr marL="0" indent="0" algn="l" defTabSz="457200" rtl="0" eaLnBrk="1" fontAlgn="base" hangingPunct="1">
        <a:spcBef>
          <a:spcPct val="0"/>
        </a:spcBef>
        <a:spcAft>
          <a:spcPct val="0"/>
        </a:spcAft>
        <a:buFont typeface="+mj-lt"/>
        <a:buNone/>
        <a:defRPr sz="1600" b="1" kern="1200">
          <a:solidFill>
            <a:schemeClr val="tx1"/>
          </a:solidFill>
          <a:latin typeface="+mj-lt"/>
          <a:ea typeface="ヒラギノ角ゴ Pro W3" charset="0"/>
          <a:cs typeface="Arial"/>
        </a:defRPr>
      </a:lvl1pPr>
      <a:lvl2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2pPr>
      <a:lvl3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3pPr>
      <a:lvl4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4pPr>
      <a:lvl5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5pPr>
      <a:lvl6pPr marL="457200" algn="l" defTabSz="457200" rtl="0" eaLnBrk="1" fontAlgn="base" hangingPunct="1">
        <a:spcBef>
          <a:spcPct val="0"/>
        </a:spcBef>
        <a:spcAft>
          <a:spcPct val="0"/>
        </a:spcAft>
        <a:defRPr b="1">
          <a:solidFill>
            <a:schemeClr val="bg2"/>
          </a:solidFill>
          <a:latin typeface="Arial" charset="0"/>
          <a:ea typeface="ヒラギノ角ゴ Pro W3" charset="0"/>
        </a:defRPr>
      </a:lvl6pPr>
      <a:lvl7pPr marL="914400" algn="l" defTabSz="457200" rtl="0" eaLnBrk="1" fontAlgn="base" hangingPunct="1">
        <a:spcBef>
          <a:spcPct val="0"/>
        </a:spcBef>
        <a:spcAft>
          <a:spcPct val="0"/>
        </a:spcAft>
        <a:defRPr b="1">
          <a:solidFill>
            <a:schemeClr val="bg2"/>
          </a:solidFill>
          <a:latin typeface="Arial" charset="0"/>
          <a:ea typeface="ヒラギノ角ゴ Pro W3" charset="0"/>
        </a:defRPr>
      </a:lvl7pPr>
      <a:lvl8pPr marL="1371600" algn="l" defTabSz="457200" rtl="0" eaLnBrk="1" fontAlgn="base" hangingPunct="1">
        <a:spcBef>
          <a:spcPct val="0"/>
        </a:spcBef>
        <a:spcAft>
          <a:spcPct val="0"/>
        </a:spcAft>
        <a:defRPr b="1">
          <a:solidFill>
            <a:schemeClr val="bg2"/>
          </a:solidFill>
          <a:latin typeface="Arial" charset="0"/>
          <a:ea typeface="ヒラギノ角ゴ Pro W3" charset="0"/>
        </a:defRPr>
      </a:lvl8pPr>
      <a:lvl9pPr marL="1828800" algn="l" defTabSz="457200" rtl="0" eaLnBrk="1" fontAlgn="base" hangingPunct="1">
        <a:spcBef>
          <a:spcPct val="0"/>
        </a:spcBef>
        <a:spcAft>
          <a:spcPct val="0"/>
        </a:spcAft>
        <a:defRPr b="1">
          <a:solidFill>
            <a:schemeClr val="bg2"/>
          </a:solidFill>
          <a:latin typeface="Arial" charset="0"/>
          <a:ea typeface="ヒラギノ角ゴ Pro W3" charset="0"/>
        </a:defRPr>
      </a:lvl9pPr>
    </p:titleStyle>
    <p:bodyStyle>
      <a:lvl1pPr marL="171450" indent="-171450" algn="l" defTabSz="457200" rtl="0" eaLnBrk="1" fontAlgn="base" hangingPunct="1">
        <a:spcBef>
          <a:spcPct val="0"/>
        </a:spcBef>
        <a:spcAft>
          <a:spcPts val="300"/>
        </a:spcAft>
        <a:buFont typeface="Wingdings" panose="05000000000000000000" pitchFamily="2" charset="2"/>
        <a:buChar char="§"/>
        <a:defRPr sz="1400" kern="1200">
          <a:solidFill>
            <a:schemeClr val="bg2"/>
          </a:solidFill>
          <a:latin typeface="+mn-lt"/>
          <a:ea typeface="ヒラギノ角ゴ Pro W3" charset="0"/>
          <a:cs typeface="ヒラギノ角ゴ Pro W3" charset="0"/>
        </a:defRPr>
      </a:lvl1pPr>
      <a:lvl2pPr marL="282575" indent="-107950" algn="l" defTabSz="457200" rtl="0" eaLnBrk="1" fontAlgn="base" hangingPunct="1">
        <a:spcBef>
          <a:spcPct val="0"/>
        </a:spcBef>
        <a:spcAft>
          <a:spcPts val="300"/>
        </a:spcAft>
        <a:buFont typeface="Arial" panose="020B0604020202020204" pitchFamily="34" charset="0"/>
        <a:buChar char="•"/>
        <a:defRPr sz="1200" kern="1200">
          <a:solidFill>
            <a:schemeClr val="bg2"/>
          </a:solidFill>
          <a:latin typeface="+mn-lt"/>
          <a:ea typeface="ヒラギノ角ゴ Pro W3" charset="0"/>
          <a:cs typeface="ヒラギノ角ゴ Pro W3"/>
        </a:defRPr>
      </a:lvl2pPr>
      <a:lvl3pPr marL="401638" indent="-119063" algn="l" defTabSz="457200" rtl="0" eaLnBrk="1" fontAlgn="base" hangingPunct="1">
        <a:spcBef>
          <a:spcPct val="0"/>
        </a:spcBef>
        <a:spcAft>
          <a:spcPts val="300"/>
        </a:spcAft>
        <a:buFont typeface="Courier New" panose="02070309020205020404" pitchFamily="49" charset="0"/>
        <a:buChar char="­"/>
        <a:defRPr sz="1100" kern="1200">
          <a:solidFill>
            <a:schemeClr val="bg2"/>
          </a:solidFill>
          <a:latin typeface="+mn-lt"/>
          <a:ea typeface="ヒラギノ角ゴ Pro W3" charset="0"/>
          <a:cs typeface="ヒラギノ角ゴ Pro W3"/>
        </a:defRPr>
      </a:lvl3pPr>
      <a:lvl4pPr marL="512763" indent="-111125" algn="l" defTabSz="457200" rtl="0" eaLnBrk="1" fontAlgn="base" hangingPunct="1">
        <a:spcBef>
          <a:spcPct val="0"/>
        </a:spcBef>
        <a:spcAft>
          <a:spcPts val="300"/>
        </a:spcAft>
        <a:buFont typeface="Lucida Grande"/>
        <a:buChar char="-"/>
        <a:defRPr sz="1000" kern="1200">
          <a:solidFill>
            <a:schemeClr val="bg2"/>
          </a:solidFill>
          <a:latin typeface="+mn-lt"/>
          <a:ea typeface="ヒラギノ角ゴ Pro W3" charset="0"/>
          <a:cs typeface="ヒラギノ角ゴ Pro W3"/>
        </a:defRPr>
      </a:lvl4pPr>
      <a:lvl5pPr marL="631825" indent="-119063" algn="l" defTabSz="457200" rtl="0" eaLnBrk="1" fontAlgn="base" hangingPunct="1">
        <a:spcBef>
          <a:spcPct val="0"/>
        </a:spcBef>
        <a:spcAft>
          <a:spcPts val="300"/>
        </a:spcAft>
        <a:buFont typeface="Arial" panose="020B0604020202020204" pitchFamily="34" charset="0"/>
        <a:buChar char="•"/>
        <a:defRPr sz="900" kern="1200">
          <a:solidFill>
            <a:schemeClr val="bg2"/>
          </a:solidFill>
          <a:latin typeface="+mn-lt"/>
          <a:ea typeface="ヒラギノ角ゴ Pro W3" charset="0"/>
          <a:cs typeface="ヒラギノ角ゴ Pro W3"/>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6.xml"/><Relationship Id="rId7" Type="http://schemas.openxmlformats.org/officeDocument/2006/relationships/image" Target="../media/image10.wmf"/><Relationship Id="rId2" Type="http://schemas.openxmlformats.org/officeDocument/2006/relationships/slideLayout" Target="../slideLayouts/slideLayout10.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2.wmf"/><Relationship Id="rId5" Type="http://schemas.openxmlformats.org/officeDocument/2006/relationships/image" Target="../media/image9.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1.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69359" y="2302761"/>
            <a:ext cx="7805281" cy="2154939"/>
          </a:xfrm>
        </p:spPr>
        <p:txBody>
          <a:bodyPr>
            <a:normAutofit/>
          </a:bodyPr>
          <a:lstStyle/>
          <a:p>
            <a:pPr marL="0" indent="0" algn="ctr" eaLnBrk="1" hangingPunct="1">
              <a:buNone/>
              <a:defRPr/>
            </a:pPr>
            <a:r>
              <a:rPr lang="en-US" sz="2800" b="1" dirty="0">
                <a:latin typeface="Calibri" panose="020F0502020204030204" pitchFamily="34" charset="0"/>
                <a:cs typeface="Arial" panose="020B0604020202020204" pitchFamily="34" charset="0"/>
              </a:rPr>
              <a:t>PM Dictionary Proposal</a:t>
            </a:r>
            <a:br>
              <a:rPr lang="en-US" sz="2800" b="1" dirty="0">
                <a:latin typeface="Calibri" panose="020F0502020204030204" pitchFamily="34" charset="0"/>
                <a:cs typeface="Arial" panose="020B0604020202020204" pitchFamily="34" charset="0"/>
              </a:rPr>
            </a:br>
            <a:r>
              <a:rPr lang="en-US" sz="2800" b="1" dirty="0">
                <a:latin typeface="Calibri" panose="020F0502020204030204" pitchFamily="34" charset="0"/>
                <a:cs typeface="Arial" panose="020B0604020202020204" pitchFamily="34" charset="0"/>
              </a:rPr>
              <a:t>Common Schema for ONAP</a:t>
            </a:r>
            <a:br>
              <a:rPr lang="en-US" sz="1600" dirty="0">
                <a:latin typeface="Nokia Pure Headline Ultra Light" panose="020B0204040602060303" pitchFamily="34" charset="0"/>
              </a:rPr>
            </a:br>
            <a:br>
              <a:rPr lang="en-US" sz="1600" dirty="0">
                <a:latin typeface="Nokia Pure Headline Ultra Light" panose="020B0204040602060303" pitchFamily="34" charset="0"/>
              </a:rPr>
            </a:br>
            <a:r>
              <a:rPr lang="en-GB" dirty="0">
                <a:latin typeface="Calibri" panose="020F0502020204030204" pitchFamily="34" charset="0"/>
                <a:cs typeface="Calibri" panose="020F0502020204030204" pitchFamily="34" charset="0"/>
              </a:rPr>
              <a:t>Nokia Proposal</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August 13, 2018</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v1</a:t>
            </a:r>
            <a:endParaRPr lang="en-US" dirty="0"/>
          </a:p>
        </p:txBody>
      </p:sp>
    </p:spTree>
    <p:extLst>
      <p:ext uri="{BB962C8B-B14F-4D97-AF65-F5344CB8AC3E}">
        <p14:creationId xmlns:p14="http://schemas.microsoft.com/office/powerpoint/2010/main" val="3563029227"/>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298" y="108649"/>
            <a:ext cx="8600536" cy="392587"/>
          </a:xfrm>
          <a:prstGeom prst="rect">
            <a:avLst/>
          </a:prstGeom>
        </p:spPr>
        <p:txBody>
          <a:bodyPr>
            <a:noAutofit/>
          </a:bodyPr>
          <a:lstStyle/>
          <a:p>
            <a:pPr marL="0" indent="0">
              <a:spcAft>
                <a:spcPts val="450"/>
              </a:spcAft>
              <a:buNone/>
            </a:pPr>
            <a:r>
              <a:rPr lang="en-US" sz="2400" dirty="0">
                <a:solidFill>
                  <a:schemeClr val="tx2">
                    <a:lumMod val="75000"/>
                    <a:lumOff val="25000"/>
                  </a:schemeClr>
                </a:solidFill>
                <a:ea typeface="Nokia Pure Text Light" panose="020B0304040602060303" pitchFamily="34" charset="0"/>
                <a:cs typeface="Nokia Pure Text Light" panose="020B0304040602060303" pitchFamily="34" charset="0"/>
              </a:rPr>
              <a:t>PM Dictionary Usage for Measurement Change Management</a:t>
            </a:r>
          </a:p>
          <a:p>
            <a:pPr marL="0" indent="0">
              <a:spcAft>
                <a:spcPts val="450"/>
              </a:spcAft>
              <a:buNone/>
            </a:pPr>
            <a:endParaRPr lang="en-US" sz="1800" dirty="0">
              <a:solidFill>
                <a:srgbClr val="124191"/>
              </a:solidFill>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EFA03768-4BA4-4781-A192-35C45079678C}"/>
              </a:ext>
            </a:extLst>
          </p:cNvPr>
          <p:cNvSpPr txBox="1"/>
          <p:nvPr/>
        </p:nvSpPr>
        <p:spPr>
          <a:xfrm>
            <a:off x="209086" y="673764"/>
            <a:ext cx="8563978" cy="4031873"/>
          </a:xfrm>
          <a:prstGeom prst="rect">
            <a:avLst/>
          </a:prstGeom>
          <a:noFill/>
        </p:spPr>
        <p:txBody>
          <a:bodyPr wrap="square" rtlCol="0">
            <a:spAutoFit/>
          </a:bodyPr>
          <a:lstStyle/>
          <a:p>
            <a:pPr>
              <a:spcAft>
                <a:spcPts val="600"/>
              </a:spcAft>
            </a:pPr>
            <a:r>
              <a:rPr lang="en-US" sz="1400" b="1" dirty="0">
                <a:solidFill>
                  <a:schemeClr val="tx2"/>
                </a:solidFill>
                <a:latin typeface="+mn-lt"/>
                <a:ea typeface="Nokia Pure Text Light" panose="020B0304040602060303" pitchFamily="34" charset="0"/>
                <a:cs typeface="Nokia Pure Text Light" panose="020B0304040602060303" pitchFamily="34" charset="0"/>
              </a:rPr>
              <a:t>The set of PM Measurements produced by a NF changes with each new NF SW Release.</a:t>
            </a:r>
            <a:endParaRPr lang="en-US" sz="1400" dirty="0">
              <a:solidFill>
                <a:schemeClr val="tx2"/>
              </a:solidFill>
              <a:latin typeface="+mn-lt"/>
              <a:ea typeface="Nokia Pure Text Light" panose="020B0304040602060303" pitchFamily="34" charset="0"/>
              <a:cs typeface="Nokia Pure Text Light" panose="020B0304040602060303" pitchFamily="34" charset="0"/>
            </a:endParaRPr>
          </a:p>
          <a:p>
            <a:pPr>
              <a:spcAft>
                <a:spcPts val="600"/>
              </a:spcAft>
            </a:pPr>
            <a:r>
              <a:rPr lang="en-US" sz="1200" dirty="0">
                <a:solidFill>
                  <a:schemeClr val="tx2"/>
                </a:solidFill>
                <a:latin typeface="+mn-lt"/>
                <a:ea typeface="Nokia Pure Text Light" panose="020B0304040602060303" pitchFamily="34" charset="0"/>
                <a:cs typeface="Nokia Pure Text Light" panose="020B0304040602060303" pitchFamily="34" charset="0"/>
              </a:rPr>
              <a:t>PM Dictionary is used by ONAP operators to determine the PM changes associated with a new NF SW release so they can update performance events, associated PM Mapper Files and impacted Analytics Applications if needed.</a:t>
            </a:r>
          </a:p>
          <a:p>
            <a:pPr>
              <a:spcAft>
                <a:spcPts val="600"/>
              </a:spcAft>
            </a:pPr>
            <a:endParaRPr lang="en-US" sz="1200" dirty="0">
              <a:solidFill>
                <a:schemeClr val="tx2"/>
              </a:solidFill>
              <a:latin typeface="+mn-lt"/>
              <a:ea typeface="Nokia Pure Text Light" panose="020B0304040602060303" pitchFamily="34" charset="0"/>
              <a:cs typeface="Nokia Pure Text Light" panose="020B0304040602060303" pitchFamily="34" charset="0"/>
            </a:endParaRPr>
          </a:p>
          <a:p>
            <a:pPr marL="171450" indent="-17145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PM Dictionary c</a:t>
            </a:r>
            <a:r>
              <a:rPr lang="en-US" sz="1200" dirty="0">
                <a:solidFill>
                  <a:schemeClr val="tx2"/>
                </a:solidFill>
                <a:latin typeface="+mn-lt"/>
                <a:ea typeface="Nokia Pure Text Light" panose="020B0304040602060303" pitchFamily="34" charset="0"/>
                <a:cs typeface="Arial"/>
              </a:rPr>
              <a:t>ontains a Last Change indicator for each measurement.</a:t>
            </a:r>
          </a:p>
          <a:p>
            <a:pPr marL="731520" lvl="2"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Arial"/>
              </a:rPr>
              <a:t>Identifies the PM Dictionary version for the last time each measurement changed.</a:t>
            </a:r>
            <a:r>
              <a:rPr lang="en-US" sz="1200" dirty="0">
                <a:solidFill>
                  <a:schemeClr val="tx2"/>
                </a:solidFill>
                <a:latin typeface="+mn-lt"/>
                <a:ea typeface="Nokia Pure Text Light" panose="020B0304040602060303" pitchFamily="34" charset="0"/>
                <a:cs typeface="Nokia Pure Text Light" panose="020B0304040602060303" pitchFamily="34" charset="0"/>
              </a:rPr>
              <a:t>  For example, measLastChange=“5G18A_1807_003” or measLastChange=“5G19_1906_002”.</a:t>
            </a:r>
          </a:p>
          <a:p>
            <a:pPr marL="731520" lvl="2"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Makes it possible to easily identify events and applications that are candidates for update due to a changed measurement in the new SW release.</a:t>
            </a:r>
          </a:p>
          <a:p>
            <a:pPr marL="457200" lvl="2">
              <a:spcAft>
                <a:spcPts val="600"/>
              </a:spcAft>
            </a:pPr>
            <a:endParaRPr lang="en-US" sz="1200" dirty="0">
              <a:solidFill>
                <a:schemeClr val="tx2"/>
              </a:solidFill>
              <a:latin typeface="+mn-lt"/>
              <a:ea typeface="Nokia Pure Text Light" panose="020B0304040602060303" pitchFamily="34" charset="0"/>
              <a:cs typeface="Nokia Pure Text Light" panose="020B0304040602060303" pitchFamily="34" charset="0"/>
            </a:endParaRPr>
          </a:p>
          <a:p>
            <a:pPr marL="274320"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At onboarding, ONAP Operator filters the PM Dictionary for the current version.</a:t>
            </a:r>
          </a:p>
          <a:p>
            <a:pPr marL="731520"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Cross check against PM Mapper event definitions.</a:t>
            </a:r>
          </a:p>
          <a:p>
            <a:pPr marL="731520"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Events that use measurements that were modified or deleted in the current version of the PM Dictionary need to be analyzed to see if they are still applicable and if the event definition and/or the Analytics Application needs to be updated.</a:t>
            </a:r>
          </a:p>
          <a:p>
            <a:pPr marL="731520"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Measurements that were added in the current version need to be analyzed to see if they should be included in a new or existing PM Mapper event definition and if an Analytics Application needs to be updated to process them.</a:t>
            </a:r>
          </a:p>
        </p:txBody>
      </p:sp>
    </p:spTree>
    <p:extLst>
      <p:ext uri="{BB962C8B-B14F-4D97-AF65-F5344CB8AC3E}">
        <p14:creationId xmlns:p14="http://schemas.microsoft.com/office/powerpoint/2010/main" val="1983129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Usage for Event Specification</a:t>
            </a: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EFA03768-4BA4-4781-A192-35C45079678C}"/>
              </a:ext>
            </a:extLst>
          </p:cNvPr>
          <p:cNvSpPr txBox="1"/>
          <p:nvPr/>
        </p:nvSpPr>
        <p:spPr>
          <a:xfrm>
            <a:off x="202130" y="811627"/>
            <a:ext cx="8493295" cy="3416320"/>
          </a:xfrm>
          <a:prstGeom prst="rect">
            <a:avLst/>
          </a:prstGeom>
          <a:noFill/>
        </p:spPr>
        <p:txBody>
          <a:bodyPr wrap="square" rtlCol="0">
            <a:spAutoFit/>
          </a:bodyPr>
          <a:lstStyle/>
          <a:p>
            <a:pPr marL="182880">
              <a:spcAft>
                <a:spcPts val="600"/>
              </a:spcAft>
            </a:pPr>
            <a:r>
              <a:rPr lang="en-US" sz="1400" dirty="0">
                <a:solidFill>
                  <a:schemeClr val="tx2"/>
                </a:solidFill>
                <a:latin typeface="+mn-lt"/>
                <a:ea typeface="Nokia Pure Text Light" panose="020B0304040602060303" pitchFamily="34" charset="0"/>
                <a:cs typeface="Nokia Pure Text Light" panose="020B0304040602060303" pitchFamily="34" charset="0"/>
              </a:rPr>
              <a:t>PM Dictionary is used by ONAP components (for example, SDC, CLAMP, Policy) to display the set of measurements supported by a particular NF. </a:t>
            </a:r>
          </a:p>
          <a:p>
            <a:pPr marL="468630" indent="-28575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ONAP Operator can:</a:t>
            </a:r>
          </a:p>
          <a:p>
            <a:pPr marL="925830" lvl="1" indent="-28575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select the desired measurements for PM Mapper Performance events (future goal)</a:t>
            </a:r>
          </a:p>
          <a:p>
            <a:pPr marL="925830" lvl="1" indent="-28575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configure the NF to generate RTPM </a:t>
            </a:r>
            <a:r>
              <a:rPr lang="en-US" sz="1200" dirty="0" err="1">
                <a:solidFill>
                  <a:schemeClr val="tx2"/>
                </a:solidFill>
                <a:latin typeface="+mn-lt"/>
                <a:ea typeface="Nokia Pure Text Light" panose="020B0304040602060303" pitchFamily="34" charset="0"/>
                <a:cs typeface="Nokia Pure Text Light" panose="020B0304040602060303" pitchFamily="34" charset="0"/>
              </a:rPr>
              <a:t>hvMeas</a:t>
            </a:r>
            <a:r>
              <a:rPr lang="en-US" sz="1200" dirty="0">
                <a:solidFill>
                  <a:schemeClr val="tx2"/>
                </a:solidFill>
                <a:latin typeface="+mn-lt"/>
                <a:ea typeface="Nokia Pure Text Light" panose="020B0304040602060303" pitchFamily="34" charset="0"/>
                <a:cs typeface="Nokia Pure Text Light" panose="020B0304040602060303" pitchFamily="34" charset="0"/>
              </a:rPr>
              <a:t> events (future goal). </a:t>
            </a:r>
            <a:endParaRPr lang="en-US" sz="800" dirty="0">
              <a:solidFill>
                <a:schemeClr val="tx2"/>
              </a:solidFill>
              <a:latin typeface="+mn-lt"/>
              <a:ea typeface="Nokia Pure Text Light" panose="020B0304040602060303" pitchFamily="34" charset="0"/>
              <a:cs typeface="Nokia Pure Text Light" panose="020B0304040602060303" pitchFamily="34" charset="0"/>
            </a:endParaRPr>
          </a:p>
          <a:p>
            <a:pPr marL="257175" indent="-154305">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For Performance events, ONAP creates:</a:t>
            </a:r>
          </a:p>
          <a:p>
            <a:pPr marL="714375" lvl="1" indent="-154305">
              <a:spcAft>
                <a:spcPts val="338"/>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a PM Mapping File so the PM Mapper knows how to create the events.  Format and content of PM Mapping File is TDB (future goal).</a:t>
            </a:r>
          </a:p>
          <a:p>
            <a:pPr marL="171450" indent="-171450">
              <a:spcAft>
                <a:spcPts val="600"/>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PM Dictionary is versioned. For example, pmDefVsn=“5G19_1906_002”.</a:t>
            </a:r>
          </a:p>
          <a:p>
            <a:pPr marL="628650" lvl="1" indent="-17145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Allows ONAP components to associate the PM Mapper Performance events, RTPM </a:t>
            </a:r>
            <a:r>
              <a:rPr lang="en-US" sz="1200" dirty="0" err="1">
                <a:solidFill>
                  <a:schemeClr val="tx2"/>
                </a:solidFill>
                <a:latin typeface="+mn-lt"/>
                <a:ea typeface="Nokia Pure Text Light" panose="020B0304040602060303" pitchFamily="34" charset="0"/>
                <a:cs typeface="Nokia Pure Text Light" panose="020B0304040602060303" pitchFamily="34" charset="0"/>
              </a:rPr>
              <a:t>hvMeas</a:t>
            </a:r>
            <a:r>
              <a:rPr lang="en-US" sz="1200" dirty="0">
                <a:solidFill>
                  <a:schemeClr val="tx2"/>
                </a:solidFill>
                <a:latin typeface="+mn-lt"/>
                <a:ea typeface="Nokia Pure Text Light" panose="020B0304040602060303" pitchFamily="34" charset="0"/>
                <a:cs typeface="Nokia Pure Text Light" panose="020B0304040602060303" pitchFamily="34" charset="0"/>
              </a:rPr>
              <a:t> events and Bulk PM XML Files with the appropriate PM Dictionary version based on the NF instance that emitted the event.</a:t>
            </a:r>
          </a:p>
          <a:p>
            <a:pPr marL="628650" lvl="1" indent="-17145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Each NF package has one PM Dictionary version onboarded with it.</a:t>
            </a:r>
          </a:p>
          <a:p>
            <a:pPr marL="628650" lvl="1" indent="-17145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ONAP must keep track of the association between PM Dictionary version and NF Package version and NF Instance.</a:t>
            </a:r>
          </a:p>
        </p:txBody>
      </p:sp>
    </p:spTree>
    <p:extLst>
      <p:ext uri="{BB962C8B-B14F-4D97-AF65-F5344CB8AC3E}">
        <p14:creationId xmlns:p14="http://schemas.microsoft.com/office/powerpoint/2010/main" val="3138266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Requirements for ONAP</a:t>
            </a: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EFA03768-4BA4-4781-A192-35C45079678C}"/>
              </a:ext>
            </a:extLst>
          </p:cNvPr>
          <p:cNvSpPr txBox="1"/>
          <p:nvPr/>
        </p:nvSpPr>
        <p:spPr>
          <a:xfrm>
            <a:off x="202131" y="811627"/>
            <a:ext cx="8094846" cy="3585597"/>
          </a:xfrm>
          <a:prstGeom prst="rect">
            <a:avLst/>
          </a:prstGeom>
          <a:noFill/>
        </p:spPr>
        <p:txBody>
          <a:bodyPr wrap="square" rtlCol="0">
            <a:spAutoFit/>
          </a:bodyPr>
          <a:lstStyle/>
          <a:p>
            <a:pPr marL="182880">
              <a:spcAft>
                <a:spcPts val="600"/>
              </a:spcAft>
            </a:pPr>
            <a:r>
              <a:rPr lang="en-US" sz="1400" dirty="0">
                <a:solidFill>
                  <a:schemeClr val="tx2"/>
                </a:solidFill>
                <a:latin typeface="+mn-lt"/>
                <a:ea typeface="Nokia Pure Text Light" panose="020B0304040602060303" pitchFamily="34" charset="0"/>
                <a:cs typeface="Nokia Pure Text Light" panose="020B0304040602060303" pitchFamily="34" charset="0"/>
              </a:rPr>
              <a:t>PM Dictionary requirements: </a:t>
            </a:r>
          </a:p>
          <a:p>
            <a:pPr lvl="1" indent="-274320">
              <a:spcAft>
                <a:spcPts val="600"/>
              </a:spcAft>
              <a:buFont typeface="Arial" panose="020B0604020202020204" pitchFamily="34" charset="0"/>
              <a:buChar char="•"/>
            </a:pPr>
            <a:r>
              <a:rPr lang="en-US" sz="1200" dirty="0">
                <a:solidFill>
                  <a:schemeClr val="tx2"/>
                </a:solidFill>
                <a:latin typeface="+mn-lt"/>
              </a:rPr>
              <a:t>Provides </a:t>
            </a:r>
            <a:r>
              <a:rPr lang="en-US" sz="1200" dirty="0">
                <a:solidFill>
                  <a:schemeClr val="tx2"/>
                </a:solidFill>
                <a:latin typeface="+mn-lt"/>
                <a:cs typeface="Arial"/>
              </a:rPr>
              <a:t>detailed information about each Measurement that a NF produces.</a:t>
            </a:r>
          </a:p>
          <a:p>
            <a:pPr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Arial"/>
              </a:rPr>
              <a:t>Delivered as part of the NF package at onboarding.</a:t>
            </a:r>
          </a:p>
          <a:p>
            <a:pPr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Arial"/>
              </a:rPr>
              <a:t>Updated whenever a PM is added, deleted or modified.</a:t>
            </a:r>
          </a:p>
          <a:p>
            <a:pPr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Delivered in a machine-readable format.</a:t>
            </a:r>
          </a:p>
          <a:p>
            <a:pPr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Formatted according to a common PM Dictionary schema.</a:t>
            </a:r>
          </a:p>
          <a:p>
            <a:pPr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Contains “last change” indicators for each measurement to make it easy for an Operator to know what has changed.</a:t>
            </a:r>
          </a:p>
          <a:p>
            <a:pPr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Arial"/>
              </a:rPr>
              <a:t>Aligns with a NF package version. There is a PM Dictionary version (pmDefVsn) that describes the set of PM measurements supported by the NF in that NF package version.</a:t>
            </a:r>
            <a:r>
              <a:rPr lang="en-US" sz="1200" dirty="0">
                <a:solidFill>
                  <a:schemeClr val="tx2"/>
                </a:solidFill>
                <a:latin typeface="+mn-lt"/>
                <a:ea typeface="Nokia Pure Text Light" panose="020B0304040602060303" pitchFamily="34" charset="0"/>
                <a:cs typeface="Nokia Pure Text Light" panose="020B0304040602060303" pitchFamily="34" charset="0"/>
              </a:rPr>
              <a:t> </a:t>
            </a:r>
          </a:p>
          <a:p>
            <a:pPr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Is the same artifact for Bulk PM and Real Time PM. </a:t>
            </a:r>
          </a:p>
          <a:p>
            <a:pPr marL="0" lvl="1">
              <a:spcAft>
                <a:spcPts val="600"/>
              </a:spcAft>
            </a:pPr>
            <a:endParaRPr lang="en-US" sz="1200" dirty="0">
              <a:solidFill>
                <a:schemeClr val="tx2"/>
              </a:solidFill>
              <a:ea typeface="Nokia Pure Text Light" panose="020B0304040602060303" pitchFamily="34" charset="0"/>
              <a:cs typeface="Nokia Pure Text Light" panose="020B0304040602060303" pitchFamily="34" charset="0"/>
            </a:endParaRPr>
          </a:p>
          <a:p>
            <a:pPr marL="0" lvl="1">
              <a:spcAft>
                <a:spcPts val="600"/>
              </a:spcAft>
            </a:pPr>
            <a:r>
              <a:rPr lang="en-US" sz="1400" dirty="0">
                <a:solidFill>
                  <a:schemeClr val="tx2"/>
                </a:solidFill>
                <a:latin typeface="+mn-lt"/>
                <a:ea typeface="Nokia Pure Text Light" panose="020B0304040602060303" pitchFamily="34" charset="0"/>
                <a:cs typeface="Nokia Pure Text Light" panose="020B0304040602060303" pitchFamily="34" charset="0"/>
              </a:rPr>
              <a:t>Nokia is proposing a common PM Dictionary schema for ONAP.</a:t>
            </a:r>
          </a:p>
          <a:p>
            <a:pPr marL="182880" lvl="1">
              <a:spcAft>
                <a:spcPts val="600"/>
              </a:spcAft>
            </a:pPr>
            <a:endParaRPr lang="en-US" sz="1200" dirty="0">
              <a:solidFill>
                <a:schemeClr val="tx2"/>
              </a:solidFill>
              <a:latin typeface="+mn-lt"/>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33889713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78152" y="2311555"/>
            <a:ext cx="7787696" cy="1460345"/>
          </a:xfrm>
        </p:spPr>
        <p:txBody>
          <a:bodyPr>
            <a:normAutofit/>
          </a:bodyPr>
          <a:lstStyle/>
          <a:p>
            <a:pPr algn="ctr"/>
            <a:r>
              <a:rPr lang="en-US" sz="2800" b="1" dirty="0">
                <a:latin typeface="Calibri" panose="020F0502020204030204" pitchFamily="34" charset="0"/>
              </a:rPr>
              <a:t>PM Dictionary Content</a:t>
            </a:r>
          </a:p>
        </p:txBody>
      </p:sp>
    </p:spTree>
    <p:extLst>
      <p:ext uri="{BB962C8B-B14F-4D97-AF65-F5344CB8AC3E}">
        <p14:creationId xmlns:p14="http://schemas.microsoft.com/office/powerpoint/2010/main" val="3843277684"/>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Contents for ONAP</a:t>
            </a: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graphicFrame>
        <p:nvGraphicFramePr>
          <p:cNvPr id="2" name="Table 1">
            <a:extLst>
              <a:ext uri="{FF2B5EF4-FFF2-40B4-BE49-F238E27FC236}">
                <a16:creationId xmlns:a16="http://schemas.microsoft.com/office/drawing/2014/main" id="{D151D5DB-2CAD-4361-8AC0-FFBFF018E506}"/>
              </a:ext>
            </a:extLst>
          </p:cNvPr>
          <p:cNvGraphicFramePr>
            <a:graphicFrameLocks noGrp="1"/>
          </p:cNvGraphicFramePr>
          <p:nvPr>
            <p:extLst>
              <p:ext uri="{D42A27DB-BD31-4B8C-83A1-F6EECF244321}">
                <p14:modId xmlns:p14="http://schemas.microsoft.com/office/powerpoint/2010/main" val="4064420654"/>
              </p:ext>
            </p:extLst>
          </p:nvPr>
        </p:nvGraphicFramePr>
        <p:xfrm>
          <a:off x="293570" y="833047"/>
          <a:ext cx="8059122" cy="1813560"/>
        </p:xfrm>
        <a:graphic>
          <a:graphicData uri="http://schemas.openxmlformats.org/drawingml/2006/table">
            <a:tbl>
              <a:tblPr firstRow="1" bandRow="1">
                <a:tableStyleId>{5C22544A-7EE6-4342-B048-85BDC9FD1C3A}</a:tableStyleId>
              </a:tblPr>
              <a:tblGrid>
                <a:gridCol w="1209915">
                  <a:extLst>
                    <a:ext uri="{9D8B030D-6E8A-4147-A177-3AD203B41FA5}">
                      <a16:colId xmlns:a16="http://schemas.microsoft.com/office/drawing/2014/main" val="1824938977"/>
                    </a:ext>
                  </a:extLst>
                </a:gridCol>
                <a:gridCol w="4536444">
                  <a:extLst>
                    <a:ext uri="{9D8B030D-6E8A-4147-A177-3AD203B41FA5}">
                      <a16:colId xmlns:a16="http://schemas.microsoft.com/office/drawing/2014/main" val="1311009395"/>
                    </a:ext>
                  </a:extLst>
                </a:gridCol>
                <a:gridCol w="2312763">
                  <a:extLst>
                    <a:ext uri="{9D8B030D-6E8A-4147-A177-3AD203B41FA5}">
                      <a16:colId xmlns:a16="http://schemas.microsoft.com/office/drawing/2014/main" val="1360853282"/>
                    </a:ext>
                  </a:extLst>
                </a:gridCol>
              </a:tblGrid>
              <a:tr h="370840">
                <a:tc>
                  <a:txBody>
                    <a:bodyPr/>
                    <a:lstStyle/>
                    <a:p>
                      <a:r>
                        <a:rPr lang="en-US" sz="1100" dirty="0">
                          <a:latin typeface="Arial" panose="020B0604020202020204" pitchFamily="34" charset="0"/>
                          <a:cs typeface="Arial" panose="020B0604020202020204" pitchFamily="34" charset="0"/>
                        </a:rPr>
                        <a:t>Field</a:t>
                      </a:r>
                    </a:p>
                  </a:txBody>
                  <a:tcPr/>
                </a:tc>
                <a:tc>
                  <a:txBody>
                    <a:bodyPr/>
                    <a:lstStyle/>
                    <a:p>
                      <a:r>
                        <a:rPr lang="en-US" sz="1100" dirty="0">
                          <a:latin typeface="Arial" panose="020B0604020202020204" pitchFamily="34" charset="0"/>
                          <a:cs typeface="Arial" panose="020B0604020202020204" pitchFamily="34" charset="0"/>
                        </a:rPr>
                        <a:t>Description</a:t>
                      </a:r>
                    </a:p>
                  </a:txBody>
                  <a:tcPr/>
                </a:tc>
                <a:tc>
                  <a:txBody>
                    <a:bodyPr/>
                    <a:lstStyle/>
                    <a:p>
                      <a:r>
                        <a:rPr lang="en-US" sz="1100" dirty="0">
                          <a:latin typeface="Arial" panose="020B0604020202020204" pitchFamily="34" charset="0"/>
                          <a:cs typeface="Arial" panose="020B0604020202020204" pitchFamily="34" charset="0"/>
                        </a:rPr>
                        <a:t>Example</a:t>
                      </a:r>
                    </a:p>
                  </a:txBody>
                  <a:tcPr/>
                </a:tc>
                <a:extLst>
                  <a:ext uri="{0D108BD9-81ED-4DB2-BD59-A6C34878D82A}">
                    <a16:rowId xmlns:a16="http://schemas.microsoft.com/office/drawing/2014/main" val="743795085"/>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pmDefVsn</a:t>
                      </a:r>
                    </a:p>
                  </a:txBody>
                  <a:tcPr/>
                </a:tc>
                <a:tc>
                  <a:txBody>
                    <a:bodyPr/>
                    <a:lstStyle/>
                    <a:p>
                      <a:r>
                        <a:rPr lang="en-US" sz="1000" dirty="0">
                          <a:latin typeface="Arial" panose="020B0604020202020204" pitchFamily="34" charset="0"/>
                          <a:cs typeface="Arial" panose="020B0604020202020204" pitchFamily="34" charset="0"/>
                        </a:rPr>
                        <a:t>Version of the PM Dictionary. Version is vendor defined. </a:t>
                      </a:r>
                    </a:p>
                  </a:txBody>
                  <a:tcPr/>
                </a:tc>
                <a:tc>
                  <a:txBody>
                    <a:bodyPr/>
                    <a:lstStyle/>
                    <a:p>
                      <a:r>
                        <a:rPr lang="en-US" sz="1000" kern="1200" dirty="0">
                          <a:solidFill>
                            <a:schemeClr val="dk1"/>
                          </a:solidFill>
                          <a:effectLst/>
                          <a:latin typeface="Arial" panose="020B0604020202020204" pitchFamily="34" charset="0"/>
                          <a:ea typeface="+mn-ea"/>
                          <a:cs typeface="Arial" panose="020B0604020202020204" pitchFamily="34" charset="0"/>
                        </a:rPr>
                        <a:t>5G19_1906_002</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43196227"/>
                  </a:ext>
                </a:extLst>
              </a:tr>
              <a:tr h="370840">
                <a:tc>
                  <a:txBody>
                    <a:bodyPr/>
                    <a:lstStyle/>
                    <a:p>
                      <a:r>
                        <a:rPr lang="en-US" sz="1000" dirty="0" err="1">
                          <a:latin typeface="Arial" panose="020B0604020202020204" pitchFamily="34" charset="0"/>
                          <a:cs typeface="Arial" panose="020B0604020202020204" pitchFamily="34" charset="0"/>
                        </a:rPr>
                        <a:t>nfType</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NF type to whom this PM Dictionary applies.  3GPP NF Types are 3GPP defined. Approved 5G terms are gNB, gNB-CU, gNB-DU, gNB-CU-CP and gNB-CU-UP.  Convert these to camel format for ONAP; </a:t>
                      </a:r>
                      <a:r>
                        <a:rPr lang="en-US" sz="1000" dirty="0" err="1">
                          <a:latin typeface="Arial" panose="020B0604020202020204" pitchFamily="34" charset="0"/>
                          <a:cs typeface="Arial" panose="020B0604020202020204" pitchFamily="34" charset="0"/>
                        </a:rPr>
                        <a:t>gnb</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gnbCu</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gnbDu</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gnbCuCp</a:t>
                      </a:r>
                      <a:r>
                        <a:rPr lang="en-US" sz="1000" dirty="0">
                          <a:latin typeface="Arial" panose="020B0604020202020204" pitchFamily="34" charset="0"/>
                          <a:cs typeface="Arial" panose="020B0604020202020204" pitchFamily="34" charset="0"/>
                        </a:rPr>
                        <a:t> or </a:t>
                      </a:r>
                      <a:r>
                        <a:rPr lang="en-US" sz="1000" dirty="0" err="1">
                          <a:latin typeface="Arial" panose="020B0604020202020204" pitchFamily="34" charset="0"/>
                          <a:cs typeface="Arial" panose="020B0604020202020204" pitchFamily="34" charset="0"/>
                        </a:rPr>
                        <a:t>gnbCuUp</a:t>
                      </a:r>
                      <a:r>
                        <a:rPr lang="en-US" sz="1000" dirty="0">
                          <a:latin typeface="Arial" panose="020B0604020202020204" pitchFamily="34" charset="0"/>
                          <a:cs typeface="Arial" panose="020B0604020202020204" pitchFamily="34" charset="0"/>
                        </a:rPr>
                        <a:t>.  Should match the string used in eventName.</a:t>
                      </a:r>
                    </a:p>
                  </a:txBody>
                  <a:tcPr/>
                </a:tc>
                <a:tc>
                  <a:txBody>
                    <a:bodyPr/>
                    <a:lstStyle/>
                    <a:p>
                      <a:r>
                        <a:rPr lang="en-US" sz="1000" dirty="0" err="1">
                          <a:latin typeface="Arial" panose="020B0604020202020204" pitchFamily="34" charset="0"/>
                          <a:cs typeface="Arial" panose="020B0604020202020204" pitchFamily="34" charset="0"/>
                        </a:rPr>
                        <a:t>gnb</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793021105"/>
                  </a:ext>
                </a:extLst>
              </a:tr>
              <a:tr h="370840">
                <a:tc>
                  <a:txBody>
                    <a:bodyPr/>
                    <a:lstStyle/>
                    <a:p>
                      <a:r>
                        <a:rPr lang="en-US" sz="1000" dirty="0">
                          <a:latin typeface="Arial" panose="020B0604020202020204" pitchFamily="34" charset="0"/>
                          <a:cs typeface="Arial" panose="020B0604020202020204" pitchFamily="34" charset="0"/>
                        </a:rPr>
                        <a:t>vendor</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Vendor of the NF type to whom this PM Dictionary applies.</a:t>
                      </a:r>
                    </a:p>
                  </a:txBody>
                  <a:tcPr/>
                </a:tc>
                <a:tc>
                  <a:txBody>
                    <a:bodyPr/>
                    <a:lstStyle/>
                    <a:p>
                      <a:r>
                        <a:rPr lang="en-US" sz="1000" dirty="0">
                          <a:latin typeface="Arial" panose="020B0604020202020204" pitchFamily="34" charset="0"/>
                          <a:cs typeface="Arial" panose="020B0604020202020204" pitchFamily="34" charset="0"/>
                        </a:rPr>
                        <a:t>Nokia</a:t>
                      </a:r>
                    </a:p>
                  </a:txBody>
                  <a:tcPr/>
                </a:tc>
                <a:extLst>
                  <a:ext uri="{0D108BD9-81ED-4DB2-BD59-A6C34878D82A}">
                    <a16:rowId xmlns:a16="http://schemas.microsoft.com/office/drawing/2014/main" val="415733187"/>
                  </a:ext>
                </a:extLst>
              </a:tr>
            </a:tbl>
          </a:graphicData>
        </a:graphic>
      </p:graphicFrame>
    </p:spTree>
    <p:extLst>
      <p:ext uri="{BB962C8B-B14F-4D97-AF65-F5344CB8AC3E}">
        <p14:creationId xmlns:p14="http://schemas.microsoft.com/office/powerpoint/2010/main" val="10180965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Contents for ONAP</a:t>
            </a: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graphicFrame>
        <p:nvGraphicFramePr>
          <p:cNvPr id="2" name="Table 1">
            <a:extLst>
              <a:ext uri="{FF2B5EF4-FFF2-40B4-BE49-F238E27FC236}">
                <a16:creationId xmlns:a16="http://schemas.microsoft.com/office/drawing/2014/main" id="{D151D5DB-2CAD-4361-8AC0-FFBFF018E506}"/>
              </a:ext>
            </a:extLst>
          </p:cNvPr>
          <p:cNvGraphicFramePr>
            <a:graphicFrameLocks noGrp="1"/>
          </p:cNvGraphicFramePr>
          <p:nvPr>
            <p:extLst>
              <p:ext uri="{D42A27DB-BD31-4B8C-83A1-F6EECF244321}">
                <p14:modId xmlns:p14="http://schemas.microsoft.com/office/powerpoint/2010/main" val="612958200"/>
              </p:ext>
            </p:extLst>
          </p:nvPr>
        </p:nvGraphicFramePr>
        <p:xfrm>
          <a:off x="293570" y="780452"/>
          <a:ext cx="8239225" cy="3601720"/>
        </p:xfrm>
        <a:graphic>
          <a:graphicData uri="http://schemas.openxmlformats.org/drawingml/2006/table">
            <a:tbl>
              <a:tblPr firstRow="1" bandRow="1">
                <a:tableStyleId>{5C22544A-7EE6-4342-B048-85BDC9FD1C3A}</a:tableStyleId>
              </a:tblPr>
              <a:tblGrid>
                <a:gridCol w="1645773">
                  <a:extLst>
                    <a:ext uri="{9D8B030D-6E8A-4147-A177-3AD203B41FA5}">
                      <a16:colId xmlns:a16="http://schemas.microsoft.com/office/drawing/2014/main" val="1824938977"/>
                    </a:ext>
                  </a:extLst>
                </a:gridCol>
                <a:gridCol w="3415172">
                  <a:extLst>
                    <a:ext uri="{9D8B030D-6E8A-4147-A177-3AD203B41FA5}">
                      <a16:colId xmlns:a16="http://schemas.microsoft.com/office/drawing/2014/main" val="1311009395"/>
                    </a:ext>
                  </a:extLst>
                </a:gridCol>
                <a:gridCol w="3178280">
                  <a:extLst>
                    <a:ext uri="{9D8B030D-6E8A-4147-A177-3AD203B41FA5}">
                      <a16:colId xmlns:a16="http://schemas.microsoft.com/office/drawing/2014/main" val="1360853282"/>
                    </a:ext>
                  </a:extLst>
                </a:gridCol>
              </a:tblGrid>
              <a:tr h="370840">
                <a:tc>
                  <a:txBody>
                    <a:bodyPr/>
                    <a:lstStyle/>
                    <a:p>
                      <a:r>
                        <a:rPr lang="en-US" sz="1100" dirty="0">
                          <a:latin typeface="Arial" panose="020B0604020202020204" pitchFamily="34" charset="0"/>
                          <a:cs typeface="Arial" panose="020B0604020202020204" pitchFamily="34" charset="0"/>
                        </a:rPr>
                        <a:t>Field</a:t>
                      </a:r>
                    </a:p>
                  </a:txBody>
                  <a:tcPr/>
                </a:tc>
                <a:tc>
                  <a:txBody>
                    <a:bodyPr/>
                    <a:lstStyle/>
                    <a:p>
                      <a:r>
                        <a:rPr lang="en-US" sz="1100" dirty="0">
                          <a:latin typeface="Arial" panose="020B0604020202020204" pitchFamily="34" charset="0"/>
                          <a:cs typeface="Arial" panose="020B0604020202020204" pitchFamily="34" charset="0"/>
                        </a:rPr>
                        <a:t>Description</a:t>
                      </a:r>
                    </a:p>
                  </a:txBody>
                  <a:tcPr/>
                </a:tc>
                <a:tc>
                  <a:txBody>
                    <a:bodyPr/>
                    <a:lstStyle/>
                    <a:p>
                      <a:r>
                        <a:rPr lang="en-US" sz="1100" dirty="0">
                          <a:latin typeface="Arial" panose="020B0604020202020204" pitchFamily="34" charset="0"/>
                          <a:cs typeface="Arial" panose="020B0604020202020204" pitchFamily="34" charset="0"/>
                        </a:rPr>
                        <a:t>Example</a:t>
                      </a:r>
                    </a:p>
                  </a:txBody>
                  <a:tcPr/>
                </a:tc>
                <a:extLst>
                  <a:ext uri="{0D108BD9-81ED-4DB2-BD59-A6C34878D82A}">
                    <a16:rowId xmlns:a16="http://schemas.microsoft.com/office/drawing/2014/main" val="743795085"/>
                  </a:ext>
                </a:extLst>
              </a:tr>
              <a:tr h="370840">
                <a:tc>
                  <a:txBody>
                    <a:bodyPr/>
                    <a:lstStyle/>
                    <a:p>
                      <a:r>
                        <a:rPr lang="en-US" sz="1000" dirty="0" err="1">
                          <a:latin typeface="Arial" panose="020B0604020202020204" pitchFamily="34" charset="0"/>
                          <a:cs typeface="Arial" panose="020B0604020202020204" pitchFamily="34" charset="0"/>
                        </a:rPr>
                        <a:t>measType</a:t>
                      </a:r>
                      <a:endParaRPr lang="en-US" sz="1000" dirty="0">
                        <a:latin typeface="Arial" panose="020B0604020202020204" pitchFamily="34" charset="0"/>
                        <a:cs typeface="Arial" panose="020B060402020202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Measurement name used in PM file. Name is in 3GPP format.  Vendor specific names are preceded with VS.</a:t>
                      </a:r>
                    </a:p>
                  </a:txBody>
                  <a:tcPr/>
                </a:tc>
                <a:tc>
                  <a:txBody>
                    <a:bodyPr/>
                    <a:lstStyle/>
                    <a:p>
                      <a:r>
                        <a:rPr lang="it-IT" sz="1000" kern="1200" dirty="0" err="1">
                          <a:solidFill>
                            <a:schemeClr val="dk1"/>
                          </a:solidFill>
                          <a:effectLst/>
                          <a:latin typeface="Arial" panose="020B0604020202020204" pitchFamily="34" charset="0"/>
                          <a:ea typeface="+mn-ea"/>
                          <a:cs typeface="Arial" panose="020B0604020202020204" pitchFamily="34" charset="0"/>
                        </a:rPr>
                        <a:t>VS.NINFC.IntraFrPscelChFailTdcExp</a:t>
                      </a:r>
                      <a:endParaRPr lang="it-IT" sz="1000" kern="1200" dirty="0">
                        <a:solidFill>
                          <a:schemeClr val="dk1"/>
                        </a:solidFill>
                        <a:effectLst/>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653107182"/>
                  </a:ext>
                </a:extLst>
              </a:tr>
              <a:tr h="370840">
                <a:tc>
                  <a:txBody>
                    <a:bodyPr/>
                    <a:lstStyle/>
                    <a:p>
                      <a:r>
                        <a:rPr lang="en-US" sz="1000" dirty="0" err="1">
                          <a:latin typeface="Arial" panose="020B0604020202020204" pitchFamily="34" charset="0"/>
                          <a:cs typeface="Arial" panose="020B0604020202020204" pitchFamily="34" charset="0"/>
                        </a:rPr>
                        <a:t>iMeasType</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Vendor defined integer identifier for the measType; used in GPB for efficiency.  Must be combined with </a:t>
                      </a:r>
                      <a:r>
                        <a:rPr lang="en-US" sz="1000" dirty="0" err="1">
                          <a:latin typeface="Arial" panose="020B0604020202020204" pitchFamily="34" charset="0"/>
                          <a:cs typeface="Arial" panose="020B0604020202020204" pitchFamily="34" charset="0"/>
                        </a:rPr>
                        <a:t>measInfoId</a:t>
                      </a:r>
                      <a:r>
                        <a:rPr lang="en-US" sz="1000" dirty="0">
                          <a:latin typeface="Arial" panose="020B0604020202020204" pitchFamily="34" charset="0"/>
                          <a:cs typeface="Arial" panose="020B0604020202020204" pitchFamily="34" charset="0"/>
                        </a:rPr>
                        <a:t> to identify a specific measurement.</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2</a:t>
                      </a:r>
                    </a:p>
                  </a:txBody>
                  <a:tcPr/>
                </a:tc>
                <a:extLst>
                  <a:ext uri="{0D108BD9-81ED-4DB2-BD59-A6C34878D82A}">
                    <a16:rowId xmlns:a16="http://schemas.microsoft.com/office/drawing/2014/main" val="3754001332"/>
                  </a:ext>
                </a:extLst>
              </a:tr>
              <a:tr h="370840">
                <a:tc>
                  <a:txBody>
                    <a:bodyPr/>
                    <a:lstStyle/>
                    <a:p>
                      <a:r>
                        <a:rPr lang="en-US" sz="1000" dirty="0" err="1">
                          <a:latin typeface="Arial" panose="020B0604020202020204" pitchFamily="34" charset="0"/>
                          <a:cs typeface="Arial" panose="020B0604020202020204" pitchFamily="34" charset="0"/>
                        </a:rPr>
                        <a:t>measInfoId</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Name for a group of related measurements, in 3GPP format where specified, else vendor defined.</a:t>
                      </a:r>
                    </a:p>
                  </a:txBody>
                  <a:tcPr/>
                </a:tc>
                <a:tc>
                  <a:txBody>
                    <a:bodyPr/>
                    <a:lstStyle/>
                    <a:p>
                      <a:r>
                        <a:rPr lang="en-US" sz="1000" kern="1200" dirty="0">
                          <a:solidFill>
                            <a:schemeClr val="dk1"/>
                          </a:solidFill>
                          <a:effectLst/>
                          <a:latin typeface="Arial" panose="020B0604020202020204" pitchFamily="34" charset="0"/>
                          <a:ea typeface="+mn-ea"/>
                          <a:cs typeface="Arial" panose="020B0604020202020204" pitchFamily="34" charset="0"/>
                        </a:rPr>
                        <a:t>NR Intra Frequency </a:t>
                      </a:r>
                      <a:r>
                        <a:rPr lang="en-US" sz="1000" kern="1200" dirty="0" err="1">
                          <a:solidFill>
                            <a:schemeClr val="dk1"/>
                          </a:solidFill>
                          <a:effectLst/>
                          <a:latin typeface="Arial" panose="020B0604020202020204" pitchFamily="34" charset="0"/>
                          <a:ea typeface="+mn-ea"/>
                          <a:cs typeface="Arial" panose="020B0604020202020204" pitchFamily="34" charset="0"/>
                        </a:rPr>
                        <a:t>PSCell</a:t>
                      </a:r>
                      <a:r>
                        <a:rPr lang="en-US" sz="1000" kern="1200" dirty="0">
                          <a:solidFill>
                            <a:schemeClr val="dk1"/>
                          </a:solidFill>
                          <a:effectLst/>
                          <a:latin typeface="Arial" panose="020B0604020202020204" pitchFamily="34" charset="0"/>
                          <a:ea typeface="+mn-ea"/>
                          <a:cs typeface="Arial" panose="020B0604020202020204" pitchFamily="34" charset="0"/>
                        </a:rPr>
                        <a:t> Change</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42950904"/>
                  </a:ext>
                </a:extLst>
              </a:tr>
              <a:tr h="370840">
                <a:tc>
                  <a:txBody>
                    <a:bodyPr/>
                    <a:lstStyle/>
                    <a:p>
                      <a:r>
                        <a:rPr lang="en-US" sz="1000" dirty="0" err="1">
                          <a:latin typeface="Arial" panose="020B0604020202020204" pitchFamily="34" charset="0"/>
                          <a:cs typeface="Arial" panose="020B0604020202020204" pitchFamily="34" charset="0"/>
                        </a:rPr>
                        <a:t>measFamily</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Abbreviation for a family of measurements, in 3GPP format where specified, else vendor defined.</a:t>
                      </a:r>
                    </a:p>
                  </a:txBody>
                  <a:tcPr/>
                </a:tc>
                <a:tc>
                  <a:txBody>
                    <a:bodyPr/>
                    <a:lstStyle/>
                    <a:p>
                      <a:r>
                        <a:rPr lang="en-US" sz="1000" dirty="0">
                          <a:latin typeface="Arial" panose="020B0604020202020204" pitchFamily="34" charset="0"/>
                          <a:cs typeface="Arial" panose="020B0604020202020204" pitchFamily="34" charset="0"/>
                        </a:rPr>
                        <a:t>NINFC</a:t>
                      </a:r>
                    </a:p>
                  </a:txBody>
                  <a:tcPr/>
                </a:tc>
                <a:extLst>
                  <a:ext uri="{0D108BD9-81ED-4DB2-BD59-A6C34878D82A}">
                    <a16:rowId xmlns:a16="http://schemas.microsoft.com/office/drawing/2014/main" val="1308273086"/>
                  </a:ext>
                </a:extLst>
              </a:tr>
              <a:tr h="370840">
                <a:tc>
                  <a:txBody>
                    <a:bodyPr/>
                    <a:lstStyle/>
                    <a:p>
                      <a:r>
                        <a:rPr lang="en-US" sz="1000" dirty="0" err="1">
                          <a:latin typeface="Arial" panose="020B0604020202020204" pitchFamily="34" charset="0"/>
                          <a:cs typeface="Arial" panose="020B0604020202020204" pitchFamily="34" charset="0"/>
                        </a:rPr>
                        <a:t>measDescription</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Text description of the purpose of the measurement, what information does the measurement provide.</a:t>
                      </a:r>
                    </a:p>
                  </a:txBody>
                  <a:tcPr/>
                </a:tc>
                <a:tc>
                  <a:txBody>
                    <a:bodyPr/>
                    <a:lstStyle/>
                    <a:p>
                      <a:r>
                        <a:rPr lang="en-US" sz="1000" kern="1200" dirty="0">
                          <a:solidFill>
                            <a:schemeClr val="dk1"/>
                          </a:solidFill>
                          <a:effectLst/>
                          <a:latin typeface="Arial" panose="020B0604020202020204" pitchFamily="34" charset="0"/>
                          <a:ea typeface="+mn-ea"/>
                          <a:cs typeface="Arial" panose="020B0604020202020204" pitchFamily="34" charset="0"/>
                        </a:rPr>
                        <a:t>This measurement is the number of intra gNB intra frequency </a:t>
                      </a:r>
                      <a:r>
                        <a:rPr lang="en-US" sz="1000" kern="1200" dirty="0" err="1">
                          <a:solidFill>
                            <a:schemeClr val="dk1"/>
                          </a:solidFill>
                          <a:effectLst/>
                          <a:latin typeface="Arial" panose="020B0604020202020204" pitchFamily="34" charset="0"/>
                          <a:ea typeface="+mn-ea"/>
                          <a:cs typeface="Arial" panose="020B0604020202020204" pitchFamily="34" charset="0"/>
                        </a:rPr>
                        <a:t>PSCell</a:t>
                      </a:r>
                      <a:r>
                        <a:rPr lang="en-US" sz="1000" kern="1200" dirty="0">
                          <a:solidFill>
                            <a:schemeClr val="dk1"/>
                          </a:solidFill>
                          <a:effectLst/>
                          <a:latin typeface="Arial" panose="020B0604020202020204" pitchFamily="34" charset="0"/>
                          <a:ea typeface="+mn-ea"/>
                          <a:cs typeface="Arial" panose="020B0604020202020204" pitchFamily="34" charset="0"/>
                        </a:rPr>
                        <a:t> change failures due to </a:t>
                      </a:r>
                      <a:r>
                        <a:rPr lang="en-US" sz="1000" kern="1200" dirty="0" err="1">
                          <a:solidFill>
                            <a:schemeClr val="dk1"/>
                          </a:solidFill>
                          <a:effectLst/>
                          <a:latin typeface="Arial" panose="020B0604020202020204" pitchFamily="34" charset="0"/>
                          <a:ea typeface="+mn-ea"/>
                          <a:cs typeface="Arial" panose="020B0604020202020204" pitchFamily="34" charset="0"/>
                        </a:rPr>
                        <a:t>TDCoverall</a:t>
                      </a:r>
                      <a:r>
                        <a:rPr lang="en-US" sz="1000" kern="1200" dirty="0">
                          <a:solidFill>
                            <a:schemeClr val="dk1"/>
                          </a:solidFill>
                          <a:effectLst/>
                          <a:latin typeface="Arial" panose="020B0604020202020204" pitchFamily="34" charset="0"/>
                          <a:ea typeface="+mn-ea"/>
                          <a:cs typeface="Arial" panose="020B0604020202020204" pitchFamily="34" charset="0"/>
                        </a:rPr>
                        <a:t> timer expiry.</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589606646"/>
                  </a:ext>
                </a:extLst>
              </a:tr>
              <a:tr h="370840">
                <a:tc>
                  <a:txBody>
                    <a:bodyPr/>
                    <a:lstStyle/>
                    <a:p>
                      <a:r>
                        <a:rPr lang="en-US" sz="1000" dirty="0" err="1">
                          <a:latin typeface="Arial" panose="020B0604020202020204" pitchFamily="34" charset="0"/>
                          <a:cs typeface="Arial" panose="020B0604020202020204" pitchFamily="34" charset="0"/>
                        </a:rPr>
                        <a:t>measCondition</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Text description of the condition that causes the measurement to be updated.</a:t>
                      </a:r>
                    </a:p>
                  </a:txBody>
                  <a:tcPr/>
                </a:tc>
                <a:tc>
                  <a:txBody>
                    <a:bodyPr/>
                    <a:lstStyle/>
                    <a:p>
                      <a:r>
                        <a:rPr lang="en-US" sz="1000" kern="1200" dirty="0">
                          <a:solidFill>
                            <a:schemeClr val="dk1"/>
                          </a:solidFill>
                          <a:effectLst/>
                          <a:latin typeface="Arial" panose="020B0604020202020204" pitchFamily="34" charset="0"/>
                          <a:ea typeface="+mn-ea"/>
                          <a:cs typeface="Arial" panose="020B0604020202020204" pitchFamily="34" charset="0"/>
                        </a:rPr>
                        <a:t>This measurement is updated when the </a:t>
                      </a:r>
                      <a:r>
                        <a:rPr lang="en-US" sz="1000" kern="1200" dirty="0" err="1">
                          <a:solidFill>
                            <a:schemeClr val="dk1"/>
                          </a:solidFill>
                          <a:effectLst/>
                          <a:latin typeface="Arial" panose="020B0604020202020204" pitchFamily="34" charset="0"/>
                          <a:ea typeface="+mn-ea"/>
                          <a:cs typeface="Arial" panose="020B0604020202020204" pitchFamily="34" charset="0"/>
                        </a:rPr>
                        <a:t>TDCoverall</a:t>
                      </a:r>
                      <a:r>
                        <a:rPr lang="en-US" sz="1000" kern="1200" dirty="0">
                          <a:solidFill>
                            <a:schemeClr val="dk1"/>
                          </a:solidFill>
                          <a:effectLst/>
                          <a:latin typeface="Arial" panose="020B0604020202020204" pitchFamily="34" charset="0"/>
                          <a:ea typeface="+mn-ea"/>
                          <a:cs typeface="Arial" panose="020B0604020202020204" pitchFamily="34" charset="0"/>
                        </a:rPr>
                        <a:t> timer has elapsed before gNB receives the X2AP: </a:t>
                      </a:r>
                      <a:r>
                        <a:rPr lang="en-US" sz="1000" kern="1200" dirty="0" err="1">
                          <a:solidFill>
                            <a:schemeClr val="dk1"/>
                          </a:solidFill>
                          <a:effectLst/>
                          <a:latin typeface="Arial" panose="020B0604020202020204" pitchFamily="34" charset="0"/>
                          <a:ea typeface="+mn-ea"/>
                          <a:cs typeface="Arial" panose="020B0604020202020204" pitchFamily="34" charset="0"/>
                        </a:rPr>
                        <a:t>SgNB</a:t>
                      </a:r>
                      <a:r>
                        <a:rPr lang="en-US" sz="1000" kern="1200" dirty="0">
                          <a:solidFill>
                            <a:schemeClr val="dk1"/>
                          </a:solidFill>
                          <a:effectLst/>
                          <a:latin typeface="Arial" panose="020B0604020202020204" pitchFamily="34" charset="0"/>
                          <a:ea typeface="+mn-ea"/>
                          <a:cs typeface="Arial" panose="020B0604020202020204" pitchFamily="34" charset="0"/>
                        </a:rPr>
                        <a:t> Modification Confirm message.</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16952717"/>
                  </a:ext>
                </a:extLst>
              </a:tr>
              <a:tr h="370840">
                <a:tc>
                  <a:txBody>
                    <a:bodyPr/>
                    <a:lstStyle/>
                    <a:p>
                      <a:r>
                        <a:rPr lang="en-US" sz="1000" dirty="0">
                          <a:latin typeface="Arial" panose="020B0604020202020204" pitchFamily="34" charset="0"/>
                          <a:cs typeface="Arial" panose="020B0604020202020204" pitchFamily="34" charset="0"/>
                        </a:rPr>
                        <a:t>measLastChange</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PM Dictionary version for the last time this measurement was changed, added or deleted. </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dk1"/>
                          </a:solidFill>
                          <a:effectLst/>
                          <a:latin typeface="Arial" panose="020B0604020202020204" pitchFamily="34" charset="0"/>
                          <a:ea typeface="+mn-ea"/>
                          <a:cs typeface="Arial" panose="020B0604020202020204" pitchFamily="34" charset="0"/>
                        </a:rPr>
                        <a:t>5G18A_1807_003</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220175153"/>
                  </a:ext>
                </a:extLst>
              </a:tr>
            </a:tbl>
          </a:graphicData>
        </a:graphic>
      </p:graphicFrame>
    </p:spTree>
    <p:extLst>
      <p:ext uri="{BB962C8B-B14F-4D97-AF65-F5344CB8AC3E}">
        <p14:creationId xmlns:p14="http://schemas.microsoft.com/office/powerpoint/2010/main" val="11200577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Contents for ONAP</a:t>
            </a: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graphicFrame>
        <p:nvGraphicFramePr>
          <p:cNvPr id="2" name="Table 1">
            <a:extLst>
              <a:ext uri="{FF2B5EF4-FFF2-40B4-BE49-F238E27FC236}">
                <a16:creationId xmlns:a16="http://schemas.microsoft.com/office/drawing/2014/main" id="{D151D5DB-2CAD-4361-8AC0-FFBFF018E506}"/>
              </a:ext>
            </a:extLst>
          </p:cNvPr>
          <p:cNvGraphicFramePr>
            <a:graphicFrameLocks noGrp="1"/>
          </p:cNvGraphicFramePr>
          <p:nvPr>
            <p:extLst>
              <p:ext uri="{D42A27DB-BD31-4B8C-83A1-F6EECF244321}">
                <p14:modId xmlns:p14="http://schemas.microsoft.com/office/powerpoint/2010/main" val="265568853"/>
              </p:ext>
            </p:extLst>
          </p:nvPr>
        </p:nvGraphicFramePr>
        <p:xfrm>
          <a:off x="318235" y="787867"/>
          <a:ext cx="8324603" cy="2602398"/>
        </p:xfrm>
        <a:graphic>
          <a:graphicData uri="http://schemas.openxmlformats.org/drawingml/2006/table">
            <a:tbl>
              <a:tblPr firstRow="1" bandRow="1">
                <a:tableStyleId>{5C22544A-7EE6-4342-B048-85BDC9FD1C3A}</a:tableStyleId>
              </a:tblPr>
              <a:tblGrid>
                <a:gridCol w="2144851">
                  <a:extLst>
                    <a:ext uri="{9D8B030D-6E8A-4147-A177-3AD203B41FA5}">
                      <a16:colId xmlns:a16="http://schemas.microsoft.com/office/drawing/2014/main" val="1824938977"/>
                    </a:ext>
                  </a:extLst>
                </a:gridCol>
                <a:gridCol w="4183899">
                  <a:extLst>
                    <a:ext uri="{9D8B030D-6E8A-4147-A177-3AD203B41FA5}">
                      <a16:colId xmlns:a16="http://schemas.microsoft.com/office/drawing/2014/main" val="1311009395"/>
                    </a:ext>
                  </a:extLst>
                </a:gridCol>
                <a:gridCol w="1995853">
                  <a:extLst>
                    <a:ext uri="{9D8B030D-6E8A-4147-A177-3AD203B41FA5}">
                      <a16:colId xmlns:a16="http://schemas.microsoft.com/office/drawing/2014/main" val="1360853282"/>
                    </a:ext>
                  </a:extLst>
                </a:gridCol>
              </a:tblGrid>
              <a:tr h="326558">
                <a:tc>
                  <a:txBody>
                    <a:bodyPr/>
                    <a:lstStyle/>
                    <a:p>
                      <a:r>
                        <a:rPr lang="en-US" sz="1100" dirty="0">
                          <a:latin typeface="Arial" panose="020B0604020202020204" pitchFamily="34" charset="0"/>
                          <a:cs typeface="Arial" panose="020B0604020202020204" pitchFamily="34" charset="0"/>
                        </a:rPr>
                        <a:t>Field</a:t>
                      </a:r>
                    </a:p>
                  </a:txBody>
                  <a:tcPr/>
                </a:tc>
                <a:tc>
                  <a:txBody>
                    <a:bodyPr/>
                    <a:lstStyle/>
                    <a:p>
                      <a:r>
                        <a:rPr lang="en-US" sz="1100" dirty="0">
                          <a:latin typeface="Arial" panose="020B0604020202020204" pitchFamily="34" charset="0"/>
                          <a:cs typeface="Arial" panose="020B0604020202020204" pitchFamily="34" charset="0"/>
                        </a:rPr>
                        <a:t>Description</a:t>
                      </a:r>
                    </a:p>
                  </a:txBody>
                  <a:tcPr/>
                </a:tc>
                <a:tc>
                  <a:txBody>
                    <a:bodyPr/>
                    <a:lstStyle/>
                    <a:p>
                      <a:r>
                        <a:rPr lang="en-US" sz="1100" dirty="0">
                          <a:latin typeface="Arial" panose="020B0604020202020204" pitchFamily="34" charset="0"/>
                          <a:cs typeface="Arial" panose="020B0604020202020204" pitchFamily="34" charset="0"/>
                        </a:rPr>
                        <a:t>Example</a:t>
                      </a:r>
                    </a:p>
                  </a:txBody>
                  <a:tcPr/>
                </a:tc>
                <a:extLst>
                  <a:ext uri="{0D108BD9-81ED-4DB2-BD59-A6C34878D82A}">
                    <a16:rowId xmlns:a16="http://schemas.microsoft.com/office/drawing/2014/main" val="743795085"/>
                  </a:ext>
                </a:extLst>
              </a:tr>
              <a:tr h="370840">
                <a:tc>
                  <a:txBody>
                    <a:bodyPr/>
                    <a:lstStyle/>
                    <a:p>
                      <a:r>
                        <a:rPr lang="en-US" sz="1000" dirty="0" err="1">
                          <a:latin typeface="Arial" panose="020B0604020202020204" pitchFamily="34" charset="0"/>
                          <a:cs typeface="Arial" panose="020B0604020202020204" pitchFamily="34" charset="0"/>
                        </a:rPr>
                        <a:t>measResultType</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Data type of the measurement result.  Valid values are integer or float. </a:t>
                      </a:r>
                    </a:p>
                  </a:txBody>
                  <a:tcPr/>
                </a:tc>
                <a:tc>
                  <a:txBody>
                    <a:bodyPr/>
                    <a:lstStyle/>
                    <a:p>
                      <a:r>
                        <a:rPr lang="en-US" sz="1000" dirty="0">
                          <a:latin typeface="Arial" panose="020B0604020202020204" pitchFamily="34" charset="0"/>
                          <a:cs typeface="Arial" panose="020B0604020202020204" pitchFamily="34" charset="0"/>
                        </a:rPr>
                        <a:t>integer</a:t>
                      </a:r>
                    </a:p>
                  </a:txBody>
                  <a:tcPr/>
                </a:tc>
                <a:extLst>
                  <a:ext uri="{0D108BD9-81ED-4DB2-BD59-A6C34878D82A}">
                    <a16:rowId xmlns:a16="http://schemas.microsoft.com/office/drawing/2014/main" val="2082643825"/>
                  </a:ext>
                </a:extLst>
              </a:tr>
              <a:tr h="370840">
                <a:tc>
                  <a:txBody>
                    <a:bodyPr/>
                    <a:lstStyle/>
                    <a:p>
                      <a:r>
                        <a:rPr lang="en-US" sz="1000" dirty="0" err="1">
                          <a:latin typeface="Arial" panose="020B0604020202020204" pitchFamily="34" charset="0"/>
                          <a:cs typeface="Arial" panose="020B0604020202020204" pitchFamily="34" charset="0"/>
                        </a:rPr>
                        <a:t>measResultRange</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Range for the measurement result.  </a:t>
                      </a:r>
                    </a:p>
                  </a:txBody>
                  <a:tcPr/>
                </a:tc>
                <a:tc>
                  <a:txBody>
                    <a:bodyPr/>
                    <a:lstStyle/>
                    <a:p>
                      <a:r>
                        <a:rPr lang="en-US" sz="1000" dirty="0">
                          <a:latin typeface="Arial" panose="020B0604020202020204" pitchFamily="34" charset="0"/>
                          <a:cs typeface="Arial" panose="020B0604020202020204" pitchFamily="34" charset="0"/>
                        </a:rPr>
                        <a:t>0..2^32-1</a:t>
                      </a:r>
                    </a:p>
                  </a:txBody>
                  <a:tcPr/>
                </a:tc>
                <a:extLst>
                  <a:ext uri="{0D108BD9-81ED-4DB2-BD59-A6C34878D82A}">
                    <a16:rowId xmlns:a16="http://schemas.microsoft.com/office/drawing/2014/main" val="1277369489"/>
                  </a:ext>
                </a:extLst>
              </a:tr>
              <a:tr h="370840">
                <a:tc>
                  <a:txBody>
                    <a:bodyPr/>
                    <a:lstStyle/>
                    <a:p>
                      <a:r>
                        <a:rPr lang="en-US" sz="1000" dirty="0" err="1">
                          <a:latin typeface="Arial" panose="020B0604020202020204" pitchFamily="34" charset="0"/>
                          <a:cs typeface="Arial" panose="020B0604020202020204" pitchFamily="34" charset="0"/>
                        </a:rPr>
                        <a:t>measResultUnits</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Unit of measure for the result; e.g. milliseconds, bytes, kilobytes, packets, integer number.</a:t>
                      </a:r>
                    </a:p>
                  </a:txBody>
                  <a:tcPr/>
                </a:tc>
                <a:tc>
                  <a:txBody>
                    <a:bodyPr/>
                    <a:lstStyle/>
                    <a:p>
                      <a:r>
                        <a:rPr lang="en-US" sz="1000" dirty="0">
                          <a:latin typeface="Arial" panose="020B0604020202020204" pitchFamily="34" charset="0"/>
                          <a:cs typeface="Arial" panose="020B0604020202020204" pitchFamily="34" charset="0"/>
                        </a:rPr>
                        <a:t>integer number</a:t>
                      </a:r>
                    </a:p>
                  </a:txBody>
                  <a:tcPr/>
                </a:tc>
                <a:extLst>
                  <a:ext uri="{0D108BD9-81ED-4DB2-BD59-A6C34878D82A}">
                    <a16:rowId xmlns:a16="http://schemas.microsoft.com/office/drawing/2014/main" val="3980189614"/>
                  </a:ext>
                </a:extLst>
              </a:tr>
              <a:tr h="370840">
                <a:tc>
                  <a:txBody>
                    <a:bodyPr/>
                    <a:lstStyle/>
                    <a:p>
                      <a:r>
                        <a:rPr lang="en-US" sz="1000" dirty="0" err="1">
                          <a:latin typeface="Arial" panose="020B0604020202020204" pitchFamily="34" charset="0"/>
                          <a:cs typeface="Arial" panose="020B0604020202020204" pitchFamily="34" charset="0"/>
                        </a:rPr>
                        <a:t>measObjClass</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Measurement Object Class</a:t>
                      </a:r>
                    </a:p>
                  </a:txBody>
                  <a:tcPr/>
                </a:tc>
                <a:tc>
                  <a:txBody>
                    <a:bodyPr/>
                    <a:lstStyle/>
                    <a:p>
                      <a:r>
                        <a:rPr lang="en-US" sz="1000" dirty="0">
                          <a:latin typeface="Arial" panose="020B0604020202020204" pitchFamily="34" charset="0"/>
                          <a:cs typeface="Arial" panose="020B0604020202020204" pitchFamily="34" charset="0"/>
                        </a:rPr>
                        <a:t>CELL</a:t>
                      </a:r>
                    </a:p>
                  </a:txBody>
                  <a:tcPr/>
                </a:tc>
                <a:extLst>
                  <a:ext uri="{0D108BD9-81ED-4DB2-BD59-A6C34878D82A}">
                    <a16:rowId xmlns:a16="http://schemas.microsoft.com/office/drawing/2014/main" val="2909246137"/>
                  </a:ext>
                </a:extLst>
              </a:tr>
              <a:tr h="370840">
                <a:tc>
                  <a:txBody>
                    <a:bodyPr/>
                    <a:lstStyle/>
                    <a:p>
                      <a:r>
                        <a:rPr lang="en-US" sz="1000" dirty="0" err="1">
                          <a:latin typeface="Arial" panose="020B0604020202020204" pitchFamily="34" charset="0"/>
                          <a:cs typeface="Arial" panose="020B0604020202020204" pitchFamily="34" charset="0"/>
                        </a:rPr>
                        <a:t>measCollectionMethod</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3GPP Collection Method for measurement; e.g. CC, SI, DER, Gauge.</a:t>
                      </a:r>
                    </a:p>
                  </a:txBody>
                  <a:tcPr/>
                </a:tc>
                <a:tc>
                  <a:txBody>
                    <a:bodyPr/>
                    <a:lstStyle/>
                    <a:p>
                      <a:r>
                        <a:rPr lang="en-US" sz="1000" dirty="0">
                          <a:latin typeface="Arial" panose="020B0604020202020204" pitchFamily="34" charset="0"/>
                          <a:cs typeface="Arial" panose="020B0604020202020204" pitchFamily="34" charset="0"/>
                        </a:rPr>
                        <a:t>CC</a:t>
                      </a:r>
                    </a:p>
                  </a:txBody>
                  <a:tcPr/>
                </a:tc>
                <a:extLst>
                  <a:ext uri="{0D108BD9-81ED-4DB2-BD59-A6C34878D82A}">
                    <a16:rowId xmlns:a16="http://schemas.microsoft.com/office/drawing/2014/main" val="2419566774"/>
                  </a:ext>
                </a:extLst>
              </a:tr>
              <a:tr h="370840">
                <a:tc>
                  <a:txBody>
                    <a:bodyPr/>
                    <a:lstStyle/>
                    <a:p>
                      <a:r>
                        <a:rPr lang="en-US" sz="1000" dirty="0" err="1">
                          <a:latin typeface="Arial" panose="020B0604020202020204" pitchFamily="34" charset="0"/>
                          <a:cs typeface="Arial" panose="020B0604020202020204" pitchFamily="34" charset="0"/>
                        </a:rPr>
                        <a:t>measAggregationLevels</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Vendor recommendation for the levels at which measurements are aggregated</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BTS CELL</a:t>
                      </a:r>
                    </a:p>
                  </a:txBody>
                  <a:tcPr/>
                </a:tc>
                <a:extLst>
                  <a:ext uri="{0D108BD9-81ED-4DB2-BD59-A6C34878D82A}">
                    <a16:rowId xmlns:a16="http://schemas.microsoft.com/office/drawing/2014/main" val="2442528613"/>
                  </a:ext>
                </a:extLst>
              </a:tr>
            </a:tbl>
          </a:graphicData>
        </a:graphic>
      </p:graphicFrame>
    </p:spTree>
    <p:extLst>
      <p:ext uri="{BB962C8B-B14F-4D97-AF65-F5344CB8AC3E}">
        <p14:creationId xmlns:p14="http://schemas.microsoft.com/office/powerpoint/2010/main" val="5286311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78152" y="2311555"/>
            <a:ext cx="7787696" cy="1460345"/>
          </a:xfrm>
        </p:spPr>
        <p:txBody>
          <a:bodyPr>
            <a:normAutofit/>
          </a:bodyPr>
          <a:lstStyle/>
          <a:p>
            <a:pPr algn="ctr"/>
            <a:r>
              <a:rPr lang="en-US" sz="2800" b="1" dirty="0">
                <a:latin typeface="Calibri" panose="020F0502020204030204" pitchFamily="34" charset="0"/>
              </a:rPr>
              <a:t>Common PM Dictionary Schema</a:t>
            </a:r>
          </a:p>
        </p:txBody>
      </p:sp>
    </p:spTree>
    <p:extLst>
      <p:ext uri="{BB962C8B-B14F-4D97-AF65-F5344CB8AC3E}">
        <p14:creationId xmlns:p14="http://schemas.microsoft.com/office/powerpoint/2010/main" val="1049610270"/>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Schema Format</a:t>
            </a: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EFA03768-4BA4-4781-A192-35C45079678C}"/>
              </a:ext>
            </a:extLst>
          </p:cNvPr>
          <p:cNvSpPr txBox="1"/>
          <p:nvPr/>
        </p:nvSpPr>
        <p:spPr>
          <a:xfrm>
            <a:off x="202131" y="811627"/>
            <a:ext cx="8417994" cy="3893374"/>
          </a:xfrm>
          <a:prstGeom prst="rect">
            <a:avLst/>
          </a:prstGeom>
          <a:noFill/>
        </p:spPr>
        <p:txBody>
          <a:bodyPr wrap="square" rtlCol="0">
            <a:spAutoFit/>
          </a:bodyPr>
          <a:lstStyle/>
          <a:p>
            <a:pPr marL="182880">
              <a:spcAft>
                <a:spcPts val="600"/>
              </a:spcAft>
            </a:pPr>
            <a:r>
              <a:rPr lang="en-US" sz="1400" dirty="0">
                <a:solidFill>
                  <a:schemeClr val="tx2"/>
                </a:solidFill>
                <a:latin typeface="+mn-lt"/>
                <a:ea typeface="Nokia Pure Text Light" panose="020B0304040602060303" pitchFamily="34" charset="0"/>
                <a:cs typeface="Nokia Pure Text Light" panose="020B0304040602060303" pitchFamily="34" charset="0"/>
              </a:rPr>
              <a:t>There are two logical choices for PM Dictionary Schema: </a:t>
            </a:r>
          </a:p>
          <a:p>
            <a:pPr lvl="1" indent="-274320">
              <a:spcAft>
                <a:spcPts val="600"/>
              </a:spcAft>
              <a:buFont typeface="+mj-lt"/>
              <a:buAutoNum type="arabicPeriod"/>
            </a:pPr>
            <a:r>
              <a:rPr lang="en-US" sz="1200" dirty="0">
                <a:solidFill>
                  <a:schemeClr val="tx2"/>
                </a:solidFill>
                <a:latin typeface="+mn-lt"/>
              </a:rPr>
              <a:t>YAML</a:t>
            </a:r>
          </a:p>
          <a:p>
            <a:pPr lvl="2" indent="-274320">
              <a:spcAft>
                <a:spcPts val="600"/>
              </a:spcAft>
              <a:buFont typeface="Arial" panose="020B0604020202020204" pitchFamily="34" charset="0"/>
              <a:buChar char="•"/>
            </a:pPr>
            <a:r>
              <a:rPr lang="en-US" sz="1200" dirty="0">
                <a:solidFill>
                  <a:schemeClr val="tx2"/>
                </a:solidFill>
                <a:latin typeface="+mn-lt"/>
                <a:cs typeface="Arial"/>
              </a:rPr>
              <a:t>This is the preferred schema for the PM Dictionary because all other ONAP artifacts are in YAML format. </a:t>
            </a:r>
          </a:p>
          <a:p>
            <a:pPr lvl="2" indent="-274320">
              <a:spcAft>
                <a:spcPts val="600"/>
              </a:spcAft>
              <a:buFont typeface="Arial" panose="020B0604020202020204" pitchFamily="34" charset="0"/>
              <a:buChar char="•"/>
            </a:pPr>
            <a:r>
              <a:rPr lang="en-US" sz="1200" dirty="0">
                <a:solidFill>
                  <a:schemeClr val="tx2"/>
                </a:solidFill>
                <a:latin typeface="+mn-lt"/>
                <a:cs typeface="Arial"/>
              </a:rPr>
              <a:t>See PM Dictionary YANG Schema Definition and PM Dictionary YANG Example below.</a:t>
            </a:r>
          </a:p>
          <a:p>
            <a:pPr marL="640080" lvl="2">
              <a:spcAft>
                <a:spcPts val="600"/>
              </a:spcAft>
            </a:pPr>
            <a:endParaRPr lang="en-US" sz="1200" dirty="0">
              <a:solidFill>
                <a:schemeClr val="tx2"/>
              </a:solidFill>
              <a:latin typeface="+mn-lt"/>
              <a:cs typeface="Arial"/>
            </a:endParaRPr>
          </a:p>
          <a:p>
            <a:pPr marL="640080" lvl="2">
              <a:spcAft>
                <a:spcPts val="600"/>
              </a:spcAft>
            </a:pPr>
            <a:endParaRPr lang="en-US" sz="1200" dirty="0">
              <a:solidFill>
                <a:schemeClr val="tx2"/>
              </a:solidFill>
              <a:latin typeface="+mn-lt"/>
              <a:cs typeface="Arial"/>
            </a:endParaRPr>
          </a:p>
          <a:p>
            <a:pPr marL="640080" lvl="2">
              <a:spcAft>
                <a:spcPts val="600"/>
              </a:spcAft>
            </a:pPr>
            <a:endParaRPr lang="en-US" sz="1200" dirty="0">
              <a:solidFill>
                <a:schemeClr val="tx2"/>
              </a:solidFill>
              <a:latin typeface="+mn-lt"/>
              <a:cs typeface="Arial"/>
            </a:endParaRPr>
          </a:p>
          <a:p>
            <a:pPr lvl="1" indent="-274320">
              <a:spcAft>
                <a:spcPts val="600"/>
              </a:spcAft>
              <a:buFont typeface="+mj-lt"/>
              <a:buAutoNum type="arabicPeriod"/>
            </a:pPr>
            <a:r>
              <a:rPr lang="en-US" sz="1200" dirty="0">
                <a:solidFill>
                  <a:schemeClr val="tx2"/>
                </a:solidFill>
                <a:latin typeface="+mn-lt"/>
                <a:ea typeface="Nokia Pure Text Light" panose="020B0304040602060303" pitchFamily="34" charset="0"/>
                <a:cs typeface="Arial"/>
              </a:rPr>
              <a:t>XML</a:t>
            </a:r>
          </a:p>
          <a:p>
            <a:pPr lvl="2"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Arial"/>
              </a:rPr>
              <a:t>3GPP PM files are in XML format so Analytics Applications can more easily handle a XML schema for the PM Dictionary.</a:t>
            </a:r>
          </a:p>
          <a:p>
            <a:pPr lvl="2"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Arial"/>
              </a:rPr>
              <a:t>See PM Dictionary XML Schema Definition and PM Dictionary XML Example below.</a:t>
            </a:r>
          </a:p>
          <a:p>
            <a:pPr marL="640080" lvl="2">
              <a:spcAft>
                <a:spcPts val="600"/>
              </a:spcAft>
            </a:pPr>
            <a:endParaRPr lang="en-US" sz="1200" dirty="0">
              <a:solidFill>
                <a:schemeClr val="tx2"/>
              </a:solidFill>
              <a:latin typeface="+mn-lt"/>
              <a:ea typeface="Nokia Pure Text Light" panose="020B0304040602060303" pitchFamily="34" charset="0"/>
              <a:cs typeface="Arial"/>
            </a:endParaRPr>
          </a:p>
          <a:p>
            <a:pPr marL="640080" lvl="2">
              <a:spcAft>
                <a:spcPts val="600"/>
              </a:spcAft>
            </a:pPr>
            <a:endParaRPr lang="en-US" sz="1200" dirty="0">
              <a:solidFill>
                <a:schemeClr val="tx2"/>
              </a:solidFill>
              <a:latin typeface="+mn-lt"/>
              <a:ea typeface="Nokia Pure Text Light" panose="020B0304040602060303" pitchFamily="34" charset="0"/>
              <a:cs typeface="Arial"/>
            </a:endParaRPr>
          </a:p>
          <a:p>
            <a:pPr marL="640080" lvl="2">
              <a:spcAft>
                <a:spcPts val="600"/>
              </a:spcAft>
            </a:pPr>
            <a:endParaRPr lang="en-US" sz="1200" dirty="0">
              <a:solidFill>
                <a:schemeClr val="tx2"/>
              </a:solidFill>
              <a:latin typeface="+mn-lt"/>
              <a:ea typeface="Nokia Pure Text Light" panose="020B0304040602060303" pitchFamily="34" charset="0"/>
              <a:cs typeface="Arial"/>
            </a:endParaRPr>
          </a:p>
          <a:p>
            <a:pPr marL="182880" lvl="1">
              <a:spcAft>
                <a:spcPts val="600"/>
              </a:spcAft>
            </a:pPr>
            <a:endParaRPr lang="en-US" sz="1200" dirty="0">
              <a:solidFill>
                <a:schemeClr val="tx2"/>
              </a:solidFill>
              <a:latin typeface="+mn-lt"/>
              <a:ea typeface="Nokia Pure Text Light" panose="020B0304040602060303" pitchFamily="34" charset="0"/>
              <a:cs typeface="Nokia Pure Text Light" panose="020B0304040602060303" pitchFamily="34" charset="0"/>
            </a:endParaRPr>
          </a:p>
        </p:txBody>
      </p:sp>
      <p:graphicFrame>
        <p:nvGraphicFramePr>
          <p:cNvPr id="10" name="Object 9">
            <a:extLst>
              <a:ext uri="{FF2B5EF4-FFF2-40B4-BE49-F238E27FC236}">
                <a16:creationId xmlns:a16="http://schemas.microsoft.com/office/drawing/2014/main" id="{299F323C-63ED-4676-A042-BEDF1460DAD2}"/>
              </a:ext>
            </a:extLst>
          </p:cNvPr>
          <p:cNvGraphicFramePr>
            <a:graphicFrameLocks noChangeAspect="1"/>
          </p:cNvGraphicFramePr>
          <p:nvPr>
            <p:extLst>
              <p:ext uri="{D42A27DB-BD31-4B8C-83A1-F6EECF244321}">
                <p14:modId xmlns:p14="http://schemas.microsoft.com/office/powerpoint/2010/main" val="497301998"/>
              </p:ext>
            </p:extLst>
          </p:nvPr>
        </p:nvGraphicFramePr>
        <p:xfrm>
          <a:off x="2047875" y="3865881"/>
          <a:ext cx="914400" cy="771525"/>
        </p:xfrm>
        <a:graphic>
          <a:graphicData uri="http://schemas.openxmlformats.org/presentationml/2006/ole">
            <mc:AlternateContent xmlns:mc="http://schemas.openxmlformats.org/markup-compatibility/2006">
              <mc:Choice xmlns:v="urn:schemas-microsoft-com:vml" Requires="v">
                <p:oleObj spid="_x0000_s1212" name="Document" showAsIcon="1" r:id="rId4" imgW="914400" imgH="771480" progId="Word.Document.12">
                  <p:embed/>
                </p:oleObj>
              </mc:Choice>
              <mc:Fallback>
                <p:oleObj name="Document" showAsIcon="1" r:id="rId4" imgW="914400" imgH="771480" progId="Word.Document.12">
                  <p:embed/>
                  <p:pic>
                    <p:nvPicPr>
                      <p:cNvPr id="0" name=""/>
                      <p:cNvPicPr/>
                      <p:nvPr/>
                    </p:nvPicPr>
                    <p:blipFill>
                      <a:blip r:embed="rId5"/>
                      <a:stretch>
                        <a:fillRect/>
                      </a:stretch>
                    </p:blipFill>
                    <p:spPr>
                      <a:xfrm>
                        <a:off x="2047875" y="3865881"/>
                        <a:ext cx="914400" cy="771525"/>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B9A249D4-A228-4514-AD6F-DC31E1D6EC7A}"/>
              </a:ext>
            </a:extLst>
          </p:cNvPr>
          <p:cNvGraphicFramePr>
            <a:graphicFrameLocks noChangeAspect="1"/>
          </p:cNvGraphicFramePr>
          <p:nvPr>
            <p:extLst>
              <p:ext uri="{D42A27DB-BD31-4B8C-83A1-F6EECF244321}">
                <p14:modId xmlns:p14="http://schemas.microsoft.com/office/powerpoint/2010/main" val="323425468"/>
              </p:ext>
            </p:extLst>
          </p:nvPr>
        </p:nvGraphicFramePr>
        <p:xfrm>
          <a:off x="4439703" y="3865881"/>
          <a:ext cx="914400" cy="771525"/>
        </p:xfrm>
        <a:graphic>
          <a:graphicData uri="http://schemas.openxmlformats.org/presentationml/2006/ole">
            <mc:AlternateContent xmlns:mc="http://schemas.openxmlformats.org/markup-compatibility/2006">
              <mc:Choice xmlns:v="urn:schemas-microsoft-com:vml" Requires="v">
                <p:oleObj spid="_x0000_s1213" name="Document" showAsIcon="1" r:id="rId6" imgW="914400" imgH="771480" progId="Word.Document.12">
                  <p:embed/>
                </p:oleObj>
              </mc:Choice>
              <mc:Fallback>
                <p:oleObj name="Document" showAsIcon="1" r:id="rId6" imgW="914400" imgH="771480" progId="Word.Document.12">
                  <p:embed/>
                  <p:pic>
                    <p:nvPicPr>
                      <p:cNvPr id="0" name=""/>
                      <p:cNvPicPr/>
                      <p:nvPr/>
                    </p:nvPicPr>
                    <p:blipFill>
                      <a:blip r:embed="rId7"/>
                      <a:stretch>
                        <a:fillRect/>
                      </a:stretch>
                    </p:blipFill>
                    <p:spPr>
                      <a:xfrm>
                        <a:off x="4439703" y="3865881"/>
                        <a:ext cx="914400" cy="771525"/>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1EFC085C-7B7A-4E90-96F6-27E51B188430}"/>
              </a:ext>
            </a:extLst>
          </p:cNvPr>
          <p:cNvGraphicFramePr>
            <a:graphicFrameLocks noChangeAspect="1"/>
          </p:cNvGraphicFramePr>
          <p:nvPr>
            <p:extLst>
              <p:ext uri="{D42A27DB-BD31-4B8C-83A1-F6EECF244321}">
                <p14:modId xmlns:p14="http://schemas.microsoft.com/office/powerpoint/2010/main" val="1188224874"/>
              </p:ext>
            </p:extLst>
          </p:nvPr>
        </p:nvGraphicFramePr>
        <p:xfrm>
          <a:off x="2047875" y="1993106"/>
          <a:ext cx="914400" cy="771525"/>
        </p:xfrm>
        <a:graphic>
          <a:graphicData uri="http://schemas.openxmlformats.org/presentationml/2006/ole">
            <mc:AlternateContent xmlns:mc="http://schemas.openxmlformats.org/markup-compatibility/2006">
              <mc:Choice xmlns:v="urn:schemas-microsoft-com:vml" Requires="v">
                <p:oleObj spid="_x0000_s1214" name="Document" showAsIcon="1" r:id="rId8" imgW="914400" imgH="771480" progId="Word.Document.12">
                  <p:embed/>
                </p:oleObj>
              </mc:Choice>
              <mc:Fallback>
                <p:oleObj name="Document" showAsIcon="1" r:id="rId8" imgW="914400" imgH="771480" progId="Word.Document.12">
                  <p:embed/>
                  <p:pic>
                    <p:nvPicPr>
                      <p:cNvPr id="0" name=""/>
                      <p:cNvPicPr/>
                      <p:nvPr/>
                    </p:nvPicPr>
                    <p:blipFill>
                      <a:blip r:embed="rId9"/>
                      <a:stretch>
                        <a:fillRect/>
                      </a:stretch>
                    </p:blipFill>
                    <p:spPr>
                      <a:xfrm>
                        <a:off x="2047875" y="1993106"/>
                        <a:ext cx="914400" cy="771525"/>
                      </a:xfrm>
                      <a:prstGeom prst="rect">
                        <a:avLst/>
                      </a:prstGeom>
                    </p:spPr>
                  </p:pic>
                </p:oleObj>
              </mc:Fallback>
            </mc:AlternateContent>
          </a:graphicData>
        </a:graphic>
      </p:graphicFrame>
      <p:graphicFrame>
        <p:nvGraphicFramePr>
          <p:cNvPr id="2" name="Object 1">
            <a:extLst>
              <a:ext uri="{FF2B5EF4-FFF2-40B4-BE49-F238E27FC236}">
                <a16:creationId xmlns:a16="http://schemas.microsoft.com/office/drawing/2014/main" id="{34562BE5-8DDC-47D4-951E-D24E676DB148}"/>
              </a:ext>
            </a:extLst>
          </p:cNvPr>
          <p:cNvGraphicFramePr>
            <a:graphicFrameLocks noChangeAspect="1"/>
          </p:cNvGraphicFramePr>
          <p:nvPr>
            <p:extLst>
              <p:ext uri="{D42A27DB-BD31-4B8C-83A1-F6EECF244321}">
                <p14:modId xmlns:p14="http://schemas.microsoft.com/office/powerpoint/2010/main" val="644448815"/>
              </p:ext>
            </p:extLst>
          </p:nvPr>
        </p:nvGraphicFramePr>
        <p:xfrm>
          <a:off x="4439703" y="1993106"/>
          <a:ext cx="914400" cy="771525"/>
        </p:xfrm>
        <a:graphic>
          <a:graphicData uri="http://schemas.openxmlformats.org/presentationml/2006/ole">
            <mc:AlternateContent xmlns:mc="http://schemas.openxmlformats.org/markup-compatibility/2006">
              <mc:Choice xmlns:v="urn:schemas-microsoft-com:vml" Requires="v">
                <p:oleObj spid="_x0000_s1215" name="Document" showAsIcon="1" r:id="rId10" imgW="914400" imgH="771480" progId="Word.Document.12">
                  <p:embed/>
                </p:oleObj>
              </mc:Choice>
              <mc:Fallback>
                <p:oleObj name="Document" showAsIcon="1" r:id="rId10" imgW="914400" imgH="771480" progId="Word.Document.12">
                  <p:embed/>
                  <p:pic>
                    <p:nvPicPr>
                      <p:cNvPr id="0" name=""/>
                      <p:cNvPicPr/>
                      <p:nvPr/>
                    </p:nvPicPr>
                    <p:blipFill>
                      <a:blip r:embed="rId11"/>
                      <a:stretch>
                        <a:fillRect/>
                      </a:stretch>
                    </p:blipFill>
                    <p:spPr>
                      <a:xfrm>
                        <a:off x="4439703" y="1993106"/>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9666957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7931770"/>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346509" y="193698"/>
            <a:ext cx="7680960" cy="528197"/>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Agenda</a:t>
            </a:r>
          </a:p>
        </p:txBody>
      </p:sp>
      <p:sp>
        <p:nvSpPr>
          <p:cNvPr id="3" name="TextBox 2">
            <a:extLst>
              <a:ext uri="{FF2B5EF4-FFF2-40B4-BE49-F238E27FC236}">
                <a16:creationId xmlns:a16="http://schemas.microsoft.com/office/drawing/2014/main" id="{EFA03768-4BA4-4781-A192-35C45079678C}"/>
              </a:ext>
            </a:extLst>
          </p:cNvPr>
          <p:cNvSpPr txBox="1"/>
          <p:nvPr/>
        </p:nvSpPr>
        <p:spPr>
          <a:xfrm>
            <a:off x="279132" y="818220"/>
            <a:ext cx="8133347" cy="2523768"/>
          </a:xfrm>
          <a:prstGeom prst="rect">
            <a:avLst/>
          </a:prstGeom>
          <a:noFill/>
        </p:spPr>
        <p:txBody>
          <a:bodyPr wrap="square" rtlCol="0">
            <a:spAutoFit/>
          </a:bodyPr>
          <a:lstStyle/>
          <a:p>
            <a:pPr marL="457200" indent="-274320">
              <a:spcAft>
                <a:spcPts val="600"/>
              </a:spcAft>
            </a:pPr>
            <a:r>
              <a:rPr lang="en-US" sz="2000" b="1" dirty="0">
                <a:solidFill>
                  <a:schemeClr val="tx2"/>
                </a:solidFill>
                <a:latin typeface="+mn-lt"/>
                <a:ea typeface="Nokia Pure Text Light" panose="020B0304040602060303" pitchFamily="34" charset="0"/>
                <a:cs typeface="Nokia Pure Text Light" panose="020B0304040602060303" pitchFamily="34" charset="0"/>
              </a:rPr>
              <a:t>Topics Covered:</a:t>
            </a:r>
          </a:p>
          <a:p>
            <a:pPr marL="457200" indent="-274320">
              <a:spcAft>
                <a:spcPts val="600"/>
              </a:spcAft>
              <a:buFont typeface="Arial" panose="020B0604020202020204" pitchFamily="34" charset="0"/>
              <a:buChar char="•"/>
            </a:pPr>
            <a:r>
              <a:rPr lang="en-US" dirty="0">
                <a:solidFill>
                  <a:schemeClr val="tx2"/>
                </a:solidFill>
                <a:latin typeface="+mn-lt"/>
                <a:ea typeface="Nokia Pure Text Light" panose="020B0304040602060303" pitchFamily="34" charset="0"/>
                <a:cs typeface="Nokia Pure Text Light" panose="020B0304040602060303" pitchFamily="34" charset="0"/>
              </a:rPr>
              <a:t>Overview of Bulk PM File Upload and Performance Event Generation</a:t>
            </a:r>
          </a:p>
          <a:p>
            <a:pPr marL="457200" indent="-274320">
              <a:spcAft>
                <a:spcPts val="600"/>
              </a:spcAft>
              <a:buFont typeface="Arial" panose="020B0604020202020204" pitchFamily="34" charset="0"/>
              <a:buChar char="•"/>
            </a:pPr>
            <a:r>
              <a:rPr lang="en-US" dirty="0">
                <a:solidFill>
                  <a:schemeClr val="tx2"/>
                </a:solidFill>
                <a:latin typeface="+mn-lt"/>
                <a:ea typeface="Nokia Pure Text Light" panose="020B0304040602060303" pitchFamily="34" charset="0"/>
                <a:cs typeface="Nokia Pure Text Light" panose="020B0304040602060303" pitchFamily="34" charset="0"/>
              </a:rPr>
              <a:t>Overview of Real Time PM</a:t>
            </a:r>
          </a:p>
          <a:p>
            <a:pPr marL="457200" indent="-274320">
              <a:spcAft>
                <a:spcPts val="600"/>
              </a:spcAft>
              <a:buFont typeface="Arial" panose="020B0604020202020204" pitchFamily="34" charset="0"/>
              <a:buChar char="•"/>
            </a:pPr>
            <a:r>
              <a:rPr lang="en-US" dirty="0">
                <a:solidFill>
                  <a:schemeClr val="tx2"/>
                </a:solidFill>
                <a:latin typeface="+mn-lt"/>
                <a:ea typeface="Nokia Pure Text Light" panose="020B0304040602060303" pitchFamily="34" charset="0"/>
                <a:cs typeface="Nokia Pure Text Light" panose="020B0304040602060303" pitchFamily="34" charset="0"/>
              </a:rPr>
              <a:t>PM Dictionary Usage in ONAP</a:t>
            </a:r>
          </a:p>
          <a:p>
            <a:pPr marL="457200" indent="-274320">
              <a:spcAft>
                <a:spcPts val="600"/>
              </a:spcAft>
              <a:buFont typeface="Arial" panose="020B0604020202020204" pitchFamily="34" charset="0"/>
              <a:buChar char="•"/>
            </a:pPr>
            <a:r>
              <a:rPr lang="en-US" dirty="0">
                <a:solidFill>
                  <a:schemeClr val="tx2"/>
                </a:solidFill>
                <a:latin typeface="+mn-lt"/>
                <a:ea typeface="Nokia Pure Text Light" panose="020B0304040602060303" pitchFamily="34" charset="0"/>
                <a:cs typeface="Nokia Pure Text Light" panose="020B0304040602060303" pitchFamily="34" charset="0"/>
              </a:rPr>
              <a:t>PM Dictionary Requirements for ONAP</a:t>
            </a:r>
          </a:p>
          <a:p>
            <a:pPr marL="457200" indent="-274320">
              <a:spcAft>
                <a:spcPts val="600"/>
              </a:spcAft>
              <a:buFont typeface="Arial" panose="020B0604020202020204" pitchFamily="34" charset="0"/>
              <a:buChar char="•"/>
            </a:pPr>
            <a:r>
              <a:rPr lang="en-US" dirty="0">
                <a:solidFill>
                  <a:schemeClr val="tx2"/>
                </a:solidFill>
                <a:latin typeface="+mn-lt"/>
                <a:ea typeface="Nokia Pure Text Light" panose="020B0304040602060303" pitchFamily="34" charset="0"/>
                <a:cs typeface="Nokia Pure Text Light" panose="020B0304040602060303" pitchFamily="34" charset="0"/>
              </a:rPr>
              <a:t>PM Dictionary Content</a:t>
            </a:r>
          </a:p>
          <a:p>
            <a:pPr marL="457200" indent="-274320">
              <a:spcAft>
                <a:spcPts val="600"/>
              </a:spcAft>
              <a:buFont typeface="Arial" panose="020B0604020202020204" pitchFamily="34" charset="0"/>
              <a:buChar char="•"/>
            </a:pPr>
            <a:r>
              <a:rPr lang="en-US" dirty="0">
                <a:solidFill>
                  <a:schemeClr val="tx2"/>
                </a:solidFill>
                <a:latin typeface="+mn-lt"/>
                <a:ea typeface="Nokia Pure Text Light" panose="020B0304040602060303" pitchFamily="34" charset="0"/>
                <a:cs typeface="Nokia Pure Text Light" panose="020B0304040602060303" pitchFamily="34" charset="0"/>
              </a:rPr>
              <a:t>Common PM Dictionary Schema for ONAP</a:t>
            </a:r>
          </a:p>
        </p:txBody>
      </p:sp>
    </p:spTree>
    <p:extLst>
      <p:ext uri="{BB962C8B-B14F-4D97-AF65-F5344CB8AC3E}">
        <p14:creationId xmlns:p14="http://schemas.microsoft.com/office/powerpoint/2010/main" val="4173271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78152" y="2311555"/>
            <a:ext cx="7787696" cy="1460345"/>
          </a:xfrm>
        </p:spPr>
        <p:txBody>
          <a:bodyPr>
            <a:normAutofit/>
          </a:bodyPr>
          <a:lstStyle/>
          <a:p>
            <a:pPr algn="ctr"/>
            <a:r>
              <a:rPr lang="en-US" sz="2800" b="1" dirty="0">
                <a:latin typeface="Calibri" panose="020F0502020204030204" pitchFamily="34" charset="0"/>
              </a:rPr>
              <a:t>Bulk PM File Upload and </a:t>
            </a:r>
            <a:br>
              <a:rPr lang="en-US" sz="2800" b="1" dirty="0">
                <a:latin typeface="Calibri" panose="020F0502020204030204" pitchFamily="34" charset="0"/>
              </a:rPr>
            </a:br>
            <a:r>
              <a:rPr lang="en-US" sz="2800" b="1" dirty="0">
                <a:latin typeface="Calibri" panose="020F0502020204030204" pitchFamily="34" charset="0"/>
              </a:rPr>
              <a:t>Performance Event Generation</a:t>
            </a:r>
          </a:p>
        </p:txBody>
      </p:sp>
    </p:spTree>
    <p:extLst>
      <p:ext uri="{BB962C8B-B14F-4D97-AF65-F5344CB8AC3E}">
        <p14:creationId xmlns:p14="http://schemas.microsoft.com/office/powerpoint/2010/main" val="2667355200"/>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TextBox 134">
            <a:extLst>
              <a:ext uri="{FF2B5EF4-FFF2-40B4-BE49-F238E27FC236}">
                <a16:creationId xmlns:a16="http://schemas.microsoft.com/office/drawing/2014/main" id="{A9ED4968-7137-46AC-9881-CEAB885AD0B6}"/>
              </a:ext>
            </a:extLst>
          </p:cNvPr>
          <p:cNvSpPr txBox="1"/>
          <p:nvPr/>
        </p:nvSpPr>
        <p:spPr>
          <a:xfrm>
            <a:off x="4880110" y="187730"/>
            <a:ext cx="3949565" cy="4624131"/>
          </a:xfrm>
          <a:prstGeom prst="rect">
            <a:avLst/>
          </a:prstGeom>
          <a:noFill/>
        </p:spPr>
        <p:txBody>
          <a:bodyPr wrap="square" lIns="30375" tIns="30375" rIns="30375" bIns="30375" rtlCol="0">
            <a:spAutoFit/>
          </a:bodyPr>
          <a:lstStyle/>
          <a:p>
            <a:pPr defTabSz="151871">
              <a:spcAft>
                <a:spcPts val="300"/>
              </a:spcAft>
              <a:tabLst>
                <a:tab pos="151871" algn="l"/>
              </a:tabLst>
            </a:pPr>
            <a:r>
              <a:rPr lang="en-US" sz="1200" b="1" dirty="0">
                <a:solidFill>
                  <a:schemeClr val="tx2"/>
                </a:solidFill>
                <a:latin typeface="+mn-lt"/>
                <a:ea typeface="Nokia Pure Text Light" panose="020B0403020202020204" pitchFamily="34" charset="0"/>
              </a:rPr>
              <a:t>Bulk PM File Upload and Performance Event Generation</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Network Function (NF) establishes a HTTP/TLS connection to the DCAE VES Collector. DCAE authenticates the certificate for TLS.  </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NF sends FileReady notification Event to DCAE VES Collector. Event is encoded in JSON and sent via HTTP/TLS.  HTTP/TLS connection is set up and torn down every time a FileReady notification event is sent. </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DCAE VES Collector publishes the event to appropriate topic in DMaaP Message Router (MR).</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DCAE File Collector retrieves the FileReady notification event from DMaaP MR.</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File Collector uploads PM File from NF using a secure file transfer protocol; SFTP or </a:t>
            </a:r>
            <a:r>
              <a:rPr lang="en-US" sz="1100" dirty="0" err="1">
                <a:solidFill>
                  <a:schemeClr val="tx2"/>
                </a:solidFill>
                <a:latin typeface="+mn-lt"/>
                <a:ea typeface="Nokia Pure Text Light" panose="020B0403020202020204" pitchFamily="34" charset="0"/>
              </a:rPr>
              <a:t>FTPeS</a:t>
            </a:r>
            <a:r>
              <a:rPr lang="en-US" sz="1100" dirty="0">
                <a:solidFill>
                  <a:schemeClr val="tx2"/>
                </a:solidFill>
                <a:latin typeface="+mn-lt"/>
                <a:ea typeface="Nokia Pure Text Light" panose="020B0403020202020204" pitchFamily="34" charset="0"/>
              </a:rPr>
              <a:t> supported in Casablanca.  NF authenticates the connection.</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File Collector publishes PM File to DMaaP Data Router (DR).</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PM Mapper retrieves PM file from DR and generates Performance events as configured by PM Mapper File.</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PM Mapper publishes Performance events to MR.</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Analytics Applications (AA) retrieve the Performance events of interest from MR.  AA analyze the data to produce statistics and KPIs and optimization recommendations.</a:t>
            </a:r>
          </a:p>
        </p:txBody>
      </p:sp>
      <p:grpSp>
        <p:nvGrpSpPr>
          <p:cNvPr id="5" name="Group 4">
            <a:extLst>
              <a:ext uri="{FF2B5EF4-FFF2-40B4-BE49-F238E27FC236}">
                <a16:creationId xmlns:a16="http://schemas.microsoft.com/office/drawing/2014/main" id="{E0F260FF-CDAE-47FA-8E26-1B815FA4831D}"/>
              </a:ext>
            </a:extLst>
          </p:cNvPr>
          <p:cNvGrpSpPr/>
          <p:nvPr/>
        </p:nvGrpSpPr>
        <p:grpSpPr>
          <a:xfrm>
            <a:off x="405239" y="147025"/>
            <a:ext cx="4187236" cy="4485989"/>
            <a:chOff x="1337130" y="130631"/>
            <a:chExt cx="3490687" cy="4485989"/>
          </a:xfrm>
        </p:grpSpPr>
        <p:sp>
          <p:nvSpPr>
            <p:cNvPr id="70" name="Rectangle: Rounded Corners 69">
              <a:extLst>
                <a:ext uri="{FF2B5EF4-FFF2-40B4-BE49-F238E27FC236}">
                  <a16:creationId xmlns:a16="http://schemas.microsoft.com/office/drawing/2014/main" id="{5395B175-1830-43DE-AC84-026397D386CE}"/>
                </a:ext>
              </a:extLst>
            </p:cNvPr>
            <p:cNvSpPr/>
            <p:nvPr/>
          </p:nvSpPr>
          <p:spPr>
            <a:xfrm rot="16200000">
              <a:off x="4359665" y="335413"/>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76" name="Rectangle: Rounded Corners 75">
              <a:extLst>
                <a:ext uri="{FF2B5EF4-FFF2-40B4-BE49-F238E27FC236}">
                  <a16:creationId xmlns:a16="http://schemas.microsoft.com/office/drawing/2014/main" id="{90F8D807-3901-4861-A07D-4BC91077EDD7}"/>
                </a:ext>
              </a:extLst>
            </p:cNvPr>
            <p:cNvSpPr/>
            <p:nvPr/>
          </p:nvSpPr>
          <p:spPr>
            <a:xfrm>
              <a:off x="2107212" y="616422"/>
              <a:ext cx="136224" cy="3990840"/>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77" name="Rectangle: Rounded Corners 76">
              <a:extLst>
                <a:ext uri="{FF2B5EF4-FFF2-40B4-BE49-F238E27FC236}">
                  <a16:creationId xmlns:a16="http://schemas.microsoft.com/office/drawing/2014/main" id="{71D6A81D-421C-45E6-B23F-F6CE8EDF3B29}"/>
                </a:ext>
              </a:extLst>
            </p:cNvPr>
            <p:cNvSpPr/>
            <p:nvPr/>
          </p:nvSpPr>
          <p:spPr>
            <a:xfrm rot="16200000">
              <a:off x="3023208" y="346324"/>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78" name="Rectangle: Rounded Corners 77">
              <a:extLst>
                <a:ext uri="{FF2B5EF4-FFF2-40B4-BE49-F238E27FC236}">
                  <a16:creationId xmlns:a16="http://schemas.microsoft.com/office/drawing/2014/main" id="{AE46C472-66F1-49D0-97D8-BF2633AEBC17}"/>
                </a:ext>
              </a:extLst>
            </p:cNvPr>
            <p:cNvSpPr/>
            <p:nvPr/>
          </p:nvSpPr>
          <p:spPr>
            <a:xfrm rot="16200000">
              <a:off x="3937660" y="350496"/>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1342685" y="130631"/>
              <a:ext cx="3388796" cy="4473510"/>
              <a:chOff x="-18048" y="-90594"/>
              <a:chExt cx="8032703" cy="9956373"/>
            </a:xfrm>
          </p:grpSpPr>
          <p:sp>
            <p:nvSpPr>
              <p:cNvPr id="50" name="Rectangle 49">
                <a:extLst>
                  <a:ext uri="{FF2B5EF4-FFF2-40B4-BE49-F238E27FC236}">
                    <a16:creationId xmlns:a16="http://schemas.microsoft.com/office/drawing/2014/main" id="{A929ED23-D0F3-40FC-AFB7-5AB11683D684}"/>
                  </a:ext>
                </a:extLst>
              </p:cNvPr>
              <p:cNvSpPr/>
              <p:nvPr/>
            </p:nvSpPr>
            <p:spPr>
              <a:xfrm>
                <a:off x="-1316" y="0"/>
                <a:ext cx="7984274" cy="446574"/>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51" name="TextBox 50">
                <a:extLst>
                  <a:ext uri="{FF2B5EF4-FFF2-40B4-BE49-F238E27FC236}">
                    <a16:creationId xmlns:a16="http://schemas.microsoft.com/office/drawing/2014/main" id="{47FBAD87-2911-4A6E-A0BB-8572800A8979}"/>
                  </a:ext>
                </a:extLst>
              </p:cNvPr>
              <p:cNvSpPr txBox="1"/>
              <p:nvPr/>
            </p:nvSpPr>
            <p:spPr>
              <a:xfrm>
                <a:off x="-7624" y="-90594"/>
                <a:ext cx="7922403" cy="582247"/>
              </a:xfrm>
              <a:prstGeom prst="rect">
                <a:avLst/>
              </a:prstGeom>
              <a:noFill/>
            </p:spPr>
            <p:txBody>
              <a:bodyPr wrap="square" rtlCol="0">
                <a:spAutoFit/>
              </a:bodyPr>
              <a:lstStyle/>
              <a:p>
                <a:pPr algn="ctr"/>
                <a:r>
                  <a:rPr lang="en-US" sz="1100" dirty="0">
                    <a:solidFill>
                      <a:schemeClr val="bg1"/>
                    </a:solidFill>
                    <a:latin typeface="Arial" panose="020B0604020202020204" pitchFamily="34" charset="0"/>
                    <a:cs typeface="Arial" panose="020B0604020202020204" pitchFamily="34" charset="0"/>
                  </a:rPr>
                  <a:t>Bulk PM File Upload and Performance Event Generation</a:t>
                </a:r>
              </a:p>
            </p:txBody>
          </p:sp>
          <p:sp>
            <p:nvSpPr>
              <p:cNvPr id="52" name="Rectangle 51">
                <a:extLst>
                  <a:ext uri="{FF2B5EF4-FFF2-40B4-BE49-F238E27FC236}">
                    <a16:creationId xmlns:a16="http://schemas.microsoft.com/office/drawing/2014/main" id="{E4A18EAB-44DD-48FC-8E55-3D036E836FF4}"/>
                  </a:ext>
                </a:extLst>
              </p:cNvPr>
              <p:cNvSpPr/>
              <p:nvPr/>
            </p:nvSpPr>
            <p:spPr>
              <a:xfrm>
                <a:off x="-18048" y="-50341"/>
                <a:ext cx="8032703" cy="991612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grpSp>
        <p:grpSp>
          <p:nvGrpSpPr>
            <p:cNvPr id="11" name="Group 10">
              <a:extLst>
                <a:ext uri="{FF2B5EF4-FFF2-40B4-BE49-F238E27FC236}">
                  <a16:creationId xmlns:a16="http://schemas.microsoft.com/office/drawing/2014/main" id="{733458E0-3B39-4AF5-8D06-B0D361A208E9}"/>
                </a:ext>
              </a:extLst>
            </p:cNvPr>
            <p:cNvGrpSpPr/>
            <p:nvPr/>
          </p:nvGrpSpPr>
          <p:grpSpPr>
            <a:xfrm>
              <a:off x="3849463" y="397624"/>
              <a:ext cx="458633" cy="4205204"/>
              <a:chOff x="6017957" y="569539"/>
              <a:chExt cx="1087133" cy="8325078"/>
            </a:xfrm>
          </p:grpSpPr>
          <p:sp>
            <p:nvSpPr>
              <p:cNvPr id="172" name="Rectangle: Rounded Corners 171">
                <a:extLst>
                  <a:ext uri="{FF2B5EF4-FFF2-40B4-BE49-F238E27FC236}">
                    <a16:creationId xmlns:a16="http://schemas.microsoft.com/office/drawing/2014/main" id="{879662F4-B2FD-4544-AABF-D27123BB521E}"/>
                  </a:ext>
                </a:extLst>
              </p:cNvPr>
              <p:cNvSpPr/>
              <p:nvPr/>
            </p:nvSpPr>
            <p:spPr>
              <a:xfrm>
                <a:off x="6422898" y="1066578"/>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161" name="TextBox 160">
                <a:extLst>
                  <a:ext uri="{FF2B5EF4-FFF2-40B4-BE49-F238E27FC236}">
                    <a16:creationId xmlns:a16="http://schemas.microsoft.com/office/drawing/2014/main" id="{56A75832-1795-48F5-9AFD-4C508F7D637A}"/>
                  </a:ext>
                </a:extLst>
              </p:cNvPr>
              <p:cNvSpPr txBox="1"/>
              <p:nvPr/>
            </p:nvSpPr>
            <p:spPr>
              <a:xfrm>
                <a:off x="6017957" y="569539"/>
                <a:ext cx="1087133" cy="670238"/>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PM</a:t>
                </a:r>
              </a:p>
              <a:p>
                <a:pPr algn="ctr"/>
                <a:r>
                  <a:rPr lang="en-US" sz="800" b="1" dirty="0">
                    <a:solidFill>
                      <a:schemeClr val="bg1"/>
                    </a:solidFill>
                    <a:latin typeface="Arial" panose="020B0604020202020204" pitchFamily="34" charset="0"/>
                    <a:cs typeface="Arial" panose="020B0604020202020204" pitchFamily="34" charset="0"/>
                  </a:rPr>
                  <a:t>Mapper</a:t>
                </a:r>
              </a:p>
            </p:txBody>
          </p:sp>
        </p:grpSp>
        <p:grpSp>
          <p:nvGrpSpPr>
            <p:cNvPr id="3" name="Group 2">
              <a:extLst>
                <a:ext uri="{FF2B5EF4-FFF2-40B4-BE49-F238E27FC236}">
                  <a16:creationId xmlns:a16="http://schemas.microsoft.com/office/drawing/2014/main" id="{0BCAC9B0-DBC8-44C2-988E-FAD4596316D0}"/>
                </a:ext>
              </a:extLst>
            </p:cNvPr>
            <p:cNvGrpSpPr/>
            <p:nvPr/>
          </p:nvGrpSpPr>
          <p:grpSpPr>
            <a:xfrm>
              <a:off x="1468111" y="361898"/>
              <a:ext cx="2775982" cy="4254722"/>
              <a:chOff x="1331291" y="236246"/>
              <a:chExt cx="3701308" cy="4755570"/>
            </a:xfrm>
          </p:grpSpPr>
          <p:sp>
            <p:nvSpPr>
              <p:cNvPr id="97" name="Rectangle: Rounded Corners 96">
                <a:extLst>
                  <a:ext uri="{FF2B5EF4-FFF2-40B4-BE49-F238E27FC236}">
                    <a16:creationId xmlns:a16="http://schemas.microsoft.com/office/drawing/2014/main" id="{574082B5-AE72-4B56-961D-02FB7D6C373D}"/>
                  </a:ext>
                </a:extLst>
              </p:cNvPr>
              <p:cNvSpPr/>
              <p:nvPr/>
            </p:nvSpPr>
            <p:spPr>
              <a:xfrm>
                <a:off x="4149890" y="542724"/>
                <a:ext cx="172875" cy="442056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99" name="Rectangle: Rounded Corners 98">
                <a:extLst>
                  <a:ext uri="{FF2B5EF4-FFF2-40B4-BE49-F238E27FC236}">
                    <a16:creationId xmlns:a16="http://schemas.microsoft.com/office/drawing/2014/main" id="{5E1737DF-12D3-4CF0-9E74-5621B2C56DC7}"/>
                  </a:ext>
                </a:extLst>
              </p:cNvPr>
              <p:cNvSpPr/>
              <p:nvPr/>
            </p:nvSpPr>
            <p:spPr>
              <a:xfrm rot="16200000">
                <a:off x="4032447" y="187808"/>
                <a:ext cx="316369" cy="501749"/>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grpSp>
            <p:nvGrpSpPr>
              <p:cNvPr id="185" name="Group 184">
                <a:extLst>
                  <a:ext uri="{FF2B5EF4-FFF2-40B4-BE49-F238E27FC236}">
                    <a16:creationId xmlns:a16="http://schemas.microsoft.com/office/drawing/2014/main" id="{D3E04176-C7DD-4E97-A567-7E2D9613F457}"/>
                  </a:ext>
                </a:extLst>
              </p:cNvPr>
              <p:cNvGrpSpPr/>
              <p:nvPr/>
            </p:nvGrpSpPr>
            <p:grpSpPr>
              <a:xfrm>
                <a:off x="3501492" y="259319"/>
                <a:ext cx="1015663" cy="4702431"/>
                <a:chOff x="3978410" y="512493"/>
                <a:chExt cx="1805628" cy="8328873"/>
              </a:xfrm>
            </p:grpSpPr>
            <p:sp>
              <p:nvSpPr>
                <p:cNvPr id="189" name="Rectangle: Rounded Corners 188">
                  <a:extLst>
                    <a:ext uri="{FF2B5EF4-FFF2-40B4-BE49-F238E27FC236}">
                      <a16:creationId xmlns:a16="http://schemas.microsoft.com/office/drawing/2014/main" id="{5F24EF7E-5F11-44A4-9579-9012668AA8A7}"/>
                    </a:ext>
                  </a:extLst>
                </p:cNvPr>
                <p:cNvSpPr/>
                <p:nvPr/>
              </p:nvSpPr>
              <p:spPr>
                <a:xfrm>
                  <a:off x="3978410" y="1048937"/>
                  <a:ext cx="320737" cy="779242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210" name="TextBox 209">
                  <a:extLst>
                    <a:ext uri="{FF2B5EF4-FFF2-40B4-BE49-F238E27FC236}">
                      <a16:creationId xmlns:a16="http://schemas.microsoft.com/office/drawing/2014/main" id="{0C0299E2-1C37-48AA-9F99-FC05C26A3D9F}"/>
                    </a:ext>
                  </a:extLst>
                </p:cNvPr>
                <p:cNvSpPr txBox="1"/>
                <p:nvPr/>
              </p:nvSpPr>
              <p:spPr>
                <a:xfrm>
                  <a:off x="4709575" y="512493"/>
                  <a:ext cx="1074463" cy="670229"/>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Data </a:t>
                  </a:r>
                </a:p>
                <a:p>
                  <a:pPr algn="ctr"/>
                  <a:r>
                    <a:rPr lang="en-US" sz="800" b="1" dirty="0">
                      <a:solidFill>
                        <a:schemeClr val="bg1"/>
                      </a:solidFill>
                      <a:latin typeface="Arial" panose="020B0604020202020204" pitchFamily="34" charset="0"/>
                      <a:cs typeface="Arial" panose="020B0604020202020204" pitchFamily="34" charset="0"/>
                    </a:rPr>
                    <a:t>Router </a:t>
                  </a:r>
                </a:p>
              </p:txBody>
            </p:sp>
          </p:grpSp>
          <p:sp>
            <p:nvSpPr>
              <p:cNvPr id="199" name="Rectangle: Rounded Corners 198">
                <a:extLst>
                  <a:ext uri="{FF2B5EF4-FFF2-40B4-BE49-F238E27FC236}">
                    <a16:creationId xmlns:a16="http://schemas.microsoft.com/office/drawing/2014/main" id="{112E3E41-CD66-4119-A377-A1A7BF98A79E}"/>
                  </a:ext>
                </a:extLst>
              </p:cNvPr>
              <p:cNvSpPr/>
              <p:nvPr/>
            </p:nvSpPr>
            <p:spPr>
              <a:xfrm>
                <a:off x="1472656" y="531191"/>
                <a:ext cx="181632" cy="446062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6468EA91-E530-458A-8B5B-0B5174BFE1FC}"/>
                  </a:ext>
                </a:extLst>
              </p:cNvPr>
              <p:cNvGrpSpPr/>
              <p:nvPr/>
            </p:nvGrpSpPr>
            <p:grpSpPr>
              <a:xfrm>
                <a:off x="1904845" y="282966"/>
                <a:ext cx="1077501" cy="4692253"/>
                <a:chOff x="2347542" y="540343"/>
                <a:chExt cx="1915557" cy="8324828"/>
              </a:xfrm>
            </p:grpSpPr>
            <p:sp>
              <p:nvSpPr>
                <p:cNvPr id="173" name="Rectangle: Rounded Corners 172">
                  <a:extLst>
                    <a:ext uri="{FF2B5EF4-FFF2-40B4-BE49-F238E27FC236}">
                      <a16:creationId xmlns:a16="http://schemas.microsoft.com/office/drawing/2014/main" id="{D3A72CC3-3360-4F5A-8105-0C31D148C449}"/>
                    </a:ext>
                  </a:extLst>
                </p:cNvPr>
                <p:cNvSpPr/>
                <p:nvPr/>
              </p:nvSpPr>
              <p:spPr>
                <a:xfrm>
                  <a:off x="3946366" y="1009546"/>
                  <a:ext cx="316733" cy="785562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48" name="TextBox 47">
                  <a:extLst>
                    <a:ext uri="{FF2B5EF4-FFF2-40B4-BE49-F238E27FC236}">
                      <a16:creationId xmlns:a16="http://schemas.microsoft.com/office/drawing/2014/main" id="{532A4C62-7A38-4915-899A-DA5474B4D3EB}"/>
                    </a:ext>
                  </a:extLst>
                </p:cNvPr>
                <p:cNvSpPr txBox="1"/>
                <p:nvPr/>
              </p:nvSpPr>
              <p:spPr>
                <a:xfrm>
                  <a:off x="2347542" y="540343"/>
                  <a:ext cx="1245510" cy="671357"/>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VES </a:t>
                  </a:r>
                </a:p>
                <a:p>
                  <a:pPr algn="ctr"/>
                  <a:r>
                    <a:rPr lang="en-US" sz="800" b="1" dirty="0">
                      <a:solidFill>
                        <a:schemeClr val="bg1"/>
                      </a:solidFill>
                      <a:latin typeface="Arial" panose="020B0604020202020204" pitchFamily="34" charset="0"/>
                      <a:cs typeface="Arial" panose="020B0604020202020204" pitchFamily="34" charset="0"/>
                    </a:rPr>
                    <a:t>Collector</a:t>
                  </a:r>
                </a:p>
              </p:txBody>
            </p:sp>
          </p:grpSp>
          <p:sp>
            <p:nvSpPr>
              <p:cNvPr id="75" name="Rectangle: Rounded Corners 74">
                <a:extLst>
                  <a:ext uri="{FF2B5EF4-FFF2-40B4-BE49-F238E27FC236}">
                    <a16:creationId xmlns:a16="http://schemas.microsoft.com/office/drawing/2014/main" id="{3FEFA0EB-4E8B-4D30-958C-982D69E66639}"/>
                  </a:ext>
                </a:extLst>
              </p:cNvPr>
              <p:cNvSpPr/>
              <p:nvPr/>
            </p:nvSpPr>
            <p:spPr>
              <a:xfrm rot="16200000">
                <a:off x="1969233" y="267305"/>
                <a:ext cx="220699" cy="134674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Authenticate connection</a:t>
                </a:r>
              </a:p>
            </p:txBody>
          </p:sp>
          <p:cxnSp>
            <p:nvCxnSpPr>
              <p:cNvPr id="104" name="Straight Arrow Connector 103">
                <a:extLst>
                  <a:ext uri="{FF2B5EF4-FFF2-40B4-BE49-F238E27FC236}">
                    <a16:creationId xmlns:a16="http://schemas.microsoft.com/office/drawing/2014/main" id="{E092414B-FF25-4041-B4E8-8B3F1DAA8645}"/>
                  </a:ext>
                </a:extLst>
              </p:cNvPr>
              <p:cNvCxnSpPr>
                <a:cxnSpLocks/>
              </p:cNvCxnSpPr>
              <p:nvPr/>
            </p:nvCxnSpPr>
            <p:spPr>
              <a:xfrm flipV="1">
                <a:off x="1667317" y="791325"/>
                <a:ext cx="530772"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43FEF5C5-7008-45E2-A3C1-80F38759F419}"/>
                  </a:ext>
                </a:extLst>
              </p:cNvPr>
              <p:cNvSpPr txBox="1"/>
              <p:nvPr/>
            </p:nvSpPr>
            <p:spPr>
              <a:xfrm>
                <a:off x="1594804" y="1071764"/>
                <a:ext cx="745145" cy="240805"/>
              </a:xfrm>
              <a:prstGeom prst="rect">
                <a:avLst/>
              </a:prstGeom>
              <a:noFill/>
            </p:spPr>
            <p:txBody>
              <a:bodyPr wrap="none" rtlCol="0">
                <a:spAutoFit/>
              </a:bodyPr>
              <a:lstStyle/>
              <a:p>
                <a:r>
                  <a:rPr lang="en-US" sz="800" dirty="0">
                    <a:solidFill>
                      <a:srgbClr val="FF0000"/>
                    </a:solidFill>
                    <a:latin typeface="Arial" panose="020B0604020202020204" pitchFamily="34" charset="0"/>
                    <a:cs typeface="Arial" panose="020B0604020202020204" pitchFamily="34" charset="0"/>
                  </a:rPr>
                  <a:t>HTTP/TLS</a:t>
                </a:r>
              </a:p>
            </p:txBody>
          </p:sp>
          <p:sp>
            <p:nvSpPr>
              <p:cNvPr id="213" name="Rectangle: Rounded Corners 212">
                <a:extLst>
                  <a:ext uri="{FF2B5EF4-FFF2-40B4-BE49-F238E27FC236}">
                    <a16:creationId xmlns:a16="http://schemas.microsoft.com/office/drawing/2014/main" id="{1F451FA1-69A4-449C-BF72-1545527F9EF0}"/>
                  </a:ext>
                </a:extLst>
              </p:cNvPr>
              <p:cNvSpPr/>
              <p:nvPr/>
            </p:nvSpPr>
            <p:spPr>
              <a:xfrm rot="16200000">
                <a:off x="1983600" y="753694"/>
                <a:ext cx="185894" cy="130060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800" dirty="0">
                  <a:solidFill>
                    <a:srgbClr val="0000CC"/>
                  </a:solidFill>
                  <a:latin typeface="Arial" panose="020B0604020202020204" pitchFamily="34" charset="0"/>
                  <a:cs typeface="Arial" panose="020B0604020202020204" pitchFamily="34" charset="0"/>
                </a:endParaRPr>
              </a:p>
            </p:txBody>
          </p:sp>
          <p:sp>
            <p:nvSpPr>
              <p:cNvPr id="174" name="Rectangle: Rounded Corners 173">
                <a:extLst>
                  <a:ext uri="{FF2B5EF4-FFF2-40B4-BE49-F238E27FC236}">
                    <a16:creationId xmlns:a16="http://schemas.microsoft.com/office/drawing/2014/main" id="{C85C7505-52DD-4790-B7BB-3453B53DF885}"/>
                  </a:ext>
                </a:extLst>
              </p:cNvPr>
              <p:cNvSpPr/>
              <p:nvPr/>
            </p:nvSpPr>
            <p:spPr>
              <a:xfrm rot="16200000">
                <a:off x="2460052" y="1466649"/>
                <a:ext cx="220355" cy="222335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Upload PM file</a:t>
                </a:r>
                <a:endParaRPr lang="en-US" sz="800" dirty="0">
                  <a:latin typeface="Arial" panose="020B0604020202020204" pitchFamily="34" charset="0"/>
                  <a:cs typeface="Arial" panose="020B0604020202020204" pitchFamily="34" charset="0"/>
                </a:endParaRPr>
              </a:p>
            </p:txBody>
          </p:sp>
          <p:cxnSp>
            <p:nvCxnSpPr>
              <p:cNvPr id="175" name="Straight Arrow Connector 174">
                <a:extLst>
                  <a:ext uri="{FF2B5EF4-FFF2-40B4-BE49-F238E27FC236}">
                    <a16:creationId xmlns:a16="http://schemas.microsoft.com/office/drawing/2014/main" id="{93F0D312-691F-42DF-ABF4-4ECBD332AC16}"/>
                  </a:ext>
                </a:extLst>
              </p:cNvPr>
              <p:cNvCxnSpPr>
                <a:cxnSpLocks/>
              </p:cNvCxnSpPr>
              <p:nvPr/>
            </p:nvCxnSpPr>
            <p:spPr>
              <a:xfrm flipH="1">
                <a:off x="1645204" y="2447299"/>
                <a:ext cx="184643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6" name="Rectangle: Rounded Corners 245">
                <a:extLst>
                  <a:ext uri="{FF2B5EF4-FFF2-40B4-BE49-F238E27FC236}">
                    <a16:creationId xmlns:a16="http://schemas.microsoft.com/office/drawing/2014/main" id="{51783507-1E3C-484D-A103-086E2E0459D7}"/>
                  </a:ext>
                </a:extLst>
              </p:cNvPr>
              <p:cNvSpPr/>
              <p:nvPr/>
            </p:nvSpPr>
            <p:spPr>
              <a:xfrm rot="16200000">
                <a:off x="2496834" y="1376739"/>
                <a:ext cx="192548" cy="82728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Publish Event</a:t>
                </a:r>
              </a:p>
            </p:txBody>
          </p:sp>
          <p:cxnSp>
            <p:nvCxnSpPr>
              <p:cNvPr id="171" name="Straight Arrow Connector 170">
                <a:extLst>
                  <a:ext uri="{FF2B5EF4-FFF2-40B4-BE49-F238E27FC236}">
                    <a16:creationId xmlns:a16="http://schemas.microsoft.com/office/drawing/2014/main" id="{8488B05E-A691-4CDE-A8F8-5433E1AEEC88}"/>
                  </a:ext>
                </a:extLst>
              </p:cNvPr>
              <p:cNvCxnSpPr>
                <a:cxnSpLocks/>
              </p:cNvCxnSpPr>
              <p:nvPr/>
            </p:nvCxnSpPr>
            <p:spPr>
              <a:xfrm>
                <a:off x="2345980" y="1660200"/>
                <a:ext cx="465122"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7" name="TextBox 226">
                <a:extLst>
                  <a:ext uri="{FF2B5EF4-FFF2-40B4-BE49-F238E27FC236}">
                    <a16:creationId xmlns:a16="http://schemas.microsoft.com/office/drawing/2014/main" id="{5692E93B-0B0A-4216-B895-8B0CE5C05D91}"/>
                  </a:ext>
                </a:extLst>
              </p:cNvPr>
              <p:cNvSpPr txBox="1"/>
              <p:nvPr/>
            </p:nvSpPr>
            <p:spPr>
              <a:xfrm>
                <a:off x="1595599" y="565057"/>
                <a:ext cx="745145" cy="240805"/>
              </a:xfrm>
              <a:prstGeom prst="rect">
                <a:avLst/>
              </a:prstGeom>
              <a:noFill/>
            </p:spPr>
            <p:txBody>
              <a:bodyPr wrap="none" rtlCol="0">
                <a:spAutoFit/>
              </a:bodyPr>
              <a:lstStyle/>
              <a:p>
                <a:r>
                  <a:rPr lang="en-US" sz="800" dirty="0">
                    <a:solidFill>
                      <a:srgbClr val="FF0000"/>
                    </a:solidFill>
                    <a:latin typeface="Arial" panose="020B0604020202020204" pitchFamily="34" charset="0"/>
                    <a:cs typeface="Arial" panose="020B0604020202020204" pitchFamily="34" charset="0"/>
                  </a:rPr>
                  <a:t>HTTP/TLS</a:t>
                </a:r>
              </a:p>
            </p:txBody>
          </p:sp>
          <p:sp>
            <p:nvSpPr>
              <p:cNvPr id="83" name="TextBox 82">
                <a:extLst>
                  <a:ext uri="{FF2B5EF4-FFF2-40B4-BE49-F238E27FC236}">
                    <a16:creationId xmlns:a16="http://schemas.microsoft.com/office/drawing/2014/main" id="{445BA079-75CD-403E-9440-2D46CEB42298}"/>
                  </a:ext>
                </a:extLst>
              </p:cNvPr>
              <p:cNvSpPr txBox="1"/>
              <p:nvPr/>
            </p:nvSpPr>
            <p:spPr>
              <a:xfrm>
                <a:off x="1331291" y="1292252"/>
                <a:ext cx="1418733" cy="240805"/>
              </a:xfrm>
              <a:prstGeom prst="rect">
                <a:avLst/>
              </a:prstGeom>
              <a:noFill/>
            </p:spPr>
            <p:txBody>
              <a:bodyPr wrap="square" rtlCol="0">
                <a:spAutoFit/>
              </a:bodyPr>
              <a:lstStyle/>
              <a:p>
                <a:pPr algn="ctr"/>
                <a:r>
                  <a:rPr lang="en-US" sz="800" dirty="0">
                    <a:solidFill>
                      <a:srgbClr val="0000CC"/>
                    </a:solidFill>
                    <a:latin typeface="Arial" panose="020B0604020202020204" pitchFamily="34" charset="0"/>
                    <a:cs typeface="Arial" panose="020B0604020202020204" pitchFamily="34" charset="0"/>
                  </a:rPr>
                  <a:t>Send FileReady event </a:t>
                </a:r>
              </a:p>
            </p:txBody>
          </p:sp>
          <p:pic>
            <p:nvPicPr>
              <p:cNvPr id="133" name="Picture 132">
                <a:extLst>
                  <a:ext uri="{FF2B5EF4-FFF2-40B4-BE49-F238E27FC236}">
                    <a16:creationId xmlns:a16="http://schemas.microsoft.com/office/drawing/2014/main" id="{0D48E4A8-FE5E-4458-B66B-B19FF9B8BEBF}"/>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05934" y="672915"/>
                <a:ext cx="156669" cy="156669"/>
              </a:xfrm>
              <a:prstGeom prst="rect">
                <a:avLst/>
              </a:prstGeom>
            </p:spPr>
          </p:pic>
          <p:sp>
            <p:nvSpPr>
              <p:cNvPr id="180" name="Oval 179">
                <a:extLst>
                  <a:ext uri="{FF2B5EF4-FFF2-40B4-BE49-F238E27FC236}">
                    <a16:creationId xmlns:a16="http://schemas.microsoft.com/office/drawing/2014/main" id="{DD6E54C2-AEED-448D-8AB7-55CEEA6F825C}"/>
                  </a:ext>
                </a:extLst>
              </p:cNvPr>
              <p:cNvSpPr/>
              <p:nvPr/>
            </p:nvSpPr>
            <p:spPr>
              <a:xfrm>
                <a:off x="3754053" y="3252111"/>
                <a:ext cx="249560" cy="19677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7</a:t>
                </a:r>
              </a:p>
            </p:txBody>
          </p:sp>
          <p:sp>
            <p:nvSpPr>
              <p:cNvPr id="95" name="TextBox 94">
                <a:extLst>
                  <a:ext uri="{FF2B5EF4-FFF2-40B4-BE49-F238E27FC236}">
                    <a16:creationId xmlns:a16="http://schemas.microsoft.com/office/drawing/2014/main" id="{A8261F1D-8781-45CA-87B9-9CBF7783CFE6}"/>
                  </a:ext>
                </a:extLst>
              </p:cNvPr>
              <p:cNvSpPr txBox="1"/>
              <p:nvPr/>
            </p:nvSpPr>
            <p:spPr>
              <a:xfrm>
                <a:off x="1774540" y="2231829"/>
                <a:ext cx="1517578" cy="240805"/>
              </a:xfrm>
              <a:prstGeom prst="rect">
                <a:avLst/>
              </a:prstGeom>
              <a:noFill/>
            </p:spPr>
            <p:txBody>
              <a:bodyPr wrap="square" rtlCol="0">
                <a:spAutoFit/>
              </a:bodyPr>
              <a:lstStyle/>
              <a:p>
                <a:r>
                  <a:rPr lang="en-US" sz="800" dirty="0">
                    <a:solidFill>
                      <a:srgbClr val="FF0000"/>
                    </a:solidFill>
                    <a:latin typeface="Arial" panose="020B0604020202020204" pitchFamily="34" charset="0"/>
                    <a:cs typeface="Arial" panose="020B0604020202020204" pitchFamily="34" charset="0"/>
                  </a:rPr>
                  <a:t>SFTP or </a:t>
                </a:r>
                <a:r>
                  <a:rPr lang="en-US" sz="800" dirty="0" err="1">
                    <a:solidFill>
                      <a:srgbClr val="FF0000"/>
                    </a:solidFill>
                    <a:latin typeface="Arial" panose="020B0604020202020204" pitchFamily="34" charset="0"/>
                    <a:cs typeface="Arial" panose="020B0604020202020204" pitchFamily="34" charset="0"/>
                  </a:rPr>
                  <a:t>FTPeS</a:t>
                </a:r>
                <a:endParaRPr lang="en-US" sz="800" dirty="0">
                  <a:solidFill>
                    <a:srgbClr val="FF0000"/>
                  </a:solidFill>
                  <a:latin typeface="Arial" panose="020B0604020202020204" pitchFamily="34" charset="0"/>
                  <a:cs typeface="Arial" panose="020B0604020202020204" pitchFamily="34" charset="0"/>
                </a:endParaRPr>
              </a:p>
            </p:txBody>
          </p:sp>
          <p:sp>
            <p:nvSpPr>
              <p:cNvPr id="96" name="Rectangle: Rounded Corners 95">
                <a:extLst>
                  <a:ext uri="{FF2B5EF4-FFF2-40B4-BE49-F238E27FC236}">
                    <a16:creationId xmlns:a16="http://schemas.microsoft.com/office/drawing/2014/main" id="{348EB4FA-5C2B-4D44-BE0B-98C8172AD5DA}"/>
                  </a:ext>
                </a:extLst>
              </p:cNvPr>
              <p:cNvSpPr/>
              <p:nvPr/>
            </p:nvSpPr>
            <p:spPr>
              <a:xfrm rot="16200000">
                <a:off x="4426507" y="2833323"/>
                <a:ext cx="215583" cy="99660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Retrieve PM File</a:t>
                </a:r>
                <a:endParaRPr lang="en-US" sz="800" dirty="0">
                  <a:latin typeface="Arial" panose="020B0604020202020204" pitchFamily="34" charset="0"/>
                  <a:cs typeface="Arial" panose="020B0604020202020204" pitchFamily="34" charset="0"/>
                </a:endParaRPr>
              </a:p>
            </p:txBody>
          </p:sp>
          <p:sp>
            <p:nvSpPr>
              <p:cNvPr id="98" name="TextBox 97">
                <a:extLst>
                  <a:ext uri="{FF2B5EF4-FFF2-40B4-BE49-F238E27FC236}">
                    <a16:creationId xmlns:a16="http://schemas.microsoft.com/office/drawing/2014/main" id="{3A1B15FB-749A-467A-915D-A9B98976192D}"/>
                  </a:ext>
                </a:extLst>
              </p:cNvPr>
              <p:cNvSpPr txBox="1"/>
              <p:nvPr/>
            </p:nvSpPr>
            <p:spPr>
              <a:xfrm>
                <a:off x="3242502" y="236246"/>
                <a:ext cx="700600" cy="378407"/>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File </a:t>
                </a:r>
              </a:p>
              <a:p>
                <a:pPr algn="ctr"/>
                <a:r>
                  <a:rPr lang="en-US" sz="800" b="1" dirty="0">
                    <a:solidFill>
                      <a:schemeClr val="bg1"/>
                    </a:solidFill>
                    <a:latin typeface="Arial" panose="020B0604020202020204" pitchFamily="34" charset="0"/>
                    <a:cs typeface="Arial" panose="020B0604020202020204" pitchFamily="34" charset="0"/>
                  </a:rPr>
                  <a:t>Collector</a:t>
                </a:r>
              </a:p>
            </p:txBody>
          </p:sp>
          <p:sp>
            <p:nvSpPr>
              <p:cNvPr id="105" name="Rectangle: Rounded Corners 104">
                <a:extLst>
                  <a:ext uri="{FF2B5EF4-FFF2-40B4-BE49-F238E27FC236}">
                    <a16:creationId xmlns:a16="http://schemas.microsoft.com/office/drawing/2014/main" id="{FF9107C2-47DF-4F22-8283-F727084F4B05}"/>
                  </a:ext>
                </a:extLst>
              </p:cNvPr>
              <p:cNvSpPr/>
              <p:nvPr/>
            </p:nvSpPr>
            <p:spPr>
              <a:xfrm rot="16200000">
                <a:off x="3134705" y="1651916"/>
                <a:ext cx="220355" cy="87802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Retrieve Event</a:t>
                </a:r>
                <a:endParaRPr lang="en-US" sz="800" dirty="0">
                  <a:latin typeface="Arial" panose="020B0604020202020204" pitchFamily="34" charset="0"/>
                  <a:cs typeface="Arial" panose="020B0604020202020204" pitchFamily="34" charset="0"/>
                </a:endParaRPr>
              </a:p>
            </p:txBody>
          </p:sp>
          <p:cxnSp>
            <p:nvCxnSpPr>
              <p:cNvPr id="108" name="Straight Arrow Connector 107">
                <a:extLst>
                  <a:ext uri="{FF2B5EF4-FFF2-40B4-BE49-F238E27FC236}">
                    <a16:creationId xmlns:a16="http://schemas.microsoft.com/office/drawing/2014/main" id="{EA50846C-573C-42E1-8210-64198F1E51EF}"/>
                  </a:ext>
                </a:extLst>
              </p:cNvPr>
              <p:cNvCxnSpPr>
                <a:cxnSpLocks/>
              </p:cNvCxnSpPr>
              <p:nvPr/>
            </p:nvCxnSpPr>
            <p:spPr>
              <a:xfrm flipH="1" flipV="1">
                <a:off x="4322765" y="3195680"/>
                <a:ext cx="397295" cy="2986"/>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9" name="Straight Arrow Connector 108">
                <a:extLst>
                  <a:ext uri="{FF2B5EF4-FFF2-40B4-BE49-F238E27FC236}">
                    <a16:creationId xmlns:a16="http://schemas.microsoft.com/office/drawing/2014/main" id="{E947A247-F44A-456B-BAF9-2F71390180EA}"/>
                  </a:ext>
                </a:extLst>
              </p:cNvPr>
              <p:cNvCxnSpPr>
                <a:cxnSpLocks/>
              </p:cNvCxnSpPr>
              <p:nvPr/>
            </p:nvCxnSpPr>
            <p:spPr>
              <a:xfrm flipH="1">
                <a:off x="2979865" y="1967299"/>
                <a:ext cx="516645"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2" name="Rectangle: Rounded Corners 111">
                <a:extLst>
                  <a:ext uri="{FF2B5EF4-FFF2-40B4-BE49-F238E27FC236}">
                    <a16:creationId xmlns:a16="http://schemas.microsoft.com/office/drawing/2014/main" id="{9DECC828-E4CF-483A-9AA6-544E9A5C645C}"/>
                  </a:ext>
                </a:extLst>
              </p:cNvPr>
              <p:cNvSpPr/>
              <p:nvPr/>
            </p:nvSpPr>
            <p:spPr>
              <a:xfrm rot="16200000">
                <a:off x="3826121" y="2481273"/>
                <a:ext cx="202963" cy="87193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Publish File</a:t>
                </a:r>
              </a:p>
            </p:txBody>
          </p:sp>
          <p:pic>
            <p:nvPicPr>
              <p:cNvPr id="100" name="Picture 99">
                <a:extLst>
                  <a:ext uri="{FF2B5EF4-FFF2-40B4-BE49-F238E27FC236}">
                    <a16:creationId xmlns:a16="http://schemas.microsoft.com/office/drawing/2014/main" id="{FA10AE3B-6BEA-46F1-88D5-B0441E38598B}"/>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482554" y="2493226"/>
                <a:ext cx="155374" cy="155374"/>
              </a:xfrm>
              <a:prstGeom prst="rect">
                <a:avLst/>
              </a:prstGeom>
            </p:spPr>
          </p:pic>
          <p:cxnSp>
            <p:nvCxnSpPr>
              <p:cNvPr id="111" name="Straight Arrow Connector 110">
                <a:extLst>
                  <a:ext uri="{FF2B5EF4-FFF2-40B4-BE49-F238E27FC236}">
                    <a16:creationId xmlns:a16="http://schemas.microsoft.com/office/drawing/2014/main" id="{A38F22C8-2835-4A51-81BA-D2C86A054DDB}"/>
                  </a:ext>
                </a:extLst>
              </p:cNvPr>
              <p:cNvCxnSpPr>
                <a:cxnSpLocks/>
              </p:cNvCxnSpPr>
              <p:nvPr/>
            </p:nvCxnSpPr>
            <p:spPr>
              <a:xfrm flipH="1" flipV="1">
                <a:off x="3664635" y="2806026"/>
                <a:ext cx="503215" cy="1"/>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79" name="Rectangle: Rounded Corners 78">
              <a:extLst>
                <a:ext uri="{FF2B5EF4-FFF2-40B4-BE49-F238E27FC236}">
                  <a16:creationId xmlns:a16="http://schemas.microsoft.com/office/drawing/2014/main" id="{763A5877-CC05-4F3F-9FC3-DAD6B8DF3820}"/>
                </a:ext>
              </a:extLst>
            </p:cNvPr>
            <p:cNvSpPr/>
            <p:nvPr/>
          </p:nvSpPr>
          <p:spPr>
            <a:xfrm rot="16200000">
              <a:off x="2508461" y="347153"/>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80" name="TextBox 79">
              <a:extLst>
                <a:ext uri="{FF2B5EF4-FFF2-40B4-BE49-F238E27FC236}">
                  <a16:creationId xmlns:a16="http://schemas.microsoft.com/office/drawing/2014/main" id="{8AA99A35-B250-4548-AB2B-65F13B665B9E}"/>
                </a:ext>
              </a:extLst>
            </p:cNvPr>
            <p:cNvSpPr txBox="1"/>
            <p:nvPr/>
          </p:nvSpPr>
          <p:spPr>
            <a:xfrm>
              <a:off x="2398349" y="380551"/>
              <a:ext cx="541486" cy="338554"/>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Message </a:t>
              </a:r>
            </a:p>
            <a:p>
              <a:pPr algn="ctr"/>
              <a:r>
                <a:rPr lang="en-US" sz="800" b="1" dirty="0">
                  <a:solidFill>
                    <a:schemeClr val="bg1"/>
                  </a:solidFill>
                  <a:latin typeface="Arial" panose="020B0604020202020204" pitchFamily="34" charset="0"/>
                  <a:cs typeface="Arial" panose="020B0604020202020204" pitchFamily="34" charset="0"/>
                </a:rPr>
                <a:t>Router </a:t>
              </a:r>
            </a:p>
          </p:txBody>
        </p:sp>
        <p:sp>
          <p:nvSpPr>
            <p:cNvPr id="82" name="Rectangle: Rounded Corners 81">
              <a:extLst>
                <a:ext uri="{FF2B5EF4-FFF2-40B4-BE49-F238E27FC236}">
                  <a16:creationId xmlns:a16="http://schemas.microsoft.com/office/drawing/2014/main" id="{41284E62-987A-479B-B429-8DA163640399}"/>
                </a:ext>
              </a:extLst>
            </p:cNvPr>
            <p:cNvSpPr/>
            <p:nvPr/>
          </p:nvSpPr>
          <p:spPr>
            <a:xfrm rot="16200000">
              <a:off x="1496905" y="341809"/>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84" name="Rectangle: Rounded Corners 83">
              <a:extLst>
                <a:ext uri="{FF2B5EF4-FFF2-40B4-BE49-F238E27FC236}">
                  <a16:creationId xmlns:a16="http://schemas.microsoft.com/office/drawing/2014/main" id="{70FE1DC6-B46C-44C4-9B2E-5661435316AB}"/>
                </a:ext>
              </a:extLst>
            </p:cNvPr>
            <p:cNvSpPr/>
            <p:nvPr/>
          </p:nvSpPr>
          <p:spPr>
            <a:xfrm rot="16200000">
              <a:off x="2038614" y="343926"/>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85" name="TextBox 84">
              <a:extLst>
                <a:ext uri="{FF2B5EF4-FFF2-40B4-BE49-F238E27FC236}">
                  <a16:creationId xmlns:a16="http://schemas.microsoft.com/office/drawing/2014/main" id="{7F58D876-B494-43DC-8B3B-84D567865116}"/>
                </a:ext>
              </a:extLst>
            </p:cNvPr>
            <p:cNvSpPr txBox="1"/>
            <p:nvPr/>
          </p:nvSpPr>
          <p:spPr>
            <a:xfrm>
              <a:off x="1915705" y="373737"/>
              <a:ext cx="549504" cy="338554"/>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VES </a:t>
              </a:r>
            </a:p>
            <a:p>
              <a:pPr algn="ctr"/>
              <a:r>
                <a:rPr lang="en-US" sz="800" b="1" dirty="0">
                  <a:solidFill>
                    <a:schemeClr val="bg1"/>
                  </a:solidFill>
                  <a:latin typeface="Arial" panose="020B0604020202020204" pitchFamily="34" charset="0"/>
                  <a:cs typeface="Arial" panose="020B0604020202020204" pitchFamily="34" charset="0"/>
                </a:rPr>
                <a:t>Collector </a:t>
              </a:r>
            </a:p>
          </p:txBody>
        </p:sp>
        <p:sp>
          <p:nvSpPr>
            <p:cNvPr id="86" name="TextBox 85">
              <a:extLst>
                <a:ext uri="{FF2B5EF4-FFF2-40B4-BE49-F238E27FC236}">
                  <a16:creationId xmlns:a16="http://schemas.microsoft.com/office/drawing/2014/main" id="{13B19C35-B05F-4F23-8941-501FEFD0626C}"/>
                </a:ext>
              </a:extLst>
            </p:cNvPr>
            <p:cNvSpPr txBox="1"/>
            <p:nvPr/>
          </p:nvSpPr>
          <p:spPr>
            <a:xfrm>
              <a:off x="1490554" y="409676"/>
              <a:ext cx="324998" cy="338554"/>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VNF</a:t>
              </a:r>
            </a:p>
            <a:p>
              <a:pPr algn="ctr"/>
              <a:r>
                <a:rPr lang="en-US" sz="800" b="1" dirty="0">
                  <a:solidFill>
                    <a:schemeClr val="bg1"/>
                  </a:solidFill>
                  <a:latin typeface="Arial" panose="020B0604020202020204" pitchFamily="34" charset="0"/>
                  <a:cs typeface="Arial" panose="020B0604020202020204" pitchFamily="34" charset="0"/>
                </a:rPr>
                <a:t>PNF</a:t>
              </a:r>
            </a:p>
          </p:txBody>
        </p:sp>
        <p:sp>
          <p:nvSpPr>
            <p:cNvPr id="89" name="Oval 88">
              <a:extLst>
                <a:ext uri="{FF2B5EF4-FFF2-40B4-BE49-F238E27FC236}">
                  <a16:creationId xmlns:a16="http://schemas.microsoft.com/office/drawing/2014/main" id="{EEEC0EDE-7D8E-441F-8369-8B2ADEF13EA0}"/>
                </a:ext>
              </a:extLst>
            </p:cNvPr>
            <p:cNvSpPr/>
            <p:nvPr/>
          </p:nvSpPr>
          <p:spPr>
            <a:xfrm>
              <a:off x="2869177" y="270517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6</a:t>
              </a:r>
            </a:p>
          </p:txBody>
        </p:sp>
        <p:sp>
          <p:nvSpPr>
            <p:cNvPr id="94" name="Oval 93">
              <a:extLst>
                <a:ext uri="{FF2B5EF4-FFF2-40B4-BE49-F238E27FC236}">
                  <a16:creationId xmlns:a16="http://schemas.microsoft.com/office/drawing/2014/main" id="{7863707C-3841-42AE-910A-4F4778992A0D}"/>
                </a:ext>
              </a:extLst>
            </p:cNvPr>
            <p:cNvSpPr/>
            <p:nvPr/>
          </p:nvSpPr>
          <p:spPr>
            <a:xfrm>
              <a:off x="1350447" y="2363357"/>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5</a:t>
              </a:r>
            </a:p>
          </p:txBody>
        </p:sp>
        <p:sp>
          <p:nvSpPr>
            <p:cNvPr id="103" name="Oval 102">
              <a:extLst>
                <a:ext uri="{FF2B5EF4-FFF2-40B4-BE49-F238E27FC236}">
                  <a16:creationId xmlns:a16="http://schemas.microsoft.com/office/drawing/2014/main" id="{E9C6C2DE-1296-4B55-A0F2-8AAD61E8F426}"/>
                </a:ext>
              </a:extLst>
            </p:cNvPr>
            <p:cNvSpPr/>
            <p:nvPr/>
          </p:nvSpPr>
          <p:spPr>
            <a:xfrm>
              <a:off x="2363070" y="197221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4</a:t>
              </a:r>
            </a:p>
          </p:txBody>
        </p:sp>
        <p:sp>
          <p:nvSpPr>
            <p:cNvPr id="106" name="Oval 105">
              <a:extLst>
                <a:ext uri="{FF2B5EF4-FFF2-40B4-BE49-F238E27FC236}">
                  <a16:creationId xmlns:a16="http://schemas.microsoft.com/office/drawing/2014/main" id="{50D784AD-6C89-4B65-B8E3-5DC8F0B2A804}"/>
                </a:ext>
              </a:extLst>
            </p:cNvPr>
            <p:cNvSpPr/>
            <p:nvPr/>
          </p:nvSpPr>
          <p:spPr>
            <a:xfrm>
              <a:off x="1885715" y="1656154"/>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3</a:t>
              </a:r>
            </a:p>
          </p:txBody>
        </p:sp>
        <p:sp>
          <p:nvSpPr>
            <p:cNvPr id="107" name="Oval 106">
              <a:extLst>
                <a:ext uri="{FF2B5EF4-FFF2-40B4-BE49-F238E27FC236}">
                  <a16:creationId xmlns:a16="http://schemas.microsoft.com/office/drawing/2014/main" id="{7BBD6BED-D987-476A-B763-11908A7AD6B4}"/>
                </a:ext>
              </a:extLst>
            </p:cNvPr>
            <p:cNvSpPr/>
            <p:nvPr/>
          </p:nvSpPr>
          <p:spPr>
            <a:xfrm>
              <a:off x="1347082" y="133902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2</a:t>
              </a:r>
            </a:p>
          </p:txBody>
        </p:sp>
        <p:sp>
          <p:nvSpPr>
            <p:cNvPr id="110" name="Oval 109">
              <a:extLst>
                <a:ext uri="{FF2B5EF4-FFF2-40B4-BE49-F238E27FC236}">
                  <a16:creationId xmlns:a16="http://schemas.microsoft.com/office/drawing/2014/main" id="{3318A64C-9F63-461D-A127-6A135F898231}"/>
                </a:ext>
              </a:extLst>
            </p:cNvPr>
            <p:cNvSpPr/>
            <p:nvPr/>
          </p:nvSpPr>
          <p:spPr>
            <a:xfrm>
              <a:off x="1337130" y="879628"/>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1</a:t>
              </a:r>
            </a:p>
          </p:txBody>
        </p:sp>
        <p:cxnSp>
          <p:nvCxnSpPr>
            <p:cNvPr id="113" name="Straight Arrow Connector 112">
              <a:extLst>
                <a:ext uri="{FF2B5EF4-FFF2-40B4-BE49-F238E27FC236}">
                  <a16:creationId xmlns:a16="http://schemas.microsoft.com/office/drawing/2014/main" id="{B55017BF-3942-4059-B10C-C968B2438E73}"/>
                </a:ext>
              </a:extLst>
            </p:cNvPr>
            <p:cNvCxnSpPr>
              <a:cxnSpLocks/>
            </p:cNvCxnSpPr>
            <p:nvPr/>
          </p:nvCxnSpPr>
          <p:spPr>
            <a:xfrm flipV="1">
              <a:off x="1743490" y="1317725"/>
              <a:ext cx="398079"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67" name="Group 66">
              <a:extLst>
                <a:ext uri="{FF2B5EF4-FFF2-40B4-BE49-F238E27FC236}">
                  <a16:creationId xmlns:a16="http://schemas.microsoft.com/office/drawing/2014/main" id="{590765A2-5443-42FD-BE92-C0DA53AC6B16}"/>
                </a:ext>
              </a:extLst>
            </p:cNvPr>
            <p:cNvGrpSpPr/>
            <p:nvPr/>
          </p:nvGrpSpPr>
          <p:grpSpPr>
            <a:xfrm>
              <a:off x="4207487" y="389294"/>
              <a:ext cx="620330" cy="4220585"/>
              <a:chOff x="5973101" y="525743"/>
              <a:chExt cx="1470415" cy="8355527"/>
            </a:xfrm>
          </p:grpSpPr>
          <p:sp>
            <p:nvSpPr>
              <p:cNvPr id="68" name="Rectangle: Rounded Corners 67">
                <a:extLst>
                  <a:ext uri="{FF2B5EF4-FFF2-40B4-BE49-F238E27FC236}">
                    <a16:creationId xmlns:a16="http://schemas.microsoft.com/office/drawing/2014/main" id="{697613CD-0CAD-47B6-9C6F-2FF9AA69D362}"/>
                  </a:ext>
                </a:extLst>
              </p:cNvPr>
              <p:cNvSpPr/>
              <p:nvPr/>
            </p:nvSpPr>
            <p:spPr>
              <a:xfrm>
                <a:off x="6511651" y="1053231"/>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69" name="TextBox 68">
                <a:extLst>
                  <a:ext uri="{FF2B5EF4-FFF2-40B4-BE49-F238E27FC236}">
                    <a16:creationId xmlns:a16="http://schemas.microsoft.com/office/drawing/2014/main" id="{2AD9B7C8-8453-4925-8541-0CB35D6A1BBF}"/>
                  </a:ext>
                </a:extLst>
              </p:cNvPr>
              <p:cNvSpPr txBox="1"/>
              <p:nvPr/>
            </p:nvSpPr>
            <p:spPr>
              <a:xfrm>
                <a:off x="5973101" y="525743"/>
                <a:ext cx="1470415" cy="670238"/>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Analytics </a:t>
                </a:r>
              </a:p>
              <a:p>
                <a:pPr algn="ctr"/>
                <a:r>
                  <a:rPr lang="en-US" sz="800" b="1" dirty="0">
                    <a:solidFill>
                      <a:schemeClr val="bg1"/>
                    </a:solidFill>
                    <a:latin typeface="Arial" panose="020B0604020202020204" pitchFamily="34" charset="0"/>
                    <a:cs typeface="Arial" panose="020B0604020202020204" pitchFamily="34" charset="0"/>
                  </a:rPr>
                  <a:t>Application</a:t>
                </a:r>
              </a:p>
            </p:txBody>
          </p:sp>
        </p:grpSp>
        <p:sp>
          <p:nvSpPr>
            <p:cNvPr id="72" name="Rectangle: Rounded Corners 71">
              <a:extLst>
                <a:ext uri="{FF2B5EF4-FFF2-40B4-BE49-F238E27FC236}">
                  <a16:creationId xmlns:a16="http://schemas.microsoft.com/office/drawing/2014/main" id="{C7186342-E177-4E0D-A3BF-FB643E7DCC17}"/>
                </a:ext>
              </a:extLst>
            </p:cNvPr>
            <p:cNvSpPr/>
            <p:nvPr/>
          </p:nvSpPr>
          <p:spPr>
            <a:xfrm rot="16200000">
              <a:off x="3300924" y="2675145"/>
              <a:ext cx="140050" cy="159633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Publish Performance Event</a:t>
              </a:r>
            </a:p>
          </p:txBody>
        </p:sp>
        <p:cxnSp>
          <p:nvCxnSpPr>
            <p:cNvPr id="73" name="Straight Arrow Connector 72">
              <a:extLst>
                <a:ext uri="{FF2B5EF4-FFF2-40B4-BE49-F238E27FC236}">
                  <a16:creationId xmlns:a16="http://schemas.microsoft.com/office/drawing/2014/main" id="{F4EE5CBA-B549-4EAF-905B-2FF52832B7DA}"/>
                </a:ext>
              </a:extLst>
            </p:cNvPr>
            <p:cNvCxnSpPr>
              <a:cxnSpLocks/>
            </p:cNvCxnSpPr>
            <p:nvPr/>
          </p:nvCxnSpPr>
          <p:spPr>
            <a:xfrm flipH="1">
              <a:off x="2710140" y="3389592"/>
              <a:ext cx="1309475" cy="396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1" name="Rectangle: Rounded Corners 80">
              <a:extLst>
                <a:ext uri="{FF2B5EF4-FFF2-40B4-BE49-F238E27FC236}">
                  <a16:creationId xmlns:a16="http://schemas.microsoft.com/office/drawing/2014/main" id="{EAF9DFDA-A950-4AEF-B975-23F1524690B1}"/>
                </a:ext>
              </a:extLst>
            </p:cNvPr>
            <p:cNvSpPr/>
            <p:nvPr/>
          </p:nvSpPr>
          <p:spPr>
            <a:xfrm rot="16200000">
              <a:off x="3503371" y="2850396"/>
              <a:ext cx="154758" cy="200556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Retrieve Performance Event</a:t>
              </a:r>
              <a:endParaRPr lang="en-US" sz="800" dirty="0">
                <a:latin typeface="Arial" panose="020B0604020202020204" pitchFamily="34" charset="0"/>
                <a:cs typeface="Arial" panose="020B0604020202020204" pitchFamily="34" charset="0"/>
              </a:endParaRPr>
            </a:p>
          </p:txBody>
        </p:sp>
        <p:cxnSp>
          <p:nvCxnSpPr>
            <p:cNvPr id="87" name="Straight Arrow Connector 86">
              <a:extLst>
                <a:ext uri="{FF2B5EF4-FFF2-40B4-BE49-F238E27FC236}">
                  <a16:creationId xmlns:a16="http://schemas.microsoft.com/office/drawing/2014/main" id="{018CE333-7E5C-4E70-95B5-1ECF384EAFDC}"/>
                </a:ext>
              </a:extLst>
            </p:cNvPr>
            <p:cNvCxnSpPr>
              <a:cxnSpLocks/>
            </p:cNvCxnSpPr>
            <p:nvPr/>
          </p:nvCxnSpPr>
          <p:spPr>
            <a:xfrm flipH="1">
              <a:off x="2662342" y="3758733"/>
              <a:ext cx="1788701" cy="198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8" name="Oval 87">
              <a:extLst>
                <a:ext uri="{FF2B5EF4-FFF2-40B4-BE49-F238E27FC236}">
                  <a16:creationId xmlns:a16="http://schemas.microsoft.com/office/drawing/2014/main" id="{D3E3505E-52A5-4B42-B579-95E6C2B77EF4}"/>
                </a:ext>
              </a:extLst>
            </p:cNvPr>
            <p:cNvSpPr/>
            <p:nvPr/>
          </p:nvSpPr>
          <p:spPr>
            <a:xfrm>
              <a:off x="2311009" y="3389859"/>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8</a:t>
              </a:r>
            </a:p>
          </p:txBody>
        </p:sp>
        <p:sp>
          <p:nvSpPr>
            <p:cNvPr id="90" name="Oval 89">
              <a:extLst>
                <a:ext uri="{FF2B5EF4-FFF2-40B4-BE49-F238E27FC236}">
                  <a16:creationId xmlns:a16="http://schemas.microsoft.com/office/drawing/2014/main" id="{D4BBE806-076F-41D7-A97E-6373D040E808}"/>
                </a:ext>
              </a:extLst>
            </p:cNvPr>
            <p:cNvSpPr/>
            <p:nvPr/>
          </p:nvSpPr>
          <p:spPr>
            <a:xfrm>
              <a:off x="2320194" y="376515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9</a:t>
              </a:r>
            </a:p>
          </p:txBody>
        </p:sp>
      </p:grpSp>
      <p:grpSp>
        <p:nvGrpSpPr>
          <p:cNvPr id="6" name="Group 5">
            <a:extLst>
              <a:ext uri="{FF2B5EF4-FFF2-40B4-BE49-F238E27FC236}">
                <a16:creationId xmlns:a16="http://schemas.microsoft.com/office/drawing/2014/main" id="{94E11DD8-6622-4A6B-ABF0-538E055B5789}"/>
              </a:ext>
            </a:extLst>
          </p:cNvPr>
          <p:cNvGrpSpPr/>
          <p:nvPr/>
        </p:nvGrpSpPr>
        <p:grpSpPr>
          <a:xfrm>
            <a:off x="4592475" y="426692"/>
            <a:ext cx="234059" cy="3818261"/>
            <a:chOff x="5222828" y="330964"/>
            <a:chExt cx="234059" cy="3818261"/>
          </a:xfrm>
        </p:grpSpPr>
        <p:sp>
          <p:nvSpPr>
            <p:cNvPr id="117" name="Oval 116">
              <a:extLst>
                <a:ext uri="{FF2B5EF4-FFF2-40B4-BE49-F238E27FC236}">
                  <a16:creationId xmlns:a16="http://schemas.microsoft.com/office/drawing/2014/main" id="{178EAC8C-74CA-4955-91EB-BA76B511078C}"/>
                </a:ext>
              </a:extLst>
            </p:cNvPr>
            <p:cNvSpPr/>
            <p:nvPr/>
          </p:nvSpPr>
          <p:spPr>
            <a:xfrm>
              <a:off x="5222993" y="330964"/>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1</a:t>
              </a:r>
            </a:p>
          </p:txBody>
        </p:sp>
        <p:grpSp>
          <p:nvGrpSpPr>
            <p:cNvPr id="2" name="Group 1">
              <a:extLst>
                <a:ext uri="{FF2B5EF4-FFF2-40B4-BE49-F238E27FC236}">
                  <a16:creationId xmlns:a16="http://schemas.microsoft.com/office/drawing/2014/main" id="{440954A8-6C1B-4F55-B5DF-59FE189D774F}"/>
                </a:ext>
              </a:extLst>
            </p:cNvPr>
            <p:cNvGrpSpPr/>
            <p:nvPr/>
          </p:nvGrpSpPr>
          <p:grpSpPr>
            <a:xfrm>
              <a:off x="5222828" y="512678"/>
              <a:ext cx="234059" cy="3636547"/>
              <a:chOff x="4838563" y="400904"/>
              <a:chExt cx="234059" cy="3636547"/>
            </a:xfrm>
          </p:grpSpPr>
          <p:pic>
            <p:nvPicPr>
              <p:cNvPr id="167" name="Picture 166">
                <a:extLst>
                  <a:ext uri="{FF2B5EF4-FFF2-40B4-BE49-F238E27FC236}">
                    <a16:creationId xmlns:a16="http://schemas.microsoft.com/office/drawing/2014/main" id="{BC6F57F8-20DC-42E9-A921-B481A42E326D}"/>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850660" y="400904"/>
                <a:ext cx="146161" cy="146161"/>
              </a:xfrm>
              <a:prstGeom prst="rect">
                <a:avLst/>
              </a:prstGeom>
            </p:spPr>
          </p:pic>
          <p:sp>
            <p:nvSpPr>
              <p:cNvPr id="114" name="Oval 113">
                <a:extLst>
                  <a:ext uri="{FF2B5EF4-FFF2-40B4-BE49-F238E27FC236}">
                    <a16:creationId xmlns:a16="http://schemas.microsoft.com/office/drawing/2014/main" id="{96BC0772-254C-4194-85E8-A0156EF0F2EA}"/>
                  </a:ext>
                </a:extLst>
              </p:cNvPr>
              <p:cNvSpPr/>
              <p:nvPr/>
            </p:nvSpPr>
            <p:spPr>
              <a:xfrm>
                <a:off x="4865658" y="3232674"/>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7</a:t>
                </a:r>
              </a:p>
            </p:txBody>
          </p:sp>
          <p:sp>
            <p:nvSpPr>
              <p:cNvPr id="115" name="Oval 114">
                <a:extLst>
                  <a:ext uri="{FF2B5EF4-FFF2-40B4-BE49-F238E27FC236}">
                    <a16:creationId xmlns:a16="http://schemas.microsoft.com/office/drawing/2014/main" id="{1912FDC3-F09C-462B-A69D-8AB1559C2198}"/>
                  </a:ext>
                </a:extLst>
              </p:cNvPr>
              <p:cNvSpPr/>
              <p:nvPr/>
            </p:nvSpPr>
            <p:spPr>
              <a:xfrm>
                <a:off x="4854776" y="2944100"/>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6</a:t>
                </a:r>
              </a:p>
            </p:txBody>
          </p:sp>
          <p:pic>
            <p:nvPicPr>
              <p:cNvPr id="116" name="Picture 115">
                <a:extLst>
                  <a:ext uri="{FF2B5EF4-FFF2-40B4-BE49-F238E27FC236}">
                    <a16:creationId xmlns:a16="http://schemas.microsoft.com/office/drawing/2014/main" id="{3ED8B458-23E4-442D-B567-D8F59D961D80}"/>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890096" y="2569426"/>
                <a:ext cx="116530" cy="139010"/>
              </a:xfrm>
              <a:prstGeom prst="rect">
                <a:avLst/>
              </a:prstGeom>
            </p:spPr>
          </p:pic>
          <p:sp>
            <p:nvSpPr>
              <p:cNvPr id="118" name="Oval 117">
                <a:extLst>
                  <a:ext uri="{FF2B5EF4-FFF2-40B4-BE49-F238E27FC236}">
                    <a16:creationId xmlns:a16="http://schemas.microsoft.com/office/drawing/2014/main" id="{658AA923-45EC-4426-9E1F-51E16889E6AD}"/>
                  </a:ext>
                </a:extLst>
              </p:cNvPr>
              <p:cNvSpPr/>
              <p:nvPr/>
            </p:nvSpPr>
            <p:spPr>
              <a:xfrm>
                <a:off x="4863107" y="812532"/>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2</a:t>
                </a:r>
              </a:p>
            </p:txBody>
          </p:sp>
          <p:sp>
            <p:nvSpPr>
              <p:cNvPr id="119" name="Oval 118">
                <a:extLst>
                  <a:ext uri="{FF2B5EF4-FFF2-40B4-BE49-F238E27FC236}">
                    <a16:creationId xmlns:a16="http://schemas.microsoft.com/office/drawing/2014/main" id="{E510B01B-1D4C-445A-B716-C40F49153F33}"/>
                  </a:ext>
                </a:extLst>
              </p:cNvPr>
              <p:cNvSpPr/>
              <p:nvPr/>
            </p:nvSpPr>
            <p:spPr>
              <a:xfrm>
                <a:off x="4874340" y="1557702"/>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3</a:t>
                </a:r>
              </a:p>
            </p:txBody>
          </p:sp>
          <p:sp>
            <p:nvSpPr>
              <p:cNvPr id="120" name="Oval 119">
                <a:extLst>
                  <a:ext uri="{FF2B5EF4-FFF2-40B4-BE49-F238E27FC236}">
                    <a16:creationId xmlns:a16="http://schemas.microsoft.com/office/drawing/2014/main" id="{4FE3415C-F74D-431B-8EDD-25CCE1028465}"/>
                  </a:ext>
                </a:extLst>
              </p:cNvPr>
              <p:cNvSpPr/>
              <p:nvPr/>
            </p:nvSpPr>
            <p:spPr>
              <a:xfrm>
                <a:off x="4840260" y="1982186"/>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4</a:t>
                </a:r>
              </a:p>
            </p:txBody>
          </p:sp>
          <p:sp>
            <p:nvSpPr>
              <p:cNvPr id="121" name="Oval 120">
                <a:extLst>
                  <a:ext uri="{FF2B5EF4-FFF2-40B4-BE49-F238E27FC236}">
                    <a16:creationId xmlns:a16="http://schemas.microsoft.com/office/drawing/2014/main" id="{147F7E5B-DD8E-47EB-9622-EDA7CC5E961A}"/>
                  </a:ext>
                </a:extLst>
              </p:cNvPr>
              <p:cNvSpPr/>
              <p:nvPr/>
            </p:nvSpPr>
            <p:spPr>
              <a:xfrm>
                <a:off x="4838563" y="2375161"/>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5</a:t>
                </a:r>
              </a:p>
            </p:txBody>
          </p:sp>
          <p:sp>
            <p:nvSpPr>
              <p:cNvPr id="91" name="Oval 90">
                <a:extLst>
                  <a:ext uri="{FF2B5EF4-FFF2-40B4-BE49-F238E27FC236}">
                    <a16:creationId xmlns:a16="http://schemas.microsoft.com/office/drawing/2014/main" id="{5A7C3E98-0F42-4ECC-BC53-D37F302BD859}"/>
                  </a:ext>
                </a:extLst>
              </p:cNvPr>
              <p:cNvSpPr/>
              <p:nvPr/>
            </p:nvSpPr>
            <p:spPr>
              <a:xfrm>
                <a:off x="4877385" y="3612967"/>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8</a:t>
                </a:r>
              </a:p>
            </p:txBody>
          </p:sp>
          <p:sp>
            <p:nvSpPr>
              <p:cNvPr id="92" name="Oval 91">
                <a:extLst>
                  <a:ext uri="{FF2B5EF4-FFF2-40B4-BE49-F238E27FC236}">
                    <a16:creationId xmlns:a16="http://schemas.microsoft.com/office/drawing/2014/main" id="{F51CB8F3-8764-4FAC-956B-4D1C4C487A8C}"/>
                  </a:ext>
                </a:extLst>
              </p:cNvPr>
              <p:cNvSpPr/>
              <p:nvPr/>
            </p:nvSpPr>
            <p:spPr>
              <a:xfrm>
                <a:off x="4885452" y="3861404"/>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9</a:t>
                </a:r>
              </a:p>
            </p:txBody>
          </p:sp>
        </p:grpSp>
      </p:grpSp>
    </p:spTree>
    <p:extLst>
      <p:ext uri="{BB962C8B-B14F-4D97-AF65-F5344CB8AC3E}">
        <p14:creationId xmlns:p14="http://schemas.microsoft.com/office/powerpoint/2010/main" val="2993483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28599" y="123825"/>
            <a:ext cx="8486775" cy="362649"/>
          </a:xfrm>
          <a:prstGeom prst="rect">
            <a:avLst/>
          </a:prstGeom>
        </p:spPr>
        <p:txBody>
          <a:bodyPr>
            <a:noAutofit/>
          </a:bodyPr>
          <a:lstStyle/>
          <a:p>
            <a:pPr marL="0" indent="0">
              <a:spcAft>
                <a:spcPts val="338"/>
              </a:spcAft>
              <a:buNone/>
            </a:pPr>
            <a:r>
              <a:rPr lang="en-US" sz="2200" dirty="0">
                <a:solidFill>
                  <a:schemeClr val="tx2">
                    <a:lumMod val="75000"/>
                    <a:lumOff val="25000"/>
                  </a:schemeClr>
                </a:solidFill>
                <a:ea typeface="Nokia Pure Text Light" panose="020B0304040602060303" pitchFamily="34" charset="0"/>
                <a:cs typeface="Nokia Pure Text Light" panose="020B0304040602060303" pitchFamily="34" charset="0"/>
              </a:rPr>
              <a:t>Performance Event Generation by PM Mapper</a:t>
            </a: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EFA03768-4BA4-4781-A192-35C45079678C}"/>
              </a:ext>
            </a:extLst>
          </p:cNvPr>
          <p:cNvSpPr txBox="1"/>
          <p:nvPr/>
        </p:nvSpPr>
        <p:spPr>
          <a:xfrm>
            <a:off x="228598" y="659002"/>
            <a:ext cx="8486775" cy="3608680"/>
          </a:xfrm>
          <a:prstGeom prst="rect">
            <a:avLst/>
          </a:prstGeom>
          <a:noFill/>
        </p:spPr>
        <p:txBody>
          <a:bodyPr wrap="square" rtlCol="0">
            <a:spAutoFit/>
          </a:bodyPr>
          <a:lstStyle/>
          <a:p>
            <a:pPr marL="64286">
              <a:spcAft>
                <a:spcPts val="338"/>
              </a:spcAft>
            </a:pPr>
            <a:r>
              <a:rPr lang="en-US" sz="1400" b="1" dirty="0">
                <a:solidFill>
                  <a:schemeClr val="tx2"/>
                </a:solidFill>
                <a:latin typeface="+mn-lt"/>
                <a:ea typeface="Nokia Pure Text Light" panose="020B0304040602060303" pitchFamily="34" charset="0"/>
                <a:cs typeface="Nokia Pure Text Light" panose="020B0304040602060303" pitchFamily="34" charset="0"/>
              </a:rPr>
              <a:t>Proposal </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Provide the ONAP Operator with the ability to define flexible, customizable Performance events.</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Events are generated from PM XML File and targeted for analytics applications in ONAP.</a:t>
            </a:r>
          </a:p>
          <a:p>
            <a:pPr marL="64286">
              <a:spcAft>
                <a:spcPts val="338"/>
              </a:spcAft>
            </a:pPr>
            <a:endParaRPr lang="en-US" sz="1400" dirty="0">
              <a:solidFill>
                <a:schemeClr val="tx2"/>
              </a:solidFill>
              <a:latin typeface="+mn-lt"/>
              <a:ea typeface="Nokia Pure Text Light" panose="020B0304040602060303" pitchFamily="34" charset="0"/>
              <a:cs typeface="Nokia Pure Text Light" panose="020B0304040602060303" pitchFamily="34" charset="0"/>
            </a:endParaRPr>
          </a:p>
          <a:p>
            <a:pPr marL="64286">
              <a:spcAft>
                <a:spcPts val="338"/>
              </a:spcAft>
            </a:pPr>
            <a:r>
              <a:rPr lang="en-US" sz="1400" b="1" dirty="0">
                <a:solidFill>
                  <a:schemeClr val="tx2"/>
                </a:solidFill>
                <a:latin typeface="+mn-lt"/>
                <a:ea typeface="Nokia Pure Text Light" panose="020B0304040602060303" pitchFamily="34" charset="0"/>
                <a:cs typeface="Nokia Pure Text Light" panose="020B0304040602060303" pitchFamily="34" charset="0"/>
              </a:rPr>
              <a:t>Define Performance Events</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ONAP displays list of available measurements for a NF Type.</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ONAP Operator selects the desired measurements from the list of measurements.</a:t>
            </a:r>
          </a:p>
          <a:p>
            <a:pPr marL="257175" indent="-154305">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A PM Mapping File is generated so the PM Mapper knows how to create the events.</a:t>
            </a:r>
          </a:p>
          <a:p>
            <a:pPr marL="64286">
              <a:spcAft>
                <a:spcPts val="338"/>
              </a:spcAft>
            </a:pPr>
            <a:endParaRPr lang="en-US" sz="1400" dirty="0">
              <a:solidFill>
                <a:schemeClr val="tx2"/>
              </a:solidFill>
              <a:latin typeface="+mn-lt"/>
              <a:ea typeface="Nokia Pure Text Light" panose="020B0304040602060303" pitchFamily="34" charset="0"/>
              <a:cs typeface="Nokia Pure Text Light" panose="020B0304040602060303" pitchFamily="34" charset="0"/>
            </a:endParaRPr>
          </a:p>
          <a:p>
            <a:pPr marL="64286">
              <a:spcAft>
                <a:spcPts val="338"/>
              </a:spcAft>
            </a:pPr>
            <a:r>
              <a:rPr lang="en-US" sz="1400" b="1" dirty="0">
                <a:solidFill>
                  <a:schemeClr val="tx2"/>
                </a:solidFill>
                <a:latin typeface="+mn-lt"/>
                <a:ea typeface="Nokia Pure Text Light" panose="020B0304040602060303" pitchFamily="34" charset="0"/>
                <a:cs typeface="Nokia Pure Text Light" panose="020B0304040602060303" pitchFamily="34" charset="0"/>
              </a:rPr>
              <a:t>Create Performance Events</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NF notifies DCAE that a PM file is available for upload.</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File Collector uploads PM Files from NF and stores them in Data Router.</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PM Mapper creates custom Performance events from the PM File data according to PM Mapping File.</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Analytics Applications use these performance events for targeted analysis of network operations.</a:t>
            </a:r>
          </a:p>
        </p:txBody>
      </p:sp>
      <p:sp>
        <p:nvSpPr>
          <p:cNvPr id="5" name="Speech Bubble: Rectangle with Corners Rounded 4">
            <a:extLst>
              <a:ext uri="{FF2B5EF4-FFF2-40B4-BE49-F238E27FC236}">
                <a16:creationId xmlns:a16="http://schemas.microsoft.com/office/drawing/2014/main" id="{2952AF88-39C3-4363-8992-A7CD1D2F4575}"/>
              </a:ext>
            </a:extLst>
          </p:cNvPr>
          <p:cNvSpPr/>
          <p:nvPr/>
        </p:nvSpPr>
        <p:spPr>
          <a:xfrm>
            <a:off x="6262575" y="1484049"/>
            <a:ext cx="2646487" cy="692000"/>
          </a:xfrm>
          <a:prstGeom prst="wedgeRoundRectCallout">
            <a:avLst>
              <a:gd name="adj1" fmla="val -86435"/>
              <a:gd name="adj2" fmla="val 34162"/>
              <a:gd name="adj3" fmla="val 16667"/>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fontAlgn="auto">
              <a:spcBef>
                <a:spcPts val="0"/>
              </a:spcBef>
              <a:spcAft>
                <a:spcPts val="0"/>
              </a:spcAft>
            </a:pPr>
            <a:r>
              <a:rPr lang="en-US" sz="1200" dirty="0">
                <a:solidFill>
                  <a:schemeClr val="bg1"/>
                </a:solidFill>
              </a:rPr>
              <a:t>PM Dictionary is needed to display the list of available measurements for this NF Type (future goal).</a:t>
            </a:r>
          </a:p>
        </p:txBody>
      </p:sp>
      <p:sp>
        <p:nvSpPr>
          <p:cNvPr id="6" name="Speech Bubble: Rectangle with Corners Rounded 5">
            <a:extLst>
              <a:ext uri="{FF2B5EF4-FFF2-40B4-BE49-F238E27FC236}">
                <a16:creationId xmlns:a16="http://schemas.microsoft.com/office/drawing/2014/main" id="{088AFF8C-B52C-4B1E-8CB8-6794CBFB2220}"/>
              </a:ext>
            </a:extLst>
          </p:cNvPr>
          <p:cNvSpPr/>
          <p:nvPr/>
        </p:nvSpPr>
        <p:spPr>
          <a:xfrm>
            <a:off x="3551302" y="4308980"/>
            <a:ext cx="4241135" cy="751993"/>
          </a:xfrm>
          <a:prstGeom prst="wedgeRoundRectCallout">
            <a:avLst>
              <a:gd name="adj1" fmla="val -81591"/>
              <a:gd name="adj2" fmla="val -72168"/>
              <a:gd name="adj3" fmla="val 16667"/>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fontAlgn="auto">
              <a:spcBef>
                <a:spcPts val="0"/>
              </a:spcBef>
              <a:spcAft>
                <a:spcPts val="0"/>
              </a:spcAft>
            </a:pPr>
            <a:r>
              <a:rPr lang="en-US" sz="1200" dirty="0">
                <a:solidFill>
                  <a:schemeClr val="bg1"/>
                </a:solidFill>
              </a:rPr>
              <a:t>PM Dictionary may be needed by AA to understand the measurements it receives so that it can automatically and dynamically process them (future goal).</a:t>
            </a:r>
          </a:p>
        </p:txBody>
      </p:sp>
    </p:spTree>
    <p:extLst>
      <p:ext uri="{BB962C8B-B14F-4D97-AF65-F5344CB8AC3E}">
        <p14:creationId xmlns:p14="http://schemas.microsoft.com/office/powerpoint/2010/main" val="950850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78152" y="2311555"/>
            <a:ext cx="7787696" cy="1460345"/>
          </a:xfrm>
        </p:spPr>
        <p:txBody>
          <a:bodyPr>
            <a:normAutofit/>
          </a:bodyPr>
          <a:lstStyle/>
          <a:p>
            <a:pPr algn="ctr"/>
            <a:r>
              <a:rPr lang="en-US" sz="2800" b="1" dirty="0">
                <a:latin typeface="Calibri" panose="020F0502020204030204" pitchFamily="34" charset="0"/>
              </a:rPr>
              <a:t>Real Time Performance </a:t>
            </a:r>
            <a:br>
              <a:rPr lang="en-US" sz="2800" b="1" dirty="0">
                <a:latin typeface="Calibri" panose="020F0502020204030204" pitchFamily="34" charset="0"/>
              </a:rPr>
            </a:br>
            <a:r>
              <a:rPr lang="en-US" sz="2800" b="1" dirty="0">
                <a:latin typeface="Calibri" panose="020F0502020204030204" pitchFamily="34" charset="0"/>
              </a:rPr>
              <a:t>Measurements (RTPM)</a:t>
            </a:r>
          </a:p>
        </p:txBody>
      </p:sp>
    </p:spTree>
    <p:extLst>
      <p:ext uri="{BB962C8B-B14F-4D97-AF65-F5344CB8AC3E}">
        <p14:creationId xmlns:p14="http://schemas.microsoft.com/office/powerpoint/2010/main" val="2455387226"/>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a:extLst>
              <a:ext uri="{FF2B5EF4-FFF2-40B4-BE49-F238E27FC236}">
                <a16:creationId xmlns:a16="http://schemas.microsoft.com/office/drawing/2014/main" id="{150A26D4-8DFF-426F-8BBC-DBFA94A1CDD0}"/>
              </a:ext>
            </a:extLst>
          </p:cNvPr>
          <p:cNvGrpSpPr/>
          <p:nvPr/>
        </p:nvGrpSpPr>
        <p:grpSpPr>
          <a:xfrm>
            <a:off x="243154" y="57910"/>
            <a:ext cx="8575644" cy="4862867"/>
            <a:chOff x="-6271319" y="0"/>
            <a:chExt cx="13129319" cy="8585642"/>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Arial" panose="020B0604020202020204" pitchFamily="34" charset="0"/>
                  <a:cs typeface="Arial" panose="020B0604020202020204" pitchFamily="34" charset="0"/>
                </a:rPr>
                <a:t>Real Time PM High Volume Measurement Events</a:t>
              </a:r>
            </a:p>
          </p:txBody>
        </p:sp>
        <p:sp>
          <p:nvSpPr>
            <p:cNvPr id="51" name="TextBox 50">
              <a:extLst>
                <a:ext uri="{FF2B5EF4-FFF2-40B4-BE49-F238E27FC236}">
                  <a16:creationId xmlns:a16="http://schemas.microsoft.com/office/drawing/2014/main" id="{47FBAD87-2911-4A6E-A0BB-8572800A8979}"/>
                </a:ext>
              </a:extLst>
            </p:cNvPr>
            <p:cNvSpPr txBox="1"/>
            <p:nvPr/>
          </p:nvSpPr>
          <p:spPr>
            <a:xfrm>
              <a:off x="-6271319" y="403669"/>
              <a:ext cx="5359310" cy="815093"/>
            </a:xfrm>
            <a:prstGeom prst="rect">
              <a:avLst/>
            </a:prstGeom>
            <a:noFill/>
          </p:spPr>
          <p:txBody>
            <a:bodyPr wrap="square" rtlCol="0">
              <a:spAutoFit/>
            </a:bodyPr>
            <a:lstStyle/>
            <a:p>
              <a:pPr algn="ctr"/>
              <a:r>
                <a:rPr lang="en-US" sz="2400" dirty="0">
                  <a:solidFill>
                    <a:schemeClr val="bg1"/>
                  </a:solidFill>
                </a:rPr>
                <a:t>Real Time PM Flow</a:t>
              </a:r>
            </a:p>
          </p:txBody>
        </p:sp>
        <p:sp>
          <p:nvSpPr>
            <p:cNvPr id="52" name="Rectangle 51">
              <a:extLst>
                <a:ext uri="{FF2B5EF4-FFF2-40B4-BE49-F238E27FC236}">
                  <a16:creationId xmlns:a16="http://schemas.microsoft.com/office/drawing/2014/main" id="{E4A18EAB-44DD-48FC-8E55-3D036E836FF4}"/>
                </a:ext>
              </a:extLst>
            </p:cNvPr>
            <p:cNvSpPr/>
            <p:nvPr/>
          </p:nvSpPr>
          <p:spPr>
            <a:xfrm>
              <a:off x="-49741" y="532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extBox 13"/>
          <p:cNvSpPr txBox="1"/>
          <p:nvPr/>
        </p:nvSpPr>
        <p:spPr>
          <a:xfrm>
            <a:off x="239469" y="85754"/>
            <a:ext cx="4024938" cy="3761781"/>
          </a:xfrm>
          <a:prstGeom prst="rect">
            <a:avLst/>
          </a:prstGeom>
          <a:noFill/>
        </p:spPr>
        <p:txBody>
          <a:bodyPr wrap="square" lIns="72000" tIns="72000" rIns="72000" bIns="72000" rtlCol="0">
            <a:spAutoFit/>
          </a:bodyPr>
          <a:lstStyle/>
          <a:p>
            <a:pPr defTabSz="359991">
              <a:spcAft>
                <a:spcPts val="600"/>
              </a:spcAft>
              <a:tabLst>
                <a:tab pos="359991" algn="l"/>
              </a:tabLst>
            </a:pPr>
            <a:r>
              <a:rPr lang="en-US" sz="1200" b="1" dirty="0">
                <a:solidFill>
                  <a:schemeClr val="tx2"/>
                </a:solidFill>
                <a:latin typeface="+mn-lt"/>
                <a:ea typeface="Nokia Pure Text Light" panose="020B0403020202020204" pitchFamily="34" charset="0"/>
              </a:rPr>
              <a:t>Real Time PM High Volume Event Scenario</a:t>
            </a:r>
          </a:p>
          <a:p>
            <a:pPr marL="228594" indent="-228594" defTabSz="359991">
              <a:spcAft>
                <a:spcPts val="600"/>
              </a:spcAft>
              <a:buAutoNum type="arabicPeriod"/>
              <a:tabLst>
                <a:tab pos="359991" algn="l"/>
              </a:tabLst>
            </a:pPr>
            <a:r>
              <a:rPr lang="en-US" sz="1100" dirty="0">
                <a:solidFill>
                  <a:schemeClr val="tx2"/>
                </a:solidFill>
                <a:latin typeface="+mn-lt"/>
                <a:ea typeface="Nokia Pure Text Light" panose="020B0403020202020204" pitchFamily="34" charset="0"/>
              </a:rPr>
              <a:t>Network Function (NF) establishes a TCP connection to the DCAE High Volume (HV) VES Collector. If TLS is used, DCAE authenticates the certificate. Connection is persistent as long as Real Time PM (RTPM) is enabled so this is only done once.</a:t>
            </a:r>
          </a:p>
          <a:p>
            <a:pPr defTabSz="359991">
              <a:spcAft>
                <a:spcPts val="600"/>
              </a:spcAft>
              <a:tabLst>
                <a:tab pos="359991" algn="l"/>
              </a:tabLst>
            </a:pPr>
            <a:r>
              <a:rPr lang="en-US" sz="1100" dirty="0">
                <a:solidFill>
                  <a:schemeClr val="tx2"/>
                </a:solidFill>
                <a:latin typeface="+mn-lt"/>
                <a:ea typeface="Nokia Pure Text Light" panose="020B0403020202020204" pitchFamily="34" charset="0"/>
              </a:rPr>
              <a:t>For each event:</a:t>
            </a:r>
          </a:p>
          <a:p>
            <a:pPr marL="228600" indent="-228600" defTabSz="359991">
              <a:spcAft>
                <a:spcPts val="600"/>
              </a:spcAft>
              <a:buFont typeface="+mj-lt"/>
              <a:buAutoNum type="arabicPeriod" startAt="2"/>
              <a:tabLst>
                <a:tab pos="359991" algn="l"/>
              </a:tabLst>
            </a:pPr>
            <a:r>
              <a:rPr lang="en-US" sz="1100" dirty="0">
                <a:solidFill>
                  <a:schemeClr val="tx2"/>
                </a:solidFill>
                <a:latin typeface="+mn-lt"/>
                <a:ea typeface="Nokia Pure Text Light" panose="020B0403020202020204" pitchFamily="34" charset="0"/>
              </a:rPr>
              <a:t>NF sends </a:t>
            </a:r>
            <a:r>
              <a:rPr lang="en-US" sz="1100" dirty="0" err="1">
                <a:solidFill>
                  <a:schemeClr val="tx2"/>
                </a:solidFill>
                <a:latin typeface="+mn-lt"/>
                <a:ea typeface="Nokia Pure Text Light" panose="020B0403020202020204" pitchFamily="34" charset="0"/>
              </a:rPr>
              <a:t>hvMeas</a:t>
            </a:r>
            <a:r>
              <a:rPr lang="en-US" sz="1100" dirty="0">
                <a:solidFill>
                  <a:schemeClr val="tx2"/>
                </a:solidFill>
                <a:latin typeface="+mn-lt"/>
                <a:ea typeface="Nokia Pure Text Light" panose="020B0403020202020204" pitchFamily="34" charset="0"/>
              </a:rPr>
              <a:t> Event containing RTPM data to DCAE HV VES collector.  Event is binary encoded with Google Protocol Buffer (GPB). Some string fields (measType) may be converted to numeric values (</a:t>
            </a:r>
            <a:r>
              <a:rPr lang="en-US" sz="1100" dirty="0" err="1">
                <a:solidFill>
                  <a:schemeClr val="tx2"/>
                </a:solidFill>
                <a:latin typeface="+mn-lt"/>
                <a:ea typeface="Nokia Pure Text Light" panose="020B0403020202020204" pitchFamily="34" charset="0"/>
              </a:rPr>
              <a:t>iMeasType</a:t>
            </a:r>
            <a:r>
              <a:rPr lang="en-US" sz="1100" dirty="0">
                <a:solidFill>
                  <a:schemeClr val="tx2"/>
                </a:solidFill>
                <a:latin typeface="+mn-lt"/>
                <a:ea typeface="Nokia Pure Text Light" panose="020B0403020202020204" pitchFamily="34" charset="0"/>
              </a:rPr>
              <a:t>) for efficiency. </a:t>
            </a:r>
          </a:p>
          <a:p>
            <a:pPr marL="228594" indent="-228594" defTabSz="359991">
              <a:spcAft>
                <a:spcPts val="600"/>
              </a:spcAft>
              <a:buFontTx/>
              <a:buAutoNum type="arabicPeriod" startAt="2"/>
              <a:tabLst>
                <a:tab pos="359991" algn="l"/>
              </a:tabLst>
            </a:pPr>
            <a:r>
              <a:rPr lang="en-US" sz="1100" dirty="0">
                <a:solidFill>
                  <a:schemeClr val="tx2"/>
                </a:solidFill>
                <a:latin typeface="+mn-lt"/>
                <a:ea typeface="Nokia Pure Text Light" panose="020B0403020202020204" pitchFamily="34" charset="0"/>
              </a:rPr>
              <a:t>DCAE validates the </a:t>
            </a:r>
            <a:r>
              <a:rPr lang="en-US" sz="1100" dirty="0" err="1">
                <a:solidFill>
                  <a:schemeClr val="tx2"/>
                </a:solidFill>
                <a:latin typeface="+mn-lt"/>
                <a:ea typeface="Nokia Pure Text Light" panose="020B0403020202020204" pitchFamily="34" charset="0"/>
              </a:rPr>
              <a:t>hvMeas</a:t>
            </a:r>
            <a:r>
              <a:rPr lang="en-US" sz="1100" dirty="0">
                <a:solidFill>
                  <a:schemeClr val="tx2"/>
                </a:solidFill>
                <a:latin typeface="+mn-lt"/>
                <a:ea typeface="Nokia Pure Text Light" panose="020B0403020202020204" pitchFamily="34" charset="0"/>
              </a:rPr>
              <a:t> Event using the </a:t>
            </a:r>
            <a:r>
              <a:rPr lang="en-US" sz="1100" dirty="0" err="1">
                <a:solidFill>
                  <a:schemeClr val="tx2"/>
                </a:solidFill>
                <a:latin typeface="+mn-lt"/>
              </a:rPr>
              <a:t>VES_Event.proto</a:t>
            </a:r>
            <a:r>
              <a:rPr lang="en-US" sz="1100" dirty="0">
                <a:solidFill>
                  <a:schemeClr val="tx2"/>
                </a:solidFill>
                <a:latin typeface="+mn-lt"/>
              </a:rPr>
              <a:t> (which contains the schema for the Common Header and </a:t>
            </a:r>
            <a:r>
              <a:rPr lang="en-US" sz="1100" dirty="0" err="1">
                <a:solidFill>
                  <a:schemeClr val="tx2"/>
                </a:solidFill>
                <a:latin typeface="+mn-lt"/>
              </a:rPr>
              <a:t>hvMeas</a:t>
            </a:r>
            <a:r>
              <a:rPr lang="en-US" sz="1100" dirty="0">
                <a:solidFill>
                  <a:schemeClr val="tx2"/>
                </a:solidFill>
                <a:latin typeface="+mn-lt"/>
              </a:rPr>
              <a:t> Event fields).  DCAE </a:t>
            </a:r>
            <a:r>
              <a:rPr lang="en-US" sz="1100" dirty="0">
                <a:solidFill>
                  <a:schemeClr val="tx2"/>
                </a:solidFill>
                <a:latin typeface="+mn-lt"/>
                <a:ea typeface="Nokia Pure Text Light" panose="020B0403020202020204" pitchFamily="34" charset="0"/>
              </a:rPr>
              <a:t>publishes the event to DMaaP. </a:t>
            </a:r>
          </a:p>
          <a:p>
            <a:pPr marL="228594" indent="-228594" defTabSz="359991">
              <a:spcAft>
                <a:spcPts val="600"/>
              </a:spcAft>
              <a:buFontTx/>
              <a:buAutoNum type="arabicPeriod" startAt="2"/>
              <a:tabLst>
                <a:tab pos="359991" algn="l"/>
              </a:tabLst>
            </a:pPr>
            <a:r>
              <a:rPr lang="en-US" sz="1100" dirty="0">
                <a:solidFill>
                  <a:schemeClr val="tx2"/>
                </a:solidFill>
                <a:latin typeface="+mn-lt"/>
                <a:ea typeface="Nokia Pure Text Light" panose="020B0403020202020204" pitchFamily="34" charset="0"/>
              </a:rPr>
              <a:t>Analytics Application retrieves data. To decode and process the data, AA uses the </a:t>
            </a:r>
            <a:r>
              <a:rPr lang="en-US" sz="1100" dirty="0" err="1">
                <a:solidFill>
                  <a:schemeClr val="tx2"/>
                </a:solidFill>
                <a:latin typeface="+mn-lt"/>
                <a:ea typeface="Nokia Pure Text Light" panose="020B0403020202020204" pitchFamily="34" charset="0"/>
              </a:rPr>
              <a:t>VES_Event.proto</a:t>
            </a:r>
            <a:r>
              <a:rPr lang="en-US" sz="1100" dirty="0">
                <a:solidFill>
                  <a:schemeClr val="tx2"/>
                </a:solidFill>
                <a:latin typeface="+mn-lt"/>
                <a:ea typeface="Nokia Pure Text Light" panose="020B0403020202020204" pitchFamily="34" charset="0"/>
              </a:rPr>
              <a:t>, </a:t>
            </a:r>
            <a:r>
              <a:rPr lang="en-US" sz="1100" dirty="0" err="1">
                <a:solidFill>
                  <a:schemeClr val="tx2"/>
                </a:solidFill>
                <a:latin typeface="+mn-lt"/>
                <a:ea typeface="Nokia Pure Text Light" panose="020B0403020202020204" pitchFamily="34" charset="0"/>
              </a:rPr>
              <a:t>HvMeasFields.proto</a:t>
            </a:r>
            <a:r>
              <a:rPr lang="en-US" sz="1100" dirty="0">
                <a:solidFill>
                  <a:schemeClr val="tx2"/>
                </a:solidFill>
                <a:latin typeface="+mn-lt"/>
                <a:ea typeface="Nokia Pure Text Light" panose="020B0403020202020204" pitchFamily="34" charset="0"/>
              </a:rPr>
              <a:t> (which contains the schema for the RTPM measurements themselves), and the PM Dictionary.  </a:t>
            </a:r>
          </a:p>
        </p:txBody>
      </p:sp>
      <p:grpSp>
        <p:nvGrpSpPr>
          <p:cNvPr id="8" name="Group 7">
            <a:extLst>
              <a:ext uri="{FF2B5EF4-FFF2-40B4-BE49-F238E27FC236}">
                <a16:creationId xmlns:a16="http://schemas.microsoft.com/office/drawing/2014/main" id="{76369A30-8350-4113-B057-77EEB024800A}"/>
              </a:ext>
            </a:extLst>
          </p:cNvPr>
          <p:cNvGrpSpPr/>
          <p:nvPr/>
        </p:nvGrpSpPr>
        <p:grpSpPr>
          <a:xfrm>
            <a:off x="4251034" y="381590"/>
            <a:ext cx="4538716" cy="4487693"/>
            <a:chOff x="4224439" y="379913"/>
            <a:chExt cx="4538716" cy="4487693"/>
          </a:xfrm>
        </p:grpSpPr>
        <p:sp>
          <p:nvSpPr>
            <p:cNvPr id="199" name="Rectangle: Rounded Corners 198">
              <a:extLst>
                <a:ext uri="{FF2B5EF4-FFF2-40B4-BE49-F238E27FC236}">
                  <a16:creationId xmlns:a16="http://schemas.microsoft.com/office/drawing/2014/main" id="{112E3E41-CD66-4119-A377-A1A7BF98A79E}"/>
                </a:ext>
              </a:extLst>
            </p:cNvPr>
            <p:cNvSpPr/>
            <p:nvPr/>
          </p:nvSpPr>
          <p:spPr>
            <a:xfrm>
              <a:off x="4477324" y="559937"/>
              <a:ext cx="210818" cy="427231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5" name="Group 184">
              <a:extLst>
                <a:ext uri="{FF2B5EF4-FFF2-40B4-BE49-F238E27FC236}">
                  <a16:creationId xmlns:a16="http://schemas.microsoft.com/office/drawing/2014/main" id="{D3E04176-C7DD-4E97-A567-7E2D9613F457}"/>
                </a:ext>
              </a:extLst>
            </p:cNvPr>
            <p:cNvGrpSpPr/>
            <p:nvPr/>
          </p:nvGrpSpPr>
          <p:grpSpPr>
            <a:xfrm>
              <a:off x="6977259" y="390143"/>
              <a:ext cx="457177" cy="4442109"/>
              <a:chOff x="4665669" y="842831"/>
              <a:chExt cx="812758" cy="8040909"/>
            </a:xfrm>
          </p:grpSpPr>
          <p:sp>
            <p:nvSpPr>
              <p:cNvPr id="189" name="Rectangle: Rounded Corners 188">
                <a:extLst>
                  <a:ext uri="{FF2B5EF4-FFF2-40B4-BE49-F238E27FC236}">
                    <a16:creationId xmlns:a16="http://schemas.microsoft.com/office/drawing/2014/main" id="{5F24EF7E-5F11-44A4-9579-9012668AA8A7}"/>
                  </a:ext>
                </a:extLst>
              </p:cNvPr>
              <p:cNvSpPr/>
              <p:nvPr/>
            </p:nvSpPr>
            <p:spPr>
              <a:xfrm>
                <a:off x="4917722" y="1055701"/>
                <a:ext cx="307335"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3" name="Group 202">
                <a:extLst>
                  <a:ext uri="{FF2B5EF4-FFF2-40B4-BE49-F238E27FC236}">
                    <a16:creationId xmlns:a16="http://schemas.microsoft.com/office/drawing/2014/main" id="{025C48CA-850B-462A-8F89-530AE7E5501A}"/>
                  </a:ext>
                </a:extLst>
              </p:cNvPr>
              <p:cNvGrpSpPr/>
              <p:nvPr/>
            </p:nvGrpSpPr>
            <p:grpSpPr>
              <a:xfrm>
                <a:off x="4665669" y="842831"/>
                <a:ext cx="812758" cy="498821"/>
                <a:chOff x="2491860" y="848951"/>
                <a:chExt cx="812758" cy="498821"/>
              </a:xfrm>
            </p:grpSpPr>
            <p:sp>
              <p:nvSpPr>
                <p:cNvPr id="209" name="Rectangle: Rounded Corners 208">
                  <a:extLst>
                    <a:ext uri="{FF2B5EF4-FFF2-40B4-BE49-F238E27FC236}">
                      <a16:creationId xmlns:a16="http://schemas.microsoft.com/office/drawing/2014/main" id="{1EBF2585-AB3C-42D9-AA6C-9254317AF014}"/>
                    </a:ext>
                  </a:extLst>
                </p:cNvPr>
                <p:cNvSpPr/>
                <p:nvPr/>
              </p:nvSpPr>
              <p:spPr>
                <a:xfrm rot="16200000">
                  <a:off x="2633797" y="764823"/>
                  <a:ext cx="498821" cy="667078"/>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0" name="TextBox 209">
                  <a:extLst>
                    <a:ext uri="{FF2B5EF4-FFF2-40B4-BE49-F238E27FC236}">
                      <a16:creationId xmlns:a16="http://schemas.microsoft.com/office/drawing/2014/main" id="{0C0299E2-1C37-48AA-9F99-FC05C26A3D9F}"/>
                    </a:ext>
                  </a:extLst>
                </p:cNvPr>
                <p:cNvSpPr txBox="1"/>
                <p:nvPr/>
              </p:nvSpPr>
              <p:spPr>
                <a:xfrm>
                  <a:off x="2491860" y="884069"/>
                  <a:ext cx="812758" cy="331720"/>
                </a:xfrm>
                <a:prstGeom prst="rect">
                  <a:avLst/>
                </a:prstGeom>
                <a:noFill/>
              </p:spPr>
              <p:txBody>
                <a:bodyPr wrap="none" rtlCol="0">
                  <a:spAutoFit/>
                </a:bodyPr>
                <a:lstStyle/>
                <a:p>
                  <a:pPr algn="ctr"/>
                  <a:r>
                    <a:rPr lang="en-US" sz="591" b="1" dirty="0" err="1">
                      <a:solidFill>
                        <a:schemeClr val="bg1"/>
                      </a:solidFill>
                    </a:rPr>
                    <a:t>DMaaP</a:t>
                  </a:r>
                  <a:r>
                    <a:rPr lang="en-US" sz="591" b="1" dirty="0">
                      <a:solidFill>
                        <a:schemeClr val="bg1"/>
                      </a:solidFill>
                    </a:rPr>
                    <a:t> </a:t>
                  </a:r>
                </a:p>
              </p:txBody>
            </p:sp>
          </p:grpSp>
        </p:grpSp>
        <p:grpSp>
          <p:nvGrpSpPr>
            <p:cNvPr id="4" name="Group 3">
              <a:extLst>
                <a:ext uri="{FF2B5EF4-FFF2-40B4-BE49-F238E27FC236}">
                  <a16:creationId xmlns:a16="http://schemas.microsoft.com/office/drawing/2014/main" id="{6468EA91-E530-458A-8B5B-0B5174BFE1FC}"/>
                </a:ext>
              </a:extLst>
            </p:cNvPr>
            <p:cNvGrpSpPr/>
            <p:nvPr/>
          </p:nvGrpSpPr>
          <p:grpSpPr>
            <a:xfrm>
              <a:off x="5899920" y="386020"/>
              <a:ext cx="526107" cy="4481586"/>
              <a:chOff x="4820956" y="832943"/>
              <a:chExt cx="935298" cy="8125776"/>
            </a:xfrm>
          </p:grpSpPr>
          <p:sp>
            <p:nvSpPr>
              <p:cNvPr id="173" name="Rectangle: Rounded Corners 172">
                <a:extLst>
                  <a:ext uri="{FF2B5EF4-FFF2-40B4-BE49-F238E27FC236}">
                    <a16:creationId xmlns:a16="http://schemas.microsoft.com/office/drawing/2014/main" id="{D3A72CC3-3360-4F5A-8105-0C31D148C449}"/>
                  </a:ext>
                </a:extLst>
              </p:cNvPr>
              <p:cNvSpPr/>
              <p:nvPr/>
            </p:nvSpPr>
            <p:spPr>
              <a:xfrm>
                <a:off x="5148425" y="1130680"/>
                <a:ext cx="307335"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037B129-B768-4930-A539-C972E00A158B}"/>
                  </a:ext>
                </a:extLst>
              </p:cNvPr>
              <p:cNvGrpSpPr/>
              <p:nvPr/>
            </p:nvGrpSpPr>
            <p:grpSpPr>
              <a:xfrm>
                <a:off x="4820956" y="832943"/>
                <a:ext cx="935298" cy="661981"/>
                <a:chOff x="2647147" y="839063"/>
                <a:chExt cx="935298" cy="661981"/>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840410" y="762687"/>
                  <a:ext cx="560347" cy="733381"/>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647147" y="839063"/>
                  <a:ext cx="935298" cy="661981"/>
                </a:xfrm>
                <a:prstGeom prst="rect">
                  <a:avLst/>
                </a:prstGeom>
                <a:noFill/>
              </p:spPr>
              <p:txBody>
                <a:bodyPr wrap="none" rtlCol="0">
                  <a:spAutoFit/>
                </a:bodyPr>
                <a:lstStyle/>
                <a:p>
                  <a:pPr algn="ctr"/>
                  <a:r>
                    <a:rPr lang="en-US" sz="591" b="1" dirty="0">
                      <a:solidFill>
                        <a:schemeClr val="bg1"/>
                      </a:solidFill>
                    </a:rPr>
                    <a:t>DCAE HV</a:t>
                  </a:r>
                </a:p>
                <a:p>
                  <a:pPr algn="ctr"/>
                  <a:r>
                    <a:rPr lang="en-US" sz="591" b="1" dirty="0">
                      <a:solidFill>
                        <a:schemeClr val="bg1"/>
                      </a:solidFill>
                    </a:rPr>
                    <a:t>VES </a:t>
                  </a:r>
                </a:p>
                <a:p>
                  <a:pPr algn="ctr"/>
                  <a:r>
                    <a:rPr lang="en-US" sz="591" b="1" dirty="0">
                      <a:solidFill>
                        <a:schemeClr val="bg1"/>
                      </a:solidFill>
                    </a:rPr>
                    <a:t>Collector</a:t>
                  </a:r>
                </a:p>
              </p:txBody>
            </p:sp>
          </p:grpSp>
        </p:grpSp>
        <p:grpSp>
          <p:nvGrpSpPr>
            <p:cNvPr id="11" name="Group 10">
              <a:extLst>
                <a:ext uri="{FF2B5EF4-FFF2-40B4-BE49-F238E27FC236}">
                  <a16:creationId xmlns:a16="http://schemas.microsoft.com/office/drawing/2014/main" id="{733458E0-3B39-4AF5-8D06-B0D361A208E9}"/>
                </a:ext>
              </a:extLst>
            </p:cNvPr>
            <p:cNvGrpSpPr/>
            <p:nvPr/>
          </p:nvGrpSpPr>
          <p:grpSpPr>
            <a:xfrm>
              <a:off x="7846960" y="405144"/>
              <a:ext cx="655949" cy="4431656"/>
              <a:chOff x="5461011" y="908358"/>
              <a:chExt cx="1166129" cy="8013561"/>
            </a:xfrm>
          </p:grpSpPr>
          <p:sp>
            <p:nvSpPr>
              <p:cNvPr id="172" name="Rectangle: Rounded Corners 171">
                <a:extLst>
                  <a:ext uri="{FF2B5EF4-FFF2-40B4-BE49-F238E27FC236}">
                    <a16:creationId xmlns:a16="http://schemas.microsoft.com/office/drawing/2014/main" id="{879662F4-B2FD-4544-AABF-D27123BB521E}"/>
                  </a:ext>
                </a:extLst>
              </p:cNvPr>
              <p:cNvSpPr/>
              <p:nvPr/>
            </p:nvSpPr>
            <p:spPr>
              <a:xfrm>
                <a:off x="5857094" y="1093880"/>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8" name="Group 157">
                <a:extLst>
                  <a:ext uri="{FF2B5EF4-FFF2-40B4-BE49-F238E27FC236}">
                    <a16:creationId xmlns:a16="http://schemas.microsoft.com/office/drawing/2014/main" id="{21D43AEB-2D52-4D75-BB14-2F9D2E1E7455}"/>
                  </a:ext>
                </a:extLst>
              </p:cNvPr>
              <p:cNvGrpSpPr/>
              <p:nvPr/>
            </p:nvGrpSpPr>
            <p:grpSpPr>
              <a:xfrm>
                <a:off x="5461011" y="908358"/>
                <a:ext cx="1166129" cy="568889"/>
                <a:chOff x="2333587" y="914478"/>
                <a:chExt cx="1166129" cy="568889"/>
              </a:xfrm>
            </p:grpSpPr>
            <p:sp>
              <p:nvSpPr>
                <p:cNvPr id="160" name="Rectangle: Rounded Corners 159">
                  <a:extLst>
                    <a:ext uri="{FF2B5EF4-FFF2-40B4-BE49-F238E27FC236}">
                      <a16:creationId xmlns:a16="http://schemas.microsoft.com/office/drawing/2014/main" id="{B66231EA-9425-44F8-A1D6-BA0DC8D5D792}"/>
                    </a:ext>
                  </a:extLst>
                </p:cNvPr>
                <p:cNvSpPr/>
                <p:nvPr/>
              </p:nvSpPr>
              <p:spPr>
                <a:xfrm rot="16200000">
                  <a:off x="2617333" y="736761"/>
                  <a:ext cx="560347" cy="932866"/>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1" name="TextBox 160">
                  <a:extLst>
                    <a:ext uri="{FF2B5EF4-FFF2-40B4-BE49-F238E27FC236}">
                      <a16:creationId xmlns:a16="http://schemas.microsoft.com/office/drawing/2014/main" id="{56A75832-1795-48F5-9AFD-4C508F7D637A}"/>
                    </a:ext>
                  </a:extLst>
                </p:cNvPr>
                <p:cNvSpPr txBox="1"/>
                <p:nvPr/>
              </p:nvSpPr>
              <p:spPr>
                <a:xfrm>
                  <a:off x="2333587" y="914478"/>
                  <a:ext cx="1166129" cy="542624"/>
                </a:xfrm>
                <a:prstGeom prst="rect">
                  <a:avLst/>
                </a:prstGeom>
                <a:noFill/>
              </p:spPr>
              <p:txBody>
                <a:bodyPr wrap="none" rtlCol="0">
                  <a:spAutoFit/>
                </a:bodyPr>
                <a:lstStyle/>
                <a:p>
                  <a:pPr algn="ctr"/>
                  <a:r>
                    <a:rPr lang="en-US" sz="675" b="1" dirty="0">
                      <a:solidFill>
                        <a:schemeClr val="bg1"/>
                      </a:solidFill>
                    </a:rPr>
                    <a:t>Analytics</a:t>
                  </a:r>
                </a:p>
                <a:p>
                  <a:pPr algn="ctr"/>
                  <a:r>
                    <a:rPr lang="en-US" sz="675" b="1" dirty="0">
                      <a:solidFill>
                        <a:schemeClr val="bg1"/>
                      </a:solidFill>
                    </a:rPr>
                    <a:t>Application</a:t>
                  </a:r>
                </a:p>
              </p:txBody>
            </p:sp>
          </p:grpSp>
        </p:grpSp>
        <p:grpSp>
          <p:nvGrpSpPr>
            <p:cNvPr id="2" name="Group 1">
              <a:extLst>
                <a:ext uri="{FF2B5EF4-FFF2-40B4-BE49-F238E27FC236}">
                  <a16:creationId xmlns:a16="http://schemas.microsoft.com/office/drawing/2014/main" id="{327B53BA-BCAB-448A-AA7A-55F932B01187}"/>
                </a:ext>
              </a:extLst>
            </p:cNvPr>
            <p:cNvGrpSpPr/>
            <p:nvPr/>
          </p:nvGrpSpPr>
          <p:grpSpPr>
            <a:xfrm>
              <a:off x="4379832" y="379913"/>
              <a:ext cx="408081" cy="329712"/>
              <a:chOff x="898170" y="828596"/>
              <a:chExt cx="725477" cy="586155"/>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974366" y="752400"/>
                <a:ext cx="560346"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987577" y="881272"/>
                <a:ext cx="636070" cy="533479"/>
              </a:xfrm>
              <a:prstGeom prst="rect">
                <a:avLst/>
              </a:prstGeom>
              <a:noFill/>
            </p:spPr>
            <p:txBody>
              <a:bodyPr wrap="none" rtlCol="0">
                <a:spAutoFit/>
              </a:bodyPr>
              <a:lstStyle/>
              <a:p>
                <a:r>
                  <a:rPr lang="en-US" sz="675" b="1" dirty="0">
                    <a:solidFill>
                      <a:schemeClr val="bg1"/>
                    </a:solidFill>
                  </a:rPr>
                  <a:t>PNF</a:t>
                </a:r>
              </a:p>
              <a:p>
                <a:r>
                  <a:rPr lang="en-US" sz="675" b="1" dirty="0">
                    <a:solidFill>
                      <a:schemeClr val="bg1"/>
                    </a:solidFill>
                  </a:rPr>
                  <a:t>VNF</a:t>
                </a:r>
              </a:p>
            </p:txBody>
          </p:sp>
        </p:grpSp>
        <p:grpSp>
          <p:nvGrpSpPr>
            <p:cNvPr id="64" name="Group 63">
              <a:extLst>
                <a:ext uri="{FF2B5EF4-FFF2-40B4-BE49-F238E27FC236}">
                  <a16:creationId xmlns:a16="http://schemas.microsoft.com/office/drawing/2014/main" id="{50D3ECB4-00FB-45EA-AD88-CA31FCFB297F}"/>
                </a:ext>
              </a:extLst>
            </p:cNvPr>
            <p:cNvGrpSpPr/>
            <p:nvPr/>
          </p:nvGrpSpPr>
          <p:grpSpPr>
            <a:xfrm>
              <a:off x="6853386" y="3306274"/>
              <a:ext cx="300909" cy="276999"/>
              <a:chOff x="178476" y="1182545"/>
              <a:chExt cx="335347" cy="262225"/>
            </a:xfrm>
          </p:grpSpPr>
          <p:sp>
            <p:nvSpPr>
              <p:cNvPr id="65" name="Oval 64">
                <a:extLst>
                  <a:ext uri="{FF2B5EF4-FFF2-40B4-BE49-F238E27FC236}">
                    <a16:creationId xmlns:a16="http://schemas.microsoft.com/office/drawing/2014/main" id="{4A48697D-18D0-4B4A-A7A5-83CC8CD9E2ED}"/>
                  </a:ext>
                </a:extLst>
              </p:cNvPr>
              <p:cNvSpPr/>
              <p:nvPr/>
            </p:nvSpPr>
            <p:spPr>
              <a:xfrm>
                <a:off x="228317" y="1212426"/>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37">
                  <a:defRPr/>
                </a:pPr>
                <a:endParaRPr lang="en-US" b="1" kern="0" dirty="0">
                  <a:solidFill>
                    <a:srgbClr val="FFFFFF"/>
                  </a:solidFill>
                  <a:latin typeface="Nokia Pure Text Light"/>
                </a:endParaRPr>
              </a:p>
            </p:txBody>
          </p:sp>
          <p:sp>
            <p:nvSpPr>
              <p:cNvPr id="66" name="TextBox 65">
                <a:extLst>
                  <a:ext uri="{FF2B5EF4-FFF2-40B4-BE49-F238E27FC236}">
                    <a16:creationId xmlns:a16="http://schemas.microsoft.com/office/drawing/2014/main" id="{8CD6AE1E-A3D2-48EF-9A96-45E1DAC88FA0}"/>
                  </a:ext>
                </a:extLst>
              </p:cNvPr>
              <p:cNvSpPr txBox="1"/>
              <p:nvPr/>
            </p:nvSpPr>
            <p:spPr>
              <a:xfrm>
                <a:off x="178476" y="1182545"/>
                <a:ext cx="335347" cy="262225"/>
              </a:xfrm>
              <a:prstGeom prst="rect">
                <a:avLst/>
              </a:prstGeom>
              <a:noFill/>
            </p:spPr>
            <p:txBody>
              <a:bodyPr wrap="square" rtlCol="0">
                <a:spAutoFit/>
              </a:bodyPr>
              <a:lstStyle/>
              <a:p>
                <a:r>
                  <a:rPr lang="en-US" sz="12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a:t>
                </a:r>
              </a:p>
            </p:txBody>
          </p:sp>
        </p:grpSp>
        <p:sp>
          <p:nvSpPr>
            <p:cNvPr id="75" name="Rectangle: Rounded Corners 74">
              <a:extLst>
                <a:ext uri="{FF2B5EF4-FFF2-40B4-BE49-F238E27FC236}">
                  <a16:creationId xmlns:a16="http://schemas.microsoft.com/office/drawing/2014/main" id="{3FEFA0EB-4E8B-4D30-958C-982D69E66639}"/>
                </a:ext>
              </a:extLst>
            </p:cNvPr>
            <p:cNvSpPr/>
            <p:nvPr/>
          </p:nvSpPr>
          <p:spPr>
            <a:xfrm rot="16200000">
              <a:off x="5418691" y="63880"/>
              <a:ext cx="267172" cy="214990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US" sz="1100" dirty="0">
                  <a:solidFill>
                    <a:srgbClr val="0000CC"/>
                  </a:solidFill>
                  <a:latin typeface="Arial" panose="020B0604020202020204" pitchFamily="34" charset="0"/>
                  <a:cs typeface="Arial" panose="020B0604020202020204" pitchFamily="34" charset="0"/>
                </a:rPr>
                <a:t>Authenticate connection</a:t>
              </a:r>
            </a:p>
          </p:txBody>
        </p:sp>
        <p:grpSp>
          <p:nvGrpSpPr>
            <p:cNvPr id="85" name="Group 84">
              <a:extLst>
                <a:ext uri="{FF2B5EF4-FFF2-40B4-BE49-F238E27FC236}">
                  <a16:creationId xmlns:a16="http://schemas.microsoft.com/office/drawing/2014/main" id="{EECE609C-57ED-4FDC-A8EE-FE0266DD81B2}"/>
                </a:ext>
              </a:extLst>
            </p:cNvPr>
            <p:cNvGrpSpPr/>
            <p:nvPr/>
          </p:nvGrpSpPr>
          <p:grpSpPr>
            <a:xfrm>
              <a:off x="4245665" y="962254"/>
              <a:ext cx="276038" cy="276999"/>
              <a:chOff x="479762" y="1663577"/>
              <a:chExt cx="331567" cy="267149"/>
            </a:xfrm>
          </p:grpSpPr>
          <p:sp>
            <p:nvSpPr>
              <p:cNvPr id="86" name="Oval 85">
                <a:extLst>
                  <a:ext uri="{FF2B5EF4-FFF2-40B4-BE49-F238E27FC236}">
                    <a16:creationId xmlns:a16="http://schemas.microsoft.com/office/drawing/2014/main" id="{05A0289F-A9FC-467C-B413-DA64BE62CAC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37">
                  <a:defRPr/>
                </a:pPr>
                <a:endParaRPr lang="en-US" sz="619" b="1" kern="0" dirty="0">
                  <a:solidFill>
                    <a:srgbClr val="FFFFFF"/>
                  </a:solidFill>
                  <a:latin typeface="Nokia Pure Text Light"/>
                </a:endParaRPr>
              </a:p>
            </p:txBody>
          </p:sp>
          <p:sp>
            <p:nvSpPr>
              <p:cNvPr id="87" name="TextBox 86">
                <a:extLst>
                  <a:ext uri="{FF2B5EF4-FFF2-40B4-BE49-F238E27FC236}">
                    <a16:creationId xmlns:a16="http://schemas.microsoft.com/office/drawing/2014/main" id="{3529D616-2823-4A9D-8FBA-3710CE5A121B}"/>
                  </a:ext>
                </a:extLst>
              </p:cNvPr>
              <p:cNvSpPr txBox="1"/>
              <p:nvPr/>
            </p:nvSpPr>
            <p:spPr>
              <a:xfrm>
                <a:off x="479762" y="1663577"/>
                <a:ext cx="331567" cy="267149"/>
              </a:xfrm>
              <a:prstGeom prst="rect">
                <a:avLst/>
              </a:prstGeom>
              <a:noFill/>
            </p:spPr>
            <p:txBody>
              <a:bodyPr wrap="none" rtlCol="0">
                <a:spAutoFit/>
              </a:bodyPr>
              <a:lstStyle/>
              <a:p>
                <a:r>
                  <a:rPr lang="en-US" sz="12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a:t>
                </a:r>
              </a:p>
            </p:txBody>
          </p:sp>
        </p:grpSp>
        <p:cxnSp>
          <p:nvCxnSpPr>
            <p:cNvPr id="104" name="Straight Arrow Connector 103">
              <a:extLst>
                <a:ext uri="{FF2B5EF4-FFF2-40B4-BE49-F238E27FC236}">
                  <a16:creationId xmlns:a16="http://schemas.microsoft.com/office/drawing/2014/main" id="{E092414B-FF25-4041-B4E8-8B3F1DAA8645}"/>
                </a:ext>
              </a:extLst>
            </p:cNvPr>
            <p:cNvCxnSpPr>
              <a:cxnSpLocks/>
            </p:cNvCxnSpPr>
            <p:nvPr/>
          </p:nvCxnSpPr>
          <p:spPr>
            <a:xfrm>
              <a:off x="4694411" y="987533"/>
              <a:ext cx="1399731" cy="206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6" name="Straight Arrow Connector 175">
              <a:extLst>
                <a:ext uri="{FF2B5EF4-FFF2-40B4-BE49-F238E27FC236}">
                  <a16:creationId xmlns:a16="http://schemas.microsoft.com/office/drawing/2014/main" id="{18DD0DF2-D861-4AEE-B6D1-72249E6830B9}"/>
                </a:ext>
              </a:extLst>
            </p:cNvPr>
            <p:cNvCxnSpPr>
              <a:cxnSpLocks/>
            </p:cNvCxnSpPr>
            <p:nvPr/>
          </p:nvCxnSpPr>
          <p:spPr>
            <a:xfrm>
              <a:off x="4688142" y="1748702"/>
              <a:ext cx="1395980"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3" name="Rectangle: Rounded Corners 212">
              <a:extLst>
                <a:ext uri="{FF2B5EF4-FFF2-40B4-BE49-F238E27FC236}">
                  <a16:creationId xmlns:a16="http://schemas.microsoft.com/office/drawing/2014/main" id="{1F451FA1-69A4-449C-BF72-1545527F9EF0}"/>
                </a:ext>
              </a:extLst>
            </p:cNvPr>
            <p:cNvSpPr/>
            <p:nvPr/>
          </p:nvSpPr>
          <p:spPr>
            <a:xfrm rot="16200000">
              <a:off x="5399160" y="832172"/>
              <a:ext cx="276995" cy="217913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675" dirty="0">
                <a:solidFill>
                  <a:srgbClr val="0000CC"/>
                </a:solidFill>
              </a:endParaRPr>
            </a:p>
          </p:txBody>
        </p:sp>
        <p:sp>
          <p:nvSpPr>
            <p:cNvPr id="174" name="Rectangle: Rounded Corners 173">
              <a:extLst>
                <a:ext uri="{FF2B5EF4-FFF2-40B4-BE49-F238E27FC236}">
                  <a16:creationId xmlns:a16="http://schemas.microsoft.com/office/drawing/2014/main" id="{C85C7505-52DD-4790-B7BB-3453B53DF885}"/>
                </a:ext>
              </a:extLst>
            </p:cNvPr>
            <p:cNvSpPr/>
            <p:nvPr/>
          </p:nvSpPr>
          <p:spPr>
            <a:xfrm rot="16200000">
              <a:off x="7621619" y="2828641"/>
              <a:ext cx="220355" cy="123179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100" dirty="0">
                  <a:solidFill>
                    <a:srgbClr val="0000CC"/>
                  </a:solidFill>
                  <a:latin typeface="Arial" panose="020B0604020202020204" pitchFamily="34" charset="0"/>
                  <a:cs typeface="Arial" panose="020B0604020202020204" pitchFamily="34" charset="0"/>
                </a:rPr>
                <a:t>AA retrieves data</a:t>
              </a:r>
              <a:endParaRPr lang="en-US" sz="1100" dirty="0">
                <a:latin typeface="Arial" panose="020B0604020202020204" pitchFamily="34" charset="0"/>
                <a:cs typeface="Arial" panose="020B0604020202020204" pitchFamily="34" charset="0"/>
              </a:endParaRPr>
            </a:p>
          </p:txBody>
        </p:sp>
        <p:cxnSp>
          <p:nvCxnSpPr>
            <p:cNvPr id="175" name="Straight Arrow Connector 174">
              <a:extLst>
                <a:ext uri="{FF2B5EF4-FFF2-40B4-BE49-F238E27FC236}">
                  <a16:creationId xmlns:a16="http://schemas.microsoft.com/office/drawing/2014/main" id="{93F0D312-691F-42DF-ABF4-4ECBD332AC16}"/>
                </a:ext>
              </a:extLst>
            </p:cNvPr>
            <p:cNvCxnSpPr>
              <a:cxnSpLocks/>
            </p:cNvCxnSpPr>
            <p:nvPr/>
          </p:nvCxnSpPr>
          <p:spPr>
            <a:xfrm flipH="1">
              <a:off x="7286264" y="3298106"/>
              <a:ext cx="78349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6" name="Rectangle: Rounded Corners 245">
              <a:extLst>
                <a:ext uri="{FF2B5EF4-FFF2-40B4-BE49-F238E27FC236}">
                  <a16:creationId xmlns:a16="http://schemas.microsoft.com/office/drawing/2014/main" id="{51783507-1E3C-484D-A103-086E2E0459D7}"/>
                </a:ext>
              </a:extLst>
            </p:cNvPr>
            <p:cNvSpPr/>
            <p:nvPr/>
          </p:nvSpPr>
          <p:spPr>
            <a:xfrm rot="16200000">
              <a:off x="6538832" y="1847087"/>
              <a:ext cx="256695" cy="153451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100" dirty="0">
                  <a:solidFill>
                    <a:srgbClr val="0000CC"/>
                  </a:solidFill>
                  <a:latin typeface="Arial" panose="020B0604020202020204" pitchFamily="34" charset="0"/>
                  <a:cs typeface="Arial" panose="020B0604020202020204" pitchFamily="34" charset="0"/>
                </a:rPr>
                <a:t>Publish </a:t>
              </a:r>
              <a:r>
                <a:rPr lang="en-US" sz="1100" dirty="0" err="1">
                  <a:solidFill>
                    <a:srgbClr val="0000CC"/>
                  </a:solidFill>
                  <a:latin typeface="Arial" panose="020B0604020202020204" pitchFamily="34" charset="0"/>
                  <a:cs typeface="Arial" panose="020B0604020202020204" pitchFamily="34" charset="0"/>
                </a:rPr>
                <a:t>hvMeas</a:t>
              </a:r>
              <a:r>
                <a:rPr lang="en-US" sz="1100" dirty="0">
                  <a:solidFill>
                    <a:srgbClr val="0000CC"/>
                  </a:solidFill>
                  <a:latin typeface="Arial" panose="020B0604020202020204" pitchFamily="34" charset="0"/>
                  <a:cs typeface="Arial" panose="020B0604020202020204" pitchFamily="34" charset="0"/>
                </a:rPr>
                <a:t> Event</a:t>
              </a:r>
            </a:p>
          </p:txBody>
        </p:sp>
        <p:sp>
          <p:nvSpPr>
            <p:cNvPr id="83" name="TextBox 82">
              <a:extLst>
                <a:ext uri="{FF2B5EF4-FFF2-40B4-BE49-F238E27FC236}">
                  <a16:creationId xmlns:a16="http://schemas.microsoft.com/office/drawing/2014/main" id="{445BA079-75CD-403E-9440-2D46CEB42298}"/>
                </a:ext>
              </a:extLst>
            </p:cNvPr>
            <p:cNvSpPr txBox="1"/>
            <p:nvPr/>
          </p:nvSpPr>
          <p:spPr>
            <a:xfrm>
              <a:off x="4492905" y="1787996"/>
              <a:ext cx="2134321" cy="261610"/>
            </a:xfrm>
            <a:prstGeom prst="rect">
              <a:avLst/>
            </a:prstGeom>
            <a:noFill/>
          </p:spPr>
          <p:txBody>
            <a:bodyPr wrap="square" rtlCol="0">
              <a:spAutoFit/>
            </a:bodyPr>
            <a:lstStyle/>
            <a:p>
              <a:r>
                <a:rPr lang="en-US" sz="1100" dirty="0">
                  <a:solidFill>
                    <a:srgbClr val="0000CC"/>
                  </a:solidFill>
                </a:rPr>
                <a:t>NF sends RTPM </a:t>
              </a:r>
              <a:r>
                <a:rPr lang="en-US" sz="1100" dirty="0" err="1">
                  <a:solidFill>
                    <a:srgbClr val="0000CC"/>
                  </a:solidFill>
                </a:rPr>
                <a:t>hvMeas</a:t>
              </a:r>
              <a:r>
                <a:rPr lang="en-US" sz="1100" dirty="0">
                  <a:solidFill>
                    <a:srgbClr val="0000CC"/>
                  </a:solidFill>
                </a:rPr>
                <a:t> event </a:t>
              </a:r>
            </a:p>
          </p:txBody>
        </p:sp>
        <p:sp>
          <p:nvSpPr>
            <p:cNvPr id="71" name="TextBox 70">
              <a:extLst>
                <a:ext uri="{FF2B5EF4-FFF2-40B4-BE49-F238E27FC236}">
                  <a16:creationId xmlns:a16="http://schemas.microsoft.com/office/drawing/2014/main" id="{6365B52A-F8A6-43D3-B40C-8CC4A657A202}"/>
                </a:ext>
              </a:extLst>
            </p:cNvPr>
            <p:cNvSpPr txBox="1"/>
            <p:nvPr/>
          </p:nvSpPr>
          <p:spPr>
            <a:xfrm>
              <a:off x="4674433" y="738083"/>
              <a:ext cx="1318161" cy="253916"/>
            </a:xfrm>
            <a:prstGeom prst="rect">
              <a:avLst/>
            </a:prstGeom>
            <a:noFill/>
          </p:spPr>
          <p:txBody>
            <a:bodyPr wrap="square" rtlCol="0">
              <a:spAutoFit/>
            </a:bodyPr>
            <a:lstStyle/>
            <a:p>
              <a:r>
                <a:rPr lang="en-US" sz="1050" dirty="0">
                  <a:solidFill>
                    <a:srgbClr val="FF0000"/>
                  </a:solidFill>
                </a:rPr>
                <a:t>TLS(optional)/TCP</a:t>
              </a:r>
            </a:p>
          </p:txBody>
        </p:sp>
        <p:sp>
          <p:nvSpPr>
            <p:cNvPr id="3" name="Rectangle 2">
              <a:extLst>
                <a:ext uri="{FF2B5EF4-FFF2-40B4-BE49-F238E27FC236}">
                  <a16:creationId xmlns:a16="http://schemas.microsoft.com/office/drawing/2014/main" id="{AF00DD1B-F890-43B7-8B5D-CC2A693C195A}"/>
                </a:ext>
              </a:extLst>
            </p:cNvPr>
            <p:cNvSpPr/>
            <p:nvPr/>
          </p:nvSpPr>
          <p:spPr>
            <a:xfrm>
              <a:off x="8514369" y="3745319"/>
              <a:ext cx="248786" cy="369332"/>
            </a:xfrm>
            <a:prstGeom prst="rect">
              <a:avLst/>
            </a:prstGeom>
          </p:spPr>
          <p:txBody>
            <a:bodyPr wrap="none">
              <a:spAutoFit/>
            </a:bodyPr>
            <a:lstStyle/>
            <a:p>
              <a:r>
                <a:rPr lang="en-US" dirty="0">
                  <a:solidFill>
                    <a:srgbClr val="0000CC"/>
                  </a:solidFill>
                </a:rPr>
                <a:t> </a:t>
              </a:r>
              <a:endParaRPr lang="en-US" dirty="0"/>
            </a:p>
          </p:txBody>
        </p:sp>
        <p:sp>
          <p:nvSpPr>
            <p:cNvPr id="6" name="TextBox 5">
              <a:extLst>
                <a:ext uri="{FF2B5EF4-FFF2-40B4-BE49-F238E27FC236}">
                  <a16:creationId xmlns:a16="http://schemas.microsoft.com/office/drawing/2014/main" id="{B301BCFA-36B1-4361-8DEB-94BE55ED6EA2}"/>
                </a:ext>
              </a:extLst>
            </p:cNvPr>
            <p:cNvSpPr txBox="1"/>
            <p:nvPr/>
          </p:nvSpPr>
          <p:spPr>
            <a:xfrm>
              <a:off x="7575900" y="2168170"/>
              <a:ext cx="927009" cy="430887"/>
            </a:xfrm>
            <a:prstGeom prst="rect">
              <a:avLst/>
            </a:prstGeom>
            <a:noFill/>
          </p:spPr>
          <p:txBody>
            <a:bodyPr wrap="square" rtlCol="0">
              <a:spAutoFit/>
            </a:bodyPr>
            <a:lstStyle/>
            <a:p>
              <a:r>
                <a:rPr lang="en-US" sz="1100" dirty="0">
                  <a:solidFill>
                    <a:schemeClr val="tx2"/>
                  </a:solidFill>
                </a:rPr>
                <a:t>Repeat for each event</a:t>
              </a:r>
            </a:p>
          </p:txBody>
        </p:sp>
        <p:grpSp>
          <p:nvGrpSpPr>
            <p:cNvPr id="69" name="Group 68">
              <a:extLst>
                <a:ext uri="{FF2B5EF4-FFF2-40B4-BE49-F238E27FC236}">
                  <a16:creationId xmlns:a16="http://schemas.microsoft.com/office/drawing/2014/main" id="{C8FF0922-954B-4B57-A947-27CAB0E07730}"/>
                </a:ext>
              </a:extLst>
            </p:cNvPr>
            <p:cNvGrpSpPr/>
            <p:nvPr/>
          </p:nvGrpSpPr>
          <p:grpSpPr>
            <a:xfrm>
              <a:off x="4224439" y="1783241"/>
              <a:ext cx="276038" cy="276999"/>
              <a:chOff x="468931" y="1676508"/>
              <a:chExt cx="331567" cy="267150"/>
            </a:xfrm>
          </p:grpSpPr>
          <p:sp>
            <p:nvSpPr>
              <p:cNvPr id="72" name="Oval 71">
                <a:extLst>
                  <a:ext uri="{FF2B5EF4-FFF2-40B4-BE49-F238E27FC236}">
                    <a16:creationId xmlns:a16="http://schemas.microsoft.com/office/drawing/2014/main" id="{036D573E-DD5E-4133-8145-5CBDB2F3482E}"/>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37">
                  <a:defRPr/>
                </a:pPr>
                <a:endParaRPr lang="en-US" sz="619" b="1" kern="0" dirty="0">
                  <a:solidFill>
                    <a:srgbClr val="FFFFFF"/>
                  </a:solidFill>
                  <a:latin typeface="Nokia Pure Text Light"/>
                </a:endParaRPr>
              </a:p>
            </p:txBody>
          </p:sp>
          <p:sp>
            <p:nvSpPr>
              <p:cNvPr id="73" name="TextBox 72">
                <a:extLst>
                  <a:ext uri="{FF2B5EF4-FFF2-40B4-BE49-F238E27FC236}">
                    <a16:creationId xmlns:a16="http://schemas.microsoft.com/office/drawing/2014/main" id="{27EA63CE-D52B-4B9E-82EE-1238546DBF65}"/>
                  </a:ext>
                </a:extLst>
              </p:cNvPr>
              <p:cNvSpPr txBox="1"/>
              <p:nvPr/>
            </p:nvSpPr>
            <p:spPr>
              <a:xfrm>
                <a:off x="468931" y="1676508"/>
                <a:ext cx="331567" cy="267150"/>
              </a:xfrm>
              <a:prstGeom prst="rect">
                <a:avLst/>
              </a:prstGeom>
              <a:noFill/>
            </p:spPr>
            <p:txBody>
              <a:bodyPr wrap="none" rtlCol="0">
                <a:spAutoFit/>
              </a:bodyPr>
              <a:lstStyle/>
              <a:p>
                <a:r>
                  <a:rPr lang="en-US" sz="12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a:t>
                </a:r>
              </a:p>
            </p:txBody>
          </p:sp>
        </p:grpSp>
        <p:grpSp>
          <p:nvGrpSpPr>
            <p:cNvPr id="79" name="Group 78">
              <a:extLst>
                <a:ext uri="{FF2B5EF4-FFF2-40B4-BE49-F238E27FC236}">
                  <a16:creationId xmlns:a16="http://schemas.microsoft.com/office/drawing/2014/main" id="{55C0C327-9991-4978-893F-CFB88B06544A}"/>
                </a:ext>
              </a:extLst>
            </p:cNvPr>
            <p:cNvGrpSpPr/>
            <p:nvPr/>
          </p:nvGrpSpPr>
          <p:grpSpPr>
            <a:xfrm>
              <a:off x="5668496" y="2475846"/>
              <a:ext cx="276038" cy="276998"/>
              <a:chOff x="242462" y="1501620"/>
              <a:chExt cx="331568" cy="267150"/>
            </a:xfrm>
          </p:grpSpPr>
          <p:sp>
            <p:nvSpPr>
              <p:cNvPr id="80" name="Oval 79">
                <a:extLst>
                  <a:ext uri="{FF2B5EF4-FFF2-40B4-BE49-F238E27FC236}">
                    <a16:creationId xmlns:a16="http://schemas.microsoft.com/office/drawing/2014/main" id="{893C01AA-DC70-4167-8563-F1F646B102C4}"/>
                  </a:ext>
                </a:extLst>
              </p:cNvPr>
              <p:cNvSpPr/>
              <p:nvPr/>
            </p:nvSpPr>
            <p:spPr>
              <a:xfrm>
                <a:off x="296006" y="1532540"/>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37">
                  <a:defRPr/>
                </a:pPr>
                <a:endParaRPr lang="en-US" sz="619" b="1" kern="0" dirty="0">
                  <a:solidFill>
                    <a:srgbClr val="FFFFFF"/>
                  </a:solidFill>
                  <a:latin typeface="Nokia Pure Text Light"/>
                </a:endParaRPr>
              </a:p>
            </p:txBody>
          </p:sp>
          <p:sp>
            <p:nvSpPr>
              <p:cNvPr id="81" name="TextBox 80">
                <a:extLst>
                  <a:ext uri="{FF2B5EF4-FFF2-40B4-BE49-F238E27FC236}">
                    <a16:creationId xmlns:a16="http://schemas.microsoft.com/office/drawing/2014/main" id="{BA07B768-A425-46C5-9731-303C9B0E0596}"/>
                  </a:ext>
                </a:extLst>
              </p:cNvPr>
              <p:cNvSpPr txBox="1"/>
              <p:nvPr/>
            </p:nvSpPr>
            <p:spPr>
              <a:xfrm>
                <a:off x="242462" y="1501620"/>
                <a:ext cx="331568" cy="267150"/>
              </a:xfrm>
              <a:prstGeom prst="rect">
                <a:avLst/>
              </a:prstGeom>
              <a:noFill/>
            </p:spPr>
            <p:txBody>
              <a:bodyPr wrap="none" rtlCol="0">
                <a:spAutoFit/>
              </a:bodyPr>
              <a:lstStyle/>
              <a:p>
                <a:r>
                  <a:rPr lang="en-US" sz="12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a:t>
                </a:r>
              </a:p>
            </p:txBody>
          </p:sp>
        </p:grpSp>
        <p:cxnSp>
          <p:nvCxnSpPr>
            <p:cNvPr id="171" name="Straight Arrow Connector 170">
              <a:extLst>
                <a:ext uri="{FF2B5EF4-FFF2-40B4-BE49-F238E27FC236}">
                  <a16:creationId xmlns:a16="http://schemas.microsoft.com/office/drawing/2014/main" id="{8488B05E-A691-4CDE-A8F8-5433E1AEEC88}"/>
                </a:ext>
              </a:extLst>
            </p:cNvPr>
            <p:cNvCxnSpPr>
              <a:cxnSpLocks/>
            </p:cNvCxnSpPr>
            <p:nvPr/>
          </p:nvCxnSpPr>
          <p:spPr>
            <a:xfrm>
              <a:off x="6256316" y="2447642"/>
              <a:ext cx="897979"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74" name="TextBox 73">
            <a:extLst>
              <a:ext uri="{FF2B5EF4-FFF2-40B4-BE49-F238E27FC236}">
                <a16:creationId xmlns:a16="http://schemas.microsoft.com/office/drawing/2014/main" id="{34A1F1D8-74E6-41FA-B36F-2D9EDEC58CD9}"/>
              </a:ext>
            </a:extLst>
          </p:cNvPr>
          <p:cNvSpPr txBox="1"/>
          <p:nvPr/>
        </p:nvSpPr>
        <p:spPr>
          <a:xfrm>
            <a:off x="4730477" y="1521856"/>
            <a:ext cx="1318161" cy="253916"/>
          </a:xfrm>
          <a:prstGeom prst="rect">
            <a:avLst/>
          </a:prstGeom>
          <a:noFill/>
        </p:spPr>
        <p:txBody>
          <a:bodyPr wrap="square" rtlCol="0">
            <a:spAutoFit/>
          </a:bodyPr>
          <a:lstStyle/>
          <a:p>
            <a:r>
              <a:rPr lang="en-US" sz="1050" dirty="0">
                <a:solidFill>
                  <a:srgbClr val="FF0000"/>
                </a:solidFill>
              </a:rPr>
              <a:t>TLS(optional)/TCP</a:t>
            </a:r>
          </a:p>
        </p:txBody>
      </p:sp>
      <p:sp>
        <p:nvSpPr>
          <p:cNvPr id="24" name="Right Brace 23">
            <a:extLst>
              <a:ext uri="{FF2B5EF4-FFF2-40B4-BE49-F238E27FC236}">
                <a16:creationId xmlns:a16="http://schemas.microsoft.com/office/drawing/2014/main" id="{C875EE21-02E1-44AF-BE4F-ECD514628087}"/>
              </a:ext>
            </a:extLst>
          </p:cNvPr>
          <p:cNvSpPr/>
          <p:nvPr/>
        </p:nvSpPr>
        <p:spPr>
          <a:xfrm>
            <a:off x="6556075" y="1587260"/>
            <a:ext cx="2052504" cy="2159736"/>
          </a:xfrm>
          <a:prstGeom prst="rightBrace">
            <a:avLst/>
          </a:prstGeom>
          <a:ln w="19050" cmpd="sng">
            <a:solidFill>
              <a:schemeClr val="bg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2" name="Speech Bubble: Rectangle with Corners Rounded 81">
            <a:extLst>
              <a:ext uri="{FF2B5EF4-FFF2-40B4-BE49-F238E27FC236}">
                <a16:creationId xmlns:a16="http://schemas.microsoft.com/office/drawing/2014/main" id="{05817E57-974E-4306-ABD0-9BCAB9BCAC6B}"/>
              </a:ext>
            </a:extLst>
          </p:cNvPr>
          <p:cNvSpPr/>
          <p:nvPr/>
        </p:nvSpPr>
        <p:spPr>
          <a:xfrm>
            <a:off x="286097" y="4118606"/>
            <a:ext cx="3760513" cy="632114"/>
          </a:xfrm>
          <a:prstGeom prst="wedgeRoundRectCallout">
            <a:avLst>
              <a:gd name="adj1" fmla="val 31880"/>
              <a:gd name="adj2" fmla="val -113503"/>
              <a:gd name="adj3" fmla="val 16667"/>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fontAlgn="auto">
              <a:spcBef>
                <a:spcPts val="0"/>
              </a:spcBef>
              <a:spcAft>
                <a:spcPts val="0"/>
              </a:spcAft>
            </a:pPr>
            <a:r>
              <a:rPr lang="en-US" sz="1100" dirty="0">
                <a:solidFill>
                  <a:schemeClr val="bg1"/>
                </a:solidFill>
              </a:rPr>
              <a:t>PM Dictionary may be needed by AA to map the numeric IDs to measurement names and also to understand how to process the measurements (future goal) .</a:t>
            </a:r>
          </a:p>
        </p:txBody>
      </p:sp>
      <p:pic>
        <p:nvPicPr>
          <p:cNvPr id="54" name="Picture 53">
            <a:extLst>
              <a:ext uri="{FF2B5EF4-FFF2-40B4-BE49-F238E27FC236}">
                <a16:creationId xmlns:a16="http://schemas.microsoft.com/office/drawing/2014/main" id="{E6960B1D-7ABF-44D4-AE47-5E29AC0B62D9}"/>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77857" y="617578"/>
            <a:ext cx="146161" cy="146161"/>
          </a:xfrm>
          <a:prstGeom prst="rect">
            <a:avLst/>
          </a:prstGeom>
        </p:spPr>
      </p:pic>
      <p:pic>
        <p:nvPicPr>
          <p:cNvPr id="55" name="Picture 54">
            <a:extLst>
              <a:ext uri="{FF2B5EF4-FFF2-40B4-BE49-F238E27FC236}">
                <a16:creationId xmlns:a16="http://schemas.microsoft.com/office/drawing/2014/main" id="{96E334DD-C5D6-4F12-90EB-10642DAA2D23}"/>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136750" y="841584"/>
            <a:ext cx="146161" cy="146161"/>
          </a:xfrm>
          <a:prstGeom prst="rect">
            <a:avLst/>
          </a:prstGeom>
        </p:spPr>
      </p:pic>
    </p:spTree>
    <p:extLst>
      <p:ext uri="{BB962C8B-B14F-4D97-AF65-F5344CB8AC3E}">
        <p14:creationId xmlns:p14="http://schemas.microsoft.com/office/powerpoint/2010/main" val="41424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78152" y="2311555"/>
            <a:ext cx="7787696" cy="1460345"/>
          </a:xfrm>
        </p:spPr>
        <p:txBody>
          <a:bodyPr>
            <a:normAutofit/>
          </a:bodyPr>
          <a:lstStyle/>
          <a:p>
            <a:pPr algn="ctr"/>
            <a:r>
              <a:rPr lang="en-US" sz="2800" b="1" dirty="0">
                <a:latin typeface="Calibri" panose="020F0502020204030204" pitchFamily="34" charset="0"/>
              </a:rPr>
              <a:t>PM Dictionary </a:t>
            </a:r>
            <a:br>
              <a:rPr lang="en-US" sz="3600" dirty="0">
                <a:latin typeface="Calibri" panose="020F0502020204030204" pitchFamily="34" charset="0"/>
              </a:rPr>
            </a:br>
            <a:r>
              <a:rPr lang="en-US" sz="2800" b="1" dirty="0">
                <a:latin typeface="Calibri" panose="020F0502020204030204" pitchFamily="34" charset="0"/>
              </a:rPr>
              <a:t>Usage and Requirements</a:t>
            </a:r>
          </a:p>
        </p:txBody>
      </p:sp>
    </p:spTree>
    <p:extLst>
      <p:ext uri="{BB962C8B-B14F-4D97-AF65-F5344CB8AC3E}">
        <p14:creationId xmlns:p14="http://schemas.microsoft.com/office/powerpoint/2010/main" val="3302815251"/>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Usage for Analytics Applications</a:t>
            </a: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EFA03768-4BA4-4781-A192-35C45079678C}"/>
              </a:ext>
            </a:extLst>
          </p:cNvPr>
          <p:cNvSpPr txBox="1"/>
          <p:nvPr/>
        </p:nvSpPr>
        <p:spPr>
          <a:xfrm>
            <a:off x="176252" y="785748"/>
            <a:ext cx="8094846" cy="4223336"/>
          </a:xfrm>
          <a:prstGeom prst="rect">
            <a:avLst/>
          </a:prstGeom>
          <a:noFill/>
        </p:spPr>
        <p:txBody>
          <a:bodyPr wrap="square" rtlCol="0">
            <a:spAutoFit/>
          </a:bodyPr>
          <a:lstStyle/>
          <a:p>
            <a:pPr marL="182880">
              <a:spcAft>
                <a:spcPts val="600"/>
              </a:spcAft>
            </a:pPr>
            <a:r>
              <a:rPr lang="en-US" sz="1400" dirty="0">
                <a:solidFill>
                  <a:schemeClr val="tx2"/>
                </a:solidFill>
                <a:latin typeface="+mn-lt"/>
                <a:ea typeface="Nokia Pure Text Light" panose="020B0304040602060303" pitchFamily="34" charset="0"/>
                <a:cs typeface="Nokia Pure Text Light" panose="020B0304040602060303" pitchFamily="34" charset="0"/>
              </a:rPr>
              <a:t>PM Dictionary is used by Analytics Applications to retrieve information about the measurements in the Performance events and RTPM </a:t>
            </a:r>
            <a:r>
              <a:rPr lang="en-US" sz="1400" dirty="0" err="1">
                <a:solidFill>
                  <a:schemeClr val="tx2"/>
                </a:solidFill>
                <a:latin typeface="+mn-lt"/>
                <a:ea typeface="Nokia Pure Text Light" panose="020B0304040602060303" pitchFamily="34" charset="0"/>
                <a:cs typeface="Nokia Pure Text Light" panose="020B0304040602060303" pitchFamily="34" charset="0"/>
              </a:rPr>
              <a:t>hvMeas</a:t>
            </a:r>
            <a:r>
              <a:rPr lang="en-US" sz="1400" dirty="0">
                <a:solidFill>
                  <a:schemeClr val="tx2"/>
                </a:solidFill>
                <a:latin typeface="+mn-lt"/>
                <a:ea typeface="Nokia Pure Text Light" panose="020B0304040602060303" pitchFamily="34" charset="0"/>
                <a:cs typeface="Nokia Pure Text Light" panose="020B0304040602060303" pitchFamily="34" charset="0"/>
              </a:rPr>
              <a:t> events and in the Bulk PM XML File.</a:t>
            </a:r>
          </a:p>
          <a:p>
            <a:pPr marL="274320"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PM Dictionary p</a:t>
            </a:r>
            <a:r>
              <a:rPr lang="en-US" sz="1200" dirty="0">
                <a:solidFill>
                  <a:schemeClr val="tx2"/>
                </a:solidFill>
                <a:latin typeface="+mn-lt"/>
              </a:rPr>
              <a:t>rovides </a:t>
            </a:r>
            <a:r>
              <a:rPr lang="en-US" sz="1200" dirty="0">
                <a:solidFill>
                  <a:schemeClr val="tx2"/>
                </a:solidFill>
                <a:latin typeface="+mn-lt"/>
                <a:cs typeface="Arial"/>
              </a:rPr>
              <a:t>detailed information about each Measurement that a NF produces, including Measurement Name, Measurement Family, Measured Object Class, Description, Collection Method, Value Ranges, Unit of Measure, Triggering Conditions and other information.</a:t>
            </a:r>
          </a:p>
          <a:p>
            <a:pPr marL="274320"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A very important value of the PM dictionary is to separate the meta data from the actual data so that new measurements can be defined/deleted/updated anytime without requiring any change to the transport framework, since all the data is sent using the same format/structure.    As such, use of the data requires the dictionary so that the data can be properly interpreted.</a:t>
            </a:r>
            <a:endParaRPr lang="en-US" sz="1200" dirty="0">
              <a:solidFill>
                <a:schemeClr val="tx2"/>
              </a:solidFill>
              <a:latin typeface="+mn-lt"/>
              <a:cs typeface="Arial"/>
            </a:endParaRPr>
          </a:p>
          <a:p>
            <a:pPr marL="274320" indent="-274320">
              <a:spcAft>
                <a:spcPts val="600"/>
              </a:spcAft>
              <a:buFont typeface="Arial" panose="020B0604020202020204" pitchFamily="34" charset="0"/>
              <a:buChar char="•"/>
            </a:pPr>
            <a:r>
              <a:rPr lang="en-US" sz="1200" dirty="0">
                <a:solidFill>
                  <a:schemeClr val="tx2"/>
                </a:solidFill>
                <a:latin typeface="+mn-lt"/>
                <a:cs typeface="Arial"/>
              </a:rPr>
              <a:t>Initially, </a:t>
            </a:r>
          </a:p>
          <a:p>
            <a:pPr marL="731520" lvl="1" indent="-274320">
              <a:spcAft>
                <a:spcPts val="600"/>
              </a:spcAft>
              <a:buFont typeface="Arial" panose="020B0604020202020204" pitchFamily="34" charset="0"/>
              <a:buChar char="•"/>
            </a:pPr>
            <a:r>
              <a:rPr lang="en-US" sz="1200" dirty="0">
                <a:solidFill>
                  <a:schemeClr val="tx2"/>
                </a:solidFill>
                <a:latin typeface="+mn-lt"/>
                <a:cs typeface="Arial"/>
              </a:rPr>
              <a:t>PM Dictionary is used by the Analytics Application developers to update the Analytics Application code as needed to process the measurements.</a:t>
            </a:r>
          </a:p>
          <a:p>
            <a:pPr marL="731520"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PM Dictionary may be used by </a:t>
            </a:r>
            <a:r>
              <a:rPr lang="en-US" sz="1200" dirty="0">
                <a:solidFill>
                  <a:schemeClr val="tx2"/>
                </a:solidFill>
                <a:latin typeface="+mn-lt"/>
                <a:cs typeface="Arial"/>
              </a:rPr>
              <a:t>the Analytics Applications </a:t>
            </a:r>
            <a:r>
              <a:rPr lang="en-US" sz="1200" dirty="0">
                <a:solidFill>
                  <a:schemeClr val="tx2"/>
                </a:solidFill>
                <a:latin typeface="+mn-lt"/>
                <a:ea typeface="Nokia Pure Text Light" panose="020B0304040602060303" pitchFamily="34" charset="0"/>
                <a:cs typeface="Nokia Pure Text Light" panose="020B0304040602060303" pitchFamily="34" charset="0"/>
              </a:rPr>
              <a:t>to translate a numeric measurement identifier (</a:t>
            </a:r>
            <a:r>
              <a:rPr lang="en-US" sz="1200" dirty="0" err="1">
                <a:solidFill>
                  <a:schemeClr val="tx2"/>
                </a:solidFill>
                <a:latin typeface="+mn-lt"/>
                <a:ea typeface="Nokia Pure Text Light" panose="020B0304040602060303" pitchFamily="34" charset="0"/>
                <a:cs typeface="Nokia Pure Text Light" panose="020B0304040602060303" pitchFamily="34" charset="0"/>
              </a:rPr>
              <a:t>iMeasType</a:t>
            </a:r>
            <a:r>
              <a:rPr lang="en-US" sz="1200" dirty="0">
                <a:solidFill>
                  <a:schemeClr val="tx2"/>
                </a:solidFill>
                <a:latin typeface="+mn-lt"/>
                <a:ea typeface="Nokia Pure Text Light" panose="020B0304040602060303" pitchFamily="34" charset="0"/>
                <a:cs typeface="Nokia Pure Text Light" panose="020B0304040602060303" pitchFamily="34" charset="0"/>
              </a:rPr>
              <a:t>) in a RTPM event into a measurement name (measType).  Alternately, AA may use the numeric values directly.  This depends on how the AA code is written.</a:t>
            </a:r>
            <a:endParaRPr lang="en-US" sz="1200" dirty="0">
              <a:solidFill>
                <a:schemeClr val="tx2"/>
              </a:solidFill>
              <a:latin typeface="+mn-lt"/>
              <a:cs typeface="Arial"/>
            </a:endParaRPr>
          </a:p>
          <a:p>
            <a:pPr marL="274320" indent="-274320">
              <a:spcAft>
                <a:spcPts val="600"/>
              </a:spcAft>
              <a:buFont typeface="Arial" panose="020B0604020202020204" pitchFamily="34" charset="0"/>
              <a:buChar char="•"/>
            </a:pPr>
            <a:r>
              <a:rPr lang="en-US" sz="1200" dirty="0">
                <a:solidFill>
                  <a:schemeClr val="tx2"/>
                </a:solidFill>
                <a:latin typeface="+mn-lt"/>
                <a:cs typeface="Arial"/>
              </a:rPr>
              <a:t>Ultimately,</a:t>
            </a:r>
          </a:p>
          <a:p>
            <a:pPr marL="731520" lvl="1" indent="-274320">
              <a:spcAft>
                <a:spcPts val="600"/>
              </a:spcAft>
              <a:buFont typeface="Arial" panose="020B0604020202020204" pitchFamily="34" charset="0"/>
              <a:buChar char="•"/>
            </a:pPr>
            <a:r>
              <a:rPr lang="en-US" sz="1200" dirty="0">
                <a:solidFill>
                  <a:schemeClr val="tx2"/>
                </a:solidFill>
                <a:latin typeface="+mn-lt"/>
                <a:cs typeface="Arial"/>
              </a:rPr>
              <a:t>Goal is for the Analytics Applications to use the PM Dictionary directly </a:t>
            </a:r>
            <a:r>
              <a:rPr lang="en-US" sz="1200" dirty="0">
                <a:solidFill>
                  <a:schemeClr val="tx2"/>
                </a:solidFill>
                <a:latin typeface="+mn-lt"/>
                <a:ea typeface="Nokia Pure Text Light" panose="020B0304040602060303" pitchFamily="34" charset="0"/>
                <a:cs typeface="Nokia Pure Text Light" panose="020B0304040602060303" pitchFamily="34" charset="0"/>
              </a:rPr>
              <a:t>to be able to dynamically process new measurements based on the information in the PM Dictionary.</a:t>
            </a:r>
          </a:p>
          <a:p>
            <a:pPr marL="64286">
              <a:spcAft>
                <a:spcPts val="338"/>
              </a:spcAft>
            </a:pPr>
            <a:endParaRPr lang="en-US" sz="844"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3278524563"/>
      </p:ext>
    </p:extLst>
  </p:cSld>
  <p:clrMapOvr>
    <a:masterClrMapping/>
  </p:clrMapOvr>
</p:sld>
</file>

<file path=ppt/theme/theme1.xml><?xml version="1.0" encoding="utf-8"?>
<a:theme xmlns:a="http://schemas.openxmlformats.org/drawingml/2006/main" name="NET_PPT_Temp_Pure_V31">
  <a:themeElements>
    <a:clrScheme name="Nokia 120515">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0645AD"/>
      </a:hlink>
      <a:folHlink>
        <a:srgbClr val="0B0080"/>
      </a:folHlink>
    </a:clrScheme>
    <a:fontScheme name="Nokia Pure">
      <a:majorFont>
        <a:latin typeface="Nokia Pure Headline Light"/>
        <a:ea typeface=""/>
        <a:cs typeface=""/>
      </a:majorFont>
      <a:minorFont>
        <a:latin typeface="Nokia Pure Text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marL="176213" indent="-176213" algn="l" fontAlgn="auto">
          <a:spcBef>
            <a:spcPts val="0"/>
          </a:spcBef>
          <a:spcAft>
            <a:spcPts val="0"/>
          </a:spcAft>
          <a:defRPr sz="1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a:ln w="6350" cmpd="sng">
          <a:solidFill>
            <a:schemeClr val="bg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90000" tIns="90000" rIns="72000" bIns="46800" rtlCol="0">
        <a:spAutoFit/>
      </a:bodyPr>
      <a:lstStyle>
        <a:defPPr marL="176213" marR="0" indent="-176213" algn="l" defTabSz="457200" rtl="0" eaLnBrk="1" fontAlgn="base" latinLnBrk="0" hangingPunct="1">
          <a:lnSpc>
            <a:spcPct val="100000"/>
          </a:lnSpc>
          <a:spcBef>
            <a:spcPts val="0"/>
          </a:spcBef>
          <a:spcAft>
            <a:spcPct val="0"/>
          </a:spcAft>
          <a:buClrTx/>
          <a:buSzTx/>
          <a:tabLst/>
          <a:defRPr sz="1200" dirty="0" smtClean="0">
            <a:solidFill>
              <a:schemeClr val="tx2"/>
            </a:solidFill>
            <a:latin typeface="+mn-lt"/>
            <a:cs typeface="Nokia Pure Headline Light"/>
          </a:defRPr>
        </a:defPPr>
      </a:lstStyle>
    </a:txDef>
  </a:objectDefaults>
  <a:extraClrSchemeLst/>
  <a:extLst>
    <a:ext uri="{05A4C25C-085E-4340-85A3-A5531E510DB2}">
      <thm15:themeFamily xmlns:thm15="http://schemas.microsoft.com/office/thememl/2012/main" name="NET_PPT_Temp_Pure_V31" id="{F3979514-B0E5-42DC-ACCA-9FA05F28CAA9}" vid="{98B7F717-C75F-4105-973B-6C30F016FCD1}"/>
    </a:ext>
  </a:extLst>
</a:theme>
</file>

<file path=ppt/theme/theme2.xml><?xml version="1.0" encoding="utf-8"?>
<a:theme xmlns:a="http://schemas.openxmlformats.org/drawingml/2006/main" name="Nokia Master Blue Background">
  <a:themeElements>
    <a:clrScheme name="Nokia 120515">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0645AD"/>
      </a:hlink>
      <a:folHlink>
        <a:srgbClr val="0B0080"/>
      </a:folHlink>
    </a:clrScheme>
    <a:fontScheme name="Nokia Pure">
      <a:majorFont>
        <a:latin typeface="Nokia Pure Headline Light"/>
        <a:ea typeface=""/>
        <a:cs typeface=""/>
      </a:majorFont>
      <a:minorFont>
        <a:latin typeface="Nokia Pure Text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effectLst/>
      </a:spPr>
      <a:bodyPr tIns="90000" bIns="90000" rtlCol="0" anchor="t" anchorCtr="0"/>
      <a:lstStyle>
        <a:defPPr algn="ctr" fontAlgn="auto">
          <a:spcBef>
            <a:spcPts val="0"/>
          </a:spcBef>
          <a:spcAft>
            <a:spcPts val="0"/>
          </a:spcAft>
          <a:defRPr dirty="0" smtClean="0">
            <a:solidFill>
              <a:schemeClr val="accent4"/>
            </a:solidFill>
          </a:defRPr>
        </a:defPPr>
      </a:lstStyle>
      <a:style>
        <a:lnRef idx="1">
          <a:schemeClr val="accent1"/>
        </a:lnRef>
        <a:fillRef idx="3">
          <a:schemeClr val="accent1"/>
        </a:fillRef>
        <a:effectRef idx="2">
          <a:schemeClr val="accent1"/>
        </a:effectRef>
        <a:fontRef idx="minor">
          <a:schemeClr val="lt1"/>
        </a:fontRef>
      </a:style>
    </a:spDef>
    <a:lnDef>
      <a:spPr>
        <a:ln w="3175">
          <a:solidFill>
            <a:schemeClr val="bg2"/>
          </a:solidFill>
        </a:ln>
      </a:spPr>
      <a:bodyPr/>
      <a:lstStyle/>
      <a:style>
        <a:lnRef idx="1">
          <a:schemeClr val="accent3"/>
        </a:lnRef>
        <a:fillRef idx="0">
          <a:schemeClr val="accent3"/>
        </a:fillRef>
        <a:effectRef idx="0">
          <a:schemeClr val="accent3"/>
        </a:effectRef>
        <a:fontRef idx="minor">
          <a:schemeClr val="tx1"/>
        </a:fontRef>
      </a:style>
    </a:lnDef>
    <a:txDef>
      <a:spPr>
        <a:noFill/>
      </a:spPr>
      <a:bodyPr wrap="square" lIns="0" tIns="0" rIns="0" bIns="0" rtlCol="0">
        <a:spAutoFit/>
      </a:bodyPr>
      <a:lstStyle>
        <a:defPPr>
          <a:defRPr sz="900" dirty="0" err="1" smtClean="0">
            <a:latin typeface="+mn-lt"/>
          </a:defRPr>
        </a:defPPr>
      </a:lstStyle>
    </a:txDef>
  </a:objectDefaults>
  <a:extraClrSchemeLst/>
  <a:extLst>
    <a:ext uri="{05A4C25C-085E-4340-85A3-A5531E510DB2}">
      <thm15:themeFamily xmlns:thm15="http://schemas.microsoft.com/office/thememl/2012/main" name="NET_PPT_Temp_Pure_V31" id="{F3979514-B0E5-42DC-ACCA-9FA05F28CAA9}" vid="{BCC8B88B-0A5A-4CCC-A472-26DF4B9630C0}"/>
    </a:ext>
  </a:extLst>
</a:theme>
</file>

<file path=ppt/theme/theme3.xml><?xml version="1.0" encoding="utf-8"?>
<a:theme xmlns:a="http://schemas.openxmlformats.org/drawingml/2006/main" name="Final Slide">
  <a:themeElements>
    <a:clrScheme name="Nokia 120515">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0645AD"/>
      </a:hlink>
      <a:folHlink>
        <a:srgbClr val="0B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NET_PPT_Temp_Pure_V31" id="{F3979514-B0E5-42DC-ACCA-9FA05F28CAA9}" vid="{DE5BB4EF-B069-4056-9E2B-59338557915B}"/>
    </a:ext>
  </a:extLst>
</a:theme>
</file>

<file path=ppt/theme/theme4.xml><?xml version="1.0" encoding="utf-8"?>
<a:theme xmlns:a="http://schemas.openxmlformats.org/drawingml/2006/main" name="1_Nokia_Pure_PPT_CORP_V2">
  <a:themeElements>
    <a:clrScheme name="Nokia 120515">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0645AD"/>
      </a:hlink>
      <a:folHlink>
        <a:srgbClr val="0B0080"/>
      </a:folHlink>
    </a:clrScheme>
    <a:fontScheme name="Nokia Pure">
      <a:majorFont>
        <a:latin typeface="Nokia Pure Headline Light"/>
        <a:ea typeface=""/>
        <a:cs typeface=""/>
      </a:majorFont>
      <a:minorFont>
        <a:latin typeface="Nokia Pure Text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algn="l" fontAlgn="auto">
          <a:spcBef>
            <a:spcPts val="0"/>
          </a:spcBef>
          <a:spcAft>
            <a:spcPts val="0"/>
          </a:spcAft>
          <a:defRPr sz="1200" dirty="0" err="1" smtClean="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a:ln w="6350" cmpd="sng">
          <a:solidFill>
            <a:schemeClr val="bg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72000" tIns="72000" rIns="72000" bIns="72000" rtlCol="0">
        <a:spAutoFit/>
      </a:bodyPr>
      <a:lstStyle>
        <a:defPPr marR="0" algn="l" defTabSz="457200" rtl="0" eaLnBrk="1" fontAlgn="base" latinLnBrk="0" hangingPunct="1">
          <a:lnSpc>
            <a:spcPct val="100000"/>
          </a:lnSpc>
          <a:spcBef>
            <a:spcPts val="0"/>
          </a:spcBef>
          <a:spcAft>
            <a:spcPct val="0"/>
          </a:spcAft>
          <a:buClr>
            <a:srgbClr val="001135"/>
          </a:buClr>
          <a:buSzTx/>
          <a:tabLst/>
          <a:defRPr sz="1400" dirty="0" smtClean="0">
            <a:solidFill>
              <a:schemeClr val="tx2"/>
            </a:solidFill>
            <a:latin typeface="+mn-lt"/>
            <a:ea typeface="Nokia Pure Text" panose="020B0503020202020204" pitchFamily="34" charset="0"/>
            <a:cs typeface="Nokia Pure Headline Light"/>
          </a:defRPr>
        </a:defPPr>
      </a:lstStyle>
    </a:txDef>
  </a:objectDefaults>
  <a:extraClrSchemeLst/>
  <a:extLst>
    <a:ext uri="{05A4C25C-085E-4340-85A3-A5531E510DB2}">
      <thm15:themeFamily xmlns:thm15="http://schemas.microsoft.com/office/thememl/2012/main" name="Nokia_Pure_PPT_CORP_V3.1" id="{655C0B4C-DD58-4366-A06D-BF0A1B81A469}" vid="{6AA74208-B53C-4696-ADC1-7541119D5A96}"/>
    </a:ext>
  </a:extLst>
</a:theme>
</file>

<file path=ppt/theme/theme5.xml><?xml version="1.0" encoding="utf-8"?>
<a:theme xmlns:a="http://schemas.openxmlformats.org/drawingml/2006/main" name="Sinple Page">
  <a:themeElements>
    <a:clrScheme name="Nokia Master Theme">
      <a:dk1>
        <a:srgbClr val="124191"/>
      </a:dk1>
      <a:lt1>
        <a:srgbClr val="FFFFFF"/>
      </a:lt1>
      <a:dk2>
        <a:srgbClr val="FFFFFF"/>
      </a:dk2>
      <a:lt2>
        <a:srgbClr val="68717A"/>
      </a:lt2>
      <a:accent1>
        <a:srgbClr val="00C9FF"/>
      </a:accent1>
      <a:accent2>
        <a:srgbClr val="00C9FF"/>
      </a:accent2>
      <a:accent3>
        <a:srgbClr val="00C9FF"/>
      </a:accent3>
      <a:accent4>
        <a:srgbClr val="A8BBC0"/>
      </a:accent4>
      <a:accent5>
        <a:srgbClr val="A8BBC0"/>
      </a:accent5>
      <a:accent6>
        <a:srgbClr val="D8D9DA"/>
      </a:accent6>
      <a:hlink>
        <a:srgbClr val="124191"/>
      </a:hlink>
      <a:folHlink>
        <a:srgbClr val="124191"/>
      </a:folHlink>
    </a:clrScheme>
    <a:fontScheme name="Nokia Pure v2">
      <a:majorFont>
        <a:latin typeface="Nokia Pure Headline Light"/>
        <a:ea typeface=""/>
        <a:cs typeface=""/>
      </a:majorFont>
      <a:minorFont>
        <a:latin typeface="Nokia Pure Text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effectLst/>
      </a:spPr>
      <a:bodyPr tIns="90000" bIns="90000" rtlCol="0" anchor="t" anchorCtr="0"/>
      <a:lstStyle>
        <a:defPPr algn="ctr" fontAlgn="auto">
          <a:spcBef>
            <a:spcPts val="0"/>
          </a:spcBef>
          <a:spcAft>
            <a:spcPts val="0"/>
          </a:spcAft>
          <a:defRPr dirty="0" smtClean="0">
            <a:solidFill>
              <a:schemeClr val="accent4"/>
            </a:solidFill>
          </a:defRPr>
        </a:defPPr>
      </a:lstStyle>
      <a:style>
        <a:lnRef idx="1">
          <a:schemeClr val="accent1"/>
        </a:lnRef>
        <a:fillRef idx="3">
          <a:schemeClr val="accent1"/>
        </a:fillRef>
        <a:effectRef idx="2">
          <a:schemeClr val="accent1"/>
        </a:effectRef>
        <a:fontRef idx="minor">
          <a:schemeClr val="lt1"/>
        </a:fontRef>
      </a:style>
    </a:spDef>
    <a:lnDef>
      <a:spPr>
        <a:ln w="19050" cmpd="sng">
          <a:solidFill>
            <a:schemeClr val="accent3"/>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okia PowerPoint Template Nokia Pure v12" id="{7AC05BEF-BBDF-4CF1-AA23-A676535EABCE}" vid="{991539CA-B441-4AED-8339-F6770207F6A2}"/>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4F46A49E79AD742B3172523306D5317" ma:contentTypeVersion="0" ma:contentTypeDescription="Create a new document." ma:contentTypeScope="" ma:versionID="b3148c416ae16d325a928d3560fa1cbd">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EC05708-EB99-4733-B751-76C8CAF78D1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192EB145-C5D8-45C6-B5F9-3B11E3E5ECF5}">
  <ds:schemaRefs>
    <ds:schemaRef ds:uri="http://schemas.openxmlformats.org/package/2006/metadata/core-properties"/>
    <ds:schemaRef ds:uri="http://www.w3.org/XML/1998/namespace"/>
    <ds:schemaRef ds:uri="http://schemas.microsoft.com/office/2006/documentManagement/types"/>
    <ds:schemaRef ds:uri="http://purl.org/dc/terms/"/>
    <ds:schemaRef ds:uri="http://purl.org/dc/elements/1.1/"/>
    <ds:schemaRef ds:uri="http://schemas.microsoft.com/office/2006/metadata/properties"/>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3F8E026C-EF1A-41E6-8EBA-EA92EE937B2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Nokia_Pure_PPT_NET_V1</Template>
  <TotalTime>0</TotalTime>
  <Words>2045</Words>
  <Application>Microsoft Office PowerPoint</Application>
  <PresentationFormat>On-screen Show (16:9)</PresentationFormat>
  <Paragraphs>250</Paragraphs>
  <Slides>19</Slides>
  <Notes>16</Notes>
  <HiddenSlides>0</HiddenSlides>
  <MMClips>0</MMClips>
  <ScaleCrop>false</ScaleCrop>
  <HeadingPairs>
    <vt:vector size="8" baseType="variant">
      <vt:variant>
        <vt:lpstr>Fonts Used</vt:lpstr>
      </vt:variant>
      <vt:variant>
        <vt:i4>9</vt:i4>
      </vt:variant>
      <vt:variant>
        <vt:lpstr>Theme</vt:lpstr>
      </vt:variant>
      <vt:variant>
        <vt:i4>5</vt:i4>
      </vt:variant>
      <vt:variant>
        <vt:lpstr>Embedded OLE Servers</vt:lpstr>
      </vt:variant>
      <vt:variant>
        <vt:i4>2</vt:i4>
      </vt:variant>
      <vt:variant>
        <vt:lpstr>Slide Titles</vt:lpstr>
      </vt:variant>
      <vt:variant>
        <vt:i4>19</vt:i4>
      </vt:variant>
    </vt:vector>
  </HeadingPairs>
  <TitlesOfParts>
    <vt:vector size="35" baseType="lpstr">
      <vt:lpstr>Arial</vt:lpstr>
      <vt:lpstr>Calibri</vt:lpstr>
      <vt:lpstr>Courier New</vt:lpstr>
      <vt:lpstr>Lucida Grande</vt:lpstr>
      <vt:lpstr>Nokia Pure Headline Light</vt:lpstr>
      <vt:lpstr>Nokia Pure Headline Ultra Light</vt:lpstr>
      <vt:lpstr>Nokia Pure Text Light</vt:lpstr>
      <vt:lpstr>Wingdings</vt:lpstr>
      <vt:lpstr>ヒラギノ角ゴ Pro W3</vt:lpstr>
      <vt:lpstr>NET_PPT_Temp_Pure_V31</vt:lpstr>
      <vt:lpstr>Nokia Master Blue Background</vt:lpstr>
      <vt:lpstr>Final Slide</vt:lpstr>
      <vt:lpstr>1_Nokia_Pure_PPT_CORP_V2</vt:lpstr>
      <vt:lpstr>Sinple Page</vt:lpstr>
      <vt:lpstr>Document</vt:lpstr>
      <vt:lpstr>Microsoft Word Document</vt:lpstr>
      <vt:lpstr>PM Dictionary Proposal Common Schema for ONAP  Nokia Proposal August 13, 2018 v1</vt:lpstr>
      <vt:lpstr>PowerPoint Presentation</vt:lpstr>
      <vt:lpstr>Bulk PM File Upload and  Performance Event Generation</vt:lpstr>
      <vt:lpstr>PowerPoint Presentation</vt:lpstr>
      <vt:lpstr>PowerPoint Presentation</vt:lpstr>
      <vt:lpstr>Real Time Performance  Measurements (RTPM)</vt:lpstr>
      <vt:lpstr>PowerPoint Presentation</vt:lpstr>
      <vt:lpstr>PM Dictionary  Usage and Requirements</vt:lpstr>
      <vt:lpstr>PowerPoint Presentation</vt:lpstr>
      <vt:lpstr>PowerPoint Presentation</vt:lpstr>
      <vt:lpstr>PowerPoint Presentation</vt:lpstr>
      <vt:lpstr>PowerPoint Presentation</vt:lpstr>
      <vt:lpstr>PM Dictionary Content</vt:lpstr>
      <vt:lpstr>PowerPoint Presentation</vt:lpstr>
      <vt:lpstr>PowerPoint Presentation</vt:lpstr>
      <vt:lpstr>PowerPoint Presentation</vt:lpstr>
      <vt:lpstr>Common PM Dictionary Schema</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2017-05-10T09:21:38Z</dcterms:created>
  <dcterms:modified xsi:type="dcterms:W3CDTF">2018-08-13T20:57:56Z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0x01010044F46A49E79AD742B3172523306D5317</vt:lpwstr>
  </property>
</Properties>
</file>