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sldIdLst>
    <p:sldId id="258" r:id="rId5"/>
    <p:sldId id="259" r:id="rId6"/>
    <p:sldId id="292" r:id="rId7"/>
    <p:sldId id="294" r:id="rId8"/>
    <p:sldId id="290" r:id="rId9"/>
    <p:sldId id="291" r:id="rId10"/>
    <p:sldId id="28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394" autoAdjust="0"/>
  </p:normalViewPr>
  <p:slideViewPr>
    <p:cSldViewPr snapToGrid="0" snapToObjects="1">
      <p:cViewPr varScale="1">
        <p:scale>
          <a:sx n="81" d="100"/>
          <a:sy n="81" d="100"/>
        </p:scale>
        <p:origin x="754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20</a:t>
            </a:r>
            <a:r>
              <a:rPr lang="en-GB" noProof="0" dirty="0"/>
              <a:t>-</a:t>
            </a:r>
            <a:r>
              <a:rPr lang="pl-PL" noProof="0" dirty="0"/>
              <a:t>03</a:t>
            </a:r>
            <a:r>
              <a:rPr lang="en-GB" noProof="0" dirty="0"/>
              <a:t>-</a:t>
            </a:r>
            <a:r>
              <a:rPr lang="pl-PL" dirty="0"/>
              <a:t>10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/>
          </a:p>
          <a:p>
            <a:r>
              <a:rPr lang="en-US" sz="2800" dirty="0">
                <a:hlinkClick r:id="rId2"/>
              </a:rPr>
              <a:t>https://jira.onap.org/secure/RapidBoard.jspa?rapidView=103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1/3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sz="2400" dirty="0"/>
              <a:t>Meeting with </a:t>
            </a:r>
            <a:r>
              <a:rPr lang="pl-PL" sz="2400" dirty="0" err="1"/>
              <a:t>Huabing</a:t>
            </a:r>
            <a:r>
              <a:rPr lang="pl-PL" sz="2400" dirty="0"/>
              <a:t> – </a:t>
            </a:r>
            <a:r>
              <a:rPr lang="pl-PL" sz="2400" dirty="0" err="1"/>
              <a:t>planned</a:t>
            </a:r>
            <a:r>
              <a:rPr lang="pl-PL" sz="2400" dirty="0"/>
              <a:t> </a:t>
            </a:r>
            <a:r>
              <a:rPr lang="pl-PL" sz="2400" dirty="0" err="1"/>
              <a:t>today</a:t>
            </a:r>
            <a:endParaRPr lang="pl-PL" sz="2400" dirty="0"/>
          </a:p>
          <a:p>
            <a:r>
              <a:rPr lang="pl-PL" sz="2400" dirty="0"/>
              <a:t>Meeting with </a:t>
            </a:r>
            <a:r>
              <a:rPr lang="pl-PL" sz="2400" dirty="0" err="1"/>
              <a:t>Vijay</a:t>
            </a:r>
            <a:r>
              <a:rPr lang="pl-PL" sz="2400" dirty="0"/>
              <a:t> – </a:t>
            </a:r>
            <a:r>
              <a:rPr lang="pl-PL" sz="2400" dirty="0" err="1"/>
              <a:t>planned</a:t>
            </a:r>
            <a:r>
              <a:rPr lang="pl-PL" sz="2400" dirty="0"/>
              <a:t> </a:t>
            </a:r>
            <a:r>
              <a:rPr lang="pl-PL" sz="2400" dirty="0" err="1"/>
              <a:t>today</a:t>
            </a:r>
            <a:endParaRPr lang="pl-PL" sz="2400" dirty="0"/>
          </a:p>
          <a:p>
            <a:r>
              <a:rPr lang="pl-PL" sz="2400" dirty="0"/>
              <a:t>Meeting with Seshu – </a:t>
            </a:r>
            <a:r>
              <a:rPr lang="pl-PL" sz="2400" dirty="0" err="1"/>
              <a:t>done</a:t>
            </a:r>
            <a:r>
              <a:rPr lang="pl-PL" sz="2400" dirty="0"/>
              <a:t> (Krzysztof + Pawel)</a:t>
            </a:r>
          </a:p>
          <a:p>
            <a:r>
              <a:rPr lang="pl-PL" sz="2400" dirty="0"/>
              <a:t>SECCOM Chair and Vice-</a:t>
            </a:r>
            <a:r>
              <a:rPr lang="pl-PL" sz="2400" dirty="0" err="1"/>
              <a:t>chair</a:t>
            </a:r>
            <a:r>
              <a:rPr lang="pl-PL" sz="2400" dirty="0"/>
              <a:t> </a:t>
            </a:r>
            <a:r>
              <a:rPr lang="pl-PL" sz="2400" dirty="0" err="1"/>
              <a:t>elections</a:t>
            </a:r>
            <a:r>
              <a:rPr lang="pl-PL" sz="2400" dirty="0"/>
              <a:t> – </a:t>
            </a:r>
            <a:r>
              <a:rPr lang="pl-PL" sz="2400" dirty="0" err="1"/>
              <a:t>still</a:t>
            </a:r>
            <a:r>
              <a:rPr lang="pl-PL" sz="2400" dirty="0"/>
              <a:t> </a:t>
            </a:r>
            <a:r>
              <a:rPr lang="pl-PL" sz="2400" dirty="0" err="1"/>
              <a:t>waiting</a:t>
            </a:r>
            <a:r>
              <a:rPr lang="pl-PL" sz="2400" dirty="0"/>
              <a:t> for a </a:t>
            </a:r>
            <a:r>
              <a:rPr lang="pl-PL" sz="2400" dirty="0" err="1"/>
              <a:t>scheduling</a:t>
            </a:r>
            <a:r>
              <a:rPr lang="pl-PL" sz="2400" dirty="0"/>
              <a:t> info from Kenny</a:t>
            </a:r>
          </a:p>
          <a:p>
            <a:r>
              <a:rPr lang="pl-PL" sz="2400" dirty="0" err="1"/>
              <a:t>OJSIs</a:t>
            </a:r>
            <a:r>
              <a:rPr lang="pl-PL" sz="2400" dirty="0"/>
              <a:t> status update – Krzysztof</a:t>
            </a:r>
          </a:p>
          <a:p>
            <a:r>
              <a:rPr lang="pl-PL" sz="2400" dirty="0" err="1"/>
              <a:t>Distinction</a:t>
            </a:r>
            <a:r>
              <a:rPr lang="pl-PL" sz="2400" dirty="0"/>
              <a:t> </a:t>
            </a:r>
            <a:r>
              <a:rPr lang="pl-PL" sz="2400" dirty="0" err="1"/>
              <a:t>between</a:t>
            </a:r>
            <a:r>
              <a:rPr lang="pl-PL" sz="2400" dirty="0"/>
              <a:t> </a:t>
            </a:r>
            <a:r>
              <a:rPr lang="pl-PL" sz="2400" dirty="0" err="1"/>
              <a:t>project</a:t>
            </a:r>
            <a:r>
              <a:rPr lang="pl-PL" sz="2400" dirty="0"/>
              <a:t> out of </a:t>
            </a:r>
            <a:r>
              <a:rPr lang="pl-PL" sz="2400" dirty="0" err="1"/>
              <a:t>release</a:t>
            </a:r>
            <a:r>
              <a:rPr lang="pl-PL" sz="2400" dirty="0"/>
              <a:t> </a:t>
            </a:r>
            <a:r>
              <a:rPr lang="pl-PL" sz="2400" dirty="0" err="1"/>
              <a:t>scope</a:t>
            </a:r>
            <a:r>
              <a:rPr lang="pl-PL" sz="2400" dirty="0"/>
              <a:t> and </a:t>
            </a:r>
            <a:r>
              <a:rPr lang="pl-PL" sz="2400" dirty="0" err="1"/>
              <a:t>maintaining</a:t>
            </a:r>
            <a:r>
              <a:rPr lang="pl-PL" sz="2400" dirty="0"/>
              <a:t> </a:t>
            </a:r>
            <a:r>
              <a:rPr lang="pl-PL" sz="2400" dirty="0" err="1"/>
              <a:t>its</a:t>
            </a:r>
            <a:r>
              <a:rPr lang="pl-PL" sz="2400" dirty="0"/>
              <a:t> </a:t>
            </a:r>
            <a:r>
              <a:rPr lang="pl-PL" sz="2400" dirty="0" err="1"/>
              <a:t>code</a:t>
            </a:r>
            <a:r>
              <a:rPr lang="pl-PL" sz="2400" dirty="0"/>
              <a:t> (MSB </a:t>
            </a:r>
            <a:r>
              <a:rPr lang="pl-PL" sz="2400" dirty="0" err="1"/>
              <a:t>scope</a:t>
            </a:r>
            <a:r>
              <a:rPr lang="pl-PL" sz="2400" dirty="0"/>
              <a:t>?) – minimum </a:t>
            </a:r>
            <a:r>
              <a:rPr lang="pl-PL" sz="2400" dirty="0" err="1"/>
              <a:t>baseline</a:t>
            </a:r>
            <a:r>
              <a:rPr lang="pl-PL" sz="2400" dirty="0"/>
              <a:t> to be </a:t>
            </a:r>
            <a:r>
              <a:rPr lang="pl-PL" sz="2400" dirty="0" err="1"/>
              <a:t>identified</a:t>
            </a:r>
            <a:r>
              <a:rPr lang="pl-PL" sz="2400" dirty="0"/>
              <a:t> – </a:t>
            </a:r>
            <a:r>
              <a:rPr lang="pl-PL" sz="2400" dirty="0" err="1"/>
              <a:t>maturity</a:t>
            </a:r>
            <a:r>
              <a:rPr lang="pl-PL" sz="2400" dirty="0"/>
              <a:t> of </a:t>
            </a:r>
            <a:r>
              <a:rPr lang="pl-PL" sz="2400" dirty="0" err="1"/>
              <a:t>each</a:t>
            </a:r>
            <a:r>
              <a:rPr lang="pl-PL" sz="2400" dirty="0"/>
              <a:t> component to be </a:t>
            </a:r>
            <a:r>
              <a:rPr lang="pl-PL" sz="2400" dirty="0" err="1"/>
              <a:t>assessed</a:t>
            </a:r>
            <a:r>
              <a:rPr lang="pl-PL" sz="2400" dirty="0"/>
              <a:t> </a:t>
            </a:r>
            <a:r>
              <a:rPr lang="pl-PL" sz="2400" dirty="0" err="1"/>
              <a:t>at</a:t>
            </a:r>
            <a:r>
              <a:rPr lang="pl-PL" sz="2400" dirty="0"/>
              <a:t> the </a:t>
            </a:r>
            <a:r>
              <a:rPr lang="pl-PL" sz="2400" dirty="0" err="1"/>
              <a:t>Guilin</a:t>
            </a:r>
            <a:r>
              <a:rPr lang="pl-PL" sz="2400" dirty="0"/>
              <a:t> </a:t>
            </a:r>
            <a:r>
              <a:rPr lang="pl-PL" sz="2400" dirty="0" err="1"/>
              <a:t>release</a:t>
            </a:r>
            <a:r>
              <a:rPr lang="pl-PL" sz="2400" dirty="0"/>
              <a:t>. Definition of minimum set of </a:t>
            </a:r>
            <a:r>
              <a:rPr lang="pl-PL" sz="2400" dirty="0" err="1"/>
              <a:t>criteria</a:t>
            </a:r>
            <a:r>
              <a:rPr lang="pl-PL" sz="2400" dirty="0"/>
              <a:t>:</a:t>
            </a:r>
          </a:p>
          <a:p>
            <a:pPr lvl="1"/>
            <a:r>
              <a:rPr lang="pl-PL" sz="2000" dirty="0"/>
              <a:t>Open </a:t>
            </a:r>
            <a:r>
              <a:rPr lang="pl-PL" sz="2000" dirty="0" err="1"/>
              <a:t>CVEs</a:t>
            </a:r>
            <a:endParaRPr lang="pl-PL" sz="2000" dirty="0"/>
          </a:p>
          <a:p>
            <a:pPr lvl="1"/>
            <a:r>
              <a:rPr lang="pl-PL" sz="2000" dirty="0"/>
              <a:t>No </a:t>
            </a:r>
            <a:r>
              <a:rPr lang="pl-PL" sz="2000" dirty="0" err="1"/>
              <a:t>hardcoded</a:t>
            </a:r>
            <a:r>
              <a:rPr lang="pl-PL" sz="2000" dirty="0"/>
              <a:t> </a:t>
            </a:r>
            <a:r>
              <a:rPr lang="pl-PL" sz="2000" dirty="0" err="1"/>
              <a:t>passwords</a:t>
            </a:r>
            <a:endParaRPr lang="pl-PL" sz="2000" dirty="0"/>
          </a:p>
          <a:p>
            <a:pPr lvl="1"/>
            <a:r>
              <a:rPr lang="pl-PL" sz="2000" dirty="0" err="1"/>
              <a:t>https</a:t>
            </a:r>
            <a:r>
              <a:rPr lang="pl-PL" sz="2000" dirty="0"/>
              <a:t> </a:t>
            </a:r>
            <a:r>
              <a:rPr lang="pl-PL" sz="2000" dirty="0" err="1"/>
              <a:t>only</a:t>
            </a:r>
            <a:r>
              <a:rPr lang="pl-PL" sz="2000" dirty="0"/>
              <a:t> </a:t>
            </a:r>
            <a:r>
              <a:rPr lang="pl-PL" sz="2000" dirty="0" err="1"/>
              <a:t>ports</a:t>
            </a:r>
            <a:r>
              <a:rPr lang="pl-PL" sz="2000" dirty="0"/>
              <a:t> </a:t>
            </a:r>
            <a:r>
              <a:rPr lang="pl-PL" sz="2000" dirty="0" err="1"/>
              <a:t>exposed</a:t>
            </a:r>
            <a:endParaRPr lang="pl-PL" sz="2000" dirty="0"/>
          </a:p>
          <a:p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85147910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Guilin priorities – SECCOM priorities</a:t>
            </a:r>
            <a:r>
              <a:rPr lang="pl-PL" dirty="0"/>
              <a:t> – </a:t>
            </a:r>
            <a:r>
              <a:rPr lang="pl-PL" dirty="0" err="1"/>
              <a:t>recent</a:t>
            </a:r>
            <a:r>
              <a:rPr lang="pl-PL" dirty="0"/>
              <a:t> update </a:t>
            </a:r>
            <a:r>
              <a:rPr lang="pl-PL" dirty="0" err="1"/>
              <a:t>proposal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the languages (java from v8 -&gt; v11 and Python 2.7 -&gt; to 3.x) – Interns from LFN could be gained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directly dependent software components (Here we are thinking about benefiting from LFN Interns that could support projects in their packages upgrades, in addition the new version of Nexus-IQ is able to display components with direct and indirect dependencies, we should define priorities, release manager should help in coordination between projects)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Automated security testing – containers not running as root – SDNC good example</a:t>
            </a:r>
            <a:endParaRPr lang="pl-PL" sz="1700" dirty="0">
              <a:solidFill>
                <a:schemeClr val="accent2"/>
              </a:solidFill>
            </a:endParaRPr>
          </a:p>
          <a:p>
            <a:pPr lvl="1"/>
            <a:r>
              <a:rPr lang="en-US" sz="1700" dirty="0">
                <a:solidFill>
                  <a:srgbClr val="FF0000"/>
                </a:solidFill>
              </a:rPr>
              <a:t>Increase the number of CIS Docker Benchmark checks in the Integration </a:t>
            </a:r>
            <a:r>
              <a:rPr lang="en-US" sz="1700" dirty="0" err="1">
                <a:solidFill>
                  <a:srgbClr val="FF0000"/>
                </a:solidFill>
              </a:rPr>
              <a:t>healthchecks</a:t>
            </a:r>
            <a:r>
              <a:rPr lang="en-US" sz="1700" dirty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Secrets management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No root access to the DB from main application container</a:t>
            </a:r>
            <a:r>
              <a:rPr lang="pl-PL" sz="1700" dirty="0">
                <a:solidFill>
                  <a:srgbClr val="00B050"/>
                </a:solidFill>
              </a:rPr>
              <a:t>.</a:t>
            </a:r>
            <a:r>
              <a:rPr lang="en-US" sz="1700" dirty="0">
                <a:solidFill>
                  <a:srgbClr val="00B050"/>
                </a:solidFill>
              </a:rPr>
              <a:t> Currently we have some pods (i.e. OOF) that require root access to their </a:t>
            </a:r>
            <a:r>
              <a:rPr lang="en-US" sz="1700" dirty="0" err="1">
                <a:solidFill>
                  <a:srgbClr val="00B050"/>
                </a:solidFill>
              </a:rPr>
              <a:t>mariadb</a:t>
            </a:r>
            <a:r>
              <a:rPr lang="en-US" sz="1700" dirty="0">
                <a:solidFill>
                  <a:srgbClr val="00B050"/>
                </a:solidFill>
              </a:rPr>
              <a:t>-galera instance for main application to work. This is obviously a security issue. Each application should have its own DB account that allows to access only its own DB.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All config files inside the main container should be </a:t>
            </a:r>
            <a:r>
              <a:rPr lang="en-US" sz="1700" dirty="0" err="1">
                <a:solidFill>
                  <a:srgbClr val="00B050"/>
                </a:solidFill>
              </a:rPr>
              <a:t>ReadOnly</a:t>
            </a:r>
            <a:r>
              <a:rPr lang="en-US" sz="1700" dirty="0">
                <a:solidFill>
                  <a:srgbClr val="00B050"/>
                </a:solidFill>
              </a:rPr>
              <a:t> There are some weird design like in APPC where main container modifies properties provided by the user at runtime. I believe that application configuration should be read only.</a:t>
            </a:r>
            <a:endParaRPr lang="en-US" sz="1700" dirty="0"/>
          </a:p>
          <a:p>
            <a:pPr lvl="1"/>
            <a:r>
              <a:rPr lang="en-US" sz="1700" dirty="0"/>
              <a:t>Increase of code coverage (to be honest in Frankfurt release it seems that not that much happened) – each project was supposed to propose a % feasible for them and follow the actions to achieve it. </a:t>
            </a:r>
          </a:p>
          <a:p>
            <a:pPr lvl="1"/>
            <a:r>
              <a:rPr lang="en-US" sz="1700" dirty="0"/>
              <a:t>CII badging</a:t>
            </a:r>
          </a:p>
          <a:p>
            <a:pPr lvl="1"/>
            <a:r>
              <a:rPr lang="en-US" sz="1700" u="sng" dirty="0">
                <a:solidFill>
                  <a:srgbClr val="00B0F0"/>
                </a:solidFill>
              </a:rPr>
              <a:t>High Priority SECCOM initiative: service mesh recommendation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OJSIs to be solved 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https communication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7276042-1A83-4820-8FA4-11A10AA2E1FC}"/>
              </a:ext>
            </a:extLst>
          </p:cNvPr>
          <p:cNvSpPr txBox="1"/>
          <p:nvPr/>
        </p:nvSpPr>
        <p:spPr>
          <a:xfrm>
            <a:off x="30296" y="1525297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P1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EF8325B-788F-4D5B-8CE7-0EC988BB2150}"/>
              </a:ext>
            </a:extLst>
          </p:cNvPr>
          <p:cNvSpPr txBox="1"/>
          <p:nvPr/>
        </p:nvSpPr>
        <p:spPr>
          <a:xfrm>
            <a:off x="0" y="3044279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P2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ADEC3F2-E1A0-48DC-9DCA-31D6C13700BE}"/>
              </a:ext>
            </a:extLst>
          </p:cNvPr>
          <p:cNvSpPr txBox="1"/>
          <p:nvPr/>
        </p:nvSpPr>
        <p:spPr>
          <a:xfrm>
            <a:off x="0" y="4667251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P3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A120CC2-4058-4DEF-BE66-48B2C897FAA4}"/>
              </a:ext>
            </a:extLst>
          </p:cNvPr>
          <p:cNvSpPr txBox="1"/>
          <p:nvPr/>
        </p:nvSpPr>
        <p:spPr>
          <a:xfrm>
            <a:off x="0" y="5627766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P4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BAB278EC-137E-47FD-ADE0-BB0910C4511B}"/>
              </a:ext>
            </a:extLst>
          </p:cNvPr>
          <p:cNvSpPr txBox="1"/>
          <p:nvPr/>
        </p:nvSpPr>
        <p:spPr>
          <a:xfrm>
            <a:off x="7729979" y="5341267"/>
            <a:ext cx="3946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User </a:t>
            </a:r>
            <a:r>
              <a:rPr lang="pl-PL" dirty="0" err="1">
                <a:solidFill>
                  <a:srgbClr val="FF0000"/>
                </a:solidFill>
              </a:rPr>
              <a:t>access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>
                <a:solidFill>
                  <a:srgbClr val="FF0000"/>
                </a:solidFill>
              </a:rPr>
              <a:t>ONAP MVP</a:t>
            </a:r>
          </a:p>
          <a:p>
            <a:r>
              <a:rPr lang="pl-PL" dirty="0" err="1">
                <a:solidFill>
                  <a:srgbClr val="FF0000"/>
                </a:solidFill>
              </a:rPr>
              <a:t>Flow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 err="1">
                <a:solidFill>
                  <a:srgbClr val="FF0000"/>
                </a:solidFill>
              </a:rPr>
              <a:t>Logs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4803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2/3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dirty="0"/>
              <a:t>New </a:t>
            </a:r>
            <a:r>
              <a:rPr lang="pl-PL" dirty="0" err="1"/>
              <a:t>meetings</a:t>
            </a:r>
            <a:r>
              <a:rPr lang="pl-PL" dirty="0"/>
              <a:t> with </a:t>
            </a:r>
            <a:r>
              <a:rPr lang="pl-PL" dirty="0" err="1"/>
              <a:t>special</a:t>
            </a:r>
            <a:r>
              <a:rPr lang="pl-PL" dirty="0"/>
              <a:t> </a:t>
            </a:r>
            <a:r>
              <a:rPr lang="pl-PL" dirty="0" err="1"/>
              <a:t>focus</a:t>
            </a:r>
            <a:r>
              <a:rPr lang="pl-PL" dirty="0"/>
              <a:t> on </a:t>
            </a:r>
            <a:r>
              <a:rPr lang="pl-PL" dirty="0" err="1"/>
              <a:t>security</a:t>
            </a:r>
            <a:r>
              <a:rPr lang="pl-PL" dirty="0"/>
              <a:t> </a:t>
            </a:r>
            <a:r>
              <a:rPr lang="pl-PL" dirty="0" err="1"/>
              <a:t>guidelines</a:t>
            </a:r>
            <a:r>
              <a:rPr lang="pl-PL" dirty="0"/>
              <a:t> (Harald) – </a:t>
            </a:r>
            <a:r>
              <a:rPr lang="pl-PL" dirty="0" err="1"/>
              <a:t>Thursday’s</a:t>
            </a:r>
            <a:r>
              <a:rPr lang="pl-PL" dirty="0"/>
              <a:t> b-</a:t>
            </a:r>
            <a:r>
              <a:rPr lang="pl-PL" dirty="0" err="1"/>
              <a:t>weekly</a:t>
            </a:r>
            <a:r>
              <a:rPr lang="pl-PL" dirty="0"/>
              <a:t> slot </a:t>
            </a:r>
            <a:r>
              <a:rPr lang="pl-PL" dirty="0" err="1"/>
              <a:t>has</a:t>
            </a:r>
            <a:r>
              <a:rPr lang="pl-PL" dirty="0"/>
              <a:t> </a:t>
            </a:r>
            <a:r>
              <a:rPr lang="pl-PL" dirty="0" err="1"/>
              <a:t>been</a:t>
            </a:r>
            <a:r>
              <a:rPr lang="pl-PL" dirty="0"/>
              <a:t> </a:t>
            </a:r>
            <a:r>
              <a:rPr lang="pl-PL" dirty="0" err="1"/>
              <a:t>just</a:t>
            </a:r>
            <a:r>
              <a:rPr lang="pl-PL" dirty="0"/>
              <a:t> </a:t>
            </a:r>
            <a:r>
              <a:rPr lang="pl-PL" dirty="0" err="1"/>
              <a:t>sent</a:t>
            </a:r>
            <a:r>
              <a:rPr lang="pl-PL" dirty="0"/>
              <a:t> to SECCOM </a:t>
            </a:r>
            <a:r>
              <a:rPr lang="pl-PL" dirty="0" err="1"/>
              <a:t>distribution</a:t>
            </a:r>
            <a:r>
              <a:rPr lang="pl-PL" dirty="0"/>
              <a:t> list.</a:t>
            </a:r>
          </a:p>
          <a:p>
            <a:pPr lvl="1"/>
            <a:r>
              <a:rPr lang="pl-PL" dirty="0">
                <a:solidFill>
                  <a:srgbClr val="FF0000"/>
                </a:solidFill>
              </a:rPr>
              <a:t>First </a:t>
            </a:r>
            <a:r>
              <a:rPr lang="pl-PL" dirty="0" err="1">
                <a:solidFill>
                  <a:srgbClr val="FF0000"/>
                </a:solidFill>
              </a:rPr>
              <a:t>meeting</a:t>
            </a:r>
            <a:r>
              <a:rPr lang="pl-PL" dirty="0">
                <a:solidFill>
                  <a:srgbClr val="FF0000"/>
                </a:solidFill>
              </a:rPr>
              <a:t> was </a:t>
            </a:r>
            <a:r>
              <a:rPr lang="pl-PL" dirty="0" err="1">
                <a:solidFill>
                  <a:srgbClr val="FF0000"/>
                </a:solidFill>
              </a:rPr>
              <a:t>done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last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week</a:t>
            </a:r>
            <a:r>
              <a:rPr lang="pl-PL" dirty="0">
                <a:solidFill>
                  <a:srgbClr val="FF0000"/>
                </a:solidFill>
              </a:rPr>
              <a:t> – </a:t>
            </a:r>
            <a:r>
              <a:rPr lang="pl-PL" dirty="0" err="1">
                <a:solidFill>
                  <a:srgbClr val="FF0000"/>
                </a:solidFill>
              </a:rPr>
              <a:t>all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contributions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are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welcome</a:t>
            </a:r>
            <a:r>
              <a:rPr lang="pl-PL" dirty="0">
                <a:solidFill>
                  <a:srgbClr val="FF0000"/>
                </a:solidFill>
              </a:rPr>
              <a:t>!</a:t>
            </a:r>
          </a:p>
          <a:p>
            <a:r>
              <a:rPr lang="pl-PL" sz="2400" dirty="0" err="1"/>
              <a:t>Upcoming</a:t>
            </a:r>
            <a:r>
              <a:rPr lang="pl-PL" sz="2400" dirty="0"/>
              <a:t> F2F </a:t>
            </a:r>
            <a:r>
              <a:rPr lang="pl-PL" sz="2400" dirty="0" err="1"/>
              <a:t>meetings</a:t>
            </a:r>
            <a:r>
              <a:rPr lang="pl-PL" sz="2400" dirty="0"/>
              <a:t> (</a:t>
            </a:r>
            <a:r>
              <a:rPr lang="pl-PL" sz="2400" dirty="0">
                <a:solidFill>
                  <a:srgbClr val="FF0000"/>
                </a:solidFill>
              </a:rPr>
              <a:t>ONES NA was </a:t>
            </a:r>
            <a:r>
              <a:rPr lang="pl-PL" sz="2400" dirty="0" err="1">
                <a:solidFill>
                  <a:srgbClr val="FF0000"/>
                </a:solidFill>
              </a:rPr>
              <a:t>postponed</a:t>
            </a:r>
            <a:r>
              <a:rPr lang="pl-PL" sz="2400" dirty="0">
                <a:solidFill>
                  <a:srgbClr val="FF0000"/>
                </a:solidFill>
              </a:rPr>
              <a:t> to +/- </a:t>
            </a:r>
            <a:r>
              <a:rPr lang="pl-PL" sz="2400" dirty="0" err="1">
                <a:solidFill>
                  <a:srgbClr val="FF0000"/>
                </a:solidFill>
              </a:rPr>
              <a:t>September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time</a:t>
            </a:r>
            <a:r>
              <a:rPr lang="pl-PL" sz="2400" dirty="0">
                <a:solidFill>
                  <a:srgbClr val="FF0000"/>
                </a:solidFill>
              </a:rPr>
              <a:t> </a:t>
            </a:r>
            <a:r>
              <a:rPr lang="pl-PL" sz="2400" dirty="0" err="1">
                <a:solidFill>
                  <a:srgbClr val="FF0000"/>
                </a:solidFill>
              </a:rPr>
              <a:t>frame</a:t>
            </a:r>
            <a:r>
              <a:rPr lang="pl-PL" sz="2400" dirty="0"/>
              <a:t>):</a:t>
            </a:r>
          </a:p>
          <a:p>
            <a:pPr lvl="1"/>
            <a:r>
              <a:rPr lang="pl-PL" sz="2000" dirty="0" err="1"/>
              <a:t>Topics</a:t>
            </a:r>
            <a:r>
              <a:rPr lang="pl-PL" sz="2000" dirty="0"/>
              <a:t> </a:t>
            </a:r>
            <a:r>
              <a:rPr lang="pl-PL" sz="2000" dirty="0" err="1"/>
              <a:t>proposal</a:t>
            </a:r>
            <a:r>
              <a:rPr lang="pl-PL" sz="2000" dirty="0"/>
              <a:t>:</a:t>
            </a:r>
          </a:p>
          <a:p>
            <a:pPr lvl="2"/>
            <a:r>
              <a:rPr lang="pl-PL" sz="1600" dirty="0"/>
              <a:t>Service </a:t>
            </a:r>
            <a:r>
              <a:rPr lang="pl-PL" sz="1600" dirty="0" err="1"/>
              <a:t>mesh</a:t>
            </a:r>
            <a:endParaRPr lang="pl-PL" sz="1600" dirty="0"/>
          </a:p>
          <a:p>
            <a:pPr lvl="2"/>
            <a:r>
              <a:rPr lang="pl-PL" sz="1600" dirty="0"/>
              <a:t>VNF </a:t>
            </a:r>
            <a:r>
              <a:rPr lang="pl-PL" sz="1600" dirty="0" err="1"/>
              <a:t>security</a:t>
            </a:r>
            <a:r>
              <a:rPr lang="pl-PL" sz="1600" dirty="0"/>
              <a:t> </a:t>
            </a:r>
            <a:r>
              <a:rPr lang="pl-PL" sz="1600" dirty="0" err="1"/>
              <a:t>requirements</a:t>
            </a:r>
            <a:endParaRPr lang="pl-PL" sz="1600" dirty="0"/>
          </a:p>
          <a:p>
            <a:pPr lvl="2"/>
            <a:r>
              <a:rPr lang="pl-PL" sz="1600" dirty="0" err="1"/>
              <a:t>Package</a:t>
            </a:r>
            <a:r>
              <a:rPr lang="pl-PL" sz="1600" dirty="0"/>
              <a:t> </a:t>
            </a:r>
            <a:r>
              <a:rPr lang="pl-PL" sz="1600" dirty="0" err="1"/>
              <a:t>upgrade</a:t>
            </a:r>
            <a:r>
              <a:rPr lang="pl-PL" sz="1600" dirty="0"/>
              <a:t> </a:t>
            </a:r>
            <a:r>
              <a:rPr lang="pl-PL" sz="1600" dirty="0" err="1"/>
              <a:t>strategy</a:t>
            </a:r>
            <a:endParaRPr lang="pl-PL" sz="1600" dirty="0"/>
          </a:p>
          <a:p>
            <a:pPr lvl="2"/>
            <a:r>
              <a:rPr lang="pl-PL" sz="1600" dirty="0" err="1"/>
              <a:t>Communication</a:t>
            </a:r>
            <a:r>
              <a:rPr lang="pl-PL" sz="1600" dirty="0"/>
              <a:t> matrix</a:t>
            </a:r>
          </a:p>
          <a:p>
            <a:pPr lvl="2"/>
            <a:r>
              <a:rPr lang="pl-PL" sz="1600" dirty="0" err="1"/>
              <a:t>Password</a:t>
            </a:r>
            <a:r>
              <a:rPr lang="pl-PL" sz="1600" dirty="0"/>
              <a:t> </a:t>
            </a:r>
            <a:r>
              <a:rPr lang="pl-PL" sz="1600" dirty="0" err="1"/>
              <a:t>removal</a:t>
            </a:r>
            <a:r>
              <a:rPr lang="pl-PL" sz="1600" dirty="0"/>
              <a:t> </a:t>
            </a:r>
            <a:r>
              <a:rPr lang="pl-PL" sz="1600" dirty="0" err="1"/>
              <a:t>continued</a:t>
            </a:r>
            <a:endParaRPr lang="pl-PL" sz="1600" dirty="0"/>
          </a:p>
          <a:p>
            <a:pPr lvl="1"/>
            <a:r>
              <a:rPr lang="pl-PL" sz="2000" dirty="0"/>
              <a:t>As </a:t>
            </a:r>
            <a:r>
              <a:rPr lang="pl-PL" sz="2000" dirty="0" err="1"/>
              <a:t>Coronavirus</a:t>
            </a:r>
            <a:r>
              <a:rPr lang="pl-PL" sz="2000" dirty="0"/>
              <a:t> </a:t>
            </a:r>
            <a:r>
              <a:rPr lang="pl-PL" sz="2000" dirty="0" err="1"/>
              <a:t>threat</a:t>
            </a:r>
            <a:r>
              <a:rPr lang="pl-PL" sz="2000" dirty="0"/>
              <a:t> </a:t>
            </a:r>
            <a:r>
              <a:rPr lang="pl-PL" sz="2000" dirty="0" err="1"/>
              <a:t>is</a:t>
            </a:r>
            <a:r>
              <a:rPr lang="pl-PL" sz="2000" dirty="0"/>
              <a:t> a </a:t>
            </a:r>
            <a:r>
              <a:rPr lang="pl-PL" sz="2000" dirty="0" err="1"/>
              <a:t>serious</a:t>
            </a:r>
            <a:r>
              <a:rPr lang="pl-PL" sz="2000" dirty="0"/>
              <a:t> </a:t>
            </a:r>
            <a:r>
              <a:rPr lang="pl-PL" sz="2000" dirty="0" err="1"/>
              <a:t>concern</a:t>
            </a:r>
            <a:r>
              <a:rPr lang="pl-PL" sz="2000" dirty="0"/>
              <a:t>, </a:t>
            </a:r>
            <a:r>
              <a:rPr lang="pl-PL" sz="2000" dirty="0" err="1"/>
              <a:t>companies</a:t>
            </a:r>
            <a:r>
              <a:rPr lang="pl-PL" sz="2000" dirty="0"/>
              <a:t> to </a:t>
            </a:r>
            <a:r>
              <a:rPr lang="pl-PL" sz="2000" dirty="0" err="1"/>
              <a:t>protect</a:t>
            </a:r>
            <a:r>
              <a:rPr lang="pl-PL" sz="2000" dirty="0"/>
              <a:t> </a:t>
            </a:r>
            <a:r>
              <a:rPr lang="pl-PL" sz="2000" dirty="0" err="1"/>
              <a:t>their</a:t>
            </a:r>
            <a:r>
              <a:rPr lang="pl-PL" sz="2000" dirty="0"/>
              <a:t> </a:t>
            </a:r>
            <a:r>
              <a:rPr lang="pl-PL" sz="2000" dirty="0" err="1"/>
              <a:t>employees</a:t>
            </a:r>
            <a:r>
              <a:rPr lang="pl-PL" sz="2000" dirty="0"/>
              <a:t> </a:t>
            </a:r>
            <a:r>
              <a:rPr lang="pl-PL" sz="2000" dirty="0" err="1"/>
              <a:t>starting</a:t>
            </a:r>
            <a:r>
              <a:rPr lang="pl-PL" sz="2000" dirty="0"/>
              <a:t> to </a:t>
            </a:r>
            <a:r>
              <a:rPr lang="pl-PL" sz="2000" dirty="0" err="1"/>
              <a:t>ban</a:t>
            </a:r>
            <a:r>
              <a:rPr lang="pl-PL" sz="2000" dirty="0"/>
              <a:t> </a:t>
            </a:r>
            <a:r>
              <a:rPr lang="pl-PL" sz="2000" dirty="0" err="1"/>
              <a:t>participation</a:t>
            </a:r>
            <a:r>
              <a:rPr lang="pl-PL" sz="2000" dirty="0"/>
              <a:t> in </a:t>
            </a:r>
            <a:r>
              <a:rPr lang="pl-PL" sz="2000" dirty="0" err="1"/>
              <a:t>events</a:t>
            </a:r>
            <a:r>
              <a:rPr lang="pl-PL" sz="2000" dirty="0"/>
              <a:t> </a:t>
            </a:r>
            <a:r>
              <a:rPr lang="pl-PL" sz="2000" dirty="0" err="1"/>
              <a:t>like</a:t>
            </a:r>
            <a:r>
              <a:rPr lang="pl-PL" sz="2000" dirty="0"/>
              <a:t> </a:t>
            </a:r>
            <a:r>
              <a:rPr lang="pl-PL" sz="2000" dirty="0" err="1"/>
              <a:t>conferences</a:t>
            </a:r>
            <a:r>
              <a:rPr lang="pl-PL" sz="2000" dirty="0"/>
              <a:t>. </a:t>
            </a:r>
          </a:p>
          <a:p>
            <a:pPr lvl="1"/>
            <a:endParaRPr lang="pl-PL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8214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3/3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sz="2400" dirty="0"/>
              <a:t>ONES NA CFP - TBC:  </a:t>
            </a:r>
          </a:p>
          <a:p>
            <a:pPr lvl="1"/>
            <a:r>
              <a:rPr lang="pl-PL" sz="2000" dirty="0"/>
              <a:t>ODL and ONAP (Pawel &amp; Luis) - </a:t>
            </a:r>
            <a:r>
              <a:rPr lang="pl-PL" sz="2000" dirty="0" err="1">
                <a:solidFill>
                  <a:srgbClr val="FF0000"/>
                </a:solidFill>
              </a:rPr>
              <a:t>rejected</a:t>
            </a:r>
            <a:endParaRPr lang="pl-PL" sz="2000" dirty="0">
              <a:solidFill>
                <a:srgbClr val="FF0000"/>
              </a:solidFill>
            </a:endParaRPr>
          </a:p>
          <a:p>
            <a:pPr lvl="1"/>
            <a:r>
              <a:rPr lang="pl-PL" sz="2000" dirty="0" err="1"/>
              <a:t>Password</a:t>
            </a:r>
            <a:r>
              <a:rPr lang="pl-PL" sz="2000" dirty="0"/>
              <a:t> </a:t>
            </a:r>
            <a:r>
              <a:rPr lang="pl-PL" sz="2000" dirty="0" err="1"/>
              <a:t>generation</a:t>
            </a:r>
            <a:r>
              <a:rPr lang="pl-PL" sz="2000" dirty="0"/>
              <a:t> with ONAP (Krzysztof)</a:t>
            </a:r>
          </a:p>
          <a:p>
            <a:pPr lvl="1"/>
            <a:r>
              <a:rPr lang="pl-PL" sz="2000" dirty="0" err="1"/>
              <a:t>Cloudnative</a:t>
            </a:r>
            <a:r>
              <a:rPr lang="pl-PL" sz="2000" dirty="0"/>
              <a:t> </a:t>
            </a:r>
            <a:r>
              <a:rPr lang="pl-PL" sz="2000" dirty="0" err="1"/>
              <a:t>deployment</a:t>
            </a:r>
            <a:r>
              <a:rPr lang="pl-PL" sz="2000" dirty="0"/>
              <a:t> of ONAP with </a:t>
            </a:r>
            <a:r>
              <a:rPr lang="pl-PL" sz="2000" dirty="0" err="1"/>
              <a:t>ingress</a:t>
            </a:r>
            <a:r>
              <a:rPr lang="pl-PL" sz="2000" dirty="0"/>
              <a:t> </a:t>
            </a:r>
            <a:r>
              <a:rPr lang="pl-PL" sz="2000" dirty="0" err="1"/>
              <a:t>controller</a:t>
            </a:r>
            <a:r>
              <a:rPr lang="pl-PL" sz="2000" dirty="0"/>
              <a:t> (Krzysztof)</a:t>
            </a:r>
          </a:p>
          <a:p>
            <a:pPr lvl="1"/>
            <a:r>
              <a:rPr lang="pl-PL" sz="2000" dirty="0" err="1"/>
              <a:t>Kubernetes</a:t>
            </a:r>
            <a:r>
              <a:rPr lang="pl-PL" sz="2000" dirty="0"/>
              <a:t> and </a:t>
            </a:r>
            <a:r>
              <a:rPr lang="pl-PL" sz="2000" dirty="0" err="1"/>
              <a:t>security</a:t>
            </a:r>
            <a:r>
              <a:rPr lang="pl-PL" sz="2000" dirty="0"/>
              <a:t> </a:t>
            </a:r>
            <a:r>
              <a:rPr lang="pl-PL" sz="2000" dirty="0" err="1"/>
              <a:t>aspects</a:t>
            </a:r>
            <a:r>
              <a:rPr lang="pl-PL" sz="2000" dirty="0"/>
              <a:t> (Samuli &amp; Amy) </a:t>
            </a:r>
          </a:p>
          <a:p>
            <a:endParaRPr lang="pl-PL" sz="2400" dirty="0"/>
          </a:p>
          <a:p>
            <a:pPr lvl="1"/>
            <a:endParaRPr lang="pl-PL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30703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New topics to be covered on next SECCOM (17th of March)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 err="1"/>
              <a:t>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9536EFF6E958429D0F65D4B4B7D857" ma:contentTypeVersion="0" ma:contentTypeDescription="Create a new document." ma:contentTypeScope="" ma:versionID="f8c027af285f69da7e7968c708216e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eaf525471b0dc977e71b88cabba25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B8D088-CA74-4A6F-9EA2-10E67D46FD77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FEF0644-D821-41EB-83F5-A25D536EB5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55639</TotalTime>
  <Words>617</Words>
  <Application>Microsoft Office PowerPoint</Application>
  <PresentationFormat>Panoramiczny</PresentationFormat>
  <Paragraphs>65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Office Theme</vt:lpstr>
      <vt:lpstr>ONAP Security Meeting </vt:lpstr>
      <vt:lpstr>Agenda Topics General</vt:lpstr>
      <vt:lpstr>Agenda &amp; Minutes 1/3</vt:lpstr>
      <vt:lpstr>Guilin priorities – SECCOM priorities – recent update proposal</vt:lpstr>
      <vt:lpstr>Agenda &amp; Minutes 2/3</vt:lpstr>
      <vt:lpstr>Agenda &amp; Minutes 3/3</vt:lpstr>
      <vt:lpstr>New topics to be covered on next SECCOM (17th of March)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Pawel Pawlak</cp:lastModifiedBy>
  <cp:revision>1028</cp:revision>
  <cp:lastPrinted>2017-08-07T21:14:23Z</cp:lastPrinted>
  <dcterms:created xsi:type="dcterms:W3CDTF">2017-02-27T16:23:08Z</dcterms:created>
  <dcterms:modified xsi:type="dcterms:W3CDTF">2020-03-10T21:23:40Z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0x0101000E9536EFF6E958429D0F65D4B4B7D857</vt:lpwstr>
  </property>
</Properties>
</file>