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71" d="100"/>
          <a:sy n="71" d="100"/>
        </p:scale>
        <p:origin x="7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CA675-4BC5-4926-85E3-C92DADD52068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A24B3BD2-615B-46A4-93AA-83E8EDCC0971}">
      <dgm:prSet phldrT="[Text]" custT="1"/>
      <dgm:spPr/>
      <dgm:t>
        <a:bodyPr/>
        <a:lstStyle/>
        <a:p>
          <a:pPr algn="l"/>
          <a:r>
            <a:rPr lang="en-US" sz="1200" b="1" dirty="0" smtClean="0"/>
            <a:t>VNF Provider:</a:t>
          </a:r>
          <a:endParaRPr lang="en-US" sz="1200" b="1" dirty="0"/>
        </a:p>
      </dgm:t>
    </dgm:pt>
    <dgm:pt modelId="{E5700102-E229-4DF7-ADB8-4BA8CF3FFEDD}" type="parTrans" cxnId="{A9A180BC-1EF0-4D04-87EF-E477773A7EEE}">
      <dgm:prSet/>
      <dgm:spPr/>
      <dgm:t>
        <a:bodyPr/>
        <a:lstStyle/>
        <a:p>
          <a:endParaRPr lang="en-US"/>
        </a:p>
      </dgm:t>
    </dgm:pt>
    <dgm:pt modelId="{5C533E9E-E32E-4F4D-A079-87750B318821}" type="sibTrans" cxnId="{A9A180BC-1EF0-4D04-87EF-E477773A7EEE}">
      <dgm:prSet/>
      <dgm:spPr/>
      <dgm:t>
        <a:bodyPr/>
        <a:lstStyle/>
        <a:p>
          <a:endParaRPr lang="en-US"/>
        </a:p>
      </dgm:t>
    </dgm:pt>
    <dgm:pt modelId="{8DE377B9-2A9C-44E0-95D3-32DD9D2497E8}">
      <dgm:prSet phldrT="[Text]" custT="1"/>
      <dgm:spPr/>
      <dgm:t>
        <a:bodyPr/>
        <a:lstStyle/>
        <a:p>
          <a:r>
            <a:rPr lang="en-US" sz="1200" b="1" smtClean="0"/>
            <a:t>Service Provider VNF </a:t>
          </a:r>
          <a:br>
            <a:rPr lang="en-US" sz="1200" b="1" smtClean="0"/>
          </a:br>
          <a:r>
            <a:rPr lang="en-US" sz="1200" b="1" smtClean="0"/>
            <a:t>Design-time</a:t>
          </a:r>
          <a:r>
            <a:rPr lang="en-US" sz="1200" b="1" dirty="0" smtClean="0"/>
            <a:t>:</a:t>
          </a:r>
        </a:p>
      </dgm:t>
    </dgm:pt>
    <dgm:pt modelId="{EC6B8F6E-74D5-4EE4-99A4-735D81831614}" type="parTrans" cxnId="{459FB832-9E0E-4FA9-B5C6-C42C5014B7A1}">
      <dgm:prSet/>
      <dgm:spPr/>
      <dgm:t>
        <a:bodyPr/>
        <a:lstStyle/>
        <a:p>
          <a:endParaRPr lang="en-US"/>
        </a:p>
      </dgm:t>
    </dgm:pt>
    <dgm:pt modelId="{5A872BE8-53C7-450C-8425-89E36A930CEA}" type="sibTrans" cxnId="{459FB832-9E0E-4FA9-B5C6-C42C5014B7A1}">
      <dgm:prSet/>
      <dgm:spPr/>
      <dgm:t>
        <a:bodyPr/>
        <a:lstStyle/>
        <a:p>
          <a:endParaRPr lang="en-US"/>
        </a:p>
      </dgm:t>
    </dgm:pt>
    <dgm:pt modelId="{FA3DA574-0BC3-4D21-B7D9-E62F010FC0FD}">
      <dgm:prSet phldrT="[Text]" custT="1"/>
      <dgm:spPr/>
      <dgm:t>
        <a:bodyPr/>
        <a:lstStyle/>
        <a:p>
          <a:r>
            <a:rPr lang="en-US" sz="1200" b="1" dirty="0" smtClean="0"/>
            <a:t>Service Provider VNF </a:t>
          </a:r>
          <a:br>
            <a:rPr lang="en-US" sz="1200" b="1" dirty="0" smtClean="0"/>
          </a:br>
          <a:r>
            <a:rPr lang="en-US" sz="1200" b="1" dirty="0" smtClean="0"/>
            <a:t>Run-time:</a:t>
          </a:r>
          <a:endParaRPr lang="en-US" sz="1200" b="1" dirty="0"/>
        </a:p>
      </dgm:t>
    </dgm:pt>
    <dgm:pt modelId="{74A50208-54DA-44F7-8985-AD4EB1672B3E}" type="parTrans" cxnId="{5D43A95A-63B8-4EA5-9190-7E56BF2A8832}">
      <dgm:prSet/>
      <dgm:spPr/>
      <dgm:t>
        <a:bodyPr/>
        <a:lstStyle/>
        <a:p>
          <a:endParaRPr lang="en-US"/>
        </a:p>
      </dgm:t>
    </dgm:pt>
    <dgm:pt modelId="{9D68AEED-646B-4771-ACD9-BBB45260961C}" type="sibTrans" cxnId="{5D43A95A-63B8-4EA5-9190-7E56BF2A8832}">
      <dgm:prSet/>
      <dgm:spPr/>
      <dgm:t>
        <a:bodyPr/>
        <a:lstStyle/>
        <a:p>
          <a:endParaRPr lang="en-US"/>
        </a:p>
      </dgm:t>
    </dgm:pt>
    <dgm:pt modelId="{635B0C84-EDCD-4312-93ED-57B998CF4588}">
      <dgm:prSet phldrT="[Text]" custT="1"/>
      <dgm:spPr/>
      <dgm:t>
        <a:bodyPr/>
        <a:lstStyle/>
        <a:p>
          <a:pPr algn="l"/>
          <a:r>
            <a:rPr lang="en-US" sz="1100" dirty="0" smtClean="0"/>
            <a:t>Design</a:t>
          </a:r>
          <a:endParaRPr lang="en-US" sz="1100" dirty="0"/>
        </a:p>
      </dgm:t>
    </dgm:pt>
    <dgm:pt modelId="{65B7FABD-8EB5-432B-97A9-B7F795FC765B}" type="parTrans" cxnId="{15F12A02-C7A8-4C04-A60E-47AFD0F80E26}">
      <dgm:prSet/>
      <dgm:spPr/>
      <dgm:t>
        <a:bodyPr/>
        <a:lstStyle/>
        <a:p>
          <a:endParaRPr lang="en-US"/>
        </a:p>
      </dgm:t>
    </dgm:pt>
    <dgm:pt modelId="{321018AE-6B48-467D-8E78-D1E38444A4DE}" type="sibTrans" cxnId="{15F12A02-C7A8-4C04-A60E-47AFD0F80E26}">
      <dgm:prSet/>
      <dgm:spPr/>
      <dgm:t>
        <a:bodyPr/>
        <a:lstStyle/>
        <a:p>
          <a:endParaRPr lang="en-US"/>
        </a:p>
      </dgm:t>
    </dgm:pt>
    <dgm:pt modelId="{9D1A2649-A089-4BB9-B0C9-7437B2D7AA0D}">
      <dgm:prSet phldrT="[Text]" custT="1"/>
      <dgm:spPr/>
      <dgm:t>
        <a:bodyPr/>
        <a:lstStyle/>
        <a:p>
          <a:pPr algn="l"/>
          <a:r>
            <a:rPr lang="en-US" sz="1100" dirty="0" smtClean="0"/>
            <a:t>Develop</a:t>
          </a:r>
          <a:endParaRPr lang="en-US" sz="1100" dirty="0"/>
        </a:p>
      </dgm:t>
    </dgm:pt>
    <dgm:pt modelId="{57C698CC-DFDC-44B1-852C-1461E83115AE}" type="parTrans" cxnId="{A79D4EA4-081F-4143-A2C3-0C1D705CB773}">
      <dgm:prSet/>
      <dgm:spPr/>
      <dgm:t>
        <a:bodyPr/>
        <a:lstStyle/>
        <a:p>
          <a:endParaRPr lang="en-US"/>
        </a:p>
      </dgm:t>
    </dgm:pt>
    <dgm:pt modelId="{0342EC35-5941-4F4F-9AF7-BC96C7ACBFFC}" type="sibTrans" cxnId="{A79D4EA4-081F-4143-A2C3-0C1D705CB773}">
      <dgm:prSet/>
      <dgm:spPr/>
      <dgm:t>
        <a:bodyPr/>
        <a:lstStyle/>
        <a:p>
          <a:endParaRPr lang="en-US"/>
        </a:p>
      </dgm:t>
    </dgm:pt>
    <dgm:pt modelId="{DBAD6C7E-669D-4691-8900-C00A771EF066}">
      <dgm:prSet phldrT="[Text]" custT="1"/>
      <dgm:spPr/>
      <dgm:t>
        <a:bodyPr/>
        <a:lstStyle/>
        <a:p>
          <a:pPr algn="l"/>
          <a:r>
            <a:rPr lang="en-US" sz="1100" dirty="0" smtClean="0"/>
            <a:t>Test (certify)</a:t>
          </a:r>
          <a:endParaRPr lang="en-US" sz="1100" dirty="0"/>
        </a:p>
      </dgm:t>
    </dgm:pt>
    <dgm:pt modelId="{944C6045-F56A-4D5E-87A8-6ADAED5CCD6D}" type="parTrans" cxnId="{73AE15A8-DFE7-48DC-95E7-E30810A0F454}">
      <dgm:prSet/>
      <dgm:spPr/>
      <dgm:t>
        <a:bodyPr/>
        <a:lstStyle/>
        <a:p>
          <a:endParaRPr lang="en-US"/>
        </a:p>
      </dgm:t>
    </dgm:pt>
    <dgm:pt modelId="{566EC821-5E95-4029-9B5B-8B38F17012CA}" type="sibTrans" cxnId="{73AE15A8-DFE7-48DC-95E7-E30810A0F454}">
      <dgm:prSet/>
      <dgm:spPr/>
      <dgm:t>
        <a:bodyPr/>
        <a:lstStyle/>
        <a:p>
          <a:endParaRPr lang="en-US"/>
        </a:p>
      </dgm:t>
    </dgm:pt>
    <dgm:pt modelId="{AA17F03B-12AD-4DD1-8968-48CA092A94EE}">
      <dgm:prSet phldrT="[Text]" custT="1"/>
      <dgm:spPr/>
      <dgm:t>
        <a:bodyPr/>
        <a:lstStyle/>
        <a:p>
          <a:r>
            <a:rPr lang="en-US" sz="1100" dirty="0" smtClean="0"/>
            <a:t>Select</a:t>
          </a:r>
        </a:p>
      </dgm:t>
    </dgm:pt>
    <dgm:pt modelId="{5DCD3B68-C160-4345-81C3-4F4FA393C653}" type="parTrans" cxnId="{FDCEADDF-DDB7-4A5C-AA3F-C6D8954563F4}">
      <dgm:prSet/>
      <dgm:spPr/>
      <dgm:t>
        <a:bodyPr/>
        <a:lstStyle/>
        <a:p>
          <a:endParaRPr lang="en-US"/>
        </a:p>
      </dgm:t>
    </dgm:pt>
    <dgm:pt modelId="{D79AD059-5D3D-422D-A3BE-289F7C00C568}" type="sibTrans" cxnId="{FDCEADDF-DDB7-4A5C-AA3F-C6D8954563F4}">
      <dgm:prSet/>
      <dgm:spPr/>
      <dgm:t>
        <a:bodyPr/>
        <a:lstStyle/>
        <a:p>
          <a:endParaRPr lang="en-US"/>
        </a:p>
      </dgm:t>
    </dgm:pt>
    <dgm:pt modelId="{D4B58B4F-7CDA-4047-B4E0-849E1F7E04EE}">
      <dgm:prSet custT="1"/>
      <dgm:spPr/>
      <dgm:t>
        <a:bodyPr/>
        <a:lstStyle/>
        <a:p>
          <a:r>
            <a:rPr lang="en-US" sz="1100" dirty="0" smtClean="0"/>
            <a:t>Order</a:t>
          </a:r>
        </a:p>
      </dgm:t>
    </dgm:pt>
    <dgm:pt modelId="{405F5676-F58E-4004-BECC-F189E8C39E7E}" type="parTrans" cxnId="{4A9C4FA2-AE6F-44FB-8FBC-9063864C2061}">
      <dgm:prSet/>
      <dgm:spPr/>
      <dgm:t>
        <a:bodyPr/>
        <a:lstStyle/>
        <a:p>
          <a:endParaRPr lang="en-US"/>
        </a:p>
      </dgm:t>
    </dgm:pt>
    <dgm:pt modelId="{70C21184-3972-44B3-B438-B1C9F6574AD8}" type="sibTrans" cxnId="{4A9C4FA2-AE6F-44FB-8FBC-9063864C2061}">
      <dgm:prSet/>
      <dgm:spPr/>
      <dgm:t>
        <a:bodyPr/>
        <a:lstStyle/>
        <a:p>
          <a:endParaRPr lang="en-US"/>
        </a:p>
      </dgm:t>
    </dgm:pt>
    <dgm:pt modelId="{12800C60-0194-42A5-BDA8-BA040E45C7F9}">
      <dgm:prSet custT="1"/>
      <dgm:spPr/>
      <dgm:t>
        <a:bodyPr/>
        <a:lstStyle/>
        <a:p>
          <a:r>
            <a:rPr lang="en-US" sz="1100" dirty="0" smtClean="0"/>
            <a:t>Validate &amp; Certify</a:t>
          </a:r>
        </a:p>
      </dgm:t>
    </dgm:pt>
    <dgm:pt modelId="{AF86F071-506A-4A23-BA8F-ECF18760F47D}" type="parTrans" cxnId="{AABC1626-F569-41EE-8C08-C2A6DE1A3394}">
      <dgm:prSet/>
      <dgm:spPr/>
      <dgm:t>
        <a:bodyPr/>
        <a:lstStyle/>
        <a:p>
          <a:endParaRPr lang="en-US"/>
        </a:p>
      </dgm:t>
    </dgm:pt>
    <dgm:pt modelId="{08C444BD-42FD-4BE6-AE79-DE7ABBF64A0D}" type="sibTrans" cxnId="{AABC1626-F569-41EE-8C08-C2A6DE1A3394}">
      <dgm:prSet/>
      <dgm:spPr/>
      <dgm:t>
        <a:bodyPr/>
        <a:lstStyle/>
        <a:p>
          <a:endParaRPr lang="en-US"/>
        </a:p>
      </dgm:t>
    </dgm:pt>
    <dgm:pt modelId="{B942B345-1920-40C5-945D-FF633DE06102}">
      <dgm:prSet custT="1"/>
      <dgm:spPr/>
      <dgm:t>
        <a:bodyPr/>
        <a:lstStyle/>
        <a:p>
          <a:r>
            <a:rPr lang="en-US" sz="1100" dirty="0" smtClean="0"/>
            <a:t>On-board</a:t>
          </a:r>
        </a:p>
      </dgm:t>
    </dgm:pt>
    <dgm:pt modelId="{BD52B1AB-3E01-49C9-AD20-57269BF8247D}" type="parTrans" cxnId="{0E768C2E-4B49-4C94-AB57-BFEA1A2A3433}">
      <dgm:prSet/>
      <dgm:spPr/>
      <dgm:t>
        <a:bodyPr/>
        <a:lstStyle/>
        <a:p>
          <a:endParaRPr lang="en-US"/>
        </a:p>
      </dgm:t>
    </dgm:pt>
    <dgm:pt modelId="{C9B09549-EBA3-4786-891A-EE51E61A372E}" type="sibTrans" cxnId="{0E768C2E-4B49-4C94-AB57-BFEA1A2A3433}">
      <dgm:prSet/>
      <dgm:spPr/>
      <dgm:t>
        <a:bodyPr/>
        <a:lstStyle/>
        <a:p>
          <a:endParaRPr lang="en-US"/>
        </a:p>
      </dgm:t>
    </dgm:pt>
    <dgm:pt modelId="{2D9F69E5-42A6-4026-AAA4-ADFA51D661DE}">
      <dgm:prSet custT="1"/>
      <dgm:spPr/>
      <dgm:t>
        <a:bodyPr/>
        <a:lstStyle/>
        <a:p>
          <a:r>
            <a:rPr lang="en-US" sz="1100" dirty="0" smtClean="0"/>
            <a:t>VNF Package (with VNFD)</a:t>
          </a:r>
        </a:p>
      </dgm:t>
    </dgm:pt>
    <dgm:pt modelId="{79123F1F-A69F-4B14-8B6F-5637BC16CF82}" type="parTrans" cxnId="{B8AF0DE5-ACEB-4502-9E2D-31A49230A254}">
      <dgm:prSet/>
      <dgm:spPr/>
      <dgm:t>
        <a:bodyPr/>
        <a:lstStyle/>
        <a:p>
          <a:endParaRPr lang="en-US"/>
        </a:p>
      </dgm:t>
    </dgm:pt>
    <dgm:pt modelId="{6D8AAE74-2BBE-458A-802E-C906112B42C1}" type="sibTrans" cxnId="{B8AF0DE5-ACEB-4502-9E2D-31A49230A254}">
      <dgm:prSet/>
      <dgm:spPr/>
      <dgm:t>
        <a:bodyPr/>
        <a:lstStyle/>
        <a:p>
          <a:endParaRPr lang="en-US"/>
        </a:p>
      </dgm:t>
    </dgm:pt>
    <dgm:pt modelId="{16B82681-0352-4148-912C-049F0E2EE474}">
      <dgm:prSet phldrT="[Text]" custT="1"/>
      <dgm:spPr/>
      <dgm:t>
        <a:bodyPr/>
        <a:lstStyle/>
        <a:p>
          <a:r>
            <a:rPr lang="en-US" sz="1100" dirty="0" smtClean="0"/>
            <a:t>Assemble</a:t>
          </a:r>
          <a:endParaRPr lang="en-US" sz="1100" dirty="0"/>
        </a:p>
      </dgm:t>
    </dgm:pt>
    <dgm:pt modelId="{BB10A957-3239-4C4E-A8FC-EAFED56BAA93}" type="parTrans" cxnId="{C0AE66DF-002A-41DF-821A-21E20833E9FD}">
      <dgm:prSet/>
      <dgm:spPr/>
      <dgm:t>
        <a:bodyPr/>
        <a:lstStyle/>
        <a:p>
          <a:endParaRPr lang="en-US"/>
        </a:p>
      </dgm:t>
    </dgm:pt>
    <dgm:pt modelId="{D9B5729E-93D0-46CA-B714-41D93C23D1A8}" type="sibTrans" cxnId="{C0AE66DF-002A-41DF-821A-21E20833E9FD}">
      <dgm:prSet/>
      <dgm:spPr/>
      <dgm:t>
        <a:bodyPr/>
        <a:lstStyle/>
        <a:p>
          <a:endParaRPr lang="en-US"/>
        </a:p>
      </dgm:t>
    </dgm:pt>
    <dgm:pt modelId="{A1A5D9E5-63EB-40BE-A619-CC7247F2E496}">
      <dgm:prSet custT="1"/>
      <dgm:spPr/>
      <dgm:t>
        <a:bodyPr/>
        <a:lstStyle/>
        <a:p>
          <a:r>
            <a:rPr lang="en-US" sz="1100" dirty="0" smtClean="0"/>
            <a:t>Assign</a:t>
          </a:r>
        </a:p>
      </dgm:t>
    </dgm:pt>
    <dgm:pt modelId="{3629187B-7C54-447D-AE60-002E1EA992AD}" type="parTrans" cxnId="{9FCABC74-8C70-4F98-8D26-70B227651B08}">
      <dgm:prSet/>
      <dgm:spPr/>
      <dgm:t>
        <a:bodyPr/>
        <a:lstStyle/>
        <a:p>
          <a:endParaRPr lang="en-US"/>
        </a:p>
      </dgm:t>
    </dgm:pt>
    <dgm:pt modelId="{BCF40D2B-42A2-4B14-BDAE-2856C202A607}" type="sibTrans" cxnId="{9FCABC74-8C70-4F98-8D26-70B227651B08}">
      <dgm:prSet/>
      <dgm:spPr/>
      <dgm:t>
        <a:bodyPr/>
        <a:lstStyle/>
        <a:p>
          <a:endParaRPr lang="en-US"/>
        </a:p>
      </dgm:t>
    </dgm:pt>
    <dgm:pt modelId="{D6490C9A-B318-4C14-BC73-C6638E535DC7}">
      <dgm:prSet custT="1"/>
      <dgm:spPr/>
      <dgm:t>
        <a:bodyPr/>
        <a:lstStyle/>
        <a:p>
          <a:r>
            <a:rPr lang="en-US" sz="1100" dirty="0" smtClean="0"/>
            <a:t>Service Configure</a:t>
          </a:r>
        </a:p>
      </dgm:t>
    </dgm:pt>
    <dgm:pt modelId="{160780B3-4DF6-4F64-A84F-D30781EBE156}" type="parTrans" cxnId="{545C64C2-C4C5-4B94-B3B1-2BF2062383FA}">
      <dgm:prSet/>
      <dgm:spPr/>
      <dgm:t>
        <a:bodyPr/>
        <a:lstStyle/>
        <a:p>
          <a:endParaRPr lang="en-US"/>
        </a:p>
      </dgm:t>
    </dgm:pt>
    <dgm:pt modelId="{6259F105-D941-4E89-9932-8A98BD4D4A07}" type="sibTrans" cxnId="{545C64C2-C4C5-4B94-B3B1-2BF2062383FA}">
      <dgm:prSet/>
      <dgm:spPr/>
      <dgm:t>
        <a:bodyPr/>
        <a:lstStyle/>
        <a:p>
          <a:endParaRPr lang="en-US"/>
        </a:p>
      </dgm:t>
    </dgm:pt>
    <dgm:pt modelId="{76F1D079-0F1F-45C1-BABF-A68A14CF62D2}">
      <dgm:prSet custT="1"/>
      <dgm:spPr/>
      <dgm:t>
        <a:bodyPr/>
        <a:lstStyle/>
        <a:p>
          <a:r>
            <a:rPr lang="en-US" sz="1100" dirty="0" smtClean="0"/>
            <a:t>Deploy (instantiate, rebuild)</a:t>
          </a:r>
        </a:p>
      </dgm:t>
    </dgm:pt>
    <dgm:pt modelId="{1C271CBB-7242-4466-960A-42A9B4EBB507}" type="parTrans" cxnId="{43D69BBD-F17C-4CDF-9731-27DD29F9FAC8}">
      <dgm:prSet/>
      <dgm:spPr/>
      <dgm:t>
        <a:bodyPr/>
        <a:lstStyle/>
        <a:p>
          <a:endParaRPr lang="en-US"/>
        </a:p>
      </dgm:t>
    </dgm:pt>
    <dgm:pt modelId="{33BD149A-D13E-4DB5-89FC-71A486A06326}" type="sibTrans" cxnId="{43D69BBD-F17C-4CDF-9731-27DD29F9FAC8}">
      <dgm:prSet/>
      <dgm:spPr/>
      <dgm:t>
        <a:bodyPr/>
        <a:lstStyle/>
        <a:p>
          <a:endParaRPr lang="en-US"/>
        </a:p>
      </dgm:t>
    </dgm:pt>
    <dgm:pt modelId="{1CEC9F48-2BD8-479A-BB40-D0F7E7306B5E}">
      <dgm:prSet custT="1"/>
      <dgm:spPr/>
      <dgm:t>
        <a:bodyPr/>
        <a:lstStyle/>
        <a:p>
          <a:r>
            <a:rPr lang="en-US" sz="1100" dirty="0" smtClean="0"/>
            <a:t>Terminate</a:t>
          </a:r>
        </a:p>
      </dgm:t>
    </dgm:pt>
    <dgm:pt modelId="{57BF21D9-6B3C-4C5D-BF24-D187DC5F42C5}" type="parTrans" cxnId="{B7C6B86E-FA41-48F6-A3AB-2BA53EB36E9D}">
      <dgm:prSet/>
      <dgm:spPr/>
      <dgm:t>
        <a:bodyPr/>
        <a:lstStyle/>
        <a:p>
          <a:endParaRPr lang="en-US"/>
        </a:p>
      </dgm:t>
    </dgm:pt>
    <dgm:pt modelId="{3DD858D1-3D86-4271-BE60-A75DD5F0A95F}" type="sibTrans" cxnId="{B7C6B86E-FA41-48F6-A3AB-2BA53EB36E9D}">
      <dgm:prSet/>
      <dgm:spPr/>
      <dgm:t>
        <a:bodyPr/>
        <a:lstStyle/>
        <a:p>
          <a:endParaRPr lang="en-US"/>
        </a:p>
      </dgm:t>
    </dgm:pt>
    <dgm:pt modelId="{B1F3FDF9-196F-4881-9166-ACB50108D6B5}">
      <dgm:prSet custT="1"/>
      <dgm:spPr/>
      <dgm:t>
        <a:bodyPr/>
        <a:lstStyle/>
        <a:p>
          <a:r>
            <a:rPr lang="en-US" sz="1100" dirty="0" smtClean="0"/>
            <a:t>End of Life</a:t>
          </a:r>
        </a:p>
      </dgm:t>
    </dgm:pt>
    <dgm:pt modelId="{804FF672-5CCE-458B-8ED5-CEE97B8ACBDD}" type="parTrans" cxnId="{09148412-67DD-41CF-B37B-A7C355612C5C}">
      <dgm:prSet/>
      <dgm:spPr/>
      <dgm:t>
        <a:bodyPr/>
        <a:lstStyle/>
        <a:p>
          <a:endParaRPr lang="en-US"/>
        </a:p>
      </dgm:t>
    </dgm:pt>
    <dgm:pt modelId="{E617429A-0860-4641-A206-0889E294ED8B}" type="sibTrans" cxnId="{09148412-67DD-41CF-B37B-A7C355612C5C}">
      <dgm:prSet/>
      <dgm:spPr/>
      <dgm:t>
        <a:bodyPr/>
        <a:lstStyle/>
        <a:p>
          <a:endParaRPr lang="en-US"/>
        </a:p>
      </dgm:t>
    </dgm:pt>
    <dgm:pt modelId="{358FEB11-4251-4AE1-B146-EC446329204E}">
      <dgm:prSet custT="1"/>
      <dgm:spPr/>
      <dgm:t>
        <a:bodyPr/>
        <a:lstStyle/>
        <a:p>
          <a:r>
            <a:rPr lang="en-US" sz="1100" dirty="0" smtClean="0"/>
            <a:t>Operate (stop, restart, etc.)</a:t>
          </a:r>
        </a:p>
      </dgm:t>
    </dgm:pt>
    <dgm:pt modelId="{742202D3-9613-4804-A7BA-AC720D99DEF7}" type="parTrans" cxnId="{3FC27389-C471-4949-9B81-D4612D0E4316}">
      <dgm:prSet/>
      <dgm:spPr/>
      <dgm:t>
        <a:bodyPr/>
        <a:lstStyle/>
        <a:p>
          <a:endParaRPr lang="en-US"/>
        </a:p>
      </dgm:t>
    </dgm:pt>
    <dgm:pt modelId="{0E6B9D06-431D-40E6-87A0-8DB0E423061C}" type="sibTrans" cxnId="{3FC27389-C471-4949-9B81-D4612D0E4316}">
      <dgm:prSet/>
      <dgm:spPr/>
      <dgm:t>
        <a:bodyPr/>
        <a:lstStyle/>
        <a:p>
          <a:endParaRPr lang="en-US"/>
        </a:p>
      </dgm:t>
    </dgm:pt>
    <dgm:pt modelId="{92FD1B06-683C-4DC9-9710-3F8577461412}">
      <dgm:prSet custT="1"/>
      <dgm:spPr/>
      <dgm:t>
        <a:bodyPr/>
        <a:lstStyle/>
        <a:p>
          <a:r>
            <a:rPr lang="en-US" sz="1100" dirty="0" smtClean="0"/>
            <a:t>Monitor</a:t>
          </a:r>
        </a:p>
      </dgm:t>
    </dgm:pt>
    <dgm:pt modelId="{6A9DCB9B-BF92-4435-B151-117F8B612B3E}" type="parTrans" cxnId="{66545C85-068A-428E-8325-B70F13C06F2A}">
      <dgm:prSet/>
      <dgm:spPr/>
      <dgm:t>
        <a:bodyPr/>
        <a:lstStyle/>
        <a:p>
          <a:endParaRPr lang="en-US"/>
        </a:p>
      </dgm:t>
    </dgm:pt>
    <dgm:pt modelId="{E5B3FDAE-DF0B-4873-9C2A-08DD67BFCA08}" type="sibTrans" cxnId="{66545C85-068A-428E-8325-B70F13C06F2A}">
      <dgm:prSet/>
      <dgm:spPr/>
      <dgm:t>
        <a:bodyPr/>
        <a:lstStyle/>
        <a:p>
          <a:endParaRPr lang="en-US"/>
        </a:p>
      </dgm:t>
    </dgm:pt>
    <dgm:pt modelId="{B277FFE1-9CAF-4357-893D-7B50BE01A4CD}">
      <dgm:prSet custT="1"/>
      <dgm:spPr/>
      <dgm:t>
        <a:bodyPr/>
        <a:lstStyle/>
        <a:p>
          <a:r>
            <a:rPr lang="en-US" sz="1100" dirty="0" smtClean="0"/>
            <a:t>Test &amp; Heal</a:t>
          </a:r>
        </a:p>
      </dgm:t>
    </dgm:pt>
    <dgm:pt modelId="{E5DFA6BE-CDD1-423E-9C92-A2D2A73EB667}" type="parTrans" cxnId="{5CB088F6-F29B-44C8-BA6A-22B33273B5F8}">
      <dgm:prSet/>
      <dgm:spPr/>
      <dgm:t>
        <a:bodyPr/>
        <a:lstStyle/>
        <a:p>
          <a:endParaRPr lang="en-US"/>
        </a:p>
      </dgm:t>
    </dgm:pt>
    <dgm:pt modelId="{1AB1D70B-1576-42C7-9114-A5529B354E12}" type="sibTrans" cxnId="{5CB088F6-F29B-44C8-BA6A-22B33273B5F8}">
      <dgm:prSet/>
      <dgm:spPr/>
      <dgm:t>
        <a:bodyPr/>
        <a:lstStyle/>
        <a:p>
          <a:endParaRPr lang="en-US"/>
        </a:p>
      </dgm:t>
    </dgm:pt>
    <dgm:pt modelId="{6D9CA150-83FE-41D8-B434-D4B955991EB3}">
      <dgm:prSet custT="1"/>
      <dgm:spPr/>
      <dgm:t>
        <a:bodyPr/>
        <a:lstStyle/>
        <a:p>
          <a:r>
            <a:rPr lang="en-US" sz="1100" dirty="0" smtClean="0"/>
            <a:t>Scale</a:t>
          </a:r>
        </a:p>
      </dgm:t>
    </dgm:pt>
    <dgm:pt modelId="{5E301147-5851-4C96-839A-F92E0620EA91}" type="parTrans" cxnId="{B48AAC3B-DB91-4BD3-9135-94D0AAAB966E}">
      <dgm:prSet/>
      <dgm:spPr/>
      <dgm:t>
        <a:bodyPr/>
        <a:lstStyle/>
        <a:p>
          <a:endParaRPr lang="en-US"/>
        </a:p>
      </dgm:t>
    </dgm:pt>
    <dgm:pt modelId="{80FC8A04-656D-440C-B87E-2C859358EA08}" type="sibTrans" cxnId="{B48AAC3B-DB91-4BD3-9135-94D0AAAB966E}">
      <dgm:prSet/>
      <dgm:spPr/>
      <dgm:t>
        <a:bodyPr/>
        <a:lstStyle/>
        <a:p>
          <a:endParaRPr lang="en-US"/>
        </a:p>
      </dgm:t>
    </dgm:pt>
    <dgm:pt modelId="{07351F98-8687-47DC-9E09-EE313614D06C}">
      <dgm:prSet custT="1"/>
      <dgm:spPr/>
      <dgm:t>
        <a:bodyPr/>
        <a:lstStyle/>
        <a:p>
          <a:r>
            <a:rPr lang="en-US" sz="1100" dirty="0" smtClean="0"/>
            <a:t>Modify / Query</a:t>
          </a:r>
        </a:p>
      </dgm:t>
    </dgm:pt>
    <dgm:pt modelId="{62D17691-7A99-4106-9349-03CAC3B35564}" type="parTrans" cxnId="{709DA0ED-D738-47ED-87CD-6DB360C54E09}">
      <dgm:prSet/>
      <dgm:spPr/>
      <dgm:t>
        <a:bodyPr/>
        <a:lstStyle/>
        <a:p>
          <a:endParaRPr lang="en-US"/>
        </a:p>
      </dgm:t>
    </dgm:pt>
    <dgm:pt modelId="{F9E8EE2A-85AC-4236-AA0C-1FE72F26DB1D}" type="sibTrans" cxnId="{709DA0ED-D738-47ED-87CD-6DB360C54E09}">
      <dgm:prSet/>
      <dgm:spPr/>
      <dgm:t>
        <a:bodyPr/>
        <a:lstStyle/>
        <a:p>
          <a:endParaRPr lang="en-US"/>
        </a:p>
      </dgm:t>
    </dgm:pt>
    <dgm:pt modelId="{DAEC8CE7-9975-4C1C-84ED-90FED80DA9B4}">
      <dgm:prSet phldrT="[Text]" custT="1"/>
      <dgm:spPr/>
      <dgm:t>
        <a:bodyPr/>
        <a:lstStyle/>
        <a:p>
          <a:pPr algn="l"/>
          <a:r>
            <a:rPr lang="en-US" sz="1100" dirty="0" smtClean="0"/>
            <a:t>Integrate</a:t>
          </a:r>
          <a:endParaRPr lang="en-US" sz="1100" dirty="0"/>
        </a:p>
      </dgm:t>
    </dgm:pt>
    <dgm:pt modelId="{B519A6F9-4612-41F1-B287-CB3E593473C8}" type="parTrans" cxnId="{90CBF627-A563-4F2B-9129-51EDC16A5B23}">
      <dgm:prSet/>
      <dgm:spPr/>
      <dgm:t>
        <a:bodyPr/>
        <a:lstStyle/>
        <a:p>
          <a:endParaRPr lang="en-US"/>
        </a:p>
      </dgm:t>
    </dgm:pt>
    <dgm:pt modelId="{8CE62E2E-E879-4EEF-8F02-5EF11E206775}" type="sibTrans" cxnId="{90CBF627-A563-4F2B-9129-51EDC16A5B23}">
      <dgm:prSet/>
      <dgm:spPr/>
      <dgm:t>
        <a:bodyPr/>
        <a:lstStyle/>
        <a:p>
          <a:endParaRPr lang="en-US"/>
        </a:p>
      </dgm:t>
    </dgm:pt>
    <dgm:pt modelId="{81FE2C56-9704-479A-AEA1-E6FA26DBFB3B}">
      <dgm:prSet custT="1"/>
      <dgm:spPr/>
      <dgm:t>
        <a:bodyPr/>
        <a:lstStyle/>
        <a:p>
          <a:r>
            <a:rPr lang="en-US" sz="1100" dirty="0" smtClean="0"/>
            <a:t>Enrichment &amp; Design</a:t>
          </a:r>
        </a:p>
      </dgm:t>
    </dgm:pt>
    <dgm:pt modelId="{A7B37078-6F77-4E56-88DF-D112B9363E4D}" type="parTrans" cxnId="{B111302E-97AD-4284-AD17-DD13CC1F976A}">
      <dgm:prSet/>
      <dgm:spPr/>
      <dgm:t>
        <a:bodyPr/>
        <a:lstStyle/>
        <a:p>
          <a:endParaRPr lang="en-US"/>
        </a:p>
      </dgm:t>
    </dgm:pt>
    <dgm:pt modelId="{6FDC6775-48FF-494F-976D-8BF2276CAC5C}" type="sibTrans" cxnId="{B111302E-97AD-4284-AD17-DD13CC1F976A}">
      <dgm:prSet/>
      <dgm:spPr/>
      <dgm:t>
        <a:bodyPr/>
        <a:lstStyle/>
        <a:p>
          <a:endParaRPr lang="en-US"/>
        </a:p>
      </dgm:t>
    </dgm:pt>
    <dgm:pt modelId="{BC8B6304-C7D5-4589-A1F3-5C2FE031ADC4}">
      <dgm:prSet phldrT="[Text]" custT="1"/>
      <dgm:spPr/>
      <dgm:t>
        <a:bodyPr/>
        <a:lstStyle/>
        <a:p>
          <a:pPr algn="l"/>
          <a:r>
            <a:rPr lang="en-US" sz="1100" dirty="0" smtClean="0"/>
            <a:t>Deliver</a:t>
          </a:r>
        </a:p>
        <a:p>
          <a:pPr algn="l"/>
          <a:endParaRPr lang="en-US" sz="1050" dirty="0"/>
        </a:p>
      </dgm:t>
    </dgm:pt>
    <dgm:pt modelId="{E8DA4E5E-A219-4FF0-BF4E-C53F6DB920DA}" type="parTrans" cxnId="{79C793CF-A6C4-4D72-8408-CF7BF69BAA76}">
      <dgm:prSet/>
      <dgm:spPr/>
      <dgm:t>
        <a:bodyPr/>
        <a:lstStyle/>
        <a:p>
          <a:endParaRPr lang="en-US"/>
        </a:p>
      </dgm:t>
    </dgm:pt>
    <dgm:pt modelId="{654C13AC-375E-49CF-BD04-9D4B3B0F32C4}" type="sibTrans" cxnId="{79C793CF-A6C4-4D72-8408-CF7BF69BAA76}">
      <dgm:prSet/>
      <dgm:spPr/>
      <dgm:t>
        <a:bodyPr/>
        <a:lstStyle/>
        <a:p>
          <a:endParaRPr lang="en-US"/>
        </a:p>
      </dgm:t>
    </dgm:pt>
    <dgm:pt modelId="{11CBB34C-CE76-406C-A429-7D0BC7D1AF91}" type="pres">
      <dgm:prSet presAssocID="{2EACA675-4BC5-4926-85E3-C92DADD52068}" presName="Name0" presStyleCnt="0">
        <dgm:presLayoutVars>
          <dgm:dir/>
          <dgm:resizeHandles val="exact"/>
        </dgm:presLayoutVars>
      </dgm:prSet>
      <dgm:spPr/>
    </dgm:pt>
    <dgm:pt modelId="{A01C745A-408F-45E1-9A4B-4C8B867B7E35}" type="pres">
      <dgm:prSet presAssocID="{A24B3BD2-615B-46A4-93AA-83E8EDCC0971}" presName="composite" presStyleCnt="0"/>
      <dgm:spPr/>
    </dgm:pt>
    <dgm:pt modelId="{91CAE72B-25F6-4870-B05C-CA50EA234718}" type="pres">
      <dgm:prSet presAssocID="{A24B3BD2-615B-46A4-93AA-83E8EDCC0971}" presName="bgChev" presStyleLbl="node1" presStyleIdx="0" presStyleCnt="3"/>
      <dgm:spPr/>
      <dgm:t>
        <a:bodyPr/>
        <a:lstStyle/>
        <a:p>
          <a:endParaRPr lang="en-US"/>
        </a:p>
      </dgm:t>
    </dgm:pt>
    <dgm:pt modelId="{D4C5FC3E-5767-4EBC-812E-A75130E7D878}" type="pres">
      <dgm:prSet presAssocID="{A24B3BD2-615B-46A4-93AA-83E8EDCC0971}" presName="txNode" presStyleLbl="fgAcc1" presStyleIdx="0" presStyleCnt="3" custScaleY="143506" custLinFactNeighborX="-419" custLinFactNeighborY="-22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8DC80-F059-4B9C-867C-E68A04F46619}" type="pres">
      <dgm:prSet presAssocID="{5C533E9E-E32E-4F4D-A079-87750B318821}" presName="compositeSpace" presStyleCnt="0"/>
      <dgm:spPr/>
    </dgm:pt>
    <dgm:pt modelId="{64E89210-6B7F-4A7C-8463-A142BD89BD8C}" type="pres">
      <dgm:prSet presAssocID="{8DE377B9-2A9C-44E0-95D3-32DD9D2497E8}" presName="composite" presStyleCnt="0"/>
      <dgm:spPr/>
    </dgm:pt>
    <dgm:pt modelId="{F9D34038-0D2C-411E-847D-4A217D9FA014}" type="pres">
      <dgm:prSet presAssocID="{8DE377B9-2A9C-44E0-95D3-32DD9D2497E8}" presName="bgChev" presStyleLbl="node1" presStyleIdx="1" presStyleCnt="3"/>
      <dgm:spPr/>
    </dgm:pt>
    <dgm:pt modelId="{B9287DED-C31A-407B-BFDB-89BEACADB4E0}" type="pres">
      <dgm:prSet presAssocID="{8DE377B9-2A9C-44E0-95D3-32DD9D2497E8}" presName="txNode" presStyleLbl="fgAcc1" presStyleIdx="1" presStyleCnt="3" custScaleY="194849" custLinFactNeighborY="-25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0FB34-C387-498B-B159-44039953897D}" type="pres">
      <dgm:prSet presAssocID="{5A872BE8-53C7-450C-8425-89E36A930CEA}" presName="compositeSpace" presStyleCnt="0"/>
      <dgm:spPr/>
    </dgm:pt>
    <dgm:pt modelId="{7C5D62DD-B03D-418D-B195-A066873DE77E}" type="pres">
      <dgm:prSet presAssocID="{FA3DA574-0BC3-4D21-B7D9-E62F010FC0FD}" presName="composite" presStyleCnt="0"/>
      <dgm:spPr/>
    </dgm:pt>
    <dgm:pt modelId="{25A9AFFE-EDA8-4D8C-9629-F459184B9CD6}" type="pres">
      <dgm:prSet presAssocID="{FA3DA574-0BC3-4D21-B7D9-E62F010FC0FD}" presName="bgChev" presStyleLbl="node1" presStyleIdx="2" presStyleCnt="3"/>
      <dgm:spPr/>
    </dgm:pt>
    <dgm:pt modelId="{7D198A57-0D36-4475-87D2-2BA42612914D}" type="pres">
      <dgm:prSet presAssocID="{FA3DA574-0BC3-4D21-B7D9-E62F010FC0FD}" presName="txNode" presStyleLbl="fgAcc1" presStyleIdx="2" presStyleCnt="3" custScaleY="251873" custLinFactNeighborY="-22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C8AEFF-7BF2-4878-95FE-0BF4AEE74DCD}" type="presOf" srcId="{358FEB11-4251-4AE1-B146-EC446329204E}" destId="{7D198A57-0D36-4475-87D2-2BA42612914D}" srcOrd="0" destOrd="5" presId="urn:microsoft.com/office/officeart/2005/8/layout/chevronAccent+Icon"/>
    <dgm:cxn modelId="{B111302E-97AD-4284-AD17-DD13CC1F976A}" srcId="{8DE377B9-2A9C-44E0-95D3-32DD9D2497E8}" destId="{81FE2C56-9704-479A-AEA1-E6FA26DBFB3B}" srcOrd="2" destOrd="0" parTransId="{A7B37078-6F77-4E56-88DF-D112B9363E4D}" sibTransId="{6FDC6775-48FF-494F-976D-8BF2276CAC5C}"/>
    <dgm:cxn modelId="{A9CACA4E-6B1D-4520-B347-192020858B04}" type="presOf" srcId="{B277FFE1-9CAF-4357-893D-7B50BE01A4CD}" destId="{7D198A57-0D36-4475-87D2-2BA42612914D}" srcOrd="0" destOrd="8" presId="urn:microsoft.com/office/officeart/2005/8/layout/chevronAccent+Icon"/>
    <dgm:cxn modelId="{A9A180BC-1EF0-4D04-87EF-E477773A7EEE}" srcId="{2EACA675-4BC5-4926-85E3-C92DADD52068}" destId="{A24B3BD2-615B-46A4-93AA-83E8EDCC0971}" srcOrd="0" destOrd="0" parTransId="{E5700102-E229-4DF7-ADB8-4BA8CF3FFEDD}" sibTransId="{5C533E9E-E32E-4F4D-A079-87750B318821}"/>
    <dgm:cxn modelId="{802425B9-7429-4068-B6C6-A091881A5592}" type="presOf" srcId="{DBAD6C7E-669D-4691-8900-C00A771EF066}" destId="{D4C5FC3E-5767-4EBC-812E-A75130E7D878}" srcOrd="0" destOrd="3" presId="urn:microsoft.com/office/officeart/2005/8/layout/chevronAccent+Icon"/>
    <dgm:cxn modelId="{C0AE66DF-002A-41DF-821A-21E20833E9FD}" srcId="{FA3DA574-0BC3-4D21-B7D9-E62F010FC0FD}" destId="{16B82681-0352-4148-912C-049F0E2EE474}" srcOrd="0" destOrd="0" parTransId="{BB10A957-3239-4C4E-A8FC-EAFED56BAA93}" sibTransId="{D9B5729E-93D0-46CA-B714-41D93C23D1A8}"/>
    <dgm:cxn modelId="{0CA82A38-F6CB-4D66-90F6-0CAFADA46E00}" type="presOf" srcId="{635B0C84-EDCD-4312-93ED-57B998CF4588}" destId="{D4C5FC3E-5767-4EBC-812E-A75130E7D878}" srcOrd="0" destOrd="1" presId="urn:microsoft.com/office/officeart/2005/8/layout/chevronAccent+Icon"/>
    <dgm:cxn modelId="{B1C41718-699F-489D-BD63-88DE8ED21B2E}" type="presOf" srcId="{2D9F69E5-42A6-4026-AAA4-ADFA51D661DE}" destId="{B9287DED-C31A-407B-BFDB-89BEACADB4E0}" srcOrd="0" destOrd="6" presId="urn:microsoft.com/office/officeart/2005/8/layout/chevronAccent+Icon"/>
    <dgm:cxn modelId="{4A9C4FA2-AE6F-44FB-8FBC-9063864C2061}" srcId="{8DE377B9-2A9C-44E0-95D3-32DD9D2497E8}" destId="{D4B58B4F-7CDA-4047-B4E0-849E1F7E04EE}" srcOrd="1" destOrd="0" parTransId="{405F5676-F58E-4004-BECC-F189E8C39E7E}" sibTransId="{70C21184-3972-44B3-B438-B1C9F6574AD8}"/>
    <dgm:cxn modelId="{79C793CF-A6C4-4D72-8408-CF7BF69BAA76}" srcId="{A24B3BD2-615B-46A4-93AA-83E8EDCC0971}" destId="{BC8B6304-C7D5-4589-A1F3-5C2FE031ADC4}" srcOrd="4" destOrd="0" parTransId="{E8DA4E5E-A219-4FF0-BF4E-C53F6DB920DA}" sibTransId="{654C13AC-375E-49CF-BD04-9D4B3B0F32C4}"/>
    <dgm:cxn modelId="{459FB832-9E0E-4FA9-B5C6-C42C5014B7A1}" srcId="{2EACA675-4BC5-4926-85E3-C92DADD52068}" destId="{8DE377B9-2A9C-44E0-95D3-32DD9D2497E8}" srcOrd="1" destOrd="0" parTransId="{EC6B8F6E-74D5-4EE4-99A4-735D81831614}" sibTransId="{5A872BE8-53C7-450C-8425-89E36A930CEA}"/>
    <dgm:cxn modelId="{3FC27389-C471-4949-9B81-D4612D0E4316}" srcId="{FA3DA574-0BC3-4D21-B7D9-E62F010FC0FD}" destId="{358FEB11-4251-4AE1-B146-EC446329204E}" srcOrd="4" destOrd="0" parTransId="{742202D3-9613-4804-A7BA-AC720D99DEF7}" sibTransId="{0E6B9D06-431D-40E6-87A0-8DB0E423061C}"/>
    <dgm:cxn modelId="{FDCEADDF-DDB7-4A5C-AA3F-C6D8954563F4}" srcId="{8DE377B9-2A9C-44E0-95D3-32DD9D2497E8}" destId="{AA17F03B-12AD-4DD1-8968-48CA092A94EE}" srcOrd="0" destOrd="0" parTransId="{5DCD3B68-C160-4345-81C3-4F4FA393C653}" sibTransId="{D79AD059-5D3D-422D-A3BE-289F7C00C568}"/>
    <dgm:cxn modelId="{43D69BBD-F17C-4CDF-9731-27DD29F9FAC8}" srcId="{FA3DA574-0BC3-4D21-B7D9-E62F010FC0FD}" destId="{76F1D079-0F1F-45C1-BABF-A68A14CF62D2}" srcOrd="3" destOrd="0" parTransId="{1C271CBB-7242-4466-960A-42A9B4EBB507}" sibTransId="{33BD149A-D13E-4DB5-89FC-71A486A06326}"/>
    <dgm:cxn modelId="{506494DD-54C8-4EA0-B154-813502985BD9}" type="presOf" srcId="{9D1A2649-A089-4BB9-B0C9-7437B2D7AA0D}" destId="{D4C5FC3E-5767-4EBC-812E-A75130E7D878}" srcOrd="0" destOrd="2" presId="urn:microsoft.com/office/officeart/2005/8/layout/chevronAccent+Icon"/>
    <dgm:cxn modelId="{00B35DF5-95E9-4336-AD12-801A83C73BAA}" type="presOf" srcId="{D4B58B4F-7CDA-4047-B4E0-849E1F7E04EE}" destId="{B9287DED-C31A-407B-BFDB-89BEACADB4E0}" srcOrd="0" destOrd="2" presId="urn:microsoft.com/office/officeart/2005/8/layout/chevronAccent+Icon"/>
    <dgm:cxn modelId="{257F753F-061A-4A6C-B36D-8FC311002B71}" type="presOf" srcId="{8DE377B9-2A9C-44E0-95D3-32DD9D2497E8}" destId="{B9287DED-C31A-407B-BFDB-89BEACADB4E0}" srcOrd="0" destOrd="0" presId="urn:microsoft.com/office/officeart/2005/8/layout/chevronAccent+Icon"/>
    <dgm:cxn modelId="{709DA0ED-D738-47ED-87CD-6DB360C54E09}" srcId="{FA3DA574-0BC3-4D21-B7D9-E62F010FC0FD}" destId="{07351F98-8687-47DC-9E09-EE313614D06C}" srcOrd="5" destOrd="0" parTransId="{62D17691-7A99-4106-9349-03CAC3B35564}" sibTransId="{F9E8EE2A-85AC-4236-AA0C-1FE72F26DB1D}"/>
    <dgm:cxn modelId="{DB548FA4-D6DF-42F8-9A92-358C0967B7D9}" type="presOf" srcId="{B942B345-1920-40C5-945D-FF633DE06102}" destId="{B9287DED-C31A-407B-BFDB-89BEACADB4E0}" srcOrd="0" destOrd="5" presId="urn:microsoft.com/office/officeart/2005/8/layout/chevronAccent+Icon"/>
    <dgm:cxn modelId="{73AE15A8-DFE7-48DC-95E7-E30810A0F454}" srcId="{A24B3BD2-615B-46A4-93AA-83E8EDCC0971}" destId="{DBAD6C7E-669D-4691-8900-C00A771EF066}" srcOrd="2" destOrd="0" parTransId="{944C6045-F56A-4D5E-87A8-6ADAED5CCD6D}" sibTransId="{566EC821-5E95-4029-9B5B-8B38F17012CA}"/>
    <dgm:cxn modelId="{09148412-67DD-41CF-B37B-A7C355612C5C}" srcId="{8DE377B9-2A9C-44E0-95D3-32DD9D2497E8}" destId="{B1F3FDF9-196F-4881-9166-ACB50108D6B5}" srcOrd="6" destOrd="0" parTransId="{804FF672-5CCE-458B-8ED5-CEE97B8ACBDD}" sibTransId="{E617429A-0860-4641-A206-0889E294ED8B}"/>
    <dgm:cxn modelId="{3EF0A0C1-332C-4DC8-90AD-917AC4A2407B}" type="presOf" srcId="{76F1D079-0F1F-45C1-BABF-A68A14CF62D2}" destId="{7D198A57-0D36-4475-87D2-2BA42612914D}" srcOrd="0" destOrd="4" presId="urn:microsoft.com/office/officeart/2005/8/layout/chevronAccent+Icon"/>
    <dgm:cxn modelId="{0ED89FFC-7D01-40A5-BE79-47ED8FDD4C0A}" type="presOf" srcId="{16B82681-0352-4148-912C-049F0E2EE474}" destId="{7D198A57-0D36-4475-87D2-2BA42612914D}" srcOrd="0" destOrd="1" presId="urn:microsoft.com/office/officeart/2005/8/layout/chevronAccent+Icon"/>
    <dgm:cxn modelId="{5D43A95A-63B8-4EA5-9190-7E56BF2A8832}" srcId="{2EACA675-4BC5-4926-85E3-C92DADD52068}" destId="{FA3DA574-0BC3-4D21-B7D9-E62F010FC0FD}" srcOrd="2" destOrd="0" parTransId="{74A50208-54DA-44F7-8985-AD4EB1672B3E}" sibTransId="{9D68AEED-646B-4771-ACD9-BBB45260961C}"/>
    <dgm:cxn modelId="{5CB088F6-F29B-44C8-BA6A-22B33273B5F8}" srcId="{FA3DA574-0BC3-4D21-B7D9-E62F010FC0FD}" destId="{B277FFE1-9CAF-4357-893D-7B50BE01A4CD}" srcOrd="7" destOrd="0" parTransId="{E5DFA6BE-CDD1-423E-9C92-A2D2A73EB667}" sibTransId="{1AB1D70B-1576-42C7-9114-A5529B354E12}"/>
    <dgm:cxn modelId="{C9FB9F1A-96D1-4D3F-A22D-6AAB5BDDEB18}" type="presOf" srcId="{A24B3BD2-615B-46A4-93AA-83E8EDCC0971}" destId="{D4C5FC3E-5767-4EBC-812E-A75130E7D878}" srcOrd="0" destOrd="0" presId="urn:microsoft.com/office/officeart/2005/8/layout/chevronAccent+Icon"/>
    <dgm:cxn modelId="{66545C85-068A-428E-8325-B70F13C06F2A}" srcId="{FA3DA574-0BC3-4D21-B7D9-E62F010FC0FD}" destId="{92FD1B06-683C-4DC9-9710-3F8577461412}" srcOrd="6" destOrd="0" parTransId="{6A9DCB9B-BF92-4435-B151-117F8B612B3E}" sibTransId="{E5B3FDAE-DF0B-4873-9C2A-08DD67BFCA08}"/>
    <dgm:cxn modelId="{D9928E49-42D8-4F6D-A59C-7FDA2771A50C}" type="presOf" srcId="{DAEC8CE7-9975-4C1C-84ED-90FED80DA9B4}" destId="{D4C5FC3E-5767-4EBC-812E-A75130E7D878}" srcOrd="0" destOrd="4" presId="urn:microsoft.com/office/officeart/2005/8/layout/chevronAccent+Icon"/>
    <dgm:cxn modelId="{F612F5F0-94D1-4F66-BE1A-CABFE98FF834}" type="presOf" srcId="{AA17F03B-12AD-4DD1-8968-48CA092A94EE}" destId="{B9287DED-C31A-407B-BFDB-89BEACADB4E0}" srcOrd="0" destOrd="1" presId="urn:microsoft.com/office/officeart/2005/8/layout/chevronAccent+Icon"/>
    <dgm:cxn modelId="{2396422E-2D36-40D5-8518-BEDF1EEC20DF}" type="presOf" srcId="{92FD1B06-683C-4DC9-9710-3F8577461412}" destId="{7D198A57-0D36-4475-87D2-2BA42612914D}" srcOrd="0" destOrd="7" presId="urn:microsoft.com/office/officeart/2005/8/layout/chevronAccent+Icon"/>
    <dgm:cxn modelId="{B796EBAA-9606-4AF9-93E5-F8A41131379E}" type="presOf" srcId="{2EACA675-4BC5-4926-85E3-C92DADD52068}" destId="{11CBB34C-CE76-406C-A429-7D0BC7D1AF91}" srcOrd="0" destOrd="0" presId="urn:microsoft.com/office/officeart/2005/8/layout/chevronAccent+Icon"/>
    <dgm:cxn modelId="{3341498C-5D6E-4D1C-B9F8-74CE0536D4C7}" type="presOf" srcId="{BC8B6304-C7D5-4589-A1F3-5C2FE031ADC4}" destId="{D4C5FC3E-5767-4EBC-812E-A75130E7D878}" srcOrd="0" destOrd="5" presId="urn:microsoft.com/office/officeart/2005/8/layout/chevronAccent+Icon"/>
    <dgm:cxn modelId="{A79D4EA4-081F-4143-A2C3-0C1D705CB773}" srcId="{A24B3BD2-615B-46A4-93AA-83E8EDCC0971}" destId="{9D1A2649-A089-4BB9-B0C9-7437B2D7AA0D}" srcOrd="1" destOrd="0" parTransId="{57C698CC-DFDC-44B1-852C-1461E83115AE}" sibTransId="{0342EC35-5941-4F4F-9AF7-BC96C7ACBFFC}"/>
    <dgm:cxn modelId="{16790379-F728-49CE-B911-59A45D42CD7E}" type="presOf" srcId="{D6490C9A-B318-4C14-BC73-C6638E535DC7}" destId="{7D198A57-0D36-4475-87D2-2BA42612914D}" srcOrd="0" destOrd="3" presId="urn:microsoft.com/office/officeart/2005/8/layout/chevronAccent+Icon"/>
    <dgm:cxn modelId="{836B922F-4174-4F19-89BF-43358DD91C21}" type="presOf" srcId="{1CEC9F48-2BD8-479A-BB40-D0F7E7306B5E}" destId="{7D198A57-0D36-4475-87D2-2BA42612914D}" srcOrd="0" destOrd="10" presId="urn:microsoft.com/office/officeart/2005/8/layout/chevronAccent+Icon"/>
    <dgm:cxn modelId="{AABC1626-F569-41EE-8C08-C2A6DE1A3394}" srcId="{8DE377B9-2A9C-44E0-95D3-32DD9D2497E8}" destId="{12800C60-0194-42A5-BDA8-BA040E45C7F9}" srcOrd="3" destOrd="0" parTransId="{AF86F071-506A-4A23-BA8F-ECF18760F47D}" sibTransId="{08C444BD-42FD-4BE6-AE79-DE7ABBF64A0D}"/>
    <dgm:cxn modelId="{038314B9-5B7F-4ADC-ABD2-C2EB8A9CCF48}" type="presOf" srcId="{A1A5D9E5-63EB-40BE-A619-CC7247F2E496}" destId="{7D198A57-0D36-4475-87D2-2BA42612914D}" srcOrd="0" destOrd="2" presId="urn:microsoft.com/office/officeart/2005/8/layout/chevronAccent+Icon"/>
    <dgm:cxn modelId="{C54BE84F-7DB2-4BB4-A95A-056D927EC5C1}" type="presOf" srcId="{B1F3FDF9-196F-4881-9166-ACB50108D6B5}" destId="{B9287DED-C31A-407B-BFDB-89BEACADB4E0}" srcOrd="0" destOrd="7" presId="urn:microsoft.com/office/officeart/2005/8/layout/chevronAccent+Icon"/>
    <dgm:cxn modelId="{90CBF627-A563-4F2B-9129-51EDC16A5B23}" srcId="{A24B3BD2-615B-46A4-93AA-83E8EDCC0971}" destId="{DAEC8CE7-9975-4C1C-84ED-90FED80DA9B4}" srcOrd="3" destOrd="0" parTransId="{B519A6F9-4612-41F1-B287-CB3E593473C8}" sibTransId="{8CE62E2E-E879-4EEF-8F02-5EF11E206775}"/>
    <dgm:cxn modelId="{D72813D2-62B9-400D-B6EE-B0D4FA664782}" type="presOf" srcId="{81FE2C56-9704-479A-AEA1-E6FA26DBFB3B}" destId="{B9287DED-C31A-407B-BFDB-89BEACADB4E0}" srcOrd="0" destOrd="3" presId="urn:microsoft.com/office/officeart/2005/8/layout/chevronAccent+Icon"/>
    <dgm:cxn modelId="{15F12A02-C7A8-4C04-A60E-47AFD0F80E26}" srcId="{A24B3BD2-615B-46A4-93AA-83E8EDCC0971}" destId="{635B0C84-EDCD-4312-93ED-57B998CF4588}" srcOrd="0" destOrd="0" parTransId="{65B7FABD-8EB5-432B-97A9-B7F795FC765B}" sibTransId="{321018AE-6B48-467D-8E78-D1E38444A4DE}"/>
    <dgm:cxn modelId="{545C64C2-C4C5-4B94-B3B1-2BF2062383FA}" srcId="{FA3DA574-0BC3-4D21-B7D9-E62F010FC0FD}" destId="{D6490C9A-B318-4C14-BC73-C6638E535DC7}" srcOrd="2" destOrd="0" parTransId="{160780B3-4DF6-4F64-A84F-D30781EBE156}" sibTransId="{6259F105-D941-4E89-9932-8A98BD4D4A07}"/>
    <dgm:cxn modelId="{B8AF0DE5-ACEB-4502-9E2D-31A49230A254}" srcId="{8DE377B9-2A9C-44E0-95D3-32DD9D2497E8}" destId="{2D9F69E5-42A6-4026-AAA4-ADFA51D661DE}" srcOrd="5" destOrd="0" parTransId="{79123F1F-A69F-4B14-8B6F-5637BC16CF82}" sibTransId="{6D8AAE74-2BBE-458A-802E-C906112B42C1}"/>
    <dgm:cxn modelId="{C270FB2A-EE96-48FA-B80A-AF51ADFD21A3}" type="presOf" srcId="{07351F98-8687-47DC-9E09-EE313614D06C}" destId="{7D198A57-0D36-4475-87D2-2BA42612914D}" srcOrd="0" destOrd="6" presId="urn:microsoft.com/office/officeart/2005/8/layout/chevronAccent+Icon"/>
    <dgm:cxn modelId="{B7C6B86E-FA41-48F6-A3AB-2BA53EB36E9D}" srcId="{FA3DA574-0BC3-4D21-B7D9-E62F010FC0FD}" destId="{1CEC9F48-2BD8-479A-BB40-D0F7E7306B5E}" srcOrd="9" destOrd="0" parTransId="{57BF21D9-6B3C-4C5D-BF24-D187DC5F42C5}" sibTransId="{3DD858D1-3D86-4271-BE60-A75DD5F0A95F}"/>
    <dgm:cxn modelId="{0E768C2E-4B49-4C94-AB57-BFEA1A2A3433}" srcId="{8DE377B9-2A9C-44E0-95D3-32DD9D2497E8}" destId="{B942B345-1920-40C5-945D-FF633DE06102}" srcOrd="4" destOrd="0" parTransId="{BD52B1AB-3E01-49C9-AD20-57269BF8247D}" sibTransId="{C9B09549-EBA3-4786-891A-EE51E61A372E}"/>
    <dgm:cxn modelId="{B48AAC3B-DB91-4BD3-9135-94D0AAAB966E}" srcId="{FA3DA574-0BC3-4D21-B7D9-E62F010FC0FD}" destId="{6D9CA150-83FE-41D8-B434-D4B955991EB3}" srcOrd="8" destOrd="0" parTransId="{5E301147-5851-4C96-839A-F92E0620EA91}" sibTransId="{80FC8A04-656D-440C-B87E-2C859358EA08}"/>
    <dgm:cxn modelId="{DA565E9F-E56E-44FF-9C68-C95A89B0E5B6}" type="presOf" srcId="{FA3DA574-0BC3-4D21-B7D9-E62F010FC0FD}" destId="{7D198A57-0D36-4475-87D2-2BA42612914D}" srcOrd="0" destOrd="0" presId="urn:microsoft.com/office/officeart/2005/8/layout/chevronAccent+Icon"/>
    <dgm:cxn modelId="{9FCABC74-8C70-4F98-8D26-70B227651B08}" srcId="{FA3DA574-0BC3-4D21-B7D9-E62F010FC0FD}" destId="{A1A5D9E5-63EB-40BE-A619-CC7247F2E496}" srcOrd="1" destOrd="0" parTransId="{3629187B-7C54-447D-AE60-002E1EA992AD}" sibTransId="{BCF40D2B-42A2-4B14-BDAE-2856C202A607}"/>
    <dgm:cxn modelId="{3A6712E9-58E1-4489-A9D3-C377F7567152}" type="presOf" srcId="{12800C60-0194-42A5-BDA8-BA040E45C7F9}" destId="{B9287DED-C31A-407B-BFDB-89BEACADB4E0}" srcOrd="0" destOrd="4" presId="urn:microsoft.com/office/officeart/2005/8/layout/chevronAccent+Icon"/>
    <dgm:cxn modelId="{17A96CBA-0C1C-4299-8FCA-FE270EA85743}" type="presOf" srcId="{6D9CA150-83FE-41D8-B434-D4B955991EB3}" destId="{7D198A57-0D36-4475-87D2-2BA42612914D}" srcOrd="0" destOrd="9" presId="urn:microsoft.com/office/officeart/2005/8/layout/chevronAccent+Icon"/>
    <dgm:cxn modelId="{25F2EE0F-1AB8-4300-873F-2D83C6796EFE}" type="presParOf" srcId="{11CBB34C-CE76-406C-A429-7D0BC7D1AF91}" destId="{A01C745A-408F-45E1-9A4B-4C8B867B7E35}" srcOrd="0" destOrd="0" presId="urn:microsoft.com/office/officeart/2005/8/layout/chevronAccent+Icon"/>
    <dgm:cxn modelId="{113D80F3-7867-4584-AF23-D11B990D1C20}" type="presParOf" srcId="{A01C745A-408F-45E1-9A4B-4C8B867B7E35}" destId="{91CAE72B-25F6-4870-B05C-CA50EA234718}" srcOrd="0" destOrd="0" presId="urn:microsoft.com/office/officeart/2005/8/layout/chevronAccent+Icon"/>
    <dgm:cxn modelId="{5EA848D0-6538-4266-8995-73B40E462D51}" type="presParOf" srcId="{A01C745A-408F-45E1-9A4B-4C8B867B7E35}" destId="{D4C5FC3E-5767-4EBC-812E-A75130E7D878}" srcOrd="1" destOrd="0" presId="urn:microsoft.com/office/officeart/2005/8/layout/chevronAccent+Icon"/>
    <dgm:cxn modelId="{BB6B62D8-D6A6-4FAD-A977-DE464324438C}" type="presParOf" srcId="{11CBB34C-CE76-406C-A429-7D0BC7D1AF91}" destId="{C948DC80-F059-4B9C-867C-E68A04F46619}" srcOrd="1" destOrd="0" presId="urn:microsoft.com/office/officeart/2005/8/layout/chevronAccent+Icon"/>
    <dgm:cxn modelId="{FBE28136-4FB5-4C53-A5F3-B40A5F17E679}" type="presParOf" srcId="{11CBB34C-CE76-406C-A429-7D0BC7D1AF91}" destId="{64E89210-6B7F-4A7C-8463-A142BD89BD8C}" srcOrd="2" destOrd="0" presId="urn:microsoft.com/office/officeart/2005/8/layout/chevronAccent+Icon"/>
    <dgm:cxn modelId="{85EFEC27-D6A4-43F8-B575-AF7CE231D36D}" type="presParOf" srcId="{64E89210-6B7F-4A7C-8463-A142BD89BD8C}" destId="{F9D34038-0D2C-411E-847D-4A217D9FA014}" srcOrd="0" destOrd="0" presId="urn:microsoft.com/office/officeart/2005/8/layout/chevronAccent+Icon"/>
    <dgm:cxn modelId="{17A47CC6-3648-4356-A98D-6280D5E4BCF3}" type="presParOf" srcId="{64E89210-6B7F-4A7C-8463-A142BD89BD8C}" destId="{B9287DED-C31A-407B-BFDB-89BEACADB4E0}" srcOrd="1" destOrd="0" presId="urn:microsoft.com/office/officeart/2005/8/layout/chevronAccent+Icon"/>
    <dgm:cxn modelId="{F665B617-8808-44E3-A8C8-819C3678AB8E}" type="presParOf" srcId="{11CBB34C-CE76-406C-A429-7D0BC7D1AF91}" destId="{7B00FB34-C387-498B-B159-44039953897D}" srcOrd="3" destOrd="0" presId="urn:microsoft.com/office/officeart/2005/8/layout/chevronAccent+Icon"/>
    <dgm:cxn modelId="{74ABE707-1E73-488C-A922-D864289F727E}" type="presParOf" srcId="{11CBB34C-CE76-406C-A429-7D0BC7D1AF91}" destId="{7C5D62DD-B03D-418D-B195-A066873DE77E}" srcOrd="4" destOrd="0" presId="urn:microsoft.com/office/officeart/2005/8/layout/chevronAccent+Icon"/>
    <dgm:cxn modelId="{15571B50-8D40-46B9-984A-8882B762AB05}" type="presParOf" srcId="{7C5D62DD-B03D-418D-B195-A066873DE77E}" destId="{25A9AFFE-EDA8-4D8C-9629-F459184B9CD6}" srcOrd="0" destOrd="0" presId="urn:microsoft.com/office/officeart/2005/8/layout/chevronAccent+Icon"/>
    <dgm:cxn modelId="{95284EF8-0161-452D-B8F5-187B95EEAB76}" type="presParOf" srcId="{7C5D62DD-B03D-418D-B195-A066873DE77E}" destId="{7D198A57-0D36-4475-87D2-2BA42612914D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AE72B-25F6-4870-B05C-CA50EA234718}">
      <dsp:nvSpPr>
        <dsp:cNvPr id="0" name=""/>
        <dsp:cNvSpPr/>
      </dsp:nvSpPr>
      <dsp:spPr>
        <a:xfrm>
          <a:off x="1001" y="766151"/>
          <a:ext cx="2516477" cy="971360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5FC3E-5767-4EBC-812E-A75130E7D878}">
      <dsp:nvSpPr>
        <dsp:cNvPr id="0" name=""/>
        <dsp:cNvSpPr/>
      </dsp:nvSpPr>
      <dsp:spPr>
        <a:xfrm>
          <a:off x="663158" y="575114"/>
          <a:ext cx="2125025" cy="13939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VNF Provider:</a:t>
          </a:r>
          <a:endParaRPr lang="en-US" sz="12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Design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Develop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Test (certify)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Integrate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Deliver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kern="1200" dirty="0"/>
        </a:p>
      </dsp:txBody>
      <dsp:txXfrm>
        <a:off x="703986" y="615942"/>
        <a:ext cx="2043369" cy="1312304"/>
      </dsp:txXfrm>
    </dsp:sp>
    <dsp:sp modelId="{F9D34038-0D2C-411E-847D-4A217D9FA014}">
      <dsp:nvSpPr>
        <dsp:cNvPr id="0" name=""/>
        <dsp:cNvSpPr/>
      </dsp:nvSpPr>
      <dsp:spPr>
        <a:xfrm>
          <a:off x="2875377" y="750381"/>
          <a:ext cx="2516477" cy="971360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287DED-C31A-407B-BFDB-89BEACADB4E0}">
      <dsp:nvSpPr>
        <dsp:cNvPr id="0" name=""/>
        <dsp:cNvSpPr/>
      </dsp:nvSpPr>
      <dsp:spPr>
        <a:xfrm>
          <a:off x="3546438" y="283317"/>
          <a:ext cx="2125025" cy="18926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Service Provider VNF </a:t>
          </a:r>
          <a:br>
            <a:rPr lang="en-US" sz="1200" b="1" kern="1200" smtClean="0"/>
          </a:br>
          <a:r>
            <a:rPr lang="en-US" sz="1200" b="1" kern="1200" smtClean="0"/>
            <a:t>Design-time</a:t>
          </a:r>
          <a:r>
            <a:rPr lang="en-US" sz="1200" b="1" kern="1200" dirty="0" smtClean="0"/>
            <a:t>: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Select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Order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Enrichment &amp; Design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Validate &amp; Certify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On-board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VNF Package (with VNFD)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End of Life</a:t>
          </a:r>
        </a:p>
      </dsp:txBody>
      <dsp:txXfrm>
        <a:off x="3601873" y="338752"/>
        <a:ext cx="2014155" cy="1781815"/>
      </dsp:txXfrm>
    </dsp:sp>
    <dsp:sp modelId="{25A9AFFE-EDA8-4D8C-9629-F459184B9CD6}">
      <dsp:nvSpPr>
        <dsp:cNvPr id="0" name=""/>
        <dsp:cNvSpPr/>
      </dsp:nvSpPr>
      <dsp:spPr>
        <a:xfrm>
          <a:off x="5749753" y="750381"/>
          <a:ext cx="2516477" cy="971360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98A57-0D36-4475-87D2-2BA42612914D}">
      <dsp:nvSpPr>
        <dsp:cNvPr id="0" name=""/>
        <dsp:cNvSpPr/>
      </dsp:nvSpPr>
      <dsp:spPr>
        <a:xfrm>
          <a:off x="6420814" y="41905"/>
          <a:ext cx="2125025" cy="2446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Service Provider VNF </a:t>
          </a:r>
          <a:br>
            <a:rPr lang="en-US" sz="1200" b="1" kern="1200" dirty="0" smtClean="0"/>
          </a:br>
          <a:r>
            <a:rPr lang="en-US" sz="1200" b="1" kern="1200" dirty="0" smtClean="0"/>
            <a:t>Run-time:</a:t>
          </a:r>
          <a:endParaRPr lang="en-US" sz="12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Assemble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Assign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Service Configure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Deploy (instantiate, rebuild)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Operate (stop, restart, etc.)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Modify / Query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Monitor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Test &amp; Heal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Scale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Terminate</a:t>
          </a:r>
        </a:p>
      </dsp:txBody>
      <dsp:txXfrm>
        <a:off x="6483054" y="104145"/>
        <a:ext cx="2000545" cy="2322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0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5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2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8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4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9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0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0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2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B4EE-0E8B-4649-82F9-4780218A9537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A3712-AC12-45A9-848D-A8FA2B3D2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9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/>
              </a:rPr>
              <a:t>a </a:t>
            </a:r>
            <a:r>
              <a:rPr lang="en-US" sz="2800" b="1" dirty="0" smtClean="0">
                <a:effectLst/>
              </a:rPr>
              <a:t>Service Provider</a:t>
            </a:r>
            <a:r>
              <a:rPr lang="en-US" sz="2800" dirty="0" smtClean="0">
                <a:effectLst/>
              </a:rPr>
              <a:t> using VNF </a:t>
            </a:r>
            <a:r>
              <a:rPr lang="en-US" sz="2800" i="1" dirty="0" smtClean="0">
                <a:effectLst/>
              </a:rPr>
              <a:t>Requirements as prototype text for RFPs</a:t>
            </a:r>
            <a:r>
              <a:rPr lang="en-US" sz="2800" dirty="0" smtClean="0">
                <a:effectLst/>
              </a:rPr>
              <a:t> to acquire VNFs to run in an ONAP context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138083" y="1690688"/>
            <a:ext cx="112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ONAP.org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8224" y="2411052"/>
            <a:ext cx="1748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VNF Requirements Project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28684" y="2688051"/>
            <a:ext cx="168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ONAP Release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36024" y="2549552"/>
            <a:ext cx="975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Service </a:t>
            </a:r>
          </a:p>
          <a:p>
            <a:pPr algn="ctr"/>
            <a:r>
              <a:rPr lang="en-US" dirty="0" smtClean="0"/>
              <a:t>Provider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5824" y="2411052"/>
            <a:ext cx="975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VNF </a:t>
            </a:r>
          </a:p>
          <a:p>
            <a:pPr algn="ctr"/>
            <a:r>
              <a:rPr lang="en-US" dirty="0" smtClean="0"/>
              <a:t>Provider</a:t>
            </a:r>
          </a:p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33211" y="2411052"/>
            <a:ext cx="975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VNF </a:t>
            </a:r>
          </a:p>
          <a:p>
            <a:pPr algn="ctr"/>
            <a:r>
              <a:rPr lang="en-US" dirty="0" smtClean="0"/>
              <a:t>Provider</a:t>
            </a:r>
          </a:p>
          <a:p>
            <a:pPr algn="ctr"/>
            <a:r>
              <a:rPr lang="en-US" dirty="0" smtClean="0"/>
              <a:t>#n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 rot="16200000">
            <a:off x="2516472" y="1068217"/>
            <a:ext cx="305538" cy="23801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7" idx="2"/>
          </p:cNvCxnSpPr>
          <p:nvPr/>
        </p:nvCxnSpPr>
        <p:spPr>
          <a:xfrm>
            <a:off x="1452283" y="3334382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769203" y="3334381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23529" y="3334381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500883" y="3334381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0320716" y="3334381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92053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3577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95101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782649" y="4040678"/>
            <a:ext cx="2554326" cy="1406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6350422" y="4995300"/>
            <a:ext cx="3970294" cy="113326"/>
            <a:chOff x="6350422" y="5178488"/>
            <a:chExt cx="3970294" cy="113326"/>
          </a:xfrm>
        </p:grpSpPr>
        <p:cxnSp>
          <p:nvCxnSpPr>
            <p:cNvPr id="29" name="Straight Arrow Connector 28"/>
            <p:cNvCxnSpPr/>
            <p:nvPr/>
          </p:nvCxnSpPr>
          <p:spPr>
            <a:xfrm flipH="1">
              <a:off x="6350422" y="5178488"/>
              <a:ext cx="2177354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6350422" y="5277747"/>
              <a:ext cx="3970294" cy="1406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6350422" y="5510493"/>
            <a:ext cx="399718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6296636" y="5912360"/>
            <a:ext cx="402408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452283" y="3477679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1452283" y="3593295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444756" y="3698310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44756" y="3795783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991670" y="3434830"/>
            <a:ext cx="453086" cy="561705"/>
            <a:chOff x="991670" y="3434830"/>
            <a:chExt cx="453086" cy="561705"/>
          </a:xfrm>
        </p:grpSpPr>
        <p:sp>
          <p:nvSpPr>
            <p:cNvPr id="45" name="Oval 44"/>
            <p:cNvSpPr/>
            <p:nvPr/>
          </p:nvSpPr>
          <p:spPr>
            <a:xfrm>
              <a:off x="991670" y="3491747"/>
              <a:ext cx="453086" cy="4331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1123400" y="3434830"/>
              <a:ext cx="170261" cy="14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ight Arrow 46"/>
            <p:cNvSpPr/>
            <p:nvPr/>
          </p:nvSpPr>
          <p:spPr>
            <a:xfrm flipH="1">
              <a:off x="1124433" y="3853237"/>
              <a:ext cx="170261" cy="14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44736" y="3421311"/>
            <a:ext cx="9172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Develop </a:t>
            </a:r>
          </a:p>
          <a:p>
            <a:pPr algn="ctr"/>
            <a:r>
              <a:rPr lang="en-US" sz="1000" dirty="0" smtClean="0"/>
              <a:t>VNF </a:t>
            </a:r>
          </a:p>
          <a:p>
            <a:pPr algn="ctr"/>
            <a:r>
              <a:rPr lang="en-US" sz="1000" dirty="0" smtClean="0"/>
              <a:t>Requirements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1582380" y="3802817"/>
            <a:ext cx="1617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Committed VNF </a:t>
            </a:r>
          </a:p>
          <a:p>
            <a:pPr algn="ctr"/>
            <a:r>
              <a:rPr lang="en-US" sz="1000" dirty="0" smtClean="0"/>
              <a:t>Requirements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3822127" y="3664399"/>
            <a:ext cx="161721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Pull ONAP R1 VNF </a:t>
            </a:r>
          </a:p>
          <a:p>
            <a:pPr algn="ctr"/>
            <a:r>
              <a:rPr lang="en-US" sz="1000" dirty="0" smtClean="0"/>
              <a:t>Requirements</a:t>
            </a:r>
            <a:endParaRPr lang="en-US" sz="10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5879322" y="4067942"/>
            <a:ext cx="453086" cy="561705"/>
            <a:chOff x="991670" y="3434830"/>
            <a:chExt cx="453086" cy="561705"/>
          </a:xfrm>
        </p:grpSpPr>
        <p:sp>
          <p:nvSpPr>
            <p:cNvPr id="53" name="Oval 52"/>
            <p:cNvSpPr/>
            <p:nvPr/>
          </p:nvSpPr>
          <p:spPr>
            <a:xfrm>
              <a:off x="991670" y="3491747"/>
              <a:ext cx="453086" cy="43313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1123400" y="3434830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Arrow 54"/>
            <p:cNvSpPr/>
            <p:nvPr/>
          </p:nvSpPr>
          <p:spPr>
            <a:xfrm flipH="1">
              <a:off x="1124433" y="3853237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268275" y="4175606"/>
            <a:ext cx="641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Develop </a:t>
            </a:r>
          </a:p>
          <a:p>
            <a:pPr algn="ctr"/>
            <a:r>
              <a:rPr lang="en-US" sz="1000" dirty="0" smtClean="0"/>
              <a:t>VNF RFP</a:t>
            </a:r>
            <a:endParaRPr lang="en-US" sz="10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6332408" y="4521223"/>
            <a:ext cx="4024080" cy="72210"/>
            <a:chOff x="6323529" y="4276585"/>
            <a:chExt cx="4024080" cy="72210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6350422" y="4276586"/>
              <a:ext cx="2150461" cy="1406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323529" y="4276585"/>
              <a:ext cx="4024080" cy="7221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898573" y="4254837"/>
            <a:ext cx="11673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Distribute VNF RFP</a:t>
            </a:r>
            <a:endParaRPr lang="en-US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6934000" y="4763932"/>
            <a:ext cx="1149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VNF RFP Response</a:t>
            </a:r>
            <a:endParaRPr lang="en-US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6960379" y="5274056"/>
            <a:ext cx="11288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VNF RFP Selection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8527776" y="5666139"/>
            <a:ext cx="1707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VNF Available for onboarding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3469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effectLst/>
              </a:rPr>
              <a:t>a  </a:t>
            </a:r>
            <a:r>
              <a:rPr lang="en-US" sz="3200" b="1" dirty="0" smtClean="0">
                <a:effectLst/>
              </a:rPr>
              <a:t>VNF Provider (</a:t>
            </a:r>
            <a:r>
              <a:rPr lang="en-US" sz="2800" b="1" dirty="0" smtClean="0">
                <a:effectLst/>
              </a:rPr>
              <a:t>developer</a:t>
            </a:r>
            <a:r>
              <a:rPr lang="en-US" sz="3200" b="1" dirty="0" smtClean="0">
                <a:effectLst/>
              </a:rPr>
              <a:t>)</a:t>
            </a:r>
            <a:r>
              <a:rPr lang="en-US" sz="3200" dirty="0" smtClean="0">
                <a:effectLst/>
              </a:rPr>
              <a:t> using VNF Requirements in designing, testing, and certifying a VNF for use on ONAP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38083" y="1690688"/>
            <a:ext cx="112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ONAP.org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224" y="2411052"/>
            <a:ext cx="1748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VNF Requirements Project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28684" y="2688051"/>
            <a:ext cx="168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ONAP Release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45824" y="2411052"/>
            <a:ext cx="975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VNF </a:t>
            </a:r>
          </a:p>
          <a:p>
            <a:pPr algn="ctr"/>
            <a:r>
              <a:rPr lang="en-US" dirty="0" smtClean="0"/>
              <a:t>Provider</a:t>
            </a:r>
          </a:p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833211" y="2411052"/>
            <a:ext cx="975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VNF </a:t>
            </a:r>
          </a:p>
          <a:p>
            <a:pPr algn="ctr"/>
            <a:r>
              <a:rPr lang="en-US" dirty="0" smtClean="0"/>
              <a:t>Provider</a:t>
            </a:r>
          </a:p>
          <a:p>
            <a:pPr algn="ctr"/>
            <a:r>
              <a:rPr lang="en-US" dirty="0" smtClean="0"/>
              <a:t>#n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 rot="16200000">
            <a:off x="2516472" y="1068217"/>
            <a:ext cx="305538" cy="23801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6" idx="2"/>
          </p:cNvCxnSpPr>
          <p:nvPr/>
        </p:nvCxnSpPr>
        <p:spPr>
          <a:xfrm>
            <a:off x="1452283" y="3334382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69203" y="3334381"/>
            <a:ext cx="26893" cy="2676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00883" y="3334381"/>
            <a:ext cx="34006" cy="2127172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320716" y="3334381"/>
            <a:ext cx="40339" cy="210331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92053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3577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510119" y="2848654"/>
            <a:ext cx="71028" cy="66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796096" y="4009743"/>
            <a:ext cx="4718234" cy="4500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452283" y="3477679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452283" y="3593295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444756" y="3698310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444756" y="3795783"/>
            <a:ext cx="2316920" cy="1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991670" y="3434830"/>
            <a:ext cx="453086" cy="561705"/>
            <a:chOff x="991670" y="3434830"/>
            <a:chExt cx="453086" cy="561705"/>
          </a:xfrm>
        </p:grpSpPr>
        <p:sp>
          <p:nvSpPr>
            <p:cNvPr id="31" name="Oval 30"/>
            <p:cNvSpPr/>
            <p:nvPr/>
          </p:nvSpPr>
          <p:spPr>
            <a:xfrm>
              <a:off x="991670" y="3491747"/>
              <a:ext cx="453086" cy="4331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1123400" y="3434830"/>
              <a:ext cx="170261" cy="14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Arrow 32"/>
            <p:cNvSpPr/>
            <p:nvPr/>
          </p:nvSpPr>
          <p:spPr>
            <a:xfrm flipH="1">
              <a:off x="1124433" y="3853237"/>
              <a:ext cx="170261" cy="14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582380" y="3802817"/>
            <a:ext cx="1617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Committed VNF </a:t>
            </a:r>
          </a:p>
          <a:p>
            <a:pPr algn="ctr"/>
            <a:r>
              <a:rPr lang="en-US" sz="1000" dirty="0" smtClean="0"/>
              <a:t>Requirements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5003045" y="3828795"/>
            <a:ext cx="2361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Pull ONAP R1 VNF Requirements</a:t>
            </a:r>
            <a:endParaRPr lang="en-US" sz="10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7456423" y="4159523"/>
            <a:ext cx="1045004" cy="561705"/>
            <a:chOff x="7469196" y="4223168"/>
            <a:chExt cx="1045004" cy="561705"/>
          </a:xfrm>
        </p:grpSpPr>
        <p:grpSp>
          <p:nvGrpSpPr>
            <p:cNvPr id="36" name="Group 35"/>
            <p:cNvGrpSpPr/>
            <p:nvPr/>
          </p:nvGrpSpPr>
          <p:grpSpPr>
            <a:xfrm>
              <a:off x="8061114" y="4223168"/>
              <a:ext cx="453086" cy="561705"/>
              <a:chOff x="991670" y="3434830"/>
              <a:chExt cx="453086" cy="561705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991670" y="3491747"/>
                <a:ext cx="453086" cy="43313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ight Arrow 37"/>
              <p:cNvSpPr/>
              <p:nvPr/>
            </p:nvSpPr>
            <p:spPr>
              <a:xfrm>
                <a:off x="1123400" y="3434830"/>
                <a:ext cx="170261" cy="143298"/>
              </a:xfrm>
              <a:prstGeom prst="rightArrow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ight Arrow 38"/>
              <p:cNvSpPr/>
              <p:nvPr/>
            </p:nvSpPr>
            <p:spPr>
              <a:xfrm flipH="1">
                <a:off x="1124433" y="3853237"/>
                <a:ext cx="170261" cy="143298"/>
              </a:xfrm>
              <a:prstGeom prst="rightArrow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7469196" y="4331745"/>
              <a:ext cx="64152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Develop </a:t>
              </a:r>
            </a:p>
            <a:p>
              <a:pPr algn="ctr"/>
              <a:r>
                <a:rPr lang="en-US" sz="1000" dirty="0" smtClean="0"/>
                <a:t>VNF #1</a:t>
              </a:r>
              <a:endParaRPr lang="en-US" sz="1000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44736" y="3421311"/>
            <a:ext cx="9172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Develop </a:t>
            </a:r>
          </a:p>
          <a:p>
            <a:pPr algn="ctr"/>
            <a:r>
              <a:rPr lang="en-US" sz="1000" dirty="0" smtClean="0"/>
              <a:t>VNF </a:t>
            </a:r>
          </a:p>
          <a:p>
            <a:pPr algn="ctr"/>
            <a:r>
              <a:rPr lang="en-US" sz="1000" dirty="0" smtClean="0"/>
              <a:t>Requirements</a:t>
            </a:r>
            <a:endParaRPr lang="en-US" sz="10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9894523" y="4223352"/>
            <a:ext cx="453086" cy="561705"/>
            <a:chOff x="991670" y="3434830"/>
            <a:chExt cx="453086" cy="561705"/>
          </a:xfrm>
        </p:grpSpPr>
        <p:sp>
          <p:nvSpPr>
            <p:cNvPr id="52" name="Oval 51"/>
            <p:cNvSpPr/>
            <p:nvPr/>
          </p:nvSpPr>
          <p:spPr>
            <a:xfrm>
              <a:off x="991670" y="3491747"/>
              <a:ext cx="453086" cy="43313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1123400" y="3434830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Arrow 53"/>
            <p:cNvSpPr/>
            <p:nvPr/>
          </p:nvSpPr>
          <p:spPr>
            <a:xfrm flipH="1">
              <a:off x="1124433" y="3853237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302605" y="4331929"/>
            <a:ext cx="641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Develop </a:t>
            </a:r>
          </a:p>
          <a:p>
            <a:pPr algn="ctr"/>
            <a:r>
              <a:rPr lang="en-US" sz="1000" dirty="0" smtClean="0"/>
              <a:t>VNF #n</a:t>
            </a:r>
            <a:endParaRPr lang="en-US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761676" y="4059180"/>
            <a:ext cx="6585933" cy="5425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3769203" y="3535487"/>
            <a:ext cx="4758573" cy="33159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769203" y="3578128"/>
            <a:ext cx="6564959" cy="56916"/>
          </a:xfrm>
          <a:prstGeom prst="straightConnector1">
            <a:avLst/>
          </a:prstGeom>
          <a:ln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535842" y="3269204"/>
            <a:ext cx="2917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Pull Early views of ONAP R1 VNF Requirements</a:t>
            </a:r>
            <a:endParaRPr lang="en-US" sz="1000" dirty="0"/>
          </a:p>
        </p:txBody>
      </p:sp>
      <p:sp>
        <p:nvSpPr>
          <p:cNvPr id="68" name="Decagon 67"/>
          <p:cNvSpPr/>
          <p:nvPr/>
        </p:nvSpPr>
        <p:spPr>
          <a:xfrm>
            <a:off x="8044353" y="5461553"/>
            <a:ext cx="939952" cy="573138"/>
          </a:xfrm>
          <a:prstGeom prst="decagon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VNF #1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Available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9" name="Decagon 68"/>
          <p:cNvSpPr/>
          <p:nvPr/>
        </p:nvSpPr>
        <p:spPr>
          <a:xfrm>
            <a:off x="9894523" y="5437696"/>
            <a:ext cx="939952" cy="573138"/>
          </a:xfrm>
          <a:prstGeom prst="decagon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VNF #n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Available</a:t>
            </a:r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8061243" y="4816276"/>
            <a:ext cx="430812" cy="549672"/>
            <a:chOff x="991670" y="3434830"/>
            <a:chExt cx="453086" cy="561705"/>
          </a:xfrm>
        </p:grpSpPr>
        <p:sp>
          <p:nvSpPr>
            <p:cNvPr id="74" name="Oval 73"/>
            <p:cNvSpPr/>
            <p:nvPr/>
          </p:nvSpPr>
          <p:spPr>
            <a:xfrm>
              <a:off x="991670" y="3491747"/>
              <a:ext cx="453086" cy="43313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5" name="Right Arrow 74"/>
            <p:cNvSpPr/>
            <p:nvPr/>
          </p:nvSpPr>
          <p:spPr>
            <a:xfrm>
              <a:off x="1123400" y="3434830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ight Arrow 75"/>
            <p:cNvSpPr/>
            <p:nvPr/>
          </p:nvSpPr>
          <p:spPr>
            <a:xfrm flipH="1">
              <a:off x="1124433" y="3853237"/>
              <a:ext cx="170261" cy="14329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7167485" y="4924688"/>
            <a:ext cx="101999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Develop </a:t>
            </a:r>
          </a:p>
          <a:p>
            <a:pPr algn="ctr"/>
            <a:r>
              <a:rPr lang="en-US" sz="1000" dirty="0" smtClean="0"/>
              <a:t>VNF </a:t>
            </a:r>
            <a:r>
              <a:rPr lang="en-US" sz="1000" dirty="0" err="1" smtClean="0"/>
              <a:t>Rqts</a:t>
            </a:r>
            <a:endParaRPr lang="en-US" sz="1000" dirty="0" smtClean="0"/>
          </a:p>
          <a:p>
            <a:pPr algn="ctr"/>
            <a:r>
              <a:rPr lang="en-US" sz="1000" dirty="0" smtClean="0"/>
              <a:t>Compliance </a:t>
            </a:r>
            <a:r>
              <a:rPr lang="en-US" sz="1000" dirty="0" err="1" smtClean="0"/>
              <a:t>Stmt</a:t>
            </a:r>
            <a:endParaRPr lang="en-US" sz="10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9215355" y="4861314"/>
            <a:ext cx="1136375" cy="816463"/>
            <a:chOff x="7377825" y="4223168"/>
            <a:chExt cx="1136375" cy="816463"/>
          </a:xfrm>
        </p:grpSpPr>
        <p:grpSp>
          <p:nvGrpSpPr>
            <p:cNvPr id="78" name="Group 77"/>
            <p:cNvGrpSpPr/>
            <p:nvPr/>
          </p:nvGrpSpPr>
          <p:grpSpPr>
            <a:xfrm>
              <a:off x="8061114" y="4223168"/>
              <a:ext cx="453086" cy="561705"/>
              <a:chOff x="991670" y="3434830"/>
              <a:chExt cx="453086" cy="561705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991670" y="3491747"/>
                <a:ext cx="453086" cy="43313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ight Arrow 80"/>
              <p:cNvSpPr/>
              <p:nvPr/>
            </p:nvSpPr>
            <p:spPr>
              <a:xfrm>
                <a:off x="1123400" y="3434830"/>
                <a:ext cx="170261" cy="143298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ight Arrow 81"/>
              <p:cNvSpPr/>
              <p:nvPr/>
            </p:nvSpPr>
            <p:spPr>
              <a:xfrm flipH="1">
                <a:off x="1124433" y="3853237"/>
                <a:ext cx="170261" cy="143298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7377825" y="4331745"/>
              <a:ext cx="824265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Develop </a:t>
              </a:r>
            </a:p>
            <a:p>
              <a:pPr algn="ctr"/>
              <a:r>
                <a:rPr lang="en-US" sz="1000" dirty="0" smtClean="0"/>
                <a:t>VNF </a:t>
              </a:r>
              <a:r>
                <a:rPr lang="en-US" sz="1000" dirty="0" err="1" smtClean="0"/>
                <a:t>Rqts</a:t>
              </a:r>
              <a:endParaRPr lang="en-US" sz="1000" dirty="0" smtClean="0"/>
            </a:p>
            <a:p>
              <a:pPr algn="ctr"/>
              <a:r>
                <a:rPr lang="en-US" sz="1000" dirty="0" smtClean="0"/>
                <a:t>Compliance </a:t>
              </a:r>
            </a:p>
            <a:p>
              <a:pPr algn="ctr"/>
              <a:r>
                <a:rPr lang="en-US" sz="1000" dirty="0" err="1" smtClean="0"/>
                <a:t>Stmt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94253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VNF Requirements repo usage/ flow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9589" y="1882587"/>
            <a:ext cx="188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dirty="0" err="1" smtClean="0"/>
              <a:t>nfrqts</a:t>
            </a:r>
            <a:r>
              <a:rPr lang="en-US" dirty="0" smtClean="0"/>
              <a:t>/guidelines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01299" y="1852051"/>
            <a:ext cx="220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vnfrqts</a:t>
            </a:r>
            <a:r>
              <a:rPr lang="en-US" dirty="0" smtClean="0"/>
              <a:t>/requirements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1045" y="1852051"/>
            <a:ext cx="1408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vnfrqts</a:t>
            </a:r>
            <a:r>
              <a:rPr lang="en-US" dirty="0" smtClean="0"/>
              <a:t>/epics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66471" y="1852051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vnfrqts</a:t>
            </a:r>
            <a:r>
              <a:rPr lang="en-US" dirty="0" smtClean="0"/>
              <a:t>/</a:t>
            </a:r>
            <a:r>
              <a:rPr lang="en-US" dirty="0" err="1" smtClean="0"/>
              <a:t>usecases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801" y="1878944"/>
            <a:ext cx="1787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vnfrqts</a:t>
            </a:r>
            <a:r>
              <a:rPr lang="en-US" dirty="0" smtClean="0"/>
              <a:t>/</a:t>
            </a:r>
            <a:r>
              <a:rPr lang="en-US" dirty="0" err="1" smtClean="0"/>
              <a:t>testcases</a:t>
            </a:r>
            <a:endParaRPr lang="en-US" dirty="0"/>
          </a:p>
        </p:txBody>
      </p:sp>
      <p:cxnSp>
        <p:nvCxnSpPr>
          <p:cNvPr id="10" name="Straight Connector 9"/>
          <p:cNvCxnSpPr>
            <a:stCxn id="4" idx="2"/>
          </p:cNvCxnSpPr>
          <p:nvPr/>
        </p:nvCxnSpPr>
        <p:spPr>
          <a:xfrm flipH="1">
            <a:off x="1682090" y="2251919"/>
            <a:ext cx="1" cy="385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02817" y="2248276"/>
            <a:ext cx="1" cy="385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485404" y="2248276"/>
            <a:ext cx="1" cy="385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548282" y="2248276"/>
            <a:ext cx="1" cy="385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800699" y="2221383"/>
            <a:ext cx="1" cy="385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418026" y="2373869"/>
            <a:ext cx="1264064" cy="369332"/>
            <a:chOff x="418026" y="2373869"/>
            <a:chExt cx="1264064" cy="369332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524435" y="2675965"/>
              <a:ext cx="1157655" cy="1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18026" y="2373869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Seed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10" y="2803739"/>
            <a:ext cx="1675780" cy="646331"/>
            <a:chOff x="6310" y="2803739"/>
            <a:chExt cx="1675780" cy="646331"/>
          </a:xfrm>
        </p:grpSpPr>
        <p:cxnSp>
          <p:nvCxnSpPr>
            <p:cNvPr id="17" name="Straight Arrow Connector 16"/>
            <p:cNvCxnSpPr/>
            <p:nvPr/>
          </p:nvCxnSpPr>
          <p:spPr>
            <a:xfrm flipV="1">
              <a:off x="524435" y="3113458"/>
              <a:ext cx="1157655" cy="1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310" y="2803739"/>
              <a:ext cx="14665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Member</a:t>
              </a:r>
            </a:p>
            <a:p>
              <a:pPr algn="ctr"/>
              <a:r>
                <a:rPr lang="en-US" dirty="0" smtClean="0"/>
                <a:t>Contributions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27037" y="2865808"/>
            <a:ext cx="1675780" cy="646331"/>
            <a:chOff x="6310" y="2803739"/>
            <a:chExt cx="1675780" cy="646331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524435" y="3113458"/>
              <a:ext cx="1157655" cy="1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310" y="2803739"/>
              <a:ext cx="14665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Member</a:t>
              </a:r>
            </a:p>
            <a:p>
              <a:pPr algn="ctr"/>
              <a:r>
                <a:rPr lang="en-US" dirty="0" smtClean="0"/>
                <a:t>Contributions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938753" y="2389008"/>
            <a:ext cx="1264064" cy="369332"/>
            <a:chOff x="418026" y="2373869"/>
            <a:chExt cx="1264064" cy="369332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524435" y="2675965"/>
              <a:ext cx="1157655" cy="1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8026" y="2373869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Seed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202817" y="2865808"/>
            <a:ext cx="2282587" cy="646331"/>
            <a:chOff x="4202817" y="2865808"/>
            <a:chExt cx="2282587" cy="646331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4202817" y="3450070"/>
              <a:ext cx="22825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793494" y="2865808"/>
              <a:ext cx="1452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Committed</a:t>
              </a:r>
            </a:p>
            <a:p>
              <a:r>
                <a:rPr lang="en-US" dirty="0" smtClean="0"/>
                <a:t>requirements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85405" y="3549259"/>
            <a:ext cx="2062878" cy="646331"/>
            <a:chOff x="4202817" y="2865808"/>
            <a:chExt cx="2282587" cy="646331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4202817" y="3450070"/>
              <a:ext cx="22825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793494" y="2865808"/>
              <a:ext cx="13686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Committed</a:t>
              </a:r>
            </a:p>
            <a:p>
              <a:r>
                <a:rPr lang="en-US" dirty="0" smtClean="0"/>
                <a:t>epics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548282" y="4195590"/>
            <a:ext cx="2282587" cy="646331"/>
            <a:chOff x="4202817" y="2865808"/>
            <a:chExt cx="2282587" cy="646331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4202817" y="3450070"/>
              <a:ext cx="22825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793494" y="2865808"/>
              <a:ext cx="12368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Committed</a:t>
              </a:r>
            </a:p>
            <a:p>
              <a:r>
                <a:rPr lang="en-US" dirty="0" smtClean="0"/>
                <a:t>Use cases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117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42345624"/>
              </p:ext>
            </p:extLst>
          </p:nvPr>
        </p:nvGraphicFramePr>
        <p:xfrm>
          <a:off x="1726162" y="2472887"/>
          <a:ext cx="8546841" cy="2957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1783" y="217207"/>
            <a:ext cx="10515600" cy="1325563"/>
          </a:xfrm>
        </p:spPr>
        <p:txBody>
          <a:bodyPr/>
          <a:lstStyle/>
          <a:p>
            <a:r>
              <a:rPr lang="en-US" dirty="0" smtClean="0"/>
              <a:t>VNF Requirements across the VNF Lifecycle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457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217</Words>
  <Application>Microsoft Office PowerPoint</Application>
  <PresentationFormat>Widescreen</PresentationFormat>
  <Paragraphs>101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 Service Provider using VNF Requirements as prototype text for RFPs to acquire VNFs to run in an ONAP context</vt:lpstr>
      <vt:lpstr>a  VNF Provider (developer) using VNF Requirements in designing, testing, and certifying a VNF for use on ONAP</vt:lpstr>
      <vt:lpstr>VNF Requirements repo usage/ flow</vt:lpstr>
      <vt:lpstr>VNF Requirements across the VNF Lifecycle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Service Provider using VNF Requirements as prototype text for RFPs to acquire VNFs to run in an ONAP context</dc:title>
  <dc:creator>WRIGHT, STEVEN A</dc:creator>
  <cp:lastModifiedBy>WRIGHT, STEVEN A</cp:lastModifiedBy>
  <cp:revision>6</cp:revision>
  <dcterms:created xsi:type="dcterms:W3CDTF">2017-06-19T13:16:07Z</dcterms:created>
  <dcterms:modified xsi:type="dcterms:W3CDTF">2017-06-19T14:04:21Z</dcterms:modified>
</cp:coreProperties>
</file>