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13" r:id="rId2"/>
    <p:sldId id="346" r:id="rId3"/>
    <p:sldId id="344" r:id="rId4"/>
    <p:sldId id="345" r:id="rId5"/>
    <p:sldId id="34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4" autoAdjust="0"/>
    <p:restoredTop sz="84977" autoAdjust="0"/>
  </p:normalViewPr>
  <p:slideViewPr>
    <p:cSldViewPr snapToGrid="0" snapToObjects="1">
      <p:cViewPr>
        <p:scale>
          <a:sx n="140" d="100"/>
          <a:sy n="140" d="100"/>
        </p:scale>
        <p:origin x="160" y="-7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4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8/30/18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00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 txBox="1">
            <a:spLocks noChangeArrowheads="1"/>
          </p:cNvSpPr>
          <p:nvPr userDrawn="1"/>
        </p:nvSpPr>
        <p:spPr>
          <a:xfrm>
            <a:off x="5529410" y="6502400"/>
            <a:ext cx="1133180" cy="15398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1"/>
                </a:solidFill>
                <a:latin typeface="+mn-lt"/>
                <a:ea typeface="华文细黑" pitchFamily="2" charset="-122"/>
                <a:cs typeface="+mn-cs"/>
              </a:defRPr>
            </a:lvl1pPr>
            <a:lvl2pPr marL="382588" indent="74613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2pPr>
            <a:lvl3pPr marL="766763" indent="147638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3pPr>
            <a:lvl4pPr marL="1150938" indent="220663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4pPr>
            <a:lvl5pPr marL="1535113" indent="293688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Trebuchet MS" pitchFamily="34" charset="0"/>
                <a:ea typeface="华文细黑" pitchFamily="2" charset="-122"/>
                <a:cs typeface="+mn-cs"/>
              </a:defRPr>
            </a:lvl9pPr>
          </a:lstStyle>
          <a:p>
            <a:pPr defTabSz="914126">
              <a:defRPr/>
            </a:pPr>
            <a:r>
              <a:rPr lang="en-US" altLang="zh-CN" sz="10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Huawei Confidential</a:t>
            </a:r>
            <a:endParaRPr lang="en-GB" altLang="zh-CN" sz="10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574525" y="6515101"/>
            <a:ext cx="141251" cy="13811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ctr" eaLnBrk="1" hangingPunct="1">
              <a:defRPr sz="9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细黑" pitchFamily="2" charset="-122"/>
              </a:defRPr>
            </a:lvl1pPr>
          </a:lstStyle>
          <a:p>
            <a:pPr defTabSz="914126" fontAlgn="base">
              <a:spcBef>
                <a:spcPct val="0"/>
              </a:spcBef>
              <a:spcAft>
                <a:spcPct val="0"/>
              </a:spcAft>
              <a:defRPr/>
            </a:pPr>
            <a:fld id="{165409FD-2F8C-4F16-B9D8-18E8C26AEA05}" type="slidenum">
              <a:rPr lang="de-DE" altLang="zh-CN" smtClean="0">
                <a:solidFill>
                  <a:srgbClr val="000000">
                    <a:lumMod val="75000"/>
                    <a:lumOff val="25000"/>
                  </a:srgbClr>
                </a:solidFill>
              </a:rPr>
              <a:pPr defTabSz="9141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zh-CN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6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ONAP </a:t>
            </a:r>
            <a:r>
              <a:rPr lang="en-US" sz="3200" b="1" dirty="0" smtClean="0"/>
              <a:t>Dublin Architecture kickoff</a:t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2400" b="1" dirty="0" smtClean="0"/>
              <a:t>Chris Donley</a:t>
            </a:r>
            <a:r>
              <a:rPr lang="en-US" sz="2400" b="1" smtClean="0"/>
              <a:t/>
            </a:r>
            <a:br>
              <a:rPr lang="en-US" sz="2400" b="1" smtClean="0"/>
            </a:br>
            <a:r>
              <a:rPr lang="en-US" sz="2400" b="1" smtClean="0"/>
              <a:t>9/4/18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Dublin kickoff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This presentation is designed to kickoff the Dublin ARC planning cycle</a:t>
            </a:r>
          </a:p>
          <a:p>
            <a:pPr lvl="1"/>
            <a:r>
              <a:rPr lang="en-US" dirty="0" smtClean="0"/>
              <a:t>Looking to capture theme and topics for discussion through the end of the year</a:t>
            </a:r>
          </a:p>
          <a:p>
            <a:pPr lvl="1"/>
            <a:endParaRPr lang="en-US" dirty="0"/>
          </a:p>
          <a:p>
            <a:r>
              <a:rPr lang="en-US" dirty="0" smtClean="0"/>
              <a:t>Based on ongoing discussions within ARC</a:t>
            </a:r>
          </a:p>
          <a:p>
            <a:r>
              <a:rPr lang="en-US" dirty="0"/>
              <a:t>What follows are discussion points, not </a:t>
            </a:r>
            <a:r>
              <a:rPr lang="en-US" dirty="0" smtClean="0"/>
              <a:t>decisions</a:t>
            </a:r>
          </a:p>
          <a:p>
            <a:r>
              <a:rPr lang="en-US" dirty="0" smtClean="0"/>
              <a:t>Designed to be provocative</a:t>
            </a:r>
          </a:p>
          <a:p>
            <a:pPr lvl="1"/>
            <a:r>
              <a:rPr lang="en-US" dirty="0" smtClean="0"/>
              <a:t>Feedback encouraged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2508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Dublin Release Focus (Suggestion for Discussion)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285461" y="3130064"/>
            <a:ext cx="3650973" cy="292617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67609" y="1441687"/>
            <a:ext cx="3650973" cy="292617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49757" y="3130063"/>
            <a:ext cx="3650973" cy="292617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13295" y="4367866"/>
            <a:ext cx="1709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Continuous Improvement &amp; Technical Debt (incl. S3P)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00469" y="4367866"/>
            <a:ext cx="174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</a:t>
            </a:r>
            <a:r>
              <a:rPr lang="en-US" smtClean="0"/>
              <a:t>Driven platform (service/ resource)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52799" y="2223522"/>
            <a:ext cx="2080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Operator Adoption/ flexibility/ </a:t>
            </a:r>
            <a:r>
              <a:rPr lang="en-US" dirty="0" err="1" smtClean="0"/>
              <a:t>deployability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9450" y="994788"/>
            <a:ext cx="2229680" cy="27990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Service mesh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Container VNFs/</a:t>
            </a:r>
            <a:r>
              <a:rPr lang="en-US" sz="1600" dirty="0" err="1" smtClean="0"/>
              <a:t>cnf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In-service upgrades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Performance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Cloud Native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Abstraction layer: Deploy any service without </a:t>
            </a:r>
            <a:r>
              <a:rPr lang="en-US" sz="1600" dirty="0" err="1" smtClean="0"/>
              <a:t>req</a:t>
            </a:r>
            <a:r>
              <a:rPr lang="en-US" sz="1600" dirty="0" smtClean="0"/>
              <a:t> significant changes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203096" y="994787"/>
            <a:ext cx="2570921" cy="257004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Federation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Delegation (e.g., SO/DO)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Modularity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DB management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Standards Alignment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/>
              <a:t>TOSCA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Geo-redundancy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Security</a:t>
            </a:r>
            <a:endParaRPr lang="en-US" sz="1600" dirty="0" smtClean="0"/>
          </a:p>
          <a:p>
            <a:pPr marL="285750" indent="-285750" algn="ctr">
              <a:buFont typeface="Arial" charset="0"/>
              <a:buChar char="•"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150087" y="3869635"/>
            <a:ext cx="2610678" cy="218660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Microservices</a:t>
            </a:r>
            <a:r>
              <a:rPr lang="en-US" dirty="0" smtClean="0"/>
              <a:t> infrastructure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Functional decomposition &amp; harmonization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Geo-redundancy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Security/ID </a:t>
            </a:r>
            <a:r>
              <a:rPr lang="en-US" dirty="0" err="1" smtClean="0"/>
              <a:t>mgmt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664765" y="4916557"/>
            <a:ext cx="3485322" cy="318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20" name="Straight Arrow Connector 19"/>
          <p:cNvCxnSpPr>
            <a:stCxn id="15" idx="1"/>
          </p:cNvCxnSpPr>
          <p:nvPr/>
        </p:nvCxnSpPr>
        <p:spPr>
          <a:xfrm flipH="1">
            <a:off x="5632174" y="2279812"/>
            <a:ext cx="2570922" cy="1285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132662" y="3034049"/>
            <a:ext cx="2146354" cy="880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sp>
        <p:nvSpPr>
          <p:cNvPr id="24" name="Rectangle 23"/>
          <p:cNvSpPr/>
          <p:nvPr/>
        </p:nvSpPr>
        <p:spPr>
          <a:xfrm>
            <a:off x="2942200" y="3268264"/>
            <a:ext cx="1056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 dirty="0"/>
              <a:t>Edge </a:t>
            </a:r>
            <a:r>
              <a:rPr lang="en-US" sz="1200" dirty="0" smtClean="0"/>
              <a:t>Cloud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dirty="0" smtClean="0"/>
              <a:t>policy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508120" y="6096865"/>
            <a:ext cx="555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Theme: Global </a:t>
            </a:r>
            <a:r>
              <a:rPr lang="en-US" smtClean="0"/>
              <a:t>Scalable Deployment (?)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7688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Dublin Global Scalable Deployment Focus </a:t>
            </a:r>
            <a:r>
              <a:rPr lang="en-US" dirty="0" smtClean="0"/>
              <a:t>(for discussion)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Global </a:t>
            </a:r>
            <a:r>
              <a:rPr lang="en-US" dirty="0" smtClean="0"/>
              <a:t>Scalable Deployment: </a:t>
            </a:r>
            <a:r>
              <a:rPr lang="en-US" dirty="0" smtClean="0"/>
              <a:t>ONAP </a:t>
            </a:r>
            <a:r>
              <a:rPr lang="en-US" u="sng" dirty="0" smtClean="0"/>
              <a:t>platform</a:t>
            </a:r>
            <a:r>
              <a:rPr lang="en-US" dirty="0" smtClean="0"/>
              <a:t> can </a:t>
            </a:r>
            <a:r>
              <a:rPr lang="en-US" dirty="0" smtClean="0"/>
              <a:t>be scaled to support global </a:t>
            </a:r>
            <a:r>
              <a:rPr lang="en-US" dirty="0" smtClean="0"/>
              <a:t>deployments</a:t>
            </a:r>
          </a:p>
          <a:p>
            <a:pPr lvl="1"/>
            <a:r>
              <a:rPr lang="en-US" dirty="0" smtClean="0"/>
              <a:t>Example: component scalability (SO, A&amp;AI); multi-instances (e.g., DCAE)</a:t>
            </a:r>
            <a:endParaRPr lang="en-US" dirty="0" smtClean="0"/>
          </a:p>
          <a:p>
            <a:pPr lvl="1"/>
            <a:r>
              <a:rPr lang="en-US" dirty="0" smtClean="0"/>
              <a:t>Includes federation/delegation, edge cloud, cloud </a:t>
            </a:r>
            <a:r>
              <a:rPr lang="en-US" dirty="0" smtClean="0"/>
              <a:t>native, single-instance large networks user stories</a:t>
            </a:r>
          </a:p>
          <a:p>
            <a:pPr lvl="1"/>
            <a:r>
              <a:rPr lang="en-US" dirty="0" smtClean="0"/>
              <a:t>Does not imply VNF scalability</a:t>
            </a:r>
          </a:p>
          <a:p>
            <a:pPr lvl="2"/>
            <a:r>
              <a:rPr lang="en-US" dirty="0" smtClean="0"/>
              <a:t># of instances, but instance scalability is the responsibility of the VNF</a:t>
            </a:r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RC priorities supporting global </a:t>
            </a:r>
            <a:r>
              <a:rPr lang="en-US" dirty="0" smtClean="0"/>
              <a:t>scalable deployments</a:t>
            </a:r>
            <a:endParaRPr lang="en-US" dirty="0" smtClean="0"/>
          </a:p>
          <a:p>
            <a:pPr lvl="1"/>
            <a:r>
              <a:rPr lang="en-US" dirty="0" err="1" smtClean="0"/>
              <a:t>Microservices</a:t>
            </a:r>
            <a:endParaRPr lang="en-US" dirty="0"/>
          </a:p>
          <a:p>
            <a:pPr lvl="1"/>
            <a:r>
              <a:rPr lang="en-US" dirty="0" smtClean="0"/>
              <a:t>Modular</a:t>
            </a:r>
          </a:p>
          <a:p>
            <a:pPr lvl="1"/>
            <a:r>
              <a:rPr lang="en-US" dirty="0" smtClean="0"/>
              <a:t>Standards alignment</a:t>
            </a:r>
          </a:p>
          <a:p>
            <a:pPr lvl="1"/>
            <a:r>
              <a:rPr lang="en-US" dirty="0" smtClean="0"/>
              <a:t>API standardization/improvement</a:t>
            </a:r>
          </a:p>
          <a:p>
            <a:pPr lvl="1"/>
            <a:r>
              <a:rPr lang="en-US" dirty="0" smtClean="0"/>
              <a:t>Containers</a:t>
            </a:r>
          </a:p>
          <a:p>
            <a:pPr lvl="1"/>
            <a:r>
              <a:rPr lang="en-US" dirty="0" smtClean="0"/>
              <a:t>External controllers/orchestrators</a:t>
            </a:r>
          </a:p>
          <a:p>
            <a:pPr lvl="1"/>
            <a:r>
              <a:rPr lang="en-US" dirty="0" smtClean="0"/>
              <a:t>Edge cloud</a:t>
            </a:r>
          </a:p>
          <a:p>
            <a:pPr lvl="1"/>
            <a:r>
              <a:rPr lang="en-US" dirty="0" smtClean="0"/>
              <a:t>Service mesh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1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Brainstorming for Dublin (for discussion)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Platform User stories: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Single-instance large scale deployments (AT&amp;T?)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Delegation (SO/DO)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Federation (operator/operator)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edge </a:t>
            </a:r>
            <a:r>
              <a:rPr lang="en-US" dirty="0" smtClean="0"/>
              <a:t>computing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External APIs (Andy)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API </a:t>
            </a:r>
            <a:r>
              <a:rPr lang="en-US" dirty="0" smtClean="0"/>
              <a:t>Improvements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Geo-redundancy </a:t>
            </a:r>
            <a:r>
              <a:rPr lang="en-US" dirty="0" smtClean="0"/>
              <a:t>– move from real-time (strong) consistency to eventual consistency model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Multi-tenancy support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Improve </a:t>
            </a:r>
            <a:r>
              <a:rPr lang="en-US" dirty="0" smtClean="0"/>
              <a:t>K8s </a:t>
            </a:r>
            <a:r>
              <a:rPr lang="en-US" dirty="0" smtClean="0"/>
              <a:t>support for VNFs (also discuss OPNFV clover) </a:t>
            </a:r>
            <a:r>
              <a:rPr lang="en-US" dirty="0" err="1" smtClean="0"/>
              <a:t>Srini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next week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Service mesh for the ONAP platform (including telemetry, </a:t>
            </a:r>
            <a:r>
              <a:rPr lang="en-US" dirty="0" err="1" smtClean="0"/>
              <a:t>Istio</a:t>
            </a:r>
            <a:r>
              <a:rPr lang="en-US" dirty="0" smtClean="0"/>
              <a:t>/Envoy, etc.)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Real-time </a:t>
            </a:r>
            <a:r>
              <a:rPr lang="en-US" dirty="0" smtClean="0"/>
              <a:t>streaming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Functional decomposition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Model-driven (</a:t>
            </a:r>
            <a:r>
              <a:rPr lang="en-US" dirty="0" err="1" smtClean="0"/>
              <a:t>Chaker</a:t>
            </a:r>
            <a:r>
              <a:rPr lang="en-US" dirty="0" smtClean="0"/>
              <a:t>) </a:t>
            </a:r>
            <a:r>
              <a:rPr lang="mr-IN" dirty="0" smtClean="0"/>
              <a:t>–</a:t>
            </a:r>
            <a:r>
              <a:rPr lang="en-US" dirty="0" smtClean="0"/>
              <a:t> 2 weeks (18th)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IM: Andy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DM: consolidation/harmonization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Scale down/minimum footprint (Steve)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Intent (</a:t>
            </a:r>
            <a:r>
              <a:rPr lang="en-US" dirty="0" err="1" smtClean="0"/>
              <a:t>Parviz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Service rollback/troubleshooting (</a:t>
            </a:r>
            <a:r>
              <a:rPr lang="en-US" dirty="0" err="1" smtClean="0"/>
              <a:t>Ramki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incl. </a:t>
            </a:r>
            <a:r>
              <a:rPr lang="en-US" dirty="0" err="1" smtClean="0"/>
              <a:t>Seshu</a:t>
            </a:r>
            <a:r>
              <a:rPr lang="en-US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Dashboard for </a:t>
            </a:r>
            <a:r>
              <a:rPr lang="en-US" dirty="0" err="1" smtClean="0"/>
              <a:t>Camunda</a:t>
            </a:r>
            <a:r>
              <a:rPr lang="en-US" dirty="0" smtClean="0"/>
              <a:t> (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Platform data management layer (consolidate multiple DBs) (Roger/John Ng)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Controllers/Personas (Steve)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Service Function Chaining (</a:t>
            </a:r>
            <a:r>
              <a:rPr lang="en-US" dirty="0" err="1" smtClean="0"/>
              <a:t>Srini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Definition of a service (Steve)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S-VNFM and ETSI alignment (Roger)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5G Nested services (Gil)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3258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72298</TotalTime>
  <Words>388</Words>
  <Application>Microsoft Macintosh PowerPoint</Application>
  <PresentationFormat>Widescreen</PresentationFormat>
  <Paragraphs>86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.AppleSystemUIFont</vt:lpstr>
      <vt:lpstr>Calibri</vt:lpstr>
      <vt:lpstr>DengXian</vt:lpstr>
      <vt:lpstr>DengXian Light</vt:lpstr>
      <vt:lpstr>华文细黑</vt:lpstr>
      <vt:lpstr>Arial</vt:lpstr>
      <vt:lpstr>Office Theme</vt:lpstr>
      <vt:lpstr> ONAP Dublin Architecture kickoff  Chris Donley 9/4/18</vt:lpstr>
      <vt:lpstr>Dublin kickoff</vt:lpstr>
      <vt:lpstr>Dublin Release Focus (Suggestion for Discussion)</vt:lpstr>
      <vt:lpstr>Dublin Global Scalable Deployment Focus (for discussion)</vt:lpstr>
      <vt:lpstr>Brainstorming for Dublin (for discussion)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Chris Donley</cp:lastModifiedBy>
  <cp:revision>624</cp:revision>
  <cp:lastPrinted>2017-08-07T21:14:23Z</cp:lastPrinted>
  <dcterms:created xsi:type="dcterms:W3CDTF">2017-02-27T16:23:08Z</dcterms:created>
  <dcterms:modified xsi:type="dcterms:W3CDTF">2018-09-04T19:07:42Z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1520607527</vt:lpwstr>
  </property>
</Properties>
</file>