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0" r:id="rId1"/>
  </p:sldMasterIdLst>
  <p:notesMasterIdLst>
    <p:notesMasterId r:id="rId3"/>
  </p:notesMasterIdLst>
  <p:handoutMasterIdLst>
    <p:handoutMasterId r:id="rId4"/>
  </p:handoutMasterIdLst>
  <p:sldIdLst>
    <p:sldId id="844" r:id="rId2"/>
  </p:sldIdLst>
  <p:sldSz cx="12179300" cy="6858000"/>
  <p:notesSz cx="6934200" cy="9220200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9D1EDEC-42DB-B94D-9AF8-5F9890BDFC38}">
          <p14:sldIdLst>
            <p14:sldId id="8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DITTO, GRETCHEN" initials="VG" lastIdx="1" clrIdx="0">
    <p:extLst/>
  </p:cmAuthor>
  <p:cmAuthor id="2" name="Vijay Gopalakrishnan" initials="VG" lastIdx="2" clrIdx="1"/>
  <p:cmAuthor id="3" name="GOPALAKRISHNAN, VIJAY  (VIJAY)" initials="GV(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991"/>
    <a:srgbClr val="009FDB"/>
    <a:srgbClr val="FFFFFF"/>
    <a:srgbClr val="E5F5FB"/>
    <a:srgbClr val="E0E9F4"/>
    <a:srgbClr val="6AC929"/>
    <a:srgbClr val="067AB4"/>
    <a:srgbClr val="DA0081"/>
    <a:srgbClr val="F6781A"/>
    <a:srgbClr val="4B4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232" autoAdjust="0"/>
  </p:normalViewPr>
  <p:slideViewPr>
    <p:cSldViewPr snapToGrid="0" snapToObjects="1">
      <p:cViewPr varScale="1">
        <p:scale>
          <a:sx n="92" d="100"/>
          <a:sy n="92" d="100"/>
        </p:scale>
        <p:origin x="450" y="90"/>
      </p:cViewPr>
      <p:guideLst>
        <p:guide orient="horz" pos="2160"/>
        <p:guide pos="38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2563" y="62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93D59D-1118-1F48-B621-90B5F2241958}" type="datetimeFigureOut">
              <a:rPr lang="en-US"/>
              <a:pPr>
                <a:defRPr/>
              </a:pPr>
              <a:t>7/16/2017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B8E213-BA5A-7647-8879-D50EF1E6FB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7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2ABDD48-2735-F143-B9DB-F439A098A26D}" type="datetimeFigureOut">
              <a:rPr lang="en-US"/>
              <a:pPr>
                <a:defRPr/>
              </a:pPr>
              <a:t>7/16/2017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3738"/>
            <a:ext cx="6137275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0" tIns="45859" rIns="91720" bIns="4585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5" y="4379596"/>
            <a:ext cx="5546731" cy="4149090"/>
          </a:xfrm>
          <a:prstGeom prst="rect">
            <a:avLst/>
          </a:prstGeom>
        </p:spPr>
        <p:txBody>
          <a:bodyPr vert="horz" lIns="91720" tIns="45859" rIns="91720" bIns="4585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F31A8A-43EB-8947-B182-07D22D8CB7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1748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 userDrawn="1"/>
        </p:nvSpPr>
        <p:spPr>
          <a:xfrm>
            <a:off x="3712191" y="0"/>
            <a:ext cx="8467109" cy="435105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0" y="0"/>
            <a:ext cx="3712191" cy="435105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0458" y="837514"/>
            <a:ext cx="5228959" cy="1443382"/>
          </a:xfrm>
        </p:spPr>
        <p:txBody>
          <a:bodyPr anchor="b"/>
          <a:lstStyle>
            <a:lvl1pPr algn="r">
              <a:lnSpc>
                <a:spcPct val="100000"/>
              </a:lnSpc>
              <a:spcAft>
                <a:spcPts val="799"/>
              </a:spcAft>
              <a:defRPr sz="2997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310458" y="2594494"/>
            <a:ext cx="5228959" cy="1006541"/>
          </a:xfrm>
        </p:spPr>
        <p:txBody>
          <a:bodyPr anchor="t"/>
          <a:lstStyle>
            <a:lvl1pPr algn="r">
              <a:defRPr sz="2198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19" name="Straight Connector 118"/>
          <p:cNvCxnSpPr/>
          <p:nvPr userDrawn="1"/>
        </p:nvCxnSpPr>
        <p:spPr>
          <a:xfrm>
            <a:off x="6342383" y="2438344"/>
            <a:ext cx="5197033" cy="0"/>
          </a:xfrm>
          <a:prstGeom prst="line">
            <a:avLst/>
          </a:prstGeom>
          <a:ln w="952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259080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7" name="Freeform 6"/>
          <p:cNvSpPr>
            <a:spLocks noEditPoints="1"/>
          </p:cNvSpPr>
          <p:nvPr userDrawn="1"/>
        </p:nvSpPr>
        <p:spPr bwMode="auto">
          <a:xfrm>
            <a:off x="1082970" y="1389476"/>
            <a:ext cx="1546250" cy="1547388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97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 flipV="1">
            <a:off x="8051800" y="0"/>
            <a:ext cx="4127500" cy="6858000"/>
            <a:chOff x="8051800" y="0"/>
            <a:chExt cx="4127500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051800" y="0"/>
              <a:ext cx="2821214" cy="28257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051800" y="2768600"/>
              <a:ext cx="4127500" cy="4089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235948" y="4271058"/>
            <a:ext cx="2447487" cy="2395960"/>
          </a:xfrm>
        </p:spPr>
        <p:txBody>
          <a:bodyPr anchor="ctr"/>
          <a:lstStyle>
            <a:lvl1pPr>
              <a:defRPr sz="31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58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802551" y="1"/>
            <a:ext cx="3758184" cy="339631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 flipH="1" flipV="1">
            <a:off x="2319860" y="3396321"/>
            <a:ext cx="4673601" cy="248073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 flipH="1" flipV="1">
            <a:off x="-1" y="911481"/>
            <a:ext cx="3809997" cy="24848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 flipH="1" flipV="1">
            <a:off x="1940418" y="3396321"/>
            <a:ext cx="2640044" cy="347325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 userDrawn="1">
            <p:ph type="ftr" sz="quarter" idx="10"/>
          </p:nvPr>
        </p:nvSpPr>
        <p:spPr>
          <a:xfrm>
            <a:off x="5294845" y="6470876"/>
            <a:ext cx="5272326" cy="280559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933261" y="1897811"/>
            <a:ext cx="3851805" cy="2971052"/>
          </a:xfrm>
        </p:spPr>
        <p:txBody>
          <a:bodyPr anchor="ctr"/>
          <a:lstStyle>
            <a:lvl1pPr>
              <a:defRPr sz="3596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0" y="3396323"/>
            <a:ext cx="2514601" cy="248716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8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0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93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8007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7798" y="6620933"/>
            <a:ext cx="8111502" cy="23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26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5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 smtClean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Thank you.</a:t>
            </a:r>
            <a:endParaRPr lang="en-US" sz="4000" kern="1200" dirty="0">
              <a:solidFill>
                <a:schemeClr val="bg1"/>
              </a:solidFill>
              <a:latin typeface="OmnesATT II" pitchFamily="50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5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 smtClean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Q&amp;A</a:t>
            </a:r>
            <a:endParaRPr lang="en-US" sz="4000" kern="1200" dirty="0">
              <a:solidFill>
                <a:schemeClr val="bg1"/>
              </a:solidFill>
              <a:latin typeface="OmnesATT II" pitchFamily="50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423644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" y="0"/>
            <a:ext cx="3471729" cy="343968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" y="3418318"/>
            <a:ext cx="3471729" cy="343968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095750" y="3608846"/>
            <a:ext cx="7466246" cy="1521639"/>
          </a:xfrm>
          <a:noFill/>
        </p:spPr>
        <p:txBody>
          <a:bodyPr anchor="b">
            <a:noAutofit/>
          </a:bodyPr>
          <a:lstStyle>
            <a:lvl1pPr algn="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799"/>
              </a:spcAft>
              <a:defRPr lang="en-US" sz="3596" b="0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095750" y="5301932"/>
            <a:ext cx="7466246" cy="1003618"/>
          </a:xfrm>
          <a:noFill/>
        </p:spPr>
        <p:txBody>
          <a:bodyPr>
            <a:noAutofit/>
          </a:bodyPr>
          <a:lstStyle>
            <a:lvl1pPr marL="0" indent="0" algn="r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369316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71" name="Group 70"/>
          <p:cNvGrpSpPr/>
          <p:nvPr userDrawn="1"/>
        </p:nvGrpSpPr>
        <p:grpSpPr>
          <a:xfrm>
            <a:off x="413938" y="1346202"/>
            <a:ext cx="2584451" cy="596901"/>
            <a:chOff x="344488" y="1346200"/>
            <a:chExt cx="2584451" cy="596901"/>
          </a:xfrm>
          <a:solidFill>
            <a:schemeClr val="bg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4488" y="1346200"/>
              <a:ext cx="268288" cy="282575"/>
            </a:xfrm>
            <a:custGeom>
              <a:avLst/>
              <a:gdLst>
                <a:gd name="T0" fmla="*/ 32 w 157"/>
                <a:gd name="T1" fmla="*/ 15 h 165"/>
                <a:gd name="T2" fmla="*/ 49 w 157"/>
                <a:gd name="T3" fmla="*/ 0 h 165"/>
                <a:gd name="T4" fmla="*/ 157 w 157"/>
                <a:gd name="T5" fmla="*/ 0 h 165"/>
                <a:gd name="T6" fmla="*/ 152 w 157"/>
                <a:gd name="T7" fmla="*/ 23 h 165"/>
                <a:gd name="T8" fmla="*/ 57 w 157"/>
                <a:gd name="T9" fmla="*/ 23 h 165"/>
                <a:gd name="T10" fmla="*/ 47 w 157"/>
                <a:gd name="T11" fmla="*/ 70 h 165"/>
                <a:gd name="T12" fmla="*/ 124 w 157"/>
                <a:gd name="T13" fmla="*/ 70 h 165"/>
                <a:gd name="T14" fmla="*/ 119 w 157"/>
                <a:gd name="T15" fmla="*/ 92 h 165"/>
                <a:gd name="T16" fmla="*/ 42 w 157"/>
                <a:gd name="T17" fmla="*/ 92 h 165"/>
                <a:gd name="T18" fmla="*/ 32 w 157"/>
                <a:gd name="T19" fmla="*/ 141 h 165"/>
                <a:gd name="T20" fmla="*/ 128 w 157"/>
                <a:gd name="T21" fmla="*/ 141 h 165"/>
                <a:gd name="T22" fmla="*/ 123 w 157"/>
                <a:gd name="T23" fmla="*/ 165 h 165"/>
                <a:gd name="T24" fmla="*/ 0 w 157"/>
                <a:gd name="T25" fmla="*/ 165 h 165"/>
                <a:gd name="T26" fmla="*/ 32 w 157"/>
                <a:gd name="T27" fmla="*/ 1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65">
                  <a:moveTo>
                    <a:pt x="32" y="15"/>
                  </a:moveTo>
                  <a:cubicBezTo>
                    <a:pt x="34" y="5"/>
                    <a:pt x="40" y="0"/>
                    <a:pt x="4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152" y="23"/>
                    <a:pt x="152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3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587376" y="1414463"/>
              <a:ext cx="222250" cy="217488"/>
            </a:xfrm>
            <a:custGeom>
              <a:avLst/>
              <a:gdLst>
                <a:gd name="T0" fmla="*/ 0 w 129"/>
                <a:gd name="T1" fmla="*/ 114 h 127"/>
                <a:gd name="T2" fmla="*/ 9 w 129"/>
                <a:gd name="T3" fmla="*/ 99 h 127"/>
                <a:gd name="T4" fmla="*/ 47 w 129"/>
                <a:gd name="T5" fmla="*/ 63 h 127"/>
                <a:gd name="T6" fmla="*/ 17 w 129"/>
                <a:gd name="T7" fmla="*/ 2 h 127"/>
                <a:gd name="T8" fmla="*/ 44 w 129"/>
                <a:gd name="T9" fmla="*/ 2 h 127"/>
                <a:gd name="T10" fmla="*/ 66 w 129"/>
                <a:gd name="T11" fmla="*/ 51 h 127"/>
                <a:gd name="T12" fmla="*/ 116 w 129"/>
                <a:gd name="T13" fmla="*/ 0 h 127"/>
                <a:gd name="T14" fmla="*/ 129 w 129"/>
                <a:gd name="T15" fmla="*/ 13 h 127"/>
                <a:gd name="T16" fmla="*/ 120 w 129"/>
                <a:gd name="T17" fmla="*/ 28 h 127"/>
                <a:gd name="T18" fmla="*/ 78 w 129"/>
                <a:gd name="T19" fmla="*/ 68 h 127"/>
                <a:gd name="T20" fmla="*/ 89 w 129"/>
                <a:gd name="T21" fmla="*/ 88 h 127"/>
                <a:gd name="T22" fmla="*/ 115 w 129"/>
                <a:gd name="T23" fmla="*/ 108 h 127"/>
                <a:gd name="T24" fmla="*/ 99 w 129"/>
                <a:gd name="T25" fmla="*/ 126 h 127"/>
                <a:gd name="T26" fmla="*/ 66 w 129"/>
                <a:gd name="T27" fmla="*/ 94 h 127"/>
                <a:gd name="T28" fmla="*/ 60 w 129"/>
                <a:gd name="T29" fmla="*/ 80 h 127"/>
                <a:gd name="T30" fmla="*/ 13 w 129"/>
                <a:gd name="T31" fmla="*/ 127 h 127"/>
                <a:gd name="T32" fmla="*/ 0 w 129"/>
                <a:gd name="T3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7">
                  <a:moveTo>
                    <a:pt x="0" y="114"/>
                  </a:moveTo>
                  <a:cubicBezTo>
                    <a:pt x="0" y="109"/>
                    <a:pt x="3" y="105"/>
                    <a:pt x="9" y="99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129" y="3"/>
                    <a:pt x="129" y="13"/>
                  </a:cubicBezTo>
                  <a:cubicBezTo>
                    <a:pt x="129" y="18"/>
                    <a:pt x="127" y="22"/>
                    <a:pt x="120" y="2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7" y="106"/>
                    <a:pt x="103" y="108"/>
                    <a:pt x="115" y="108"/>
                  </a:cubicBezTo>
                  <a:cubicBezTo>
                    <a:pt x="116" y="108"/>
                    <a:pt x="116" y="126"/>
                    <a:pt x="99" y="126"/>
                  </a:cubicBezTo>
                  <a:cubicBezTo>
                    <a:pt x="86" y="126"/>
                    <a:pt x="78" y="120"/>
                    <a:pt x="66" y="94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27"/>
                    <a:pt x="0" y="124"/>
                    <a:pt x="0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809626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6 w 123"/>
                <a:gd name="T13" fmla="*/ 109 h 129"/>
                <a:gd name="T14" fmla="*/ 95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4" y="109"/>
                    <a:pt x="56" y="109"/>
                  </a:cubicBezTo>
                  <a:cubicBezTo>
                    <a:pt x="74" y="109"/>
                    <a:pt x="86" y="102"/>
                    <a:pt x="95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5" y="109"/>
                    <a:pt x="101" y="113"/>
                  </a:cubicBezTo>
                  <a:cubicBezTo>
                    <a:pt x="91" y="123"/>
                    <a:pt x="76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89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1031876" y="1412875"/>
              <a:ext cx="211138" cy="220663"/>
            </a:xfrm>
            <a:custGeom>
              <a:avLst/>
              <a:gdLst>
                <a:gd name="T0" fmla="*/ 0 w 123"/>
                <a:gd name="T1" fmla="*/ 72 h 129"/>
                <a:gd name="T2" fmla="*/ 70 w 123"/>
                <a:gd name="T3" fmla="*/ 0 h 129"/>
                <a:gd name="T4" fmla="*/ 113 w 123"/>
                <a:gd name="T5" fmla="*/ 16 h 129"/>
                <a:gd name="T6" fmla="*/ 123 w 123"/>
                <a:gd name="T7" fmla="*/ 36 h 129"/>
                <a:gd name="T8" fmla="*/ 106 w 123"/>
                <a:gd name="T9" fmla="*/ 49 h 129"/>
                <a:gd name="T10" fmla="*/ 71 w 123"/>
                <a:gd name="T11" fmla="*/ 21 h 129"/>
                <a:gd name="T12" fmla="*/ 25 w 123"/>
                <a:gd name="T13" fmla="*/ 70 h 129"/>
                <a:gd name="T14" fmla="*/ 62 w 123"/>
                <a:gd name="T15" fmla="*/ 108 h 129"/>
                <a:gd name="T16" fmla="*/ 97 w 123"/>
                <a:gd name="T17" fmla="*/ 87 h 129"/>
                <a:gd name="T18" fmla="*/ 110 w 123"/>
                <a:gd name="T19" fmla="*/ 98 h 129"/>
                <a:gd name="T20" fmla="*/ 102 w 123"/>
                <a:gd name="T21" fmla="*/ 113 h 129"/>
                <a:gd name="T22" fmla="*/ 60 w 123"/>
                <a:gd name="T23" fmla="*/ 129 h 129"/>
                <a:gd name="T24" fmla="*/ 0 w 123"/>
                <a:gd name="T25" fmla="*/ 7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29">
                  <a:moveTo>
                    <a:pt x="0" y="72"/>
                  </a:moveTo>
                  <a:cubicBezTo>
                    <a:pt x="0" y="34"/>
                    <a:pt x="31" y="0"/>
                    <a:pt x="70" y="0"/>
                  </a:cubicBezTo>
                  <a:cubicBezTo>
                    <a:pt x="91" y="0"/>
                    <a:pt x="105" y="7"/>
                    <a:pt x="113" y="16"/>
                  </a:cubicBezTo>
                  <a:cubicBezTo>
                    <a:pt x="120" y="23"/>
                    <a:pt x="123" y="30"/>
                    <a:pt x="123" y="36"/>
                  </a:cubicBezTo>
                  <a:cubicBezTo>
                    <a:pt x="123" y="50"/>
                    <a:pt x="106" y="51"/>
                    <a:pt x="106" y="49"/>
                  </a:cubicBezTo>
                  <a:cubicBezTo>
                    <a:pt x="103" y="33"/>
                    <a:pt x="91" y="21"/>
                    <a:pt x="71" y="21"/>
                  </a:cubicBezTo>
                  <a:cubicBezTo>
                    <a:pt x="43" y="21"/>
                    <a:pt x="25" y="46"/>
                    <a:pt x="25" y="70"/>
                  </a:cubicBezTo>
                  <a:cubicBezTo>
                    <a:pt x="25" y="92"/>
                    <a:pt x="39" y="108"/>
                    <a:pt x="62" y="108"/>
                  </a:cubicBezTo>
                  <a:cubicBezTo>
                    <a:pt x="78" y="108"/>
                    <a:pt x="90" y="99"/>
                    <a:pt x="97" y="87"/>
                  </a:cubicBezTo>
                  <a:cubicBezTo>
                    <a:pt x="98" y="86"/>
                    <a:pt x="110" y="88"/>
                    <a:pt x="110" y="98"/>
                  </a:cubicBezTo>
                  <a:cubicBezTo>
                    <a:pt x="110" y="102"/>
                    <a:pt x="107" y="108"/>
                    <a:pt x="102" y="113"/>
                  </a:cubicBezTo>
                  <a:cubicBezTo>
                    <a:pt x="93" y="121"/>
                    <a:pt x="78" y="129"/>
                    <a:pt x="60" y="129"/>
                  </a:cubicBezTo>
                  <a:cubicBezTo>
                    <a:pt x="26" y="129"/>
                    <a:pt x="0" y="108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1252538" y="1417638"/>
              <a:ext cx="228600" cy="215900"/>
            </a:xfrm>
            <a:custGeom>
              <a:avLst/>
              <a:gdLst>
                <a:gd name="T0" fmla="*/ 87 w 133"/>
                <a:gd name="T1" fmla="*/ 102 h 126"/>
                <a:gd name="T2" fmla="*/ 46 w 133"/>
                <a:gd name="T3" fmla="*/ 126 h 126"/>
                <a:gd name="T4" fmla="*/ 7 w 133"/>
                <a:gd name="T5" fmla="*/ 69 h 126"/>
                <a:gd name="T6" fmla="*/ 22 w 133"/>
                <a:gd name="T7" fmla="*/ 0 h 126"/>
                <a:gd name="T8" fmla="*/ 47 w 133"/>
                <a:gd name="T9" fmla="*/ 0 h 126"/>
                <a:gd name="T10" fmla="*/ 32 w 133"/>
                <a:gd name="T11" fmla="*/ 69 h 126"/>
                <a:gd name="T12" fmla="*/ 55 w 133"/>
                <a:gd name="T13" fmla="*/ 104 h 126"/>
                <a:gd name="T14" fmla="*/ 91 w 133"/>
                <a:gd name="T15" fmla="*/ 79 h 126"/>
                <a:gd name="T16" fmla="*/ 108 w 133"/>
                <a:gd name="T17" fmla="*/ 0 h 126"/>
                <a:gd name="T18" fmla="*/ 133 w 133"/>
                <a:gd name="T19" fmla="*/ 0 h 126"/>
                <a:gd name="T20" fmla="*/ 113 w 133"/>
                <a:gd name="T21" fmla="*/ 95 h 126"/>
                <a:gd name="T22" fmla="*/ 123 w 133"/>
                <a:gd name="T23" fmla="*/ 113 h 126"/>
                <a:gd name="T24" fmla="*/ 108 w 133"/>
                <a:gd name="T25" fmla="*/ 125 h 126"/>
                <a:gd name="T26" fmla="*/ 87 w 133"/>
                <a:gd name="T27" fmla="*/ 10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126">
                  <a:moveTo>
                    <a:pt x="87" y="102"/>
                  </a:moveTo>
                  <a:cubicBezTo>
                    <a:pt x="78" y="117"/>
                    <a:pt x="63" y="126"/>
                    <a:pt x="46" y="126"/>
                  </a:cubicBezTo>
                  <a:cubicBezTo>
                    <a:pt x="14" y="126"/>
                    <a:pt x="0" y="103"/>
                    <a:pt x="7" y="6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28" y="90"/>
                    <a:pt x="36" y="104"/>
                    <a:pt x="55" y="104"/>
                  </a:cubicBezTo>
                  <a:cubicBezTo>
                    <a:pt x="71" y="104"/>
                    <a:pt x="81" y="96"/>
                    <a:pt x="91" y="79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0" y="107"/>
                    <a:pt x="113" y="112"/>
                    <a:pt x="123" y="113"/>
                  </a:cubicBezTo>
                  <a:cubicBezTo>
                    <a:pt x="124" y="113"/>
                    <a:pt x="123" y="125"/>
                    <a:pt x="108" y="125"/>
                  </a:cubicBezTo>
                  <a:cubicBezTo>
                    <a:pt x="93" y="125"/>
                    <a:pt x="86" y="116"/>
                    <a:pt x="87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1506538" y="1366838"/>
              <a:ext cx="147638" cy="266700"/>
            </a:xfrm>
            <a:custGeom>
              <a:avLst/>
              <a:gdLst>
                <a:gd name="T0" fmla="*/ 7 w 86"/>
                <a:gd name="T1" fmla="*/ 110 h 156"/>
                <a:gd name="T2" fmla="*/ 19 w 86"/>
                <a:gd name="T3" fmla="*/ 51 h 156"/>
                <a:gd name="T4" fmla="*/ 0 w 86"/>
                <a:gd name="T5" fmla="*/ 51 h 156"/>
                <a:gd name="T6" fmla="*/ 1 w 86"/>
                <a:gd name="T7" fmla="*/ 44 h 156"/>
                <a:gd name="T8" fmla="*/ 3 w 86"/>
                <a:gd name="T9" fmla="*/ 33 h 156"/>
                <a:gd name="T10" fmla="*/ 4 w 86"/>
                <a:gd name="T11" fmla="*/ 30 h 156"/>
                <a:gd name="T12" fmla="*/ 24 w 86"/>
                <a:gd name="T13" fmla="*/ 30 h 156"/>
                <a:gd name="T14" fmla="*/ 26 w 86"/>
                <a:gd name="T15" fmla="*/ 21 h 156"/>
                <a:gd name="T16" fmla="*/ 45 w 86"/>
                <a:gd name="T17" fmla="*/ 0 h 156"/>
                <a:gd name="T18" fmla="*/ 54 w 86"/>
                <a:gd name="T19" fmla="*/ 3 h 156"/>
                <a:gd name="T20" fmla="*/ 49 w 86"/>
                <a:gd name="T21" fmla="*/ 30 h 156"/>
                <a:gd name="T22" fmla="*/ 86 w 86"/>
                <a:gd name="T23" fmla="*/ 30 h 156"/>
                <a:gd name="T24" fmla="*/ 85 w 86"/>
                <a:gd name="T25" fmla="*/ 37 h 156"/>
                <a:gd name="T26" fmla="*/ 83 w 86"/>
                <a:gd name="T27" fmla="*/ 48 h 156"/>
                <a:gd name="T28" fmla="*/ 82 w 86"/>
                <a:gd name="T29" fmla="*/ 51 h 156"/>
                <a:gd name="T30" fmla="*/ 44 w 86"/>
                <a:gd name="T31" fmla="*/ 51 h 156"/>
                <a:gd name="T32" fmla="*/ 31 w 86"/>
                <a:gd name="T33" fmla="*/ 110 h 156"/>
                <a:gd name="T34" fmla="*/ 45 w 86"/>
                <a:gd name="T35" fmla="*/ 136 h 156"/>
                <a:gd name="T36" fmla="*/ 61 w 86"/>
                <a:gd name="T37" fmla="*/ 129 h 156"/>
                <a:gd name="T38" fmla="*/ 66 w 86"/>
                <a:gd name="T39" fmla="*/ 138 h 156"/>
                <a:gd name="T40" fmla="*/ 61 w 86"/>
                <a:gd name="T41" fmla="*/ 148 h 156"/>
                <a:gd name="T42" fmla="*/ 39 w 86"/>
                <a:gd name="T43" fmla="*/ 156 h 156"/>
                <a:gd name="T44" fmla="*/ 7 w 86"/>
                <a:gd name="T45" fmla="*/ 1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56">
                  <a:moveTo>
                    <a:pt x="7" y="110"/>
                  </a:moveTo>
                  <a:cubicBezTo>
                    <a:pt x="19" y="51"/>
                    <a:pt x="19" y="51"/>
                    <a:pt x="19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49"/>
                    <a:pt x="1" y="44"/>
                  </a:cubicBezTo>
                  <a:cubicBezTo>
                    <a:pt x="1" y="42"/>
                    <a:pt x="3" y="36"/>
                    <a:pt x="3" y="33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9" y="6"/>
                    <a:pt x="34" y="0"/>
                    <a:pt x="45" y="0"/>
                  </a:cubicBezTo>
                  <a:cubicBezTo>
                    <a:pt x="50" y="0"/>
                    <a:pt x="55" y="2"/>
                    <a:pt x="54" y="3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30"/>
                    <a:pt x="86" y="33"/>
                    <a:pt x="85" y="37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2" y="50"/>
                    <a:pt x="82" y="51"/>
                    <a:pt x="82" y="51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28" y="128"/>
                    <a:pt x="33" y="136"/>
                    <a:pt x="45" y="136"/>
                  </a:cubicBezTo>
                  <a:cubicBezTo>
                    <a:pt x="52" y="136"/>
                    <a:pt x="58" y="132"/>
                    <a:pt x="61" y="129"/>
                  </a:cubicBezTo>
                  <a:cubicBezTo>
                    <a:pt x="62" y="128"/>
                    <a:pt x="66" y="132"/>
                    <a:pt x="66" y="138"/>
                  </a:cubicBezTo>
                  <a:cubicBezTo>
                    <a:pt x="66" y="142"/>
                    <a:pt x="65" y="145"/>
                    <a:pt x="61" y="148"/>
                  </a:cubicBezTo>
                  <a:cubicBezTo>
                    <a:pt x="57" y="153"/>
                    <a:pt x="49" y="156"/>
                    <a:pt x="39" y="156"/>
                  </a:cubicBezTo>
                  <a:cubicBezTo>
                    <a:pt x="14" y="156"/>
                    <a:pt x="1" y="140"/>
                    <a:pt x="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1652588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7 w 123"/>
                <a:gd name="T13" fmla="*/ 109 h 129"/>
                <a:gd name="T14" fmla="*/ 96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5" y="109"/>
                    <a:pt x="57" y="109"/>
                  </a:cubicBezTo>
                  <a:cubicBezTo>
                    <a:pt x="74" y="109"/>
                    <a:pt x="87" y="102"/>
                    <a:pt x="96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6" y="109"/>
                    <a:pt x="101" y="113"/>
                  </a:cubicBezTo>
                  <a:cubicBezTo>
                    <a:pt x="91" y="123"/>
                    <a:pt x="77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90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 userDrawn="1"/>
          </p:nvSpPr>
          <p:spPr bwMode="auto">
            <a:xfrm>
              <a:off x="1027113" y="1654175"/>
              <a:ext cx="198438" cy="284163"/>
            </a:xfrm>
            <a:custGeom>
              <a:avLst/>
              <a:gdLst>
                <a:gd name="T0" fmla="*/ 0 w 116"/>
                <a:gd name="T1" fmla="*/ 10 h 165"/>
                <a:gd name="T2" fmla="*/ 9 w 116"/>
                <a:gd name="T3" fmla="*/ 0 h 165"/>
                <a:gd name="T4" fmla="*/ 114 w 116"/>
                <a:gd name="T5" fmla="*/ 0 h 165"/>
                <a:gd name="T6" fmla="*/ 114 w 116"/>
                <a:gd name="T7" fmla="*/ 16 h 165"/>
                <a:gd name="T8" fmla="*/ 17 w 116"/>
                <a:gd name="T9" fmla="*/ 16 h 165"/>
                <a:gd name="T10" fmla="*/ 17 w 116"/>
                <a:gd name="T11" fmla="*/ 73 h 165"/>
                <a:gd name="T12" fmla="*/ 96 w 116"/>
                <a:gd name="T13" fmla="*/ 73 h 165"/>
                <a:gd name="T14" fmla="*/ 96 w 116"/>
                <a:gd name="T15" fmla="*/ 88 h 165"/>
                <a:gd name="T16" fmla="*/ 17 w 116"/>
                <a:gd name="T17" fmla="*/ 88 h 165"/>
                <a:gd name="T18" fmla="*/ 17 w 116"/>
                <a:gd name="T19" fmla="*/ 149 h 165"/>
                <a:gd name="T20" fmla="*/ 116 w 116"/>
                <a:gd name="T21" fmla="*/ 149 h 165"/>
                <a:gd name="T22" fmla="*/ 116 w 116"/>
                <a:gd name="T23" fmla="*/ 165 h 165"/>
                <a:gd name="T24" fmla="*/ 0 w 116"/>
                <a:gd name="T25" fmla="*/ 165 h 165"/>
                <a:gd name="T26" fmla="*/ 0 w 116"/>
                <a:gd name="T27" fmla="*/ 1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165">
                  <a:moveTo>
                    <a:pt x="0" y="10"/>
                  </a:moveTo>
                  <a:cubicBezTo>
                    <a:pt x="0" y="5"/>
                    <a:pt x="4" y="0"/>
                    <a:pt x="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149"/>
                    <a:pt x="17" y="149"/>
                    <a:pt x="17" y="149"/>
                  </a:cubicBezTo>
                  <a:cubicBezTo>
                    <a:pt x="116" y="149"/>
                    <a:pt x="116" y="149"/>
                    <a:pt x="116" y="149"/>
                  </a:cubicBezTo>
                  <a:cubicBezTo>
                    <a:pt x="116" y="165"/>
                    <a:pt x="116" y="165"/>
                    <a:pt x="116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 userDrawn="1"/>
          </p:nvSpPr>
          <p:spPr bwMode="auto">
            <a:xfrm>
              <a:off x="1246188" y="1728788"/>
              <a:ext cx="182563" cy="211138"/>
            </a:xfrm>
            <a:custGeom>
              <a:avLst/>
              <a:gdLst>
                <a:gd name="T0" fmla="*/ 44 w 107"/>
                <a:gd name="T1" fmla="*/ 61 h 123"/>
                <a:gd name="T2" fmla="*/ 1 w 107"/>
                <a:gd name="T3" fmla="*/ 7 h 123"/>
                <a:gd name="T4" fmla="*/ 10 w 107"/>
                <a:gd name="T5" fmla="*/ 0 h 123"/>
                <a:gd name="T6" fmla="*/ 22 w 107"/>
                <a:gd name="T7" fmla="*/ 8 h 123"/>
                <a:gd name="T8" fmla="*/ 54 w 107"/>
                <a:gd name="T9" fmla="*/ 51 h 123"/>
                <a:gd name="T10" fmla="*/ 85 w 107"/>
                <a:gd name="T11" fmla="*/ 8 h 123"/>
                <a:gd name="T12" fmla="*/ 98 w 107"/>
                <a:gd name="T13" fmla="*/ 0 h 123"/>
                <a:gd name="T14" fmla="*/ 106 w 107"/>
                <a:gd name="T15" fmla="*/ 7 h 123"/>
                <a:gd name="T16" fmla="*/ 64 w 107"/>
                <a:gd name="T17" fmla="*/ 61 h 123"/>
                <a:gd name="T18" fmla="*/ 106 w 107"/>
                <a:gd name="T19" fmla="*/ 115 h 123"/>
                <a:gd name="T20" fmla="*/ 97 w 107"/>
                <a:gd name="T21" fmla="*/ 123 h 123"/>
                <a:gd name="T22" fmla="*/ 85 w 107"/>
                <a:gd name="T23" fmla="*/ 114 h 123"/>
                <a:gd name="T24" fmla="*/ 53 w 107"/>
                <a:gd name="T25" fmla="*/ 71 h 123"/>
                <a:gd name="T26" fmla="*/ 22 w 107"/>
                <a:gd name="T27" fmla="*/ 114 h 123"/>
                <a:gd name="T28" fmla="*/ 9 w 107"/>
                <a:gd name="T29" fmla="*/ 123 h 123"/>
                <a:gd name="T30" fmla="*/ 1 w 107"/>
                <a:gd name="T31" fmla="*/ 115 h 123"/>
                <a:gd name="T32" fmla="*/ 44 w 107"/>
                <a:gd name="T33" fmla="*/ 6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23">
                  <a:moveTo>
                    <a:pt x="44" y="6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3" y="0"/>
                    <a:pt x="10" y="0"/>
                  </a:cubicBezTo>
                  <a:cubicBezTo>
                    <a:pt x="16" y="0"/>
                    <a:pt x="18" y="3"/>
                    <a:pt x="22" y="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90" y="2"/>
                    <a:pt x="94" y="0"/>
                    <a:pt x="98" y="0"/>
                  </a:cubicBezTo>
                  <a:cubicBezTo>
                    <a:pt x="104" y="0"/>
                    <a:pt x="107" y="6"/>
                    <a:pt x="106" y="7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106" y="115"/>
                    <a:pt x="106" y="115"/>
                    <a:pt x="106" y="115"/>
                  </a:cubicBezTo>
                  <a:cubicBezTo>
                    <a:pt x="106" y="116"/>
                    <a:pt x="104" y="123"/>
                    <a:pt x="97" y="123"/>
                  </a:cubicBezTo>
                  <a:cubicBezTo>
                    <a:pt x="91" y="123"/>
                    <a:pt x="89" y="119"/>
                    <a:pt x="85" y="114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18" y="119"/>
                    <a:pt x="14" y="123"/>
                    <a:pt x="9" y="123"/>
                  </a:cubicBezTo>
                  <a:cubicBezTo>
                    <a:pt x="3" y="123"/>
                    <a:pt x="0" y="116"/>
                    <a:pt x="1" y="115"/>
                  </a:cubicBezTo>
                  <a:lnTo>
                    <a:pt x="4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 userDrawn="1"/>
          </p:nvSpPr>
          <p:spPr bwMode="auto">
            <a:xfrm>
              <a:off x="1441451" y="1725613"/>
              <a:ext cx="195263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7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5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3" y="0"/>
                    <a:pt x="97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4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7" y="35"/>
                    <a:pt x="17" y="63"/>
                  </a:cubicBezTo>
                  <a:cubicBezTo>
                    <a:pt x="17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4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5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7" y="127"/>
                    <a:pt x="0" y="100"/>
                    <a:pt x="0" y="63"/>
                  </a:cubicBezTo>
                  <a:cubicBezTo>
                    <a:pt x="0" y="26"/>
                    <a:pt x="27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0" name="Freeform 15"/>
            <p:cNvSpPr>
              <a:spLocks noEditPoints="1"/>
            </p:cNvSpPr>
            <p:nvPr userDrawn="1"/>
          </p:nvSpPr>
          <p:spPr bwMode="auto">
            <a:xfrm>
              <a:off x="1660526" y="1725613"/>
              <a:ext cx="200025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0 w 117"/>
                <a:gd name="T7" fmla="*/ 68 h 127"/>
                <a:gd name="T8" fmla="*/ 16 w 117"/>
                <a:gd name="T9" fmla="*/ 68 h 127"/>
                <a:gd name="T10" fmla="*/ 62 w 117"/>
                <a:gd name="T11" fmla="*/ 112 h 127"/>
                <a:gd name="T12" fmla="*/ 103 w 117"/>
                <a:gd name="T13" fmla="*/ 90 h 127"/>
                <a:gd name="T14" fmla="*/ 113 w 117"/>
                <a:gd name="T15" fmla="*/ 100 h 127"/>
                <a:gd name="T16" fmla="*/ 106 w 117"/>
                <a:gd name="T17" fmla="*/ 111 h 127"/>
                <a:gd name="T18" fmla="*/ 62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99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99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5" y="68"/>
                    <a:pt x="110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8" y="95"/>
                    <a:pt x="37" y="112"/>
                    <a:pt x="62" y="112"/>
                  </a:cubicBezTo>
                  <a:cubicBezTo>
                    <a:pt x="86" y="112"/>
                    <a:pt x="96" y="102"/>
                    <a:pt x="103" y="90"/>
                  </a:cubicBezTo>
                  <a:cubicBezTo>
                    <a:pt x="104" y="89"/>
                    <a:pt x="113" y="92"/>
                    <a:pt x="113" y="100"/>
                  </a:cubicBezTo>
                  <a:cubicBezTo>
                    <a:pt x="113" y="103"/>
                    <a:pt x="111" y="107"/>
                    <a:pt x="106" y="111"/>
                  </a:cubicBezTo>
                  <a:cubicBezTo>
                    <a:pt x="99" y="119"/>
                    <a:pt x="83" y="127"/>
                    <a:pt x="62" y="127"/>
                  </a:cubicBezTo>
                  <a:cubicBezTo>
                    <a:pt x="25" y="127"/>
                    <a:pt x="0" y="101"/>
                    <a:pt x="0" y="64"/>
                  </a:cubicBezTo>
                  <a:cubicBezTo>
                    <a:pt x="0" y="27"/>
                    <a:pt x="25" y="0"/>
                    <a:pt x="61" y="0"/>
                  </a:cubicBezTo>
                  <a:close/>
                  <a:moveTo>
                    <a:pt x="99" y="53"/>
                  </a:moveTo>
                  <a:cubicBezTo>
                    <a:pt x="98" y="30"/>
                    <a:pt x="83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99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 userDrawn="1"/>
          </p:nvSpPr>
          <p:spPr bwMode="auto">
            <a:xfrm>
              <a:off x="1900238" y="1641475"/>
              <a:ext cx="28575" cy="296863"/>
            </a:xfrm>
            <a:custGeom>
              <a:avLst/>
              <a:gdLst>
                <a:gd name="T0" fmla="*/ 0 w 16"/>
                <a:gd name="T1" fmla="*/ 1 h 173"/>
                <a:gd name="T2" fmla="*/ 6 w 16"/>
                <a:gd name="T3" fmla="*/ 0 h 173"/>
                <a:gd name="T4" fmla="*/ 16 w 16"/>
                <a:gd name="T5" fmla="*/ 16 h 173"/>
                <a:gd name="T6" fmla="*/ 16 w 16"/>
                <a:gd name="T7" fmla="*/ 173 h 173"/>
                <a:gd name="T8" fmla="*/ 0 w 16"/>
                <a:gd name="T9" fmla="*/ 173 h 173"/>
                <a:gd name="T10" fmla="*/ 0 w 16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6" y="2"/>
                    <a:pt x="16" y="16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 userDrawn="1"/>
          </p:nvSpPr>
          <p:spPr bwMode="auto">
            <a:xfrm>
              <a:off x="1984376" y="1641475"/>
              <a:ext cx="28575" cy="296863"/>
            </a:xfrm>
            <a:custGeom>
              <a:avLst/>
              <a:gdLst>
                <a:gd name="T0" fmla="*/ 0 w 17"/>
                <a:gd name="T1" fmla="*/ 1 h 173"/>
                <a:gd name="T2" fmla="*/ 6 w 17"/>
                <a:gd name="T3" fmla="*/ 0 h 173"/>
                <a:gd name="T4" fmla="*/ 17 w 17"/>
                <a:gd name="T5" fmla="*/ 16 h 173"/>
                <a:gd name="T6" fmla="*/ 17 w 17"/>
                <a:gd name="T7" fmla="*/ 173 h 173"/>
                <a:gd name="T8" fmla="*/ 0 w 17"/>
                <a:gd name="T9" fmla="*/ 173 h 173"/>
                <a:gd name="T10" fmla="*/ 0 w 17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7" y="2"/>
                    <a:pt x="17" y="16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3" name="Freeform 18"/>
            <p:cNvSpPr>
              <a:spLocks noEditPoints="1"/>
            </p:cNvSpPr>
            <p:nvPr userDrawn="1"/>
          </p:nvSpPr>
          <p:spPr bwMode="auto">
            <a:xfrm>
              <a:off x="2052638" y="1725613"/>
              <a:ext cx="201613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1 w 117"/>
                <a:gd name="T7" fmla="*/ 68 h 127"/>
                <a:gd name="T8" fmla="*/ 17 w 117"/>
                <a:gd name="T9" fmla="*/ 68 h 127"/>
                <a:gd name="T10" fmla="*/ 63 w 117"/>
                <a:gd name="T11" fmla="*/ 112 h 127"/>
                <a:gd name="T12" fmla="*/ 104 w 117"/>
                <a:gd name="T13" fmla="*/ 90 h 127"/>
                <a:gd name="T14" fmla="*/ 114 w 117"/>
                <a:gd name="T15" fmla="*/ 100 h 127"/>
                <a:gd name="T16" fmla="*/ 107 w 117"/>
                <a:gd name="T17" fmla="*/ 111 h 127"/>
                <a:gd name="T18" fmla="*/ 63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100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100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8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4" y="89"/>
                    <a:pt x="114" y="92"/>
                    <a:pt x="114" y="100"/>
                  </a:cubicBezTo>
                  <a:cubicBezTo>
                    <a:pt x="114" y="103"/>
                    <a:pt x="111" y="107"/>
                    <a:pt x="107" y="111"/>
                  </a:cubicBezTo>
                  <a:cubicBezTo>
                    <a:pt x="99" y="119"/>
                    <a:pt x="83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8" y="30"/>
                    <a:pt x="84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 userDrawn="1"/>
          </p:nvSpPr>
          <p:spPr bwMode="auto">
            <a:xfrm>
              <a:off x="2290763" y="1725613"/>
              <a:ext cx="182563" cy="212725"/>
            </a:xfrm>
            <a:custGeom>
              <a:avLst/>
              <a:gdLst>
                <a:gd name="T0" fmla="*/ 0 w 106"/>
                <a:gd name="T1" fmla="*/ 3 h 124"/>
                <a:gd name="T2" fmla="*/ 6 w 106"/>
                <a:gd name="T3" fmla="*/ 2 h 124"/>
                <a:gd name="T4" fmla="*/ 16 w 106"/>
                <a:gd name="T5" fmla="*/ 18 h 124"/>
                <a:gd name="T6" fmla="*/ 16 w 106"/>
                <a:gd name="T7" fmla="*/ 21 h 124"/>
                <a:gd name="T8" fmla="*/ 58 w 106"/>
                <a:gd name="T9" fmla="*/ 0 h 124"/>
                <a:gd name="T10" fmla="*/ 106 w 106"/>
                <a:gd name="T11" fmla="*/ 53 h 124"/>
                <a:gd name="T12" fmla="*/ 106 w 106"/>
                <a:gd name="T13" fmla="*/ 124 h 124"/>
                <a:gd name="T14" fmla="*/ 89 w 106"/>
                <a:gd name="T15" fmla="*/ 124 h 124"/>
                <a:gd name="T16" fmla="*/ 89 w 106"/>
                <a:gd name="T17" fmla="*/ 54 h 124"/>
                <a:gd name="T18" fmla="*/ 57 w 106"/>
                <a:gd name="T19" fmla="*/ 15 h 124"/>
                <a:gd name="T20" fmla="*/ 17 w 106"/>
                <a:gd name="T21" fmla="*/ 41 h 124"/>
                <a:gd name="T22" fmla="*/ 17 w 106"/>
                <a:gd name="T23" fmla="*/ 124 h 124"/>
                <a:gd name="T24" fmla="*/ 0 w 106"/>
                <a:gd name="T25" fmla="*/ 124 h 124"/>
                <a:gd name="T26" fmla="*/ 0 w 106"/>
                <a:gd name="T27" fmla="*/ 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24">
                  <a:moveTo>
                    <a:pt x="0" y="3"/>
                  </a:moveTo>
                  <a:cubicBezTo>
                    <a:pt x="0" y="3"/>
                    <a:pt x="3" y="2"/>
                    <a:pt x="6" y="2"/>
                  </a:cubicBezTo>
                  <a:cubicBezTo>
                    <a:pt x="11" y="2"/>
                    <a:pt x="16" y="4"/>
                    <a:pt x="16" y="18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5" y="9"/>
                    <a:pt x="39" y="0"/>
                    <a:pt x="58" y="0"/>
                  </a:cubicBezTo>
                  <a:cubicBezTo>
                    <a:pt x="90" y="0"/>
                    <a:pt x="106" y="21"/>
                    <a:pt x="106" y="5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9" y="30"/>
                    <a:pt x="77" y="15"/>
                    <a:pt x="57" y="15"/>
                  </a:cubicBezTo>
                  <a:cubicBezTo>
                    <a:pt x="38" y="15"/>
                    <a:pt x="24" y="26"/>
                    <a:pt x="17" y="41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0" y="124"/>
                    <a:pt x="0" y="124"/>
                    <a:pt x="0" y="124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 userDrawn="1"/>
          </p:nvSpPr>
          <p:spPr bwMode="auto">
            <a:xfrm>
              <a:off x="2508251" y="1725613"/>
              <a:ext cx="196850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6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4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2" y="0"/>
                    <a:pt x="96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3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6" y="35"/>
                    <a:pt x="16" y="63"/>
                  </a:cubicBezTo>
                  <a:cubicBezTo>
                    <a:pt x="16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3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4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6" y="127"/>
                    <a:pt x="0" y="100"/>
                    <a:pt x="0" y="63"/>
                  </a:cubicBezTo>
                  <a:cubicBezTo>
                    <a:pt x="0" y="26"/>
                    <a:pt x="26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6" name="Freeform 21"/>
            <p:cNvSpPr>
              <a:spLocks noEditPoints="1"/>
            </p:cNvSpPr>
            <p:nvPr userDrawn="1"/>
          </p:nvSpPr>
          <p:spPr bwMode="auto">
            <a:xfrm>
              <a:off x="2727326" y="1725613"/>
              <a:ext cx="201613" cy="217488"/>
            </a:xfrm>
            <a:custGeom>
              <a:avLst/>
              <a:gdLst>
                <a:gd name="T0" fmla="*/ 61 w 118"/>
                <a:gd name="T1" fmla="*/ 0 h 127"/>
                <a:gd name="T2" fmla="*/ 118 w 118"/>
                <a:gd name="T3" fmla="*/ 61 h 127"/>
                <a:gd name="T4" fmla="*/ 118 w 118"/>
                <a:gd name="T5" fmla="*/ 62 h 127"/>
                <a:gd name="T6" fmla="*/ 111 w 118"/>
                <a:gd name="T7" fmla="*/ 68 h 127"/>
                <a:gd name="T8" fmla="*/ 17 w 118"/>
                <a:gd name="T9" fmla="*/ 68 h 127"/>
                <a:gd name="T10" fmla="*/ 63 w 118"/>
                <a:gd name="T11" fmla="*/ 112 h 127"/>
                <a:gd name="T12" fmla="*/ 104 w 118"/>
                <a:gd name="T13" fmla="*/ 90 h 127"/>
                <a:gd name="T14" fmla="*/ 114 w 118"/>
                <a:gd name="T15" fmla="*/ 100 h 127"/>
                <a:gd name="T16" fmla="*/ 107 w 118"/>
                <a:gd name="T17" fmla="*/ 111 h 127"/>
                <a:gd name="T18" fmla="*/ 63 w 118"/>
                <a:gd name="T19" fmla="*/ 127 h 127"/>
                <a:gd name="T20" fmla="*/ 0 w 118"/>
                <a:gd name="T21" fmla="*/ 64 h 127"/>
                <a:gd name="T22" fmla="*/ 61 w 118"/>
                <a:gd name="T23" fmla="*/ 0 h 127"/>
                <a:gd name="T24" fmla="*/ 100 w 118"/>
                <a:gd name="T25" fmla="*/ 53 h 127"/>
                <a:gd name="T26" fmla="*/ 61 w 118"/>
                <a:gd name="T27" fmla="*/ 14 h 127"/>
                <a:gd name="T28" fmla="*/ 18 w 118"/>
                <a:gd name="T29" fmla="*/ 53 h 127"/>
                <a:gd name="T30" fmla="*/ 100 w 118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27">
                  <a:moveTo>
                    <a:pt x="61" y="0"/>
                  </a:moveTo>
                  <a:cubicBezTo>
                    <a:pt x="95" y="0"/>
                    <a:pt x="118" y="24"/>
                    <a:pt x="118" y="61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5" y="89"/>
                    <a:pt x="114" y="92"/>
                    <a:pt x="114" y="100"/>
                  </a:cubicBezTo>
                  <a:cubicBezTo>
                    <a:pt x="114" y="103"/>
                    <a:pt x="112" y="107"/>
                    <a:pt x="107" y="111"/>
                  </a:cubicBezTo>
                  <a:cubicBezTo>
                    <a:pt x="100" y="119"/>
                    <a:pt x="84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9" y="30"/>
                    <a:pt x="84" y="14"/>
                    <a:pt x="61" y="14"/>
                  </a:cubicBezTo>
                  <a:cubicBezTo>
                    <a:pt x="39" y="14"/>
                    <a:pt x="21" y="30"/>
                    <a:pt x="18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7" name="Freeform 22"/>
            <p:cNvSpPr>
              <a:spLocks/>
            </p:cNvSpPr>
            <p:nvPr userDrawn="1"/>
          </p:nvSpPr>
          <p:spPr bwMode="auto">
            <a:xfrm>
              <a:off x="587376" y="1695450"/>
              <a:ext cx="136525" cy="112713"/>
            </a:xfrm>
            <a:custGeom>
              <a:avLst/>
              <a:gdLst>
                <a:gd name="T0" fmla="*/ 0 w 79"/>
                <a:gd name="T1" fmla="*/ 6 h 65"/>
                <a:gd name="T2" fmla="*/ 10 w 79"/>
                <a:gd name="T3" fmla="*/ 10 h 65"/>
                <a:gd name="T4" fmla="*/ 21 w 79"/>
                <a:gd name="T5" fmla="*/ 57 h 65"/>
                <a:gd name="T6" fmla="*/ 34 w 79"/>
                <a:gd name="T7" fmla="*/ 16 h 65"/>
                <a:gd name="T8" fmla="*/ 40 w 79"/>
                <a:gd name="T9" fmla="*/ 13 h 65"/>
                <a:gd name="T10" fmla="*/ 46 w 79"/>
                <a:gd name="T11" fmla="*/ 16 h 65"/>
                <a:gd name="T12" fmla="*/ 59 w 79"/>
                <a:gd name="T13" fmla="*/ 57 h 65"/>
                <a:gd name="T14" fmla="*/ 70 w 79"/>
                <a:gd name="T15" fmla="*/ 10 h 65"/>
                <a:gd name="T16" fmla="*/ 79 w 79"/>
                <a:gd name="T17" fmla="*/ 6 h 65"/>
                <a:gd name="T18" fmla="*/ 64 w 79"/>
                <a:gd name="T19" fmla="*/ 65 h 65"/>
                <a:gd name="T20" fmla="*/ 54 w 79"/>
                <a:gd name="T21" fmla="*/ 65 h 65"/>
                <a:gd name="T22" fmla="*/ 40 w 79"/>
                <a:gd name="T23" fmla="*/ 21 h 65"/>
                <a:gd name="T24" fmla="*/ 25 w 79"/>
                <a:gd name="T25" fmla="*/ 65 h 65"/>
                <a:gd name="T26" fmla="*/ 15 w 79"/>
                <a:gd name="T27" fmla="*/ 65 h 65"/>
                <a:gd name="T28" fmla="*/ 0 w 79"/>
                <a:gd name="T29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65">
                  <a:moveTo>
                    <a:pt x="0" y="6"/>
                  </a:moveTo>
                  <a:cubicBezTo>
                    <a:pt x="0" y="5"/>
                    <a:pt x="7" y="0"/>
                    <a:pt x="10" y="10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4"/>
                    <a:pt x="36" y="13"/>
                    <a:pt x="40" y="13"/>
                  </a:cubicBezTo>
                  <a:cubicBezTo>
                    <a:pt x="44" y="13"/>
                    <a:pt x="45" y="14"/>
                    <a:pt x="46" y="16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2" y="0"/>
                    <a:pt x="79" y="6"/>
                    <a:pt x="79" y="6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15" y="65"/>
                    <a:pt x="15" y="65"/>
                    <a:pt x="15" y="65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8" name="Freeform 23"/>
            <p:cNvSpPr>
              <a:spLocks noEditPoints="1"/>
            </p:cNvSpPr>
            <p:nvPr userDrawn="1"/>
          </p:nvSpPr>
          <p:spPr bwMode="auto">
            <a:xfrm>
              <a:off x="738188" y="1658938"/>
              <a:ext cx="19050" cy="149225"/>
            </a:xfrm>
            <a:custGeom>
              <a:avLst/>
              <a:gdLst>
                <a:gd name="T0" fmla="*/ 0 w 11"/>
                <a:gd name="T1" fmla="*/ 6 h 87"/>
                <a:gd name="T2" fmla="*/ 6 w 11"/>
                <a:gd name="T3" fmla="*/ 0 h 87"/>
                <a:gd name="T4" fmla="*/ 11 w 11"/>
                <a:gd name="T5" fmla="*/ 6 h 87"/>
                <a:gd name="T6" fmla="*/ 6 w 11"/>
                <a:gd name="T7" fmla="*/ 11 h 87"/>
                <a:gd name="T8" fmla="*/ 0 w 11"/>
                <a:gd name="T9" fmla="*/ 6 h 87"/>
                <a:gd name="T10" fmla="*/ 2 w 11"/>
                <a:gd name="T11" fmla="*/ 30 h 87"/>
                <a:gd name="T12" fmla="*/ 5 w 11"/>
                <a:gd name="T13" fmla="*/ 26 h 87"/>
                <a:gd name="T14" fmla="*/ 6 w 11"/>
                <a:gd name="T15" fmla="*/ 26 h 87"/>
                <a:gd name="T16" fmla="*/ 10 w 11"/>
                <a:gd name="T17" fmla="*/ 30 h 87"/>
                <a:gd name="T18" fmla="*/ 10 w 11"/>
                <a:gd name="T19" fmla="*/ 87 h 87"/>
                <a:gd name="T20" fmla="*/ 2 w 11"/>
                <a:gd name="T21" fmla="*/ 87 h 87"/>
                <a:gd name="T22" fmla="*/ 2 w 11"/>
                <a:gd name="T23" fmla="*/ 3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87">
                  <a:moveTo>
                    <a:pt x="0" y="6"/>
                  </a:move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1" y="2"/>
                    <a:pt x="11" y="6"/>
                  </a:cubicBezTo>
                  <a:cubicBezTo>
                    <a:pt x="11" y="9"/>
                    <a:pt x="9" y="11"/>
                    <a:pt x="6" y="11"/>
                  </a:cubicBezTo>
                  <a:cubicBezTo>
                    <a:pt x="2" y="11"/>
                    <a:pt x="0" y="9"/>
                    <a:pt x="0" y="6"/>
                  </a:cubicBezTo>
                  <a:close/>
                  <a:moveTo>
                    <a:pt x="2" y="30"/>
                  </a:moveTo>
                  <a:cubicBezTo>
                    <a:pt x="2" y="27"/>
                    <a:pt x="3" y="26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10" y="27"/>
                    <a:pt x="10" y="30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2" y="87"/>
                    <a:pt x="2" y="87"/>
                    <a:pt x="2" y="87"/>
                  </a:cubicBezTo>
                  <a:lnTo>
                    <a:pt x="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9" name="Freeform 24"/>
            <p:cNvSpPr>
              <a:spLocks/>
            </p:cNvSpPr>
            <p:nvPr userDrawn="1"/>
          </p:nvSpPr>
          <p:spPr bwMode="auto">
            <a:xfrm>
              <a:off x="773113" y="1679575"/>
              <a:ext cx="66675" cy="130175"/>
            </a:xfrm>
            <a:custGeom>
              <a:avLst/>
              <a:gdLst>
                <a:gd name="T0" fmla="*/ 10 w 39"/>
                <a:gd name="T1" fmla="*/ 22 h 76"/>
                <a:gd name="T2" fmla="*/ 0 w 39"/>
                <a:gd name="T3" fmla="*/ 22 h 76"/>
                <a:gd name="T4" fmla="*/ 0 w 39"/>
                <a:gd name="T5" fmla="*/ 14 h 76"/>
                <a:gd name="T6" fmla="*/ 10 w 39"/>
                <a:gd name="T7" fmla="*/ 14 h 76"/>
                <a:gd name="T8" fmla="*/ 10 w 39"/>
                <a:gd name="T9" fmla="*/ 4 h 76"/>
                <a:gd name="T10" fmla="*/ 13 w 39"/>
                <a:gd name="T11" fmla="*/ 0 h 76"/>
                <a:gd name="T12" fmla="*/ 14 w 39"/>
                <a:gd name="T13" fmla="*/ 0 h 76"/>
                <a:gd name="T14" fmla="*/ 18 w 39"/>
                <a:gd name="T15" fmla="*/ 4 h 76"/>
                <a:gd name="T16" fmla="*/ 18 w 39"/>
                <a:gd name="T17" fmla="*/ 14 h 76"/>
                <a:gd name="T18" fmla="*/ 37 w 39"/>
                <a:gd name="T19" fmla="*/ 14 h 76"/>
                <a:gd name="T20" fmla="*/ 37 w 39"/>
                <a:gd name="T21" fmla="*/ 22 h 76"/>
                <a:gd name="T22" fmla="*/ 18 w 39"/>
                <a:gd name="T23" fmla="*/ 22 h 76"/>
                <a:gd name="T24" fmla="*/ 18 w 39"/>
                <a:gd name="T25" fmla="*/ 56 h 76"/>
                <a:gd name="T26" fmla="*/ 27 w 39"/>
                <a:gd name="T27" fmla="*/ 69 h 76"/>
                <a:gd name="T28" fmla="*/ 36 w 39"/>
                <a:gd name="T29" fmla="*/ 65 h 76"/>
                <a:gd name="T30" fmla="*/ 39 w 39"/>
                <a:gd name="T31" fmla="*/ 69 h 76"/>
                <a:gd name="T32" fmla="*/ 37 w 39"/>
                <a:gd name="T33" fmla="*/ 73 h 76"/>
                <a:gd name="T34" fmla="*/ 26 w 39"/>
                <a:gd name="T35" fmla="*/ 76 h 76"/>
                <a:gd name="T36" fmla="*/ 10 w 39"/>
                <a:gd name="T37" fmla="*/ 57 h 76"/>
                <a:gd name="T38" fmla="*/ 10 w 39"/>
                <a:gd name="T39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76">
                  <a:moveTo>
                    <a:pt x="1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8" y="1"/>
                    <a:pt x="18" y="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65"/>
                    <a:pt x="20" y="69"/>
                    <a:pt x="27" y="69"/>
                  </a:cubicBezTo>
                  <a:cubicBezTo>
                    <a:pt x="31" y="69"/>
                    <a:pt x="34" y="68"/>
                    <a:pt x="36" y="65"/>
                  </a:cubicBezTo>
                  <a:cubicBezTo>
                    <a:pt x="36" y="65"/>
                    <a:pt x="39" y="66"/>
                    <a:pt x="39" y="69"/>
                  </a:cubicBezTo>
                  <a:cubicBezTo>
                    <a:pt x="39" y="70"/>
                    <a:pt x="38" y="71"/>
                    <a:pt x="37" y="73"/>
                  </a:cubicBezTo>
                  <a:cubicBezTo>
                    <a:pt x="35" y="75"/>
                    <a:pt x="31" y="76"/>
                    <a:pt x="26" y="76"/>
                  </a:cubicBezTo>
                  <a:cubicBezTo>
                    <a:pt x="15" y="76"/>
                    <a:pt x="10" y="70"/>
                    <a:pt x="10" y="57"/>
                  </a:cubicBez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70" name="Freeform 25"/>
            <p:cNvSpPr>
              <a:spLocks/>
            </p:cNvSpPr>
            <p:nvPr userDrawn="1"/>
          </p:nvSpPr>
          <p:spPr bwMode="auto">
            <a:xfrm>
              <a:off x="855663" y="1658938"/>
              <a:ext cx="90488" cy="149225"/>
            </a:xfrm>
            <a:custGeom>
              <a:avLst/>
              <a:gdLst>
                <a:gd name="T0" fmla="*/ 0 w 53"/>
                <a:gd name="T1" fmla="*/ 1 h 87"/>
                <a:gd name="T2" fmla="*/ 3 w 53"/>
                <a:gd name="T3" fmla="*/ 0 h 87"/>
                <a:gd name="T4" fmla="*/ 8 w 53"/>
                <a:gd name="T5" fmla="*/ 8 h 87"/>
                <a:gd name="T6" fmla="*/ 8 w 53"/>
                <a:gd name="T7" fmla="*/ 36 h 87"/>
                <a:gd name="T8" fmla="*/ 29 w 53"/>
                <a:gd name="T9" fmla="*/ 25 h 87"/>
                <a:gd name="T10" fmla="*/ 53 w 53"/>
                <a:gd name="T11" fmla="*/ 52 h 87"/>
                <a:gd name="T12" fmla="*/ 53 w 53"/>
                <a:gd name="T13" fmla="*/ 87 h 87"/>
                <a:gd name="T14" fmla="*/ 44 w 53"/>
                <a:gd name="T15" fmla="*/ 87 h 87"/>
                <a:gd name="T16" fmla="*/ 44 w 53"/>
                <a:gd name="T17" fmla="*/ 52 h 87"/>
                <a:gd name="T18" fmla="*/ 28 w 53"/>
                <a:gd name="T19" fmla="*/ 33 h 87"/>
                <a:gd name="T20" fmla="*/ 8 w 53"/>
                <a:gd name="T21" fmla="*/ 53 h 87"/>
                <a:gd name="T22" fmla="*/ 8 w 53"/>
                <a:gd name="T23" fmla="*/ 87 h 87"/>
                <a:gd name="T24" fmla="*/ 0 w 53"/>
                <a:gd name="T25" fmla="*/ 87 h 87"/>
                <a:gd name="T26" fmla="*/ 0 w 53"/>
                <a:gd name="T27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87">
                  <a:moveTo>
                    <a:pt x="0" y="1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8" y="2"/>
                    <a:pt x="8" y="8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2" y="29"/>
                    <a:pt x="19" y="25"/>
                    <a:pt x="29" y="25"/>
                  </a:cubicBezTo>
                  <a:cubicBezTo>
                    <a:pt x="45" y="25"/>
                    <a:pt x="53" y="36"/>
                    <a:pt x="53" y="5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40"/>
                    <a:pt x="38" y="33"/>
                    <a:pt x="28" y="33"/>
                  </a:cubicBezTo>
                  <a:cubicBezTo>
                    <a:pt x="16" y="33"/>
                    <a:pt x="8" y="41"/>
                    <a:pt x="8" y="53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  <p:sp>
        <p:nvSpPr>
          <p:cNvPr id="30" name="Freeform 6"/>
          <p:cNvSpPr>
            <a:spLocks noEditPoints="1"/>
          </p:cNvSpPr>
          <p:nvPr userDrawn="1"/>
        </p:nvSpPr>
        <p:spPr bwMode="auto">
          <a:xfrm>
            <a:off x="1062513" y="4464311"/>
            <a:ext cx="1346705" cy="1347696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64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slide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3"/>
          <p:cNvSpPr>
            <a:spLocks noGrp="1"/>
          </p:cNvSpPr>
          <p:nvPr>
            <p:ph type="title"/>
          </p:nvPr>
        </p:nvSpPr>
        <p:spPr>
          <a:xfrm>
            <a:off x="0" y="0"/>
            <a:ext cx="12179300" cy="62865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45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7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66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5816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937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70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  <a:latin typeface="OmnesATT II" pitchFamily="50" charset="0"/>
              </a:rPr>
              <a:t>Thank you.</a:t>
            </a:r>
            <a:endParaRPr lang="en-US" sz="4000" dirty="0">
              <a:solidFill>
                <a:prstClr val="white"/>
              </a:solidFill>
              <a:latin typeface="OmnesATT II" pitchFamily="50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7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  <a:latin typeface="OmnesATT II" pitchFamily="50" charset="0"/>
              </a:rPr>
              <a:t>Q&amp;A</a:t>
            </a:r>
            <a:endParaRPr lang="en-US" sz="4000" dirty="0">
              <a:solidFill>
                <a:prstClr val="white"/>
              </a:solidFill>
              <a:latin typeface="OmnesATT II" pitchFamily="50" charset="0"/>
            </a:endParaRP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350431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6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Gray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94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4338300"/>
            <a:ext cx="12179300" cy="2519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2686050" y="13106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2686050" y="28599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1" name="Footer Placeholder 6" title="Trademark info"/>
          <p:cNvSpPr>
            <a:spLocks noGrp="1"/>
          </p:cNvSpPr>
          <p:nvPr userDrawn="1">
            <p:ph type="ftr" sz="quarter" idx="3"/>
          </p:nvPr>
        </p:nvSpPr>
        <p:spPr>
          <a:xfrm>
            <a:off x="2626462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Freeform 6"/>
          <p:cNvSpPr>
            <a:spLocks noEditPoints="1"/>
          </p:cNvSpPr>
          <p:nvPr userDrawn="1"/>
        </p:nvSpPr>
        <p:spPr bwMode="auto">
          <a:xfrm>
            <a:off x="10674880" y="5167215"/>
            <a:ext cx="932633" cy="933319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590512" y="5080415"/>
            <a:ext cx="1353001" cy="1123040"/>
            <a:chOff x="-9259888" y="-3175"/>
            <a:chExt cx="8266113" cy="6861175"/>
          </a:xfrm>
          <a:solidFill>
            <a:schemeClr val="bg1"/>
          </a:solidFill>
        </p:grpSpPr>
        <p:sp>
          <p:nvSpPr>
            <p:cNvPr id="41" name="Freeform 5"/>
            <p:cNvSpPr>
              <a:spLocks/>
            </p:cNvSpPr>
            <p:nvPr userDrawn="1"/>
          </p:nvSpPr>
          <p:spPr bwMode="auto">
            <a:xfrm>
              <a:off x="-9256713" y="-3175"/>
              <a:ext cx="885825" cy="1308100"/>
            </a:xfrm>
            <a:custGeom>
              <a:avLst/>
              <a:gdLst>
                <a:gd name="T0" fmla="*/ 0 w 280"/>
                <a:gd name="T1" fmla="*/ 375 h 413"/>
                <a:gd name="T2" fmla="*/ 125 w 280"/>
                <a:gd name="T3" fmla="*/ 219 h 413"/>
                <a:gd name="T4" fmla="*/ 232 w 280"/>
                <a:gd name="T5" fmla="*/ 117 h 413"/>
                <a:gd name="T6" fmla="*/ 138 w 280"/>
                <a:gd name="T7" fmla="*/ 39 h 413"/>
                <a:gd name="T8" fmla="*/ 30 w 280"/>
                <a:gd name="T9" fmla="*/ 122 h 413"/>
                <a:gd name="T10" fmla="*/ 1 w 280"/>
                <a:gd name="T11" fmla="*/ 100 h 413"/>
                <a:gd name="T12" fmla="*/ 30 w 280"/>
                <a:gd name="T13" fmla="*/ 42 h 413"/>
                <a:gd name="T14" fmla="*/ 141 w 280"/>
                <a:gd name="T15" fmla="*/ 0 h 413"/>
                <a:gd name="T16" fmla="*/ 274 w 280"/>
                <a:gd name="T17" fmla="*/ 117 h 413"/>
                <a:gd name="T18" fmla="*/ 152 w 280"/>
                <a:gd name="T19" fmla="*/ 249 h 413"/>
                <a:gd name="T20" fmla="*/ 41 w 280"/>
                <a:gd name="T21" fmla="*/ 368 h 413"/>
                <a:gd name="T22" fmla="*/ 41 w 280"/>
                <a:gd name="T23" fmla="*/ 375 h 413"/>
                <a:gd name="T24" fmla="*/ 280 w 280"/>
                <a:gd name="T25" fmla="*/ 375 h 413"/>
                <a:gd name="T26" fmla="*/ 280 w 280"/>
                <a:gd name="T27" fmla="*/ 413 h 413"/>
                <a:gd name="T28" fmla="*/ 27 w 280"/>
                <a:gd name="T29" fmla="*/ 413 h 413"/>
                <a:gd name="T30" fmla="*/ 0 w 280"/>
                <a:gd name="T31" fmla="*/ 388 h 413"/>
                <a:gd name="T32" fmla="*/ 0 w 280"/>
                <a:gd name="T33" fmla="*/ 375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0" h="413">
                  <a:moveTo>
                    <a:pt x="0" y="375"/>
                  </a:moveTo>
                  <a:cubicBezTo>
                    <a:pt x="0" y="287"/>
                    <a:pt x="62" y="251"/>
                    <a:pt x="125" y="219"/>
                  </a:cubicBezTo>
                  <a:cubicBezTo>
                    <a:pt x="180" y="191"/>
                    <a:pt x="232" y="168"/>
                    <a:pt x="232" y="117"/>
                  </a:cubicBezTo>
                  <a:cubicBezTo>
                    <a:pt x="232" y="69"/>
                    <a:pt x="196" y="39"/>
                    <a:pt x="138" y="39"/>
                  </a:cubicBezTo>
                  <a:cubicBezTo>
                    <a:pt x="72" y="39"/>
                    <a:pt x="43" y="78"/>
                    <a:pt x="30" y="122"/>
                  </a:cubicBezTo>
                  <a:cubicBezTo>
                    <a:pt x="30" y="125"/>
                    <a:pt x="1" y="124"/>
                    <a:pt x="1" y="100"/>
                  </a:cubicBezTo>
                  <a:cubicBezTo>
                    <a:pt x="1" y="84"/>
                    <a:pt x="11" y="62"/>
                    <a:pt x="30" y="42"/>
                  </a:cubicBezTo>
                  <a:cubicBezTo>
                    <a:pt x="53" y="20"/>
                    <a:pt x="90" y="0"/>
                    <a:pt x="141" y="0"/>
                  </a:cubicBezTo>
                  <a:cubicBezTo>
                    <a:pt x="223" y="0"/>
                    <a:pt x="274" y="45"/>
                    <a:pt x="274" y="117"/>
                  </a:cubicBezTo>
                  <a:cubicBezTo>
                    <a:pt x="274" y="188"/>
                    <a:pt x="215" y="218"/>
                    <a:pt x="152" y="249"/>
                  </a:cubicBezTo>
                  <a:cubicBezTo>
                    <a:pt x="93" y="278"/>
                    <a:pt x="41" y="306"/>
                    <a:pt x="41" y="368"/>
                  </a:cubicBezTo>
                  <a:cubicBezTo>
                    <a:pt x="41" y="375"/>
                    <a:pt x="41" y="375"/>
                    <a:pt x="41" y="375"/>
                  </a:cubicBezTo>
                  <a:cubicBezTo>
                    <a:pt x="280" y="375"/>
                    <a:pt x="280" y="375"/>
                    <a:pt x="280" y="375"/>
                  </a:cubicBezTo>
                  <a:cubicBezTo>
                    <a:pt x="280" y="413"/>
                    <a:pt x="280" y="413"/>
                    <a:pt x="280" y="413"/>
                  </a:cubicBezTo>
                  <a:cubicBezTo>
                    <a:pt x="27" y="413"/>
                    <a:pt x="27" y="413"/>
                    <a:pt x="27" y="413"/>
                  </a:cubicBezTo>
                  <a:cubicBezTo>
                    <a:pt x="10" y="413"/>
                    <a:pt x="0" y="404"/>
                    <a:pt x="0" y="388"/>
                  </a:cubicBez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2" name="Freeform 6"/>
            <p:cNvSpPr>
              <a:spLocks noEditPoints="1"/>
            </p:cNvSpPr>
            <p:nvPr userDrawn="1"/>
          </p:nvSpPr>
          <p:spPr bwMode="auto">
            <a:xfrm>
              <a:off x="-8228013" y="-3175"/>
              <a:ext cx="1025525" cy="1333500"/>
            </a:xfrm>
            <a:custGeom>
              <a:avLst/>
              <a:gdLst>
                <a:gd name="T0" fmla="*/ 0 w 324"/>
                <a:gd name="T1" fmla="*/ 190 h 421"/>
                <a:gd name="T2" fmla="*/ 162 w 324"/>
                <a:gd name="T3" fmla="*/ 0 h 421"/>
                <a:gd name="T4" fmla="*/ 324 w 324"/>
                <a:gd name="T5" fmla="*/ 189 h 421"/>
                <a:gd name="T6" fmla="*/ 324 w 324"/>
                <a:gd name="T7" fmla="*/ 231 h 421"/>
                <a:gd name="T8" fmla="*/ 161 w 324"/>
                <a:gd name="T9" fmla="*/ 421 h 421"/>
                <a:gd name="T10" fmla="*/ 0 w 324"/>
                <a:gd name="T11" fmla="*/ 232 h 421"/>
                <a:gd name="T12" fmla="*/ 0 w 324"/>
                <a:gd name="T13" fmla="*/ 190 h 421"/>
                <a:gd name="T14" fmla="*/ 162 w 324"/>
                <a:gd name="T15" fmla="*/ 384 h 421"/>
                <a:gd name="T16" fmla="*/ 281 w 324"/>
                <a:gd name="T17" fmla="*/ 231 h 421"/>
                <a:gd name="T18" fmla="*/ 281 w 324"/>
                <a:gd name="T19" fmla="*/ 191 h 421"/>
                <a:gd name="T20" fmla="*/ 161 w 324"/>
                <a:gd name="T21" fmla="*/ 37 h 421"/>
                <a:gd name="T22" fmla="*/ 43 w 324"/>
                <a:gd name="T23" fmla="*/ 190 h 421"/>
                <a:gd name="T24" fmla="*/ 43 w 324"/>
                <a:gd name="T25" fmla="*/ 230 h 421"/>
                <a:gd name="T26" fmla="*/ 162 w 324"/>
                <a:gd name="T27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421">
                  <a:moveTo>
                    <a:pt x="0" y="190"/>
                  </a:moveTo>
                  <a:cubicBezTo>
                    <a:pt x="0" y="73"/>
                    <a:pt x="62" y="0"/>
                    <a:pt x="162" y="0"/>
                  </a:cubicBezTo>
                  <a:cubicBezTo>
                    <a:pt x="262" y="0"/>
                    <a:pt x="324" y="72"/>
                    <a:pt x="324" y="189"/>
                  </a:cubicBezTo>
                  <a:cubicBezTo>
                    <a:pt x="324" y="231"/>
                    <a:pt x="324" y="231"/>
                    <a:pt x="324" y="231"/>
                  </a:cubicBezTo>
                  <a:cubicBezTo>
                    <a:pt x="324" y="348"/>
                    <a:pt x="261" y="421"/>
                    <a:pt x="161" y="421"/>
                  </a:cubicBezTo>
                  <a:cubicBezTo>
                    <a:pt x="61" y="421"/>
                    <a:pt x="0" y="349"/>
                    <a:pt x="0" y="232"/>
                  </a:cubicBezTo>
                  <a:lnTo>
                    <a:pt x="0" y="190"/>
                  </a:lnTo>
                  <a:close/>
                  <a:moveTo>
                    <a:pt x="162" y="384"/>
                  </a:moveTo>
                  <a:cubicBezTo>
                    <a:pt x="237" y="384"/>
                    <a:pt x="281" y="327"/>
                    <a:pt x="281" y="231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81" y="95"/>
                    <a:pt x="236" y="37"/>
                    <a:pt x="161" y="37"/>
                  </a:cubicBezTo>
                  <a:cubicBezTo>
                    <a:pt x="86" y="37"/>
                    <a:pt x="43" y="94"/>
                    <a:pt x="43" y="190"/>
                  </a:cubicBezTo>
                  <a:cubicBezTo>
                    <a:pt x="43" y="230"/>
                    <a:pt x="43" y="230"/>
                    <a:pt x="43" y="230"/>
                  </a:cubicBezTo>
                  <a:cubicBezTo>
                    <a:pt x="43" y="326"/>
                    <a:pt x="87" y="384"/>
                    <a:pt x="16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-7078663" y="12700"/>
              <a:ext cx="427038" cy="1292225"/>
            </a:xfrm>
            <a:custGeom>
              <a:avLst/>
              <a:gdLst>
                <a:gd name="T0" fmla="*/ 92 w 135"/>
                <a:gd name="T1" fmla="*/ 69 h 408"/>
                <a:gd name="T2" fmla="*/ 46 w 135"/>
                <a:gd name="T3" fmla="*/ 92 h 408"/>
                <a:gd name="T4" fmla="*/ 10 w 135"/>
                <a:gd name="T5" fmla="*/ 80 h 408"/>
                <a:gd name="T6" fmla="*/ 0 w 135"/>
                <a:gd name="T7" fmla="*/ 57 h 408"/>
                <a:gd name="T8" fmla="*/ 13 w 135"/>
                <a:gd name="T9" fmla="*/ 33 h 408"/>
                <a:gd name="T10" fmla="*/ 49 w 135"/>
                <a:gd name="T11" fmla="*/ 49 h 408"/>
                <a:gd name="T12" fmla="*/ 98 w 135"/>
                <a:gd name="T13" fmla="*/ 0 h 408"/>
                <a:gd name="T14" fmla="*/ 116 w 135"/>
                <a:gd name="T15" fmla="*/ 0 h 408"/>
                <a:gd name="T16" fmla="*/ 135 w 135"/>
                <a:gd name="T17" fmla="*/ 20 h 408"/>
                <a:gd name="T18" fmla="*/ 135 w 135"/>
                <a:gd name="T19" fmla="*/ 408 h 408"/>
                <a:gd name="T20" fmla="*/ 92 w 135"/>
                <a:gd name="T21" fmla="*/ 408 h 408"/>
                <a:gd name="T22" fmla="*/ 92 w 135"/>
                <a:gd name="T23" fmla="*/ 6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408">
                  <a:moveTo>
                    <a:pt x="92" y="69"/>
                  </a:moveTo>
                  <a:cubicBezTo>
                    <a:pt x="82" y="83"/>
                    <a:pt x="66" y="92"/>
                    <a:pt x="46" y="92"/>
                  </a:cubicBezTo>
                  <a:cubicBezTo>
                    <a:pt x="31" y="92"/>
                    <a:pt x="18" y="88"/>
                    <a:pt x="10" y="80"/>
                  </a:cubicBezTo>
                  <a:cubicBezTo>
                    <a:pt x="3" y="73"/>
                    <a:pt x="0" y="66"/>
                    <a:pt x="0" y="57"/>
                  </a:cubicBezTo>
                  <a:cubicBezTo>
                    <a:pt x="0" y="42"/>
                    <a:pt x="12" y="33"/>
                    <a:pt x="13" y="33"/>
                  </a:cubicBezTo>
                  <a:cubicBezTo>
                    <a:pt x="21" y="43"/>
                    <a:pt x="32" y="49"/>
                    <a:pt x="49" y="49"/>
                  </a:cubicBezTo>
                  <a:cubicBezTo>
                    <a:pt x="76" y="49"/>
                    <a:pt x="96" y="27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8" y="0"/>
                    <a:pt x="135" y="7"/>
                    <a:pt x="135" y="20"/>
                  </a:cubicBezTo>
                  <a:cubicBezTo>
                    <a:pt x="135" y="408"/>
                    <a:pt x="135" y="408"/>
                    <a:pt x="135" y="408"/>
                  </a:cubicBezTo>
                  <a:cubicBezTo>
                    <a:pt x="92" y="408"/>
                    <a:pt x="92" y="408"/>
                    <a:pt x="92" y="408"/>
                  </a:cubicBezTo>
                  <a:lnTo>
                    <a:pt x="92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4" name="Freeform 8"/>
            <p:cNvSpPr>
              <a:spLocks/>
            </p:cNvSpPr>
            <p:nvPr userDrawn="1"/>
          </p:nvSpPr>
          <p:spPr bwMode="auto">
            <a:xfrm>
              <a:off x="-6400800" y="22225"/>
              <a:ext cx="920750" cy="1308100"/>
            </a:xfrm>
            <a:custGeom>
              <a:avLst/>
              <a:gdLst>
                <a:gd name="T0" fmla="*/ 0 w 291"/>
                <a:gd name="T1" fmla="*/ 333 h 413"/>
                <a:gd name="T2" fmla="*/ 25 w 291"/>
                <a:gd name="T3" fmla="*/ 309 h 413"/>
                <a:gd name="T4" fmla="*/ 141 w 291"/>
                <a:gd name="T5" fmla="*/ 375 h 413"/>
                <a:gd name="T6" fmla="*/ 248 w 291"/>
                <a:gd name="T7" fmla="*/ 283 h 413"/>
                <a:gd name="T8" fmla="*/ 148 w 291"/>
                <a:gd name="T9" fmla="*/ 193 h 413"/>
                <a:gd name="T10" fmla="*/ 45 w 291"/>
                <a:gd name="T11" fmla="*/ 224 h 413"/>
                <a:gd name="T12" fmla="*/ 18 w 291"/>
                <a:gd name="T13" fmla="*/ 194 h 413"/>
                <a:gd name="T14" fmla="*/ 18 w 291"/>
                <a:gd name="T15" fmla="*/ 24 h 413"/>
                <a:gd name="T16" fmla="*/ 42 w 291"/>
                <a:gd name="T17" fmla="*/ 0 h 413"/>
                <a:gd name="T18" fmla="*/ 268 w 291"/>
                <a:gd name="T19" fmla="*/ 0 h 413"/>
                <a:gd name="T20" fmla="*/ 268 w 291"/>
                <a:gd name="T21" fmla="*/ 39 h 413"/>
                <a:gd name="T22" fmla="*/ 58 w 291"/>
                <a:gd name="T23" fmla="*/ 39 h 413"/>
                <a:gd name="T24" fmla="*/ 58 w 291"/>
                <a:gd name="T25" fmla="*/ 175 h 413"/>
                <a:gd name="T26" fmla="*/ 149 w 291"/>
                <a:gd name="T27" fmla="*/ 154 h 413"/>
                <a:gd name="T28" fmla="*/ 291 w 291"/>
                <a:gd name="T29" fmla="*/ 281 h 413"/>
                <a:gd name="T30" fmla="*/ 139 w 291"/>
                <a:gd name="T31" fmla="*/ 413 h 413"/>
                <a:gd name="T32" fmla="*/ 20 w 291"/>
                <a:gd name="T33" fmla="*/ 370 h 413"/>
                <a:gd name="T34" fmla="*/ 0 w 291"/>
                <a:gd name="T35" fmla="*/ 33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1" h="413">
                  <a:moveTo>
                    <a:pt x="0" y="333"/>
                  </a:moveTo>
                  <a:cubicBezTo>
                    <a:pt x="0" y="314"/>
                    <a:pt x="24" y="307"/>
                    <a:pt x="25" y="309"/>
                  </a:cubicBezTo>
                  <a:cubicBezTo>
                    <a:pt x="45" y="349"/>
                    <a:pt x="84" y="375"/>
                    <a:pt x="141" y="375"/>
                  </a:cubicBezTo>
                  <a:cubicBezTo>
                    <a:pt x="206" y="375"/>
                    <a:pt x="248" y="339"/>
                    <a:pt x="248" y="283"/>
                  </a:cubicBezTo>
                  <a:cubicBezTo>
                    <a:pt x="248" y="228"/>
                    <a:pt x="210" y="193"/>
                    <a:pt x="148" y="193"/>
                  </a:cubicBezTo>
                  <a:cubicBezTo>
                    <a:pt x="101" y="193"/>
                    <a:pt x="70" y="205"/>
                    <a:pt x="45" y="224"/>
                  </a:cubicBezTo>
                  <a:cubicBezTo>
                    <a:pt x="25" y="221"/>
                    <a:pt x="18" y="210"/>
                    <a:pt x="18" y="19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10"/>
                    <a:pt x="28" y="0"/>
                    <a:pt x="42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39"/>
                    <a:pt x="268" y="39"/>
                    <a:pt x="26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84" y="163"/>
                    <a:pt x="113" y="154"/>
                    <a:pt x="149" y="154"/>
                  </a:cubicBezTo>
                  <a:cubicBezTo>
                    <a:pt x="234" y="154"/>
                    <a:pt x="291" y="204"/>
                    <a:pt x="291" y="281"/>
                  </a:cubicBezTo>
                  <a:cubicBezTo>
                    <a:pt x="291" y="362"/>
                    <a:pt x="233" y="413"/>
                    <a:pt x="139" y="413"/>
                  </a:cubicBezTo>
                  <a:cubicBezTo>
                    <a:pt x="87" y="413"/>
                    <a:pt x="43" y="393"/>
                    <a:pt x="20" y="370"/>
                  </a:cubicBezTo>
                  <a:cubicBezTo>
                    <a:pt x="8" y="358"/>
                    <a:pt x="0" y="345"/>
                    <a:pt x="0" y="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5" name="Freeform 9"/>
            <p:cNvSpPr>
              <a:spLocks/>
            </p:cNvSpPr>
            <p:nvPr userDrawn="1"/>
          </p:nvSpPr>
          <p:spPr bwMode="auto">
            <a:xfrm>
              <a:off x="-5097463" y="-3175"/>
              <a:ext cx="1174750" cy="1333500"/>
            </a:xfrm>
            <a:custGeom>
              <a:avLst/>
              <a:gdLst>
                <a:gd name="T0" fmla="*/ 203 w 371"/>
                <a:gd name="T1" fmla="*/ 0 h 421"/>
                <a:gd name="T2" fmla="*/ 335 w 371"/>
                <a:gd name="T3" fmla="*/ 47 h 421"/>
                <a:gd name="T4" fmla="*/ 354 w 371"/>
                <a:gd name="T5" fmla="*/ 81 h 421"/>
                <a:gd name="T6" fmla="*/ 328 w 371"/>
                <a:gd name="T7" fmla="*/ 105 h 421"/>
                <a:gd name="T8" fmla="*/ 202 w 371"/>
                <a:gd name="T9" fmla="*/ 37 h 421"/>
                <a:gd name="T10" fmla="*/ 44 w 371"/>
                <a:gd name="T11" fmla="*/ 210 h 421"/>
                <a:gd name="T12" fmla="*/ 197 w 371"/>
                <a:gd name="T13" fmla="*/ 384 h 421"/>
                <a:gd name="T14" fmla="*/ 333 w 371"/>
                <a:gd name="T15" fmla="*/ 277 h 421"/>
                <a:gd name="T16" fmla="*/ 333 w 371"/>
                <a:gd name="T17" fmla="*/ 245 h 421"/>
                <a:gd name="T18" fmla="*/ 199 w 371"/>
                <a:gd name="T19" fmla="*/ 245 h 421"/>
                <a:gd name="T20" fmla="*/ 199 w 371"/>
                <a:gd name="T21" fmla="*/ 207 h 421"/>
                <a:gd name="T22" fmla="*/ 340 w 371"/>
                <a:gd name="T23" fmla="*/ 207 h 421"/>
                <a:gd name="T24" fmla="*/ 371 w 371"/>
                <a:gd name="T25" fmla="*/ 238 h 421"/>
                <a:gd name="T26" fmla="*/ 371 w 371"/>
                <a:gd name="T27" fmla="*/ 412 h 421"/>
                <a:gd name="T28" fmla="*/ 357 w 371"/>
                <a:gd name="T29" fmla="*/ 416 h 421"/>
                <a:gd name="T30" fmla="*/ 333 w 371"/>
                <a:gd name="T31" fmla="*/ 375 h 421"/>
                <a:gd name="T32" fmla="*/ 333 w 371"/>
                <a:gd name="T33" fmla="*/ 353 h 421"/>
                <a:gd name="T34" fmla="*/ 191 w 371"/>
                <a:gd name="T35" fmla="*/ 421 h 421"/>
                <a:gd name="T36" fmla="*/ 0 w 371"/>
                <a:gd name="T37" fmla="*/ 212 h 421"/>
                <a:gd name="T38" fmla="*/ 203 w 371"/>
                <a:gd name="T3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1" h="421">
                  <a:moveTo>
                    <a:pt x="203" y="0"/>
                  </a:moveTo>
                  <a:cubicBezTo>
                    <a:pt x="266" y="0"/>
                    <a:pt x="312" y="25"/>
                    <a:pt x="335" y="47"/>
                  </a:cubicBezTo>
                  <a:cubicBezTo>
                    <a:pt x="348" y="60"/>
                    <a:pt x="354" y="72"/>
                    <a:pt x="354" y="81"/>
                  </a:cubicBezTo>
                  <a:cubicBezTo>
                    <a:pt x="354" y="104"/>
                    <a:pt x="330" y="107"/>
                    <a:pt x="328" y="105"/>
                  </a:cubicBezTo>
                  <a:cubicBezTo>
                    <a:pt x="303" y="60"/>
                    <a:pt x="251" y="37"/>
                    <a:pt x="202" y="37"/>
                  </a:cubicBezTo>
                  <a:cubicBezTo>
                    <a:pt x="108" y="37"/>
                    <a:pt x="44" y="108"/>
                    <a:pt x="44" y="210"/>
                  </a:cubicBezTo>
                  <a:cubicBezTo>
                    <a:pt x="44" y="311"/>
                    <a:pt x="100" y="384"/>
                    <a:pt x="197" y="384"/>
                  </a:cubicBezTo>
                  <a:cubicBezTo>
                    <a:pt x="270" y="384"/>
                    <a:pt x="325" y="338"/>
                    <a:pt x="333" y="277"/>
                  </a:cubicBezTo>
                  <a:cubicBezTo>
                    <a:pt x="333" y="245"/>
                    <a:pt x="333" y="245"/>
                    <a:pt x="333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340" y="207"/>
                    <a:pt x="340" y="207"/>
                    <a:pt x="340" y="207"/>
                  </a:cubicBezTo>
                  <a:cubicBezTo>
                    <a:pt x="358" y="207"/>
                    <a:pt x="371" y="220"/>
                    <a:pt x="371" y="238"/>
                  </a:cubicBezTo>
                  <a:cubicBezTo>
                    <a:pt x="371" y="412"/>
                    <a:pt x="371" y="412"/>
                    <a:pt x="371" y="412"/>
                  </a:cubicBezTo>
                  <a:cubicBezTo>
                    <a:pt x="371" y="413"/>
                    <a:pt x="365" y="416"/>
                    <a:pt x="357" y="416"/>
                  </a:cubicBezTo>
                  <a:cubicBezTo>
                    <a:pt x="343" y="416"/>
                    <a:pt x="333" y="409"/>
                    <a:pt x="333" y="375"/>
                  </a:cubicBezTo>
                  <a:cubicBezTo>
                    <a:pt x="333" y="353"/>
                    <a:pt x="333" y="353"/>
                    <a:pt x="333" y="353"/>
                  </a:cubicBezTo>
                  <a:cubicBezTo>
                    <a:pt x="308" y="395"/>
                    <a:pt x="257" y="421"/>
                    <a:pt x="191" y="421"/>
                  </a:cubicBezTo>
                  <a:cubicBezTo>
                    <a:pt x="74" y="421"/>
                    <a:pt x="0" y="333"/>
                    <a:pt x="0" y="212"/>
                  </a:cubicBezTo>
                  <a:cubicBezTo>
                    <a:pt x="0" y="87"/>
                    <a:pt x="83" y="0"/>
                    <a:pt x="2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6" name="Freeform 10"/>
            <p:cNvSpPr>
              <a:spLocks/>
            </p:cNvSpPr>
            <p:nvPr userDrawn="1"/>
          </p:nvSpPr>
          <p:spPr bwMode="auto">
            <a:xfrm>
              <a:off x="-3671888" y="12700"/>
              <a:ext cx="1165225" cy="1292225"/>
            </a:xfrm>
            <a:custGeom>
              <a:avLst/>
              <a:gdLst>
                <a:gd name="T0" fmla="*/ 0 w 368"/>
                <a:gd name="T1" fmla="*/ 27 h 408"/>
                <a:gd name="T2" fmla="*/ 31 w 368"/>
                <a:gd name="T3" fmla="*/ 0 h 408"/>
                <a:gd name="T4" fmla="*/ 41 w 368"/>
                <a:gd name="T5" fmla="*/ 0 h 408"/>
                <a:gd name="T6" fmla="*/ 78 w 368"/>
                <a:gd name="T7" fmla="*/ 32 h 408"/>
                <a:gd name="T8" fmla="*/ 184 w 368"/>
                <a:gd name="T9" fmla="*/ 269 h 408"/>
                <a:gd name="T10" fmla="*/ 291 w 368"/>
                <a:gd name="T11" fmla="*/ 32 h 408"/>
                <a:gd name="T12" fmla="*/ 328 w 368"/>
                <a:gd name="T13" fmla="*/ 0 h 408"/>
                <a:gd name="T14" fmla="*/ 337 w 368"/>
                <a:gd name="T15" fmla="*/ 0 h 408"/>
                <a:gd name="T16" fmla="*/ 368 w 368"/>
                <a:gd name="T17" fmla="*/ 27 h 408"/>
                <a:gd name="T18" fmla="*/ 368 w 368"/>
                <a:gd name="T19" fmla="*/ 408 h 408"/>
                <a:gd name="T20" fmla="*/ 327 w 368"/>
                <a:gd name="T21" fmla="*/ 408 h 408"/>
                <a:gd name="T22" fmla="*/ 327 w 368"/>
                <a:gd name="T23" fmla="*/ 49 h 408"/>
                <a:gd name="T24" fmla="*/ 221 w 368"/>
                <a:gd name="T25" fmla="*/ 281 h 408"/>
                <a:gd name="T26" fmla="*/ 184 w 368"/>
                <a:gd name="T27" fmla="*/ 307 h 408"/>
                <a:gd name="T28" fmla="*/ 147 w 368"/>
                <a:gd name="T29" fmla="*/ 281 h 408"/>
                <a:gd name="T30" fmla="*/ 41 w 368"/>
                <a:gd name="T31" fmla="*/ 49 h 408"/>
                <a:gd name="T32" fmla="*/ 41 w 368"/>
                <a:gd name="T33" fmla="*/ 408 h 408"/>
                <a:gd name="T34" fmla="*/ 0 w 368"/>
                <a:gd name="T35" fmla="*/ 408 h 408"/>
                <a:gd name="T36" fmla="*/ 0 w 368"/>
                <a:gd name="T37" fmla="*/ 2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8" h="408">
                  <a:moveTo>
                    <a:pt x="0" y="27"/>
                  </a:moveTo>
                  <a:cubicBezTo>
                    <a:pt x="0" y="12"/>
                    <a:pt x="12" y="0"/>
                    <a:pt x="3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63" y="0"/>
                    <a:pt x="68" y="10"/>
                    <a:pt x="78" y="32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291" y="32"/>
                    <a:pt x="291" y="32"/>
                    <a:pt x="291" y="32"/>
                  </a:cubicBezTo>
                  <a:cubicBezTo>
                    <a:pt x="301" y="10"/>
                    <a:pt x="306" y="0"/>
                    <a:pt x="328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55" y="0"/>
                    <a:pt x="368" y="12"/>
                    <a:pt x="368" y="27"/>
                  </a:cubicBezTo>
                  <a:cubicBezTo>
                    <a:pt x="368" y="408"/>
                    <a:pt x="368" y="408"/>
                    <a:pt x="368" y="408"/>
                  </a:cubicBezTo>
                  <a:cubicBezTo>
                    <a:pt x="327" y="408"/>
                    <a:pt x="327" y="408"/>
                    <a:pt x="327" y="408"/>
                  </a:cubicBezTo>
                  <a:cubicBezTo>
                    <a:pt x="327" y="49"/>
                    <a:pt x="327" y="49"/>
                    <a:pt x="327" y="49"/>
                  </a:cubicBezTo>
                  <a:cubicBezTo>
                    <a:pt x="221" y="281"/>
                    <a:pt x="221" y="281"/>
                    <a:pt x="221" y="281"/>
                  </a:cubicBezTo>
                  <a:cubicBezTo>
                    <a:pt x="213" y="297"/>
                    <a:pt x="204" y="307"/>
                    <a:pt x="184" y="307"/>
                  </a:cubicBezTo>
                  <a:cubicBezTo>
                    <a:pt x="162" y="307"/>
                    <a:pt x="154" y="297"/>
                    <a:pt x="147" y="281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08"/>
                    <a:pt x="41" y="408"/>
                    <a:pt x="41" y="408"/>
                  </a:cubicBezTo>
                  <a:cubicBezTo>
                    <a:pt x="0" y="408"/>
                    <a:pt x="0" y="408"/>
                    <a:pt x="0" y="408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7" name="Freeform 11"/>
            <p:cNvSpPr>
              <a:spLocks noEditPoints="1"/>
            </p:cNvSpPr>
            <p:nvPr userDrawn="1"/>
          </p:nvSpPr>
          <p:spPr bwMode="auto">
            <a:xfrm>
              <a:off x="-2286000" y="-3175"/>
              <a:ext cx="1279525" cy="1333500"/>
            </a:xfrm>
            <a:custGeom>
              <a:avLst/>
              <a:gdLst>
                <a:gd name="T0" fmla="*/ 203 w 404"/>
                <a:gd name="T1" fmla="*/ 0 h 421"/>
                <a:gd name="T2" fmla="*/ 404 w 404"/>
                <a:gd name="T3" fmla="*/ 210 h 421"/>
                <a:gd name="T4" fmla="*/ 201 w 404"/>
                <a:gd name="T5" fmla="*/ 421 h 421"/>
                <a:gd name="T6" fmla="*/ 0 w 404"/>
                <a:gd name="T7" fmla="*/ 212 h 421"/>
                <a:gd name="T8" fmla="*/ 203 w 404"/>
                <a:gd name="T9" fmla="*/ 0 h 421"/>
                <a:gd name="T10" fmla="*/ 203 w 404"/>
                <a:gd name="T11" fmla="*/ 384 h 421"/>
                <a:gd name="T12" fmla="*/ 360 w 404"/>
                <a:gd name="T13" fmla="*/ 212 h 421"/>
                <a:gd name="T14" fmla="*/ 201 w 404"/>
                <a:gd name="T15" fmla="*/ 37 h 421"/>
                <a:gd name="T16" fmla="*/ 44 w 404"/>
                <a:gd name="T17" fmla="*/ 210 h 421"/>
                <a:gd name="T18" fmla="*/ 203 w 404"/>
                <a:gd name="T19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421">
                  <a:moveTo>
                    <a:pt x="203" y="0"/>
                  </a:moveTo>
                  <a:cubicBezTo>
                    <a:pt x="322" y="0"/>
                    <a:pt x="404" y="86"/>
                    <a:pt x="404" y="210"/>
                  </a:cubicBezTo>
                  <a:cubicBezTo>
                    <a:pt x="404" y="334"/>
                    <a:pt x="320" y="421"/>
                    <a:pt x="201" y="421"/>
                  </a:cubicBezTo>
                  <a:cubicBezTo>
                    <a:pt x="82" y="421"/>
                    <a:pt x="0" y="336"/>
                    <a:pt x="0" y="212"/>
                  </a:cubicBezTo>
                  <a:cubicBezTo>
                    <a:pt x="0" y="87"/>
                    <a:pt x="84" y="0"/>
                    <a:pt x="203" y="0"/>
                  </a:cubicBezTo>
                  <a:moveTo>
                    <a:pt x="203" y="384"/>
                  </a:moveTo>
                  <a:cubicBezTo>
                    <a:pt x="295" y="384"/>
                    <a:pt x="360" y="313"/>
                    <a:pt x="360" y="212"/>
                  </a:cubicBezTo>
                  <a:cubicBezTo>
                    <a:pt x="360" y="111"/>
                    <a:pt x="293" y="37"/>
                    <a:pt x="201" y="37"/>
                  </a:cubicBezTo>
                  <a:cubicBezTo>
                    <a:pt x="109" y="37"/>
                    <a:pt x="44" y="109"/>
                    <a:pt x="44" y="210"/>
                  </a:cubicBezTo>
                  <a:cubicBezTo>
                    <a:pt x="44" y="312"/>
                    <a:pt x="110" y="384"/>
                    <a:pt x="203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8" name="Freeform 12"/>
            <p:cNvSpPr>
              <a:spLocks/>
            </p:cNvSpPr>
            <p:nvPr userDrawn="1"/>
          </p:nvSpPr>
          <p:spPr bwMode="auto">
            <a:xfrm>
              <a:off x="-9155113" y="2909888"/>
              <a:ext cx="742950" cy="1184275"/>
            </a:xfrm>
            <a:custGeom>
              <a:avLst/>
              <a:gdLst>
                <a:gd name="T0" fmla="*/ 0 w 235"/>
                <a:gd name="T1" fmla="*/ 17 h 374"/>
                <a:gd name="T2" fmla="*/ 16 w 235"/>
                <a:gd name="T3" fmla="*/ 0 h 374"/>
                <a:gd name="T4" fmla="*/ 22 w 235"/>
                <a:gd name="T5" fmla="*/ 0 h 374"/>
                <a:gd name="T6" fmla="*/ 39 w 235"/>
                <a:gd name="T7" fmla="*/ 17 h 374"/>
                <a:gd name="T8" fmla="*/ 39 w 235"/>
                <a:gd name="T9" fmla="*/ 338 h 374"/>
                <a:gd name="T10" fmla="*/ 217 w 235"/>
                <a:gd name="T11" fmla="*/ 338 h 374"/>
                <a:gd name="T12" fmla="*/ 235 w 235"/>
                <a:gd name="T13" fmla="*/ 355 h 374"/>
                <a:gd name="T14" fmla="*/ 235 w 235"/>
                <a:gd name="T15" fmla="*/ 357 h 374"/>
                <a:gd name="T16" fmla="*/ 217 w 235"/>
                <a:gd name="T17" fmla="*/ 374 h 374"/>
                <a:gd name="T18" fmla="*/ 0 w 235"/>
                <a:gd name="T19" fmla="*/ 374 h 374"/>
                <a:gd name="T20" fmla="*/ 0 w 235"/>
                <a:gd name="T21" fmla="*/ 1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374">
                  <a:moveTo>
                    <a:pt x="0" y="17"/>
                  </a:moveTo>
                  <a:cubicBezTo>
                    <a:pt x="0" y="5"/>
                    <a:pt x="6" y="0"/>
                    <a:pt x="1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9" y="5"/>
                    <a:pt x="39" y="17"/>
                  </a:cubicBezTo>
                  <a:cubicBezTo>
                    <a:pt x="39" y="338"/>
                    <a:pt x="39" y="338"/>
                    <a:pt x="39" y="338"/>
                  </a:cubicBezTo>
                  <a:cubicBezTo>
                    <a:pt x="217" y="338"/>
                    <a:pt x="217" y="338"/>
                    <a:pt x="217" y="338"/>
                  </a:cubicBezTo>
                  <a:cubicBezTo>
                    <a:pt x="229" y="338"/>
                    <a:pt x="235" y="344"/>
                    <a:pt x="235" y="355"/>
                  </a:cubicBezTo>
                  <a:cubicBezTo>
                    <a:pt x="235" y="357"/>
                    <a:pt x="235" y="357"/>
                    <a:pt x="235" y="357"/>
                  </a:cubicBezTo>
                  <a:cubicBezTo>
                    <a:pt x="235" y="368"/>
                    <a:pt x="229" y="374"/>
                    <a:pt x="217" y="374"/>
                  </a:cubicBezTo>
                  <a:cubicBezTo>
                    <a:pt x="0" y="374"/>
                    <a:pt x="0" y="374"/>
                    <a:pt x="0" y="374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9" name="Freeform 13"/>
            <p:cNvSpPr>
              <a:spLocks noEditPoints="1"/>
            </p:cNvSpPr>
            <p:nvPr userDrawn="1"/>
          </p:nvSpPr>
          <p:spPr bwMode="auto">
            <a:xfrm>
              <a:off x="-8355013" y="3203575"/>
              <a:ext cx="839788" cy="912813"/>
            </a:xfrm>
            <a:custGeom>
              <a:avLst/>
              <a:gdLst>
                <a:gd name="T0" fmla="*/ 138 w 265"/>
                <a:gd name="T1" fmla="*/ 0 h 288"/>
                <a:gd name="T2" fmla="*/ 265 w 265"/>
                <a:gd name="T3" fmla="*/ 138 h 288"/>
                <a:gd name="T4" fmla="*/ 265 w 265"/>
                <a:gd name="T5" fmla="*/ 142 h 288"/>
                <a:gd name="T6" fmla="*/ 249 w 265"/>
                <a:gd name="T7" fmla="*/ 155 h 288"/>
                <a:gd name="T8" fmla="*/ 37 w 265"/>
                <a:gd name="T9" fmla="*/ 155 h 288"/>
                <a:gd name="T10" fmla="*/ 141 w 265"/>
                <a:gd name="T11" fmla="*/ 255 h 288"/>
                <a:gd name="T12" fmla="*/ 234 w 265"/>
                <a:gd name="T13" fmla="*/ 206 h 288"/>
                <a:gd name="T14" fmla="*/ 256 w 265"/>
                <a:gd name="T15" fmla="*/ 227 h 288"/>
                <a:gd name="T16" fmla="*/ 241 w 265"/>
                <a:gd name="T17" fmla="*/ 253 h 288"/>
                <a:gd name="T18" fmla="*/ 141 w 265"/>
                <a:gd name="T19" fmla="*/ 288 h 288"/>
                <a:gd name="T20" fmla="*/ 0 w 265"/>
                <a:gd name="T21" fmla="*/ 145 h 288"/>
                <a:gd name="T22" fmla="*/ 138 w 265"/>
                <a:gd name="T23" fmla="*/ 0 h 288"/>
                <a:gd name="T24" fmla="*/ 225 w 265"/>
                <a:gd name="T25" fmla="*/ 122 h 288"/>
                <a:gd name="T26" fmla="*/ 138 w 265"/>
                <a:gd name="T27" fmla="*/ 33 h 288"/>
                <a:gd name="T28" fmla="*/ 39 w 265"/>
                <a:gd name="T29" fmla="*/ 122 h 288"/>
                <a:gd name="T30" fmla="*/ 225 w 265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5" h="288">
                  <a:moveTo>
                    <a:pt x="138" y="0"/>
                  </a:moveTo>
                  <a:cubicBezTo>
                    <a:pt x="214" y="0"/>
                    <a:pt x="265" y="55"/>
                    <a:pt x="265" y="138"/>
                  </a:cubicBezTo>
                  <a:cubicBezTo>
                    <a:pt x="265" y="142"/>
                    <a:pt x="265" y="142"/>
                    <a:pt x="265" y="142"/>
                  </a:cubicBezTo>
                  <a:cubicBezTo>
                    <a:pt x="265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4" y="255"/>
                    <a:pt x="141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6" y="209"/>
                    <a:pt x="256" y="227"/>
                  </a:cubicBezTo>
                  <a:cubicBezTo>
                    <a:pt x="256" y="234"/>
                    <a:pt x="251" y="243"/>
                    <a:pt x="241" y="253"/>
                  </a:cubicBezTo>
                  <a:cubicBezTo>
                    <a:pt x="224" y="270"/>
                    <a:pt x="188" y="288"/>
                    <a:pt x="141" y="288"/>
                  </a:cubicBezTo>
                  <a:cubicBezTo>
                    <a:pt x="58" y="288"/>
                    <a:pt x="0" y="229"/>
                    <a:pt x="0" y="145"/>
                  </a:cubicBezTo>
                  <a:cubicBezTo>
                    <a:pt x="0" y="62"/>
                    <a:pt x="59" y="0"/>
                    <a:pt x="138" y="0"/>
                  </a:cubicBezTo>
                  <a:moveTo>
                    <a:pt x="225" y="122"/>
                  </a:moveTo>
                  <a:cubicBezTo>
                    <a:pt x="222" y="68"/>
                    <a:pt x="188" y="33"/>
                    <a:pt x="138" y="33"/>
                  </a:cubicBezTo>
                  <a:cubicBezTo>
                    <a:pt x="87" y="33"/>
                    <a:pt x="48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0" name="Freeform 14"/>
            <p:cNvSpPr>
              <a:spLocks noEditPoints="1"/>
            </p:cNvSpPr>
            <p:nvPr userDrawn="1"/>
          </p:nvSpPr>
          <p:spPr bwMode="auto">
            <a:xfrm>
              <a:off x="-7413625" y="3203575"/>
              <a:ext cx="730250" cy="909638"/>
            </a:xfrm>
            <a:custGeom>
              <a:avLst/>
              <a:gdLst>
                <a:gd name="T0" fmla="*/ 189 w 231"/>
                <a:gd name="T1" fmla="*/ 118 h 287"/>
                <a:gd name="T2" fmla="*/ 195 w 231"/>
                <a:gd name="T3" fmla="*/ 118 h 287"/>
                <a:gd name="T4" fmla="*/ 195 w 231"/>
                <a:gd name="T5" fmla="*/ 108 h 287"/>
                <a:gd name="T6" fmla="*/ 118 w 231"/>
                <a:gd name="T7" fmla="*/ 35 h 287"/>
                <a:gd name="T8" fmla="*/ 31 w 231"/>
                <a:gd name="T9" fmla="*/ 86 h 287"/>
                <a:gd name="T10" fmla="*/ 10 w 231"/>
                <a:gd name="T11" fmla="*/ 64 h 287"/>
                <a:gd name="T12" fmla="*/ 25 w 231"/>
                <a:gd name="T13" fmla="*/ 36 h 287"/>
                <a:gd name="T14" fmla="*/ 121 w 231"/>
                <a:gd name="T15" fmla="*/ 0 h 287"/>
                <a:gd name="T16" fmla="*/ 231 w 231"/>
                <a:gd name="T17" fmla="*/ 107 h 287"/>
                <a:gd name="T18" fmla="*/ 231 w 231"/>
                <a:gd name="T19" fmla="*/ 281 h 287"/>
                <a:gd name="T20" fmla="*/ 195 w 231"/>
                <a:gd name="T21" fmla="*/ 281 h 287"/>
                <a:gd name="T22" fmla="*/ 195 w 231"/>
                <a:gd name="T23" fmla="*/ 239 h 287"/>
                <a:gd name="T24" fmla="*/ 93 w 231"/>
                <a:gd name="T25" fmla="*/ 287 h 287"/>
                <a:gd name="T26" fmla="*/ 0 w 231"/>
                <a:gd name="T27" fmla="*/ 211 h 287"/>
                <a:gd name="T28" fmla="*/ 189 w 231"/>
                <a:gd name="T29" fmla="*/ 118 h 287"/>
                <a:gd name="T30" fmla="*/ 97 w 231"/>
                <a:gd name="T31" fmla="*/ 256 h 287"/>
                <a:gd name="T32" fmla="*/ 195 w 231"/>
                <a:gd name="T33" fmla="*/ 172 h 287"/>
                <a:gd name="T34" fmla="*/ 195 w 231"/>
                <a:gd name="T35" fmla="*/ 147 h 287"/>
                <a:gd name="T36" fmla="*/ 187 w 231"/>
                <a:gd name="T37" fmla="*/ 147 h 287"/>
                <a:gd name="T38" fmla="*/ 37 w 231"/>
                <a:gd name="T39" fmla="*/ 211 h 287"/>
                <a:gd name="T40" fmla="*/ 97 w 231"/>
                <a:gd name="T41" fmla="*/ 25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287">
                  <a:moveTo>
                    <a:pt x="189" y="118"/>
                  </a:moveTo>
                  <a:cubicBezTo>
                    <a:pt x="195" y="118"/>
                    <a:pt x="195" y="118"/>
                    <a:pt x="195" y="118"/>
                  </a:cubicBezTo>
                  <a:cubicBezTo>
                    <a:pt x="195" y="108"/>
                    <a:pt x="195" y="108"/>
                    <a:pt x="195" y="108"/>
                  </a:cubicBezTo>
                  <a:cubicBezTo>
                    <a:pt x="195" y="61"/>
                    <a:pt x="167" y="35"/>
                    <a:pt x="118" y="35"/>
                  </a:cubicBezTo>
                  <a:cubicBezTo>
                    <a:pt x="74" y="35"/>
                    <a:pt x="46" y="57"/>
                    <a:pt x="31" y="86"/>
                  </a:cubicBezTo>
                  <a:cubicBezTo>
                    <a:pt x="31" y="86"/>
                    <a:pt x="10" y="84"/>
                    <a:pt x="10" y="64"/>
                  </a:cubicBezTo>
                  <a:cubicBezTo>
                    <a:pt x="10" y="57"/>
                    <a:pt x="16" y="45"/>
                    <a:pt x="25" y="36"/>
                  </a:cubicBezTo>
                  <a:cubicBezTo>
                    <a:pt x="42" y="18"/>
                    <a:pt x="75" y="0"/>
                    <a:pt x="121" y="0"/>
                  </a:cubicBezTo>
                  <a:cubicBezTo>
                    <a:pt x="190" y="0"/>
                    <a:pt x="231" y="41"/>
                    <a:pt x="231" y="107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195" y="281"/>
                    <a:pt x="195" y="281"/>
                    <a:pt x="195" y="281"/>
                  </a:cubicBezTo>
                  <a:cubicBezTo>
                    <a:pt x="195" y="239"/>
                    <a:pt x="195" y="239"/>
                    <a:pt x="195" y="239"/>
                  </a:cubicBezTo>
                  <a:cubicBezTo>
                    <a:pt x="174" y="269"/>
                    <a:pt x="137" y="287"/>
                    <a:pt x="93" y="287"/>
                  </a:cubicBezTo>
                  <a:cubicBezTo>
                    <a:pt x="34" y="287"/>
                    <a:pt x="0" y="257"/>
                    <a:pt x="0" y="211"/>
                  </a:cubicBezTo>
                  <a:cubicBezTo>
                    <a:pt x="0" y="147"/>
                    <a:pt x="63" y="121"/>
                    <a:pt x="189" y="118"/>
                  </a:cubicBezTo>
                  <a:moveTo>
                    <a:pt x="97" y="256"/>
                  </a:moveTo>
                  <a:cubicBezTo>
                    <a:pt x="153" y="256"/>
                    <a:pt x="195" y="218"/>
                    <a:pt x="195" y="172"/>
                  </a:cubicBezTo>
                  <a:cubicBezTo>
                    <a:pt x="195" y="147"/>
                    <a:pt x="195" y="147"/>
                    <a:pt x="195" y="147"/>
                  </a:cubicBezTo>
                  <a:cubicBezTo>
                    <a:pt x="187" y="147"/>
                    <a:pt x="187" y="147"/>
                    <a:pt x="187" y="147"/>
                  </a:cubicBezTo>
                  <a:cubicBezTo>
                    <a:pt x="85" y="151"/>
                    <a:pt x="37" y="168"/>
                    <a:pt x="37" y="211"/>
                  </a:cubicBezTo>
                  <a:cubicBezTo>
                    <a:pt x="37" y="239"/>
                    <a:pt x="60" y="256"/>
                    <a:pt x="97" y="2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 userDrawn="1"/>
          </p:nvSpPr>
          <p:spPr bwMode="auto">
            <a:xfrm>
              <a:off x="-6530975" y="2852738"/>
              <a:ext cx="844550" cy="1263650"/>
            </a:xfrm>
            <a:custGeom>
              <a:avLst/>
              <a:gdLst>
                <a:gd name="T0" fmla="*/ 131 w 267"/>
                <a:gd name="T1" fmla="*/ 111 h 399"/>
                <a:gd name="T2" fmla="*/ 230 w 267"/>
                <a:gd name="T3" fmla="*/ 157 h 399"/>
                <a:gd name="T4" fmla="*/ 230 w 267"/>
                <a:gd name="T5" fmla="*/ 4 h 399"/>
                <a:gd name="T6" fmla="*/ 242 w 267"/>
                <a:gd name="T7" fmla="*/ 0 h 399"/>
                <a:gd name="T8" fmla="*/ 267 w 267"/>
                <a:gd name="T9" fmla="*/ 37 h 399"/>
                <a:gd name="T10" fmla="*/ 267 w 267"/>
                <a:gd name="T11" fmla="*/ 392 h 399"/>
                <a:gd name="T12" fmla="*/ 230 w 267"/>
                <a:gd name="T13" fmla="*/ 392 h 399"/>
                <a:gd name="T14" fmla="*/ 230 w 267"/>
                <a:gd name="T15" fmla="*/ 350 h 399"/>
                <a:gd name="T16" fmla="*/ 128 w 267"/>
                <a:gd name="T17" fmla="*/ 399 h 399"/>
                <a:gd name="T18" fmla="*/ 0 w 267"/>
                <a:gd name="T19" fmla="*/ 256 h 399"/>
                <a:gd name="T20" fmla="*/ 131 w 267"/>
                <a:gd name="T21" fmla="*/ 111 h 399"/>
                <a:gd name="T22" fmla="*/ 132 w 267"/>
                <a:gd name="T23" fmla="*/ 366 h 399"/>
                <a:gd name="T24" fmla="*/ 230 w 267"/>
                <a:gd name="T25" fmla="*/ 274 h 399"/>
                <a:gd name="T26" fmla="*/ 230 w 267"/>
                <a:gd name="T27" fmla="*/ 209 h 399"/>
                <a:gd name="T28" fmla="*/ 134 w 267"/>
                <a:gd name="T29" fmla="*/ 144 h 399"/>
                <a:gd name="T30" fmla="*/ 38 w 267"/>
                <a:gd name="T31" fmla="*/ 255 h 399"/>
                <a:gd name="T32" fmla="*/ 132 w 267"/>
                <a:gd name="T33" fmla="*/ 36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9">
                  <a:moveTo>
                    <a:pt x="131" y="111"/>
                  </a:moveTo>
                  <a:cubicBezTo>
                    <a:pt x="179" y="111"/>
                    <a:pt x="214" y="133"/>
                    <a:pt x="230" y="157"/>
                  </a:cubicBezTo>
                  <a:cubicBezTo>
                    <a:pt x="230" y="4"/>
                    <a:pt x="230" y="4"/>
                    <a:pt x="230" y="4"/>
                  </a:cubicBezTo>
                  <a:cubicBezTo>
                    <a:pt x="230" y="3"/>
                    <a:pt x="235" y="0"/>
                    <a:pt x="242" y="0"/>
                  </a:cubicBezTo>
                  <a:cubicBezTo>
                    <a:pt x="255" y="0"/>
                    <a:pt x="267" y="7"/>
                    <a:pt x="267" y="37"/>
                  </a:cubicBezTo>
                  <a:cubicBezTo>
                    <a:pt x="267" y="392"/>
                    <a:pt x="267" y="392"/>
                    <a:pt x="267" y="392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50"/>
                    <a:pt x="230" y="350"/>
                    <a:pt x="230" y="350"/>
                  </a:cubicBezTo>
                  <a:cubicBezTo>
                    <a:pt x="206" y="381"/>
                    <a:pt x="174" y="399"/>
                    <a:pt x="128" y="399"/>
                  </a:cubicBezTo>
                  <a:cubicBezTo>
                    <a:pt x="56" y="399"/>
                    <a:pt x="0" y="343"/>
                    <a:pt x="0" y="256"/>
                  </a:cubicBezTo>
                  <a:cubicBezTo>
                    <a:pt x="0" y="169"/>
                    <a:pt x="55" y="111"/>
                    <a:pt x="131" y="111"/>
                  </a:cubicBezTo>
                  <a:moveTo>
                    <a:pt x="132" y="366"/>
                  </a:moveTo>
                  <a:cubicBezTo>
                    <a:pt x="183" y="366"/>
                    <a:pt x="230" y="326"/>
                    <a:pt x="230" y="274"/>
                  </a:cubicBezTo>
                  <a:cubicBezTo>
                    <a:pt x="230" y="209"/>
                    <a:pt x="230" y="209"/>
                    <a:pt x="230" y="209"/>
                  </a:cubicBezTo>
                  <a:cubicBezTo>
                    <a:pt x="213" y="169"/>
                    <a:pt x="182" y="144"/>
                    <a:pt x="134" y="144"/>
                  </a:cubicBezTo>
                  <a:cubicBezTo>
                    <a:pt x="76" y="144"/>
                    <a:pt x="38" y="189"/>
                    <a:pt x="38" y="255"/>
                  </a:cubicBezTo>
                  <a:cubicBezTo>
                    <a:pt x="38" y="320"/>
                    <a:pt x="78" y="366"/>
                    <a:pt x="132" y="3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2" name="Freeform 16"/>
            <p:cNvSpPr>
              <a:spLocks noEditPoints="1"/>
            </p:cNvSpPr>
            <p:nvPr userDrawn="1"/>
          </p:nvSpPr>
          <p:spPr bwMode="auto">
            <a:xfrm>
              <a:off x="-5527675" y="3203575"/>
              <a:ext cx="836613" cy="912813"/>
            </a:xfrm>
            <a:custGeom>
              <a:avLst/>
              <a:gdLst>
                <a:gd name="T0" fmla="*/ 137 w 264"/>
                <a:gd name="T1" fmla="*/ 0 h 288"/>
                <a:gd name="T2" fmla="*/ 264 w 264"/>
                <a:gd name="T3" fmla="*/ 138 h 288"/>
                <a:gd name="T4" fmla="*/ 264 w 264"/>
                <a:gd name="T5" fmla="*/ 142 h 288"/>
                <a:gd name="T6" fmla="*/ 249 w 264"/>
                <a:gd name="T7" fmla="*/ 155 h 288"/>
                <a:gd name="T8" fmla="*/ 37 w 264"/>
                <a:gd name="T9" fmla="*/ 155 h 288"/>
                <a:gd name="T10" fmla="*/ 140 w 264"/>
                <a:gd name="T11" fmla="*/ 255 h 288"/>
                <a:gd name="T12" fmla="*/ 234 w 264"/>
                <a:gd name="T13" fmla="*/ 206 h 288"/>
                <a:gd name="T14" fmla="*/ 255 w 264"/>
                <a:gd name="T15" fmla="*/ 227 h 288"/>
                <a:gd name="T16" fmla="*/ 241 w 264"/>
                <a:gd name="T17" fmla="*/ 253 h 288"/>
                <a:gd name="T18" fmla="*/ 140 w 264"/>
                <a:gd name="T19" fmla="*/ 288 h 288"/>
                <a:gd name="T20" fmla="*/ 0 w 264"/>
                <a:gd name="T21" fmla="*/ 145 h 288"/>
                <a:gd name="T22" fmla="*/ 137 w 264"/>
                <a:gd name="T23" fmla="*/ 0 h 288"/>
                <a:gd name="T24" fmla="*/ 225 w 264"/>
                <a:gd name="T25" fmla="*/ 122 h 288"/>
                <a:gd name="T26" fmla="*/ 137 w 264"/>
                <a:gd name="T27" fmla="*/ 33 h 288"/>
                <a:gd name="T28" fmla="*/ 39 w 264"/>
                <a:gd name="T29" fmla="*/ 122 h 288"/>
                <a:gd name="T30" fmla="*/ 225 w 264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4" h="288">
                  <a:moveTo>
                    <a:pt x="137" y="0"/>
                  </a:moveTo>
                  <a:cubicBezTo>
                    <a:pt x="214" y="0"/>
                    <a:pt x="264" y="55"/>
                    <a:pt x="264" y="138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4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3" y="255"/>
                    <a:pt x="140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5" y="209"/>
                    <a:pt x="255" y="227"/>
                  </a:cubicBezTo>
                  <a:cubicBezTo>
                    <a:pt x="255" y="234"/>
                    <a:pt x="250" y="243"/>
                    <a:pt x="241" y="253"/>
                  </a:cubicBezTo>
                  <a:cubicBezTo>
                    <a:pt x="223" y="270"/>
                    <a:pt x="187" y="288"/>
                    <a:pt x="140" y="288"/>
                  </a:cubicBezTo>
                  <a:cubicBezTo>
                    <a:pt x="57" y="288"/>
                    <a:pt x="0" y="229"/>
                    <a:pt x="0" y="145"/>
                  </a:cubicBezTo>
                  <a:cubicBezTo>
                    <a:pt x="0" y="62"/>
                    <a:pt x="58" y="0"/>
                    <a:pt x="137" y="0"/>
                  </a:cubicBezTo>
                  <a:moveTo>
                    <a:pt x="225" y="122"/>
                  </a:moveTo>
                  <a:cubicBezTo>
                    <a:pt x="221" y="68"/>
                    <a:pt x="188" y="33"/>
                    <a:pt x="137" y="33"/>
                  </a:cubicBezTo>
                  <a:cubicBezTo>
                    <a:pt x="86" y="33"/>
                    <a:pt x="47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3" name="Freeform 17"/>
            <p:cNvSpPr>
              <a:spLocks/>
            </p:cNvSpPr>
            <p:nvPr userDrawn="1"/>
          </p:nvSpPr>
          <p:spPr bwMode="auto">
            <a:xfrm>
              <a:off x="-4537075" y="3203575"/>
              <a:ext cx="469900" cy="890588"/>
            </a:xfrm>
            <a:custGeom>
              <a:avLst/>
              <a:gdLst>
                <a:gd name="T0" fmla="*/ 0 w 148"/>
                <a:gd name="T1" fmla="*/ 9 h 281"/>
                <a:gd name="T2" fmla="*/ 13 w 148"/>
                <a:gd name="T3" fmla="*/ 5 h 281"/>
                <a:gd name="T4" fmla="*/ 37 w 148"/>
                <a:gd name="T5" fmla="*/ 41 h 281"/>
                <a:gd name="T6" fmla="*/ 37 w 148"/>
                <a:gd name="T7" fmla="*/ 58 h 281"/>
                <a:gd name="T8" fmla="*/ 109 w 148"/>
                <a:gd name="T9" fmla="*/ 0 h 281"/>
                <a:gd name="T10" fmla="*/ 148 w 148"/>
                <a:gd name="T11" fmla="*/ 29 h 281"/>
                <a:gd name="T12" fmla="*/ 138 w 148"/>
                <a:gd name="T13" fmla="*/ 48 h 281"/>
                <a:gd name="T14" fmla="*/ 105 w 148"/>
                <a:gd name="T15" fmla="*/ 37 h 281"/>
                <a:gd name="T16" fmla="*/ 37 w 148"/>
                <a:gd name="T17" fmla="*/ 158 h 281"/>
                <a:gd name="T18" fmla="*/ 37 w 148"/>
                <a:gd name="T19" fmla="*/ 281 h 281"/>
                <a:gd name="T20" fmla="*/ 0 w 148"/>
                <a:gd name="T21" fmla="*/ 281 h 281"/>
                <a:gd name="T22" fmla="*/ 0 w 148"/>
                <a:gd name="T23" fmla="*/ 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8" h="281">
                  <a:moveTo>
                    <a:pt x="0" y="9"/>
                  </a:moveTo>
                  <a:cubicBezTo>
                    <a:pt x="0" y="8"/>
                    <a:pt x="6" y="5"/>
                    <a:pt x="13" y="5"/>
                  </a:cubicBezTo>
                  <a:cubicBezTo>
                    <a:pt x="25" y="5"/>
                    <a:pt x="37" y="11"/>
                    <a:pt x="37" y="41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49" y="20"/>
                    <a:pt x="72" y="0"/>
                    <a:pt x="109" y="0"/>
                  </a:cubicBezTo>
                  <a:cubicBezTo>
                    <a:pt x="134" y="0"/>
                    <a:pt x="148" y="11"/>
                    <a:pt x="148" y="29"/>
                  </a:cubicBezTo>
                  <a:cubicBezTo>
                    <a:pt x="148" y="42"/>
                    <a:pt x="139" y="49"/>
                    <a:pt x="138" y="48"/>
                  </a:cubicBezTo>
                  <a:cubicBezTo>
                    <a:pt x="130" y="41"/>
                    <a:pt x="120" y="37"/>
                    <a:pt x="105" y="37"/>
                  </a:cubicBezTo>
                  <a:cubicBezTo>
                    <a:pt x="56" y="37"/>
                    <a:pt x="37" y="88"/>
                    <a:pt x="37" y="158"/>
                  </a:cubicBezTo>
                  <a:cubicBezTo>
                    <a:pt x="37" y="281"/>
                    <a:pt x="37" y="281"/>
                    <a:pt x="37" y="281"/>
                  </a:cubicBezTo>
                  <a:cubicBezTo>
                    <a:pt x="0" y="281"/>
                    <a:pt x="0" y="281"/>
                    <a:pt x="0" y="281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4" name="Freeform 18"/>
            <p:cNvSpPr>
              <a:spLocks/>
            </p:cNvSpPr>
            <p:nvPr userDrawn="1"/>
          </p:nvSpPr>
          <p:spPr bwMode="auto">
            <a:xfrm>
              <a:off x="-4017963" y="3203575"/>
              <a:ext cx="696913" cy="912813"/>
            </a:xfrm>
            <a:custGeom>
              <a:avLst/>
              <a:gdLst>
                <a:gd name="T0" fmla="*/ 0 w 220"/>
                <a:gd name="T1" fmla="*/ 232 h 288"/>
                <a:gd name="T2" fmla="*/ 20 w 220"/>
                <a:gd name="T3" fmla="*/ 212 h 288"/>
                <a:gd name="T4" fmla="*/ 114 w 220"/>
                <a:gd name="T5" fmla="*/ 256 h 288"/>
                <a:gd name="T6" fmla="*/ 184 w 220"/>
                <a:gd name="T7" fmla="*/ 210 h 288"/>
                <a:gd name="T8" fmla="*/ 104 w 220"/>
                <a:gd name="T9" fmla="*/ 160 h 288"/>
                <a:gd name="T10" fmla="*/ 8 w 220"/>
                <a:gd name="T11" fmla="*/ 83 h 288"/>
                <a:gd name="T12" fmla="*/ 113 w 220"/>
                <a:gd name="T13" fmla="*/ 0 h 288"/>
                <a:gd name="T14" fmla="*/ 202 w 220"/>
                <a:gd name="T15" fmla="*/ 30 h 288"/>
                <a:gd name="T16" fmla="*/ 213 w 220"/>
                <a:gd name="T17" fmla="*/ 53 h 288"/>
                <a:gd name="T18" fmla="*/ 193 w 220"/>
                <a:gd name="T19" fmla="*/ 72 h 288"/>
                <a:gd name="T20" fmla="*/ 113 w 220"/>
                <a:gd name="T21" fmla="*/ 32 h 288"/>
                <a:gd name="T22" fmla="*/ 44 w 220"/>
                <a:gd name="T23" fmla="*/ 78 h 288"/>
                <a:gd name="T24" fmla="*/ 120 w 220"/>
                <a:gd name="T25" fmla="*/ 126 h 288"/>
                <a:gd name="T26" fmla="*/ 220 w 220"/>
                <a:gd name="T27" fmla="*/ 205 h 288"/>
                <a:gd name="T28" fmla="*/ 113 w 220"/>
                <a:gd name="T29" fmla="*/ 288 h 288"/>
                <a:gd name="T30" fmla="*/ 13 w 220"/>
                <a:gd name="T31" fmla="*/ 255 h 288"/>
                <a:gd name="T32" fmla="*/ 0 w 220"/>
                <a:gd name="T33" fmla="*/ 23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288">
                  <a:moveTo>
                    <a:pt x="0" y="232"/>
                  </a:moveTo>
                  <a:cubicBezTo>
                    <a:pt x="0" y="217"/>
                    <a:pt x="19" y="211"/>
                    <a:pt x="20" y="212"/>
                  </a:cubicBezTo>
                  <a:cubicBezTo>
                    <a:pt x="39" y="237"/>
                    <a:pt x="68" y="256"/>
                    <a:pt x="114" y="256"/>
                  </a:cubicBezTo>
                  <a:cubicBezTo>
                    <a:pt x="159" y="256"/>
                    <a:pt x="184" y="238"/>
                    <a:pt x="184" y="210"/>
                  </a:cubicBezTo>
                  <a:cubicBezTo>
                    <a:pt x="184" y="178"/>
                    <a:pt x="155" y="171"/>
                    <a:pt x="104" y="160"/>
                  </a:cubicBezTo>
                  <a:cubicBezTo>
                    <a:pt x="62" y="151"/>
                    <a:pt x="8" y="138"/>
                    <a:pt x="8" y="83"/>
                  </a:cubicBezTo>
                  <a:cubicBezTo>
                    <a:pt x="8" y="34"/>
                    <a:pt x="50" y="0"/>
                    <a:pt x="113" y="0"/>
                  </a:cubicBezTo>
                  <a:cubicBezTo>
                    <a:pt x="157" y="0"/>
                    <a:pt x="186" y="14"/>
                    <a:pt x="202" y="30"/>
                  </a:cubicBezTo>
                  <a:cubicBezTo>
                    <a:pt x="209" y="37"/>
                    <a:pt x="213" y="46"/>
                    <a:pt x="213" y="53"/>
                  </a:cubicBezTo>
                  <a:cubicBezTo>
                    <a:pt x="213" y="67"/>
                    <a:pt x="194" y="74"/>
                    <a:pt x="193" y="72"/>
                  </a:cubicBezTo>
                  <a:cubicBezTo>
                    <a:pt x="177" y="49"/>
                    <a:pt x="150" y="32"/>
                    <a:pt x="113" y="32"/>
                  </a:cubicBezTo>
                  <a:cubicBezTo>
                    <a:pt x="68" y="32"/>
                    <a:pt x="44" y="51"/>
                    <a:pt x="44" y="78"/>
                  </a:cubicBezTo>
                  <a:cubicBezTo>
                    <a:pt x="44" y="107"/>
                    <a:pt x="70" y="115"/>
                    <a:pt x="120" y="126"/>
                  </a:cubicBezTo>
                  <a:cubicBezTo>
                    <a:pt x="164" y="136"/>
                    <a:pt x="220" y="148"/>
                    <a:pt x="220" y="205"/>
                  </a:cubicBezTo>
                  <a:cubicBezTo>
                    <a:pt x="220" y="255"/>
                    <a:pt x="179" y="288"/>
                    <a:pt x="113" y="288"/>
                  </a:cubicBezTo>
                  <a:cubicBezTo>
                    <a:pt x="65" y="288"/>
                    <a:pt x="31" y="273"/>
                    <a:pt x="13" y="255"/>
                  </a:cubicBezTo>
                  <a:cubicBezTo>
                    <a:pt x="4" y="246"/>
                    <a:pt x="0" y="239"/>
                    <a:pt x="0" y="2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5" name="Freeform 19"/>
            <p:cNvSpPr>
              <a:spLocks/>
            </p:cNvSpPr>
            <p:nvPr userDrawn="1"/>
          </p:nvSpPr>
          <p:spPr bwMode="auto">
            <a:xfrm>
              <a:off x="-3155950" y="2852738"/>
              <a:ext cx="754063" cy="1241425"/>
            </a:xfrm>
            <a:custGeom>
              <a:avLst/>
              <a:gdLst>
                <a:gd name="T0" fmla="*/ 0 w 238"/>
                <a:gd name="T1" fmla="*/ 4 h 392"/>
                <a:gd name="T2" fmla="*/ 13 w 238"/>
                <a:gd name="T3" fmla="*/ 0 h 392"/>
                <a:gd name="T4" fmla="*/ 37 w 238"/>
                <a:gd name="T5" fmla="*/ 37 h 392"/>
                <a:gd name="T6" fmla="*/ 37 w 238"/>
                <a:gd name="T7" fmla="*/ 162 h 392"/>
                <a:gd name="T8" fmla="*/ 129 w 238"/>
                <a:gd name="T9" fmla="*/ 111 h 392"/>
                <a:gd name="T10" fmla="*/ 238 w 238"/>
                <a:gd name="T11" fmla="*/ 232 h 392"/>
                <a:gd name="T12" fmla="*/ 238 w 238"/>
                <a:gd name="T13" fmla="*/ 392 h 392"/>
                <a:gd name="T14" fmla="*/ 200 w 238"/>
                <a:gd name="T15" fmla="*/ 392 h 392"/>
                <a:gd name="T16" fmla="*/ 200 w 238"/>
                <a:gd name="T17" fmla="*/ 234 h 392"/>
                <a:gd name="T18" fmla="*/ 127 w 238"/>
                <a:gd name="T19" fmla="*/ 146 h 392"/>
                <a:gd name="T20" fmla="*/ 37 w 238"/>
                <a:gd name="T21" fmla="*/ 240 h 392"/>
                <a:gd name="T22" fmla="*/ 37 w 238"/>
                <a:gd name="T23" fmla="*/ 392 h 392"/>
                <a:gd name="T24" fmla="*/ 0 w 238"/>
                <a:gd name="T25" fmla="*/ 392 h 392"/>
                <a:gd name="T26" fmla="*/ 0 w 238"/>
                <a:gd name="T27" fmla="*/ 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92">
                  <a:moveTo>
                    <a:pt x="0" y="4"/>
                  </a:moveTo>
                  <a:cubicBezTo>
                    <a:pt x="0" y="3"/>
                    <a:pt x="6" y="0"/>
                    <a:pt x="13" y="0"/>
                  </a:cubicBezTo>
                  <a:cubicBezTo>
                    <a:pt x="25" y="0"/>
                    <a:pt x="37" y="7"/>
                    <a:pt x="37" y="37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56" y="132"/>
                    <a:pt x="87" y="111"/>
                    <a:pt x="129" y="111"/>
                  </a:cubicBezTo>
                  <a:cubicBezTo>
                    <a:pt x="201" y="111"/>
                    <a:pt x="238" y="160"/>
                    <a:pt x="238" y="232"/>
                  </a:cubicBezTo>
                  <a:cubicBezTo>
                    <a:pt x="238" y="392"/>
                    <a:pt x="238" y="392"/>
                    <a:pt x="238" y="392"/>
                  </a:cubicBezTo>
                  <a:cubicBezTo>
                    <a:pt x="200" y="392"/>
                    <a:pt x="200" y="392"/>
                    <a:pt x="200" y="392"/>
                  </a:cubicBezTo>
                  <a:cubicBezTo>
                    <a:pt x="200" y="234"/>
                    <a:pt x="200" y="234"/>
                    <a:pt x="200" y="234"/>
                  </a:cubicBezTo>
                  <a:cubicBezTo>
                    <a:pt x="200" y="179"/>
                    <a:pt x="173" y="146"/>
                    <a:pt x="127" y="146"/>
                  </a:cubicBezTo>
                  <a:cubicBezTo>
                    <a:pt x="73" y="146"/>
                    <a:pt x="37" y="183"/>
                    <a:pt x="37" y="240"/>
                  </a:cubicBezTo>
                  <a:cubicBezTo>
                    <a:pt x="37" y="392"/>
                    <a:pt x="37" y="392"/>
                    <a:pt x="3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6" name="Freeform 20"/>
            <p:cNvSpPr>
              <a:spLocks noEditPoints="1"/>
            </p:cNvSpPr>
            <p:nvPr userDrawn="1"/>
          </p:nvSpPr>
          <p:spPr bwMode="auto">
            <a:xfrm>
              <a:off x="-2203450" y="2852738"/>
              <a:ext cx="155575" cy="1241425"/>
            </a:xfrm>
            <a:custGeom>
              <a:avLst/>
              <a:gdLst>
                <a:gd name="T0" fmla="*/ 0 w 49"/>
                <a:gd name="T1" fmla="*/ 25 h 392"/>
                <a:gd name="T2" fmla="*/ 25 w 49"/>
                <a:gd name="T3" fmla="*/ 0 h 392"/>
                <a:gd name="T4" fmla="*/ 49 w 49"/>
                <a:gd name="T5" fmla="*/ 25 h 392"/>
                <a:gd name="T6" fmla="*/ 24 w 49"/>
                <a:gd name="T7" fmla="*/ 50 h 392"/>
                <a:gd name="T8" fmla="*/ 0 w 49"/>
                <a:gd name="T9" fmla="*/ 25 h 392"/>
                <a:gd name="T10" fmla="*/ 5 w 49"/>
                <a:gd name="T11" fmla="*/ 134 h 392"/>
                <a:gd name="T12" fmla="*/ 22 w 49"/>
                <a:gd name="T13" fmla="*/ 116 h 392"/>
                <a:gd name="T14" fmla="*/ 26 w 49"/>
                <a:gd name="T15" fmla="*/ 116 h 392"/>
                <a:gd name="T16" fmla="*/ 42 w 49"/>
                <a:gd name="T17" fmla="*/ 134 h 392"/>
                <a:gd name="T18" fmla="*/ 42 w 49"/>
                <a:gd name="T19" fmla="*/ 392 h 392"/>
                <a:gd name="T20" fmla="*/ 5 w 49"/>
                <a:gd name="T21" fmla="*/ 392 h 392"/>
                <a:gd name="T22" fmla="*/ 5 w 49"/>
                <a:gd name="T23" fmla="*/ 13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92">
                  <a:moveTo>
                    <a:pt x="0" y="25"/>
                  </a:moveTo>
                  <a:cubicBezTo>
                    <a:pt x="0" y="8"/>
                    <a:pt x="8" y="0"/>
                    <a:pt x="25" y="0"/>
                  </a:cubicBezTo>
                  <a:cubicBezTo>
                    <a:pt x="41" y="0"/>
                    <a:pt x="49" y="8"/>
                    <a:pt x="49" y="25"/>
                  </a:cubicBezTo>
                  <a:cubicBezTo>
                    <a:pt x="49" y="42"/>
                    <a:pt x="40" y="50"/>
                    <a:pt x="24" y="50"/>
                  </a:cubicBezTo>
                  <a:cubicBezTo>
                    <a:pt x="8" y="50"/>
                    <a:pt x="0" y="41"/>
                    <a:pt x="0" y="25"/>
                  </a:cubicBezTo>
                  <a:moveTo>
                    <a:pt x="5" y="134"/>
                  </a:moveTo>
                  <a:cubicBezTo>
                    <a:pt x="5" y="120"/>
                    <a:pt x="12" y="116"/>
                    <a:pt x="22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36" y="116"/>
                    <a:pt x="42" y="120"/>
                    <a:pt x="42" y="134"/>
                  </a:cubicBezTo>
                  <a:cubicBezTo>
                    <a:pt x="42" y="392"/>
                    <a:pt x="42" y="392"/>
                    <a:pt x="42" y="392"/>
                  </a:cubicBezTo>
                  <a:cubicBezTo>
                    <a:pt x="5" y="392"/>
                    <a:pt x="5" y="392"/>
                    <a:pt x="5" y="392"/>
                  </a:cubicBezTo>
                  <a:lnTo>
                    <a:pt x="5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7" name="Freeform 21"/>
            <p:cNvSpPr>
              <a:spLocks noEditPoints="1"/>
            </p:cNvSpPr>
            <p:nvPr userDrawn="1"/>
          </p:nvSpPr>
          <p:spPr bwMode="auto">
            <a:xfrm>
              <a:off x="-1844675" y="3203575"/>
              <a:ext cx="844550" cy="1241425"/>
            </a:xfrm>
            <a:custGeom>
              <a:avLst/>
              <a:gdLst>
                <a:gd name="T0" fmla="*/ 38 w 267"/>
                <a:gd name="T1" fmla="*/ 392 h 392"/>
                <a:gd name="T2" fmla="*/ 0 w 267"/>
                <a:gd name="T3" fmla="*/ 392 h 392"/>
                <a:gd name="T4" fmla="*/ 0 w 267"/>
                <a:gd name="T5" fmla="*/ 9 h 392"/>
                <a:gd name="T6" fmla="*/ 13 w 267"/>
                <a:gd name="T7" fmla="*/ 5 h 392"/>
                <a:gd name="T8" fmla="*/ 37 w 267"/>
                <a:gd name="T9" fmla="*/ 41 h 392"/>
                <a:gd name="T10" fmla="*/ 37 w 267"/>
                <a:gd name="T11" fmla="*/ 50 h 392"/>
                <a:gd name="T12" fmla="*/ 139 w 267"/>
                <a:gd name="T13" fmla="*/ 0 h 392"/>
                <a:gd name="T14" fmla="*/ 267 w 267"/>
                <a:gd name="T15" fmla="*/ 144 h 392"/>
                <a:gd name="T16" fmla="*/ 136 w 267"/>
                <a:gd name="T17" fmla="*/ 288 h 392"/>
                <a:gd name="T18" fmla="*/ 38 w 267"/>
                <a:gd name="T19" fmla="*/ 238 h 392"/>
                <a:gd name="T20" fmla="*/ 38 w 267"/>
                <a:gd name="T21" fmla="*/ 392 h 392"/>
                <a:gd name="T22" fmla="*/ 134 w 267"/>
                <a:gd name="T23" fmla="*/ 255 h 392"/>
                <a:gd name="T24" fmla="*/ 230 w 267"/>
                <a:gd name="T25" fmla="*/ 144 h 392"/>
                <a:gd name="T26" fmla="*/ 135 w 267"/>
                <a:gd name="T27" fmla="*/ 33 h 392"/>
                <a:gd name="T28" fmla="*/ 37 w 267"/>
                <a:gd name="T29" fmla="*/ 98 h 392"/>
                <a:gd name="T30" fmla="*/ 37 w 267"/>
                <a:gd name="T31" fmla="*/ 163 h 392"/>
                <a:gd name="T32" fmla="*/ 134 w 267"/>
                <a:gd name="T33" fmla="*/ 25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2">
                  <a:moveTo>
                    <a:pt x="38" y="392"/>
                  </a:moveTo>
                  <a:cubicBezTo>
                    <a:pt x="0" y="392"/>
                    <a:pt x="0" y="392"/>
                    <a:pt x="0" y="39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6" y="5"/>
                    <a:pt x="13" y="5"/>
                  </a:cubicBezTo>
                  <a:cubicBezTo>
                    <a:pt x="26" y="5"/>
                    <a:pt x="37" y="11"/>
                    <a:pt x="37" y="4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62" y="18"/>
                    <a:pt x="94" y="0"/>
                    <a:pt x="139" y="0"/>
                  </a:cubicBezTo>
                  <a:cubicBezTo>
                    <a:pt x="211" y="0"/>
                    <a:pt x="267" y="57"/>
                    <a:pt x="267" y="144"/>
                  </a:cubicBezTo>
                  <a:cubicBezTo>
                    <a:pt x="267" y="230"/>
                    <a:pt x="212" y="288"/>
                    <a:pt x="136" y="288"/>
                  </a:cubicBezTo>
                  <a:cubicBezTo>
                    <a:pt x="88" y="288"/>
                    <a:pt x="53" y="263"/>
                    <a:pt x="38" y="238"/>
                  </a:cubicBezTo>
                  <a:lnTo>
                    <a:pt x="38" y="392"/>
                  </a:lnTo>
                  <a:close/>
                  <a:moveTo>
                    <a:pt x="134" y="255"/>
                  </a:moveTo>
                  <a:cubicBezTo>
                    <a:pt x="191" y="255"/>
                    <a:pt x="230" y="210"/>
                    <a:pt x="230" y="144"/>
                  </a:cubicBezTo>
                  <a:cubicBezTo>
                    <a:pt x="230" y="80"/>
                    <a:pt x="190" y="33"/>
                    <a:pt x="135" y="33"/>
                  </a:cubicBezTo>
                  <a:cubicBezTo>
                    <a:pt x="87" y="33"/>
                    <a:pt x="54" y="58"/>
                    <a:pt x="37" y="98"/>
                  </a:cubicBezTo>
                  <a:cubicBezTo>
                    <a:pt x="37" y="163"/>
                    <a:pt x="37" y="163"/>
                    <a:pt x="37" y="163"/>
                  </a:cubicBezTo>
                  <a:cubicBezTo>
                    <a:pt x="37" y="215"/>
                    <a:pt x="82" y="255"/>
                    <a:pt x="134" y="2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8" name="Freeform 22"/>
            <p:cNvSpPr>
              <a:spLocks/>
            </p:cNvSpPr>
            <p:nvPr userDrawn="1"/>
          </p:nvSpPr>
          <p:spPr bwMode="auto">
            <a:xfrm>
              <a:off x="-9259888" y="5715000"/>
              <a:ext cx="981075" cy="1143000"/>
            </a:xfrm>
            <a:custGeom>
              <a:avLst/>
              <a:gdLst>
                <a:gd name="T0" fmla="*/ 174 w 310"/>
                <a:gd name="T1" fmla="*/ 0 h 361"/>
                <a:gd name="T2" fmla="*/ 288 w 310"/>
                <a:gd name="T3" fmla="*/ 42 h 361"/>
                <a:gd name="T4" fmla="*/ 303 w 310"/>
                <a:gd name="T5" fmla="*/ 69 h 361"/>
                <a:gd name="T6" fmla="*/ 282 w 310"/>
                <a:gd name="T7" fmla="*/ 91 h 361"/>
                <a:gd name="T8" fmla="*/ 173 w 310"/>
                <a:gd name="T9" fmla="*/ 32 h 361"/>
                <a:gd name="T10" fmla="*/ 37 w 310"/>
                <a:gd name="T11" fmla="*/ 180 h 361"/>
                <a:gd name="T12" fmla="*/ 174 w 310"/>
                <a:gd name="T13" fmla="*/ 329 h 361"/>
                <a:gd name="T14" fmla="*/ 286 w 310"/>
                <a:gd name="T15" fmla="*/ 261 h 361"/>
                <a:gd name="T16" fmla="*/ 310 w 310"/>
                <a:gd name="T17" fmla="*/ 282 h 361"/>
                <a:gd name="T18" fmla="*/ 290 w 310"/>
                <a:gd name="T19" fmla="*/ 318 h 361"/>
                <a:gd name="T20" fmla="*/ 172 w 310"/>
                <a:gd name="T21" fmla="*/ 361 h 361"/>
                <a:gd name="T22" fmla="*/ 0 w 310"/>
                <a:gd name="T23" fmla="*/ 181 h 361"/>
                <a:gd name="T24" fmla="*/ 174 w 310"/>
                <a:gd name="T25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0" h="361">
                  <a:moveTo>
                    <a:pt x="174" y="0"/>
                  </a:moveTo>
                  <a:cubicBezTo>
                    <a:pt x="230" y="0"/>
                    <a:pt x="268" y="22"/>
                    <a:pt x="288" y="42"/>
                  </a:cubicBezTo>
                  <a:cubicBezTo>
                    <a:pt x="298" y="52"/>
                    <a:pt x="303" y="62"/>
                    <a:pt x="303" y="69"/>
                  </a:cubicBezTo>
                  <a:cubicBezTo>
                    <a:pt x="303" y="88"/>
                    <a:pt x="283" y="93"/>
                    <a:pt x="282" y="91"/>
                  </a:cubicBezTo>
                  <a:cubicBezTo>
                    <a:pt x="260" y="53"/>
                    <a:pt x="215" y="32"/>
                    <a:pt x="173" y="32"/>
                  </a:cubicBezTo>
                  <a:cubicBezTo>
                    <a:pt x="93" y="32"/>
                    <a:pt x="37" y="93"/>
                    <a:pt x="37" y="180"/>
                  </a:cubicBezTo>
                  <a:cubicBezTo>
                    <a:pt x="37" y="267"/>
                    <a:pt x="95" y="329"/>
                    <a:pt x="174" y="329"/>
                  </a:cubicBezTo>
                  <a:cubicBezTo>
                    <a:pt x="226" y="329"/>
                    <a:pt x="270" y="303"/>
                    <a:pt x="286" y="261"/>
                  </a:cubicBezTo>
                  <a:cubicBezTo>
                    <a:pt x="287" y="259"/>
                    <a:pt x="310" y="264"/>
                    <a:pt x="310" y="282"/>
                  </a:cubicBezTo>
                  <a:cubicBezTo>
                    <a:pt x="310" y="291"/>
                    <a:pt x="302" y="305"/>
                    <a:pt x="290" y="318"/>
                  </a:cubicBezTo>
                  <a:cubicBezTo>
                    <a:pt x="268" y="339"/>
                    <a:pt x="227" y="361"/>
                    <a:pt x="172" y="361"/>
                  </a:cubicBezTo>
                  <a:cubicBezTo>
                    <a:pt x="71" y="361"/>
                    <a:pt x="0" y="287"/>
                    <a:pt x="0" y="181"/>
                  </a:cubicBezTo>
                  <a:cubicBezTo>
                    <a:pt x="0" y="75"/>
                    <a:pt x="71" y="0"/>
                    <a:pt x="1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9" name="Freeform 23"/>
            <p:cNvSpPr>
              <a:spLocks noEditPoints="1"/>
            </p:cNvSpPr>
            <p:nvPr userDrawn="1"/>
          </p:nvSpPr>
          <p:spPr bwMode="auto">
            <a:xfrm>
              <a:off x="-8180388" y="6007100"/>
              <a:ext cx="835025" cy="850900"/>
            </a:xfrm>
            <a:custGeom>
              <a:avLst/>
              <a:gdLst>
                <a:gd name="T0" fmla="*/ 132 w 264"/>
                <a:gd name="T1" fmla="*/ 0 h 269"/>
                <a:gd name="T2" fmla="*/ 264 w 264"/>
                <a:gd name="T3" fmla="*/ 135 h 269"/>
                <a:gd name="T4" fmla="*/ 132 w 264"/>
                <a:gd name="T5" fmla="*/ 269 h 269"/>
                <a:gd name="T6" fmla="*/ 0 w 264"/>
                <a:gd name="T7" fmla="*/ 134 h 269"/>
                <a:gd name="T8" fmla="*/ 132 w 264"/>
                <a:gd name="T9" fmla="*/ 0 h 269"/>
                <a:gd name="T10" fmla="*/ 132 w 264"/>
                <a:gd name="T11" fmla="*/ 238 h 269"/>
                <a:gd name="T12" fmla="*/ 228 w 264"/>
                <a:gd name="T13" fmla="*/ 135 h 269"/>
                <a:gd name="T14" fmla="*/ 132 w 264"/>
                <a:gd name="T15" fmla="*/ 31 h 269"/>
                <a:gd name="T16" fmla="*/ 35 w 264"/>
                <a:gd name="T17" fmla="*/ 134 h 269"/>
                <a:gd name="T18" fmla="*/ 132 w 264"/>
                <a:gd name="T19" fmla="*/ 2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9">
                  <a:moveTo>
                    <a:pt x="132" y="0"/>
                  </a:moveTo>
                  <a:cubicBezTo>
                    <a:pt x="209" y="0"/>
                    <a:pt x="264" y="57"/>
                    <a:pt x="264" y="135"/>
                  </a:cubicBezTo>
                  <a:cubicBezTo>
                    <a:pt x="264" y="212"/>
                    <a:pt x="209" y="269"/>
                    <a:pt x="132" y="269"/>
                  </a:cubicBezTo>
                  <a:cubicBezTo>
                    <a:pt x="55" y="269"/>
                    <a:pt x="0" y="212"/>
                    <a:pt x="0" y="134"/>
                  </a:cubicBezTo>
                  <a:cubicBezTo>
                    <a:pt x="0" y="57"/>
                    <a:pt x="55" y="0"/>
                    <a:pt x="132" y="0"/>
                  </a:cubicBezTo>
                  <a:moveTo>
                    <a:pt x="132" y="238"/>
                  </a:moveTo>
                  <a:cubicBezTo>
                    <a:pt x="187" y="238"/>
                    <a:pt x="228" y="195"/>
                    <a:pt x="228" y="135"/>
                  </a:cubicBezTo>
                  <a:cubicBezTo>
                    <a:pt x="228" y="75"/>
                    <a:pt x="188" y="31"/>
                    <a:pt x="132" y="31"/>
                  </a:cubicBezTo>
                  <a:cubicBezTo>
                    <a:pt x="77" y="31"/>
                    <a:pt x="35" y="74"/>
                    <a:pt x="35" y="134"/>
                  </a:cubicBezTo>
                  <a:cubicBezTo>
                    <a:pt x="35" y="194"/>
                    <a:pt x="77" y="238"/>
                    <a:pt x="132" y="2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0" name="Freeform 24"/>
            <p:cNvSpPr>
              <a:spLocks/>
            </p:cNvSpPr>
            <p:nvPr userDrawn="1"/>
          </p:nvSpPr>
          <p:spPr bwMode="auto">
            <a:xfrm>
              <a:off x="-7196138" y="6007100"/>
              <a:ext cx="706438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2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4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2" y="0"/>
                    <a:pt x="122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80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1" name="Freeform 25"/>
            <p:cNvSpPr>
              <a:spLocks/>
            </p:cNvSpPr>
            <p:nvPr userDrawn="1"/>
          </p:nvSpPr>
          <p:spPr bwMode="auto">
            <a:xfrm>
              <a:off x="-6384925" y="5664200"/>
              <a:ext cx="566738" cy="1171575"/>
            </a:xfrm>
            <a:custGeom>
              <a:avLst/>
              <a:gdLst>
                <a:gd name="T0" fmla="*/ 52 w 179"/>
                <a:gd name="T1" fmla="*/ 146 h 370"/>
                <a:gd name="T2" fmla="*/ 0 w 179"/>
                <a:gd name="T3" fmla="*/ 146 h 370"/>
                <a:gd name="T4" fmla="*/ 0 w 179"/>
                <a:gd name="T5" fmla="*/ 115 h 370"/>
                <a:gd name="T6" fmla="*/ 52 w 179"/>
                <a:gd name="T7" fmla="*/ 115 h 370"/>
                <a:gd name="T8" fmla="*/ 52 w 179"/>
                <a:gd name="T9" fmla="*/ 91 h 370"/>
                <a:gd name="T10" fmla="*/ 128 w 179"/>
                <a:gd name="T11" fmla="*/ 0 h 370"/>
                <a:gd name="T12" fmla="*/ 172 w 179"/>
                <a:gd name="T13" fmla="*/ 14 h 370"/>
                <a:gd name="T14" fmla="*/ 179 w 179"/>
                <a:gd name="T15" fmla="*/ 30 h 370"/>
                <a:gd name="T16" fmla="*/ 169 w 179"/>
                <a:gd name="T17" fmla="*/ 47 h 370"/>
                <a:gd name="T18" fmla="*/ 128 w 179"/>
                <a:gd name="T19" fmla="*/ 31 h 370"/>
                <a:gd name="T20" fmla="*/ 86 w 179"/>
                <a:gd name="T21" fmla="*/ 93 h 370"/>
                <a:gd name="T22" fmla="*/ 86 w 179"/>
                <a:gd name="T23" fmla="*/ 115 h 370"/>
                <a:gd name="T24" fmla="*/ 152 w 179"/>
                <a:gd name="T25" fmla="*/ 115 h 370"/>
                <a:gd name="T26" fmla="*/ 152 w 179"/>
                <a:gd name="T27" fmla="*/ 146 h 370"/>
                <a:gd name="T28" fmla="*/ 87 w 179"/>
                <a:gd name="T29" fmla="*/ 146 h 370"/>
                <a:gd name="T30" fmla="*/ 87 w 179"/>
                <a:gd name="T31" fmla="*/ 370 h 370"/>
                <a:gd name="T32" fmla="*/ 52 w 179"/>
                <a:gd name="T33" fmla="*/ 370 h 370"/>
                <a:gd name="T34" fmla="*/ 52 w 179"/>
                <a:gd name="T35" fmla="*/ 14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9" h="370">
                  <a:moveTo>
                    <a:pt x="52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32"/>
                    <a:pt x="78" y="0"/>
                    <a:pt x="128" y="0"/>
                  </a:cubicBezTo>
                  <a:cubicBezTo>
                    <a:pt x="150" y="0"/>
                    <a:pt x="163" y="6"/>
                    <a:pt x="172" y="14"/>
                  </a:cubicBezTo>
                  <a:cubicBezTo>
                    <a:pt x="176" y="18"/>
                    <a:pt x="179" y="24"/>
                    <a:pt x="179" y="30"/>
                  </a:cubicBezTo>
                  <a:cubicBezTo>
                    <a:pt x="179" y="43"/>
                    <a:pt x="170" y="48"/>
                    <a:pt x="169" y="47"/>
                  </a:cubicBezTo>
                  <a:cubicBezTo>
                    <a:pt x="161" y="39"/>
                    <a:pt x="145" y="31"/>
                    <a:pt x="128" y="31"/>
                  </a:cubicBezTo>
                  <a:cubicBezTo>
                    <a:pt x="99" y="31"/>
                    <a:pt x="86" y="50"/>
                    <a:pt x="86" y="93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87" y="370"/>
                    <a:pt x="87" y="370"/>
                    <a:pt x="87" y="370"/>
                  </a:cubicBezTo>
                  <a:cubicBezTo>
                    <a:pt x="52" y="370"/>
                    <a:pt x="52" y="370"/>
                    <a:pt x="52" y="370"/>
                  </a:cubicBezTo>
                  <a:lnTo>
                    <a:pt x="5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2" name="Freeform 26"/>
            <p:cNvSpPr>
              <a:spLocks noEditPoints="1"/>
            </p:cNvSpPr>
            <p:nvPr userDrawn="1"/>
          </p:nvSpPr>
          <p:spPr bwMode="auto">
            <a:xfrm>
              <a:off x="-5846763" y="6007100"/>
              <a:ext cx="784225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4 w 248"/>
                <a:gd name="T7" fmla="*/ 144 h 269"/>
                <a:gd name="T8" fmla="*/ 35 w 248"/>
                <a:gd name="T9" fmla="*/ 144 h 269"/>
                <a:gd name="T10" fmla="*/ 132 w 248"/>
                <a:gd name="T11" fmla="*/ 238 h 269"/>
                <a:gd name="T12" fmla="*/ 220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7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0" y="195"/>
                    <a:pt x="240" y="212"/>
                  </a:cubicBezTo>
                  <a:cubicBezTo>
                    <a:pt x="240" y="218"/>
                    <a:pt x="236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3" name="Freeform 27"/>
            <p:cNvSpPr>
              <a:spLocks/>
            </p:cNvSpPr>
            <p:nvPr userDrawn="1"/>
          </p:nvSpPr>
          <p:spPr bwMode="auto">
            <a:xfrm>
              <a:off x="-4913313" y="6007100"/>
              <a:ext cx="439738" cy="828675"/>
            </a:xfrm>
            <a:custGeom>
              <a:avLst/>
              <a:gdLst>
                <a:gd name="T0" fmla="*/ 0 w 139"/>
                <a:gd name="T1" fmla="*/ 8 h 262"/>
                <a:gd name="T2" fmla="*/ 11 w 139"/>
                <a:gd name="T3" fmla="*/ 4 h 262"/>
                <a:gd name="T4" fmla="*/ 34 w 139"/>
                <a:gd name="T5" fmla="*/ 38 h 262"/>
                <a:gd name="T6" fmla="*/ 34 w 139"/>
                <a:gd name="T7" fmla="*/ 54 h 262"/>
                <a:gd name="T8" fmla="*/ 102 w 139"/>
                <a:gd name="T9" fmla="*/ 0 h 262"/>
                <a:gd name="T10" fmla="*/ 139 w 139"/>
                <a:gd name="T11" fmla="*/ 27 h 262"/>
                <a:gd name="T12" fmla="*/ 129 w 139"/>
                <a:gd name="T13" fmla="*/ 45 h 262"/>
                <a:gd name="T14" fmla="*/ 98 w 139"/>
                <a:gd name="T15" fmla="*/ 34 h 262"/>
                <a:gd name="T16" fmla="*/ 35 w 139"/>
                <a:gd name="T17" fmla="*/ 147 h 262"/>
                <a:gd name="T18" fmla="*/ 35 w 139"/>
                <a:gd name="T19" fmla="*/ 262 h 262"/>
                <a:gd name="T20" fmla="*/ 0 w 139"/>
                <a:gd name="T21" fmla="*/ 262 h 262"/>
                <a:gd name="T22" fmla="*/ 0 w 139"/>
                <a:gd name="T23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262">
                  <a:moveTo>
                    <a:pt x="0" y="8"/>
                  </a:moveTo>
                  <a:cubicBezTo>
                    <a:pt x="0" y="7"/>
                    <a:pt x="5" y="4"/>
                    <a:pt x="11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5" y="18"/>
                    <a:pt x="67" y="0"/>
                    <a:pt x="102" y="0"/>
                  </a:cubicBezTo>
                  <a:cubicBezTo>
                    <a:pt x="125" y="0"/>
                    <a:pt x="139" y="10"/>
                    <a:pt x="139" y="27"/>
                  </a:cubicBezTo>
                  <a:cubicBezTo>
                    <a:pt x="139" y="39"/>
                    <a:pt x="130" y="46"/>
                    <a:pt x="129" y="45"/>
                  </a:cubicBezTo>
                  <a:cubicBezTo>
                    <a:pt x="122" y="38"/>
                    <a:pt x="112" y="34"/>
                    <a:pt x="98" y="34"/>
                  </a:cubicBezTo>
                  <a:cubicBezTo>
                    <a:pt x="52" y="34"/>
                    <a:pt x="35" y="82"/>
                    <a:pt x="35" y="14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4" name="Freeform 28"/>
            <p:cNvSpPr>
              <a:spLocks noEditPoints="1"/>
            </p:cNvSpPr>
            <p:nvPr userDrawn="1"/>
          </p:nvSpPr>
          <p:spPr bwMode="auto">
            <a:xfrm>
              <a:off x="-4429125" y="6007100"/>
              <a:ext cx="788988" cy="850900"/>
            </a:xfrm>
            <a:custGeom>
              <a:avLst/>
              <a:gdLst>
                <a:gd name="T0" fmla="*/ 129 w 249"/>
                <a:gd name="T1" fmla="*/ 0 h 269"/>
                <a:gd name="T2" fmla="*/ 249 w 249"/>
                <a:gd name="T3" fmla="*/ 129 h 269"/>
                <a:gd name="T4" fmla="*/ 249 w 249"/>
                <a:gd name="T5" fmla="*/ 132 h 269"/>
                <a:gd name="T6" fmla="*/ 234 w 249"/>
                <a:gd name="T7" fmla="*/ 144 h 269"/>
                <a:gd name="T8" fmla="*/ 35 w 249"/>
                <a:gd name="T9" fmla="*/ 144 h 269"/>
                <a:gd name="T10" fmla="*/ 132 w 249"/>
                <a:gd name="T11" fmla="*/ 238 h 269"/>
                <a:gd name="T12" fmla="*/ 220 w 249"/>
                <a:gd name="T13" fmla="*/ 192 h 269"/>
                <a:gd name="T14" fmla="*/ 241 w 249"/>
                <a:gd name="T15" fmla="*/ 212 h 269"/>
                <a:gd name="T16" fmla="*/ 227 w 249"/>
                <a:gd name="T17" fmla="*/ 236 h 269"/>
                <a:gd name="T18" fmla="*/ 132 w 249"/>
                <a:gd name="T19" fmla="*/ 269 h 269"/>
                <a:gd name="T20" fmla="*/ 0 w 249"/>
                <a:gd name="T21" fmla="*/ 136 h 269"/>
                <a:gd name="T22" fmla="*/ 129 w 249"/>
                <a:gd name="T23" fmla="*/ 0 h 269"/>
                <a:gd name="T24" fmla="*/ 211 w 249"/>
                <a:gd name="T25" fmla="*/ 114 h 269"/>
                <a:gd name="T26" fmla="*/ 129 w 249"/>
                <a:gd name="T27" fmla="*/ 31 h 269"/>
                <a:gd name="T28" fmla="*/ 37 w 249"/>
                <a:gd name="T29" fmla="*/ 114 h 269"/>
                <a:gd name="T30" fmla="*/ 211 w 249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9" h="269">
                  <a:moveTo>
                    <a:pt x="129" y="0"/>
                  </a:moveTo>
                  <a:cubicBezTo>
                    <a:pt x="201" y="0"/>
                    <a:pt x="249" y="51"/>
                    <a:pt x="249" y="129"/>
                  </a:cubicBezTo>
                  <a:cubicBezTo>
                    <a:pt x="249" y="132"/>
                    <a:pt x="249" y="132"/>
                    <a:pt x="249" y="132"/>
                  </a:cubicBezTo>
                  <a:cubicBezTo>
                    <a:pt x="249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1" y="195"/>
                    <a:pt x="241" y="212"/>
                  </a:cubicBezTo>
                  <a:cubicBezTo>
                    <a:pt x="241" y="218"/>
                    <a:pt x="236" y="227"/>
                    <a:pt x="227" y="236"/>
                  </a:cubicBezTo>
                  <a:cubicBezTo>
                    <a:pt x="210" y="252"/>
                    <a:pt x="177" y="269"/>
                    <a:pt x="132" y="269"/>
                  </a:cubicBezTo>
                  <a:cubicBezTo>
                    <a:pt x="55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5" name="Freeform 29"/>
            <p:cNvSpPr>
              <a:spLocks/>
            </p:cNvSpPr>
            <p:nvPr userDrawn="1"/>
          </p:nvSpPr>
          <p:spPr bwMode="auto">
            <a:xfrm>
              <a:off x="-3494088" y="6007100"/>
              <a:ext cx="704850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1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1" y="0"/>
                    <a:pt x="121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79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6" name="Freeform 30"/>
            <p:cNvSpPr>
              <a:spLocks/>
            </p:cNvSpPr>
            <p:nvPr userDrawn="1"/>
          </p:nvSpPr>
          <p:spPr bwMode="auto">
            <a:xfrm>
              <a:off x="-2649538" y="6007100"/>
              <a:ext cx="766763" cy="850900"/>
            </a:xfrm>
            <a:custGeom>
              <a:avLst/>
              <a:gdLst>
                <a:gd name="T0" fmla="*/ 132 w 242"/>
                <a:gd name="T1" fmla="*/ 0 h 269"/>
                <a:gd name="T2" fmla="*/ 223 w 242"/>
                <a:gd name="T3" fmla="*/ 35 h 269"/>
                <a:gd name="T4" fmla="*/ 242 w 242"/>
                <a:gd name="T5" fmla="*/ 71 h 269"/>
                <a:gd name="T6" fmla="*/ 219 w 242"/>
                <a:gd name="T7" fmla="*/ 88 h 269"/>
                <a:gd name="T8" fmla="*/ 132 w 242"/>
                <a:gd name="T9" fmla="*/ 31 h 269"/>
                <a:gd name="T10" fmla="*/ 36 w 242"/>
                <a:gd name="T11" fmla="*/ 134 h 269"/>
                <a:gd name="T12" fmla="*/ 132 w 242"/>
                <a:gd name="T13" fmla="*/ 238 h 269"/>
                <a:gd name="T14" fmla="*/ 219 w 242"/>
                <a:gd name="T15" fmla="*/ 181 h 269"/>
                <a:gd name="T16" fmla="*/ 242 w 242"/>
                <a:gd name="T17" fmla="*/ 198 h 269"/>
                <a:gd name="T18" fmla="*/ 222 w 242"/>
                <a:gd name="T19" fmla="*/ 236 h 269"/>
                <a:gd name="T20" fmla="*/ 132 w 242"/>
                <a:gd name="T21" fmla="*/ 269 h 269"/>
                <a:gd name="T22" fmla="*/ 0 w 242"/>
                <a:gd name="T23" fmla="*/ 134 h 269"/>
                <a:gd name="T24" fmla="*/ 132 w 242"/>
                <a:gd name="T2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269">
                  <a:moveTo>
                    <a:pt x="132" y="0"/>
                  </a:moveTo>
                  <a:cubicBezTo>
                    <a:pt x="175" y="0"/>
                    <a:pt x="205" y="16"/>
                    <a:pt x="223" y="35"/>
                  </a:cubicBezTo>
                  <a:cubicBezTo>
                    <a:pt x="236" y="47"/>
                    <a:pt x="242" y="61"/>
                    <a:pt x="242" y="71"/>
                  </a:cubicBezTo>
                  <a:cubicBezTo>
                    <a:pt x="242" y="87"/>
                    <a:pt x="220" y="90"/>
                    <a:pt x="219" y="88"/>
                  </a:cubicBezTo>
                  <a:cubicBezTo>
                    <a:pt x="206" y="56"/>
                    <a:pt x="181" y="31"/>
                    <a:pt x="132" y="31"/>
                  </a:cubicBezTo>
                  <a:cubicBezTo>
                    <a:pt x="77" y="31"/>
                    <a:pt x="36" y="74"/>
                    <a:pt x="36" y="134"/>
                  </a:cubicBezTo>
                  <a:cubicBezTo>
                    <a:pt x="36" y="194"/>
                    <a:pt x="77" y="238"/>
                    <a:pt x="132" y="238"/>
                  </a:cubicBezTo>
                  <a:cubicBezTo>
                    <a:pt x="181" y="238"/>
                    <a:pt x="206" y="213"/>
                    <a:pt x="219" y="181"/>
                  </a:cubicBezTo>
                  <a:cubicBezTo>
                    <a:pt x="220" y="179"/>
                    <a:pt x="242" y="182"/>
                    <a:pt x="242" y="198"/>
                  </a:cubicBezTo>
                  <a:cubicBezTo>
                    <a:pt x="242" y="208"/>
                    <a:pt x="236" y="222"/>
                    <a:pt x="222" y="236"/>
                  </a:cubicBezTo>
                  <a:cubicBezTo>
                    <a:pt x="205" y="253"/>
                    <a:pt x="174" y="269"/>
                    <a:pt x="132" y="269"/>
                  </a:cubicBezTo>
                  <a:cubicBezTo>
                    <a:pt x="57" y="269"/>
                    <a:pt x="0" y="212"/>
                    <a:pt x="0" y="134"/>
                  </a:cubicBezTo>
                  <a:cubicBezTo>
                    <a:pt x="0" y="57"/>
                    <a:pt x="57" y="0"/>
                    <a:pt x="1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 userDrawn="1"/>
          </p:nvSpPr>
          <p:spPr bwMode="auto">
            <a:xfrm>
              <a:off x="-1792288" y="6007100"/>
              <a:ext cx="785813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3 w 248"/>
                <a:gd name="T7" fmla="*/ 144 h 269"/>
                <a:gd name="T8" fmla="*/ 34 w 248"/>
                <a:gd name="T9" fmla="*/ 144 h 269"/>
                <a:gd name="T10" fmla="*/ 132 w 248"/>
                <a:gd name="T11" fmla="*/ 238 h 269"/>
                <a:gd name="T12" fmla="*/ 219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6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4" y="144"/>
                    <a:pt x="233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8" y="201"/>
                    <a:pt x="78" y="238"/>
                    <a:pt x="132" y="238"/>
                  </a:cubicBezTo>
                  <a:cubicBezTo>
                    <a:pt x="182" y="238"/>
                    <a:pt x="204" y="216"/>
                    <a:pt x="219" y="192"/>
                  </a:cubicBezTo>
                  <a:cubicBezTo>
                    <a:pt x="220" y="190"/>
                    <a:pt x="240" y="195"/>
                    <a:pt x="240" y="212"/>
                  </a:cubicBezTo>
                  <a:cubicBezTo>
                    <a:pt x="240" y="218"/>
                    <a:pt x="235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4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6" y="31"/>
                    <a:pt x="129" y="31"/>
                  </a:cubicBezTo>
                  <a:cubicBezTo>
                    <a:pt x="81" y="31"/>
                    <a:pt x="44" y="65"/>
                    <a:pt x="36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8" name="Rectangle 32"/>
            <p:cNvSpPr>
              <a:spLocks noChangeArrowheads="1"/>
            </p:cNvSpPr>
            <p:nvPr userDrawn="1"/>
          </p:nvSpPr>
          <p:spPr bwMode="auto">
            <a:xfrm>
              <a:off x="-9228138" y="2024063"/>
              <a:ext cx="823436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9" name="Rectangle 33"/>
            <p:cNvSpPr>
              <a:spLocks noChangeArrowheads="1"/>
            </p:cNvSpPr>
            <p:nvPr userDrawn="1"/>
          </p:nvSpPr>
          <p:spPr bwMode="auto">
            <a:xfrm>
              <a:off x="-9228138" y="4989513"/>
              <a:ext cx="8234363" cy="92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029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4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04666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514927" y="1691833"/>
            <a:ext cx="4896823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62336" y="1696222"/>
            <a:ext cx="491275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2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7327" y="6356351"/>
            <a:ext cx="2740343" cy="365125"/>
          </a:xfrm>
          <a:prstGeom prst="rect">
            <a:avLst/>
          </a:prstGeom>
        </p:spPr>
        <p:txBody>
          <a:bodyPr/>
          <a:lstStyle/>
          <a:p>
            <a:fld id="{9CEB673D-456B-4184-A815-7EADA5A47E0E}" type="datetimeFigureOut">
              <a:rPr lang="en-US" smtClean="0"/>
              <a:t>7/16/2017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F42C-4C6B-4207-B218-CAD983AE7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22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9902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57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200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295776" y="899319"/>
            <a:ext cx="7162799" cy="5320506"/>
          </a:xfrm>
        </p:spPr>
        <p:txBody>
          <a:bodyPr anchor="t"/>
          <a:lstStyle>
            <a:lvl1pPr>
              <a:defRPr sz="2797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6576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4" y="6455636"/>
            <a:ext cx="2756217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 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10268" y="883920"/>
            <a:ext cx="2637064" cy="4968240"/>
          </a:xfrm>
        </p:spPr>
        <p:txBody>
          <a:bodyPr anchor="ctr"/>
          <a:lstStyle>
            <a:lvl1pPr>
              <a:lnSpc>
                <a:spcPct val="100000"/>
              </a:lnSpc>
              <a:defRPr sz="3996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1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4" y="1490663"/>
            <a:ext cx="10729912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01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10718800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2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6156326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60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28664" y="395288"/>
            <a:ext cx="10718800" cy="7810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8664" y="1490663"/>
            <a:ext cx="10718800" cy="44561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3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  <p:sldLayoutId id="2147484302" r:id="rId12"/>
    <p:sldLayoutId id="2147484269" r:id="rId13"/>
    <p:sldLayoutId id="2147484283" r:id="rId14"/>
    <p:sldLayoutId id="2147484275" r:id="rId15"/>
    <p:sldLayoutId id="2147484273" r:id="rId16"/>
    <p:sldLayoutId id="2147484274" r:id="rId17"/>
    <p:sldLayoutId id="2147484271" r:id="rId18"/>
    <p:sldLayoutId id="2147484272" r:id="rId19"/>
    <p:sldLayoutId id="2147484324" r:id="rId20"/>
    <p:sldLayoutId id="2147484305" r:id="rId21"/>
    <p:sldLayoutId id="2147484306" r:id="rId22"/>
    <p:sldLayoutId id="2147484307" r:id="rId23"/>
    <p:sldLayoutId id="2147484308" r:id="rId24"/>
    <p:sldLayoutId id="2147484309" r:id="rId25"/>
    <p:sldLayoutId id="2147484310" r:id="rId26"/>
    <p:sldLayoutId id="2147484311" r:id="rId27"/>
    <p:sldLayoutId id="2147484313" r:id="rId28"/>
    <p:sldLayoutId id="2147484314" r:id="rId29"/>
    <p:sldLayoutId id="2147484345" r:id="rId30"/>
    <p:sldLayoutId id="2147484346" r:id="rId31"/>
    <p:sldLayoutId id="2147484349" r:id="rId3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ts val="2877"/>
        </a:lnSpc>
        <a:spcBef>
          <a:spcPct val="0"/>
        </a:spcBef>
        <a:spcAft>
          <a:spcPct val="0"/>
        </a:spcAft>
        <a:defRPr sz="2997" kern="1200">
          <a:solidFill>
            <a:schemeClr val="tx1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6743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3486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0228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6971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799"/>
        </a:spcAft>
        <a:buFont typeface="Arial" charset="0"/>
        <a:defRPr sz="2797" b="0" kern="1200">
          <a:solidFill>
            <a:schemeClr val="tx2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marL="0" indent="0" algn="l" rtl="0" eaLnBrk="1" fontAlgn="base" hangingPunct="1">
        <a:spcBef>
          <a:spcPct val="0"/>
        </a:spcBef>
        <a:spcAft>
          <a:spcPts val="599"/>
        </a:spcAft>
        <a:buFont typeface="Arial" charset="0"/>
        <a:defRPr sz="23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2pPr>
      <a:lvl3pPr marL="228371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9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3pPr>
      <a:lvl4pPr marL="458329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4pPr>
      <a:lvl5pPr marL="688286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5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5pPr>
      <a:lvl6pPr marL="913486" indent="-228371" algn="l" defTabSz="859565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399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913486" indent="0" algn="l" defTabSz="91348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199" i="1" kern="1200">
          <a:solidFill>
            <a:schemeClr val="tx2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Oval 208"/>
          <p:cNvSpPr/>
          <p:nvPr/>
        </p:nvSpPr>
        <p:spPr>
          <a:xfrm>
            <a:off x="0" y="633845"/>
            <a:ext cx="8344402" cy="6224155"/>
          </a:xfrm>
          <a:prstGeom prst="ellipse">
            <a:avLst/>
          </a:prstGeom>
          <a:solidFill>
            <a:schemeClr val="accent3">
              <a:lumMod val="20000"/>
              <a:lumOff val="80000"/>
              <a:alpha val="3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/>
          <p:nvPr/>
        </p:nvSpPr>
        <p:spPr>
          <a:xfrm>
            <a:off x="6431973" y="712095"/>
            <a:ext cx="5703310" cy="5271013"/>
          </a:xfrm>
          <a:prstGeom prst="ellipse">
            <a:avLst/>
          </a:prstGeom>
          <a:solidFill>
            <a:srgbClr val="F2F991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626" y="62776"/>
            <a:ext cx="11418310" cy="781050"/>
          </a:xfrm>
        </p:spPr>
        <p:txBody>
          <a:bodyPr/>
          <a:lstStyle/>
          <a:p>
            <a:r>
              <a:rPr lang="en-US" sz="2800" b="1" dirty="0" smtClean="0"/>
              <a:t>VNF Package Model Per ETSI NFV SOL001, SOL004, SOL005</a:t>
            </a:r>
            <a:endParaRPr lang="en-US" sz="28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713512" y="1381986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Vendor ID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16973" y="1034216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Prod. Name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10047" y="1721424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Version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3117" y="2067788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Change Log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10043" y="2417617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License – terms and conditions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612554" y="1440864"/>
            <a:ext cx="1454728" cy="116725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VNF Package Model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096492" y="1638296"/>
            <a:ext cx="1007918" cy="349829"/>
          </a:xfrm>
          <a:prstGeom prst="round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Business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10047" y="2798619"/>
            <a:ext cx="1887679" cy="358473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Description, type, category from VNF-D</a:t>
            </a:r>
          </a:p>
        </p:txBody>
      </p:sp>
      <p:cxnSp>
        <p:nvCxnSpPr>
          <p:cNvPr id="17" name="Curved Connector 16"/>
          <p:cNvCxnSpPr>
            <a:stCxn id="14" idx="1"/>
            <a:endCxn id="8" idx="3"/>
          </p:cNvCxnSpPr>
          <p:nvPr/>
        </p:nvCxnSpPr>
        <p:spPr>
          <a:xfrm rot="10800000">
            <a:off x="2604652" y="1174495"/>
            <a:ext cx="491840" cy="638717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14" idx="1"/>
            <a:endCxn id="7" idx="3"/>
          </p:cNvCxnSpPr>
          <p:nvPr/>
        </p:nvCxnSpPr>
        <p:spPr>
          <a:xfrm rot="10800000">
            <a:off x="2601192" y="1522265"/>
            <a:ext cx="495301" cy="29094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14" idx="1"/>
            <a:endCxn id="9" idx="3"/>
          </p:cNvCxnSpPr>
          <p:nvPr/>
        </p:nvCxnSpPr>
        <p:spPr>
          <a:xfrm rot="10800000" flipV="1">
            <a:off x="2597726" y="1813210"/>
            <a:ext cx="498766" cy="48491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14" idx="1"/>
            <a:endCxn id="11" idx="3"/>
          </p:cNvCxnSpPr>
          <p:nvPr/>
        </p:nvCxnSpPr>
        <p:spPr>
          <a:xfrm rot="10800000" flipV="1">
            <a:off x="2590796" y="1813210"/>
            <a:ext cx="505696" cy="394855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14" idx="1"/>
            <a:endCxn id="12" idx="3"/>
          </p:cNvCxnSpPr>
          <p:nvPr/>
        </p:nvCxnSpPr>
        <p:spPr>
          <a:xfrm rot="10800000" flipV="1">
            <a:off x="2597722" y="1813211"/>
            <a:ext cx="498770" cy="744684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14" idx="1"/>
            <a:endCxn id="15" idx="3"/>
          </p:cNvCxnSpPr>
          <p:nvPr/>
        </p:nvCxnSpPr>
        <p:spPr>
          <a:xfrm rot="10800000" flipV="1">
            <a:off x="2597726" y="1813210"/>
            <a:ext cx="498766" cy="1164645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14" idx="3"/>
            <a:endCxn id="13" idx="2"/>
          </p:cNvCxnSpPr>
          <p:nvPr/>
        </p:nvCxnSpPr>
        <p:spPr>
          <a:xfrm>
            <a:off x="4104410" y="1813211"/>
            <a:ext cx="508144" cy="21128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758532" y="4080155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LCM scripts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761993" y="3693101"/>
            <a:ext cx="1859980" cy="319839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Mgmt. API – SOL005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755067" y="4419593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Fault/PM scripts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751602" y="4769422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Usage scripts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48137" y="5119251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Scale Scripts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755063" y="5469080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Policy Scripts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3706112" y="3737265"/>
            <a:ext cx="1377926" cy="4710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Operational Lifecycle</a:t>
            </a:r>
            <a:endParaRPr lang="en-US" sz="1200" dirty="0">
              <a:solidFill>
                <a:schemeClr val="tx2"/>
              </a:solidFill>
            </a:endParaRPr>
          </a:p>
        </p:txBody>
      </p:sp>
      <p:cxnSp>
        <p:nvCxnSpPr>
          <p:cNvPr id="46" name="Curved Connector 45"/>
          <p:cNvCxnSpPr>
            <a:stCxn id="45" idx="1"/>
            <a:endCxn id="40" idx="3"/>
          </p:cNvCxnSpPr>
          <p:nvPr/>
        </p:nvCxnSpPr>
        <p:spPr>
          <a:xfrm rot="10800000">
            <a:off x="2621974" y="3853022"/>
            <a:ext cx="1084139" cy="119765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stCxn id="45" idx="1"/>
            <a:endCxn id="39" idx="3"/>
          </p:cNvCxnSpPr>
          <p:nvPr/>
        </p:nvCxnSpPr>
        <p:spPr>
          <a:xfrm rot="10800000" flipV="1">
            <a:off x="2618512" y="3972785"/>
            <a:ext cx="1087600" cy="24764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45" idx="1"/>
            <a:endCxn id="41" idx="3"/>
          </p:cNvCxnSpPr>
          <p:nvPr/>
        </p:nvCxnSpPr>
        <p:spPr>
          <a:xfrm rot="10800000" flipV="1">
            <a:off x="2615048" y="3972785"/>
            <a:ext cx="1091065" cy="587085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45" idx="1"/>
            <a:endCxn id="42" idx="3"/>
          </p:cNvCxnSpPr>
          <p:nvPr/>
        </p:nvCxnSpPr>
        <p:spPr>
          <a:xfrm rot="10800000" flipV="1">
            <a:off x="2611582" y="3972786"/>
            <a:ext cx="1094530" cy="936914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45" idx="1"/>
            <a:endCxn id="43" idx="3"/>
          </p:cNvCxnSpPr>
          <p:nvPr/>
        </p:nvCxnSpPr>
        <p:spPr>
          <a:xfrm rot="10800000" flipV="1">
            <a:off x="2608118" y="3972785"/>
            <a:ext cx="1097995" cy="1286743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45" idx="1"/>
            <a:endCxn id="44" idx="3"/>
          </p:cNvCxnSpPr>
          <p:nvPr/>
        </p:nvCxnSpPr>
        <p:spPr>
          <a:xfrm rot="10800000" flipV="1">
            <a:off x="2615044" y="3972786"/>
            <a:ext cx="1091069" cy="1636572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>
            <a:stCxn id="45" idx="0"/>
            <a:endCxn id="13" idx="4"/>
          </p:cNvCxnSpPr>
          <p:nvPr/>
        </p:nvCxnSpPr>
        <p:spPr>
          <a:xfrm rot="5400000" flipH="1" flipV="1">
            <a:off x="4302922" y="2700270"/>
            <a:ext cx="1129148" cy="944843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5" idx="1"/>
            <a:endCxn id="74" idx="3"/>
          </p:cNvCxnSpPr>
          <p:nvPr/>
        </p:nvCxnSpPr>
        <p:spPr>
          <a:xfrm rot="10800000" flipV="1">
            <a:off x="2618512" y="3972786"/>
            <a:ext cx="1087601" cy="200512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9192490" y="1416622"/>
            <a:ext cx="1544708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Storage Req.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9175177" y="1068852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Compute Req.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9192490" y="1756060"/>
            <a:ext cx="1540652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Networking Req.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9192490" y="2105889"/>
            <a:ext cx="1536596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Resource Metadata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9192490" y="2455718"/>
            <a:ext cx="1532540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VNF flavors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9192490" y="2805547"/>
            <a:ext cx="1540648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SW Image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6784315" y="2015835"/>
            <a:ext cx="1592518" cy="524743"/>
          </a:xfrm>
          <a:prstGeom prst="roundRect">
            <a:avLst/>
          </a:prstGeom>
          <a:solidFill>
            <a:srgbClr val="F2F991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Technical - VNF Descriptor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9192490" y="3165767"/>
            <a:ext cx="1560918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Connection Graph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758531" y="5837634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Testing Scripts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761993" y="6195031"/>
            <a:ext cx="1846124" cy="311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Security Features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9192491" y="3546769"/>
            <a:ext cx="1540652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Scale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9192490" y="3906989"/>
            <a:ext cx="1540653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Monitoring FM, PM, Usage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86" name="Curved Connector 85"/>
          <p:cNvCxnSpPr>
            <a:stCxn id="13" idx="6"/>
            <a:endCxn id="65" idx="1"/>
          </p:cNvCxnSpPr>
          <p:nvPr/>
        </p:nvCxnSpPr>
        <p:spPr>
          <a:xfrm>
            <a:off x="6067282" y="2024491"/>
            <a:ext cx="717033" cy="25371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urved Connector 88"/>
          <p:cNvCxnSpPr>
            <a:stCxn id="65" idx="3"/>
            <a:endCxn id="60" idx="1"/>
          </p:cNvCxnSpPr>
          <p:nvPr/>
        </p:nvCxnSpPr>
        <p:spPr>
          <a:xfrm flipV="1">
            <a:off x="8376833" y="1209130"/>
            <a:ext cx="798344" cy="106907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>
            <a:stCxn id="65" idx="3"/>
            <a:endCxn id="59" idx="1"/>
          </p:cNvCxnSpPr>
          <p:nvPr/>
        </p:nvCxnSpPr>
        <p:spPr>
          <a:xfrm flipV="1">
            <a:off x="8376833" y="1556900"/>
            <a:ext cx="815657" cy="72130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>
            <a:stCxn id="65" idx="3"/>
            <a:endCxn id="61" idx="1"/>
          </p:cNvCxnSpPr>
          <p:nvPr/>
        </p:nvCxnSpPr>
        <p:spPr>
          <a:xfrm flipV="1">
            <a:off x="8376833" y="1896338"/>
            <a:ext cx="815657" cy="381869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>
            <a:stCxn id="65" idx="3"/>
            <a:endCxn id="62" idx="1"/>
          </p:cNvCxnSpPr>
          <p:nvPr/>
        </p:nvCxnSpPr>
        <p:spPr>
          <a:xfrm flipV="1">
            <a:off x="8376833" y="2246167"/>
            <a:ext cx="815657" cy="3204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urved Connector 100"/>
          <p:cNvCxnSpPr>
            <a:endCxn id="63" idx="1"/>
          </p:cNvCxnSpPr>
          <p:nvPr/>
        </p:nvCxnSpPr>
        <p:spPr>
          <a:xfrm>
            <a:off x="8390693" y="2296391"/>
            <a:ext cx="801797" cy="299605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urved Connector 103"/>
          <p:cNvCxnSpPr>
            <a:stCxn id="65" idx="3"/>
            <a:endCxn id="64" idx="1"/>
          </p:cNvCxnSpPr>
          <p:nvPr/>
        </p:nvCxnSpPr>
        <p:spPr>
          <a:xfrm>
            <a:off x="8376833" y="2278207"/>
            <a:ext cx="815657" cy="667618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Curved Connector 106"/>
          <p:cNvCxnSpPr>
            <a:stCxn id="65" idx="3"/>
            <a:endCxn id="72" idx="1"/>
          </p:cNvCxnSpPr>
          <p:nvPr/>
        </p:nvCxnSpPr>
        <p:spPr>
          <a:xfrm>
            <a:off x="8376833" y="2278207"/>
            <a:ext cx="815657" cy="1027838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65" idx="3"/>
            <a:endCxn id="76" idx="1"/>
          </p:cNvCxnSpPr>
          <p:nvPr/>
        </p:nvCxnSpPr>
        <p:spPr>
          <a:xfrm>
            <a:off x="8376833" y="2278207"/>
            <a:ext cx="815658" cy="140884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Curved Connector 113"/>
          <p:cNvCxnSpPr>
            <a:stCxn id="65" idx="3"/>
            <a:endCxn id="77" idx="1"/>
          </p:cNvCxnSpPr>
          <p:nvPr/>
        </p:nvCxnSpPr>
        <p:spPr>
          <a:xfrm>
            <a:off x="8376833" y="2278207"/>
            <a:ext cx="815657" cy="176906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7772469" y="5527981"/>
            <a:ext cx="37102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j-lt"/>
              </a:rPr>
              <a:t>SOL001 endorsing TOSCA NFV Profile</a:t>
            </a:r>
          </a:p>
        </p:txBody>
      </p:sp>
      <p:sp>
        <p:nvSpPr>
          <p:cNvPr id="119" name="Rounded Rectangle 118"/>
          <p:cNvSpPr/>
          <p:nvPr/>
        </p:nvSpPr>
        <p:spPr>
          <a:xfrm>
            <a:off x="9192490" y="4277600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Policy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20" name="Curved Connector 119"/>
          <p:cNvCxnSpPr>
            <a:stCxn id="65" idx="3"/>
            <a:endCxn id="119" idx="1"/>
          </p:cNvCxnSpPr>
          <p:nvPr/>
        </p:nvCxnSpPr>
        <p:spPr>
          <a:xfrm>
            <a:off x="8376833" y="2278207"/>
            <a:ext cx="815657" cy="2139671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/>
          <p:cNvSpPr/>
          <p:nvPr/>
        </p:nvSpPr>
        <p:spPr>
          <a:xfrm>
            <a:off x="9188436" y="4629155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Testing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46" name="Curved Connector 145"/>
          <p:cNvCxnSpPr>
            <a:stCxn id="65" idx="3"/>
            <a:endCxn id="145" idx="1"/>
          </p:cNvCxnSpPr>
          <p:nvPr/>
        </p:nvCxnSpPr>
        <p:spPr>
          <a:xfrm>
            <a:off x="8376833" y="2278207"/>
            <a:ext cx="811603" cy="249122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Curved Connector 167"/>
          <p:cNvCxnSpPr>
            <a:stCxn id="75" idx="3"/>
            <a:endCxn id="45" idx="1"/>
          </p:cNvCxnSpPr>
          <p:nvPr/>
        </p:nvCxnSpPr>
        <p:spPr>
          <a:xfrm flipV="1">
            <a:off x="2608117" y="3972786"/>
            <a:ext cx="1097995" cy="2377788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ounded Rectangle 170"/>
          <p:cNvSpPr/>
          <p:nvPr/>
        </p:nvSpPr>
        <p:spPr>
          <a:xfrm>
            <a:off x="9156005" y="4989375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Opt. Functional Ca[abilities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72" name="Curved Connector 171"/>
          <p:cNvCxnSpPr>
            <a:stCxn id="65" idx="3"/>
            <a:endCxn id="171" idx="1"/>
          </p:cNvCxnSpPr>
          <p:nvPr/>
        </p:nvCxnSpPr>
        <p:spPr>
          <a:xfrm>
            <a:off x="8376833" y="2278207"/>
            <a:ext cx="779172" cy="285144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Rounded Rectangle 175"/>
          <p:cNvSpPr/>
          <p:nvPr/>
        </p:nvSpPr>
        <p:spPr>
          <a:xfrm>
            <a:off x="4021271" y="5088078"/>
            <a:ext cx="1922325" cy="43990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Package Integrity &amp; Authenticity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8" name="Rounded Rectangle 177"/>
          <p:cNvSpPr/>
          <p:nvPr/>
        </p:nvSpPr>
        <p:spPr>
          <a:xfrm>
            <a:off x="4015988" y="5592031"/>
            <a:ext cx="1944926" cy="38100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Artifacts Integrity &amp; Authenticity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9" name="Rounded Rectangle 178"/>
          <p:cNvSpPr/>
          <p:nvPr/>
        </p:nvSpPr>
        <p:spPr>
          <a:xfrm>
            <a:off x="4021271" y="6045452"/>
            <a:ext cx="1929251" cy="41422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Sensitive Artifacts Encryption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200" name="Curved Connector 199"/>
          <p:cNvCxnSpPr>
            <a:stCxn id="75" idx="2"/>
            <a:endCxn id="176" idx="1"/>
          </p:cNvCxnSpPr>
          <p:nvPr/>
        </p:nvCxnSpPr>
        <p:spPr>
          <a:xfrm rot="5400000" flipH="1" flipV="1">
            <a:off x="2254119" y="4738965"/>
            <a:ext cx="1198088" cy="2336216"/>
          </a:xfrm>
          <a:prstGeom prst="curvedConnector4">
            <a:avLst>
              <a:gd name="adj1" fmla="val -19080"/>
              <a:gd name="adj2" fmla="val 69755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Curved Connector 202"/>
          <p:cNvCxnSpPr>
            <a:stCxn id="75" idx="2"/>
            <a:endCxn id="178" idx="1"/>
          </p:cNvCxnSpPr>
          <p:nvPr/>
        </p:nvCxnSpPr>
        <p:spPr>
          <a:xfrm rot="5400000" flipH="1" flipV="1">
            <a:off x="2488729" y="4978859"/>
            <a:ext cx="723583" cy="2330933"/>
          </a:xfrm>
          <a:prstGeom prst="curvedConnector4">
            <a:avLst>
              <a:gd name="adj1" fmla="val -31593"/>
              <a:gd name="adj2" fmla="val 698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Curved Connector 205"/>
          <p:cNvCxnSpPr>
            <a:stCxn id="75" idx="2"/>
            <a:endCxn id="179" idx="1"/>
          </p:cNvCxnSpPr>
          <p:nvPr/>
        </p:nvCxnSpPr>
        <p:spPr>
          <a:xfrm rot="5400000" flipH="1" flipV="1">
            <a:off x="2726388" y="5211234"/>
            <a:ext cx="253550" cy="2336216"/>
          </a:xfrm>
          <a:prstGeom prst="curvedConnector4">
            <a:avLst>
              <a:gd name="adj1" fmla="val -90160"/>
              <a:gd name="adj2" fmla="val 69755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6473640" y="5960220"/>
            <a:ext cx="7931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+mj-lt"/>
              </a:rPr>
              <a:t>SOL004 </a:t>
            </a:r>
          </a:p>
        </p:txBody>
      </p:sp>
    </p:spTree>
    <p:extLst>
      <p:ext uri="{BB962C8B-B14F-4D97-AF65-F5344CB8AC3E}">
        <p14:creationId xmlns:p14="http://schemas.microsoft.com/office/powerpoint/2010/main" val="175881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TT_GLS 2015_Widescreen">
  <a:themeElements>
    <a:clrScheme name="2016 AT&amp;T">
      <a:dk1>
        <a:srgbClr val="009FDB"/>
      </a:dk1>
      <a:lt1>
        <a:sysClr val="window" lastClr="FFFFFF"/>
      </a:lt1>
      <a:dk2>
        <a:srgbClr val="000000"/>
      </a:dk2>
      <a:lt2>
        <a:srgbClr val="D2D2D2"/>
      </a:lt2>
      <a:accent1>
        <a:srgbClr val="009FDB"/>
      </a:accent1>
      <a:accent2>
        <a:srgbClr val="EA7400"/>
      </a:accent2>
      <a:accent3>
        <a:srgbClr val="71C5E8"/>
      </a:accent3>
      <a:accent4>
        <a:srgbClr val="0568AE"/>
      </a:accent4>
      <a:accent5>
        <a:srgbClr val="959595"/>
      </a:accent5>
      <a:accent6>
        <a:srgbClr val="5A5A5A"/>
      </a:accent6>
      <a:hlink>
        <a:srgbClr val="0B1763"/>
      </a:hlink>
      <a:folHlink>
        <a:srgbClr val="0568AE"/>
      </a:folHlink>
    </a:clrScheme>
    <a:fontScheme name="Custom 1">
      <a:majorFont>
        <a:latin typeface="OmnesATT II"/>
        <a:ea typeface=""/>
        <a:cs typeface=""/>
      </a:majorFont>
      <a:minorFont>
        <a:latin typeface="OmnesATT I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5400000" scaled="0"/>
            <a:tileRect/>
          </a:gra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400" dirty="0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168768</TotalTime>
  <Words>107</Words>
  <Application>Microsoft Office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OmnesATT II</vt:lpstr>
      <vt:lpstr>OmnesATTIILight</vt:lpstr>
      <vt:lpstr>ATT_GLS 2015_Widescreen</vt:lpstr>
      <vt:lpstr>VNF Package Model Per ETSI NFV SOL001, SOL004, SOL005</vt:lpstr>
    </vt:vector>
  </TitlesOfParts>
  <Company>AT&amp;T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External APIs Proj Plan</dc:title>
  <dc:creator>am803u@att.com</dc:creator>
  <cp:lastModifiedBy>Andrei</cp:lastModifiedBy>
  <cp:revision>2342</cp:revision>
  <cp:lastPrinted>2016-10-14T18:06:42Z</cp:lastPrinted>
  <dcterms:created xsi:type="dcterms:W3CDTF">2013-07-10T19:01:52Z</dcterms:created>
  <dcterms:modified xsi:type="dcterms:W3CDTF">2017-07-16T09:54:24Z</dcterms:modified>
</cp:coreProperties>
</file>