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2" r:id="rId5"/>
    <p:sldMasterId id="2147485260" r:id="rId6"/>
  </p:sldMasterIdLst>
  <p:notesMasterIdLst>
    <p:notesMasterId r:id="rId14"/>
  </p:notesMasterIdLst>
  <p:handoutMasterIdLst>
    <p:handoutMasterId r:id="rId15"/>
  </p:handoutMasterIdLst>
  <p:sldIdLst>
    <p:sldId id="476" r:id="rId7"/>
    <p:sldId id="478" r:id="rId8"/>
    <p:sldId id="482" r:id="rId9"/>
    <p:sldId id="465" r:id="rId10"/>
    <p:sldId id="481" r:id="rId11"/>
    <p:sldId id="469" r:id="rId12"/>
    <p:sldId id="470" r:id="rId13"/>
  </p:sldIdLst>
  <p:sldSz cx="9144000" cy="6858000" type="screen4x3"/>
  <p:notesSz cx="6921500" cy="10083800"/>
  <p:defaultTextStyle>
    <a:defPPr>
      <a:defRPr lang="en-GB"/>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drei" initials="A" lastIdx="7"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FF"/>
    <a:srgbClr val="FFFFFF"/>
    <a:srgbClr val="2A6EA8"/>
    <a:srgbClr val="1A4669"/>
    <a:srgbClr val="FF6600"/>
    <a:srgbClr val="C6D254"/>
    <a:srgbClr val="B1D254"/>
    <a:srgbClr val="0F5C77"/>
    <a:srgbClr val="12709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750" autoAdjust="0"/>
    <p:restoredTop sz="99267" autoAdjust="0"/>
  </p:normalViewPr>
  <p:slideViewPr>
    <p:cSldViewPr snapToGrid="0">
      <p:cViewPr varScale="1">
        <p:scale>
          <a:sx n="92" d="100"/>
          <a:sy n="92" d="100"/>
        </p:scale>
        <p:origin x="1290" y="6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5" Type="http://schemas.openxmlformats.org/officeDocument/2006/relationships/slideMaster" Target="slideMasters/slideMaster1.xml"/><Relationship Id="rId15" Type="http://schemas.openxmlformats.org/officeDocument/2006/relationships/handoutMaster" Target="handoutMasters/handoutMaster1.xml"/><Relationship Id="rId10" Type="http://schemas.openxmlformats.org/officeDocument/2006/relationships/slide" Target="slides/slide4.xml"/><Relationship Id="rId19" Type="http://schemas.openxmlformats.org/officeDocument/2006/relationships/theme" Target="theme/theme1.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3000375" cy="504825"/>
          </a:xfrm>
          <a:prstGeom prst="rect">
            <a:avLst/>
          </a:prstGeom>
          <a:noFill/>
          <a:ln w="9525">
            <a:noFill/>
            <a:miter lim="800000"/>
            <a:headEnd/>
            <a:tailEnd/>
          </a:ln>
          <a:effectLst/>
        </p:spPr>
        <p:txBody>
          <a:bodyPr vert="horz" wrap="square" lIns="94426" tIns="47213" rIns="94426" bIns="47213" numCol="1" anchor="t" anchorCtr="0" compatLnSpc="1">
            <a:prstTxWarp prst="textNoShape">
              <a:avLst/>
            </a:prstTxWarp>
          </a:bodyPr>
          <a:lstStyle>
            <a:lvl1pPr defTabSz="944563" eaLnBrk="1" hangingPunct="1">
              <a:defRPr sz="1200">
                <a:latin typeface="Times New Roman" pitchFamily="18" charset="0"/>
                <a:cs typeface="+mn-cs"/>
              </a:defRPr>
            </a:lvl1pPr>
          </a:lstStyle>
          <a:p>
            <a:pPr>
              <a:defRPr/>
            </a:pPr>
            <a:endParaRPr lang="en-GB" dirty="0"/>
          </a:p>
        </p:txBody>
      </p:sp>
      <p:sp>
        <p:nvSpPr>
          <p:cNvPr id="9219" name="Rectangle 3"/>
          <p:cNvSpPr>
            <a:spLocks noGrp="1" noChangeArrowheads="1"/>
          </p:cNvSpPr>
          <p:nvPr>
            <p:ph type="dt" sz="quarter" idx="1"/>
          </p:nvPr>
        </p:nvSpPr>
        <p:spPr bwMode="auto">
          <a:xfrm>
            <a:off x="3921125" y="0"/>
            <a:ext cx="3000375" cy="504825"/>
          </a:xfrm>
          <a:prstGeom prst="rect">
            <a:avLst/>
          </a:prstGeom>
          <a:noFill/>
          <a:ln w="9525">
            <a:noFill/>
            <a:miter lim="800000"/>
            <a:headEnd/>
            <a:tailEnd/>
          </a:ln>
          <a:effectLst/>
        </p:spPr>
        <p:txBody>
          <a:bodyPr vert="horz" wrap="square" lIns="94426" tIns="47213" rIns="94426" bIns="47213" numCol="1" anchor="t" anchorCtr="0" compatLnSpc="1">
            <a:prstTxWarp prst="textNoShape">
              <a:avLst/>
            </a:prstTxWarp>
          </a:bodyPr>
          <a:lstStyle>
            <a:lvl1pPr algn="r" defTabSz="944563" eaLnBrk="1" hangingPunct="1">
              <a:defRPr sz="1200">
                <a:latin typeface="Times New Roman" pitchFamily="18" charset="0"/>
                <a:cs typeface="+mn-cs"/>
              </a:defRPr>
            </a:lvl1pPr>
          </a:lstStyle>
          <a:p>
            <a:pPr>
              <a:defRPr/>
            </a:pPr>
            <a:endParaRPr lang="en-GB" dirty="0"/>
          </a:p>
        </p:txBody>
      </p:sp>
      <p:sp>
        <p:nvSpPr>
          <p:cNvPr id="9220" name="Rectangle 4"/>
          <p:cNvSpPr>
            <a:spLocks noGrp="1" noChangeArrowheads="1"/>
          </p:cNvSpPr>
          <p:nvPr>
            <p:ph type="ftr" sz="quarter" idx="2"/>
          </p:nvPr>
        </p:nvSpPr>
        <p:spPr bwMode="auto">
          <a:xfrm>
            <a:off x="0" y="9578975"/>
            <a:ext cx="3000375" cy="504825"/>
          </a:xfrm>
          <a:prstGeom prst="rect">
            <a:avLst/>
          </a:prstGeom>
          <a:noFill/>
          <a:ln w="9525">
            <a:noFill/>
            <a:miter lim="800000"/>
            <a:headEnd/>
            <a:tailEnd/>
          </a:ln>
          <a:effectLst/>
        </p:spPr>
        <p:txBody>
          <a:bodyPr vert="horz" wrap="square" lIns="94426" tIns="47213" rIns="94426" bIns="47213" numCol="1" anchor="b" anchorCtr="0" compatLnSpc="1">
            <a:prstTxWarp prst="textNoShape">
              <a:avLst/>
            </a:prstTxWarp>
          </a:bodyPr>
          <a:lstStyle>
            <a:lvl1pPr defTabSz="944563" eaLnBrk="1" hangingPunct="1">
              <a:defRPr sz="1200">
                <a:latin typeface="Times New Roman" pitchFamily="18" charset="0"/>
                <a:cs typeface="+mn-cs"/>
              </a:defRPr>
            </a:lvl1pPr>
          </a:lstStyle>
          <a:p>
            <a:pPr>
              <a:defRPr/>
            </a:pPr>
            <a:endParaRPr lang="en-GB" dirty="0"/>
          </a:p>
        </p:txBody>
      </p:sp>
      <p:sp>
        <p:nvSpPr>
          <p:cNvPr id="9221" name="Rectangle 5"/>
          <p:cNvSpPr>
            <a:spLocks noGrp="1" noChangeArrowheads="1"/>
          </p:cNvSpPr>
          <p:nvPr>
            <p:ph type="sldNum" sz="quarter" idx="3"/>
          </p:nvPr>
        </p:nvSpPr>
        <p:spPr bwMode="auto">
          <a:xfrm>
            <a:off x="3921125" y="9578975"/>
            <a:ext cx="3000375" cy="504825"/>
          </a:xfrm>
          <a:prstGeom prst="rect">
            <a:avLst/>
          </a:prstGeom>
          <a:noFill/>
          <a:ln w="9525">
            <a:noFill/>
            <a:miter lim="800000"/>
            <a:headEnd/>
            <a:tailEnd/>
          </a:ln>
          <a:effectLst/>
        </p:spPr>
        <p:txBody>
          <a:bodyPr vert="horz" wrap="square" lIns="94426" tIns="47213" rIns="94426" bIns="47213" numCol="1" anchor="b" anchorCtr="0" compatLnSpc="1">
            <a:prstTxWarp prst="textNoShape">
              <a:avLst/>
            </a:prstTxWarp>
          </a:bodyPr>
          <a:lstStyle>
            <a:lvl1pPr algn="r" defTabSz="944563" eaLnBrk="1" hangingPunct="1">
              <a:defRPr sz="1200">
                <a:latin typeface="Times New Roman" panose="02020603050405020304" pitchFamily="18" charset="0"/>
              </a:defRPr>
            </a:lvl1pPr>
          </a:lstStyle>
          <a:p>
            <a:pPr>
              <a:defRPr/>
            </a:pPr>
            <a:fld id="{3AF61E70-3C92-4305-93A1-D1BC0DBDF65C}" type="slidenum">
              <a:rPr lang="en-GB"/>
              <a:pPr>
                <a:defRPr/>
              </a:pPr>
              <a:t>‹#›</a:t>
            </a:fld>
            <a:endParaRPr lang="en-GB" dirty="0"/>
          </a:p>
        </p:txBody>
      </p:sp>
    </p:spTree>
    <p:extLst>
      <p:ext uri="{BB962C8B-B14F-4D97-AF65-F5344CB8AC3E}">
        <p14:creationId xmlns:p14="http://schemas.microsoft.com/office/powerpoint/2010/main" val="335496358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000375" cy="504825"/>
          </a:xfrm>
          <a:prstGeom prst="rect">
            <a:avLst/>
          </a:prstGeom>
          <a:noFill/>
          <a:ln w="9525">
            <a:noFill/>
            <a:miter lim="800000"/>
            <a:headEnd/>
            <a:tailEnd/>
          </a:ln>
          <a:effectLst/>
        </p:spPr>
        <p:txBody>
          <a:bodyPr vert="horz" wrap="square" lIns="94426" tIns="47213" rIns="94426" bIns="47213" numCol="1" anchor="t" anchorCtr="0" compatLnSpc="1">
            <a:prstTxWarp prst="textNoShape">
              <a:avLst/>
            </a:prstTxWarp>
          </a:bodyPr>
          <a:lstStyle>
            <a:lvl1pPr defTabSz="944563" eaLnBrk="1" hangingPunct="1">
              <a:defRPr sz="1200">
                <a:latin typeface="Times New Roman" pitchFamily="18" charset="0"/>
                <a:cs typeface="+mn-cs"/>
              </a:defRPr>
            </a:lvl1pPr>
          </a:lstStyle>
          <a:p>
            <a:pPr>
              <a:defRPr/>
            </a:pPr>
            <a:endParaRPr lang="en-GB" dirty="0"/>
          </a:p>
        </p:txBody>
      </p:sp>
      <p:sp>
        <p:nvSpPr>
          <p:cNvPr id="4099" name="Rectangle 3"/>
          <p:cNvSpPr>
            <a:spLocks noGrp="1" noChangeArrowheads="1"/>
          </p:cNvSpPr>
          <p:nvPr>
            <p:ph type="dt" idx="1"/>
          </p:nvPr>
        </p:nvSpPr>
        <p:spPr bwMode="auto">
          <a:xfrm>
            <a:off x="3921125" y="0"/>
            <a:ext cx="3000375" cy="504825"/>
          </a:xfrm>
          <a:prstGeom prst="rect">
            <a:avLst/>
          </a:prstGeom>
          <a:noFill/>
          <a:ln w="9525">
            <a:noFill/>
            <a:miter lim="800000"/>
            <a:headEnd/>
            <a:tailEnd/>
          </a:ln>
          <a:effectLst/>
        </p:spPr>
        <p:txBody>
          <a:bodyPr vert="horz" wrap="square" lIns="94426" tIns="47213" rIns="94426" bIns="47213" numCol="1" anchor="t" anchorCtr="0" compatLnSpc="1">
            <a:prstTxWarp prst="textNoShape">
              <a:avLst/>
            </a:prstTxWarp>
          </a:bodyPr>
          <a:lstStyle>
            <a:lvl1pPr algn="r" defTabSz="944563" eaLnBrk="1" hangingPunct="1">
              <a:defRPr sz="1200">
                <a:latin typeface="Times New Roman" pitchFamily="18" charset="0"/>
                <a:cs typeface="+mn-cs"/>
              </a:defRPr>
            </a:lvl1pPr>
          </a:lstStyle>
          <a:p>
            <a:pPr>
              <a:defRPr/>
            </a:pPr>
            <a:endParaRPr lang="en-GB" dirty="0"/>
          </a:p>
        </p:txBody>
      </p:sp>
      <p:sp>
        <p:nvSpPr>
          <p:cNvPr id="23556" name="Rectangle 4"/>
          <p:cNvSpPr>
            <a:spLocks noGrp="1" noRot="1" noChangeAspect="1" noChangeArrowheads="1" noTextEdit="1"/>
          </p:cNvSpPr>
          <p:nvPr>
            <p:ph type="sldImg" idx="2"/>
          </p:nvPr>
        </p:nvSpPr>
        <p:spPr bwMode="auto">
          <a:xfrm>
            <a:off x="939800" y="755650"/>
            <a:ext cx="5041900" cy="37814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01" name="Rectangle 5"/>
          <p:cNvSpPr>
            <a:spLocks noGrp="1" noChangeArrowheads="1"/>
          </p:cNvSpPr>
          <p:nvPr>
            <p:ph type="body" sz="quarter" idx="3"/>
          </p:nvPr>
        </p:nvSpPr>
        <p:spPr bwMode="auto">
          <a:xfrm>
            <a:off x="923925" y="4789488"/>
            <a:ext cx="5073650" cy="4538662"/>
          </a:xfrm>
          <a:prstGeom prst="rect">
            <a:avLst/>
          </a:prstGeom>
          <a:noFill/>
          <a:ln w="9525">
            <a:noFill/>
            <a:miter lim="800000"/>
            <a:headEnd/>
            <a:tailEnd/>
          </a:ln>
          <a:effectLst/>
        </p:spPr>
        <p:txBody>
          <a:bodyPr vert="horz" wrap="square" lIns="94426" tIns="47213" rIns="94426" bIns="47213"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102" name="Rectangle 6"/>
          <p:cNvSpPr>
            <a:spLocks noGrp="1" noChangeArrowheads="1"/>
          </p:cNvSpPr>
          <p:nvPr>
            <p:ph type="ftr" sz="quarter" idx="4"/>
          </p:nvPr>
        </p:nvSpPr>
        <p:spPr bwMode="auto">
          <a:xfrm>
            <a:off x="0" y="9578975"/>
            <a:ext cx="3000375" cy="504825"/>
          </a:xfrm>
          <a:prstGeom prst="rect">
            <a:avLst/>
          </a:prstGeom>
          <a:noFill/>
          <a:ln w="9525">
            <a:noFill/>
            <a:miter lim="800000"/>
            <a:headEnd/>
            <a:tailEnd/>
          </a:ln>
          <a:effectLst/>
        </p:spPr>
        <p:txBody>
          <a:bodyPr vert="horz" wrap="square" lIns="94426" tIns="47213" rIns="94426" bIns="47213" numCol="1" anchor="b" anchorCtr="0" compatLnSpc="1">
            <a:prstTxWarp prst="textNoShape">
              <a:avLst/>
            </a:prstTxWarp>
          </a:bodyPr>
          <a:lstStyle>
            <a:lvl1pPr defTabSz="944563" eaLnBrk="1" hangingPunct="1">
              <a:defRPr sz="1200">
                <a:latin typeface="Times New Roman" pitchFamily="18" charset="0"/>
                <a:cs typeface="+mn-cs"/>
              </a:defRPr>
            </a:lvl1pPr>
          </a:lstStyle>
          <a:p>
            <a:pPr>
              <a:defRPr/>
            </a:pPr>
            <a:endParaRPr lang="en-GB" dirty="0"/>
          </a:p>
        </p:txBody>
      </p:sp>
      <p:sp>
        <p:nvSpPr>
          <p:cNvPr id="4103" name="Rectangle 7"/>
          <p:cNvSpPr>
            <a:spLocks noGrp="1" noChangeArrowheads="1"/>
          </p:cNvSpPr>
          <p:nvPr>
            <p:ph type="sldNum" sz="quarter" idx="5"/>
          </p:nvPr>
        </p:nvSpPr>
        <p:spPr bwMode="auto">
          <a:xfrm>
            <a:off x="3921125" y="9578975"/>
            <a:ext cx="3000375" cy="504825"/>
          </a:xfrm>
          <a:prstGeom prst="rect">
            <a:avLst/>
          </a:prstGeom>
          <a:noFill/>
          <a:ln w="9525">
            <a:noFill/>
            <a:miter lim="800000"/>
            <a:headEnd/>
            <a:tailEnd/>
          </a:ln>
          <a:effectLst/>
        </p:spPr>
        <p:txBody>
          <a:bodyPr vert="horz" wrap="square" lIns="94426" tIns="47213" rIns="94426" bIns="47213" numCol="1" anchor="b" anchorCtr="0" compatLnSpc="1">
            <a:prstTxWarp prst="textNoShape">
              <a:avLst/>
            </a:prstTxWarp>
          </a:bodyPr>
          <a:lstStyle>
            <a:lvl1pPr algn="r" defTabSz="944563" eaLnBrk="1" hangingPunct="1">
              <a:defRPr sz="1200">
                <a:latin typeface="Times New Roman" panose="02020603050405020304" pitchFamily="18" charset="0"/>
              </a:defRPr>
            </a:lvl1pPr>
          </a:lstStyle>
          <a:p>
            <a:pPr>
              <a:defRPr/>
            </a:pPr>
            <a:fld id="{12CC9B7B-0B19-4054-90B9-54B96C23D280}" type="slidenum">
              <a:rPr lang="en-GB"/>
              <a:pPr>
                <a:defRPr/>
              </a:pPr>
              <a:t>‹#›</a:t>
            </a:fld>
            <a:endParaRPr lang="en-GB" dirty="0"/>
          </a:p>
        </p:txBody>
      </p:sp>
    </p:spTree>
    <p:extLst>
      <p:ext uri="{BB962C8B-B14F-4D97-AF65-F5344CB8AC3E}">
        <p14:creationId xmlns:p14="http://schemas.microsoft.com/office/powerpoint/2010/main" val="2565526711"/>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1</a:t>
            </a:fld>
            <a:endParaRPr lang="en-US"/>
          </a:p>
        </p:txBody>
      </p:sp>
    </p:spTree>
    <p:extLst>
      <p:ext uri="{BB962C8B-B14F-4D97-AF65-F5344CB8AC3E}">
        <p14:creationId xmlns:p14="http://schemas.microsoft.com/office/powerpoint/2010/main" val="175050836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jp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תמונה 6" descr="open-slide.jp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175" y="0"/>
            <a:ext cx="91376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title"/>
          </p:nvPr>
        </p:nvSpPr>
        <p:spPr>
          <a:xfrm>
            <a:off x="742950" y="4981193"/>
            <a:ext cx="8067675" cy="684277"/>
          </a:xfrm>
        </p:spPr>
        <p:txBody>
          <a:bodyPr anchor="t"/>
          <a:lstStyle>
            <a:lvl1pPr algn="l">
              <a:defRPr sz="2800" b="1" cap="all"/>
            </a:lvl1pPr>
          </a:lstStyle>
          <a:p>
            <a:r>
              <a:rPr lang="en-US"/>
              <a:t>Click to edit Master title style</a:t>
            </a:r>
            <a:endParaRPr lang="en-GB" dirty="0"/>
          </a:p>
        </p:txBody>
      </p:sp>
      <p:sp>
        <p:nvSpPr>
          <p:cNvPr id="8" name="Text Placeholder 2"/>
          <p:cNvSpPr>
            <a:spLocks noGrp="1"/>
          </p:cNvSpPr>
          <p:nvPr>
            <p:ph type="body" idx="1"/>
          </p:nvPr>
        </p:nvSpPr>
        <p:spPr>
          <a:xfrm>
            <a:off x="742949" y="5474970"/>
            <a:ext cx="8081011" cy="514350"/>
          </a:xfrm>
        </p:spPr>
        <p:txBody>
          <a:bodyPr anchor="ctr"/>
          <a:lstStyle>
            <a:lvl1pPr marL="0" indent="0" algn="l">
              <a:buNone/>
              <a:defRPr sz="2000" b="1">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6" name="Text Placeholder 2"/>
          <p:cNvSpPr>
            <a:spLocks noGrp="1"/>
          </p:cNvSpPr>
          <p:nvPr>
            <p:ph type="body" idx="11"/>
          </p:nvPr>
        </p:nvSpPr>
        <p:spPr>
          <a:xfrm>
            <a:off x="742949" y="6000768"/>
            <a:ext cx="8088631" cy="514350"/>
          </a:xfrm>
        </p:spPr>
        <p:txBody>
          <a:bodyPr anchor="ctr"/>
          <a:lstStyle>
            <a:lvl1pPr marL="0" indent="0" algn="l">
              <a:buNone/>
              <a:defRPr sz="1600" b="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0" name="Footer Placeholder 3"/>
          <p:cNvSpPr>
            <a:spLocks noGrp="1"/>
          </p:cNvSpPr>
          <p:nvPr>
            <p:ph type="ftr" sz="quarter" idx="10"/>
          </p:nvPr>
        </p:nvSpPr>
        <p:spPr>
          <a:xfrm>
            <a:off x="431800" y="6588125"/>
            <a:ext cx="5210175" cy="365125"/>
          </a:xfrm>
        </p:spPr>
        <p:txBody>
          <a:bodyPr/>
          <a:lstStyle/>
          <a:p>
            <a:pPr>
              <a:defRPr/>
            </a:pPr>
            <a:r>
              <a:rPr lang="en-US" dirty="0"/>
              <a:t>© ETSI 2016. All rights reserved</a:t>
            </a:r>
          </a:p>
        </p:txBody>
      </p:sp>
    </p:spTree>
    <p:extLst>
      <p:ext uri="{BB962C8B-B14F-4D97-AF65-F5344CB8AC3E}">
        <p14:creationId xmlns:p14="http://schemas.microsoft.com/office/powerpoint/2010/main" val="1927201493"/>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4" name="תמונה 6" descr="Divider1.jp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175" y="0"/>
            <a:ext cx="91376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title"/>
          </p:nvPr>
        </p:nvSpPr>
        <p:spPr>
          <a:xfrm>
            <a:off x="722313" y="5349876"/>
            <a:ext cx="7772400" cy="660400"/>
          </a:xfrm>
        </p:spPr>
        <p:txBody>
          <a:bodyPr anchor="t"/>
          <a:lstStyle>
            <a:lvl1pPr algn="l">
              <a:defRPr sz="3200" b="1" cap="all"/>
            </a:lvl1pPr>
          </a:lstStyle>
          <a:p>
            <a:r>
              <a:rPr lang="en-US"/>
              <a:t>Click to edit Master title style</a:t>
            </a:r>
            <a:endParaRPr lang="en-GB"/>
          </a:p>
        </p:txBody>
      </p:sp>
      <p:sp>
        <p:nvSpPr>
          <p:cNvPr id="8" name="Text Placeholder 2"/>
          <p:cNvSpPr>
            <a:spLocks noGrp="1"/>
          </p:cNvSpPr>
          <p:nvPr>
            <p:ph type="body" idx="1"/>
          </p:nvPr>
        </p:nvSpPr>
        <p:spPr>
          <a:xfrm>
            <a:off x="722313" y="6067425"/>
            <a:ext cx="7772400" cy="434975"/>
          </a:xfrm>
        </p:spPr>
        <p:txBody>
          <a:bodyPr anchor="b"/>
          <a:lstStyle>
            <a:lvl1pPr marL="0" indent="0">
              <a:buNone/>
              <a:defRPr sz="2000" b="1">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Slide Number Placeholder 5"/>
          <p:cNvSpPr>
            <a:spLocks noGrp="1"/>
          </p:cNvSpPr>
          <p:nvPr>
            <p:ph type="sldNum" sz="quarter" idx="10"/>
          </p:nvPr>
        </p:nvSpPr>
        <p:spPr/>
        <p:txBody>
          <a:bodyPr/>
          <a:lstStyle>
            <a:lvl1pPr>
              <a:defRPr/>
            </a:lvl1pPr>
          </a:lstStyle>
          <a:p>
            <a:pPr>
              <a:defRPr/>
            </a:pPr>
            <a:fld id="{2A084AC1-88D2-4108-8012-F191098717B2}" type="slidenum">
              <a:rPr lang="en-GB"/>
              <a:pPr>
                <a:defRPr/>
              </a:pPr>
              <a:t>‹#›</a:t>
            </a:fld>
            <a:endParaRPr lang="en-GB" dirty="0"/>
          </a:p>
        </p:txBody>
      </p:sp>
      <p:sp>
        <p:nvSpPr>
          <p:cNvPr id="10" name="Footer Placeholder 3"/>
          <p:cNvSpPr>
            <a:spLocks noGrp="1"/>
          </p:cNvSpPr>
          <p:nvPr>
            <p:ph type="ftr" sz="quarter" idx="11"/>
          </p:nvPr>
        </p:nvSpPr>
        <p:spPr>
          <a:xfrm>
            <a:off x="431800" y="6588125"/>
            <a:ext cx="5210175" cy="365125"/>
          </a:xfrm>
        </p:spPr>
        <p:txBody>
          <a:bodyPr/>
          <a:lstStyle/>
          <a:p>
            <a:pPr>
              <a:defRPr/>
            </a:pPr>
            <a:r>
              <a:rPr lang="en-US" dirty="0"/>
              <a:t>© ETSI 2016. All rights reserved</a:t>
            </a:r>
          </a:p>
        </p:txBody>
      </p:sp>
    </p:spTree>
    <p:extLst>
      <p:ext uri="{BB962C8B-B14F-4D97-AF65-F5344CB8AC3E}">
        <p14:creationId xmlns:p14="http://schemas.microsoft.com/office/powerpoint/2010/main" val="2529776712"/>
      </p:ext>
    </p:extLst>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pic>
        <p:nvPicPr>
          <p:cNvPr id="4" name="תמונה 6" descr="Divider1.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75" y="0"/>
            <a:ext cx="91376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title"/>
          </p:nvPr>
        </p:nvSpPr>
        <p:spPr>
          <a:xfrm>
            <a:off x="722313" y="5349876"/>
            <a:ext cx="7772400" cy="660400"/>
          </a:xfrm>
        </p:spPr>
        <p:txBody>
          <a:bodyPr anchor="t"/>
          <a:lstStyle>
            <a:lvl1pPr algn="l">
              <a:defRPr sz="3200" b="1" cap="all"/>
            </a:lvl1pPr>
          </a:lstStyle>
          <a:p>
            <a:r>
              <a:rPr lang="en-US"/>
              <a:t>Click to edit Master title style</a:t>
            </a:r>
            <a:endParaRPr lang="en-GB"/>
          </a:p>
        </p:txBody>
      </p:sp>
      <p:sp>
        <p:nvSpPr>
          <p:cNvPr id="8" name="Text Placeholder 2"/>
          <p:cNvSpPr>
            <a:spLocks noGrp="1"/>
          </p:cNvSpPr>
          <p:nvPr>
            <p:ph type="body" idx="1"/>
          </p:nvPr>
        </p:nvSpPr>
        <p:spPr>
          <a:xfrm>
            <a:off x="722313" y="6067425"/>
            <a:ext cx="7772400" cy="434975"/>
          </a:xfrm>
        </p:spPr>
        <p:txBody>
          <a:bodyPr anchor="b"/>
          <a:lstStyle>
            <a:lvl1pPr marL="0" indent="0">
              <a:buNone/>
              <a:defRPr sz="2000" b="1">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Slide Number Placeholder 5"/>
          <p:cNvSpPr>
            <a:spLocks noGrp="1"/>
          </p:cNvSpPr>
          <p:nvPr>
            <p:ph type="sldNum" sz="quarter" idx="10"/>
          </p:nvPr>
        </p:nvSpPr>
        <p:spPr/>
        <p:txBody>
          <a:bodyPr/>
          <a:lstStyle>
            <a:lvl1pPr>
              <a:defRPr/>
            </a:lvl1pPr>
          </a:lstStyle>
          <a:p>
            <a:pPr>
              <a:defRPr/>
            </a:pPr>
            <a:fld id="{407D268B-57ED-42C3-9999-AF90E092D75B}" type="slidenum">
              <a:rPr lang="en-GB"/>
              <a:pPr>
                <a:defRPr/>
              </a:pPr>
              <a:t>‹#›</a:t>
            </a:fld>
            <a:endParaRPr lang="en-GB" dirty="0"/>
          </a:p>
        </p:txBody>
      </p:sp>
      <p:sp>
        <p:nvSpPr>
          <p:cNvPr id="9" name="Footer Placeholder 3"/>
          <p:cNvSpPr>
            <a:spLocks noGrp="1"/>
          </p:cNvSpPr>
          <p:nvPr>
            <p:ph type="ftr" sz="quarter" idx="11"/>
          </p:nvPr>
        </p:nvSpPr>
        <p:spPr>
          <a:xfrm>
            <a:off x="431800" y="6588125"/>
            <a:ext cx="5210175" cy="365125"/>
          </a:xfrm>
        </p:spPr>
        <p:txBody>
          <a:bodyPr/>
          <a:lstStyle/>
          <a:p>
            <a:pPr>
              <a:defRPr/>
            </a:pPr>
            <a:r>
              <a:rPr lang="en-US" dirty="0"/>
              <a:t>© ETSI 2016. All rights reserved</a:t>
            </a:r>
          </a:p>
        </p:txBody>
      </p:sp>
    </p:spTree>
    <p:extLst>
      <p:ext uri="{BB962C8B-B14F-4D97-AF65-F5344CB8AC3E}">
        <p14:creationId xmlns:p14="http://schemas.microsoft.com/office/powerpoint/2010/main" val="4111921973"/>
      </p:ext>
    </p:extLst>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pic>
        <p:nvPicPr>
          <p:cNvPr id="4" name="תמונה 6" descr="Divider1.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75" y="0"/>
            <a:ext cx="91376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title"/>
          </p:nvPr>
        </p:nvSpPr>
        <p:spPr>
          <a:xfrm>
            <a:off x="722313" y="5349876"/>
            <a:ext cx="7772400" cy="660400"/>
          </a:xfrm>
        </p:spPr>
        <p:txBody>
          <a:bodyPr anchor="t"/>
          <a:lstStyle>
            <a:lvl1pPr algn="l">
              <a:defRPr sz="3200" b="1" cap="all"/>
            </a:lvl1pPr>
          </a:lstStyle>
          <a:p>
            <a:r>
              <a:rPr lang="en-US"/>
              <a:t>Click to edit Master title style</a:t>
            </a:r>
            <a:endParaRPr lang="en-GB"/>
          </a:p>
        </p:txBody>
      </p:sp>
      <p:sp>
        <p:nvSpPr>
          <p:cNvPr id="8" name="Text Placeholder 2"/>
          <p:cNvSpPr>
            <a:spLocks noGrp="1"/>
          </p:cNvSpPr>
          <p:nvPr>
            <p:ph type="body" idx="1"/>
          </p:nvPr>
        </p:nvSpPr>
        <p:spPr>
          <a:xfrm>
            <a:off x="722313" y="6067425"/>
            <a:ext cx="7772400" cy="434975"/>
          </a:xfrm>
        </p:spPr>
        <p:txBody>
          <a:bodyPr anchor="b"/>
          <a:lstStyle>
            <a:lvl1pPr marL="0" indent="0">
              <a:buNone/>
              <a:defRPr sz="2000" b="1">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Slide Number Placeholder 5"/>
          <p:cNvSpPr>
            <a:spLocks noGrp="1"/>
          </p:cNvSpPr>
          <p:nvPr>
            <p:ph type="sldNum" sz="quarter" idx="10"/>
          </p:nvPr>
        </p:nvSpPr>
        <p:spPr/>
        <p:txBody>
          <a:bodyPr/>
          <a:lstStyle>
            <a:lvl1pPr>
              <a:defRPr/>
            </a:lvl1pPr>
          </a:lstStyle>
          <a:p>
            <a:pPr>
              <a:defRPr/>
            </a:pPr>
            <a:fld id="{5133E2DC-F7FA-46C8-898A-03D6F54CBF8C}" type="slidenum">
              <a:rPr lang="en-GB"/>
              <a:pPr>
                <a:defRPr/>
              </a:pPr>
              <a:t>‹#›</a:t>
            </a:fld>
            <a:endParaRPr lang="en-GB" dirty="0"/>
          </a:p>
        </p:txBody>
      </p:sp>
      <p:sp>
        <p:nvSpPr>
          <p:cNvPr id="9" name="Footer Placeholder 3"/>
          <p:cNvSpPr>
            <a:spLocks noGrp="1"/>
          </p:cNvSpPr>
          <p:nvPr>
            <p:ph type="ftr" sz="quarter" idx="11"/>
          </p:nvPr>
        </p:nvSpPr>
        <p:spPr>
          <a:xfrm>
            <a:off x="431800" y="6588125"/>
            <a:ext cx="5210175" cy="365125"/>
          </a:xfrm>
        </p:spPr>
        <p:txBody>
          <a:bodyPr/>
          <a:lstStyle/>
          <a:p>
            <a:pPr>
              <a:defRPr/>
            </a:pPr>
            <a:r>
              <a:rPr lang="en-US" dirty="0"/>
              <a:t>© ETSI 2016. All rights reserved</a:t>
            </a:r>
          </a:p>
        </p:txBody>
      </p:sp>
    </p:spTree>
    <p:extLst>
      <p:ext uri="{BB962C8B-B14F-4D97-AF65-F5344CB8AC3E}">
        <p14:creationId xmlns:p14="http://schemas.microsoft.com/office/powerpoint/2010/main" val="219506033"/>
      </p:ext>
    </p:extLst>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5_Section Header">
    <p:spTree>
      <p:nvGrpSpPr>
        <p:cNvPr id="1" name=""/>
        <p:cNvGrpSpPr/>
        <p:nvPr/>
      </p:nvGrpSpPr>
      <p:grpSpPr>
        <a:xfrm>
          <a:off x="0" y="0"/>
          <a:ext cx="0" cy="0"/>
          <a:chOff x="0" y="0"/>
          <a:chExt cx="0" cy="0"/>
        </a:xfrm>
      </p:grpSpPr>
      <p:pic>
        <p:nvPicPr>
          <p:cNvPr id="4" name="תמונה 6" descr="Divider1.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75" y="0"/>
            <a:ext cx="91376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title"/>
          </p:nvPr>
        </p:nvSpPr>
        <p:spPr>
          <a:xfrm>
            <a:off x="722313" y="5349876"/>
            <a:ext cx="7772400" cy="660400"/>
          </a:xfrm>
        </p:spPr>
        <p:txBody>
          <a:bodyPr anchor="t"/>
          <a:lstStyle>
            <a:lvl1pPr algn="l">
              <a:defRPr sz="3200" b="1" cap="all"/>
            </a:lvl1pPr>
          </a:lstStyle>
          <a:p>
            <a:r>
              <a:rPr lang="en-US"/>
              <a:t>Click to edit Master title style</a:t>
            </a:r>
            <a:endParaRPr lang="en-GB"/>
          </a:p>
        </p:txBody>
      </p:sp>
      <p:sp>
        <p:nvSpPr>
          <p:cNvPr id="8" name="Text Placeholder 2"/>
          <p:cNvSpPr>
            <a:spLocks noGrp="1"/>
          </p:cNvSpPr>
          <p:nvPr>
            <p:ph type="body" idx="1"/>
          </p:nvPr>
        </p:nvSpPr>
        <p:spPr>
          <a:xfrm>
            <a:off x="722313" y="6067425"/>
            <a:ext cx="7772400" cy="434975"/>
          </a:xfrm>
        </p:spPr>
        <p:txBody>
          <a:bodyPr anchor="b"/>
          <a:lstStyle>
            <a:lvl1pPr marL="0" indent="0">
              <a:buNone/>
              <a:defRPr sz="2000" b="1">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Slide Number Placeholder 5"/>
          <p:cNvSpPr>
            <a:spLocks noGrp="1"/>
          </p:cNvSpPr>
          <p:nvPr>
            <p:ph type="sldNum" sz="quarter" idx="10"/>
          </p:nvPr>
        </p:nvSpPr>
        <p:spPr/>
        <p:txBody>
          <a:bodyPr/>
          <a:lstStyle>
            <a:lvl1pPr>
              <a:defRPr/>
            </a:lvl1pPr>
          </a:lstStyle>
          <a:p>
            <a:pPr>
              <a:defRPr/>
            </a:pPr>
            <a:fld id="{C2D64E82-519C-463D-ADD4-EF4D1EA98C21}" type="slidenum">
              <a:rPr lang="en-GB"/>
              <a:pPr>
                <a:defRPr/>
              </a:pPr>
              <a:t>‹#›</a:t>
            </a:fld>
            <a:endParaRPr lang="en-GB" dirty="0"/>
          </a:p>
        </p:txBody>
      </p:sp>
      <p:sp>
        <p:nvSpPr>
          <p:cNvPr id="9" name="Footer Placeholder 3"/>
          <p:cNvSpPr>
            <a:spLocks noGrp="1"/>
          </p:cNvSpPr>
          <p:nvPr>
            <p:ph type="ftr" sz="quarter" idx="11"/>
          </p:nvPr>
        </p:nvSpPr>
        <p:spPr>
          <a:xfrm>
            <a:off x="431800" y="6588125"/>
            <a:ext cx="5210175" cy="365125"/>
          </a:xfrm>
        </p:spPr>
        <p:txBody>
          <a:bodyPr/>
          <a:lstStyle/>
          <a:p>
            <a:pPr>
              <a:defRPr/>
            </a:pPr>
            <a:r>
              <a:rPr lang="en-US" dirty="0"/>
              <a:t>© ETSI 2016. All rights reserved</a:t>
            </a:r>
          </a:p>
        </p:txBody>
      </p:sp>
    </p:spTree>
    <p:extLst>
      <p:ext uri="{BB962C8B-B14F-4D97-AF65-F5344CB8AC3E}">
        <p14:creationId xmlns:p14="http://schemas.microsoft.com/office/powerpoint/2010/main" val="2891977741"/>
      </p:ext>
    </p:extLst>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1"/>
          </p:nvPr>
        </p:nvSpPr>
        <p:spPr/>
        <p:txBody>
          <a:bodyPr/>
          <a:lstStyle>
            <a:lvl1pPr>
              <a:defRPr/>
            </a:lvl1pPr>
          </a:lstStyle>
          <a:p>
            <a:pPr>
              <a:defRPr/>
            </a:pPr>
            <a:fld id="{64391CFD-BD98-4DFB-8227-CD1C58BD0BEE}" type="slidenum">
              <a:rPr lang="en-GB"/>
              <a:pPr>
                <a:defRPr/>
              </a:pPr>
              <a:t>‹#›</a:t>
            </a:fld>
            <a:endParaRPr lang="en-GB" dirty="0"/>
          </a:p>
        </p:txBody>
      </p:sp>
      <p:sp>
        <p:nvSpPr>
          <p:cNvPr id="7" name="Footer Placeholder 3"/>
          <p:cNvSpPr>
            <a:spLocks noGrp="1"/>
          </p:cNvSpPr>
          <p:nvPr>
            <p:ph type="ftr" sz="quarter" idx="10"/>
          </p:nvPr>
        </p:nvSpPr>
        <p:spPr>
          <a:xfrm>
            <a:off x="431800" y="6588125"/>
            <a:ext cx="5210175" cy="365125"/>
          </a:xfrm>
        </p:spPr>
        <p:txBody>
          <a:bodyPr/>
          <a:lstStyle/>
          <a:p>
            <a:pPr>
              <a:defRPr/>
            </a:pPr>
            <a:r>
              <a:rPr lang="en-US" dirty="0"/>
              <a:t>© ETSI 2016. All rights reserved</a:t>
            </a:r>
          </a:p>
        </p:txBody>
      </p:sp>
    </p:spTree>
    <p:extLst>
      <p:ext uri="{BB962C8B-B14F-4D97-AF65-F5344CB8AC3E}">
        <p14:creationId xmlns:p14="http://schemas.microsoft.com/office/powerpoint/2010/main" val="1479553846"/>
      </p:ext>
    </p:extLst>
  </p:cSld>
  <p:clrMapOvr>
    <a:masterClrMapping/>
  </p:clrMapOvr>
  <p:transition>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174" y="-9138"/>
            <a:ext cx="9148778" cy="6867137"/>
          </a:xfrm>
          <a:prstGeom prst="rect">
            <a:avLst/>
          </a:prstGeom>
        </p:spPr>
      </p:pic>
      <p:sp>
        <p:nvSpPr>
          <p:cNvPr id="11" name="Rectangle 10"/>
          <p:cNvSpPr/>
          <p:nvPr userDrawn="1"/>
        </p:nvSpPr>
        <p:spPr>
          <a:xfrm>
            <a:off x="-20173" y="-9137"/>
            <a:ext cx="9156182"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274891" y="2823498"/>
            <a:ext cx="8499539" cy="1514822"/>
          </a:xfrm>
          <a:prstGeom prst="rect">
            <a:avLst/>
          </a:prstGeom>
        </p:spPr>
        <p:txBody>
          <a:bodyPr>
            <a:normAutofit/>
          </a:bodyPr>
          <a:lstStyle>
            <a:lvl1pPr algn="l">
              <a:defRPr sz="285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274892" y="4554182"/>
            <a:ext cx="3006591" cy="534185"/>
          </a:xfrm>
          <a:prstGeom prst="rect">
            <a:avLst/>
          </a:prstGeom>
        </p:spPr>
        <p:txBody>
          <a:bodyPr>
            <a:normAutofit/>
          </a:bodyPr>
          <a:lstStyle>
            <a:lvl1pPr marL="0" indent="0" algn="l">
              <a:buNone/>
              <a:defRPr sz="1350" b="0" i="0">
                <a:solidFill>
                  <a:schemeClr val="bg1"/>
                </a:solidFill>
                <a:latin typeface="Arial" panose="020B0604020202020204" pitchFamily="34" charset="0"/>
                <a:cs typeface="Arial" panose="020B0604020202020204" pitchFamily="34" charset="0"/>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74891" y="499222"/>
            <a:ext cx="2811482" cy="780686"/>
          </a:xfrm>
          <a:prstGeom prst="rect">
            <a:avLst/>
          </a:prstGeom>
        </p:spPr>
      </p:pic>
    </p:spTree>
    <p:extLst>
      <p:ext uri="{BB962C8B-B14F-4D97-AF65-F5344CB8AC3E}">
        <p14:creationId xmlns:p14="http://schemas.microsoft.com/office/powerpoint/2010/main" val="4269867413"/>
      </p:ext>
    </p:extLst>
  </p:cSld>
  <p:clrMapOvr>
    <a:masterClrMapping/>
  </p:clrMapOvr>
  <p:transition>
    <p:wipe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174" y="-9138"/>
            <a:ext cx="9148778" cy="6867137"/>
          </a:xfrm>
          <a:prstGeom prst="rect">
            <a:avLst/>
          </a:prstGeom>
        </p:spPr>
      </p:pic>
      <p:sp>
        <p:nvSpPr>
          <p:cNvPr id="11" name="Rectangle 10"/>
          <p:cNvSpPr/>
          <p:nvPr userDrawn="1"/>
        </p:nvSpPr>
        <p:spPr>
          <a:xfrm>
            <a:off x="-20173" y="-9137"/>
            <a:ext cx="9156182"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eaLnBrk="1" fontAlgn="auto" hangingPunct="1">
              <a:spcBef>
                <a:spcPts val="0"/>
              </a:spcBef>
              <a:spcAft>
                <a:spcPts val="0"/>
              </a:spcAft>
            </a:pPr>
            <a:endParaRPr lang="en-US">
              <a:solidFill>
                <a:prstClr val="white"/>
              </a:solidFill>
            </a:endParaRPr>
          </a:p>
        </p:txBody>
      </p:sp>
      <p:sp>
        <p:nvSpPr>
          <p:cNvPr id="7" name="Title 1"/>
          <p:cNvSpPr>
            <a:spLocks noGrp="1"/>
          </p:cNvSpPr>
          <p:nvPr>
            <p:ph type="ctrTitle"/>
          </p:nvPr>
        </p:nvSpPr>
        <p:spPr>
          <a:xfrm>
            <a:off x="274891" y="2823498"/>
            <a:ext cx="8499539" cy="1514822"/>
          </a:xfrm>
          <a:prstGeom prst="rect">
            <a:avLst/>
          </a:prstGeom>
        </p:spPr>
        <p:txBody>
          <a:bodyPr>
            <a:normAutofit/>
          </a:bodyPr>
          <a:lstStyle>
            <a:lvl1pPr algn="l">
              <a:defRPr sz="285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274892" y="4554182"/>
            <a:ext cx="3006591" cy="534185"/>
          </a:xfrm>
          <a:prstGeom prst="rect">
            <a:avLst/>
          </a:prstGeom>
        </p:spPr>
        <p:txBody>
          <a:bodyPr>
            <a:normAutofit/>
          </a:bodyPr>
          <a:lstStyle>
            <a:lvl1pPr marL="0" indent="0" algn="l">
              <a:buNone/>
              <a:defRPr sz="1350" b="0" i="0">
                <a:solidFill>
                  <a:schemeClr val="bg1"/>
                </a:solidFill>
                <a:latin typeface="Arial" panose="020B0604020202020204" pitchFamily="34" charset="0"/>
                <a:cs typeface="Arial" panose="020B0604020202020204" pitchFamily="34" charset="0"/>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74891" y="499222"/>
            <a:ext cx="2811482" cy="780686"/>
          </a:xfrm>
          <a:prstGeom prst="rect">
            <a:avLst/>
          </a:prstGeom>
        </p:spPr>
      </p:pic>
    </p:spTree>
    <p:extLst>
      <p:ext uri="{BB962C8B-B14F-4D97-AF65-F5344CB8AC3E}">
        <p14:creationId xmlns:p14="http://schemas.microsoft.com/office/powerpoint/2010/main" val="1064950502"/>
      </p:ext>
    </p:extLst>
  </p:cSld>
  <p:clrMapOvr>
    <a:masterClrMapping/>
  </p:clrMapOvr>
  <p:transition>
    <p:wipe dir="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9144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a:solidFill>
                <a:prstClr val="white"/>
              </a:solidFill>
            </a:endParaRPr>
          </a:p>
        </p:txBody>
      </p:sp>
      <p:sp>
        <p:nvSpPr>
          <p:cNvPr id="5" name="Date Placeholder 3"/>
          <p:cNvSpPr>
            <a:spLocks noGrp="1"/>
          </p:cNvSpPr>
          <p:nvPr>
            <p:ph type="dt" sz="half" idx="2"/>
          </p:nvPr>
        </p:nvSpPr>
        <p:spPr>
          <a:xfrm>
            <a:off x="54723" y="6489325"/>
            <a:ext cx="2701178" cy="365125"/>
          </a:xfrm>
          <a:prstGeom prst="rect">
            <a:avLst/>
          </a:prstGeom>
        </p:spPr>
        <p:txBody>
          <a:bodyPr/>
          <a:lstStyle>
            <a:lvl1pPr>
              <a:defRPr>
                <a:solidFill>
                  <a:schemeClr val="tx1">
                    <a:alpha val="50000"/>
                  </a:schemeClr>
                </a:solidFill>
              </a:defRPr>
            </a:lvl1pPr>
          </a:lstStyle>
          <a:p>
            <a:endParaRPr lang="en-US" dirty="0">
              <a:solidFill>
                <a:prstClr val="black">
                  <a:alpha val="50000"/>
                </a:prstClr>
              </a:solidFill>
            </a:endParaRPr>
          </a:p>
        </p:txBody>
      </p:sp>
      <p:sp>
        <p:nvSpPr>
          <p:cNvPr id="6" name="Slide Number Placeholder 5"/>
          <p:cNvSpPr>
            <a:spLocks noGrp="1"/>
          </p:cNvSpPr>
          <p:nvPr>
            <p:ph type="sldNum" sz="quarter" idx="4"/>
          </p:nvPr>
        </p:nvSpPr>
        <p:spPr>
          <a:xfrm>
            <a:off x="8676528" y="6504193"/>
            <a:ext cx="455519"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solidFill>
                  <a:prstClr val="black">
                    <a:alpha val="50000"/>
                  </a:prstClr>
                </a:solidFill>
              </a:rPr>
              <a:pPr/>
              <a:t>‹#›</a:t>
            </a:fld>
            <a:endParaRPr lang="en-US" dirty="0">
              <a:solidFill>
                <a:prstClr val="black">
                  <a:alpha val="50000"/>
                </a:prstClr>
              </a:solidFill>
            </a:endParaRPr>
          </a:p>
        </p:txBody>
      </p:sp>
      <p:sp>
        <p:nvSpPr>
          <p:cNvPr id="9" name="Title Placeholder 1"/>
          <p:cNvSpPr>
            <a:spLocks noGrp="1"/>
          </p:cNvSpPr>
          <p:nvPr>
            <p:ph type="title"/>
          </p:nvPr>
        </p:nvSpPr>
        <p:spPr>
          <a:xfrm>
            <a:off x="236221" y="197831"/>
            <a:ext cx="862965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235744" y="1138239"/>
            <a:ext cx="862965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60223191"/>
      </p:ext>
    </p:extLst>
  </p:cSld>
  <p:clrMapOvr>
    <a:masterClrMapping/>
  </p:clrMapOvr>
  <p:transition>
    <p:wipe dir="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08610" y="1301190"/>
            <a:ext cx="420624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301190"/>
            <a:ext cx="425577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54723" y="6489325"/>
            <a:ext cx="2701178" cy="365125"/>
          </a:xfrm>
          <a:prstGeom prst="rect">
            <a:avLst/>
          </a:prstGeom>
        </p:spPr>
        <p:txBody>
          <a:bodyPr/>
          <a:lstStyle>
            <a:lvl1pPr>
              <a:defRPr>
                <a:solidFill>
                  <a:schemeClr val="tx1">
                    <a:alpha val="50000"/>
                  </a:schemeClr>
                </a:solidFill>
              </a:defRPr>
            </a:lvl1pPr>
          </a:lstStyle>
          <a:p>
            <a:endParaRPr lang="en-US" dirty="0">
              <a:solidFill>
                <a:prstClr val="black">
                  <a:alpha val="50000"/>
                </a:prstClr>
              </a:solidFill>
            </a:endParaRPr>
          </a:p>
        </p:txBody>
      </p:sp>
      <p:sp>
        <p:nvSpPr>
          <p:cNvPr id="7" name="Slide Number Placeholder 5"/>
          <p:cNvSpPr>
            <a:spLocks noGrp="1"/>
          </p:cNvSpPr>
          <p:nvPr>
            <p:ph type="sldNum" sz="quarter" idx="4"/>
          </p:nvPr>
        </p:nvSpPr>
        <p:spPr>
          <a:xfrm>
            <a:off x="8676528" y="6504193"/>
            <a:ext cx="455519"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solidFill>
                  <a:prstClr val="black">
                    <a:alpha val="50000"/>
                  </a:prstClr>
                </a:solidFill>
              </a:rPr>
              <a:pPr/>
              <a:t>‹#›</a:t>
            </a:fld>
            <a:endParaRPr lang="en-US" dirty="0">
              <a:solidFill>
                <a:prstClr val="black">
                  <a:alpha val="50000"/>
                </a:prstClr>
              </a:solidFill>
            </a:endParaRPr>
          </a:p>
        </p:txBody>
      </p:sp>
      <p:sp>
        <p:nvSpPr>
          <p:cNvPr id="10" name="Title 1"/>
          <p:cNvSpPr txBox="1">
            <a:spLocks/>
          </p:cNvSpPr>
          <p:nvPr userDrawn="1"/>
        </p:nvSpPr>
        <p:spPr>
          <a:xfrm>
            <a:off x="308610" y="189286"/>
            <a:ext cx="8191612"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pPr fontAlgn="auto">
              <a:spcAft>
                <a:spcPts val="0"/>
              </a:spcAft>
            </a:pPr>
            <a:r>
              <a:rPr lang="en-US" sz="2700" dirty="0">
                <a:solidFill>
                  <a:prstClr val="white"/>
                </a:solidFill>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2484697181"/>
      </p:ext>
    </p:extLst>
  </p:cSld>
  <p:clrMapOvr>
    <a:masterClrMapping/>
  </p:clrMapOvr>
  <p:transition>
    <p:wipe dir="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700" y="-9138"/>
            <a:ext cx="9148778" cy="6867137"/>
          </a:xfrm>
          <a:prstGeom prst="rect">
            <a:avLst/>
          </a:prstGeom>
        </p:spPr>
      </p:pic>
      <p:sp>
        <p:nvSpPr>
          <p:cNvPr id="9" name="Rectangle 8"/>
          <p:cNvSpPr/>
          <p:nvPr userDrawn="1"/>
        </p:nvSpPr>
        <p:spPr>
          <a:xfrm>
            <a:off x="-2" y="1062319"/>
            <a:ext cx="4121831"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eaLnBrk="1" fontAlgn="auto" hangingPunct="1">
              <a:spcBef>
                <a:spcPts val="0"/>
              </a:spcBef>
              <a:spcAft>
                <a:spcPts val="0"/>
              </a:spcAft>
            </a:pPr>
            <a:r>
              <a:rPr lang="en-US" dirty="0">
                <a:solidFill>
                  <a:prstClr val="white"/>
                </a:solidFill>
              </a:rPr>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7225" y="1423411"/>
            <a:ext cx="2857776" cy="793541"/>
          </a:xfrm>
          <a:prstGeom prst="rect">
            <a:avLst/>
          </a:prstGeom>
        </p:spPr>
      </p:pic>
    </p:spTree>
    <p:extLst>
      <p:ext uri="{BB962C8B-B14F-4D97-AF65-F5344CB8AC3E}">
        <p14:creationId xmlns:p14="http://schemas.microsoft.com/office/powerpoint/2010/main" val="1800569556"/>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Slide Number Placeholder 5"/>
          <p:cNvSpPr>
            <a:spLocks noGrp="1"/>
          </p:cNvSpPr>
          <p:nvPr>
            <p:ph type="sldNum" sz="quarter" idx="11"/>
          </p:nvPr>
        </p:nvSpPr>
        <p:spPr/>
        <p:txBody>
          <a:bodyPr/>
          <a:lstStyle>
            <a:lvl1pPr>
              <a:defRPr/>
            </a:lvl1pPr>
          </a:lstStyle>
          <a:p>
            <a:pPr>
              <a:defRPr/>
            </a:pPr>
            <a:fld id="{7994D5C2-550C-463D-8943-2F919CB44A39}" type="slidenum">
              <a:rPr lang="en-GB"/>
              <a:pPr>
                <a:defRPr/>
              </a:pPr>
              <a:t>‹#›</a:t>
            </a:fld>
            <a:endParaRPr lang="en-GB" dirty="0"/>
          </a:p>
        </p:txBody>
      </p:sp>
      <p:sp>
        <p:nvSpPr>
          <p:cNvPr id="6" name="Footer Placeholder 3"/>
          <p:cNvSpPr>
            <a:spLocks noGrp="1"/>
          </p:cNvSpPr>
          <p:nvPr>
            <p:ph type="ftr" sz="quarter" idx="10"/>
          </p:nvPr>
        </p:nvSpPr>
        <p:spPr>
          <a:xfrm>
            <a:off x="431800" y="6588125"/>
            <a:ext cx="5210175" cy="365125"/>
          </a:xfrm>
        </p:spPr>
        <p:txBody>
          <a:bodyPr/>
          <a:lstStyle/>
          <a:p>
            <a:pPr>
              <a:defRPr/>
            </a:pPr>
            <a:r>
              <a:rPr lang="en-US" dirty="0"/>
              <a:t>© ETSI 2016. All rights reserved</a:t>
            </a:r>
          </a:p>
        </p:txBody>
      </p:sp>
    </p:spTree>
    <p:extLst>
      <p:ext uri="{BB962C8B-B14F-4D97-AF65-F5344CB8AC3E}">
        <p14:creationId xmlns:p14="http://schemas.microsoft.com/office/powerpoint/2010/main" val="214732295"/>
      </p:ext>
    </p:extLst>
  </p:cSld>
  <p:clrMapOvr>
    <a:masterClrMapping/>
  </p:clrMapOvr>
  <p:transition>
    <p:wipe dir="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1 White - plain with headlines">
    <p:spTree>
      <p:nvGrpSpPr>
        <p:cNvPr id="1" name=""/>
        <p:cNvGrpSpPr/>
        <p:nvPr/>
      </p:nvGrpSpPr>
      <p:grpSpPr>
        <a:xfrm>
          <a:off x="0" y="0"/>
          <a:ext cx="0" cy="0"/>
          <a:chOff x="0" y="0"/>
          <a:chExt cx="0" cy="0"/>
        </a:xfrm>
      </p:grpSpPr>
      <p:sp>
        <p:nvSpPr>
          <p:cNvPr id="13" name="Text Placeholder 12"/>
          <p:cNvSpPr>
            <a:spLocks noGrp="1"/>
          </p:cNvSpPr>
          <p:nvPr>
            <p:ph type="body" sz="quarter" idx="10" hasCustomPrompt="1"/>
          </p:nvPr>
        </p:nvSpPr>
        <p:spPr>
          <a:xfrm>
            <a:off x="417600" y="787200"/>
            <a:ext cx="8308800" cy="412800"/>
          </a:xfrm>
          <a:prstGeom prst="rect">
            <a:avLst/>
          </a:prstGeom>
        </p:spPr>
        <p:txBody>
          <a:bodyPr lIns="0" tIns="0" rIns="0" bIns="0"/>
          <a:lstStyle>
            <a:lvl1pPr marL="0" indent="0">
              <a:buNone/>
              <a:defRPr sz="2000">
                <a:solidFill>
                  <a:schemeClr val="bg2"/>
                </a:solidFill>
                <a:latin typeface="+mj-lt"/>
              </a:defRPr>
            </a:lvl1pPr>
            <a:lvl2pPr>
              <a:defRPr sz="2000">
                <a:latin typeface="+mj-lt"/>
              </a:defRPr>
            </a:lvl2pPr>
            <a:lvl3pPr>
              <a:defRPr sz="2000">
                <a:latin typeface="+mj-lt"/>
              </a:defRPr>
            </a:lvl3pPr>
            <a:lvl4pPr>
              <a:defRPr sz="2000">
                <a:latin typeface="+mj-lt"/>
              </a:defRPr>
            </a:lvl4pPr>
            <a:lvl5pPr>
              <a:defRPr sz="2000">
                <a:latin typeface="+mj-lt"/>
              </a:defRPr>
            </a:lvl5pPr>
          </a:lstStyle>
          <a:p>
            <a:pPr lvl="0"/>
            <a:r>
              <a:rPr lang="en-US" dirty="0"/>
              <a:t>Click to edit secondary headline</a:t>
            </a:r>
          </a:p>
        </p:txBody>
      </p:sp>
      <p:sp>
        <p:nvSpPr>
          <p:cNvPr id="68" name="Text Placeholder 42"/>
          <p:cNvSpPr>
            <a:spLocks noGrp="1"/>
          </p:cNvSpPr>
          <p:nvPr>
            <p:ph type="body" sz="quarter" idx="11" hasCustomPrompt="1"/>
          </p:nvPr>
        </p:nvSpPr>
        <p:spPr>
          <a:xfrm>
            <a:off x="417600" y="374400"/>
            <a:ext cx="8308800" cy="412800"/>
          </a:xfrm>
          <a:prstGeom prst="rect">
            <a:avLst/>
          </a:prstGeom>
        </p:spPr>
        <p:txBody>
          <a:bodyPr lIns="0" tIns="0" rIns="0" bIns="0"/>
          <a:lstStyle>
            <a:lvl1pPr marL="0" indent="0">
              <a:buNone/>
              <a:defRPr sz="2000" baseline="0">
                <a:solidFill>
                  <a:schemeClr val="tx1"/>
                </a:solidFill>
                <a:latin typeface="+mj-lt"/>
              </a:defRPr>
            </a:lvl1pPr>
          </a:lstStyle>
          <a:p>
            <a:pPr lvl="0"/>
            <a:r>
              <a:rPr lang="en-US" dirty="0"/>
              <a:t>Click to edit headline</a:t>
            </a:r>
          </a:p>
        </p:txBody>
      </p:sp>
    </p:spTree>
    <p:extLst>
      <p:ext uri="{BB962C8B-B14F-4D97-AF65-F5344CB8AC3E}">
        <p14:creationId xmlns:p14="http://schemas.microsoft.com/office/powerpoint/2010/main" val="3242082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תמונה 7" descr="Image1.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24625" y="1371600"/>
            <a:ext cx="2619375"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a:xfrm>
            <a:off x="457200" y="1600200"/>
            <a:ext cx="5991225" cy="48196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Slide Number Placeholder 5"/>
          <p:cNvSpPr>
            <a:spLocks noGrp="1"/>
          </p:cNvSpPr>
          <p:nvPr>
            <p:ph type="sldNum" sz="quarter" idx="10"/>
          </p:nvPr>
        </p:nvSpPr>
        <p:spPr/>
        <p:txBody>
          <a:bodyPr/>
          <a:lstStyle>
            <a:lvl1pPr>
              <a:defRPr/>
            </a:lvl1pPr>
          </a:lstStyle>
          <a:p>
            <a:pPr>
              <a:defRPr/>
            </a:pPr>
            <a:fld id="{8B1C3572-0287-470C-BEB8-31E911AAAE4C}" type="slidenum">
              <a:rPr lang="en-GB"/>
              <a:pPr>
                <a:defRPr/>
              </a:pPr>
              <a:t>‹#›</a:t>
            </a:fld>
            <a:endParaRPr lang="en-GB" dirty="0"/>
          </a:p>
        </p:txBody>
      </p:sp>
      <p:sp>
        <p:nvSpPr>
          <p:cNvPr id="7" name="Footer Placeholder 3"/>
          <p:cNvSpPr>
            <a:spLocks noGrp="1"/>
          </p:cNvSpPr>
          <p:nvPr>
            <p:ph type="ftr" sz="quarter" idx="11"/>
          </p:nvPr>
        </p:nvSpPr>
        <p:spPr>
          <a:xfrm>
            <a:off x="431800" y="6588125"/>
            <a:ext cx="5210175" cy="365125"/>
          </a:xfrm>
        </p:spPr>
        <p:txBody>
          <a:bodyPr/>
          <a:lstStyle/>
          <a:p>
            <a:pPr>
              <a:defRPr/>
            </a:pPr>
            <a:r>
              <a:rPr lang="en-US" dirty="0"/>
              <a:t>© ETSI 2016. All rights reserved</a:t>
            </a:r>
          </a:p>
        </p:txBody>
      </p:sp>
    </p:spTree>
    <p:extLst>
      <p:ext uri="{BB962C8B-B14F-4D97-AF65-F5344CB8AC3E}">
        <p14:creationId xmlns:p14="http://schemas.microsoft.com/office/powerpoint/2010/main" val="1164359913"/>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pic>
        <p:nvPicPr>
          <p:cNvPr id="4" name="תמונה 7" descr="Image1.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24625" y="1371600"/>
            <a:ext cx="2619375"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a:xfrm>
            <a:off x="457200" y="1600200"/>
            <a:ext cx="5962650" cy="47339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Slide Number Placeholder 5"/>
          <p:cNvSpPr>
            <a:spLocks noGrp="1"/>
          </p:cNvSpPr>
          <p:nvPr>
            <p:ph type="sldNum" sz="quarter" idx="10"/>
          </p:nvPr>
        </p:nvSpPr>
        <p:spPr/>
        <p:txBody>
          <a:bodyPr/>
          <a:lstStyle>
            <a:lvl1pPr>
              <a:defRPr/>
            </a:lvl1pPr>
          </a:lstStyle>
          <a:p>
            <a:pPr>
              <a:defRPr/>
            </a:pPr>
            <a:fld id="{D5FFF79F-9B57-4245-8B2A-61ACF4C773B2}" type="slidenum">
              <a:rPr lang="en-GB"/>
              <a:pPr>
                <a:defRPr/>
              </a:pPr>
              <a:t>‹#›</a:t>
            </a:fld>
            <a:endParaRPr lang="en-GB" dirty="0"/>
          </a:p>
        </p:txBody>
      </p:sp>
      <p:sp>
        <p:nvSpPr>
          <p:cNvPr id="7" name="Footer Placeholder 3"/>
          <p:cNvSpPr>
            <a:spLocks noGrp="1"/>
          </p:cNvSpPr>
          <p:nvPr>
            <p:ph type="ftr" sz="quarter" idx="11"/>
          </p:nvPr>
        </p:nvSpPr>
        <p:spPr>
          <a:xfrm>
            <a:off x="431800" y="6588125"/>
            <a:ext cx="5210175" cy="365125"/>
          </a:xfrm>
        </p:spPr>
        <p:txBody>
          <a:bodyPr/>
          <a:lstStyle/>
          <a:p>
            <a:pPr>
              <a:defRPr/>
            </a:pPr>
            <a:r>
              <a:rPr lang="en-US" dirty="0"/>
              <a:t>© ETSI 2016. All rights reserved</a:t>
            </a:r>
          </a:p>
        </p:txBody>
      </p:sp>
    </p:spTree>
    <p:extLst>
      <p:ext uri="{BB962C8B-B14F-4D97-AF65-F5344CB8AC3E}">
        <p14:creationId xmlns:p14="http://schemas.microsoft.com/office/powerpoint/2010/main" val="2533490288"/>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4" name="תמונה 7" descr="Image1.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24625" y="1371600"/>
            <a:ext cx="2619375"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a:xfrm>
            <a:off x="457200" y="1600200"/>
            <a:ext cx="5876925"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Slide Number Placeholder 5"/>
          <p:cNvSpPr>
            <a:spLocks noGrp="1"/>
          </p:cNvSpPr>
          <p:nvPr>
            <p:ph type="sldNum" sz="quarter" idx="10"/>
          </p:nvPr>
        </p:nvSpPr>
        <p:spPr/>
        <p:txBody>
          <a:bodyPr/>
          <a:lstStyle>
            <a:lvl1pPr>
              <a:defRPr/>
            </a:lvl1pPr>
          </a:lstStyle>
          <a:p>
            <a:pPr>
              <a:defRPr/>
            </a:pPr>
            <a:fld id="{6FEDA7C2-A1EF-4B03-B44E-DF229A1FFEA5}" type="slidenum">
              <a:rPr lang="en-GB"/>
              <a:pPr>
                <a:defRPr/>
              </a:pPr>
              <a:t>‹#›</a:t>
            </a:fld>
            <a:endParaRPr lang="en-GB" dirty="0"/>
          </a:p>
        </p:txBody>
      </p:sp>
      <p:sp>
        <p:nvSpPr>
          <p:cNvPr id="7" name="Footer Placeholder 3"/>
          <p:cNvSpPr>
            <a:spLocks noGrp="1"/>
          </p:cNvSpPr>
          <p:nvPr>
            <p:ph type="ftr" sz="quarter" idx="11"/>
          </p:nvPr>
        </p:nvSpPr>
        <p:spPr>
          <a:xfrm>
            <a:off x="431800" y="6588125"/>
            <a:ext cx="5210175" cy="365125"/>
          </a:xfrm>
        </p:spPr>
        <p:txBody>
          <a:bodyPr/>
          <a:lstStyle/>
          <a:p>
            <a:pPr>
              <a:defRPr/>
            </a:pPr>
            <a:r>
              <a:rPr lang="en-US" dirty="0"/>
              <a:t>© ETSI 2016. All rights reserved</a:t>
            </a:r>
          </a:p>
        </p:txBody>
      </p:sp>
    </p:spTree>
    <p:extLst>
      <p:ext uri="{BB962C8B-B14F-4D97-AF65-F5344CB8AC3E}">
        <p14:creationId xmlns:p14="http://schemas.microsoft.com/office/powerpoint/2010/main" val="2334693076"/>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pic>
        <p:nvPicPr>
          <p:cNvPr id="4" name="תמונה 7" descr="Image1.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24625" y="1371600"/>
            <a:ext cx="2619375"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a:xfrm>
            <a:off x="457200" y="1600200"/>
            <a:ext cx="5905500" cy="46101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Slide Number Placeholder 5"/>
          <p:cNvSpPr>
            <a:spLocks noGrp="1"/>
          </p:cNvSpPr>
          <p:nvPr>
            <p:ph type="sldNum" sz="quarter" idx="10"/>
          </p:nvPr>
        </p:nvSpPr>
        <p:spPr/>
        <p:txBody>
          <a:bodyPr/>
          <a:lstStyle>
            <a:lvl1pPr>
              <a:defRPr/>
            </a:lvl1pPr>
          </a:lstStyle>
          <a:p>
            <a:pPr>
              <a:defRPr/>
            </a:pPr>
            <a:fld id="{2B391C79-C40E-4695-9E95-3CAA832E7EE7}" type="slidenum">
              <a:rPr lang="en-GB"/>
              <a:pPr>
                <a:defRPr/>
              </a:pPr>
              <a:t>‹#›</a:t>
            </a:fld>
            <a:endParaRPr lang="en-GB" dirty="0"/>
          </a:p>
        </p:txBody>
      </p:sp>
      <p:sp>
        <p:nvSpPr>
          <p:cNvPr id="7" name="Footer Placeholder 3"/>
          <p:cNvSpPr>
            <a:spLocks noGrp="1"/>
          </p:cNvSpPr>
          <p:nvPr>
            <p:ph type="ftr" sz="quarter" idx="11"/>
          </p:nvPr>
        </p:nvSpPr>
        <p:spPr>
          <a:xfrm>
            <a:off x="431800" y="6588125"/>
            <a:ext cx="5210175" cy="365125"/>
          </a:xfrm>
        </p:spPr>
        <p:txBody>
          <a:bodyPr/>
          <a:lstStyle/>
          <a:p>
            <a:pPr>
              <a:defRPr/>
            </a:pPr>
            <a:r>
              <a:rPr lang="en-US" dirty="0"/>
              <a:t>© ETSI 2016. All rights reserved</a:t>
            </a:r>
          </a:p>
        </p:txBody>
      </p:sp>
    </p:spTree>
    <p:extLst>
      <p:ext uri="{BB962C8B-B14F-4D97-AF65-F5344CB8AC3E}">
        <p14:creationId xmlns:p14="http://schemas.microsoft.com/office/powerpoint/2010/main" val="886557945"/>
      </p:ext>
    </p:extLst>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5_Title and Content">
    <p:spTree>
      <p:nvGrpSpPr>
        <p:cNvPr id="1" name=""/>
        <p:cNvGrpSpPr/>
        <p:nvPr/>
      </p:nvGrpSpPr>
      <p:grpSpPr>
        <a:xfrm>
          <a:off x="0" y="0"/>
          <a:ext cx="0" cy="0"/>
          <a:chOff x="0" y="0"/>
          <a:chExt cx="0" cy="0"/>
        </a:xfrm>
      </p:grpSpPr>
      <p:pic>
        <p:nvPicPr>
          <p:cNvPr id="4" name="תמונה 7" descr="Image1.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24625" y="1371600"/>
            <a:ext cx="2619375"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a:xfrm>
            <a:off x="457200" y="1600200"/>
            <a:ext cx="5962650" cy="45624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Slide Number Placeholder 5"/>
          <p:cNvSpPr>
            <a:spLocks noGrp="1"/>
          </p:cNvSpPr>
          <p:nvPr>
            <p:ph type="sldNum" sz="quarter" idx="10"/>
          </p:nvPr>
        </p:nvSpPr>
        <p:spPr/>
        <p:txBody>
          <a:bodyPr/>
          <a:lstStyle>
            <a:lvl1pPr>
              <a:defRPr/>
            </a:lvl1pPr>
          </a:lstStyle>
          <a:p>
            <a:pPr>
              <a:defRPr/>
            </a:pPr>
            <a:fld id="{ABBF8DD2-BA12-41AE-933E-1B7B363E564A}" type="slidenum">
              <a:rPr lang="en-GB"/>
              <a:pPr>
                <a:defRPr/>
              </a:pPr>
              <a:t>‹#›</a:t>
            </a:fld>
            <a:endParaRPr lang="en-GB" dirty="0"/>
          </a:p>
        </p:txBody>
      </p:sp>
      <p:sp>
        <p:nvSpPr>
          <p:cNvPr id="7" name="Footer Placeholder 3"/>
          <p:cNvSpPr>
            <a:spLocks noGrp="1"/>
          </p:cNvSpPr>
          <p:nvPr>
            <p:ph type="ftr" sz="quarter" idx="11"/>
          </p:nvPr>
        </p:nvSpPr>
        <p:spPr>
          <a:xfrm>
            <a:off x="431800" y="6588125"/>
            <a:ext cx="5210175" cy="365125"/>
          </a:xfrm>
        </p:spPr>
        <p:txBody>
          <a:bodyPr/>
          <a:lstStyle/>
          <a:p>
            <a:pPr>
              <a:defRPr/>
            </a:pPr>
            <a:r>
              <a:rPr lang="en-US" dirty="0"/>
              <a:t>© ETSI 2016. All rights reserved</a:t>
            </a:r>
          </a:p>
        </p:txBody>
      </p:sp>
    </p:spTree>
    <p:extLst>
      <p:ext uri="{BB962C8B-B14F-4D97-AF65-F5344CB8AC3E}">
        <p14:creationId xmlns:p14="http://schemas.microsoft.com/office/powerpoint/2010/main" val="253085907"/>
      </p:ext>
    </p:extLst>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6_Title and Content">
    <p:spTree>
      <p:nvGrpSpPr>
        <p:cNvPr id="1" name=""/>
        <p:cNvGrpSpPr/>
        <p:nvPr/>
      </p:nvGrpSpPr>
      <p:grpSpPr>
        <a:xfrm>
          <a:off x="0" y="0"/>
          <a:ext cx="0" cy="0"/>
          <a:chOff x="0" y="0"/>
          <a:chExt cx="0" cy="0"/>
        </a:xfrm>
      </p:grpSpPr>
      <p:pic>
        <p:nvPicPr>
          <p:cNvPr id="4" name="תמונה 7" descr="Image1.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24625" y="1371600"/>
            <a:ext cx="2619375"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a:xfrm>
            <a:off x="457200" y="1600200"/>
            <a:ext cx="5886450" cy="4600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Slide Number Placeholder 5"/>
          <p:cNvSpPr>
            <a:spLocks noGrp="1"/>
          </p:cNvSpPr>
          <p:nvPr>
            <p:ph type="sldNum" sz="quarter" idx="10"/>
          </p:nvPr>
        </p:nvSpPr>
        <p:spPr/>
        <p:txBody>
          <a:bodyPr/>
          <a:lstStyle>
            <a:lvl1pPr>
              <a:defRPr/>
            </a:lvl1pPr>
          </a:lstStyle>
          <a:p>
            <a:pPr>
              <a:defRPr/>
            </a:pPr>
            <a:fld id="{859965AE-DE34-4DBA-B670-1CA40BCF1A1B}" type="slidenum">
              <a:rPr lang="en-GB"/>
              <a:pPr>
                <a:defRPr/>
              </a:pPr>
              <a:t>‹#›</a:t>
            </a:fld>
            <a:endParaRPr lang="en-GB" dirty="0"/>
          </a:p>
        </p:txBody>
      </p:sp>
      <p:sp>
        <p:nvSpPr>
          <p:cNvPr id="7" name="Footer Placeholder 3"/>
          <p:cNvSpPr>
            <a:spLocks noGrp="1"/>
          </p:cNvSpPr>
          <p:nvPr>
            <p:ph type="ftr" sz="quarter" idx="11"/>
          </p:nvPr>
        </p:nvSpPr>
        <p:spPr>
          <a:xfrm>
            <a:off x="431800" y="6588125"/>
            <a:ext cx="5210175" cy="365125"/>
          </a:xfrm>
        </p:spPr>
        <p:txBody>
          <a:bodyPr/>
          <a:lstStyle/>
          <a:p>
            <a:pPr>
              <a:defRPr/>
            </a:pPr>
            <a:r>
              <a:rPr lang="en-US" dirty="0"/>
              <a:t>© ETSI 2016. All rights reserved</a:t>
            </a:r>
          </a:p>
        </p:txBody>
      </p:sp>
    </p:spTree>
    <p:extLst>
      <p:ext uri="{BB962C8B-B14F-4D97-AF65-F5344CB8AC3E}">
        <p14:creationId xmlns:p14="http://schemas.microsoft.com/office/powerpoint/2010/main" val="3999821183"/>
      </p:ext>
    </p:extLst>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7_Title and Content">
    <p:spTree>
      <p:nvGrpSpPr>
        <p:cNvPr id="1" name=""/>
        <p:cNvGrpSpPr/>
        <p:nvPr/>
      </p:nvGrpSpPr>
      <p:grpSpPr>
        <a:xfrm>
          <a:off x="0" y="0"/>
          <a:ext cx="0" cy="0"/>
          <a:chOff x="0" y="0"/>
          <a:chExt cx="0" cy="0"/>
        </a:xfrm>
      </p:grpSpPr>
      <p:pic>
        <p:nvPicPr>
          <p:cNvPr id="4" name="תמונה 7" descr="Image1.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24625" y="1371600"/>
            <a:ext cx="2619375"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a:xfrm>
            <a:off x="457200" y="1600200"/>
            <a:ext cx="5915025" cy="45529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Slide Number Placeholder 5"/>
          <p:cNvSpPr>
            <a:spLocks noGrp="1"/>
          </p:cNvSpPr>
          <p:nvPr>
            <p:ph type="sldNum" sz="quarter" idx="10"/>
          </p:nvPr>
        </p:nvSpPr>
        <p:spPr/>
        <p:txBody>
          <a:bodyPr/>
          <a:lstStyle>
            <a:lvl1pPr>
              <a:defRPr/>
            </a:lvl1pPr>
          </a:lstStyle>
          <a:p>
            <a:pPr>
              <a:defRPr/>
            </a:pPr>
            <a:fld id="{37018BDB-49D0-4F9A-9041-AF7515E0766A}" type="slidenum">
              <a:rPr lang="en-GB"/>
              <a:pPr>
                <a:defRPr/>
              </a:pPr>
              <a:t>‹#›</a:t>
            </a:fld>
            <a:endParaRPr lang="en-GB" dirty="0"/>
          </a:p>
        </p:txBody>
      </p:sp>
      <p:sp>
        <p:nvSpPr>
          <p:cNvPr id="7" name="Footer Placeholder 3"/>
          <p:cNvSpPr>
            <a:spLocks noGrp="1"/>
          </p:cNvSpPr>
          <p:nvPr>
            <p:ph type="ftr" sz="quarter" idx="11"/>
          </p:nvPr>
        </p:nvSpPr>
        <p:spPr>
          <a:xfrm>
            <a:off x="431800" y="6588125"/>
            <a:ext cx="5210175" cy="365125"/>
          </a:xfrm>
        </p:spPr>
        <p:txBody>
          <a:bodyPr/>
          <a:lstStyle/>
          <a:p>
            <a:pPr>
              <a:defRPr/>
            </a:pPr>
            <a:r>
              <a:rPr lang="en-US" dirty="0"/>
              <a:t>© ETSI 2016. All rights reserved</a:t>
            </a:r>
          </a:p>
        </p:txBody>
      </p:sp>
    </p:spTree>
    <p:extLst>
      <p:ext uri="{BB962C8B-B14F-4D97-AF65-F5344CB8AC3E}">
        <p14:creationId xmlns:p14="http://schemas.microsoft.com/office/powerpoint/2010/main" val="495133801"/>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16.emf"/><Relationship Id="rId3" Type="http://schemas.openxmlformats.org/officeDocument/2006/relationships/slideLayout" Target="../slideLayouts/slideLayout18.xml"/><Relationship Id="rId7" Type="http://schemas.openxmlformats.org/officeDocument/2006/relationships/image" Target="../media/image17.jpg"/><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theme" Target="../theme/theme2.xml"/><Relationship Id="rId5" Type="http://schemas.openxmlformats.org/officeDocument/2006/relationships/slideLayout" Target="../slideLayouts/slideLayout20.xml"/><Relationship Id="rId4" Type="http://schemas.openxmlformats.org/officeDocument/2006/relationships/slideLayout" Target="../slideLayouts/slideLayout19.xml"/><Relationship Id="rId9" Type="http://schemas.openxmlformats.org/officeDocument/2006/relationships/image" Target="../media/image18.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תמונה 6" descr="content-slide.jpg"/>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276225" y="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endParaRPr lang="en-GB"/>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3"/>
          </p:nvPr>
        </p:nvSpPr>
        <p:spPr>
          <a:xfrm>
            <a:off x="431800" y="6588125"/>
            <a:ext cx="5210175"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800">
                <a:solidFill>
                  <a:srgbClr val="898989"/>
                </a:solidFill>
                <a:latin typeface="Calibri" pitchFamily="34" charset="0"/>
                <a:cs typeface="Calibri" pitchFamily="34" charset="0"/>
              </a:defRPr>
            </a:lvl1pPr>
          </a:lstStyle>
          <a:p>
            <a:pPr>
              <a:defRPr/>
            </a:pPr>
            <a:r>
              <a:rPr lang="en-US" dirty="0"/>
              <a:t>© ETSI 2016. All rights reserved</a:t>
            </a:r>
          </a:p>
        </p:txBody>
      </p:sp>
      <p:sp>
        <p:nvSpPr>
          <p:cNvPr id="6" name="Slide Number Placeholder 5"/>
          <p:cNvSpPr>
            <a:spLocks noGrp="1"/>
          </p:cNvSpPr>
          <p:nvPr>
            <p:ph type="sldNum" sz="quarter" idx="4"/>
          </p:nvPr>
        </p:nvSpPr>
        <p:spPr>
          <a:xfrm>
            <a:off x="-95250" y="6588125"/>
            <a:ext cx="3810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900">
                <a:solidFill>
                  <a:srgbClr val="8EB4E3"/>
                </a:solidFill>
              </a:defRPr>
            </a:lvl1pPr>
          </a:lstStyle>
          <a:p>
            <a:pPr>
              <a:defRPr/>
            </a:pPr>
            <a:fld id="{08C686B7-8507-4B46-A4D3-6D474B6BB2D3}" type="slidenum">
              <a:rPr lang="en-GB"/>
              <a:pPr>
                <a:defRPr/>
              </a:pPr>
              <a:t>‹#›</a:t>
            </a:fld>
            <a:endParaRPr lang="en-GB" dirty="0"/>
          </a:p>
        </p:txBody>
      </p:sp>
    </p:spTree>
  </p:cSld>
  <p:clrMap bg1="lt1" tx1="dk1" bg2="lt2" tx2="dk2" accent1="accent1" accent2="accent2" accent3="accent3" accent4="accent4" accent5="accent5" accent6="accent6" hlink="hlink" folHlink="folHlink"/>
  <p:sldLayoutIdLst>
    <p:sldLayoutId id="2147485240" r:id="rId1"/>
    <p:sldLayoutId id="2147485242" r:id="rId2"/>
    <p:sldLayoutId id="2147485243" r:id="rId3"/>
    <p:sldLayoutId id="2147485244" r:id="rId4"/>
    <p:sldLayoutId id="2147485245" r:id="rId5"/>
    <p:sldLayoutId id="2147485246" r:id="rId6"/>
    <p:sldLayoutId id="2147485247" r:id="rId7"/>
    <p:sldLayoutId id="2147485248" r:id="rId8"/>
    <p:sldLayoutId id="2147485249" r:id="rId9"/>
    <p:sldLayoutId id="2147485251" r:id="rId10"/>
    <p:sldLayoutId id="2147485252" r:id="rId11"/>
    <p:sldLayoutId id="2147485253" r:id="rId12"/>
    <p:sldLayoutId id="2147485255" r:id="rId13"/>
    <p:sldLayoutId id="2147485257" r:id="rId14"/>
    <p:sldLayoutId id="2147485258" r:id="rId15"/>
  </p:sldLayoutIdLst>
  <p:transition>
    <p:wipe dir="r"/>
  </p:transition>
  <p:hf hdr="0" dt="0"/>
  <p:txStyles>
    <p:titleStyle>
      <a:lvl1pPr algn="l" rtl="0" eaLnBrk="1" fontAlgn="base" hangingPunct="1">
        <a:spcBef>
          <a:spcPct val="0"/>
        </a:spcBef>
        <a:spcAft>
          <a:spcPct val="0"/>
        </a:spcAft>
        <a:defRPr sz="2800" b="1" kern="1200">
          <a:solidFill>
            <a:schemeClr val="tx2"/>
          </a:solidFill>
          <a:latin typeface="Calibri" pitchFamily="34" charset="0"/>
          <a:ea typeface="+mj-ea"/>
          <a:cs typeface="+mj-cs"/>
        </a:defRPr>
      </a:lvl1pPr>
      <a:lvl2pPr algn="l" rtl="0" eaLnBrk="1" fontAlgn="base" hangingPunct="1">
        <a:spcBef>
          <a:spcPct val="0"/>
        </a:spcBef>
        <a:spcAft>
          <a:spcPct val="0"/>
        </a:spcAft>
        <a:defRPr sz="2800" b="1">
          <a:solidFill>
            <a:schemeClr val="tx2"/>
          </a:solidFill>
          <a:latin typeface="Calibri" pitchFamily="34" charset="0"/>
        </a:defRPr>
      </a:lvl2pPr>
      <a:lvl3pPr algn="l" rtl="0" eaLnBrk="1" fontAlgn="base" hangingPunct="1">
        <a:spcBef>
          <a:spcPct val="0"/>
        </a:spcBef>
        <a:spcAft>
          <a:spcPct val="0"/>
        </a:spcAft>
        <a:defRPr sz="2800" b="1">
          <a:solidFill>
            <a:schemeClr val="tx2"/>
          </a:solidFill>
          <a:latin typeface="Calibri" pitchFamily="34" charset="0"/>
        </a:defRPr>
      </a:lvl3pPr>
      <a:lvl4pPr algn="l" rtl="0" eaLnBrk="1" fontAlgn="base" hangingPunct="1">
        <a:spcBef>
          <a:spcPct val="0"/>
        </a:spcBef>
        <a:spcAft>
          <a:spcPct val="0"/>
        </a:spcAft>
        <a:defRPr sz="2800" b="1">
          <a:solidFill>
            <a:schemeClr val="tx2"/>
          </a:solidFill>
          <a:latin typeface="Calibri" pitchFamily="34" charset="0"/>
        </a:defRPr>
      </a:lvl4pPr>
      <a:lvl5pPr algn="l" rtl="0" eaLnBrk="1" fontAlgn="base" hangingPunct="1">
        <a:spcBef>
          <a:spcPct val="0"/>
        </a:spcBef>
        <a:spcAft>
          <a:spcPct val="0"/>
        </a:spcAft>
        <a:defRPr sz="2800" b="1">
          <a:solidFill>
            <a:schemeClr val="tx2"/>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SzPct val="90000"/>
        <a:buBlip>
          <a:blip r:embed="rId18"/>
        </a:buBlip>
        <a:defRPr sz="2400" kern="1200">
          <a:solidFill>
            <a:srgbClr val="404040"/>
          </a:solidFill>
          <a:latin typeface="Calibri" pitchFamily="34" charset="0"/>
          <a:ea typeface="+mn-ea"/>
          <a:cs typeface="+mn-cs"/>
        </a:defRPr>
      </a:lvl1pPr>
      <a:lvl2pPr marL="742950" indent="-285750" algn="l" rtl="0" eaLnBrk="1" fontAlgn="base" hangingPunct="1">
        <a:spcBef>
          <a:spcPct val="20000"/>
        </a:spcBef>
        <a:spcAft>
          <a:spcPct val="0"/>
        </a:spcAft>
        <a:buClr>
          <a:schemeClr val="tx2"/>
        </a:buClr>
        <a:buSzPct val="120000"/>
        <a:buFont typeface="Arial" panose="020B0604020202020204" pitchFamily="34" charset="0"/>
        <a:buChar char="•"/>
        <a:defRPr sz="2000" kern="1200">
          <a:solidFill>
            <a:srgbClr val="404040"/>
          </a:solidFill>
          <a:latin typeface="Calibri" pitchFamily="34" charset="0"/>
          <a:ea typeface="+mn-ea"/>
          <a:cs typeface="+mn-cs"/>
        </a:defRPr>
      </a:lvl2pPr>
      <a:lvl3pPr marL="1143000" indent="-228600" algn="l" rtl="0" eaLnBrk="1" fontAlgn="base" hangingPunct="1">
        <a:spcBef>
          <a:spcPct val="20000"/>
        </a:spcBef>
        <a:spcAft>
          <a:spcPct val="0"/>
        </a:spcAft>
        <a:buClr>
          <a:schemeClr val="tx2"/>
        </a:buClr>
        <a:buSzPct val="120000"/>
        <a:buFont typeface="Arial" panose="020B0604020202020204" pitchFamily="34" charset="0"/>
        <a:buChar char="•"/>
        <a:defRPr sz="1600" kern="1200">
          <a:solidFill>
            <a:srgbClr val="404040"/>
          </a:solidFill>
          <a:latin typeface="Calibri" pitchFamily="34" charset="0"/>
          <a:ea typeface="+mn-ea"/>
          <a:cs typeface="+mn-cs"/>
        </a:defRPr>
      </a:lvl3pPr>
      <a:lvl4pPr marL="1600200" indent="-228600" algn="l" rtl="0" eaLnBrk="1" fontAlgn="base" hangingPunct="1">
        <a:spcBef>
          <a:spcPct val="20000"/>
        </a:spcBef>
        <a:spcAft>
          <a:spcPct val="0"/>
        </a:spcAft>
        <a:buClr>
          <a:schemeClr val="tx2"/>
        </a:buClr>
        <a:buSzPct val="120000"/>
        <a:buFont typeface="Arial" panose="020B0604020202020204" pitchFamily="34" charset="0"/>
        <a:buChar char="•"/>
        <a:defRPr sz="1600" kern="1200">
          <a:solidFill>
            <a:srgbClr val="404040"/>
          </a:solidFill>
          <a:latin typeface="Calibri" pitchFamily="34" charset="0"/>
          <a:ea typeface="+mn-ea"/>
          <a:cs typeface="+mn-cs"/>
        </a:defRPr>
      </a:lvl4pPr>
      <a:lvl5pPr marL="2057400" indent="-228600" algn="l" rtl="0" eaLnBrk="1" fontAlgn="base" hangingPunct="1">
        <a:spcBef>
          <a:spcPct val="20000"/>
        </a:spcBef>
        <a:spcAft>
          <a:spcPct val="0"/>
        </a:spcAft>
        <a:buClr>
          <a:schemeClr val="tx2"/>
        </a:buClr>
        <a:buSzPct val="120000"/>
        <a:buFont typeface="Arial" panose="020B0604020202020204" pitchFamily="34" charset="0"/>
        <a:buChar char="•"/>
        <a:defRPr sz="1600" kern="1200">
          <a:solidFill>
            <a:srgbClr val="404040"/>
          </a:solidFill>
          <a:latin typeface="Calibri"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15128" y="0"/>
            <a:ext cx="9144000" cy="968188"/>
          </a:xfrm>
          <a:prstGeom prst="rect">
            <a:avLst/>
          </a:prstGeom>
          <a:blipFill>
            <a:blip r:embed="rId7"/>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a:solidFill>
                <a:prstClr val="white"/>
              </a:solidFill>
            </a:endParaRPr>
          </a:p>
        </p:txBody>
      </p:sp>
      <p:sp>
        <p:nvSpPr>
          <p:cNvPr id="18" name="Rectangle 17"/>
          <p:cNvSpPr/>
          <p:nvPr userDrawn="1"/>
        </p:nvSpPr>
        <p:spPr>
          <a:xfrm>
            <a:off x="1" y="6479195"/>
            <a:ext cx="9159128"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en-US" dirty="0">
                <a:solidFill>
                  <a:prstClr val="white"/>
                </a:solidFill>
              </a:rPr>
              <a:t> </a:t>
            </a:r>
          </a:p>
        </p:txBody>
      </p:sp>
      <p:sp>
        <p:nvSpPr>
          <p:cNvPr id="19" name="Date Placeholder 3"/>
          <p:cNvSpPr>
            <a:spLocks noGrp="1"/>
          </p:cNvSpPr>
          <p:nvPr>
            <p:ph type="dt" sz="half" idx="2"/>
          </p:nvPr>
        </p:nvSpPr>
        <p:spPr>
          <a:xfrm>
            <a:off x="54723" y="6489325"/>
            <a:ext cx="1229248" cy="365125"/>
          </a:xfrm>
          <a:prstGeom prst="rect">
            <a:avLst/>
          </a:prstGeom>
        </p:spPr>
        <p:txBody>
          <a:bodyPr/>
          <a:lstStyle>
            <a:lvl1pPr>
              <a:defRPr sz="900" b="0" i="0">
                <a:solidFill>
                  <a:schemeClr val="tx1">
                    <a:alpha val="50000"/>
                  </a:schemeClr>
                </a:solidFill>
                <a:latin typeface="Arial" panose="020B0604020202020204" pitchFamily="34" charset="0"/>
                <a:cs typeface="Arial" panose="020B0604020202020204" pitchFamily="34" charset="0"/>
              </a:defRPr>
            </a:lvl1pPr>
          </a:lstStyle>
          <a:p>
            <a:pPr eaLnBrk="1" fontAlgn="auto" hangingPunct="1">
              <a:spcBef>
                <a:spcPts val="0"/>
              </a:spcBef>
              <a:spcAft>
                <a:spcPts val="0"/>
              </a:spcAft>
            </a:pPr>
            <a:endParaRPr lang="en-US" dirty="0">
              <a:solidFill>
                <a:prstClr val="black">
                  <a:alpha val="50000"/>
                </a:prstClr>
              </a:solidFill>
            </a:endParaRPr>
          </a:p>
        </p:txBody>
      </p:sp>
      <p:sp>
        <p:nvSpPr>
          <p:cNvPr id="20" name="Slide Number Placeholder 5"/>
          <p:cNvSpPr>
            <a:spLocks noGrp="1"/>
          </p:cNvSpPr>
          <p:nvPr>
            <p:ph type="sldNum" sz="quarter" idx="4"/>
          </p:nvPr>
        </p:nvSpPr>
        <p:spPr>
          <a:xfrm>
            <a:off x="8676528" y="6504193"/>
            <a:ext cx="455519" cy="365125"/>
          </a:xfrm>
          <a:prstGeom prst="rect">
            <a:avLst/>
          </a:prstGeom>
          <a:ln>
            <a:noFill/>
          </a:ln>
        </p:spPr>
        <p:txBody>
          <a:bodyPr/>
          <a:lstStyle>
            <a:lvl1pPr>
              <a:defRPr sz="900" b="0" i="0">
                <a:solidFill>
                  <a:schemeClr val="tx1">
                    <a:alpha val="50000"/>
                  </a:schemeClr>
                </a:solidFill>
                <a:latin typeface="Arial" panose="020B0604020202020204" pitchFamily="34" charset="0"/>
                <a:cs typeface="Arial" panose="020B0604020202020204" pitchFamily="34" charset="0"/>
              </a:defRPr>
            </a:lvl1pPr>
          </a:lstStyle>
          <a:p>
            <a:pPr eaLnBrk="1" fontAlgn="auto" hangingPunct="1">
              <a:spcBef>
                <a:spcPts val="0"/>
              </a:spcBef>
              <a:spcAft>
                <a:spcPts val="0"/>
              </a:spcAft>
            </a:pPr>
            <a:fld id="{6C9CD605-947A-3C4E-98CB-B055F943FEBA}" type="slidenum">
              <a:rPr lang="en-US" smtClean="0">
                <a:solidFill>
                  <a:prstClr val="black">
                    <a:alpha val="50000"/>
                  </a:prstClr>
                </a:solidFill>
              </a:rPr>
              <a:pPr eaLnBrk="1" fontAlgn="auto" hangingPunct="1">
                <a:spcBef>
                  <a:spcPts val="0"/>
                </a:spcBef>
                <a:spcAft>
                  <a:spcPts val="0"/>
                </a:spcAft>
              </a:pPr>
              <a:t>‹#›</a:t>
            </a:fld>
            <a:endParaRPr lang="en-US" dirty="0">
              <a:solidFill>
                <a:prstClr val="black">
                  <a:alpha val="50000"/>
                </a:prstClr>
              </a:solidFill>
            </a:endParaRPr>
          </a:p>
        </p:txBody>
      </p:sp>
      <p:pic>
        <p:nvPicPr>
          <p:cNvPr id="21" name="Picture 20"/>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7520642" y="6521843"/>
            <a:ext cx="1121148" cy="311318"/>
          </a:xfrm>
          <a:prstGeom prst="rect">
            <a:avLst/>
          </a:prstGeom>
        </p:spPr>
      </p:pic>
      <p:sp>
        <p:nvSpPr>
          <p:cNvPr id="2" name="Title Placeholder 1"/>
          <p:cNvSpPr>
            <a:spLocks noGrp="1"/>
          </p:cNvSpPr>
          <p:nvPr>
            <p:ph type="title"/>
          </p:nvPr>
        </p:nvSpPr>
        <p:spPr>
          <a:xfrm>
            <a:off x="236221" y="197831"/>
            <a:ext cx="862965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36221" y="1300481"/>
            <a:ext cx="862965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9" cstate="print">
            <a:alphaModFix/>
            <a:extLst>
              <a:ext uri="{28A0092B-C50C-407E-A947-70E740481C1C}">
                <a14:useLocalDpi xmlns:a14="http://schemas.microsoft.com/office/drawing/2010/main"/>
              </a:ext>
            </a:extLst>
          </a:blip>
          <a:srcRect/>
          <a:stretch/>
        </p:blipFill>
        <p:spPr>
          <a:xfrm>
            <a:off x="236221" y="6604616"/>
            <a:ext cx="1946699" cy="154799"/>
          </a:xfrm>
          <a:prstGeom prst="rect">
            <a:avLst/>
          </a:prstGeom>
          <a:noFill/>
          <a:ln>
            <a:noFill/>
          </a:ln>
        </p:spPr>
      </p:pic>
      <p:sp>
        <p:nvSpPr>
          <p:cNvPr id="4" name="Footer Placeholder 3"/>
          <p:cNvSpPr>
            <a:spLocks noGrp="1"/>
          </p:cNvSpPr>
          <p:nvPr>
            <p:ph type="ftr" sz="quarter" idx="3"/>
          </p:nvPr>
        </p:nvSpPr>
        <p:spPr>
          <a:xfrm>
            <a:off x="1546860" y="6521844"/>
            <a:ext cx="5505450" cy="365125"/>
          </a:xfrm>
          <a:prstGeom prst="rect">
            <a:avLst/>
          </a:prstGeom>
        </p:spPr>
        <p:txBody>
          <a:bodyPr vert="horz" lIns="91440" tIns="45720" rIns="91440" bIns="45720" rtlCol="0" anchor="ctr"/>
          <a:lstStyle>
            <a:lvl1pPr algn="ctr">
              <a:defRPr sz="900" b="0" i="0">
                <a:solidFill>
                  <a:schemeClr val="tx1">
                    <a:tint val="75000"/>
                  </a:schemeClr>
                </a:solidFill>
                <a:latin typeface="Arial" panose="020B0604020202020204" pitchFamily="34" charset="0"/>
                <a:cs typeface="Arial" panose="020B0604020202020204" pitchFamily="34" charset="0"/>
              </a:defRPr>
            </a:lvl1pPr>
          </a:lstStyle>
          <a:p>
            <a:pPr eaLnBrk="1" fontAlgn="auto" hangingPunct="1">
              <a:spcBef>
                <a:spcPts val="0"/>
              </a:spcBef>
              <a:spcAft>
                <a:spcPts val="0"/>
              </a:spcAft>
            </a:pPr>
            <a:endParaRPr lang="en-US" dirty="0">
              <a:solidFill>
                <a:prstClr val="black">
                  <a:tint val="75000"/>
                </a:prstClr>
              </a:solidFill>
            </a:endParaRPr>
          </a:p>
        </p:txBody>
      </p:sp>
    </p:spTree>
    <p:extLst>
      <p:ext uri="{BB962C8B-B14F-4D97-AF65-F5344CB8AC3E}">
        <p14:creationId xmlns:p14="http://schemas.microsoft.com/office/powerpoint/2010/main" val="2720045758"/>
      </p:ext>
    </p:extLst>
  </p:cSld>
  <p:clrMap bg1="lt1" tx1="dk1" bg2="lt2" tx2="dk2" accent1="accent1" accent2="accent2" accent3="accent3" accent4="accent4" accent5="accent5" accent6="accent6" hlink="hlink" folHlink="folHlink"/>
  <p:sldLayoutIdLst>
    <p:sldLayoutId id="2147485261" r:id="rId1"/>
    <p:sldLayoutId id="2147485262" r:id="rId2"/>
    <p:sldLayoutId id="2147485263" r:id="rId3"/>
    <p:sldLayoutId id="2147485264" r:id="rId4"/>
    <p:sldLayoutId id="2147485265" r:id="rId5"/>
  </p:sldLayoutIdLst>
  <p:transition>
    <p:wipe dir="r"/>
  </p:transition>
  <p:hf hdr="0" dt="0"/>
  <p:txStyles>
    <p:titleStyle>
      <a:lvl1pPr algn="l" defTabSz="685800" rtl="0" eaLnBrk="1" latinLnBrk="0" hangingPunct="1">
        <a:lnSpc>
          <a:spcPct val="90000"/>
        </a:lnSpc>
        <a:spcBef>
          <a:spcPct val="0"/>
        </a:spcBef>
        <a:buNone/>
        <a:defRPr sz="2700" b="0" i="0" kern="1200">
          <a:solidFill>
            <a:schemeClr val="bg1"/>
          </a:solidFill>
          <a:latin typeface="Arial" panose="020B0604020202020204" pitchFamily="34" charset="0"/>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charset="0"/>
        <a:buChar char="•"/>
        <a:defRPr sz="2100" b="0" i="0" kern="1200">
          <a:solidFill>
            <a:schemeClr val="tx2"/>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375"/>
        </a:spcBef>
        <a:buFont typeface=".AppleSystemUIFont" charset="-120"/>
        <a:buChar char="-"/>
        <a:defRPr sz="1800" b="0" i="0" kern="1200">
          <a:solidFill>
            <a:schemeClr val="tx2"/>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Font typeface="Arial" charset="0"/>
        <a:buChar char="•"/>
        <a:defRPr sz="1500" b="0" i="0" kern="1200">
          <a:solidFill>
            <a:schemeClr val="tx2"/>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charset="0"/>
        <a:buChar char="•"/>
        <a:defRPr sz="1350" b="0" i="0" kern="1200">
          <a:solidFill>
            <a:schemeClr val="tx2"/>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charset="0"/>
        <a:buChar char="•"/>
        <a:defRPr sz="1350" b="0" i="0" kern="1200">
          <a:solidFill>
            <a:schemeClr val="tx2"/>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s://www.iana.org/assignments/hash-function-text-names/hash-function-text-names.xhtml" TargetMode="External"/><Relationship Id="rId1" Type="http://schemas.openxmlformats.org/officeDocument/2006/relationships/slideLayout" Target="../slideLayouts/slideLayout17.xml"/><Relationship Id="rId4" Type="http://schemas.openxmlformats.org/officeDocument/2006/relationships/image" Target="../media/image20.png"/></Relationships>
</file>

<file path=ppt/slides/_rels/slide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vendor_org.com/MRF/v4.1/scripts/scale/scale.sh" TargetMode="External"/><Relationship Id="rId2" Type="http://schemas.openxmlformats.org/officeDocument/2006/relationships/hyperlink" Target="https://www.iana.org/assignments/hash-function-text-names/hash-function-text-names.xhtml" TargetMode="External"/><Relationship Id="rId1" Type="http://schemas.openxmlformats.org/officeDocument/2006/relationships/slideLayout" Target="../slideLayouts/slideLayout2.xml"/><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274891" y="2473035"/>
            <a:ext cx="8499539" cy="2389909"/>
          </a:xfrm>
        </p:spPr>
        <p:txBody>
          <a:bodyPr>
            <a:normAutofit fontScale="90000"/>
          </a:bodyPr>
          <a:lstStyle/>
          <a:p>
            <a:r>
              <a:rPr lang="en-US" sz="4500" b="1" dirty="0" smtClean="0">
                <a:solidFill>
                  <a:schemeClr val="tx1"/>
                </a:solidFill>
              </a:rPr>
              <a:t/>
            </a:r>
            <a:br>
              <a:rPr lang="en-US" sz="4500" b="1" dirty="0" smtClean="0">
                <a:solidFill>
                  <a:schemeClr val="tx1"/>
                </a:solidFill>
              </a:rPr>
            </a:br>
            <a:r>
              <a:rPr lang="en-US" sz="4500" b="1" dirty="0" smtClean="0">
                <a:solidFill>
                  <a:schemeClr val="tx1"/>
                </a:solidFill>
              </a:rPr>
              <a:t>VNF </a:t>
            </a:r>
            <a:r>
              <a:rPr lang="en-US" sz="4500" b="1" dirty="0" smtClean="0">
                <a:solidFill>
                  <a:schemeClr val="tx1"/>
                </a:solidFill>
              </a:rPr>
              <a:t>Package </a:t>
            </a:r>
            <a:r>
              <a:rPr lang="en-US" sz="4500" b="1" dirty="0" smtClean="0">
                <a:solidFill>
                  <a:schemeClr val="tx1"/>
                </a:solidFill>
              </a:rPr>
              <a:t>CSAR for </a:t>
            </a:r>
            <a:br>
              <a:rPr lang="en-US" sz="4500" b="1" dirty="0" smtClean="0">
                <a:solidFill>
                  <a:schemeClr val="tx1"/>
                </a:solidFill>
              </a:rPr>
            </a:br>
            <a:r>
              <a:rPr lang="en-US" sz="4500" b="1" dirty="0" smtClean="0">
                <a:solidFill>
                  <a:schemeClr val="tx1"/>
                </a:solidFill>
              </a:rPr>
              <a:t>ONAP Release 2 – adding Telco grade features</a:t>
            </a:r>
            <a:r>
              <a:rPr lang="en-US" sz="4500" b="1" dirty="0">
                <a:solidFill>
                  <a:srgbClr val="FF0000"/>
                </a:solidFill>
              </a:rPr>
              <a:t/>
            </a:r>
            <a:br>
              <a:rPr lang="en-US" sz="4500" b="1" dirty="0">
                <a:solidFill>
                  <a:srgbClr val="FF0000"/>
                </a:solidFill>
              </a:rPr>
            </a:br>
            <a:r>
              <a:rPr lang="en-US" dirty="0" smtClean="0"/>
              <a:t/>
            </a:r>
            <a:br>
              <a:rPr lang="en-US" dirty="0" smtClean="0"/>
            </a:br>
            <a:r>
              <a:rPr lang="en-US" dirty="0" smtClean="0"/>
              <a:t>Andrei Kojukhov, PhD, Amdocs</a:t>
            </a:r>
            <a:r>
              <a:rPr lang="en-US" dirty="0"/>
              <a:t/>
            </a:r>
            <a:br>
              <a:rPr lang="en-US" dirty="0"/>
            </a:br>
            <a:endParaRPr lang="en-US" dirty="0"/>
          </a:p>
        </p:txBody>
      </p:sp>
      <p:sp>
        <p:nvSpPr>
          <p:cNvPr id="5" name="Subtitle 2"/>
          <p:cNvSpPr>
            <a:spLocks noGrp="1"/>
          </p:cNvSpPr>
          <p:nvPr>
            <p:ph type="subTitle" idx="1"/>
          </p:nvPr>
        </p:nvSpPr>
        <p:spPr>
          <a:xfrm>
            <a:off x="3021365" y="5722997"/>
            <a:ext cx="3006591" cy="400639"/>
          </a:xfrm>
        </p:spPr>
        <p:txBody>
          <a:bodyPr/>
          <a:lstStyle>
            <a:lvl1pPr marL="0" indent="0" algn="l">
              <a:buNone/>
              <a:defRPr sz="1800" b="0" i="0">
                <a:solidFill>
                  <a:schemeClr val="bg1"/>
                </a:solidFill>
                <a:latin typeface="+mn-lt"/>
                <a:cs typeface="Helvetica Neue Ligh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algn="ctr"/>
            <a:r>
              <a:rPr lang="en-US" dirty="0" smtClean="0"/>
              <a:t>Oct 6, </a:t>
            </a:r>
            <a:r>
              <a:rPr lang="en-US" dirty="0"/>
              <a:t>2017</a:t>
            </a:r>
          </a:p>
        </p:txBody>
      </p:sp>
    </p:spTree>
    <p:extLst>
      <p:ext uri="{BB962C8B-B14F-4D97-AF65-F5344CB8AC3E}">
        <p14:creationId xmlns:p14="http://schemas.microsoft.com/office/powerpoint/2010/main" val="3436493970"/>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5">
            <a:extLst>
              <a:ext uri="{FF2B5EF4-FFF2-40B4-BE49-F238E27FC236}">
                <a16:creationId xmlns="" xmlns:a16="http://schemas.microsoft.com/office/drawing/2014/main" id="{853F0BC3-7E3E-4056-B21F-4EFBB608BCFC}"/>
              </a:ext>
            </a:extLst>
          </p:cNvPr>
          <p:cNvSpPr>
            <a:spLocks noGrp="1"/>
          </p:cNvSpPr>
          <p:nvPr>
            <p:ph type="body" sz="quarter" idx="11"/>
          </p:nvPr>
        </p:nvSpPr>
        <p:spPr>
          <a:xfrm>
            <a:off x="417600" y="374400"/>
            <a:ext cx="8308800" cy="412800"/>
          </a:xfrm>
        </p:spPr>
        <p:txBody>
          <a:bodyPr/>
          <a:lstStyle/>
          <a:p>
            <a:pPr>
              <a:spcBef>
                <a:spcPct val="0"/>
              </a:spcBef>
            </a:pPr>
            <a:r>
              <a:rPr lang="en-US" sz="2800" b="1" dirty="0">
                <a:solidFill>
                  <a:schemeClr val="bg1"/>
                </a:solidFill>
                <a:latin typeface="Calibri" pitchFamily="34" charset="0"/>
                <a:ea typeface="+mj-ea"/>
                <a:cs typeface="+mj-cs"/>
              </a:rPr>
              <a:t>Main Principles for ONAP VNF Package CSAR</a:t>
            </a:r>
          </a:p>
        </p:txBody>
      </p:sp>
      <p:sp>
        <p:nvSpPr>
          <p:cNvPr id="3" name="Rectangle 2"/>
          <p:cNvSpPr/>
          <p:nvPr/>
        </p:nvSpPr>
        <p:spPr>
          <a:xfrm>
            <a:off x="228600" y="1341900"/>
            <a:ext cx="8821882" cy="4985980"/>
          </a:xfrm>
          <a:prstGeom prst="rect">
            <a:avLst/>
          </a:prstGeom>
        </p:spPr>
        <p:txBody>
          <a:bodyPr wrap="square">
            <a:spAutoFit/>
          </a:bodyPr>
          <a:lstStyle/>
          <a:p>
            <a:pPr marL="342900" lvl="0" indent="-342900">
              <a:spcBef>
                <a:spcPts val="0"/>
              </a:spcBef>
              <a:spcAft>
                <a:spcPts val="0"/>
              </a:spcAft>
              <a:buFont typeface="Symbol" panose="05050102010706020507" pitchFamily="18" charset="2"/>
              <a:buChar char=""/>
            </a:pPr>
            <a:r>
              <a:rPr lang="en-US" sz="2400"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rPr>
              <a:t>ONAP Rel.1</a:t>
            </a:r>
            <a:r>
              <a:rPr lang="en-US" sz="2400"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rPr>
              <a:t> </a:t>
            </a:r>
            <a:r>
              <a:rPr lang="en-US" sz="2400"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rPr>
              <a:t>CSAR </a:t>
            </a:r>
            <a:endParaRPr lang="en-US" sz="2400" dirty="0">
              <a:solidFill>
                <a:srgbClr val="1F497D"/>
              </a:solidFill>
              <a:latin typeface="Calibri" panose="020F0502020204030204" pitchFamily="34" charset="0"/>
              <a:ea typeface="Calibri" panose="020F0502020204030204" pitchFamily="34" charset="0"/>
              <a:cs typeface="Times New Roman" panose="02020603050405020304" pitchFamily="18" charset="0"/>
            </a:endParaRPr>
          </a:p>
          <a:p>
            <a:pPr marL="800100" lvl="1" indent="-342900">
              <a:spcBef>
                <a:spcPts val="0"/>
              </a:spcBef>
              <a:spcAft>
                <a:spcPts val="0"/>
              </a:spcAft>
              <a:buFont typeface="Courier New" panose="02070309020205020404" pitchFamily="49" charset="0"/>
              <a:buChar char="o"/>
            </a:pPr>
            <a:r>
              <a:rPr lang="en-US" sz="2000"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rPr>
              <a:t>Based </a:t>
            </a:r>
            <a:r>
              <a:rPr lang="en-US" sz="2000" dirty="0">
                <a:solidFill>
                  <a:srgbClr val="1F497D"/>
                </a:solidFill>
                <a:latin typeface="Calibri" panose="020F0502020204030204" pitchFamily="34" charset="0"/>
                <a:ea typeface="Calibri" panose="020F0502020204030204" pitchFamily="34" charset="0"/>
                <a:cs typeface="Times New Roman" panose="02020603050405020304" pitchFamily="18" charset="0"/>
              </a:rPr>
              <a:t>on TOSCA.meta file – ETSI GS </a:t>
            </a:r>
            <a:r>
              <a:rPr lang="en-US" sz="2000"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rPr>
              <a:t>NFV-SOL004 </a:t>
            </a:r>
            <a:r>
              <a:rPr lang="en-US" sz="2000" dirty="0">
                <a:solidFill>
                  <a:srgbClr val="1F497D"/>
                </a:solidFill>
                <a:latin typeface="Calibri" panose="020F0502020204030204" pitchFamily="34" charset="0"/>
                <a:ea typeface="Calibri" panose="020F0502020204030204" pitchFamily="34" charset="0"/>
                <a:cs typeface="Times New Roman" panose="02020603050405020304" pitchFamily="18" charset="0"/>
              </a:rPr>
              <a:t>Option </a:t>
            </a:r>
            <a:r>
              <a:rPr lang="en-US" sz="2000"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rPr>
              <a:t>1</a:t>
            </a:r>
          </a:p>
          <a:p>
            <a:pPr marL="800100" lvl="1" indent="-342900">
              <a:spcBef>
                <a:spcPts val="0"/>
              </a:spcBef>
              <a:spcAft>
                <a:spcPts val="0"/>
              </a:spcAft>
              <a:buFont typeface="Courier New" panose="02070309020205020404" pitchFamily="49" charset="0"/>
              <a:buChar char="o"/>
            </a:pPr>
            <a:r>
              <a:rPr lang="en-US" sz="2000"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rPr>
              <a:t>Implemented a Manifest file as a migration path </a:t>
            </a:r>
            <a:r>
              <a:rPr lang="en-US" sz="2000" dirty="0">
                <a:solidFill>
                  <a:srgbClr val="1F497D"/>
                </a:solidFill>
                <a:latin typeface="Calibri" panose="020F0502020204030204" pitchFamily="34" charset="0"/>
                <a:ea typeface="Calibri" panose="020F0502020204030204" pitchFamily="34" charset="0"/>
                <a:cs typeface="Times New Roman" panose="02020603050405020304" pitchFamily="18" charset="0"/>
              </a:rPr>
              <a:t>to a Telco-grade VNF package format</a:t>
            </a:r>
          </a:p>
          <a:p>
            <a:pPr marL="342900" lvl="0" indent="-342900">
              <a:spcBef>
                <a:spcPts val="0"/>
              </a:spcBef>
              <a:spcAft>
                <a:spcPts val="0"/>
              </a:spcAft>
              <a:buFont typeface="Symbol" panose="05050102010706020507" pitchFamily="18" charset="2"/>
              <a:buChar char=""/>
            </a:pP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2400"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rPr>
              <a:t>ONAP Rel.2 CSAR should implement Telco-grade </a:t>
            </a:r>
            <a:r>
              <a:rPr lang="en-US" sz="2400" dirty="0">
                <a:solidFill>
                  <a:srgbClr val="1F497D"/>
                </a:solidFill>
                <a:latin typeface="Calibri" panose="020F0502020204030204" pitchFamily="34" charset="0"/>
                <a:ea typeface="Calibri" panose="020F0502020204030204" pitchFamily="34" charset="0"/>
                <a:cs typeface="Times New Roman" panose="02020603050405020304" pitchFamily="18" charset="0"/>
              </a:rPr>
              <a:t>f</a:t>
            </a:r>
            <a:r>
              <a:rPr lang="en-US" sz="2400"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rPr>
              <a:t>eatures of VNF package format</a:t>
            </a:r>
          </a:p>
          <a:p>
            <a:pPr marL="800100" lvl="1" indent="-342900">
              <a:spcBef>
                <a:spcPts val="0"/>
              </a:spcBef>
              <a:spcAft>
                <a:spcPts val="0"/>
              </a:spcAft>
              <a:buFont typeface="Courier New" panose="02070309020205020404" pitchFamily="49" charset="0"/>
              <a:buChar char="o"/>
            </a:pPr>
            <a:r>
              <a:rPr lang="en-US" sz="2000" dirty="0">
                <a:solidFill>
                  <a:srgbClr val="1F497D"/>
                </a:solidFill>
                <a:latin typeface="Calibri" panose="020F0502020204030204" pitchFamily="34" charset="0"/>
                <a:ea typeface="Calibri" panose="020F0502020204030204" pitchFamily="34" charset="0"/>
                <a:cs typeface="Times New Roman" panose="02020603050405020304" pitchFamily="18" charset="0"/>
              </a:rPr>
              <a:t>Both Option 1 </a:t>
            </a:r>
            <a:r>
              <a:rPr lang="en-US" sz="2000"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rPr>
              <a:t>and </a:t>
            </a:r>
            <a:r>
              <a:rPr lang="en-US" sz="2000" dirty="0">
                <a:solidFill>
                  <a:srgbClr val="1F497D"/>
                </a:solidFill>
                <a:latin typeface="Calibri" panose="020F0502020204030204" pitchFamily="34" charset="0"/>
                <a:ea typeface="Calibri" panose="020F0502020204030204" pitchFamily="34" charset="0"/>
                <a:cs typeface="Times New Roman" panose="02020603050405020304" pitchFamily="18" charset="0"/>
              </a:rPr>
              <a:t>2 to be </a:t>
            </a:r>
            <a:r>
              <a:rPr lang="en-US" sz="2000"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rPr>
              <a:t>supported: with </a:t>
            </a:r>
            <a:r>
              <a:rPr lang="en-US" sz="2000" dirty="0">
                <a:solidFill>
                  <a:srgbClr val="1F497D"/>
                </a:solidFill>
                <a:latin typeface="Calibri" panose="020F0502020204030204" pitchFamily="34" charset="0"/>
                <a:ea typeface="Calibri" panose="020F0502020204030204" pitchFamily="34" charset="0"/>
                <a:cs typeface="Times New Roman" panose="02020603050405020304" pitchFamily="18" charset="0"/>
              </a:rPr>
              <a:t>and without TOSCA.meta </a:t>
            </a:r>
            <a:r>
              <a:rPr lang="en-US" sz="2000"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rPr>
              <a:t>file</a:t>
            </a:r>
          </a:p>
          <a:p>
            <a:pPr marL="800100" lvl="1" indent="-342900">
              <a:spcBef>
                <a:spcPts val="0"/>
              </a:spcBef>
              <a:spcAft>
                <a:spcPts val="0"/>
              </a:spcAft>
              <a:buFont typeface="Courier New" panose="02070309020205020404" pitchFamily="49" charset="0"/>
              <a:buChar char="o"/>
            </a:pPr>
            <a:r>
              <a:rPr lang="en-US" sz="2000" dirty="0">
                <a:solidFill>
                  <a:srgbClr val="1F497D"/>
                </a:solidFill>
                <a:latin typeface="Calibri" panose="020F0502020204030204" pitchFamily="34" charset="0"/>
                <a:ea typeface="Calibri" panose="020F0502020204030204" pitchFamily="34" charset="0"/>
                <a:cs typeface="Times New Roman" panose="02020603050405020304" pitchFamily="18" charset="0"/>
              </a:rPr>
              <a:t>Manifest file at the root of </a:t>
            </a:r>
            <a:r>
              <a:rPr lang="en-US" sz="2000"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rPr>
              <a:t>CSAR including</a:t>
            </a:r>
          </a:p>
          <a:p>
            <a:pPr marL="1257300" lvl="2" indent="-342900">
              <a:spcBef>
                <a:spcPts val="0"/>
              </a:spcBef>
              <a:spcAft>
                <a:spcPts val="0"/>
              </a:spcAft>
              <a:buFont typeface="Symbol" panose="05050102010706020507" pitchFamily="18" charset="2"/>
              <a:buChar char=""/>
            </a:pPr>
            <a:r>
              <a:rPr lang="en-US" dirty="0">
                <a:solidFill>
                  <a:srgbClr val="1F497D"/>
                </a:solidFill>
                <a:latin typeface="Calibri" panose="020F0502020204030204" pitchFamily="34" charset="0"/>
                <a:ea typeface="Calibri" panose="020F0502020204030204" pitchFamily="34" charset="0"/>
                <a:cs typeface="Times New Roman" panose="02020603050405020304" pitchFamily="18" charset="0"/>
              </a:rPr>
              <a:t>All artifacts (internal and external)</a:t>
            </a:r>
          </a:p>
          <a:p>
            <a:pPr marL="800100" lvl="1" indent="-342900">
              <a:spcBef>
                <a:spcPts val="0"/>
              </a:spcBef>
              <a:spcAft>
                <a:spcPts val="0"/>
              </a:spcAft>
              <a:buFont typeface="Courier New" panose="02070309020205020404" pitchFamily="49" charset="0"/>
              <a:buChar char="o"/>
            </a:pPr>
            <a:r>
              <a:rPr lang="en-US" sz="2000"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rPr>
              <a:t>Security features: </a:t>
            </a:r>
          </a:p>
          <a:p>
            <a:pPr marL="1257300" lvl="2" indent="-342900">
              <a:spcBef>
                <a:spcPts val="0"/>
              </a:spcBef>
              <a:spcAft>
                <a:spcPts val="0"/>
              </a:spcAft>
              <a:buFont typeface="Symbol" panose="05050102010706020507" pitchFamily="18" charset="2"/>
              <a:buChar char=""/>
            </a:pPr>
            <a:r>
              <a:rPr lang="en-US" dirty="0">
                <a:solidFill>
                  <a:srgbClr val="1F497D"/>
                </a:solidFill>
                <a:latin typeface="Calibri" panose="020F0502020204030204" pitchFamily="34" charset="0"/>
                <a:ea typeface="Calibri" panose="020F0502020204030204" pitchFamily="34" charset="0"/>
                <a:cs typeface="Times New Roman" panose="02020603050405020304" pitchFamily="18" charset="0"/>
              </a:rPr>
              <a:t>A</a:t>
            </a:r>
            <a:r>
              <a:rPr lang="en-US"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rPr>
              <a:t>dding </a:t>
            </a:r>
            <a:r>
              <a:rPr lang="en-US"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rPr>
              <a:t>digests for all artifacts (internal and external)</a:t>
            </a:r>
          </a:p>
          <a:p>
            <a:pPr marL="1257300" lvl="2" indent="-342900">
              <a:spcBef>
                <a:spcPts val="0"/>
              </a:spcBef>
              <a:spcAft>
                <a:spcPts val="0"/>
              </a:spcAft>
              <a:buFont typeface="Symbol" panose="05050102010706020507" pitchFamily="18" charset="2"/>
              <a:buChar char=""/>
            </a:pPr>
            <a:r>
              <a:rPr lang="en-US"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rPr>
              <a:t>Adding a CMS certificate </a:t>
            </a:r>
            <a:r>
              <a:rPr lang="en-US"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rPr>
              <a:t>signature</a:t>
            </a:r>
            <a:endParaRPr lang="en-US"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endParaRPr lang="en-US"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8" name="Picture 7"/>
          <p:cNvPicPr>
            <a:picLocks noChangeAspect="1"/>
          </p:cNvPicPr>
          <p:nvPr/>
        </p:nvPicPr>
        <p:blipFill>
          <a:blip r:embed="rId2">
            <a:clrChange>
              <a:clrFrom>
                <a:srgbClr val="FFFFFF"/>
              </a:clrFrom>
              <a:clrTo>
                <a:srgbClr val="FFFFFF">
                  <a:alpha val="0"/>
                </a:srgbClr>
              </a:clrTo>
            </a:clrChange>
          </a:blip>
          <a:stretch>
            <a:fillRect/>
          </a:stretch>
        </p:blipFill>
        <p:spPr>
          <a:xfrm>
            <a:off x="6726665" y="6466703"/>
            <a:ext cx="391297" cy="391297"/>
          </a:xfrm>
          <a:prstGeom prst="rect">
            <a:avLst/>
          </a:prstGeom>
        </p:spPr>
      </p:pic>
    </p:spTree>
    <p:extLst>
      <p:ext uri="{BB962C8B-B14F-4D97-AF65-F5344CB8AC3E}">
        <p14:creationId xmlns:p14="http://schemas.microsoft.com/office/powerpoint/2010/main" val="7458303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9137" y="0"/>
            <a:ext cx="8229600" cy="1143000"/>
          </a:xfrm>
        </p:spPr>
        <p:txBody>
          <a:bodyPr/>
          <a:lstStyle/>
          <a:p>
            <a:r>
              <a:rPr lang="en-GB" dirty="0" smtClean="0"/>
              <a:t>VNF CSAR for ONAP Rel.1</a:t>
            </a:r>
            <a:endParaRPr lang="en-GB" dirty="0"/>
          </a:p>
        </p:txBody>
      </p:sp>
      <p:sp>
        <p:nvSpPr>
          <p:cNvPr id="4" name="Slide Number Placeholder 3"/>
          <p:cNvSpPr>
            <a:spLocks noGrp="1"/>
          </p:cNvSpPr>
          <p:nvPr>
            <p:ph type="sldNum" sz="quarter" idx="4294967295"/>
          </p:nvPr>
        </p:nvSpPr>
        <p:spPr>
          <a:xfrm>
            <a:off x="-95250" y="6588125"/>
            <a:ext cx="381000" cy="365125"/>
          </a:xfrm>
          <a:prstGeom prst="rect">
            <a:avLst/>
          </a:prstGeom>
        </p:spPr>
        <p:txBody>
          <a:bodyPr/>
          <a:lstStyle/>
          <a:p>
            <a:pPr>
              <a:defRPr/>
            </a:pPr>
            <a:fld id="{7994D5C2-550C-463D-8943-2F919CB44A39}" type="slidenum">
              <a:rPr lang="en-GB" smtClean="0"/>
              <a:pPr>
                <a:defRPr/>
              </a:pPr>
              <a:t>3</a:t>
            </a:fld>
            <a:endParaRPr lang="en-GB"/>
          </a:p>
        </p:txBody>
      </p:sp>
      <p:sp>
        <p:nvSpPr>
          <p:cNvPr id="9" name="TextBox 8"/>
          <p:cNvSpPr txBox="1"/>
          <p:nvPr/>
        </p:nvSpPr>
        <p:spPr>
          <a:xfrm>
            <a:off x="2895592" y="6184429"/>
            <a:ext cx="6120969" cy="577081"/>
          </a:xfrm>
          <a:prstGeom prst="rect">
            <a:avLst/>
          </a:prstGeom>
          <a:noFill/>
        </p:spPr>
        <p:txBody>
          <a:bodyPr wrap="square" rtlCol="0">
            <a:spAutoFit/>
          </a:bodyPr>
          <a:lstStyle/>
          <a:p>
            <a:r>
              <a:rPr lang="en-US" sz="1050" dirty="0" smtClean="0">
                <a:latin typeface="Calibri" panose="020F0502020204030204" pitchFamily="34" charset="0"/>
              </a:rPr>
              <a:t>References: </a:t>
            </a:r>
          </a:p>
          <a:p>
            <a:pPr marL="171450" indent="-171450">
              <a:buFontTx/>
              <a:buChar char="-"/>
            </a:pPr>
            <a:r>
              <a:rPr lang="en-GB" sz="1050" dirty="0"/>
              <a:t>IANA register for Hash Function Textual Names</a:t>
            </a:r>
            <a:br>
              <a:rPr lang="en-GB" sz="1050" dirty="0"/>
            </a:br>
            <a:r>
              <a:rPr lang="en-US" sz="1050" u="sng" dirty="0">
                <a:hlinkClick r:id="rId2"/>
              </a:rPr>
              <a:t>https://www.iana.org/assignments/hash-function-text-names/hash-function-text-names.xhtml</a:t>
            </a:r>
            <a:endParaRPr lang="en-US" sz="1050" dirty="0">
              <a:latin typeface="Calibri" panose="020F0502020204030204" pitchFamily="34" charset="0"/>
            </a:endParaRPr>
          </a:p>
        </p:txBody>
      </p:sp>
      <p:pic>
        <p:nvPicPr>
          <p:cNvPr id="11" name="Picture 10"/>
          <p:cNvPicPr>
            <a:picLocks noChangeAspect="1"/>
          </p:cNvPicPr>
          <p:nvPr/>
        </p:nvPicPr>
        <p:blipFill>
          <a:blip r:embed="rId3">
            <a:clrChange>
              <a:clrFrom>
                <a:srgbClr val="FFFFFF"/>
              </a:clrFrom>
              <a:clrTo>
                <a:srgbClr val="FFFFFF">
                  <a:alpha val="0"/>
                </a:srgbClr>
              </a:clrTo>
            </a:clrChange>
          </a:blip>
          <a:stretch>
            <a:fillRect/>
          </a:stretch>
        </p:blipFill>
        <p:spPr>
          <a:xfrm>
            <a:off x="8673290" y="6419635"/>
            <a:ext cx="391297" cy="391297"/>
          </a:xfrm>
          <a:prstGeom prst="rect">
            <a:avLst/>
          </a:prstGeom>
        </p:spPr>
      </p:pic>
      <p:sp>
        <p:nvSpPr>
          <p:cNvPr id="14" name="Rectangle 13"/>
          <p:cNvSpPr/>
          <p:nvPr/>
        </p:nvSpPr>
        <p:spPr>
          <a:xfrm>
            <a:off x="4382530" y="3272685"/>
            <a:ext cx="4682057" cy="2862322"/>
          </a:xfrm>
          <a:prstGeom prst="rect">
            <a:avLst/>
          </a:prstGeom>
        </p:spPr>
        <p:txBody>
          <a:bodyPr wrap="square">
            <a:spAutoFit/>
          </a:bodyPr>
          <a:lstStyle/>
          <a:p>
            <a:r>
              <a:rPr lang="en-US" sz="1200" dirty="0"/>
              <a:t>metadata:</a:t>
            </a:r>
          </a:p>
          <a:p>
            <a:r>
              <a:rPr lang="en-US" sz="1200" dirty="0"/>
              <a:t>    vnf_product_name: VNF_Name</a:t>
            </a:r>
          </a:p>
          <a:p>
            <a:r>
              <a:rPr lang="en-US" sz="1200" dirty="0"/>
              <a:t>    vnf_provider_id: ZTE</a:t>
            </a:r>
          </a:p>
          <a:p>
            <a:r>
              <a:rPr lang="en-US" sz="1200" dirty="0"/>
              <a:t>    vnf_package_version: 1.0</a:t>
            </a:r>
          </a:p>
          <a:p>
            <a:r>
              <a:rPr lang="en-US" sz="1200" dirty="0"/>
              <a:t>    vnf_release_data_time: 2017.01.01T10:00+03:00</a:t>
            </a:r>
          </a:p>
          <a:p>
            <a:endParaRPr lang="en-US" sz="1200" dirty="0"/>
          </a:p>
          <a:p>
            <a:r>
              <a:rPr lang="en-US" sz="1200" dirty="0"/>
              <a:t>source: MainServiceTemplate.yaml</a:t>
            </a:r>
          </a:p>
          <a:p>
            <a:endParaRPr lang="en-US" sz="1200" dirty="0"/>
          </a:p>
          <a:p>
            <a:r>
              <a:rPr lang="en-US" sz="1200" dirty="0"/>
              <a:t>source: </a:t>
            </a:r>
            <a:r>
              <a:rPr lang="en-US" sz="1200" dirty="0" smtClean="0"/>
              <a:t>Definitions/GlobalSubstitutionTypesServiceTemplate.yaml</a:t>
            </a:r>
            <a:endParaRPr lang="en-US" sz="1200" dirty="0"/>
          </a:p>
          <a:p>
            <a:endParaRPr lang="en-US" sz="1200" dirty="0"/>
          </a:p>
          <a:p>
            <a:r>
              <a:rPr lang="en-US" sz="1200" dirty="0"/>
              <a:t>source: Artifacts/install.sh</a:t>
            </a:r>
          </a:p>
          <a:p>
            <a:endParaRPr lang="en-US" sz="1200" dirty="0"/>
          </a:p>
          <a:p>
            <a:r>
              <a:rPr lang="en-US" sz="1200" dirty="0"/>
              <a:t>source: Artifacts/create_stack.sh</a:t>
            </a:r>
          </a:p>
          <a:p>
            <a:endParaRPr lang="en-US" sz="1200" dirty="0"/>
          </a:p>
          <a:p>
            <a:r>
              <a:rPr lang="en-US" sz="1200" dirty="0"/>
              <a:t>source: Licenses/license.xml</a:t>
            </a:r>
          </a:p>
        </p:txBody>
      </p:sp>
      <p:sp>
        <p:nvSpPr>
          <p:cNvPr id="26" name="Left Bracket 25"/>
          <p:cNvSpPr/>
          <p:nvPr/>
        </p:nvSpPr>
        <p:spPr>
          <a:xfrm>
            <a:off x="3929454" y="3272685"/>
            <a:ext cx="889687" cy="2862322"/>
          </a:xfrm>
          <a:prstGeom prst="lef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28" name="Picture 27"/>
          <p:cNvPicPr>
            <a:picLocks noChangeAspect="1"/>
          </p:cNvPicPr>
          <p:nvPr/>
        </p:nvPicPr>
        <p:blipFill>
          <a:blip r:embed="rId4"/>
          <a:stretch>
            <a:fillRect/>
          </a:stretch>
        </p:blipFill>
        <p:spPr>
          <a:xfrm>
            <a:off x="576436" y="1468557"/>
            <a:ext cx="7347469" cy="1367935"/>
          </a:xfrm>
          <a:prstGeom prst="rect">
            <a:avLst/>
          </a:prstGeom>
        </p:spPr>
      </p:pic>
      <p:cxnSp>
        <p:nvCxnSpPr>
          <p:cNvPr id="16" name="Curved Connector 15"/>
          <p:cNvCxnSpPr>
            <a:endCxn id="26" idx="1"/>
          </p:cNvCxnSpPr>
          <p:nvPr/>
        </p:nvCxnSpPr>
        <p:spPr>
          <a:xfrm rot="16200000" flipH="1">
            <a:off x="1981185" y="2755576"/>
            <a:ext cx="2281919" cy="1614619"/>
          </a:xfrm>
          <a:prstGeom prst="curvedConnector2">
            <a:avLst/>
          </a:prstGeom>
          <a:ln w="762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30256690"/>
      </p:ext>
    </p:extLst>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VNF </a:t>
            </a:r>
            <a:r>
              <a:rPr lang="en-GB" dirty="0"/>
              <a:t>Package</a:t>
            </a:r>
          </a:p>
        </p:txBody>
      </p:sp>
      <p:sp>
        <p:nvSpPr>
          <p:cNvPr id="3" name="Content Placeholder 2"/>
          <p:cNvSpPr>
            <a:spLocks noGrp="1"/>
          </p:cNvSpPr>
          <p:nvPr>
            <p:ph idx="1"/>
          </p:nvPr>
        </p:nvSpPr>
        <p:spPr>
          <a:xfrm>
            <a:off x="457200" y="1600200"/>
            <a:ext cx="6278342" cy="4525963"/>
          </a:xfrm>
        </p:spPr>
        <p:txBody>
          <a:bodyPr/>
          <a:lstStyle/>
          <a:p>
            <a:r>
              <a:rPr lang="en-US" sz="1600" dirty="0"/>
              <a:t>The </a:t>
            </a:r>
            <a:r>
              <a:rPr lang="en-US" sz="1600" dirty="0">
                <a:solidFill>
                  <a:srgbClr val="C00000"/>
                </a:solidFill>
              </a:rPr>
              <a:t>VNF Package </a:t>
            </a:r>
            <a:r>
              <a:rPr lang="en-US" sz="1600" dirty="0"/>
              <a:t>contains:</a:t>
            </a:r>
          </a:p>
          <a:p>
            <a:pPr lvl="1"/>
            <a:r>
              <a:rPr lang="en-US" sz="1600" dirty="0"/>
              <a:t>the </a:t>
            </a:r>
            <a:r>
              <a:rPr lang="en-US" sz="1600" dirty="0">
                <a:solidFill>
                  <a:srgbClr val="C00000"/>
                </a:solidFill>
              </a:rPr>
              <a:t>VNF descriptor (VNFD) </a:t>
            </a:r>
            <a:r>
              <a:rPr lang="en-US" sz="1600" dirty="0"/>
              <a:t>that defines metadata for package onboarding and VNF management,</a:t>
            </a:r>
          </a:p>
          <a:p>
            <a:pPr lvl="1"/>
            <a:r>
              <a:rPr lang="en-US" sz="1600" dirty="0"/>
              <a:t>the </a:t>
            </a:r>
            <a:r>
              <a:rPr lang="en-US" sz="1600" dirty="0">
                <a:solidFill>
                  <a:srgbClr val="C00000"/>
                </a:solidFill>
              </a:rPr>
              <a:t>software images </a:t>
            </a:r>
            <a:r>
              <a:rPr lang="en-US" sz="1600" dirty="0"/>
              <a:t>needed to run the VNF, and</a:t>
            </a:r>
          </a:p>
          <a:p>
            <a:pPr lvl="1"/>
            <a:r>
              <a:rPr lang="en-US" sz="1600" dirty="0" smtClean="0">
                <a:solidFill>
                  <a:srgbClr val="C00000"/>
                </a:solidFill>
              </a:rPr>
              <a:t>Manifest file </a:t>
            </a:r>
            <a:r>
              <a:rPr lang="en-US" sz="1600" dirty="0" smtClean="0"/>
              <a:t>that provides package integrity and authenticity</a:t>
            </a:r>
          </a:p>
          <a:p>
            <a:pPr lvl="1"/>
            <a:r>
              <a:rPr lang="en-US" sz="1600" dirty="0" smtClean="0"/>
              <a:t>(</a:t>
            </a:r>
            <a:r>
              <a:rPr lang="en-US" sz="1600" dirty="0"/>
              <a:t>optional) </a:t>
            </a:r>
            <a:r>
              <a:rPr lang="en-US" sz="1600" dirty="0">
                <a:solidFill>
                  <a:srgbClr val="C00000"/>
                </a:solidFill>
              </a:rPr>
              <a:t>additional files </a:t>
            </a:r>
            <a:r>
              <a:rPr lang="en-US" sz="1600" dirty="0"/>
              <a:t>to manage the VNF (e.g. scripts, vendor-specific files etc.).</a:t>
            </a:r>
          </a:p>
          <a:p>
            <a:endParaRPr lang="en-US" sz="1600" dirty="0"/>
          </a:p>
          <a:p>
            <a:r>
              <a:rPr lang="en-US" sz="1600" dirty="0"/>
              <a:t>The </a:t>
            </a:r>
            <a:r>
              <a:rPr lang="en-US" sz="1600" dirty="0" smtClean="0"/>
              <a:t>VNF </a:t>
            </a:r>
            <a:r>
              <a:rPr lang="en-US" sz="1600" dirty="0"/>
              <a:t>Package is </a:t>
            </a:r>
            <a:r>
              <a:rPr lang="en-US" sz="1600" dirty="0" smtClean="0"/>
              <a:t>delivered </a:t>
            </a:r>
            <a:r>
              <a:rPr lang="en-US" sz="1600" dirty="0"/>
              <a:t>by the VNF provider as a </a:t>
            </a:r>
            <a:r>
              <a:rPr lang="en-US" sz="1600" dirty="0" smtClean="0"/>
              <a:t>whole and is </a:t>
            </a:r>
            <a:r>
              <a:rPr lang="en-US" sz="1600" dirty="0"/>
              <a:t>immutable (protected from modification</a:t>
            </a:r>
            <a:r>
              <a:rPr lang="en-US" sz="1600" dirty="0" smtClean="0"/>
              <a:t>).</a:t>
            </a:r>
          </a:p>
          <a:p>
            <a:endParaRPr lang="en-US" sz="1600" dirty="0" smtClean="0"/>
          </a:p>
          <a:p>
            <a:r>
              <a:rPr lang="en-US" sz="1600" dirty="0" smtClean="0">
                <a:solidFill>
                  <a:schemeClr val="tx1">
                    <a:lumMod val="75000"/>
                    <a:lumOff val="25000"/>
                  </a:schemeClr>
                </a:solidFill>
              </a:rPr>
              <a:t>The VNF Package or its Manifest file is </a:t>
            </a:r>
            <a:r>
              <a:rPr lang="en-US" sz="1600" dirty="0" smtClean="0">
                <a:solidFill>
                  <a:srgbClr val="C00000"/>
                </a:solidFill>
              </a:rPr>
              <a:t>digitally signed</a:t>
            </a:r>
            <a:endParaRPr lang="en-US" sz="1600" dirty="0"/>
          </a:p>
          <a:p>
            <a:endParaRPr lang="en-US" sz="1600" dirty="0"/>
          </a:p>
          <a:p>
            <a:r>
              <a:rPr lang="en-US" sz="1600" dirty="0"/>
              <a:t>The VNF Package is </a:t>
            </a:r>
            <a:r>
              <a:rPr lang="en-US" sz="1600" dirty="0">
                <a:solidFill>
                  <a:srgbClr val="C00000"/>
                </a:solidFill>
              </a:rPr>
              <a:t>stored in a repository </a:t>
            </a:r>
            <a:r>
              <a:rPr lang="en-US" sz="1600" dirty="0"/>
              <a:t>by the NFVO.</a:t>
            </a:r>
          </a:p>
          <a:p>
            <a:endParaRPr lang="en-US" sz="1600" dirty="0"/>
          </a:p>
          <a:p>
            <a:r>
              <a:rPr lang="en-US" sz="1600" dirty="0"/>
              <a:t>The VNF Package </a:t>
            </a:r>
            <a:r>
              <a:rPr lang="en-US" sz="1600" dirty="0">
                <a:solidFill>
                  <a:srgbClr val="C00000"/>
                </a:solidFill>
              </a:rPr>
              <a:t>can be accessed by VNFM</a:t>
            </a:r>
            <a:r>
              <a:rPr lang="en-US" sz="1600" dirty="0"/>
              <a:t>.</a:t>
            </a:r>
          </a:p>
        </p:txBody>
      </p:sp>
      <p:sp>
        <p:nvSpPr>
          <p:cNvPr id="4" name="Slide Number Placeholder 3"/>
          <p:cNvSpPr>
            <a:spLocks noGrp="1"/>
          </p:cNvSpPr>
          <p:nvPr>
            <p:ph type="sldNum" sz="quarter" idx="11"/>
          </p:nvPr>
        </p:nvSpPr>
        <p:spPr/>
        <p:txBody>
          <a:bodyPr/>
          <a:lstStyle/>
          <a:p>
            <a:fld id="{7994D5C2-550C-463D-8943-2F919CB44A39}" type="slidenum">
              <a:rPr lang="en-GB" smtClean="0"/>
              <a:pPr/>
              <a:t>4</a:t>
            </a:fld>
            <a:endParaRPr lang="en-GB"/>
          </a:p>
        </p:txBody>
      </p:sp>
      <p:sp>
        <p:nvSpPr>
          <p:cNvPr id="6" name="Rectangle 5"/>
          <p:cNvSpPr/>
          <p:nvPr/>
        </p:nvSpPr>
        <p:spPr>
          <a:xfrm>
            <a:off x="6875930" y="1557760"/>
            <a:ext cx="1846729" cy="430964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GB" b="1" dirty="0">
                <a:solidFill>
                  <a:schemeClr val="tx2"/>
                </a:solidFill>
              </a:rPr>
              <a:t>VNF Package</a:t>
            </a:r>
          </a:p>
        </p:txBody>
      </p:sp>
      <p:sp>
        <p:nvSpPr>
          <p:cNvPr id="10" name="Flowchart: Magnetic Disk 9"/>
          <p:cNvSpPr/>
          <p:nvPr/>
        </p:nvSpPr>
        <p:spPr>
          <a:xfrm>
            <a:off x="7221071" y="4016834"/>
            <a:ext cx="1156447" cy="845489"/>
          </a:xfrm>
          <a:prstGeom prst="flowChartMagneticDisk">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2"/>
                </a:solidFill>
              </a:rPr>
              <a:t>Software image(s)</a:t>
            </a:r>
          </a:p>
        </p:txBody>
      </p:sp>
      <p:sp>
        <p:nvSpPr>
          <p:cNvPr id="11" name="Wave 10"/>
          <p:cNvSpPr/>
          <p:nvPr/>
        </p:nvSpPr>
        <p:spPr>
          <a:xfrm>
            <a:off x="7324484" y="3165443"/>
            <a:ext cx="927848" cy="764959"/>
          </a:xfrm>
          <a:prstGeom prst="wav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2"/>
                </a:solidFill>
              </a:rPr>
              <a:t>VNFD</a:t>
            </a:r>
          </a:p>
        </p:txBody>
      </p:sp>
      <p:sp>
        <p:nvSpPr>
          <p:cNvPr id="12" name="Flowchart: Multidocument 11"/>
          <p:cNvSpPr/>
          <p:nvPr/>
        </p:nvSpPr>
        <p:spPr>
          <a:xfrm>
            <a:off x="7080683" y="4990877"/>
            <a:ext cx="1437222" cy="758952"/>
          </a:xfrm>
          <a:prstGeom prst="flowChartMultidocumen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2"/>
                </a:solidFill>
              </a:rPr>
              <a:t>Additional files</a:t>
            </a:r>
          </a:p>
        </p:txBody>
      </p:sp>
      <p:sp>
        <p:nvSpPr>
          <p:cNvPr id="9" name="TextBox 8"/>
          <p:cNvSpPr txBox="1"/>
          <p:nvPr/>
        </p:nvSpPr>
        <p:spPr>
          <a:xfrm>
            <a:off x="7229841" y="5957754"/>
            <a:ext cx="1834746" cy="738664"/>
          </a:xfrm>
          <a:prstGeom prst="rect">
            <a:avLst/>
          </a:prstGeom>
          <a:noFill/>
        </p:spPr>
        <p:txBody>
          <a:bodyPr wrap="square" rtlCol="0">
            <a:spAutoFit/>
          </a:bodyPr>
          <a:lstStyle/>
          <a:p>
            <a:r>
              <a:rPr lang="en-US" sz="1050" dirty="0">
                <a:latin typeface="Calibri" panose="020F0502020204030204" pitchFamily="34" charset="0"/>
              </a:rPr>
              <a:t>Reference: </a:t>
            </a:r>
          </a:p>
          <a:p>
            <a:pPr marL="171450" indent="-171450">
              <a:buFontTx/>
              <a:buChar char="-"/>
            </a:pPr>
            <a:r>
              <a:rPr lang="en-US" sz="1050" dirty="0">
                <a:latin typeface="Calibri" panose="020F0502020204030204" pitchFamily="34" charset="0"/>
              </a:rPr>
              <a:t>ETSI GS NFV-IFA 011</a:t>
            </a:r>
          </a:p>
          <a:p>
            <a:pPr marL="171450" indent="-171450">
              <a:buFontTx/>
              <a:buChar char="-"/>
            </a:pPr>
            <a:r>
              <a:rPr lang="en-US" sz="1050" dirty="0">
                <a:latin typeface="Calibri" panose="020F0502020204030204" pitchFamily="34" charset="0"/>
              </a:rPr>
              <a:t>ETSI GS NFV-SOL 004</a:t>
            </a:r>
          </a:p>
          <a:p>
            <a:endParaRPr lang="en-US" sz="1050" dirty="0">
              <a:latin typeface="Calibri" panose="020F0502020204030204" pitchFamily="34" charset="0"/>
            </a:endParaRPr>
          </a:p>
        </p:txBody>
      </p:sp>
      <p:pic>
        <p:nvPicPr>
          <p:cNvPr id="5" name="Picture 4"/>
          <p:cNvPicPr>
            <a:picLocks noChangeAspect="1"/>
          </p:cNvPicPr>
          <p:nvPr/>
        </p:nvPicPr>
        <p:blipFill>
          <a:blip r:embed="rId2">
            <a:clrChange>
              <a:clrFrom>
                <a:srgbClr val="FFFFFF"/>
              </a:clrFrom>
              <a:clrTo>
                <a:srgbClr val="FFFFFF">
                  <a:alpha val="0"/>
                </a:srgbClr>
              </a:clrTo>
            </a:clrChange>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6966857" y="2042626"/>
            <a:ext cx="1632857" cy="994263"/>
          </a:xfrm>
          <a:prstGeom prst="rect">
            <a:avLst/>
          </a:prstGeom>
          <a:ln>
            <a:noFill/>
          </a:ln>
          <a:effectLst>
            <a:outerShdw blurRad="190500" algn="tl" rotWithShape="0">
              <a:srgbClr val="000000">
                <a:alpha val="70000"/>
              </a:srgbClr>
            </a:outerShdw>
          </a:effectLst>
        </p:spPr>
      </p:pic>
      <p:sp>
        <p:nvSpPr>
          <p:cNvPr id="8" name="TextBox 7"/>
          <p:cNvSpPr txBox="1"/>
          <p:nvPr/>
        </p:nvSpPr>
        <p:spPr>
          <a:xfrm>
            <a:off x="7307994" y="2352305"/>
            <a:ext cx="1018227" cy="584775"/>
          </a:xfrm>
          <a:prstGeom prst="rect">
            <a:avLst/>
          </a:prstGeom>
          <a:noFill/>
        </p:spPr>
        <p:txBody>
          <a:bodyPr wrap="none" rtlCol="0">
            <a:spAutoFit/>
          </a:bodyPr>
          <a:lstStyle/>
          <a:p>
            <a:pPr algn="ctr"/>
            <a:r>
              <a:rPr lang="en-US" sz="1600" dirty="0" smtClean="0">
                <a:solidFill>
                  <a:schemeClr val="tx2"/>
                </a:solidFill>
              </a:rPr>
              <a:t>Manifest </a:t>
            </a:r>
          </a:p>
          <a:p>
            <a:pPr algn="ctr"/>
            <a:r>
              <a:rPr lang="en-US" sz="1600" dirty="0" smtClean="0">
                <a:solidFill>
                  <a:schemeClr val="tx2"/>
                </a:solidFill>
              </a:rPr>
              <a:t>file</a:t>
            </a:r>
            <a:endParaRPr lang="en-US" sz="1600" dirty="0">
              <a:solidFill>
                <a:schemeClr val="tx2"/>
              </a:solidFill>
            </a:endParaRPr>
          </a:p>
        </p:txBody>
      </p:sp>
      <p:pic>
        <p:nvPicPr>
          <p:cNvPr id="13" name="Picture 12"/>
          <p:cNvPicPr>
            <a:picLocks noChangeAspect="1"/>
          </p:cNvPicPr>
          <p:nvPr/>
        </p:nvPicPr>
        <p:blipFill>
          <a:blip r:embed="rId3">
            <a:clrChange>
              <a:clrFrom>
                <a:srgbClr val="FFFFFF"/>
              </a:clrFrom>
              <a:clrTo>
                <a:srgbClr val="FFFFFF">
                  <a:alpha val="0"/>
                </a:srgbClr>
              </a:clrTo>
            </a:clrChange>
          </a:blip>
          <a:stretch>
            <a:fillRect/>
          </a:stretch>
        </p:blipFill>
        <p:spPr>
          <a:xfrm>
            <a:off x="8673290" y="6419635"/>
            <a:ext cx="391297" cy="391297"/>
          </a:xfrm>
          <a:prstGeom prst="rect">
            <a:avLst/>
          </a:prstGeom>
        </p:spPr>
      </p:pic>
    </p:spTree>
    <p:extLst>
      <p:ext uri="{BB962C8B-B14F-4D97-AF65-F5344CB8AC3E}">
        <p14:creationId xmlns:p14="http://schemas.microsoft.com/office/powerpoint/2010/main" val="3218279150"/>
      </p:ext>
    </p:extLst>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ctangle 42"/>
          <p:cNvSpPr/>
          <p:nvPr/>
        </p:nvSpPr>
        <p:spPr>
          <a:xfrm>
            <a:off x="5382234" y="1428749"/>
            <a:ext cx="3663795" cy="4777449"/>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GB" sz="1400" b="1" dirty="0">
              <a:solidFill>
                <a:schemeClr val="tx2"/>
              </a:solidFill>
            </a:endParaRPr>
          </a:p>
        </p:txBody>
      </p:sp>
      <p:sp>
        <p:nvSpPr>
          <p:cNvPr id="2" name="Title 1"/>
          <p:cNvSpPr>
            <a:spLocks noGrp="1"/>
          </p:cNvSpPr>
          <p:nvPr>
            <p:ph type="title"/>
          </p:nvPr>
        </p:nvSpPr>
        <p:spPr/>
        <p:txBody>
          <a:bodyPr/>
          <a:lstStyle/>
          <a:p>
            <a:r>
              <a:rPr lang="en-GB" dirty="0" smtClean="0"/>
              <a:t>VNF Package Structure (Option 1):</a:t>
            </a:r>
            <a:r>
              <a:rPr lang="en-GB" dirty="0"/>
              <a:t/>
            </a:r>
            <a:br>
              <a:rPr lang="en-GB" dirty="0"/>
            </a:br>
            <a:r>
              <a:rPr lang="en-GB" dirty="0" smtClean="0"/>
              <a:t>TOSCA YAML CSAR with Metadata File</a:t>
            </a:r>
            <a:endParaRPr lang="en-GB" dirty="0"/>
          </a:p>
        </p:txBody>
      </p:sp>
      <p:sp>
        <p:nvSpPr>
          <p:cNvPr id="3" name="Content Placeholder 2"/>
          <p:cNvSpPr>
            <a:spLocks noGrp="1"/>
          </p:cNvSpPr>
          <p:nvPr>
            <p:ph idx="1"/>
          </p:nvPr>
        </p:nvSpPr>
        <p:spPr>
          <a:xfrm>
            <a:off x="370114" y="1385206"/>
            <a:ext cx="5007429" cy="5342164"/>
          </a:xfrm>
        </p:spPr>
        <p:txBody>
          <a:bodyPr/>
          <a:lstStyle/>
          <a:p>
            <a:pPr marL="228600" indent="-228600"/>
            <a:r>
              <a:rPr lang="en-US" sz="1600" dirty="0" smtClean="0"/>
              <a:t>The </a:t>
            </a:r>
            <a:r>
              <a:rPr lang="en-US" sz="1600" dirty="0"/>
              <a:t>TOSCA.meta </a:t>
            </a:r>
            <a:r>
              <a:rPr lang="en-US" sz="1600" dirty="0" smtClean="0"/>
              <a:t>file </a:t>
            </a:r>
            <a:r>
              <a:rPr lang="en-US" sz="1600" dirty="0"/>
              <a:t>includes block_0 with the Entry-Definitions keyword pointing to a TOSCA definitions YAML file used as entry for parsing the contents of the overall CSAR </a:t>
            </a:r>
            <a:r>
              <a:rPr lang="en-US" sz="1600" dirty="0" smtClean="0"/>
              <a:t>archive</a:t>
            </a:r>
            <a:r>
              <a:rPr lang="en-US" sz="1600" dirty="0"/>
              <a:t> </a:t>
            </a:r>
            <a:r>
              <a:rPr lang="en-US" sz="1600" dirty="0" smtClean="0"/>
              <a:t>– MRF.yaml</a:t>
            </a:r>
          </a:p>
          <a:p>
            <a:pPr marL="0" indent="0">
              <a:buNone/>
            </a:pPr>
            <a:endParaRPr lang="en-US" sz="1400" dirty="0" smtClean="0"/>
          </a:p>
          <a:p>
            <a:pPr marL="0" indent="0">
              <a:buNone/>
            </a:pPr>
            <a:r>
              <a:rPr lang="en-US" sz="1400" dirty="0" smtClean="0"/>
              <a:t>      </a:t>
            </a:r>
            <a:r>
              <a:rPr lang="en-US" sz="1400" dirty="0" smtClean="0">
                <a:solidFill>
                  <a:schemeClr val="tx2"/>
                </a:solidFill>
              </a:rPr>
              <a:t>TOSCA-Meta-File-Version</a:t>
            </a:r>
            <a:r>
              <a:rPr lang="en-US" sz="1400" dirty="0">
                <a:solidFill>
                  <a:schemeClr val="tx2"/>
                </a:solidFill>
              </a:rPr>
              <a:t>: 1.0</a:t>
            </a:r>
          </a:p>
          <a:p>
            <a:pPr marL="0" indent="0">
              <a:buNone/>
            </a:pPr>
            <a:r>
              <a:rPr lang="en-US" sz="1400" dirty="0" smtClean="0">
                <a:solidFill>
                  <a:schemeClr val="tx2"/>
                </a:solidFill>
              </a:rPr>
              <a:t>      CSAR-Version</a:t>
            </a:r>
            <a:r>
              <a:rPr lang="en-US" sz="1400" dirty="0">
                <a:solidFill>
                  <a:schemeClr val="tx2"/>
                </a:solidFill>
              </a:rPr>
              <a:t>: 1.1</a:t>
            </a:r>
          </a:p>
          <a:p>
            <a:pPr marL="0" indent="0">
              <a:buNone/>
            </a:pPr>
            <a:r>
              <a:rPr lang="en-US" sz="1400" dirty="0" smtClean="0">
                <a:solidFill>
                  <a:schemeClr val="tx2"/>
                </a:solidFill>
              </a:rPr>
              <a:t>      Created-by</a:t>
            </a:r>
            <a:r>
              <a:rPr lang="en-US" sz="1400" dirty="0">
                <a:solidFill>
                  <a:schemeClr val="tx2"/>
                </a:solidFill>
              </a:rPr>
              <a:t>: </a:t>
            </a:r>
            <a:r>
              <a:rPr lang="en-US" sz="1400" dirty="0" smtClean="0">
                <a:solidFill>
                  <a:schemeClr val="tx2"/>
                </a:solidFill>
              </a:rPr>
              <a:t>Company Name</a:t>
            </a:r>
            <a:endParaRPr lang="en-US" sz="1400" dirty="0">
              <a:solidFill>
                <a:schemeClr val="tx2"/>
              </a:solidFill>
            </a:endParaRPr>
          </a:p>
          <a:p>
            <a:pPr marL="0" indent="0">
              <a:buNone/>
            </a:pPr>
            <a:r>
              <a:rPr lang="en-US" sz="1400" dirty="0" smtClean="0">
                <a:solidFill>
                  <a:schemeClr val="tx2"/>
                </a:solidFill>
              </a:rPr>
              <a:t>      Entry-Definitions</a:t>
            </a:r>
            <a:r>
              <a:rPr lang="en-US" sz="1400" dirty="0">
                <a:solidFill>
                  <a:schemeClr val="tx2"/>
                </a:solidFill>
              </a:rPr>
              <a:t>: Definitions/ </a:t>
            </a:r>
            <a:r>
              <a:rPr lang="en-US" sz="1400" dirty="0" smtClean="0">
                <a:solidFill>
                  <a:schemeClr val="tx2"/>
                </a:solidFill>
              </a:rPr>
              <a:t>MRF.yaml</a:t>
            </a:r>
          </a:p>
          <a:p>
            <a:pPr marL="0" indent="0">
              <a:buNone/>
            </a:pPr>
            <a:endParaRPr lang="en-US" sz="1600" dirty="0"/>
          </a:p>
          <a:p>
            <a:pPr marL="228600" lvl="1" indent="-228600">
              <a:buSzPct val="90000"/>
              <a:buBlip>
                <a:blip r:embed="rId2"/>
              </a:buBlip>
            </a:pPr>
            <a:r>
              <a:rPr lang="en-US" sz="1600" dirty="0"/>
              <a:t>Any TOSCA definitions files besides the one denoted by the Entry-Definitions </a:t>
            </a:r>
            <a:r>
              <a:rPr lang="en-US" sz="1600" dirty="0" smtClean="0"/>
              <a:t>can </a:t>
            </a:r>
            <a:r>
              <a:rPr lang="en-US" sz="1600" dirty="0"/>
              <a:t>be found by processing respective imports statements in the entry definitions file (or in recursively imported files</a:t>
            </a:r>
            <a:r>
              <a:rPr lang="en-US" sz="1600" dirty="0" smtClean="0"/>
              <a:t>)</a:t>
            </a:r>
          </a:p>
          <a:p>
            <a:pPr marL="0" lvl="1" indent="0">
              <a:buSzPct val="90000"/>
              <a:buNone/>
            </a:pPr>
            <a:endParaRPr lang="en-US" sz="1600" dirty="0"/>
          </a:p>
          <a:p>
            <a:pPr marL="228600" lvl="1" indent="-228600">
              <a:buSzPct val="90000"/>
              <a:buBlip>
                <a:blip r:embed="rId2"/>
              </a:buBlip>
            </a:pPr>
            <a:r>
              <a:rPr lang="en-US" sz="1600" dirty="0"/>
              <a:t>Any </a:t>
            </a:r>
            <a:r>
              <a:rPr lang="en-US" sz="1600" dirty="0" smtClean="0"/>
              <a:t>artifact </a:t>
            </a:r>
            <a:r>
              <a:rPr lang="en-US" sz="1600" dirty="0"/>
              <a:t>files (e.g. scripts, binaries, configuration files) can be either declared explicitly through blocks in the TOSCA.meta file or pointed to by relative path names through artifact definitions in one of the TOSCA definitions files contained in the CSAR file.</a:t>
            </a:r>
          </a:p>
        </p:txBody>
      </p:sp>
      <p:sp>
        <p:nvSpPr>
          <p:cNvPr id="4" name="Slide Number Placeholder 3"/>
          <p:cNvSpPr>
            <a:spLocks noGrp="1"/>
          </p:cNvSpPr>
          <p:nvPr>
            <p:ph type="sldNum" sz="quarter" idx="11"/>
          </p:nvPr>
        </p:nvSpPr>
        <p:spPr/>
        <p:txBody>
          <a:bodyPr/>
          <a:lstStyle/>
          <a:p>
            <a:pPr>
              <a:defRPr/>
            </a:pPr>
            <a:fld id="{7994D5C2-550C-463D-8943-2F919CB44A39}" type="slidenum">
              <a:rPr lang="en-GB" smtClean="0"/>
              <a:pPr>
                <a:defRPr/>
              </a:pPr>
              <a:t>5</a:t>
            </a:fld>
            <a:endParaRPr lang="en-GB"/>
          </a:p>
        </p:txBody>
      </p:sp>
      <p:sp>
        <p:nvSpPr>
          <p:cNvPr id="23" name="TextBox 22"/>
          <p:cNvSpPr txBox="1"/>
          <p:nvPr/>
        </p:nvSpPr>
        <p:spPr>
          <a:xfrm>
            <a:off x="5649695" y="6260628"/>
            <a:ext cx="2856130" cy="577081"/>
          </a:xfrm>
          <a:prstGeom prst="rect">
            <a:avLst/>
          </a:prstGeom>
          <a:noFill/>
        </p:spPr>
        <p:txBody>
          <a:bodyPr wrap="square" rtlCol="0">
            <a:spAutoFit/>
          </a:bodyPr>
          <a:lstStyle/>
          <a:p>
            <a:r>
              <a:rPr lang="en-US" sz="1050" dirty="0" smtClean="0">
                <a:latin typeface="Calibri" panose="020F0502020204030204" pitchFamily="34" charset="0"/>
              </a:rPr>
              <a:t>References: </a:t>
            </a:r>
            <a:endParaRPr lang="en-US" sz="1050" dirty="0">
              <a:latin typeface="Calibri" panose="020F0502020204030204" pitchFamily="34" charset="0"/>
            </a:endParaRPr>
          </a:p>
          <a:p>
            <a:pPr marL="171450" indent="-171450">
              <a:buFontTx/>
              <a:buChar char="-"/>
            </a:pPr>
            <a:r>
              <a:rPr lang="en-US" sz="1050" dirty="0">
                <a:latin typeface="Calibri" panose="020F0502020204030204" pitchFamily="34" charset="0"/>
              </a:rPr>
              <a:t>ETSI GS NFV-SOL </a:t>
            </a:r>
            <a:r>
              <a:rPr lang="en-US" sz="1050" dirty="0" smtClean="0">
                <a:latin typeface="Calibri" panose="020F0502020204030204" pitchFamily="34" charset="0"/>
              </a:rPr>
              <a:t>004</a:t>
            </a:r>
          </a:p>
          <a:p>
            <a:pPr marL="171450" indent="-171450">
              <a:buFontTx/>
              <a:buChar char="-"/>
            </a:pPr>
            <a:r>
              <a:rPr lang="en-GB" sz="1050" dirty="0" smtClean="0"/>
              <a:t>TOSCA-Simple-Profile-YAML-v1.1</a:t>
            </a:r>
            <a:endParaRPr lang="en-US" sz="1050" dirty="0">
              <a:latin typeface="Calibri" panose="020F0502020204030204" pitchFamily="34" charset="0"/>
            </a:endParaRPr>
          </a:p>
        </p:txBody>
      </p:sp>
      <p:sp>
        <p:nvSpPr>
          <p:cNvPr id="5" name="Rectangle 4"/>
          <p:cNvSpPr/>
          <p:nvPr/>
        </p:nvSpPr>
        <p:spPr>
          <a:xfrm>
            <a:off x="5229830" y="1455390"/>
            <a:ext cx="3914157" cy="4947508"/>
          </a:xfrm>
          <a:prstGeom prst="rect">
            <a:avLst/>
          </a:prstGeom>
        </p:spPr>
        <p:txBody>
          <a:bodyPr wrap="square">
            <a:spAutoFit/>
          </a:bodyPr>
          <a:lstStyle/>
          <a:p>
            <a:pPr marL="180340">
              <a:spcBef>
                <a:spcPts val="0"/>
              </a:spcBef>
              <a:spcAft>
                <a:spcPts val="900"/>
              </a:spcAft>
            </a:pPr>
            <a:r>
              <a:rPr lang="en-GB" sz="1200" dirty="0" smtClean="0">
                <a:latin typeface="Times New Roman" panose="02020603050405020304" pitchFamily="18" charset="0"/>
                <a:ea typeface="Times New Roman" panose="02020603050405020304" pitchFamily="18" charset="0"/>
              </a:rPr>
              <a:t> </a:t>
            </a:r>
            <a:r>
              <a:rPr lang="en-GB" sz="1400" b="1" dirty="0" smtClean="0">
                <a:latin typeface="Courier New" panose="02070309020205020404" pitchFamily="49" charset="0"/>
                <a:ea typeface="Times New Roman" panose="02020603050405020304" pitchFamily="18" charset="0"/>
                <a:cs typeface="Times New Roman" panose="02020603050405020304" pitchFamily="18" charset="0"/>
              </a:rPr>
              <a:t>!------</a:t>
            </a:r>
            <a:r>
              <a:rPr lang="en-GB" sz="1400" b="1" dirty="0">
                <a:latin typeface="Courier New" panose="02070309020205020404" pitchFamily="49" charset="0"/>
                <a:ea typeface="Times New Roman" panose="02020603050405020304" pitchFamily="18" charset="0"/>
                <a:cs typeface="Times New Roman" panose="02020603050405020304" pitchFamily="18" charset="0"/>
              </a:rPr>
              <a:t>TOSCA-Metadata</a:t>
            </a:r>
            <a:endParaRPr lang="en-US" sz="1400" b="1" dirty="0">
              <a:latin typeface="Courier New" panose="02070309020205020404" pitchFamily="49" charset="0"/>
              <a:ea typeface="Times New Roman" panose="02020603050405020304" pitchFamily="18" charset="0"/>
              <a:cs typeface="Times New Roman" panose="02020603050405020304" pitchFamily="18" charset="0"/>
            </a:endParaRPr>
          </a:p>
          <a:p>
            <a:pPr marL="72136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a:t>
            </a:r>
            <a:r>
              <a:rPr lang="en-GB" sz="1400" b="1" dirty="0" smtClean="0">
                <a:latin typeface="Courier New" panose="02070309020205020404" pitchFamily="49" charset="0"/>
                <a:ea typeface="Times New Roman" panose="02020603050405020304" pitchFamily="18" charset="0"/>
                <a:cs typeface="Times New Roman" panose="02020603050405020304" pitchFamily="18" charset="0"/>
              </a:rPr>
              <a:t>TOSCA.meta</a:t>
            </a:r>
            <a:endParaRPr lang="en-US" sz="1400" b="1" dirty="0" smtClean="0">
              <a:latin typeface="Courier New" panose="02070309020205020404" pitchFamily="49" charset="0"/>
              <a:ea typeface="Times New Roman" panose="02020603050405020304" pitchFamily="18" charset="0"/>
              <a:cs typeface="Times New Roman" panose="02020603050405020304" pitchFamily="18" charset="0"/>
            </a:endParaRPr>
          </a:p>
          <a:p>
            <a:pPr marL="72136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smtClean="0">
                <a:latin typeface="Courier New" panose="02070309020205020404" pitchFamily="49" charset="0"/>
                <a:ea typeface="Times New Roman" panose="02020603050405020304" pitchFamily="18" charset="0"/>
                <a:cs typeface="Times New Roman" panose="02020603050405020304" pitchFamily="18" charset="0"/>
              </a:rPr>
              <a:t> </a:t>
            </a:r>
            <a:endParaRPr lang="en-US" sz="1400" b="1" dirty="0" smtClean="0">
              <a:latin typeface="Courier New" panose="02070309020205020404" pitchFamily="49" charset="0"/>
              <a:ea typeface="Times New Roman" panose="02020603050405020304" pitchFamily="18" charset="0"/>
              <a:cs typeface="Times New Roman" panose="02020603050405020304" pitchFamily="18" charset="0"/>
            </a:endParaRPr>
          </a:p>
          <a:p>
            <a:pPr marL="18034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smtClean="0">
                <a:latin typeface="Courier New" panose="02070309020205020404" pitchFamily="49" charset="0"/>
                <a:ea typeface="Times New Roman" panose="02020603050405020304" pitchFamily="18" charset="0"/>
                <a:cs typeface="Times New Roman" panose="02020603050405020304" pitchFamily="18" charset="0"/>
              </a:rPr>
              <a:t>!------</a:t>
            </a:r>
            <a:r>
              <a:rPr lang="en-GB" sz="1400" b="1" dirty="0">
                <a:latin typeface="Courier New" panose="02070309020205020404" pitchFamily="49" charset="0"/>
                <a:ea typeface="Times New Roman" panose="02020603050405020304" pitchFamily="18" charset="0"/>
                <a:cs typeface="Times New Roman" panose="02020603050405020304" pitchFamily="18" charset="0"/>
              </a:rPr>
              <a:t>Definitions</a:t>
            </a:r>
            <a:endParaRPr lang="en-US" sz="1400" b="1" dirty="0">
              <a:latin typeface="Courier New" panose="02070309020205020404" pitchFamily="49" charset="0"/>
              <a:ea typeface="Times New Roman" panose="02020603050405020304" pitchFamily="18" charset="0"/>
              <a:cs typeface="Times New Roman" panose="02020603050405020304" pitchFamily="18" charset="0"/>
            </a:endParaRPr>
          </a:p>
          <a:p>
            <a:pPr marL="72136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 MRF.yaml</a:t>
            </a:r>
            <a:endParaRPr lang="en-US" sz="1400" b="1" dirty="0">
              <a:latin typeface="Courier New" panose="02070309020205020404" pitchFamily="49" charset="0"/>
              <a:ea typeface="Times New Roman" panose="02020603050405020304" pitchFamily="18" charset="0"/>
              <a:cs typeface="Times New Roman" panose="02020603050405020304" pitchFamily="18" charset="0"/>
            </a:endParaRPr>
          </a:p>
          <a:p>
            <a:pPr marL="72136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 OtherTemplates (e.g., </a:t>
            </a:r>
            <a:r>
              <a:rPr lang="en-GB" sz="1400" b="1" dirty="0" smtClean="0">
                <a:latin typeface="Courier New" panose="02070309020205020404" pitchFamily="49" charset="0"/>
                <a:ea typeface="Times New Roman" panose="02020603050405020304" pitchFamily="18" charset="0"/>
                <a:cs typeface="Times New Roman" panose="02020603050405020304" pitchFamily="18" charset="0"/>
              </a:rPr>
              <a:t>				type </a:t>
            </a:r>
            <a:r>
              <a:rPr lang="en-GB" sz="1400" b="1" dirty="0">
                <a:latin typeface="Courier New" panose="02070309020205020404" pitchFamily="49" charset="0"/>
                <a:ea typeface="Times New Roman" panose="02020603050405020304" pitchFamily="18" charset="0"/>
                <a:cs typeface="Times New Roman" panose="02020603050405020304" pitchFamily="18" charset="0"/>
              </a:rPr>
              <a:t>definitions</a:t>
            </a:r>
            <a:r>
              <a:rPr lang="en-GB" sz="1400" b="1" dirty="0" smtClean="0">
                <a:latin typeface="Courier New" panose="02070309020205020404" pitchFamily="49" charset="0"/>
                <a:ea typeface="Times New Roman" panose="02020603050405020304" pitchFamily="18" charset="0"/>
                <a:cs typeface="Times New Roman" panose="02020603050405020304" pitchFamily="18" charset="0"/>
              </a:rPr>
              <a:t>)</a:t>
            </a:r>
            <a:endParaRPr lang="en-US" sz="1400" b="1" dirty="0">
              <a:latin typeface="Courier New" panose="02070309020205020404" pitchFamily="49" charset="0"/>
              <a:ea typeface="Times New Roman" panose="02020603050405020304" pitchFamily="18" charset="0"/>
              <a:cs typeface="Times New Roman" panose="02020603050405020304" pitchFamily="18" charset="0"/>
            </a:endParaRPr>
          </a:p>
          <a:p>
            <a:pPr marL="18034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!------Files</a:t>
            </a:r>
            <a:endParaRPr lang="en-US" sz="1400" b="1" dirty="0">
              <a:latin typeface="Courier New" panose="02070309020205020404" pitchFamily="49" charset="0"/>
              <a:ea typeface="Times New Roman" panose="02020603050405020304" pitchFamily="18" charset="0"/>
              <a:cs typeface="Times New Roman" panose="02020603050405020304" pitchFamily="18" charset="0"/>
            </a:endParaRPr>
          </a:p>
          <a:p>
            <a:pPr marL="72136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solidFill>
                  <a:srgbClr val="C00000"/>
                </a:solidFill>
                <a:latin typeface="Courier New" panose="02070309020205020404" pitchFamily="49" charset="0"/>
                <a:ea typeface="Times New Roman" panose="02020603050405020304" pitchFamily="18" charset="0"/>
                <a:cs typeface="Times New Roman" panose="02020603050405020304" pitchFamily="18" charset="0"/>
              </a:rPr>
              <a:t>!----- ChangeLog.txt</a:t>
            </a:r>
            <a:endParaRPr lang="en-US" sz="1400" b="1" dirty="0">
              <a:solidFill>
                <a:srgbClr val="C00000"/>
              </a:solidFill>
              <a:latin typeface="Courier New" panose="02070309020205020404" pitchFamily="49" charset="0"/>
              <a:ea typeface="Times New Roman" panose="02020603050405020304" pitchFamily="18" charset="0"/>
              <a:cs typeface="Times New Roman" panose="02020603050405020304" pitchFamily="18" charset="0"/>
            </a:endParaRPr>
          </a:p>
          <a:p>
            <a:pPr marL="72136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solidFill>
                  <a:srgbClr val="C00000"/>
                </a:solidFill>
                <a:latin typeface="Courier New" panose="02070309020205020404" pitchFamily="49" charset="0"/>
                <a:ea typeface="Times New Roman" panose="02020603050405020304" pitchFamily="18" charset="0"/>
                <a:cs typeface="Times New Roman" panose="02020603050405020304" pitchFamily="18" charset="0"/>
              </a:rPr>
              <a:t>!----- MRF.cert</a:t>
            </a:r>
            <a:endParaRPr lang="en-US" sz="1400" b="1" dirty="0">
              <a:solidFill>
                <a:srgbClr val="C00000"/>
              </a:solidFill>
              <a:latin typeface="Courier New" panose="02070309020205020404" pitchFamily="49" charset="0"/>
              <a:ea typeface="Times New Roman" panose="02020603050405020304" pitchFamily="18" charset="0"/>
              <a:cs typeface="Times New Roman" panose="02020603050405020304" pitchFamily="18" charset="0"/>
            </a:endParaRPr>
          </a:p>
          <a:p>
            <a:pPr marL="72136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 image(s)</a:t>
            </a:r>
            <a:endParaRPr lang="en-US" sz="1400" b="1" dirty="0">
              <a:latin typeface="Courier New" panose="02070309020205020404" pitchFamily="49" charset="0"/>
              <a:ea typeface="Times New Roman" panose="02020603050405020304" pitchFamily="18" charset="0"/>
              <a:cs typeface="Times New Roman" panose="02020603050405020304" pitchFamily="18" charset="0"/>
            </a:endParaRPr>
          </a:p>
          <a:p>
            <a:pPr marL="72136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 other artifacts</a:t>
            </a:r>
            <a:endParaRPr lang="en-US" sz="1400" b="1" dirty="0">
              <a:latin typeface="Courier New" panose="02070309020205020404" pitchFamily="49" charset="0"/>
              <a:ea typeface="Times New Roman" panose="02020603050405020304" pitchFamily="18" charset="0"/>
              <a:cs typeface="Times New Roman" panose="02020603050405020304" pitchFamily="18" charset="0"/>
            </a:endParaRPr>
          </a:p>
          <a:p>
            <a:pPr marL="721360">
              <a:spcBef>
                <a:spcPts val="0"/>
              </a:spcBef>
              <a:spcAft>
                <a:spcPts val="90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solidFill>
                  <a:srgbClr val="C00000"/>
                </a:solidFill>
                <a:latin typeface="Courier New" panose="02070309020205020404" pitchFamily="49" charset="0"/>
                <a:ea typeface="Times New Roman" panose="02020603050405020304" pitchFamily="18" charset="0"/>
                <a:cs typeface="Times New Roman" panose="02020603050405020304" pitchFamily="18" charset="0"/>
              </a:rPr>
              <a:t>!------</a:t>
            </a:r>
            <a:r>
              <a:rPr lang="en-GB" sz="1400" b="1" dirty="0">
                <a:solidFill>
                  <a:srgbClr val="C00000"/>
                </a:solidFill>
                <a:latin typeface="Times New Roman" panose="02020603050405020304" pitchFamily="18" charset="0"/>
                <a:ea typeface="Times New Roman" panose="02020603050405020304" pitchFamily="18" charset="0"/>
              </a:rPr>
              <a:t>Tests</a:t>
            </a:r>
            <a:endParaRPr lang="en-US" sz="1400" b="1" dirty="0">
              <a:solidFill>
                <a:srgbClr val="C00000"/>
              </a:solidFill>
              <a:latin typeface="Times New Roman" panose="02020603050405020304" pitchFamily="18" charset="0"/>
              <a:ea typeface="Times New Roman" panose="02020603050405020304" pitchFamily="18" charset="0"/>
            </a:endParaRPr>
          </a:p>
          <a:p>
            <a:pPr>
              <a:spcBef>
                <a:spcPts val="0"/>
              </a:spcBef>
              <a:spcAft>
                <a:spcPts val="90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				!-----</a:t>
            </a:r>
            <a:r>
              <a:rPr lang="en-GB" sz="1400" b="1" dirty="0">
                <a:latin typeface="Times New Roman" panose="02020603050405020304" pitchFamily="18" charset="0"/>
                <a:ea typeface="Times New Roman" panose="02020603050405020304" pitchFamily="18" charset="0"/>
              </a:rPr>
              <a:t> file(s)</a:t>
            </a:r>
            <a:endParaRPr lang="en-US" sz="1400" b="1" dirty="0">
              <a:latin typeface="Times New Roman" panose="02020603050405020304" pitchFamily="18" charset="0"/>
              <a:ea typeface="Times New Roman" panose="02020603050405020304" pitchFamily="18" charset="0"/>
            </a:endParaRPr>
          </a:p>
          <a:p>
            <a:pPr marL="721360">
              <a:spcBef>
                <a:spcPts val="0"/>
              </a:spcBef>
              <a:spcAft>
                <a:spcPts val="90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solidFill>
                  <a:srgbClr val="C00000"/>
                </a:solidFill>
                <a:latin typeface="Courier New" panose="02070309020205020404" pitchFamily="49" charset="0"/>
                <a:ea typeface="Times New Roman" panose="02020603050405020304" pitchFamily="18" charset="0"/>
                <a:cs typeface="Times New Roman" panose="02020603050405020304" pitchFamily="18" charset="0"/>
              </a:rPr>
              <a:t>!------</a:t>
            </a:r>
            <a:r>
              <a:rPr lang="en-GB" sz="1400" b="1" dirty="0">
                <a:solidFill>
                  <a:srgbClr val="C00000"/>
                </a:solidFill>
                <a:latin typeface="Times New Roman" panose="02020603050405020304" pitchFamily="18" charset="0"/>
                <a:ea typeface="Times New Roman" panose="02020603050405020304" pitchFamily="18" charset="0"/>
              </a:rPr>
              <a:t>Licenses</a:t>
            </a:r>
            <a:endParaRPr lang="en-US" sz="1400" b="1" dirty="0">
              <a:solidFill>
                <a:srgbClr val="C00000"/>
              </a:solidFill>
              <a:latin typeface="Times New Roman" panose="02020603050405020304" pitchFamily="18" charset="0"/>
              <a:ea typeface="Times New Roman" panose="02020603050405020304" pitchFamily="18" charset="0"/>
            </a:endParaRPr>
          </a:p>
          <a:p>
            <a:pPr>
              <a:spcBef>
                <a:spcPts val="0"/>
              </a:spcBef>
              <a:spcAft>
                <a:spcPts val="90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				!-----</a:t>
            </a:r>
            <a:r>
              <a:rPr lang="en-GB" sz="1400" b="1" dirty="0">
                <a:latin typeface="Times New Roman" panose="02020603050405020304" pitchFamily="18" charset="0"/>
                <a:ea typeface="Times New Roman" panose="02020603050405020304" pitchFamily="18" charset="0"/>
              </a:rPr>
              <a:t> file(s)</a:t>
            </a:r>
            <a:endParaRPr lang="en-US" sz="1400" b="1" dirty="0">
              <a:latin typeface="Times New Roman" panose="02020603050405020304" pitchFamily="18" charset="0"/>
              <a:ea typeface="Times New Roman" panose="02020603050405020304" pitchFamily="18" charset="0"/>
            </a:endParaRPr>
          </a:p>
          <a:p>
            <a:pPr marL="18034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!------Scripts</a:t>
            </a:r>
            <a:endParaRPr lang="en-US" sz="1400" b="1" dirty="0">
              <a:latin typeface="Courier New" panose="02070309020205020404" pitchFamily="49" charset="0"/>
              <a:ea typeface="Times New Roman" panose="02020603050405020304" pitchFamily="18" charset="0"/>
              <a:cs typeface="Times New Roman" panose="02020603050405020304" pitchFamily="18" charset="0"/>
            </a:endParaRPr>
          </a:p>
          <a:p>
            <a:pPr marL="72136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 </a:t>
            </a:r>
            <a:r>
              <a:rPr lang="en-GB" sz="1400" b="1" dirty="0" smtClean="0">
                <a:latin typeface="Courier New" panose="02070309020205020404" pitchFamily="49" charset="0"/>
                <a:ea typeface="Times New Roman" panose="02020603050405020304" pitchFamily="18" charset="0"/>
                <a:cs typeface="Times New Roman" panose="02020603050405020304" pitchFamily="18" charset="0"/>
              </a:rPr>
              <a:t>install.sh</a:t>
            </a:r>
            <a:endParaRPr lang="en-US" sz="1400" b="1" dirty="0">
              <a:latin typeface="Courier New" panose="02070309020205020404" pitchFamily="49" charset="0"/>
              <a:ea typeface="Times New Roman" panose="02020603050405020304" pitchFamily="18" charset="0"/>
              <a:cs typeface="Times New Roman" panose="02020603050405020304" pitchFamily="18" charset="0"/>
            </a:endParaRPr>
          </a:p>
          <a:p>
            <a:pPr marL="18034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solidFill>
                  <a:srgbClr val="C00000"/>
                </a:solidFill>
                <a:latin typeface="Courier New" panose="02070309020205020404" pitchFamily="49" charset="0"/>
                <a:ea typeface="Times New Roman" panose="02020603050405020304" pitchFamily="18" charset="0"/>
                <a:cs typeface="Times New Roman" panose="02020603050405020304" pitchFamily="18" charset="0"/>
              </a:rPr>
              <a:t>!----- MRF.mf</a:t>
            </a:r>
            <a:endParaRPr lang="en-US" sz="1400" b="1" dirty="0">
              <a:solidFill>
                <a:srgbClr val="C00000"/>
              </a:solidFill>
              <a:effectLst/>
              <a:latin typeface="Courier New" panose="02070309020205020404" pitchFamily="49"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78771224"/>
      </p:ext>
    </p:extLst>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505825" cy="1143000"/>
          </a:xfrm>
        </p:spPr>
        <p:txBody>
          <a:bodyPr/>
          <a:lstStyle/>
          <a:p>
            <a:r>
              <a:rPr lang="en-GB" dirty="0" smtClean="0"/>
              <a:t>VNF Package Structure Option 2:</a:t>
            </a:r>
            <a:r>
              <a:rPr lang="en-GB" dirty="0"/>
              <a:t/>
            </a:r>
            <a:br>
              <a:rPr lang="en-GB" dirty="0"/>
            </a:br>
            <a:r>
              <a:rPr lang="en-GB" dirty="0" smtClean="0"/>
              <a:t>TOSCA YAML CSAR without Metadata File</a:t>
            </a:r>
            <a:endParaRPr lang="en-GB" dirty="0"/>
          </a:p>
        </p:txBody>
      </p:sp>
      <p:sp>
        <p:nvSpPr>
          <p:cNvPr id="3" name="Content Placeholder 2"/>
          <p:cNvSpPr>
            <a:spLocks noGrp="1"/>
          </p:cNvSpPr>
          <p:nvPr>
            <p:ph idx="1"/>
          </p:nvPr>
        </p:nvSpPr>
        <p:spPr>
          <a:xfrm>
            <a:off x="370112" y="1515838"/>
            <a:ext cx="5007429" cy="5159375"/>
          </a:xfrm>
        </p:spPr>
        <p:txBody>
          <a:bodyPr/>
          <a:lstStyle/>
          <a:p>
            <a:pPr marL="228600" indent="-228600"/>
            <a:r>
              <a:rPr lang="en-US" sz="1600" dirty="0" smtClean="0"/>
              <a:t>CSAR contains </a:t>
            </a:r>
            <a:r>
              <a:rPr lang="en-US" sz="1600" dirty="0"/>
              <a:t>a single yaml (.yml or .yaml) file at the root of the </a:t>
            </a:r>
            <a:r>
              <a:rPr lang="en-US" sz="1600" dirty="0" smtClean="0"/>
              <a:t>archive – MRF.yaml</a:t>
            </a:r>
            <a:endParaRPr lang="en-US" sz="1600" dirty="0"/>
          </a:p>
          <a:p>
            <a:pPr marL="0" indent="0">
              <a:buNone/>
            </a:pPr>
            <a:endParaRPr lang="en-US" sz="1600" dirty="0" smtClean="0"/>
          </a:p>
          <a:p>
            <a:pPr marL="228600" indent="-228600"/>
            <a:r>
              <a:rPr lang="en-US" sz="1600" dirty="0" smtClean="0"/>
              <a:t>The </a:t>
            </a:r>
            <a:r>
              <a:rPr lang="en-US" sz="1600" dirty="0"/>
              <a:t>yaml </a:t>
            </a:r>
            <a:r>
              <a:rPr lang="en-US" sz="1600" dirty="0" smtClean="0"/>
              <a:t>file </a:t>
            </a:r>
            <a:r>
              <a:rPr lang="en-US" sz="1600" dirty="0"/>
              <a:t>contains a metadata section with template_name and template_version metadata. This file </a:t>
            </a:r>
            <a:r>
              <a:rPr lang="en-US" sz="1600" dirty="0" smtClean="0"/>
              <a:t>is </a:t>
            </a:r>
            <a:r>
              <a:rPr lang="en-US" sz="1600" dirty="0"/>
              <a:t>the CSAR </a:t>
            </a:r>
            <a:r>
              <a:rPr lang="en-US" sz="1600" dirty="0" smtClean="0"/>
              <a:t>Entry-Definition file</a:t>
            </a:r>
          </a:p>
          <a:p>
            <a:pPr marL="228600" indent="-228600"/>
            <a:endParaRPr lang="en-US" sz="1600" dirty="0"/>
          </a:p>
          <a:p>
            <a:pPr marL="228600" indent="-228600"/>
            <a:r>
              <a:rPr lang="en-GB" sz="1600" dirty="0"/>
              <a:t>The CSAR-Version is defined by the </a:t>
            </a:r>
            <a:r>
              <a:rPr lang="en-GB" sz="1600" i="1" dirty="0"/>
              <a:t>template_version</a:t>
            </a:r>
            <a:r>
              <a:rPr lang="en-GB" sz="1600" dirty="0"/>
              <a:t> </a:t>
            </a:r>
            <a:r>
              <a:rPr lang="en-GB" sz="1600" dirty="0" smtClean="0"/>
              <a:t>metadata:</a:t>
            </a:r>
            <a:endParaRPr lang="en-US" sz="1600" dirty="0"/>
          </a:p>
          <a:p>
            <a:pPr marL="0" indent="0">
              <a:buNone/>
            </a:pPr>
            <a:endParaRPr lang="en-US" sz="1600" dirty="0" smtClean="0"/>
          </a:p>
          <a:p>
            <a:pPr marL="0" indent="0">
              <a:buNone/>
            </a:pPr>
            <a:r>
              <a:rPr lang="en-US" sz="1600" dirty="0" smtClean="0"/>
              <a:t>     </a:t>
            </a:r>
            <a:r>
              <a:rPr lang="en-US" sz="1400" dirty="0">
                <a:solidFill>
                  <a:schemeClr val="tx2"/>
                </a:solidFill>
              </a:rPr>
              <a:t>tosca_definitions_version:  tosca_simple_yaml_1_1</a:t>
            </a:r>
          </a:p>
          <a:p>
            <a:pPr marL="0" indent="0">
              <a:buNone/>
            </a:pPr>
            <a:r>
              <a:rPr lang="en-US" sz="1400" dirty="0">
                <a:solidFill>
                  <a:schemeClr val="tx2"/>
                </a:solidFill>
              </a:rPr>
              <a:t>      metadata:</a:t>
            </a:r>
          </a:p>
          <a:p>
            <a:pPr marL="0" indent="0">
              <a:buNone/>
            </a:pPr>
            <a:r>
              <a:rPr lang="en-US" sz="1400" dirty="0">
                <a:solidFill>
                  <a:schemeClr val="tx2"/>
                </a:solidFill>
              </a:rPr>
              <a:t>         template_name: </a:t>
            </a:r>
            <a:r>
              <a:rPr lang="en-US" sz="1400" dirty="0" smtClean="0">
                <a:solidFill>
                  <a:schemeClr val="tx2"/>
                </a:solidFill>
              </a:rPr>
              <a:t>MRF</a:t>
            </a:r>
            <a:endParaRPr lang="en-US" sz="1400" dirty="0">
              <a:solidFill>
                <a:schemeClr val="tx2"/>
              </a:solidFill>
            </a:endParaRPr>
          </a:p>
          <a:p>
            <a:pPr marL="0" indent="0">
              <a:buNone/>
            </a:pPr>
            <a:r>
              <a:rPr lang="en-US" sz="1400" dirty="0">
                <a:solidFill>
                  <a:schemeClr val="tx2"/>
                </a:solidFill>
              </a:rPr>
              <a:t>         template_author: </a:t>
            </a:r>
            <a:r>
              <a:rPr lang="en-US" sz="1400" dirty="0" smtClean="0">
                <a:solidFill>
                  <a:schemeClr val="tx2"/>
                </a:solidFill>
              </a:rPr>
              <a:t>Company Name</a:t>
            </a:r>
            <a:endParaRPr lang="en-US" sz="1400" dirty="0">
              <a:solidFill>
                <a:schemeClr val="tx2"/>
              </a:solidFill>
            </a:endParaRPr>
          </a:p>
          <a:p>
            <a:pPr marL="0" indent="0">
              <a:buNone/>
            </a:pPr>
            <a:r>
              <a:rPr lang="en-US" sz="1400" dirty="0">
                <a:solidFill>
                  <a:schemeClr val="tx2"/>
                </a:solidFill>
              </a:rPr>
              <a:t>         template_version: 1.0</a:t>
            </a:r>
          </a:p>
          <a:p>
            <a:pPr marL="0" indent="0">
              <a:buNone/>
            </a:pPr>
            <a:endParaRPr lang="en-US" sz="1600" dirty="0" smtClean="0"/>
          </a:p>
          <a:p>
            <a:pPr marL="0" indent="0">
              <a:buNone/>
            </a:pPr>
            <a:endParaRPr lang="en-US" sz="1600" dirty="0"/>
          </a:p>
        </p:txBody>
      </p:sp>
      <p:sp>
        <p:nvSpPr>
          <p:cNvPr id="4" name="Slide Number Placeholder 3"/>
          <p:cNvSpPr>
            <a:spLocks noGrp="1"/>
          </p:cNvSpPr>
          <p:nvPr>
            <p:ph type="sldNum" sz="quarter" idx="11"/>
          </p:nvPr>
        </p:nvSpPr>
        <p:spPr/>
        <p:txBody>
          <a:bodyPr/>
          <a:lstStyle/>
          <a:p>
            <a:pPr>
              <a:defRPr/>
            </a:pPr>
            <a:fld id="{7994D5C2-550C-463D-8943-2F919CB44A39}" type="slidenum">
              <a:rPr lang="en-GB" smtClean="0"/>
              <a:pPr>
                <a:defRPr/>
              </a:pPr>
              <a:t>6</a:t>
            </a:fld>
            <a:endParaRPr lang="en-GB"/>
          </a:p>
        </p:txBody>
      </p:sp>
      <p:sp>
        <p:nvSpPr>
          <p:cNvPr id="8" name="Rectangle 7"/>
          <p:cNvSpPr/>
          <p:nvPr/>
        </p:nvSpPr>
        <p:spPr>
          <a:xfrm>
            <a:off x="5288692" y="1548496"/>
            <a:ext cx="3724679" cy="4264480"/>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GB" sz="1400" b="1" dirty="0">
              <a:solidFill>
                <a:schemeClr val="tx2"/>
              </a:solidFill>
            </a:endParaRPr>
          </a:p>
        </p:txBody>
      </p:sp>
      <p:sp>
        <p:nvSpPr>
          <p:cNvPr id="9" name="TextBox 8"/>
          <p:cNvSpPr txBox="1"/>
          <p:nvPr/>
        </p:nvSpPr>
        <p:spPr>
          <a:xfrm>
            <a:off x="5649695" y="6151771"/>
            <a:ext cx="3016323" cy="577081"/>
          </a:xfrm>
          <a:prstGeom prst="rect">
            <a:avLst/>
          </a:prstGeom>
          <a:noFill/>
        </p:spPr>
        <p:txBody>
          <a:bodyPr wrap="square" rtlCol="0">
            <a:spAutoFit/>
          </a:bodyPr>
          <a:lstStyle/>
          <a:p>
            <a:r>
              <a:rPr lang="en-US" sz="1050" dirty="0" smtClean="0">
                <a:latin typeface="Calibri" panose="020F0502020204030204" pitchFamily="34" charset="0"/>
              </a:rPr>
              <a:t>References: </a:t>
            </a:r>
            <a:endParaRPr lang="en-US" sz="1050" dirty="0">
              <a:latin typeface="Calibri" panose="020F0502020204030204" pitchFamily="34" charset="0"/>
            </a:endParaRPr>
          </a:p>
          <a:p>
            <a:pPr marL="171450" indent="-171450">
              <a:buFontTx/>
              <a:buChar char="-"/>
            </a:pPr>
            <a:r>
              <a:rPr lang="en-US" sz="1050" dirty="0">
                <a:latin typeface="Calibri" panose="020F0502020204030204" pitchFamily="34" charset="0"/>
              </a:rPr>
              <a:t>ETSI GS NFV-SOL </a:t>
            </a:r>
            <a:r>
              <a:rPr lang="en-US" sz="1050" dirty="0" smtClean="0">
                <a:latin typeface="Calibri" panose="020F0502020204030204" pitchFamily="34" charset="0"/>
              </a:rPr>
              <a:t>004</a:t>
            </a:r>
          </a:p>
          <a:p>
            <a:pPr marL="171450" indent="-171450">
              <a:buFontTx/>
              <a:buChar char="-"/>
            </a:pPr>
            <a:r>
              <a:rPr lang="en-GB" sz="1050" dirty="0" smtClean="0"/>
              <a:t>TOSCA-Simple-Profile-YAML-v1.1</a:t>
            </a:r>
            <a:endParaRPr lang="en-US" sz="1050" dirty="0">
              <a:latin typeface="Calibri" panose="020F0502020204030204" pitchFamily="34" charset="0"/>
            </a:endParaRPr>
          </a:p>
        </p:txBody>
      </p:sp>
      <p:sp>
        <p:nvSpPr>
          <p:cNvPr id="10" name="Rectangle 9"/>
          <p:cNvSpPr/>
          <p:nvPr/>
        </p:nvSpPr>
        <p:spPr>
          <a:xfrm>
            <a:off x="5481055" y="1587855"/>
            <a:ext cx="3349907" cy="4185761"/>
          </a:xfrm>
          <a:prstGeom prst="rect">
            <a:avLst/>
          </a:prstGeom>
        </p:spPr>
        <p:txBody>
          <a:bodyPr wrap="square">
            <a:spAutoFit/>
          </a:bodyPr>
          <a:lstStyle/>
          <a:p>
            <a:r>
              <a:rPr lang="en-GB" sz="1400" dirty="0" smtClean="0">
                <a:latin typeface="Courier New" panose="02070309020205020404" pitchFamily="49" charset="0"/>
                <a:cs typeface="Courier New" panose="02070309020205020404" pitchFamily="49" charset="0"/>
              </a:rPr>
              <a:t>!--------- </a:t>
            </a:r>
            <a:r>
              <a:rPr lang="en-GB" sz="1400" b="1" dirty="0" err="1" smtClean="0">
                <a:latin typeface="Courier New" panose="02070309020205020404" pitchFamily="49" charset="0"/>
                <a:cs typeface="Courier New" panose="02070309020205020404" pitchFamily="49" charset="0"/>
              </a:rPr>
              <a:t>MRF.yaml</a:t>
            </a:r>
            <a:r>
              <a:rPr lang="en-GB" sz="1400" b="1" dirty="0" smtClean="0">
                <a:latin typeface="Courier New" panose="02070309020205020404" pitchFamily="49" charset="0"/>
                <a:cs typeface="Courier New" panose="02070309020205020404" pitchFamily="49" charset="0"/>
              </a:rPr>
              <a:t>(R1)</a:t>
            </a:r>
            <a:endParaRPr lang="en-US" sz="1400" dirty="0">
              <a:latin typeface="Courier New" panose="02070309020205020404" pitchFamily="49" charset="0"/>
              <a:cs typeface="Courier New" panose="02070309020205020404" pitchFamily="49" charset="0"/>
            </a:endParaRPr>
          </a:p>
          <a:p>
            <a:r>
              <a:rPr lang="en-GB" sz="1400" b="1" dirty="0">
                <a:latin typeface="Courier New" panose="02070309020205020404" pitchFamily="49" charset="0"/>
                <a:cs typeface="Courier New" panose="02070309020205020404" pitchFamily="49" charset="0"/>
              </a:rPr>
              <a:t> </a:t>
            </a:r>
            <a:endParaRPr lang="en-US" sz="1400" dirty="0">
              <a:latin typeface="Courier New" panose="02070309020205020404" pitchFamily="49" charset="0"/>
              <a:cs typeface="Courier New" panose="02070309020205020404" pitchFamily="49" charset="0"/>
            </a:endParaRPr>
          </a:p>
          <a:p>
            <a:r>
              <a:rPr lang="en-GB" sz="1400" dirty="0">
                <a:latin typeface="Courier New" panose="02070309020205020404" pitchFamily="49" charset="0"/>
                <a:cs typeface="Courier New" panose="02070309020205020404" pitchFamily="49" charset="0"/>
              </a:rPr>
              <a:t>!--------- </a:t>
            </a:r>
            <a:r>
              <a:rPr lang="en-GB" sz="1400" b="1" dirty="0" err="1" smtClean="0">
                <a:solidFill>
                  <a:srgbClr val="C00000"/>
                </a:solidFill>
                <a:latin typeface="Courier New" panose="02070309020205020404" pitchFamily="49" charset="0"/>
                <a:cs typeface="Courier New" panose="02070309020205020404" pitchFamily="49" charset="0"/>
              </a:rPr>
              <a:t>MRF.mf</a:t>
            </a:r>
            <a:r>
              <a:rPr lang="en-GB" sz="1400" b="1" dirty="0" smtClean="0">
                <a:solidFill>
                  <a:srgbClr val="C00000"/>
                </a:solidFill>
                <a:latin typeface="Courier New" panose="02070309020205020404" pitchFamily="49" charset="0"/>
                <a:cs typeface="Courier New" panose="02070309020205020404" pitchFamily="49" charset="0"/>
              </a:rPr>
              <a:t> (R1)</a:t>
            </a:r>
            <a:endParaRPr lang="en-US" sz="1400" dirty="0">
              <a:solidFill>
                <a:srgbClr val="C00000"/>
              </a:solidFill>
              <a:latin typeface="Courier New" panose="02070309020205020404" pitchFamily="49" charset="0"/>
              <a:cs typeface="Courier New" panose="02070309020205020404" pitchFamily="49" charset="0"/>
            </a:endParaRPr>
          </a:p>
          <a:p>
            <a:r>
              <a:rPr lang="en-GB" sz="1400" b="1" dirty="0">
                <a:latin typeface="Courier New" panose="02070309020205020404" pitchFamily="49" charset="0"/>
                <a:cs typeface="Courier New" panose="02070309020205020404" pitchFamily="49" charset="0"/>
              </a:rPr>
              <a:t> </a:t>
            </a:r>
            <a:endParaRPr lang="en-US" sz="1400" dirty="0">
              <a:latin typeface="Courier New" panose="02070309020205020404" pitchFamily="49" charset="0"/>
              <a:cs typeface="Courier New" panose="02070309020205020404" pitchFamily="49" charset="0"/>
            </a:endParaRPr>
          </a:p>
          <a:p>
            <a:r>
              <a:rPr lang="en-GB" sz="1400" dirty="0">
                <a:latin typeface="Courier New" panose="02070309020205020404" pitchFamily="49" charset="0"/>
                <a:cs typeface="Courier New" panose="02070309020205020404" pitchFamily="49" charset="0"/>
              </a:rPr>
              <a:t>!--------- </a:t>
            </a:r>
            <a:r>
              <a:rPr lang="en-GB" sz="1400" b="1" dirty="0" err="1" smtClean="0">
                <a:solidFill>
                  <a:srgbClr val="C00000"/>
                </a:solidFill>
                <a:latin typeface="Courier New" panose="02070309020205020404" pitchFamily="49" charset="0"/>
                <a:cs typeface="Courier New" panose="02070309020205020404" pitchFamily="49" charset="0"/>
              </a:rPr>
              <a:t>MRF.cert</a:t>
            </a:r>
            <a:r>
              <a:rPr lang="en-GB" sz="1400" b="1" dirty="0" smtClean="0">
                <a:solidFill>
                  <a:srgbClr val="C00000"/>
                </a:solidFill>
                <a:latin typeface="Courier New" panose="02070309020205020404" pitchFamily="49" charset="0"/>
                <a:cs typeface="Courier New" panose="02070309020205020404" pitchFamily="49" charset="0"/>
              </a:rPr>
              <a:t> (R2)</a:t>
            </a:r>
            <a:endParaRPr lang="en-US" sz="1400" dirty="0">
              <a:solidFill>
                <a:srgbClr val="C00000"/>
              </a:solidFill>
              <a:latin typeface="Courier New" panose="02070309020205020404" pitchFamily="49" charset="0"/>
              <a:cs typeface="Courier New" panose="02070309020205020404" pitchFamily="49" charset="0"/>
            </a:endParaRPr>
          </a:p>
          <a:p>
            <a:r>
              <a:rPr lang="en-GB" sz="1400" b="1" dirty="0">
                <a:latin typeface="Courier New" panose="02070309020205020404" pitchFamily="49" charset="0"/>
                <a:cs typeface="Courier New" panose="02070309020205020404" pitchFamily="49" charset="0"/>
              </a:rPr>
              <a:t> </a:t>
            </a:r>
            <a:endParaRPr lang="en-US" sz="1400" dirty="0">
              <a:latin typeface="Courier New" panose="02070309020205020404" pitchFamily="49" charset="0"/>
              <a:cs typeface="Courier New" panose="02070309020205020404" pitchFamily="49" charset="0"/>
            </a:endParaRPr>
          </a:p>
          <a:p>
            <a:r>
              <a:rPr lang="en-GB" sz="1400" dirty="0" smtClean="0">
                <a:latin typeface="Courier New" panose="02070309020205020404" pitchFamily="49" charset="0"/>
                <a:cs typeface="Courier New" panose="02070309020205020404" pitchFamily="49" charset="0"/>
              </a:rPr>
              <a:t>!--------- </a:t>
            </a:r>
            <a:r>
              <a:rPr lang="en-GB" sz="1400" b="1" dirty="0" smtClean="0">
                <a:solidFill>
                  <a:srgbClr val="C00000"/>
                </a:solidFill>
                <a:latin typeface="Courier New" panose="02070309020205020404" pitchFamily="49" charset="0"/>
                <a:cs typeface="Courier New" panose="02070309020205020404" pitchFamily="49" charset="0"/>
              </a:rPr>
              <a:t>ChangeLog.txt (R2)</a:t>
            </a:r>
            <a:endParaRPr lang="en-US" sz="1400" dirty="0">
              <a:solidFill>
                <a:srgbClr val="C00000"/>
              </a:solidFill>
              <a:latin typeface="Courier New" panose="02070309020205020404" pitchFamily="49" charset="0"/>
              <a:cs typeface="Courier New" panose="02070309020205020404" pitchFamily="49" charset="0"/>
            </a:endParaRPr>
          </a:p>
          <a:p>
            <a:r>
              <a:rPr lang="en-GB" sz="1400" b="1" dirty="0">
                <a:latin typeface="Courier New" panose="02070309020205020404" pitchFamily="49" charset="0"/>
                <a:cs typeface="Courier New" panose="02070309020205020404" pitchFamily="49" charset="0"/>
              </a:rPr>
              <a:t> </a:t>
            </a:r>
            <a:endParaRPr lang="en-US" sz="1400" dirty="0">
              <a:latin typeface="Courier New" panose="02070309020205020404" pitchFamily="49" charset="0"/>
              <a:cs typeface="Courier New" panose="02070309020205020404" pitchFamily="49" charset="0"/>
            </a:endParaRPr>
          </a:p>
          <a:p>
            <a:r>
              <a:rPr lang="en-GB" sz="1400" dirty="0">
                <a:latin typeface="Courier New" panose="02070309020205020404" pitchFamily="49" charset="0"/>
                <a:cs typeface="Courier New" panose="02070309020205020404" pitchFamily="49" charset="0"/>
              </a:rPr>
              <a:t>!--------- </a:t>
            </a:r>
            <a:r>
              <a:rPr lang="en-GB" sz="1400" b="1" dirty="0">
                <a:solidFill>
                  <a:srgbClr val="C00000"/>
                </a:solidFill>
                <a:latin typeface="Courier New" panose="02070309020205020404" pitchFamily="49" charset="0"/>
                <a:cs typeface="Courier New" panose="02070309020205020404" pitchFamily="49" charset="0"/>
              </a:rPr>
              <a:t>Tests (R2)</a:t>
            </a:r>
            <a:endParaRPr lang="en-US" sz="1400" b="1" dirty="0">
              <a:solidFill>
                <a:srgbClr val="C00000"/>
              </a:solidFill>
              <a:latin typeface="Courier New" panose="02070309020205020404" pitchFamily="49" charset="0"/>
              <a:cs typeface="Courier New" panose="02070309020205020404" pitchFamily="49" charset="0"/>
            </a:endParaRPr>
          </a:p>
          <a:p>
            <a:r>
              <a:rPr lang="en-GB" sz="1400" dirty="0" smtClean="0">
                <a:latin typeface="Courier New" panose="02070309020205020404" pitchFamily="49" charset="0"/>
                <a:cs typeface="Courier New" panose="02070309020205020404" pitchFamily="49" charset="0"/>
              </a:rPr>
              <a:t>	!----- </a:t>
            </a:r>
            <a:r>
              <a:rPr lang="en-GB" sz="1400" dirty="0">
                <a:latin typeface="Courier New" panose="02070309020205020404" pitchFamily="49" charset="0"/>
                <a:cs typeface="Courier New" panose="02070309020205020404" pitchFamily="49" charset="0"/>
              </a:rPr>
              <a:t>file(s)</a:t>
            </a:r>
            <a:endParaRPr lang="en-US" sz="1400" dirty="0">
              <a:latin typeface="Courier New" panose="02070309020205020404" pitchFamily="49" charset="0"/>
              <a:cs typeface="Courier New" panose="02070309020205020404" pitchFamily="49" charset="0"/>
            </a:endParaRPr>
          </a:p>
          <a:p>
            <a:r>
              <a:rPr lang="en-GB" sz="1400" dirty="0">
                <a:latin typeface="Courier New" panose="02070309020205020404" pitchFamily="49" charset="0"/>
                <a:cs typeface="Courier New" panose="02070309020205020404" pitchFamily="49" charset="0"/>
              </a:rPr>
              <a:t> </a:t>
            </a:r>
            <a:endParaRPr lang="en-US" sz="1400" dirty="0">
              <a:latin typeface="Courier New" panose="02070309020205020404" pitchFamily="49" charset="0"/>
              <a:cs typeface="Courier New" panose="02070309020205020404" pitchFamily="49" charset="0"/>
            </a:endParaRPr>
          </a:p>
          <a:p>
            <a:r>
              <a:rPr lang="en-GB" sz="1400" dirty="0">
                <a:latin typeface="Courier New" panose="02070309020205020404" pitchFamily="49" charset="0"/>
                <a:cs typeface="Courier New" panose="02070309020205020404" pitchFamily="49" charset="0"/>
              </a:rPr>
              <a:t>!--------- </a:t>
            </a:r>
            <a:r>
              <a:rPr lang="en-GB" sz="1400" b="1" dirty="0">
                <a:solidFill>
                  <a:srgbClr val="C00000"/>
                </a:solidFill>
                <a:latin typeface="Courier New" panose="02070309020205020404" pitchFamily="49" charset="0"/>
                <a:cs typeface="Courier New" panose="02070309020205020404" pitchFamily="49" charset="0"/>
              </a:rPr>
              <a:t>Licenses (</a:t>
            </a:r>
            <a:r>
              <a:rPr lang="en-GB" sz="1400" b="1" dirty="0" smtClean="0">
                <a:solidFill>
                  <a:srgbClr val="C00000"/>
                </a:solidFill>
                <a:latin typeface="Courier New" panose="02070309020205020404" pitchFamily="49" charset="0"/>
                <a:cs typeface="Courier New" panose="02070309020205020404" pitchFamily="49" charset="0"/>
              </a:rPr>
              <a:t>R1)</a:t>
            </a:r>
            <a:endParaRPr lang="en-US" sz="1400" b="1" dirty="0">
              <a:solidFill>
                <a:srgbClr val="C00000"/>
              </a:solidFill>
              <a:latin typeface="Courier New" panose="02070309020205020404" pitchFamily="49" charset="0"/>
              <a:cs typeface="Courier New" panose="02070309020205020404" pitchFamily="49" charset="0"/>
            </a:endParaRPr>
          </a:p>
          <a:p>
            <a:r>
              <a:rPr lang="en-GB" sz="1400" dirty="0" smtClean="0">
                <a:latin typeface="Courier New" panose="02070309020205020404" pitchFamily="49" charset="0"/>
                <a:cs typeface="Courier New" panose="02070309020205020404" pitchFamily="49" charset="0"/>
              </a:rPr>
              <a:t>	!----- </a:t>
            </a:r>
            <a:r>
              <a:rPr lang="en-GB" sz="1400" dirty="0">
                <a:latin typeface="Courier New" panose="02070309020205020404" pitchFamily="49" charset="0"/>
                <a:cs typeface="Courier New" panose="02070309020205020404" pitchFamily="49" charset="0"/>
              </a:rPr>
              <a:t>file(s</a:t>
            </a:r>
            <a:r>
              <a:rPr lang="en-GB" sz="1400" dirty="0" smtClean="0">
                <a:latin typeface="Courier New" panose="02070309020205020404" pitchFamily="49" charset="0"/>
                <a:cs typeface="Courier New" panose="02070309020205020404" pitchFamily="49" charset="0"/>
              </a:rPr>
              <a:t>)</a:t>
            </a:r>
          </a:p>
          <a:p>
            <a:endParaRPr lang="en-US" sz="1400" dirty="0">
              <a:latin typeface="Courier New" panose="02070309020205020404" pitchFamily="49" charset="0"/>
              <a:cs typeface="Courier New" panose="02070309020205020404" pitchFamily="49" charset="0"/>
            </a:endParaRPr>
          </a:p>
          <a:p>
            <a:r>
              <a:rPr lang="en-GB" sz="1400" dirty="0">
                <a:latin typeface="Courier New" panose="02070309020205020404" pitchFamily="49" charset="0"/>
                <a:cs typeface="Courier New" panose="02070309020205020404" pitchFamily="49" charset="0"/>
              </a:rPr>
              <a:t>!--------- </a:t>
            </a:r>
            <a:r>
              <a:rPr lang="en-GB" sz="1400" b="1" dirty="0" err="1">
                <a:latin typeface="Courier New" panose="02070309020205020404" pitchFamily="49" charset="0"/>
                <a:cs typeface="Courier New" panose="02070309020205020404" pitchFamily="49" charset="0"/>
              </a:rPr>
              <a:t>Artifacts</a:t>
            </a:r>
            <a:r>
              <a:rPr lang="en-GB" sz="1400" b="1" dirty="0">
                <a:latin typeface="Courier New" panose="02070309020205020404" pitchFamily="49" charset="0"/>
                <a:cs typeface="Courier New" panose="02070309020205020404" pitchFamily="49" charset="0"/>
              </a:rPr>
              <a:t> (R1)</a:t>
            </a:r>
            <a:endParaRPr lang="en-US" sz="1400" b="1" dirty="0">
              <a:latin typeface="Courier New" panose="02070309020205020404" pitchFamily="49" charset="0"/>
              <a:cs typeface="Courier New" panose="02070309020205020404" pitchFamily="49" charset="0"/>
            </a:endParaRPr>
          </a:p>
          <a:p>
            <a:r>
              <a:rPr lang="en-GB" sz="1400" dirty="0" smtClean="0">
                <a:latin typeface="Courier New" panose="02070309020205020404" pitchFamily="49" charset="0"/>
                <a:cs typeface="Courier New" panose="02070309020205020404" pitchFamily="49" charset="0"/>
              </a:rPr>
              <a:t>	!----- install.sh</a:t>
            </a:r>
          </a:p>
          <a:p>
            <a:r>
              <a:rPr lang="en-GB" sz="1400" dirty="0" smtClean="0">
                <a:latin typeface="Courier New" panose="02070309020205020404" pitchFamily="49" charset="0"/>
                <a:cs typeface="Courier New" panose="02070309020205020404" pitchFamily="49" charset="0"/>
              </a:rPr>
              <a:t>	!----- </a:t>
            </a:r>
            <a:r>
              <a:rPr lang="en-US" sz="1400" dirty="0" smtClean="0">
                <a:latin typeface="Courier New" panose="02070309020205020404" pitchFamily="49" charset="0"/>
                <a:cs typeface="Courier New" panose="02070309020205020404" pitchFamily="49" charset="0"/>
              </a:rPr>
              <a:t>images</a:t>
            </a:r>
          </a:p>
          <a:p>
            <a:r>
              <a:rPr lang="en-GB" sz="1400" dirty="0">
                <a:latin typeface="Courier New" panose="02070309020205020404" pitchFamily="49" charset="0"/>
                <a:cs typeface="Courier New" panose="02070309020205020404" pitchFamily="49" charset="0"/>
              </a:rPr>
              <a:t>	!----- </a:t>
            </a:r>
            <a:r>
              <a:rPr lang="en-US" sz="1400" dirty="0" smtClean="0">
                <a:latin typeface="Courier New" panose="02070309020205020404" pitchFamily="49" charset="0"/>
                <a:cs typeface="Courier New" panose="02070309020205020404" pitchFamily="49" charset="0"/>
              </a:rPr>
              <a:t>templates</a:t>
            </a:r>
            <a:endParaRPr lang="en-US" sz="1400" dirty="0">
              <a:latin typeface="Courier New" panose="02070309020205020404" pitchFamily="49" charset="0"/>
              <a:cs typeface="Courier New" panose="02070309020205020404" pitchFamily="49" charset="0"/>
            </a:endParaRPr>
          </a:p>
          <a:p>
            <a:r>
              <a:rPr lang="en-GB" sz="1400" dirty="0" smtClean="0">
                <a:latin typeface="Courier New" panose="02070309020205020404" pitchFamily="49" charset="0"/>
                <a:cs typeface="Courier New" panose="02070309020205020404" pitchFamily="49" charset="0"/>
              </a:rPr>
              <a:t>	!----- </a:t>
            </a:r>
            <a:r>
              <a:rPr lang="en-GB" sz="1400" dirty="0">
                <a:latin typeface="Courier New" panose="02070309020205020404" pitchFamily="49" charset="0"/>
                <a:cs typeface="Courier New" panose="02070309020205020404" pitchFamily="49" charset="0"/>
              </a:rPr>
              <a:t>start.yang</a:t>
            </a:r>
            <a:endParaRPr lang="en-US" sz="1400" dirty="0">
              <a:latin typeface="Courier New" panose="02070309020205020404" pitchFamily="49" charset="0"/>
              <a:cs typeface="Courier New" panose="02070309020205020404" pitchFamily="49" charset="0"/>
            </a:endParaRPr>
          </a:p>
        </p:txBody>
      </p:sp>
      <p:pic>
        <p:nvPicPr>
          <p:cNvPr id="11" name="Picture 10"/>
          <p:cNvPicPr>
            <a:picLocks noChangeAspect="1"/>
          </p:cNvPicPr>
          <p:nvPr/>
        </p:nvPicPr>
        <p:blipFill>
          <a:blip r:embed="rId2">
            <a:clrChange>
              <a:clrFrom>
                <a:srgbClr val="FFFFFF"/>
              </a:clrFrom>
              <a:clrTo>
                <a:srgbClr val="FFFFFF">
                  <a:alpha val="0"/>
                </a:srgbClr>
              </a:clrTo>
            </a:clrChange>
          </a:blip>
          <a:stretch>
            <a:fillRect/>
          </a:stretch>
        </p:blipFill>
        <p:spPr>
          <a:xfrm>
            <a:off x="8673290" y="6419635"/>
            <a:ext cx="391297" cy="391297"/>
          </a:xfrm>
          <a:prstGeom prst="rect">
            <a:avLst/>
          </a:prstGeom>
        </p:spPr>
      </p:pic>
    </p:spTree>
    <p:extLst>
      <p:ext uri="{BB962C8B-B14F-4D97-AF65-F5344CB8AC3E}">
        <p14:creationId xmlns:p14="http://schemas.microsoft.com/office/powerpoint/2010/main" val="3358031811"/>
      </p:ext>
    </p:extLst>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9137" y="0"/>
            <a:ext cx="8229600" cy="1143000"/>
          </a:xfrm>
        </p:spPr>
        <p:txBody>
          <a:bodyPr/>
          <a:lstStyle/>
          <a:p>
            <a:r>
              <a:rPr lang="en-GB" dirty="0" smtClean="0"/>
              <a:t>VNF Package</a:t>
            </a:r>
            <a:r>
              <a:rPr lang="en-GB" dirty="0"/>
              <a:t/>
            </a:r>
            <a:br>
              <a:rPr lang="en-GB" dirty="0"/>
            </a:br>
            <a:r>
              <a:rPr lang="en-GB" dirty="0" smtClean="0"/>
              <a:t>Manifest File with </a:t>
            </a:r>
            <a:r>
              <a:rPr lang="en-GB" dirty="0" smtClean="0"/>
              <a:t>Security </a:t>
            </a:r>
            <a:r>
              <a:rPr lang="en-GB" dirty="0" smtClean="0"/>
              <a:t>support</a:t>
            </a:r>
            <a:endParaRPr lang="en-GB" dirty="0"/>
          </a:p>
        </p:txBody>
      </p:sp>
      <p:sp>
        <p:nvSpPr>
          <p:cNvPr id="3" name="Content Placeholder 2"/>
          <p:cNvSpPr>
            <a:spLocks noGrp="1"/>
          </p:cNvSpPr>
          <p:nvPr>
            <p:ph idx="1"/>
          </p:nvPr>
        </p:nvSpPr>
        <p:spPr>
          <a:xfrm>
            <a:off x="370113" y="1450520"/>
            <a:ext cx="2264229" cy="5213015"/>
          </a:xfrm>
        </p:spPr>
        <p:txBody>
          <a:bodyPr/>
          <a:lstStyle/>
          <a:p>
            <a:pPr marL="228600" indent="-228600"/>
            <a:r>
              <a:rPr lang="en-US" sz="1600" dirty="0" smtClean="0"/>
              <a:t>VNF package </a:t>
            </a:r>
            <a:r>
              <a:rPr lang="en-US" sz="1600" b="1" dirty="0" smtClean="0"/>
              <a:t>metadata </a:t>
            </a:r>
          </a:p>
          <a:p>
            <a:pPr marL="0" indent="0">
              <a:buNone/>
            </a:pPr>
            <a:endParaRPr lang="en-US" sz="1600" b="1" dirty="0" smtClean="0"/>
          </a:p>
          <a:p>
            <a:pPr marL="228600" indent="-228600"/>
            <a:r>
              <a:rPr lang="en-US" sz="1600" dirty="0" smtClean="0"/>
              <a:t>A list </a:t>
            </a:r>
            <a:r>
              <a:rPr lang="en-US" sz="1600" dirty="0"/>
              <a:t>of blocks </a:t>
            </a:r>
            <a:r>
              <a:rPr lang="en-US" sz="1600" dirty="0" smtClean="0"/>
              <a:t>each </a:t>
            </a:r>
            <a:r>
              <a:rPr lang="en-US" sz="1600" dirty="0"/>
              <a:t>is related to one file in the VNF package, </a:t>
            </a:r>
            <a:r>
              <a:rPr lang="en-US" sz="1600" dirty="0" smtClean="0"/>
              <a:t>including</a:t>
            </a:r>
            <a:endParaRPr lang="en-US" sz="1600" dirty="0"/>
          </a:p>
          <a:p>
            <a:pPr>
              <a:buFont typeface="Arial" panose="020B0604020202020204" pitchFamily="34" charset="0"/>
              <a:buChar char="•"/>
            </a:pPr>
            <a:r>
              <a:rPr lang="en-US" sz="1600" b="1" dirty="0" smtClean="0"/>
              <a:t>Source</a:t>
            </a:r>
            <a:r>
              <a:rPr lang="en-US" sz="1600" dirty="0"/>
              <a:t>: </a:t>
            </a:r>
            <a:r>
              <a:rPr lang="en-US" sz="1600" dirty="0" smtClean="0"/>
              <a:t>artifact URI</a:t>
            </a:r>
          </a:p>
          <a:p>
            <a:pPr>
              <a:buFont typeface="Arial" panose="020B0604020202020204" pitchFamily="34" charset="0"/>
              <a:buChar char="•"/>
            </a:pPr>
            <a:r>
              <a:rPr lang="en-US" sz="1600" b="1" dirty="0" smtClean="0"/>
              <a:t>Algorithm</a:t>
            </a:r>
            <a:r>
              <a:rPr lang="en-US" sz="1600" dirty="0"/>
              <a:t>: name of </a:t>
            </a:r>
            <a:r>
              <a:rPr lang="en-US" sz="1600" dirty="0" smtClean="0"/>
              <a:t>an algorithm </a:t>
            </a:r>
            <a:r>
              <a:rPr lang="en-US" sz="1600" dirty="0"/>
              <a:t>used to generate the </a:t>
            </a:r>
            <a:r>
              <a:rPr lang="en-US" sz="1600" dirty="0" smtClean="0"/>
              <a:t>hash</a:t>
            </a:r>
          </a:p>
          <a:p>
            <a:pPr>
              <a:buFont typeface="Arial" panose="020B0604020202020204" pitchFamily="34" charset="0"/>
              <a:buChar char="•"/>
            </a:pPr>
            <a:r>
              <a:rPr lang="en-US" sz="1600" b="1" dirty="0" smtClean="0"/>
              <a:t>Hash</a:t>
            </a:r>
            <a:r>
              <a:rPr lang="en-US" sz="1600" dirty="0"/>
              <a:t>: text string corresponding to the hexadecimal representation of the </a:t>
            </a:r>
            <a:r>
              <a:rPr lang="en-US" sz="1600" dirty="0" smtClean="0"/>
              <a:t>hash</a:t>
            </a:r>
          </a:p>
          <a:p>
            <a:pPr>
              <a:buFont typeface="Arial" panose="020B0604020202020204" pitchFamily="34" charset="0"/>
              <a:buChar char="•"/>
            </a:pPr>
            <a:endParaRPr lang="en-US" sz="1600" dirty="0" smtClean="0"/>
          </a:p>
          <a:p>
            <a:pPr marL="228600" lvl="0" indent="-228600"/>
            <a:r>
              <a:rPr lang="en-US" sz="1600" b="1" dirty="0" smtClean="0"/>
              <a:t>Manifest </a:t>
            </a:r>
            <a:r>
              <a:rPr lang="en-US" sz="1600" b="1" dirty="0" smtClean="0"/>
              <a:t>file Signature</a:t>
            </a:r>
          </a:p>
          <a:p>
            <a:pPr marL="228600" indent="-228600"/>
            <a:endParaRPr lang="en-US" sz="1600" dirty="0"/>
          </a:p>
          <a:p>
            <a:pPr marL="0" indent="0">
              <a:buNone/>
            </a:pPr>
            <a:endParaRPr lang="en-US" sz="1600" dirty="0" smtClean="0"/>
          </a:p>
        </p:txBody>
      </p:sp>
      <p:sp>
        <p:nvSpPr>
          <p:cNvPr id="4" name="Slide Number Placeholder 3"/>
          <p:cNvSpPr>
            <a:spLocks noGrp="1"/>
          </p:cNvSpPr>
          <p:nvPr>
            <p:ph type="sldNum" sz="quarter" idx="11"/>
          </p:nvPr>
        </p:nvSpPr>
        <p:spPr/>
        <p:txBody>
          <a:bodyPr/>
          <a:lstStyle/>
          <a:p>
            <a:pPr>
              <a:defRPr/>
            </a:pPr>
            <a:fld id="{7994D5C2-550C-463D-8943-2F919CB44A39}" type="slidenum">
              <a:rPr lang="en-GB" smtClean="0"/>
              <a:pPr>
                <a:defRPr/>
              </a:pPr>
              <a:t>7</a:t>
            </a:fld>
            <a:endParaRPr lang="en-GB"/>
          </a:p>
        </p:txBody>
      </p:sp>
      <p:sp>
        <p:nvSpPr>
          <p:cNvPr id="8" name="Rectangle 7"/>
          <p:cNvSpPr/>
          <p:nvPr/>
        </p:nvSpPr>
        <p:spPr>
          <a:xfrm>
            <a:off x="2862944" y="1450521"/>
            <a:ext cx="6150428" cy="4723252"/>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GB" sz="1400" b="1" dirty="0">
              <a:solidFill>
                <a:schemeClr val="tx2"/>
              </a:solidFill>
            </a:endParaRPr>
          </a:p>
        </p:txBody>
      </p:sp>
      <p:sp>
        <p:nvSpPr>
          <p:cNvPr id="9" name="TextBox 8"/>
          <p:cNvSpPr txBox="1"/>
          <p:nvPr/>
        </p:nvSpPr>
        <p:spPr>
          <a:xfrm>
            <a:off x="2895592" y="6184429"/>
            <a:ext cx="6120969" cy="577081"/>
          </a:xfrm>
          <a:prstGeom prst="rect">
            <a:avLst/>
          </a:prstGeom>
          <a:noFill/>
        </p:spPr>
        <p:txBody>
          <a:bodyPr wrap="square" rtlCol="0">
            <a:spAutoFit/>
          </a:bodyPr>
          <a:lstStyle/>
          <a:p>
            <a:r>
              <a:rPr lang="en-US" sz="1050" dirty="0" smtClean="0">
                <a:latin typeface="Calibri" panose="020F0502020204030204" pitchFamily="34" charset="0"/>
              </a:rPr>
              <a:t>References: </a:t>
            </a:r>
          </a:p>
          <a:p>
            <a:pPr marL="171450" indent="-171450">
              <a:buFontTx/>
              <a:buChar char="-"/>
            </a:pPr>
            <a:r>
              <a:rPr lang="en-GB" sz="1050" dirty="0"/>
              <a:t>IANA register for Hash Function Textual Names</a:t>
            </a:r>
            <a:br>
              <a:rPr lang="en-GB" sz="1050" dirty="0"/>
            </a:br>
            <a:r>
              <a:rPr lang="en-US" sz="1050" u="sng" dirty="0">
                <a:hlinkClick r:id="rId2"/>
              </a:rPr>
              <a:t>https://www.iana.org/assignments/hash-function-text-names/hash-function-text-names.xhtml</a:t>
            </a:r>
            <a:endParaRPr lang="en-US" sz="1050" dirty="0">
              <a:latin typeface="Calibri" panose="020F0502020204030204" pitchFamily="34" charset="0"/>
            </a:endParaRPr>
          </a:p>
        </p:txBody>
      </p:sp>
      <p:sp>
        <p:nvSpPr>
          <p:cNvPr id="10" name="Rectangle 9"/>
          <p:cNvSpPr/>
          <p:nvPr/>
        </p:nvSpPr>
        <p:spPr>
          <a:xfrm>
            <a:off x="2895592" y="1466278"/>
            <a:ext cx="6226628" cy="4555093"/>
          </a:xfrm>
          <a:prstGeom prst="rect">
            <a:avLst/>
          </a:prstGeom>
        </p:spPr>
        <p:txBody>
          <a:bodyPr wrap="square">
            <a:spAutoFit/>
          </a:bodyPr>
          <a:lstStyle/>
          <a:p>
            <a:r>
              <a:rPr lang="en-US" sz="1400" b="1" dirty="0"/>
              <a:t>metadata</a:t>
            </a:r>
            <a:r>
              <a:rPr lang="en-US" sz="1400" dirty="0"/>
              <a:t>:</a:t>
            </a:r>
          </a:p>
          <a:p>
            <a:r>
              <a:rPr lang="en-GB" sz="1200" dirty="0"/>
              <a:t>vnf_product_name: vMRF-1-0-0</a:t>
            </a:r>
            <a:endParaRPr lang="en-US" sz="1200" dirty="0"/>
          </a:p>
          <a:p>
            <a:r>
              <a:rPr lang="en-GB" sz="1200" dirty="0"/>
              <a:t>vnf_provider_id: Acme</a:t>
            </a:r>
            <a:endParaRPr lang="en-US" sz="1200" dirty="0"/>
          </a:p>
          <a:p>
            <a:r>
              <a:rPr lang="en-GB" sz="1200" dirty="0"/>
              <a:t>vnf_package_version: 1.0</a:t>
            </a:r>
            <a:endParaRPr lang="en-US" sz="1200" dirty="0"/>
          </a:p>
          <a:p>
            <a:r>
              <a:rPr lang="en-GB" sz="1200" dirty="0"/>
              <a:t>vnf_release_data_time: </a:t>
            </a:r>
            <a:r>
              <a:rPr lang="en-GB" sz="1200" dirty="0" smtClean="0"/>
              <a:t>2017.01.01T10:00+03:00</a:t>
            </a:r>
          </a:p>
          <a:p>
            <a:endParaRPr lang="en-GB" sz="1200" dirty="0" smtClean="0"/>
          </a:p>
          <a:p>
            <a:r>
              <a:rPr lang="en-GB" sz="1200" b="1" dirty="0"/>
              <a:t>Source</a:t>
            </a:r>
            <a:r>
              <a:rPr lang="en-GB" sz="1200" dirty="0"/>
              <a:t>: MRF.yaml</a:t>
            </a:r>
            <a:endParaRPr lang="en-US" sz="1200" dirty="0"/>
          </a:p>
          <a:p>
            <a:r>
              <a:rPr lang="en-GB" sz="1200" b="1" dirty="0"/>
              <a:t>Algorithm</a:t>
            </a:r>
            <a:r>
              <a:rPr lang="en-GB" sz="1200" dirty="0"/>
              <a:t>: SHA-256</a:t>
            </a:r>
            <a:endParaRPr lang="en-US" sz="1200" dirty="0"/>
          </a:p>
          <a:p>
            <a:r>
              <a:rPr lang="en-GB" sz="1200" b="1" dirty="0"/>
              <a:t>Hash</a:t>
            </a:r>
            <a:r>
              <a:rPr lang="en-GB" sz="1200" dirty="0"/>
              <a:t>: </a:t>
            </a:r>
            <a:r>
              <a:rPr lang="es-ES_tradnl" sz="1200" dirty="0"/>
              <a:t>09e5a788acb180162c51679ae4c998039fa6644505db2415e35107d1ee213943</a:t>
            </a:r>
            <a:endParaRPr lang="en-US" sz="1200" dirty="0"/>
          </a:p>
          <a:p>
            <a:r>
              <a:rPr lang="en-GB" sz="1200" dirty="0"/>
              <a:t> </a:t>
            </a:r>
            <a:endParaRPr lang="en-US" sz="1200" dirty="0"/>
          </a:p>
          <a:p>
            <a:r>
              <a:rPr lang="en-GB" sz="1200" b="1" dirty="0"/>
              <a:t>Source</a:t>
            </a:r>
            <a:r>
              <a:rPr lang="en-GB" sz="1200" dirty="0"/>
              <a:t>: scripts/install.sh</a:t>
            </a:r>
            <a:endParaRPr lang="en-US" sz="1200" dirty="0"/>
          </a:p>
          <a:p>
            <a:r>
              <a:rPr lang="en-GB" sz="1200" b="1" dirty="0"/>
              <a:t>Algorithm</a:t>
            </a:r>
            <a:r>
              <a:rPr lang="en-GB" sz="1200" dirty="0"/>
              <a:t>: SHA-256</a:t>
            </a:r>
            <a:endParaRPr lang="en-US" sz="1200" dirty="0"/>
          </a:p>
          <a:p>
            <a:r>
              <a:rPr lang="en-GB" sz="1200" b="1" dirty="0"/>
              <a:t>Hash</a:t>
            </a:r>
            <a:r>
              <a:rPr lang="en-GB" sz="1200" dirty="0"/>
              <a:t>: </a:t>
            </a:r>
            <a:r>
              <a:rPr lang="es-ES_tradnl" sz="1200" dirty="0"/>
              <a:t>d0e7828293355a07c2dccaaa765c80b507e60e6167067c950dc2e6b0da0dbd8b</a:t>
            </a:r>
            <a:endParaRPr lang="en-US" sz="1200" dirty="0"/>
          </a:p>
          <a:p>
            <a:r>
              <a:rPr lang="es-ES_tradnl" sz="1200" dirty="0"/>
              <a:t> </a:t>
            </a:r>
            <a:endParaRPr lang="en-US" sz="1200" dirty="0"/>
          </a:p>
          <a:p>
            <a:r>
              <a:rPr lang="fr-FR" sz="1200" b="1" dirty="0"/>
              <a:t>Source</a:t>
            </a:r>
            <a:r>
              <a:rPr lang="fr-FR" sz="1200" dirty="0"/>
              <a:t>: </a:t>
            </a:r>
            <a:r>
              <a:rPr lang="es-ES_tradnl" sz="1200" u="sng" dirty="0">
                <a:hlinkClick r:id="rId3"/>
              </a:rPr>
              <a:t>https://www.vendor_org.com/MRF/v4.1/scripts/scale/scale.sh</a:t>
            </a:r>
            <a:endParaRPr lang="en-US" sz="1200" dirty="0"/>
          </a:p>
          <a:p>
            <a:r>
              <a:rPr lang="en-GB" sz="1200" b="1" dirty="0"/>
              <a:t>Algorithm</a:t>
            </a:r>
            <a:r>
              <a:rPr lang="en-GB" sz="1200" dirty="0"/>
              <a:t>: SHA-256</a:t>
            </a:r>
            <a:endParaRPr lang="en-US" sz="1200" dirty="0"/>
          </a:p>
          <a:p>
            <a:r>
              <a:rPr lang="en-GB" sz="1200" b="1" dirty="0"/>
              <a:t>Hash</a:t>
            </a:r>
            <a:r>
              <a:rPr lang="en-GB" sz="1200" dirty="0"/>
              <a:t>: </a:t>
            </a:r>
            <a:r>
              <a:rPr lang="es-ES_tradnl" sz="1200" dirty="0"/>
              <a:t>36f945953929812aca2701b114b068c71bd8c95ceb3609711428c26325649165</a:t>
            </a:r>
            <a:endParaRPr lang="en-US" sz="1200" dirty="0"/>
          </a:p>
          <a:p>
            <a:r>
              <a:rPr lang="es-ES_tradnl" sz="1200" dirty="0"/>
              <a:t> </a:t>
            </a:r>
            <a:endParaRPr lang="en-US" sz="1200" dirty="0"/>
          </a:p>
          <a:p>
            <a:r>
              <a:rPr lang="es-ES_tradnl" sz="1200" b="1" dirty="0"/>
              <a:t>-----BEGIN CMS-----</a:t>
            </a:r>
            <a:endParaRPr lang="en-US" sz="1200" b="1" dirty="0"/>
          </a:p>
          <a:p>
            <a:r>
              <a:rPr lang="es-ES_tradnl" sz="1200" dirty="0"/>
              <a:t>MIGDBgsqhkiG9w0BCRABCaB0MHICAQAwDQYLKoZIhvcNAQkQAwgwXgYJKoZIhvcN</a:t>
            </a:r>
            <a:endParaRPr lang="en-US" sz="1200" dirty="0"/>
          </a:p>
          <a:p>
            <a:r>
              <a:rPr lang="es-ES_tradnl" sz="1200" dirty="0"/>
              <a:t>AQcBoFEET3icc87PK0nNK9ENqSxItVIoSa0o0S/ISczMs1ZIzkgsKk4tsQ0N1nUM</a:t>
            </a:r>
            <a:endParaRPr lang="en-US" sz="1200" dirty="0"/>
          </a:p>
          <a:p>
            <a:r>
              <a:rPr lang="es-ES_tradnl" sz="1200" dirty="0"/>
              <a:t>dvb05OXi5XLPLEtViMwvLVLwSE0sKlFIVHAqSk3MBkkBAJv0Fx0=</a:t>
            </a:r>
            <a:endParaRPr lang="en-US" sz="1200" dirty="0"/>
          </a:p>
          <a:p>
            <a:r>
              <a:rPr lang="es-ES_tradnl" sz="1200" b="1" dirty="0"/>
              <a:t>-----END CMS-----</a:t>
            </a:r>
            <a:endParaRPr lang="en-US" sz="1200" b="1" dirty="0"/>
          </a:p>
          <a:p>
            <a:endParaRPr lang="en-US" sz="1200" dirty="0"/>
          </a:p>
        </p:txBody>
      </p:sp>
      <p:pic>
        <p:nvPicPr>
          <p:cNvPr id="11" name="Picture 10"/>
          <p:cNvPicPr>
            <a:picLocks noChangeAspect="1"/>
          </p:cNvPicPr>
          <p:nvPr/>
        </p:nvPicPr>
        <p:blipFill>
          <a:blip r:embed="rId4">
            <a:clrChange>
              <a:clrFrom>
                <a:srgbClr val="FFFFFF"/>
              </a:clrFrom>
              <a:clrTo>
                <a:srgbClr val="FFFFFF">
                  <a:alpha val="0"/>
                </a:srgbClr>
              </a:clrTo>
            </a:clrChange>
          </a:blip>
          <a:stretch>
            <a:fillRect/>
          </a:stretch>
        </p:blipFill>
        <p:spPr>
          <a:xfrm>
            <a:off x="8673290" y="6419635"/>
            <a:ext cx="391297" cy="391297"/>
          </a:xfrm>
          <a:prstGeom prst="rect">
            <a:avLst/>
          </a:prstGeom>
        </p:spPr>
      </p:pic>
    </p:spTree>
    <p:extLst>
      <p:ext uri="{BB962C8B-B14F-4D97-AF65-F5344CB8AC3E}">
        <p14:creationId xmlns:p14="http://schemas.microsoft.com/office/powerpoint/2010/main" val="2107393143"/>
      </p:ext>
    </p:extLst>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קלאסי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ETSI Presentation Template 2014.ppt [Read-Only] [Compatibility Mode]" id="{AFE42CB8-55C5-4F80-B2E0-2723371E9FC9}" vid="{6B371DB4-0E50-4853-B1AC-155CECE37296}"/>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3.xml><?xml version="1.0" encoding="utf-8"?>
<ct:contentTypeSchema xmlns:ct="http://schemas.microsoft.com/office/2006/metadata/contentType" xmlns:ma="http://schemas.microsoft.com/office/2006/metadata/properties/metaAttributes" ct:_="" ma:_="" ma:contentTypeName="Document" ma:contentTypeID="0x010100E3D489CAF822954D87F780418DF6222B" ma:contentTypeVersion="4" ma:contentTypeDescription="Create a new document." ma:contentTypeScope="" ma:versionID="e56d61863568d76d6f697d77402c9f33">
  <xsd:schema xmlns:xsd="http://www.w3.org/2001/XMLSchema" xmlns:xs="http://www.w3.org/2001/XMLSchema" xmlns:p="http://schemas.microsoft.com/office/2006/metadata/properties" xmlns:ns2="632ceaab-ed11-4204-8854-8e5d31a5ea2b" targetNamespace="http://schemas.microsoft.com/office/2006/metadata/properties" ma:root="true" ma:fieldsID="bbfe029563dc976957986f1ee3f9b6cf" ns2:_="">
    <xsd:import namespace="632ceaab-ed11-4204-8854-8e5d31a5ea2b"/>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32ceaab-ed11-4204-8854-8e5d31a5ea2b"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_dlc_DocId xmlns="632ceaab-ed11-4204-8854-8e5d31a5ea2b">ETSIG-78-1443</_dlc_DocId>
    <_dlc_DocIdUrl xmlns="632ceaab-ed11-4204-8854-8e5d31a5ea2b">
      <Url>http://sps-groups.etsihq.org/NFV/_layouts/15/DocIdRedir.aspx?ID=ETSIG-78-1443</Url>
      <Description>ETSIG-78-1443</Description>
    </_dlc_DocIdUrl>
  </documentManagement>
</p:properties>
</file>

<file path=customXml/itemProps1.xml><?xml version="1.0" encoding="utf-8"?>
<ds:datastoreItem xmlns:ds="http://schemas.openxmlformats.org/officeDocument/2006/customXml" ds:itemID="{E169F1C6-0D5A-44AE-9510-31A136630E16}">
  <ds:schemaRefs>
    <ds:schemaRef ds:uri="http://schemas.microsoft.com/sharepoint/v3/contenttype/forms"/>
  </ds:schemaRefs>
</ds:datastoreItem>
</file>

<file path=customXml/itemProps2.xml><?xml version="1.0" encoding="utf-8"?>
<ds:datastoreItem xmlns:ds="http://schemas.openxmlformats.org/officeDocument/2006/customXml" ds:itemID="{FD62F27C-12E0-42D2-A79F-E69BA1341F36}">
  <ds:schemaRefs>
    <ds:schemaRef ds:uri="http://schemas.microsoft.com/sharepoint/events"/>
  </ds:schemaRefs>
</ds:datastoreItem>
</file>

<file path=customXml/itemProps3.xml><?xml version="1.0" encoding="utf-8"?>
<ds:datastoreItem xmlns:ds="http://schemas.openxmlformats.org/officeDocument/2006/customXml" ds:itemID="{F7222A6A-03CA-4B7D-AFF0-70E92E7A2DB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32ceaab-ed11-4204-8854-8e5d31a5ea2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7C67D4FC-72D4-4485-BB7D-45E43F24D9AD}">
  <ds:schemaRefs>
    <ds:schemaRef ds:uri="http://www.w3.org/XML/1998/namespace"/>
    <ds:schemaRef ds:uri="http://purl.org/dc/terms/"/>
    <ds:schemaRef ds:uri="http://purl.org/dc/dcmitype/"/>
    <ds:schemaRef ds:uri="http://schemas.openxmlformats.org/package/2006/metadata/core-properties"/>
    <ds:schemaRef ds:uri="http://schemas.microsoft.com/office/2006/metadata/properties"/>
    <ds:schemaRef ds:uri="http://purl.org/dc/elements/1.1/"/>
    <ds:schemaRef ds:uri="http://schemas.microsoft.com/office/2006/documentManagement/types"/>
    <ds:schemaRef ds:uri="http://schemas.microsoft.com/office/infopath/2007/PartnerControls"/>
    <ds:schemaRef ds:uri="632ceaab-ed11-4204-8854-8e5d31a5ea2b"/>
  </ds:schemaRefs>
</ds:datastoreItem>
</file>

<file path=docProps/app.xml><?xml version="1.0" encoding="utf-8"?>
<Properties xmlns="http://schemas.openxmlformats.org/officeDocument/2006/extended-properties" xmlns:vt="http://schemas.openxmlformats.org/officeDocument/2006/docPropsVTypes">
  <Template>blank</Template>
  <TotalTime>10082</TotalTime>
  <Words>588</Words>
  <Application>Microsoft Office PowerPoint</Application>
  <PresentationFormat>On-screen Show (4:3)</PresentationFormat>
  <Paragraphs>161</Paragraphs>
  <Slides>7</Slides>
  <Notes>1</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7</vt:i4>
      </vt:variant>
    </vt:vector>
  </HeadingPairs>
  <TitlesOfParts>
    <vt:vector size="17" baseType="lpstr">
      <vt:lpstr>.AppleSystemUIFont</vt:lpstr>
      <vt:lpstr>Arial</vt:lpstr>
      <vt:lpstr>Calibri</vt:lpstr>
      <vt:lpstr>Calibri Light</vt:lpstr>
      <vt:lpstr>Courier New</vt:lpstr>
      <vt:lpstr>Helvetica Neue Light</vt:lpstr>
      <vt:lpstr>Symbol</vt:lpstr>
      <vt:lpstr>Times New Roman</vt:lpstr>
      <vt:lpstr>Office Theme</vt:lpstr>
      <vt:lpstr>1_Office Theme</vt:lpstr>
      <vt:lpstr> VNF Package CSAR for  ONAP Release 2 – adding Telco grade features  Andrei Kojukhov, PhD, Amdocs </vt:lpstr>
      <vt:lpstr>PowerPoint Presentation</vt:lpstr>
      <vt:lpstr>VNF CSAR for ONAP Rel.1</vt:lpstr>
      <vt:lpstr>VNF Package</vt:lpstr>
      <vt:lpstr>VNF Package Structure (Option 1): TOSCA YAML CSAR with Metadata File</vt:lpstr>
      <vt:lpstr>VNF Package Structure Option 2: TOSCA YAML CSAR without Metadata File</vt:lpstr>
      <vt:lpstr>VNF Package Manifest File with Security support</vt:lpstr>
    </vt:vector>
  </TitlesOfParts>
  <Company>ETSI</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thinh.nguyenphu@nokia.com</dc:creator>
  <dc:description>© ETSI 2009. All rights reserved</dc:description>
  <cp:lastModifiedBy>Andrei</cp:lastModifiedBy>
  <cp:revision>498</cp:revision>
  <dcterms:created xsi:type="dcterms:W3CDTF">2014-02-14T16:37:37Z</dcterms:created>
  <dcterms:modified xsi:type="dcterms:W3CDTF">2017-10-07T18:39:43Z</dcterms:modified>
  <cp:contentStatus>February 2009</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0x010100E3D489CAF822954D87F780418DF6222B</vt:lpwstr>
  </property>
  <property fmtid="{D5CDD505-2E9C-101B-9397-08002B2CF9AE}" pid="3" name="_dlc_DocIdItemGuid">
    <vt:lpwstr>bb6a55a3-6e2f-444b-84bb-b55577db153b</vt:lpwstr>
  </property>
</Properties>
</file>