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sldIdLst>
    <p:sldId id="1112" r:id="rId5"/>
    <p:sldId id="1108" r:id="rId6"/>
    <p:sldId id="1104" r:id="rId7"/>
    <p:sldId id="891" r:id="rId8"/>
    <p:sldId id="1106" r:id="rId9"/>
    <p:sldId id="1107" r:id="rId10"/>
    <p:sldId id="1105" r:id="rId11"/>
    <p:sldId id="1119" r:id="rId12"/>
    <p:sldId id="1120" r:id="rId13"/>
    <p:sldId id="1115" r:id="rId14"/>
    <p:sldId id="1114" r:id="rId15"/>
    <p:sldId id="1111" r:id="rId16"/>
    <p:sldId id="857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92D050"/>
    <a:srgbClr val="E7E6E6"/>
    <a:srgbClr val="080808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90" y="78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u Qiang" userId="700cb52e-a377-4078-bad8-2293bd1b2131" providerId="ADAL" clId="{A04CDE07-B32A-43D6-AA92-13AADD03C1AF}"/>
    <pc:docChg chg="undo custSel addSld delSld modSld sldOrd">
      <pc:chgData name="Zu Qiang" userId="700cb52e-a377-4078-bad8-2293bd1b2131" providerId="ADAL" clId="{A04CDE07-B32A-43D6-AA92-13AADD03C1AF}" dt="2018-11-30T11:30:53.381" v="32" actId="27636"/>
      <pc:docMkLst>
        <pc:docMk/>
      </pc:docMkLst>
      <pc:sldChg chg="ord">
        <pc:chgData name="Zu Qiang" userId="700cb52e-a377-4078-bad8-2293bd1b2131" providerId="ADAL" clId="{A04CDE07-B32A-43D6-AA92-13AADD03C1AF}" dt="2018-11-29T13:23:55.799" v="12" actId="14100"/>
        <pc:sldMkLst>
          <pc:docMk/>
          <pc:sldMk cId="3374066279" sldId="857"/>
        </pc:sldMkLst>
      </pc:sldChg>
      <pc:sldChg chg="modSp">
        <pc:chgData name="Zu Qiang" userId="700cb52e-a377-4078-bad8-2293bd1b2131" providerId="ADAL" clId="{A04CDE07-B32A-43D6-AA92-13AADD03C1AF}" dt="2018-11-28T15:00:08.716" v="8" actId="27636"/>
        <pc:sldMkLst>
          <pc:docMk/>
          <pc:sldMk cId="1333402013" sldId="1105"/>
        </pc:sldMkLst>
        <pc:spChg chg="mod">
          <ac:chgData name="Zu Qiang" userId="700cb52e-a377-4078-bad8-2293bd1b2131" providerId="ADAL" clId="{A04CDE07-B32A-43D6-AA92-13AADD03C1AF}" dt="2018-11-28T15:00:08.716" v="8" actId="27636"/>
          <ac:spMkLst>
            <pc:docMk/>
            <pc:sldMk cId="1333402013" sldId="1105"/>
            <ac:spMk id="2" creationId="{8DAF13C9-C647-47A3-B261-58EBB8C4911C}"/>
          </ac:spMkLst>
        </pc:spChg>
      </pc:sldChg>
      <pc:sldChg chg="modSp">
        <pc:chgData name="Zu Qiang" userId="700cb52e-a377-4078-bad8-2293bd1b2131" providerId="ADAL" clId="{A04CDE07-B32A-43D6-AA92-13AADD03C1AF}" dt="2018-11-30T11:30:53.381" v="32" actId="27636"/>
        <pc:sldMkLst>
          <pc:docMk/>
          <pc:sldMk cId="3188794280" sldId="1108"/>
        </pc:sldMkLst>
        <pc:spChg chg="mod">
          <ac:chgData name="Zu Qiang" userId="700cb52e-a377-4078-bad8-2293bd1b2131" providerId="ADAL" clId="{A04CDE07-B32A-43D6-AA92-13AADD03C1AF}" dt="2018-11-30T11:30:53.381" v="32" actId="27636"/>
          <ac:spMkLst>
            <pc:docMk/>
            <pc:sldMk cId="3188794280" sldId="1108"/>
            <ac:spMk id="2" creationId="{1624B3CA-9031-4135-B96C-0833ECB39798}"/>
          </ac:spMkLst>
        </pc:spChg>
      </pc:sldChg>
      <pc:sldChg chg="del">
        <pc:chgData name="Zu Qiang" userId="700cb52e-a377-4078-bad8-2293bd1b2131" providerId="ADAL" clId="{A04CDE07-B32A-43D6-AA92-13AADD03C1AF}" dt="2018-11-30T11:27:29.493" v="29" actId="2696"/>
        <pc:sldMkLst>
          <pc:docMk/>
          <pc:sldMk cId="1725137688" sldId="1109"/>
        </pc:sldMkLst>
      </pc:sldChg>
      <pc:sldChg chg="del">
        <pc:chgData name="Zu Qiang" userId="700cb52e-a377-4078-bad8-2293bd1b2131" providerId="ADAL" clId="{A04CDE07-B32A-43D6-AA92-13AADD03C1AF}" dt="2018-11-29T13:23:49.755" v="11" actId="2696"/>
        <pc:sldMkLst>
          <pc:docMk/>
          <pc:sldMk cId="1014226346" sldId="1110"/>
        </pc:sldMkLst>
      </pc:sldChg>
      <pc:sldChg chg="ord">
        <pc:chgData name="Zu Qiang" userId="700cb52e-a377-4078-bad8-2293bd1b2131" providerId="ADAL" clId="{A04CDE07-B32A-43D6-AA92-13AADD03C1AF}" dt="2018-11-29T13:23:55.799" v="12" actId="14100"/>
        <pc:sldMkLst>
          <pc:docMk/>
          <pc:sldMk cId="4219804251" sldId="1111"/>
        </pc:sldMkLst>
      </pc:sldChg>
      <pc:sldChg chg="delSp modSp add">
        <pc:chgData name="Zu Qiang" userId="700cb52e-a377-4078-bad8-2293bd1b2131" providerId="ADAL" clId="{A04CDE07-B32A-43D6-AA92-13AADD03C1AF}" dt="2018-11-30T11:26:51.536" v="28" actId="1076"/>
        <pc:sldMkLst>
          <pc:docMk/>
          <pc:sldMk cId="4134714334" sldId="1115"/>
        </pc:sldMkLst>
        <pc:spChg chg="mod">
          <ac:chgData name="Zu Qiang" userId="700cb52e-a377-4078-bad8-2293bd1b2131" providerId="ADAL" clId="{A04CDE07-B32A-43D6-AA92-13AADD03C1AF}" dt="2018-11-29T16:09:48.003" v="20" actId="207"/>
          <ac:spMkLst>
            <pc:docMk/>
            <pc:sldMk cId="4134714334" sldId="1115"/>
            <ac:spMk id="2" creationId="{D6681998-3D75-49C6-9801-5BFB3F3838AA}"/>
          </ac:spMkLst>
        </pc:spChg>
        <pc:graphicFrameChg chg="mod">
          <ac:chgData name="Zu Qiang" userId="700cb52e-a377-4078-bad8-2293bd1b2131" providerId="ADAL" clId="{A04CDE07-B32A-43D6-AA92-13AADD03C1AF}" dt="2018-11-30T11:26:51.536" v="28" actId="1076"/>
          <ac:graphicFrameMkLst>
            <pc:docMk/>
            <pc:sldMk cId="4134714334" sldId="1115"/>
            <ac:graphicFrameMk id="4" creationId="{CFC996EB-BEFD-41B9-8D31-935093A8D6E4}"/>
          </ac:graphicFrameMkLst>
        </pc:graphicFrameChg>
        <pc:graphicFrameChg chg="del modGraphic">
          <ac:chgData name="Zu Qiang" userId="700cb52e-a377-4078-bad8-2293bd1b2131" providerId="ADAL" clId="{A04CDE07-B32A-43D6-AA92-13AADD03C1AF}" dt="2018-11-30T11:26:42.609" v="27" actId="478"/>
          <ac:graphicFrameMkLst>
            <pc:docMk/>
            <pc:sldMk cId="4134714334" sldId="1115"/>
            <ac:graphicFrameMk id="5" creationId="{20C1CDD8-3A93-467A-96BA-914BFD81E7AE}"/>
          </ac:graphicFrameMkLst>
        </pc:graphicFrameChg>
      </pc:sldChg>
      <pc:sldChg chg="modSp add">
        <pc:chgData name="Zu Qiang" userId="700cb52e-a377-4078-bad8-2293bd1b2131" providerId="ADAL" clId="{A04CDE07-B32A-43D6-AA92-13AADD03C1AF}" dt="2018-11-30T11:29:23.077" v="30" actId="6549"/>
        <pc:sldMkLst>
          <pc:docMk/>
          <pc:sldMk cId="2987927622" sldId="1119"/>
        </pc:sldMkLst>
        <pc:spChg chg="mod">
          <ac:chgData name="Zu Qiang" userId="700cb52e-a377-4078-bad8-2293bd1b2131" providerId="ADAL" clId="{A04CDE07-B32A-43D6-AA92-13AADD03C1AF}" dt="2018-11-29T13:24:05.730" v="15" actId="207"/>
          <ac:spMkLst>
            <pc:docMk/>
            <pc:sldMk cId="2987927622" sldId="1119"/>
            <ac:spMk id="2" creationId="{4C06F811-3C00-467A-B8F3-65D320DE7847}"/>
          </ac:spMkLst>
        </pc:spChg>
        <pc:graphicFrameChg chg="mod modGraphic">
          <ac:chgData name="Zu Qiang" userId="700cb52e-a377-4078-bad8-2293bd1b2131" providerId="ADAL" clId="{A04CDE07-B32A-43D6-AA92-13AADD03C1AF}" dt="2018-11-30T11:29:23.077" v="30" actId="6549"/>
          <ac:graphicFrameMkLst>
            <pc:docMk/>
            <pc:sldMk cId="2987927622" sldId="1119"/>
            <ac:graphicFrameMk id="4" creationId="{429852CB-0D9E-41ED-BB46-3DEF2F5CB0D3}"/>
          </ac:graphicFrameMkLst>
        </pc:graphicFrameChg>
      </pc:sldChg>
      <pc:sldChg chg="modSp add">
        <pc:chgData name="Zu Qiang" userId="700cb52e-a377-4078-bad8-2293bd1b2131" providerId="ADAL" clId="{A04CDE07-B32A-43D6-AA92-13AADD03C1AF}" dt="2018-11-29T16:10:01.341" v="24" actId="14100"/>
        <pc:sldMkLst>
          <pc:docMk/>
          <pc:sldMk cId="3546212861" sldId="1120"/>
        </pc:sldMkLst>
        <pc:spChg chg="mod">
          <ac:chgData name="Zu Qiang" userId="700cb52e-a377-4078-bad8-2293bd1b2131" providerId="ADAL" clId="{A04CDE07-B32A-43D6-AA92-13AADD03C1AF}" dt="2018-11-29T16:10:01.341" v="24" actId="14100"/>
          <ac:spMkLst>
            <pc:docMk/>
            <pc:sldMk cId="3546212861" sldId="1120"/>
            <ac:spMk id="8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A2330-AE82-4C5D-A7A8-F755C68BFEDA}" type="doc">
      <dgm:prSet loTypeId="urn:microsoft.com/office/officeart/2005/8/layout/hProcess4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FDCC37D-1271-41AB-BB80-404661D6928A}">
      <dgm:prSet/>
      <dgm:spPr/>
      <dgm:t>
        <a:bodyPr/>
        <a:lstStyle/>
        <a:p>
          <a:r>
            <a:rPr lang="en-US"/>
            <a:t>Package Delivery</a:t>
          </a:r>
        </a:p>
      </dgm:t>
    </dgm:pt>
    <dgm:pt modelId="{370129FB-B141-45FF-9A4A-E4EACF92559F}" type="parTrans" cxnId="{85C99383-5BE9-44E6-BDAF-F9F37C7A5F02}">
      <dgm:prSet/>
      <dgm:spPr/>
      <dgm:t>
        <a:bodyPr/>
        <a:lstStyle/>
        <a:p>
          <a:endParaRPr lang="en-US"/>
        </a:p>
      </dgm:t>
    </dgm:pt>
    <dgm:pt modelId="{2CAECA77-CFDE-4FD8-B18C-99EF65826211}" type="sibTrans" cxnId="{85C99383-5BE9-44E6-BDAF-F9F37C7A5F02}">
      <dgm:prSet/>
      <dgm:spPr/>
      <dgm:t>
        <a:bodyPr/>
        <a:lstStyle/>
        <a:p>
          <a:endParaRPr lang="en-US"/>
        </a:p>
      </dgm:t>
    </dgm:pt>
    <dgm:pt modelId="{FD3E3041-49C2-47AD-A9E6-CEECF68442EE}">
      <dgm:prSet/>
      <dgm:spPr/>
      <dgm:t>
        <a:bodyPr/>
        <a:lstStyle/>
        <a:p>
          <a:r>
            <a:rPr lang="en-US"/>
            <a:t>Vendor provided PNFD and artifacts</a:t>
          </a:r>
        </a:p>
      </dgm:t>
    </dgm:pt>
    <dgm:pt modelId="{74325283-ECF6-4480-A178-7BDAF496912F}" type="parTrans" cxnId="{01DA76BB-4B9A-4792-BA15-8DDCDA6B92CD}">
      <dgm:prSet/>
      <dgm:spPr/>
      <dgm:t>
        <a:bodyPr/>
        <a:lstStyle/>
        <a:p>
          <a:endParaRPr lang="en-US"/>
        </a:p>
      </dgm:t>
    </dgm:pt>
    <dgm:pt modelId="{3D00430F-2647-4229-93F4-5C20D76B0E68}" type="sibTrans" cxnId="{01DA76BB-4B9A-4792-BA15-8DDCDA6B92CD}">
      <dgm:prSet/>
      <dgm:spPr/>
      <dgm:t>
        <a:bodyPr/>
        <a:lstStyle/>
        <a:p>
          <a:endParaRPr lang="en-US"/>
        </a:p>
      </dgm:t>
    </dgm:pt>
    <dgm:pt modelId="{09EF99AC-3FC0-49E8-A83A-7C65764ED93E}">
      <dgm:prSet/>
      <dgm:spPr/>
      <dgm:t>
        <a:bodyPr/>
        <a:lstStyle/>
        <a:p>
          <a:r>
            <a:rPr lang="en-US"/>
            <a:t>Reference: SOL001, ONAP VNF requirements</a:t>
          </a:r>
        </a:p>
      </dgm:t>
    </dgm:pt>
    <dgm:pt modelId="{22FB185F-F1A1-41F3-8BC6-CAD53A6E9FF0}" type="parTrans" cxnId="{CB8AB871-BA29-4B0D-9008-958B9BD2134B}">
      <dgm:prSet/>
      <dgm:spPr/>
      <dgm:t>
        <a:bodyPr/>
        <a:lstStyle/>
        <a:p>
          <a:endParaRPr lang="en-US"/>
        </a:p>
      </dgm:t>
    </dgm:pt>
    <dgm:pt modelId="{CF94EED6-E2F2-4217-866E-5BE215023937}" type="sibTrans" cxnId="{CB8AB871-BA29-4B0D-9008-958B9BD2134B}">
      <dgm:prSet/>
      <dgm:spPr/>
      <dgm:t>
        <a:bodyPr/>
        <a:lstStyle/>
        <a:p>
          <a:endParaRPr lang="en-US"/>
        </a:p>
      </dgm:t>
    </dgm:pt>
    <dgm:pt modelId="{C8D0C417-3130-42E2-8319-FD2D52E5EFE6}">
      <dgm:prSet/>
      <dgm:spPr/>
      <dgm:t>
        <a:bodyPr/>
        <a:lstStyle/>
        <a:p>
          <a:r>
            <a:rPr lang="en-US"/>
            <a:t>Onboarding </a:t>
          </a:r>
        </a:p>
      </dgm:t>
    </dgm:pt>
    <dgm:pt modelId="{0E9E0857-CA00-443F-915A-4C4764B477C2}" type="parTrans" cxnId="{A9850DAC-6799-48AA-8E06-A917A24CD9AE}">
      <dgm:prSet/>
      <dgm:spPr/>
      <dgm:t>
        <a:bodyPr/>
        <a:lstStyle/>
        <a:p>
          <a:endParaRPr lang="en-US"/>
        </a:p>
      </dgm:t>
    </dgm:pt>
    <dgm:pt modelId="{0A7932CF-37A9-454E-9189-59B8C86D667E}" type="sibTrans" cxnId="{A9850DAC-6799-48AA-8E06-A917A24CD9AE}">
      <dgm:prSet/>
      <dgm:spPr/>
      <dgm:t>
        <a:bodyPr/>
        <a:lstStyle/>
        <a:p>
          <a:endParaRPr lang="en-US"/>
        </a:p>
      </dgm:t>
    </dgm:pt>
    <dgm:pt modelId="{BB5826D8-382C-4612-9ED7-853C70413B49}">
      <dgm:prSet/>
      <dgm:spPr/>
      <dgm:t>
        <a:bodyPr/>
        <a:lstStyle/>
        <a:p>
          <a:r>
            <a:rPr lang="en-US"/>
            <a:t>CSAR file provided by vendor</a:t>
          </a:r>
        </a:p>
      </dgm:t>
    </dgm:pt>
    <dgm:pt modelId="{2A4158EA-2B5D-4773-9E57-697839D66E65}" type="parTrans" cxnId="{FC846111-106D-46EF-B646-D967E699849A}">
      <dgm:prSet/>
      <dgm:spPr/>
      <dgm:t>
        <a:bodyPr/>
        <a:lstStyle/>
        <a:p>
          <a:endParaRPr lang="en-US"/>
        </a:p>
      </dgm:t>
    </dgm:pt>
    <dgm:pt modelId="{692E46E4-F2A8-4B22-B56C-79DABF0B4122}" type="sibTrans" cxnId="{FC846111-106D-46EF-B646-D967E699849A}">
      <dgm:prSet/>
      <dgm:spPr/>
      <dgm:t>
        <a:bodyPr/>
        <a:lstStyle/>
        <a:p>
          <a:endParaRPr lang="en-US"/>
        </a:p>
      </dgm:t>
    </dgm:pt>
    <dgm:pt modelId="{20E4F21B-86C8-4B20-AD6F-CCE61883BF19}">
      <dgm:prSet/>
      <dgm:spPr/>
      <dgm:t>
        <a:bodyPr/>
        <a:lstStyle/>
        <a:p>
          <a:r>
            <a:rPr lang="en-US"/>
            <a:t>Design time </a:t>
          </a:r>
        </a:p>
      </dgm:t>
    </dgm:pt>
    <dgm:pt modelId="{670BFFA1-B4C0-49FB-814C-48E25464FC66}" type="parTrans" cxnId="{673F2979-5A86-46A1-A8AA-43455FDFEEAC}">
      <dgm:prSet/>
      <dgm:spPr/>
      <dgm:t>
        <a:bodyPr/>
        <a:lstStyle/>
        <a:p>
          <a:endParaRPr lang="en-US"/>
        </a:p>
      </dgm:t>
    </dgm:pt>
    <dgm:pt modelId="{950F65CB-84FA-4D1A-B3CC-32F7D52F3364}" type="sibTrans" cxnId="{673F2979-5A86-46A1-A8AA-43455FDFEEAC}">
      <dgm:prSet/>
      <dgm:spPr/>
      <dgm:t>
        <a:bodyPr/>
        <a:lstStyle/>
        <a:p>
          <a:endParaRPr lang="en-US"/>
        </a:p>
      </dgm:t>
    </dgm:pt>
    <dgm:pt modelId="{4A89068A-558C-48AD-85E5-4D1D18B40916}">
      <dgm:prSet/>
      <dgm:spPr/>
      <dgm:t>
        <a:bodyPr/>
        <a:lstStyle/>
        <a:p>
          <a:r>
            <a:rPr lang="en-US"/>
            <a:t>Create VF CSAR file, </a:t>
          </a:r>
        </a:p>
      </dgm:t>
    </dgm:pt>
    <dgm:pt modelId="{43A4A7B8-B574-4C0C-B333-5526C0A14743}" type="parTrans" cxnId="{7F6EF4FE-2270-4A9C-A744-221E81D88609}">
      <dgm:prSet/>
      <dgm:spPr/>
      <dgm:t>
        <a:bodyPr/>
        <a:lstStyle/>
        <a:p>
          <a:endParaRPr lang="en-US"/>
        </a:p>
      </dgm:t>
    </dgm:pt>
    <dgm:pt modelId="{7088A5F9-F273-4B74-A7A8-631F98221CC2}" type="sibTrans" cxnId="{7F6EF4FE-2270-4A9C-A744-221E81D88609}">
      <dgm:prSet/>
      <dgm:spPr/>
      <dgm:t>
        <a:bodyPr/>
        <a:lstStyle/>
        <a:p>
          <a:endParaRPr lang="en-US"/>
        </a:p>
      </dgm:t>
    </dgm:pt>
    <dgm:pt modelId="{3977F611-98D7-4914-A945-7214F3B92A36}">
      <dgm:prSet/>
      <dgm:spPr/>
      <dgm:t>
        <a:bodyPr/>
        <a:lstStyle/>
        <a:p>
          <a:r>
            <a:rPr lang="en-US"/>
            <a:t>Design time catalog</a:t>
          </a:r>
        </a:p>
      </dgm:t>
    </dgm:pt>
    <dgm:pt modelId="{CF687E0E-3F04-4BE6-868D-4FC7C2CDD0EC}" type="parTrans" cxnId="{A444B1BF-5093-41D7-8F7A-3C96598F3B6B}">
      <dgm:prSet/>
      <dgm:spPr/>
      <dgm:t>
        <a:bodyPr/>
        <a:lstStyle/>
        <a:p>
          <a:endParaRPr lang="en-US"/>
        </a:p>
      </dgm:t>
    </dgm:pt>
    <dgm:pt modelId="{EDF8BF19-BD4F-46E7-BBAE-E495FDD8FE3B}" type="sibTrans" cxnId="{A444B1BF-5093-41D7-8F7A-3C96598F3B6B}">
      <dgm:prSet/>
      <dgm:spPr/>
      <dgm:t>
        <a:bodyPr/>
        <a:lstStyle/>
        <a:p>
          <a:endParaRPr lang="en-US"/>
        </a:p>
      </dgm:t>
    </dgm:pt>
    <dgm:pt modelId="{A61E0B68-5367-4B6A-A865-66142FD8F7A5}">
      <dgm:prSet/>
      <dgm:spPr/>
      <dgm:t>
        <a:bodyPr/>
        <a:lstStyle/>
        <a:p>
          <a:r>
            <a:rPr lang="en-US"/>
            <a:t>Reference: SOL007</a:t>
          </a:r>
        </a:p>
      </dgm:t>
    </dgm:pt>
    <dgm:pt modelId="{94CA92C7-762C-4504-B6AD-1C8682C3F1A4}" type="parTrans" cxnId="{F8AE3EFD-DFEC-4999-919E-9B639EF132BA}">
      <dgm:prSet/>
      <dgm:spPr/>
      <dgm:t>
        <a:bodyPr/>
        <a:lstStyle/>
        <a:p>
          <a:endParaRPr lang="en-US"/>
        </a:p>
      </dgm:t>
    </dgm:pt>
    <dgm:pt modelId="{B80FE684-AE0C-48A5-AE87-81F0A7C47361}" type="sibTrans" cxnId="{F8AE3EFD-DFEC-4999-919E-9B639EF132BA}">
      <dgm:prSet/>
      <dgm:spPr/>
      <dgm:t>
        <a:bodyPr/>
        <a:lstStyle/>
        <a:p>
          <a:endParaRPr lang="en-US"/>
        </a:p>
      </dgm:t>
    </dgm:pt>
    <dgm:pt modelId="{2A497656-4EF3-4175-B32E-31F861D8B888}">
      <dgm:prSet/>
      <dgm:spPr/>
      <dgm:t>
        <a:bodyPr/>
        <a:lstStyle/>
        <a:p>
          <a:r>
            <a:rPr lang="en-US"/>
            <a:t>Run time </a:t>
          </a:r>
        </a:p>
      </dgm:t>
    </dgm:pt>
    <dgm:pt modelId="{530BC82E-5601-47F8-A365-1BC7FF28DB7E}" type="parTrans" cxnId="{345D22FE-DD4E-453E-829B-2C3D986A4CBE}">
      <dgm:prSet/>
      <dgm:spPr/>
      <dgm:t>
        <a:bodyPr/>
        <a:lstStyle/>
        <a:p>
          <a:endParaRPr lang="en-US"/>
        </a:p>
      </dgm:t>
    </dgm:pt>
    <dgm:pt modelId="{8EFEDE53-D02D-46B9-A059-4C1A3867D238}" type="sibTrans" cxnId="{345D22FE-DD4E-453E-829B-2C3D986A4CBE}">
      <dgm:prSet/>
      <dgm:spPr/>
      <dgm:t>
        <a:bodyPr/>
        <a:lstStyle/>
        <a:p>
          <a:endParaRPr lang="en-US"/>
        </a:p>
      </dgm:t>
    </dgm:pt>
    <dgm:pt modelId="{4EEA0E72-9CAC-4365-850B-F6BA428E8325}">
      <dgm:prSet/>
      <dgm:spPr/>
      <dgm:t>
        <a:bodyPr/>
        <a:lstStyle/>
        <a:p>
          <a:r>
            <a:rPr lang="en-US"/>
            <a:t>Instantiation </a:t>
          </a:r>
        </a:p>
      </dgm:t>
    </dgm:pt>
    <dgm:pt modelId="{20E657D4-0278-427D-AAFB-E8CE046B7801}" type="parTrans" cxnId="{C440E022-29FC-4C10-8B2A-C778A7E8126A}">
      <dgm:prSet/>
      <dgm:spPr/>
      <dgm:t>
        <a:bodyPr/>
        <a:lstStyle/>
        <a:p>
          <a:endParaRPr lang="en-US"/>
        </a:p>
      </dgm:t>
    </dgm:pt>
    <dgm:pt modelId="{7A72BBFB-DD77-4C0D-A5AA-499E4C51B0CB}" type="sibTrans" cxnId="{C440E022-29FC-4C10-8B2A-C778A7E8126A}">
      <dgm:prSet/>
      <dgm:spPr/>
      <dgm:t>
        <a:bodyPr/>
        <a:lstStyle/>
        <a:p>
          <a:endParaRPr lang="en-US"/>
        </a:p>
      </dgm:t>
    </dgm:pt>
    <dgm:pt modelId="{3E7E6394-A231-4C6A-AE11-8E8D2C030DE2}">
      <dgm:prSet/>
      <dgm:spPr/>
      <dgm:t>
        <a:bodyPr/>
        <a:lstStyle/>
        <a:p>
          <a:r>
            <a:rPr lang="en-US"/>
            <a:t>Run time catalog</a:t>
          </a:r>
        </a:p>
      </dgm:t>
    </dgm:pt>
    <dgm:pt modelId="{DB6592CE-A62E-491D-938A-BAAB9E20FB28}" type="parTrans" cxnId="{8561F615-2D05-42EC-AC78-18E4AA34F940}">
      <dgm:prSet/>
      <dgm:spPr/>
      <dgm:t>
        <a:bodyPr/>
        <a:lstStyle/>
        <a:p>
          <a:endParaRPr lang="en-US"/>
        </a:p>
      </dgm:t>
    </dgm:pt>
    <dgm:pt modelId="{FF49C23F-A0FB-44F1-9653-4764B9316ACF}" type="sibTrans" cxnId="{8561F615-2D05-42EC-AC78-18E4AA34F940}">
      <dgm:prSet/>
      <dgm:spPr/>
      <dgm:t>
        <a:bodyPr/>
        <a:lstStyle/>
        <a:p>
          <a:endParaRPr lang="en-US"/>
        </a:p>
      </dgm:t>
    </dgm:pt>
    <dgm:pt modelId="{5A5F740A-99F5-43D7-A952-765E6218C6F2}">
      <dgm:prSet/>
      <dgm:spPr/>
      <dgm:t>
        <a:bodyPr/>
        <a:lstStyle/>
        <a:p>
          <a:r>
            <a:rPr lang="en-US"/>
            <a:t>Create Service CSAR file</a:t>
          </a:r>
        </a:p>
      </dgm:t>
    </dgm:pt>
    <dgm:pt modelId="{C58CCE75-9C96-4DED-A373-0002BEF3E8B4}" type="parTrans" cxnId="{6530EF03-F205-4ABB-8C87-0FEBEB6C800C}">
      <dgm:prSet/>
      <dgm:spPr/>
      <dgm:t>
        <a:bodyPr/>
        <a:lstStyle/>
        <a:p>
          <a:endParaRPr lang="en-US"/>
        </a:p>
      </dgm:t>
    </dgm:pt>
    <dgm:pt modelId="{D13FAB90-F538-49CD-BCD2-312871F06964}" type="sibTrans" cxnId="{6530EF03-F205-4ABB-8C87-0FEBEB6C800C}">
      <dgm:prSet/>
      <dgm:spPr/>
      <dgm:t>
        <a:bodyPr/>
        <a:lstStyle/>
        <a:p>
          <a:endParaRPr lang="en-US"/>
        </a:p>
      </dgm:t>
    </dgm:pt>
    <dgm:pt modelId="{CFDE0D42-F09C-432A-8273-F1EEEF6EB86B}">
      <dgm:prSet/>
      <dgm:spPr/>
      <dgm:t>
        <a:bodyPr/>
        <a:lstStyle/>
        <a:p>
          <a:r>
            <a:rPr lang="en-US"/>
            <a:t>Reference: SOL004, ONAP VNF requirements</a:t>
          </a:r>
        </a:p>
      </dgm:t>
    </dgm:pt>
    <dgm:pt modelId="{3F1CF5B9-8476-4D25-9ADD-5040CD4A2C06}" type="parTrans" cxnId="{5A1CAED5-D517-4777-BE9C-B9EAC7A3D2F1}">
      <dgm:prSet/>
      <dgm:spPr/>
      <dgm:t>
        <a:bodyPr/>
        <a:lstStyle/>
        <a:p>
          <a:endParaRPr lang="en-US"/>
        </a:p>
      </dgm:t>
    </dgm:pt>
    <dgm:pt modelId="{697FFEE7-68AC-4480-A02B-5EBDE2D175F0}" type="sibTrans" cxnId="{5A1CAED5-D517-4777-BE9C-B9EAC7A3D2F1}">
      <dgm:prSet/>
      <dgm:spPr/>
      <dgm:t>
        <a:bodyPr/>
        <a:lstStyle/>
        <a:p>
          <a:endParaRPr lang="en-US"/>
        </a:p>
      </dgm:t>
    </dgm:pt>
    <dgm:pt modelId="{246179AD-FB33-449B-B579-A667362DA02B}">
      <dgm:prSet/>
      <dgm:spPr/>
      <dgm:t>
        <a:bodyPr/>
        <a:lstStyle/>
        <a:p>
          <a:r>
            <a:rPr lang="en-US"/>
            <a:t>Pre-Onboarding</a:t>
          </a:r>
        </a:p>
      </dgm:t>
    </dgm:pt>
    <dgm:pt modelId="{8BC410BD-4CC1-407C-A662-2200CD359DB6}" type="parTrans" cxnId="{00DEF968-B989-490E-A637-224D34CF1D00}">
      <dgm:prSet/>
      <dgm:spPr/>
      <dgm:t>
        <a:bodyPr/>
        <a:lstStyle/>
        <a:p>
          <a:endParaRPr lang="en-US"/>
        </a:p>
      </dgm:t>
    </dgm:pt>
    <dgm:pt modelId="{0CD4C416-EF22-4C98-93DE-25A55FCB9560}" type="sibTrans" cxnId="{00DEF968-B989-490E-A637-224D34CF1D00}">
      <dgm:prSet/>
      <dgm:spPr/>
      <dgm:t>
        <a:bodyPr/>
        <a:lstStyle/>
        <a:p>
          <a:endParaRPr lang="en-US"/>
        </a:p>
      </dgm:t>
    </dgm:pt>
    <dgm:pt modelId="{E6AB74D4-A57D-4697-8F48-41B74B1DECD5}">
      <dgm:prSet/>
      <dgm:spPr/>
      <dgm:t>
        <a:bodyPr/>
        <a:lstStyle/>
        <a:p>
          <a:r>
            <a:rPr lang="en-US"/>
            <a:t>Package Validation</a:t>
          </a:r>
        </a:p>
      </dgm:t>
    </dgm:pt>
    <dgm:pt modelId="{1E8DF5F7-BF0D-4174-9CAB-E3BFEE551084}" type="parTrans" cxnId="{66C3CA34-8809-4A19-825E-40107CF2A8DF}">
      <dgm:prSet/>
      <dgm:spPr/>
      <dgm:t>
        <a:bodyPr/>
        <a:lstStyle/>
        <a:p>
          <a:endParaRPr lang="en-US"/>
        </a:p>
      </dgm:t>
    </dgm:pt>
    <dgm:pt modelId="{2A2A9B0A-E768-42EF-A8F5-E3E49A30E78B}" type="sibTrans" cxnId="{66C3CA34-8809-4A19-825E-40107CF2A8DF}">
      <dgm:prSet/>
      <dgm:spPr/>
      <dgm:t>
        <a:bodyPr/>
        <a:lstStyle/>
        <a:p>
          <a:endParaRPr lang="en-US"/>
        </a:p>
      </dgm:t>
    </dgm:pt>
    <dgm:pt modelId="{9BBF17D9-F718-4E56-ACB2-1288EEEC4B66}">
      <dgm:prSet/>
      <dgm:spPr/>
      <dgm:t>
        <a:bodyPr/>
        <a:lstStyle/>
        <a:p>
          <a:r>
            <a:rPr lang="en-US"/>
            <a:t>Create CSAR file</a:t>
          </a:r>
        </a:p>
      </dgm:t>
    </dgm:pt>
    <dgm:pt modelId="{51FE2703-1EDA-4CE7-B8CD-5049A0AB7880}" type="parTrans" cxnId="{F4415E4B-44B1-4ECA-8BAD-E7C0327B2E0D}">
      <dgm:prSet/>
      <dgm:spPr/>
      <dgm:t>
        <a:bodyPr/>
        <a:lstStyle/>
        <a:p>
          <a:endParaRPr lang="en-US"/>
        </a:p>
      </dgm:t>
    </dgm:pt>
    <dgm:pt modelId="{15B598A9-7E81-4021-820B-A06371E9C10E}" type="sibTrans" cxnId="{F4415E4B-44B1-4ECA-8BAD-E7C0327B2E0D}">
      <dgm:prSet/>
      <dgm:spPr/>
      <dgm:t>
        <a:bodyPr/>
        <a:lstStyle/>
        <a:p>
          <a:endParaRPr lang="en-US"/>
        </a:p>
      </dgm:t>
    </dgm:pt>
    <dgm:pt modelId="{4C8BF3F9-6BF6-45CA-B152-E314EDD65837}" type="pres">
      <dgm:prSet presAssocID="{E02A2330-AE82-4C5D-A7A8-F755C68BFEDA}" presName="Name0" presStyleCnt="0">
        <dgm:presLayoutVars>
          <dgm:dir/>
          <dgm:animLvl val="lvl"/>
          <dgm:resizeHandles val="exact"/>
        </dgm:presLayoutVars>
      </dgm:prSet>
      <dgm:spPr/>
    </dgm:pt>
    <dgm:pt modelId="{5C5C5770-AA57-4560-A671-0A8B270FC438}" type="pres">
      <dgm:prSet presAssocID="{E02A2330-AE82-4C5D-A7A8-F755C68BFEDA}" presName="tSp" presStyleCnt="0"/>
      <dgm:spPr/>
    </dgm:pt>
    <dgm:pt modelId="{F95B5850-02B1-481F-93CD-310034478B45}" type="pres">
      <dgm:prSet presAssocID="{E02A2330-AE82-4C5D-A7A8-F755C68BFEDA}" presName="bSp" presStyleCnt="0"/>
      <dgm:spPr/>
    </dgm:pt>
    <dgm:pt modelId="{EDBBDBD3-38CE-416E-8B70-B9C4F1C71852}" type="pres">
      <dgm:prSet presAssocID="{E02A2330-AE82-4C5D-A7A8-F755C68BFEDA}" presName="process" presStyleCnt="0"/>
      <dgm:spPr/>
    </dgm:pt>
    <dgm:pt modelId="{F134CD0F-B3C3-44EF-8D0E-1DF26BF91B18}" type="pres">
      <dgm:prSet presAssocID="{9FDCC37D-1271-41AB-BB80-404661D6928A}" presName="composite1" presStyleCnt="0"/>
      <dgm:spPr/>
    </dgm:pt>
    <dgm:pt modelId="{D2F937B2-BB4C-4A66-925F-0FD44F4AE5F8}" type="pres">
      <dgm:prSet presAssocID="{9FDCC37D-1271-41AB-BB80-404661D6928A}" presName="dummyNode1" presStyleLbl="node1" presStyleIdx="0" presStyleCnt="5"/>
      <dgm:spPr/>
    </dgm:pt>
    <dgm:pt modelId="{64823839-98B0-46FB-A591-0E653CE5F275}" type="pres">
      <dgm:prSet presAssocID="{9FDCC37D-1271-41AB-BB80-404661D6928A}" presName="childNode1" presStyleLbl="bgAcc1" presStyleIdx="0" presStyleCnt="5">
        <dgm:presLayoutVars>
          <dgm:bulletEnabled val="1"/>
        </dgm:presLayoutVars>
      </dgm:prSet>
      <dgm:spPr/>
    </dgm:pt>
    <dgm:pt modelId="{4EA02E64-18B6-4D44-BBDA-9D6E566A37B9}" type="pres">
      <dgm:prSet presAssocID="{9FDCC37D-1271-41AB-BB80-404661D6928A}" presName="childNode1tx" presStyleLbl="bgAcc1" presStyleIdx="0" presStyleCnt="5">
        <dgm:presLayoutVars>
          <dgm:bulletEnabled val="1"/>
        </dgm:presLayoutVars>
      </dgm:prSet>
      <dgm:spPr/>
    </dgm:pt>
    <dgm:pt modelId="{F950B040-DD69-400E-BA19-708E207DF8C2}" type="pres">
      <dgm:prSet presAssocID="{9FDCC37D-1271-41AB-BB80-404661D6928A}" presName="parentNode1" presStyleLbl="node1" presStyleIdx="0" presStyleCnt="5">
        <dgm:presLayoutVars>
          <dgm:chMax val="1"/>
          <dgm:bulletEnabled val="1"/>
        </dgm:presLayoutVars>
      </dgm:prSet>
      <dgm:spPr/>
    </dgm:pt>
    <dgm:pt modelId="{3ECE475C-A77B-4F68-A695-6A3C66DFDBE7}" type="pres">
      <dgm:prSet presAssocID="{9FDCC37D-1271-41AB-BB80-404661D6928A}" presName="connSite1" presStyleCnt="0"/>
      <dgm:spPr/>
    </dgm:pt>
    <dgm:pt modelId="{92F2D9EA-43E2-4595-BCA6-FE4FE9022AC9}" type="pres">
      <dgm:prSet presAssocID="{2CAECA77-CFDE-4FD8-B18C-99EF65826211}" presName="Name9" presStyleLbl="sibTrans2D1" presStyleIdx="0" presStyleCnt="4"/>
      <dgm:spPr/>
    </dgm:pt>
    <dgm:pt modelId="{D50E84AE-B8B5-4590-AF9F-9E2FC93515DE}" type="pres">
      <dgm:prSet presAssocID="{246179AD-FB33-449B-B579-A667362DA02B}" presName="composite2" presStyleCnt="0"/>
      <dgm:spPr/>
    </dgm:pt>
    <dgm:pt modelId="{AADB5633-1597-4CD4-A373-5BF8FABED786}" type="pres">
      <dgm:prSet presAssocID="{246179AD-FB33-449B-B579-A667362DA02B}" presName="dummyNode2" presStyleLbl="node1" presStyleIdx="0" presStyleCnt="5"/>
      <dgm:spPr/>
    </dgm:pt>
    <dgm:pt modelId="{33486912-C16A-4903-87DB-85DB192046F4}" type="pres">
      <dgm:prSet presAssocID="{246179AD-FB33-449B-B579-A667362DA02B}" presName="childNode2" presStyleLbl="bgAcc1" presStyleIdx="1" presStyleCnt="5">
        <dgm:presLayoutVars>
          <dgm:bulletEnabled val="1"/>
        </dgm:presLayoutVars>
      </dgm:prSet>
      <dgm:spPr/>
    </dgm:pt>
    <dgm:pt modelId="{6A135864-EA96-4180-8514-5E02373AAE4F}" type="pres">
      <dgm:prSet presAssocID="{246179AD-FB33-449B-B579-A667362DA02B}" presName="childNode2tx" presStyleLbl="bgAcc1" presStyleIdx="1" presStyleCnt="5">
        <dgm:presLayoutVars>
          <dgm:bulletEnabled val="1"/>
        </dgm:presLayoutVars>
      </dgm:prSet>
      <dgm:spPr/>
    </dgm:pt>
    <dgm:pt modelId="{6403D03B-C0E8-442E-9218-2CD241DCF173}" type="pres">
      <dgm:prSet presAssocID="{246179AD-FB33-449B-B579-A667362DA02B}" presName="parentNode2" presStyleLbl="node1" presStyleIdx="1" presStyleCnt="5">
        <dgm:presLayoutVars>
          <dgm:chMax val="0"/>
          <dgm:bulletEnabled val="1"/>
        </dgm:presLayoutVars>
      </dgm:prSet>
      <dgm:spPr/>
    </dgm:pt>
    <dgm:pt modelId="{18E82FBA-4AC4-4216-A75C-58CCCE721717}" type="pres">
      <dgm:prSet presAssocID="{246179AD-FB33-449B-B579-A667362DA02B}" presName="connSite2" presStyleCnt="0"/>
      <dgm:spPr/>
    </dgm:pt>
    <dgm:pt modelId="{B92D720A-115E-4545-9EE6-0DED09ED7BDD}" type="pres">
      <dgm:prSet presAssocID="{0CD4C416-EF22-4C98-93DE-25A55FCB9560}" presName="Name18" presStyleLbl="sibTrans2D1" presStyleIdx="1" presStyleCnt="4"/>
      <dgm:spPr/>
    </dgm:pt>
    <dgm:pt modelId="{8F4182F8-86DD-4BBB-BA42-560E7D13DB71}" type="pres">
      <dgm:prSet presAssocID="{C8D0C417-3130-42E2-8319-FD2D52E5EFE6}" presName="composite1" presStyleCnt="0"/>
      <dgm:spPr/>
    </dgm:pt>
    <dgm:pt modelId="{8F912EA1-BD89-4A67-8310-F5C33A3E4623}" type="pres">
      <dgm:prSet presAssocID="{C8D0C417-3130-42E2-8319-FD2D52E5EFE6}" presName="dummyNode1" presStyleLbl="node1" presStyleIdx="1" presStyleCnt="5"/>
      <dgm:spPr/>
    </dgm:pt>
    <dgm:pt modelId="{B46C437A-11AA-4322-8927-053DF21EC688}" type="pres">
      <dgm:prSet presAssocID="{C8D0C417-3130-42E2-8319-FD2D52E5EFE6}" presName="childNode1" presStyleLbl="bgAcc1" presStyleIdx="2" presStyleCnt="5">
        <dgm:presLayoutVars>
          <dgm:bulletEnabled val="1"/>
        </dgm:presLayoutVars>
      </dgm:prSet>
      <dgm:spPr/>
    </dgm:pt>
    <dgm:pt modelId="{17D5EB0B-F7E1-48E9-82B3-97583DF533D8}" type="pres">
      <dgm:prSet presAssocID="{C8D0C417-3130-42E2-8319-FD2D52E5EFE6}" presName="childNode1tx" presStyleLbl="bgAcc1" presStyleIdx="2" presStyleCnt="5">
        <dgm:presLayoutVars>
          <dgm:bulletEnabled val="1"/>
        </dgm:presLayoutVars>
      </dgm:prSet>
      <dgm:spPr/>
    </dgm:pt>
    <dgm:pt modelId="{CD39F42B-7B7D-4BB8-90E1-3A64398C6E45}" type="pres">
      <dgm:prSet presAssocID="{C8D0C417-3130-42E2-8319-FD2D52E5EFE6}" presName="parentNode1" presStyleLbl="node1" presStyleIdx="2" presStyleCnt="5">
        <dgm:presLayoutVars>
          <dgm:chMax val="1"/>
          <dgm:bulletEnabled val="1"/>
        </dgm:presLayoutVars>
      </dgm:prSet>
      <dgm:spPr/>
    </dgm:pt>
    <dgm:pt modelId="{E50D435F-30BE-4E94-8E0A-BD0A4C0AF2B4}" type="pres">
      <dgm:prSet presAssocID="{C8D0C417-3130-42E2-8319-FD2D52E5EFE6}" presName="connSite1" presStyleCnt="0"/>
      <dgm:spPr/>
    </dgm:pt>
    <dgm:pt modelId="{C48CB6F5-B9AC-4DBB-9E51-C23B8ADE6BB4}" type="pres">
      <dgm:prSet presAssocID="{0A7932CF-37A9-454E-9189-59B8C86D667E}" presName="Name9" presStyleLbl="sibTrans2D1" presStyleIdx="2" presStyleCnt="4"/>
      <dgm:spPr/>
    </dgm:pt>
    <dgm:pt modelId="{06A64702-B991-4F41-8C55-A73295B48B57}" type="pres">
      <dgm:prSet presAssocID="{20E4F21B-86C8-4B20-AD6F-CCE61883BF19}" presName="composite2" presStyleCnt="0"/>
      <dgm:spPr/>
    </dgm:pt>
    <dgm:pt modelId="{836D1E9E-1DC5-4CF8-A713-6741951DD37A}" type="pres">
      <dgm:prSet presAssocID="{20E4F21B-86C8-4B20-AD6F-CCE61883BF19}" presName="dummyNode2" presStyleLbl="node1" presStyleIdx="2" presStyleCnt="5"/>
      <dgm:spPr/>
    </dgm:pt>
    <dgm:pt modelId="{942BCB2A-8ACE-42A8-BCE7-9692D6094070}" type="pres">
      <dgm:prSet presAssocID="{20E4F21B-86C8-4B20-AD6F-CCE61883BF19}" presName="childNode2" presStyleLbl="bgAcc1" presStyleIdx="3" presStyleCnt="5">
        <dgm:presLayoutVars>
          <dgm:bulletEnabled val="1"/>
        </dgm:presLayoutVars>
      </dgm:prSet>
      <dgm:spPr/>
    </dgm:pt>
    <dgm:pt modelId="{E55CD52A-E60D-4A98-836E-3D3A3CBAB732}" type="pres">
      <dgm:prSet presAssocID="{20E4F21B-86C8-4B20-AD6F-CCE61883BF19}" presName="childNode2tx" presStyleLbl="bgAcc1" presStyleIdx="3" presStyleCnt="5">
        <dgm:presLayoutVars>
          <dgm:bulletEnabled val="1"/>
        </dgm:presLayoutVars>
      </dgm:prSet>
      <dgm:spPr/>
    </dgm:pt>
    <dgm:pt modelId="{8B6650F2-43C5-4234-915F-9041770F01C4}" type="pres">
      <dgm:prSet presAssocID="{20E4F21B-86C8-4B20-AD6F-CCE61883BF19}" presName="parentNode2" presStyleLbl="node1" presStyleIdx="3" presStyleCnt="5">
        <dgm:presLayoutVars>
          <dgm:chMax val="0"/>
          <dgm:bulletEnabled val="1"/>
        </dgm:presLayoutVars>
      </dgm:prSet>
      <dgm:spPr/>
    </dgm:pt>
    <dgm:pt modelId="{78E1B9CC-0A5A-4B77-B1B8-BB71412278B5}" type="pres">
      <dgm:prSet presAssocID="{20E4F21B-86C8-4B20-AD6F-CCE61883BF19}" presName="connSite2" presStyleCnt="0"/>
      <dgm:spPr/>
    </dgm:pt>
    <dgm:pt modelId="{6C95B5C3-5A4A-466F-AF71-9C555A54634A}" type="pres">
      <dgm:prSet presAssocID="{950F65CB-84FA-4D1A-B3CC-32F7D52F3364}" presName="Name18" presStyleLbl="sibTrans2D1" presStyleIdx="3" presStyleCnt="4"/>
      <dgm:spPr/>
    </dgm:pt>
    <dgm:pt modelId="{D1761D7D-7918-4C9A-9720-EA472B4BEBC0}" type="pres">
      <dgm:prSet presAssocID="{2A497656-4EF3-4175-B32E-31F861D8B888}" presName="composite1" presStyleCnt="0"/>
      <dgm:spPr/>
    </dgm:pt>
    <dgm:pt modelId="{1471D0EB-E5B4-455D-B7C9-B548237E903B}" type="pres">
      <dgm:prSet presAssocID="{2A497656-4EF3-4175-B32E-31F861D8B888}" presName="dummyNode1" presStyleLbl="node1" presStyleIdx="3" presStyleCnt="5"/>
      <dgm:spPr/>
    </dgm:pt>
    <dgm:pt modelId="{ACECDA66-DF67-401A-A4FD-12ECE0A79F19}" type="pres">
      <dgm:prSet presAssocID="{2A497656-4EF3-4175-B32E-31F861D8B888}" presName="childNode1" presStyleLbl="bgAcc1" presStyleIdx="4" presStyleCnt="5">
        <dgm:presLayoutVars>
          <dgm:bulletEnabled val="1"/>
        </dgm:presLayoutVars>
      </dgm:prSet>
      <dgm:spPr/>
    </dgm:pt>
    <dgm:pt modelId="{2CAE3686-9D81-4B0B-9C8A-A9A0BB41A124}" type="pres">
      <dgm:prSet presAssocID="{2A497656-4EF3-4175-B32E-31F861D8B888}" presName="childNode1tx" presStyleLbl="bgAcc1" presStyleIdx="4" presStyleCnt="5">
        <dgm:presLayoutVars>
          <dgm:bulletEnabled val="1"/>
        </dgm:presLayoutVars>
      </dgm:prSet>
      <dgm:spPr/>
    </dgm:pt>
    <dgm:pt modelId="{50013532-8C60-482D-BAAC-50C9A5076C6B}" type="pres">
      <dgm:prSet presAssocID="{2A497656-4EF3-4175-B32E-31F861D8B888}" presName="parentNode1" presStyleLbl="node1" presStyleIdx="4" presStyleCnt="5">
        <dgm:presLayoutVars>
          <dgm:chMax val="1"/>
          <dgm:bulletEnabled val="1"/>
        </dgm:presLayoutVars>
      </dgm:prSet>
      <dgm:spPr/>
    </dgm:pt>
    <dgm:pt modelId="{C6FAC790-7E63-428A-AA01-DB5B7502031F}" type="pres">
      <dgm:prSet presAssocID="{2A497656-4EF3-4175-B32E-31F861D8B888}" presName="connSite1" presStyleCnt="0"/>
      <dgm:spPr/>
    </dgm:pt>
  </dgm:ptLst>
  <dgm:cxnLst>
    <dgm:cxn modelId="{6530EF03-F205-4ABB-8C87-0FEBEB6C800C}" srcId="{20E4F21B-86C8-4B20-AD6F-CCE61883BF19}" destId="{5A5F740A-99F5-43D7-A952-765E6218C6F2}" srcOrd="1" destOrd="0" parTransId="{C58CCE75-9C96-4DED-A373-0002BEF3E8B4}" sibTransId="{D13FAB90-F538-49CD-BCD2-312871F06964}"/>
    <dgm:cxn modelId="{AC9A1A0B-CFF7-44A1-80BE-D87C336E3789}" type="presOf" srcId="{5A5F740A-99F5-43D7-A952-765E6218C6F2}" destId="{E55CD52A-E60D-4A98-836E-3D3A3CBAB732}" srcOrd="1" destOrd="1" presId="urn:microsoft.com/office/officeart/2005/8/layout/hProcess4"/>
    <dgm:cxn modelId="{43152A11-1053-4674-8ABA-BD167C99EC66}" type="presOf" srcId="{3977F611-98D7-4914-A945-7214F3B92A36}" destId="{E55CD52A-E60D-4A98-836E-3D3A3CBAB732}" srcOrd="1" destOrd="2" presId="urn:microsoft.com/office/officeart/2005/8/layout/hProcess4"/>
    <dgm:cxn modelId="{FC846111-106D-46EF-B646-D967E699849A}" srcId="{C8D0C417-3130-42E2-8319-FD2D52E5EFE6}" destId="{BB5826D8-382C-4612-9ED7-853C70413B49}" srcOrd="0" destOrd="0" parTransId="{2A4158EA-2B5D-4773-9E57-697839D66E65}" sibTransId="{692E46E4-F2A8-4B22-B56C-79DABF0B4122}"/>
    <dgm:cxn modelId="{8561F615-2D05-42EC-AC78-18E4AA34F940}" srcId="{2A497656-4EF3-4175-B32E-31F861D8B888}" destId="{3E7E6394-A231-4C6A-AE11-8E8D2C030DE2}" srcOrd="1" destOrd="0" parTransId="{DB6592CE-A62E-491D-938A-BAAB9E20FB28}" sibTransId="{FF49C23F-A0FB-44F1-9653-4764B9316ACF}"/>
    <dgm:cxn modelId="{389DAF16-8B40-4E6E-BDFA-AEF8706CB55D}" type="presOf" srcId="{4EEA0E72-9CAC-4365-850B-F6BA428E8325}" destId="{2CAE3686-9D81-4B0B-9C8A-A9A0BB41A124}" srcOrd="1" destOrd="0" presId="urn:microsoft.com/office/officeart/2005/8/layout/hProcess4"/>
    <dgm:cxn modelId="{C440E022-29FC-4C10-8B2A-C778A7E8126A}" srcId="{2A497656-4EF3-4175-B32E-31F861D8B888}" destId="{4EEA0E72-9CAC-4365-850B-F6BA428E8325}" srcOrd="0" destOrd="0" parTransId="{20E657D4-0278-427D-AAFB-E8CE046B7801}" sibTransId="{7A72BBFB-DD77-4C0D-A5AA-499E4C51B0CB}"/>
    <dgm:cxn modelId="{B149EB25-2128-47F3-9CD4-20A56C0C1EAE}" type="presOf" srcId="{4A89068A-558C-48AD-85E5-4D1D18B40916}" destId="{942BCB2A-8ACE-42A8-BCE7-9692D6094070}" srcOrd="0" destOrd="0" presId="urn:microsoft.com/office/officeart/2005/8/layout/hProcess4"/>
    <dgm:cxn modelId="{46D7B62A-B969-40AA-B6A0-7B71F7DE32F5}" type="presOf" srcId="{3977F611-98D7-4914-A945-7214F3B92A36}" destId="{942BCB2A-8ACE-42A8-BCE7-9692D6094070}" srcOrd="0" destOrd="2" presId="urn:microsoft.com/office/officeart/2005/8/layout/hProcess4"/>
    <dgm:cxn modelId="{E4702C30-15F3-4F99-B0EF-F3ED3C1C7449}" type="presOf" srcId="{C8D0C417-3130-42E2-8319-FD2D52E5EFE6}" destId="{CD39F42B-7B7D-4BB8-90E1-3A64398C6E45}" srcOrd="0" destOrd="0" presId="urn:microsoft.com/office/officeart/2005/8/layout/hProcess4"/>
    <dgm:cxn modelId="{66C3CA34-8809-4A19-825E-40107CF2A8DF}" srcId="{246179AD-FB33-449B-B579-A667362DA02B}" destId="{E6AB74D4-A57D-4697-8F48-41B74B1DECD5}" srcOrd="0" destOrd="0" parTransId="{1E8DF5F7-BF0D-4174-9CAB-E3BFEE551084}" sibTransId="{2A2A9B0A-E768-42EF-A8F5-E3E49A30E78B}"/>
    <dgm:cxn modelId="{44699F35-08E1-483A-AD78-EAF8667D8072}" type="presOf" srcId="{BB5826D8-382C-4612-9ED7-853C70413B49}" destId="{17D5EB0B-F7E1-48E9-82B3-97583DF533D8}" srcOrd="1" destOrd="0" presId="urn:microsoft.com/office/officeart/2005/8/layout/hProcess4"/>
    <dgm:cxn modelId="{8AC14238-FC9C-4DBE-B7E5-9B3D09EE6682}" type="presOf" srcId="{FD3E3041-49C2-47AD-A9E6-CEECF68442EE}" destId="{4EA02E64-18B6-4D44-BBDA-9D6E566A37B9}" srcOrd="1" destOrd="0" presId="urn:microsoft.com/office/officeart/2005/8/layout/hProcess4"/>
    <dgm:cxn modelId="{3C3EEA5B-376A-4B80-8604-A6DCCFA0ED8F}" type="presOf" srcId="{09EF99AC-3FC0-49E8-A83A-7C65764ED93E}" destId="{64823839-98B0-46FB-A591-0E653CE5F275}" srcOrd="0" destOrd="1" presId="urn:microsoft.com/office/officeart/2005/8/layout/hProcess4"/>
    <dgm:cxn modelId="{2455695E-7BEC-4731-BACE-E6CA1A07232B}" type="presOf" srcId="{CFDE0D42-F09C-432A-8273-F1EEEF6EB86B}" destId="{B46C437A-11AA-4322-8927-053DF21EC688}" srcOrd="0" destOrd="1" presId="urn:microsoft.com/office/officeart/2005/8/layout/hProcess4"/>
    <dgm:cxn modelId="{DAE4D144-7FE4-4005-A7D5-6887BE1EA1D8}" type="presOf" srcId="{E02A2330-AE82-4C5D-A7A8-F755C68BFEDA}" destId="{4C8BF3F9-6BF6-45CA-B152-E314EDD65837}" srcOrd="0" destOrd="0" presId="urn:microsoft.com/office/officeart/2005/8/layout/hProcess4"/>
    <dgm:cxn modelId="{075F0F45-7EEB-45F0-A6BA-3333286515DF}" type="presOf" srcId="{E6AB74D4-A57D-4697-8F48-41B74B1DECD5}" destId="{6A135864-EA96-4180-8514-5E02373AAE4F}" srcOrd="1" destOrd="0" presId="urn:microsoft.com/office/officeart/2005/8/layout/hProcess4"/>
    <dgm:cxn modelId="{00DEF968-B989-490E-A637-224D34CF1D00}" srcId="{E02A2330-AE82-4C5D-A7A8-F755C68BFEDA}" destId="{246179AD-FB33-449B-B579-A667362DA02B}" srcOrd="1" destOrd="0" parTransId="{8BC410BD-4CC1-407C-A662-2200CD359DB6}" sibTransId="{0CD4C416-EF22-4C98-93DE-25A55FCB9560}"/>
    <dgm:cxn modelId="{F4415E4B-44B1-4ECA-8BAD-E7C0327B2E0D}" srcId="{246179AD-FB33-449B-B579-A667362DA02B}" destId="{9BBF17D9-F718-4E56-ACB2-1288EEEC4B66}" srcOrd="1" destOrd="0" parTransId="{51FE2703-1EDA-4CE7-B8CD-5049A0AB7880}" sibTransId="{15B598A9-7E81-4021-820B-A06371E9C10E}"/>
    <dgm:cxn modelId="{84DC576B-B77D-484D-B877-9455D03A97AB}" type="presOf" srcId="{BB5826D8-382C-4612-9ED7-853C70413B49}" destId="{B46C437A-11AA-4322-8927-053DF21EC688}" srcOrd="0" destOrd="0" presId="urn:microsoft.com/office/officeart/2005/8/layout/hProcess4"/>
    <dgm:cxn modelId="{CB8AB871-BA29-4B0D-9008-958B9BD2134B}" srcId="{9FDCC37D-1271-41AB-BB80-404661D6928A}" destId="{09EF99AC-3FC0-49E8-A83A-7C65764ED93E}" srcOrd="1" destOrd="0" parTransId="{22FB185F-F1A1-41F3-8BC6-CAD53A6E9FF0}" sibTransId="{CF94EED6-E2F2-4217-866E-5BE215023937}"/>
    <dgm:cxn modelId="{673F2979-5A86-46A1-A8AA-43455FDFEEAC}" srcId="{E02A2330-AE82-4C5D-A7A8-F755C68BFEDA}" destId="{20E4F21B-86C8-4B20-AD6F-CCE61883BF19}" srcOrd="3" destOrd="0" parTransId="{670BFFA1-B4C0-49FB-814C-48E25464FC66}" sibTransId="{950F65CB-84FA-4D1A-B3CC-32F7D52F3364}"/>
    <dgm:cxn modelId="{E56E3F82-90BD-470B-942C-0CDDF6B59BA4}" type="presOf" srcId="{2CAECA77-CFDE-4FD8-B18C-99EF65826211}" destId="{92F2D9EA-43E2-4595-BCA6-FE4FE9022AC9}" srcOrd="0" destOrd="0" presId="urn:microsoft.com/office/officeart/2005/8/layout/hProcess4"/>
    <dgm:cxn modelId="{85C99383-5BE9-44E6-BDAF-F9F37C7A5F02}" srcId="{E02A2330-AE82-4C5D-A7A8-F755C68BFEDA}" destId="{9FDCC37D-1271-41AB-BB80-404661D6928A}" srcOrd="0" destOrd="0" parTransId="{370129FB-B141-45FF-9A4A-E4EACF92559F}" sibTransId="{2CAECA77-CFDE-4FD8-B18C-99EF65826211}"/>
    <dgm:cxn modelId="{788FFF88-73F2-4953-830A-A0C5A9501B32}" type="presOf" srcId="{246179AD-FB33-449B-B579-A667362DA02B}" destId="{6403D03B-C0E8-442E-9218-2CD241DCF173}" srcOrd="0" destOrd="0" presId="urn:microsoft.com/office/officeart/2005/8/layout/hProcess4"/>
    <dgm:cxn modelId="{F8B7568D-18E7-43C2-9DB1-EE7739CD2010}" type="presOf" srcId="{4A89068A-558C-48AD-85E5-4D1D18B40916}" destId="{E55CD52A-E60D-4A98-836E-3D3A3CBAB732}" srcOrd="1" destOrd="0" presId="urn:microsoft.com/office/officeart/2005/8/layout/hProcess4"/>
    <dgm:cxn modelId="{0DC73E8E-FD63-4CA9-938C-6783A2479C8B}" type="presOf" srcId="{4EEA0E72-9CAC-4365-850B-F6BA428E8325}" destId="{ACECDA66-DF67-401A-A4FD-12ECE0A79F19}" srcOrd="0" destOrd="0" presId="urn:microsoft.com/office/officeart/2005/8/layout/hProcess4"/>
    <dgm:cxn modelId="{690F2195-493B-4F1F-89F4-94C0CE0AA1A9}" type="presOf" srcId="{9FDCC37D-1271-41AB-BB80-404661D6928A}" destId="{F950B040-DD69-400E-BA19-708E207DF8C2}" srcOrd="0" destOrd="0" presId="urn:microsoft.com/office/officeart/2005/8/layout/hProcess4"/>
    <dgm:cxn modelId="{A615E099-A0D0-46B3-9CA2-9099EB274080}" type="presOf" srcId="{5A5F740A-99F5-43D7-A952-765E6218C6F2}" destId="{942BCB2A-8ACE-42A8-BCE7-9692D6094070}" srcOrd="0" destOrd="1" presId="urn:microsoft.com/office/officeart/2005/8/layout/hProcess4"/>
    <dgm:cxn modelId="{5B645E9C-64B4-46CC-A8AF-DB527AB46230}" type="presOf" srcId="{3E7E6394-A231-4C6A-AE11-8E8D2C030DE2}" destId="{2CAE3686-9D81-4B0B-9C8A-A9A0BB41A124}" srcOrd="1" destOrd="1" presId="urn:microsoft.com/office/officeart/2005/8/layout/hProcess4"/>
    <dgm:cxn modelId="{A9850DAC-6799-48AA-8E06-A917A24CD9AE}" srcId="{E02A2330-AE82-4C5D-A7A8-F755C68BFEDA}" destId="{C8D0C417-3130-42E2-8319-FD2D52E5EFE6}" srcOrd="2" destOrd="0" parTransId="{0E9E0857-CA00-443F-915A-4C4764B477C2}" sibTransId="{0A7932CF-37A9-454E-9189-59B8C86D667E}"/>
    <dgm:cxn modelId="{01DA76BB-4B9A-4792-BA15-8DDCDA6B92CD}" srcId="{9FDCC37D-1271-41AB-BB80-404661D6928A}" destId="{FD3E3041-49C2-47AD-A9E6-CEECF68442EE}" srcOrd="0" destOrd="0" parTransId="{74325283-ECF6-4480-A178-7BDAF496912F}" sibTransId="{3D00430F-2647-4229-93F4-5C20D76B0E68}"/>
    <dgm:cxn modelId="{321B36BC-23F2-4178-8ACB-A50CE5D9CF52}" type="presOf" srcId="{20E4F21B-86C8-4B20-AD6F-CCE61883BF19}" destId="{8B6650F2-43C5-4234-915F-9041770F01C4}" srcOrd="0" destOrd="0" presId="urn:microsoft.com/office/officeart/2005/8/layout/hProcess4"/>
    <dgm:cxn modelId="{3575D9BE-111B-4BB7-8F96-4861D6E0AC28}" type="presOf" srcId="{FD3E3041-49C2-47AD-A9E6-CEECF68442EE}" destId="{64823839-98B0-46FB-A591-0E653CE5F275}" srcOrd="0" destOrd="0" presId="urn:microsoft.com/office/officeart/2005/8/layout/hProcess4"/>
    <dgm:cxn modelId="{A444B1BF-5093-41D7-8F7A-3C96598F3B6B}" srcId="{20E4F21B-86C8-4B20-AD6F-CCE61883BF19}" destId="{3977F611-98D7-4914-A945-7214F3B92A36}" srcOrd="2" destOrd="0" parTransId="{CF687E0E-3F04-4BE6-868D-4FC7C2CDD0EC}" sibTransId="{EDF8BF19-BD4F-46E7-BBAE-E495FDD8FE3B}"/>
    <dgm:cxn modelId="{477ED1C2-CD4C-4851-944E-B12C8FCE13DF}" type="presOf" srcId="{3E7E6394-A231-4C6A-AE11-8E8D2C030DE2}" destId="{ACECDA66-DF67-401A-A4FD-12ECE0A79F19}" srcOrd="0" destOrd="1" presId="urn:microsoft.com/office/officeart/2005/8/layout/hProcess4"/>
    <dgm:cxn modelId="{DBBFF8C6-FB07-4E27-BCD8-45732B3579A0}" type="presOf" srcId="{CFDE0D42-F09C-432A-8273-F1EEEF6EB86B}" destId="{17D5EB0B-F7E1-48E9-82B3-97583DF533D8}" srcOrd="1" destOrd="1" presId="urn:microsoft.com/office/officeart/2005/8/layout/hProcess4"/>
    <dgm:cxn modelId="{8A464CCA-A003-4D76-8A26-8410F3E8A161}" type="presOf" srcId="{E6AB74D4-A57D-4697-8F48-41B74B1DECD5}" destId="{33486912-C16A-4903-87DB-85DB192046F4}" srcOrd="0" destOrd="0" presId="urn:microsoft.com/office/officeart/2005/8/layout/hProcess4"/>
    <dgm:cxn modelId="{04F2A7CB-DB4B-40BB-B9D5-A388083E95E1}" type="presOf" srcId="{09EF99AC-3FC0-49E8-A83A-7C65764ED93E}" destId="{4EA02E64-18B6-4D44-BBDA-9D6E566A37B9}" srcOrd="1" destOrd="1" presId="urn:microsoft.com/office/officeart/2005/8/layout/hProcess4"/>
    <dgm:cxn modelId="{62069BD0-132F-4EC1-AAB6-FDDBE554FDA5}" type="presOf" srcId="{950F65CB-84FA-4D1A-B3CC-32F7D52F3364}" destId="{6C95B5C3-5A4A-466F-AF71-9C555A54634A}" srcOrd="0" destOrd="0" presId="urn:microsoft.com/office/officeart/2005/8/layout/hProcess4"/>
    <dgm:cxn modelId="{E0FD85D3-8DEA-48E5-90DC-9860BB970FEB}" type="presOf" srcId="{0A7932CF-37A9-454E-9189-59B8C86D667E}" destId="{C48CB6F5-B9AC-4DBB-9E51-C23B8ADE6BB4}" srcOrd="0" destOrd="0" presId="urn:microsoft.com/office/officeart/2005/8/layout/hProcess4"/>
    <dgm:cxn modelId="{5A1CAED5-D517-4777-BE9C-B9EAC7A3D2F1}" srcId="{C8D0C417-3130-42E2-8319-FD2D52E5EFE6}" destId="{CFDE0D42-F09C-432A-8273-F1EEEF6EB86B}" srcOrd="1" destOrd="0" parTransId="{3F1CF5B9-8476-4D25-9ADD-5040CD4A2C06}" sibTransId="{697FFEE7-68AC-4480-A02B-5EBDE2D175F0}"/>
    <dgm:cxn modelId="{E5F698D9-A2C0-4165-9D01-933C9A3BCFBB}" type="presOf" srcId="{9BBF17D9-F718-4E56-ACB2-1288EEEC4B66}" destId="{33486912-C16A-4903-87DB-85DB192046F4}" srcOrd="0" destOrd="1" presId="urn:microsoft.com/office/officeart/2005/8/layout/hProcess4"/>
    <dgm:cxn modelId="{115260DA-9E42-49DC-85B5-57BB2D0006E1}" type="presOf" srcId="{A61E0B68-5367-4B6A-A865-66142FD8F7A5}" destId="{942BCB2A-8ACE-42A8-BCE7-9692D6094070}" srcOrd="0" destOrd="3" presId="urn:microsoft.com/office/officeart/2005/8/layout/hProcess4"/>
    <dgm:cxn modelId="{93FB3BDB-70CD-47DD-BB05-C34DDC6647A9}" type="presOf" srcId="{A61E0B68-5367-4B6A-A865-66142FD8F7A5}" destId="{E55CD52A-E60D-4A98-836E-3D3A3CBAB732}" srcOrd="1" destOrd="3" presId="urn:microsoft.com/office/officeart/2005/8/layout/hProcess4"/>
    <dgm:cxn modelId="{887B98E4-8C4A-4AAA-93BD-13B27913FAC0}" type="presOf" srcId="{0CD4C416-EF22-4C98-93DE-25A55FCB9560}" destId="{B92D720A-115E-4545-9EE6-0DED09ED7BDD}" srcOrd="0" destOrd="0" presId="urn:microsoft.com/office/officeart/2005/8/layout/hProcess4"/>
    <dgm:cxn modelId="{6F467AF9-665D-41E2-920A-5DBE64739F15}" type="presOf" srcId="{9BBF17D9-F718-4E56-ACB2-1288EEEC4B66}" destId="{6A135864-EA96-4180-8514-5E02373AAE4F}" srcOrd="1" destOrd="1" presId="urn:microsoft.com/office/officeart/2005/8/layout/hProcess4"/>
    <dgm:cxn modelId="{D1185AFA-5CA2-405D-9E0A-ABDBA9983BE5}" type="presOf" srcId="{2A497656-4EF3-4175-B32E-31F861D8B888}" destId="{50013532-8C60-482D-BAAC-50C9A5076C6B}" srcOrd="0" destOrd="0" presId="urn:microsoft.com/office/officeart/2005/8/layout/hProcess4"/>
    <dgm:cxn modelId="{F8AE3EFD-DFEC-4999-919E-9B639EF132BA}" srcId="{20E4F21B-86C8-4B20-AD6F-CCE61883BF19}" destId="{A61E0B68-5367-4B6A-A865-66142FD8F7A5}" srcOrd="3" destOrd="0" parTransId="{94CA92C7-762C-4504-B6AD-1C8682C3F1A4}" sibTransId="{B80FE684-AE0C-48A5-AE87-81F0A7C47361}"/>
    <dgm:cxn modelId="{345D22FE-DD4E-453E-829B-2C3D986A4CBE}" srcId="{E02A2330-AE82-4C5D-A7A8-F755C68BFEDA}" destId="{2A497656-4EF3-4175-B32E-31F861D8B888}" srcOrd="4" destOrd="0" parTransId="{530BC82E-5601-47F8-A365-1BC7FF28DB7E}" sibTransId="{8EFEDE53-D02D-46B9-A059-4C1A3867D238}"/>
    <dgm:cxn modelId="{7F6EF4FE-2270-4A9C-A744-221E81D88609}" srcId="{20E4F21B-86C8-4B20-AD6F-CCE61883BF19}" destId="{4A89068A-558C-48AD-85E5-4D1D18B40916}" srcOrd="0" destOrd="0" parTransId="{43A4A7B8-B574-4C0C-B333-5526C0A14743}" sibTransId="{7088A5F9-F273-4B74-A7A8-631F98221CC2}"/>
    <dgm:cxn modelId="{51CC053C-8230-4DEA-B0B7-FD6EF62A8328}" type="presParOf" srcId="{4C8BF3F9-6BF6-45CA-B152-E314EDD65837}" destId="{5C5C5770-AA57-4560-A671-0A8B270FC438}" srcOrd="0" destOrd="0" presId="urn:microsoft.com/office/officeart/2005/8/layout/hProcess4"/>
    <dgm:cxn modelId="{84E06451-CD5C-4D6D-A116-5AA37F609621}" type="presParOf" srcId="{4C8BF3F9-6BF6-45CA-B152-E314EDD65837}" destId="{F95B5850-02B1-481F-93CD-310034478B45}" srcOrd="1" destOrd="0" presId="urn:microsoft.com/office/officeart/2005/8/layout/hProcess4"/>
    <dgm:cxn modelId="{A1C7DD03-280C-4E68-A14C-D8C4B9837694}" type="presParOf" srcId="{4C8BF3F9-6BF6-45CA-B152-E314EDD65837}" destId="{EDBBDBD3-38CE-416E-8B70-B9C4F1C71852}" srcOrd="2" destOrd="0" presId="urn:microsoft.com/office/officeart/2005/8/layout/hProcess4"/>
    <dgm:cxn modelId="{E98F333F-C26D-4C9D-9DE3-82E920D562DC}" type="presParOf" srcId="{EDBBDBD3-38CE-416E-8B70-B9C4F1C71852}" destId="{F134CD0F-B3C3-44EF-8D0E-1DF26BF91B18}" srcOrd="0" destOrd="0" presId="urn:microsoft.com/office/officeart/2005/8/layout/hProcess4"/>
    <dgm:cxn modelId="{83DA67B5-E3DC-476B-874D-9FB272155FA2}" type="presParOf" srcId="{F134CD0F-B3C3-44EF-8D0E-1DF26BF91B18}" destId="{D2F937B2-BB4C-4A66-925F-0FD44F4AE5F8}" srcOrd="0" destOrd="0" presId="urn:microsoft.com/office/officeart/2005/8/layout/hProcess4"/>
    <dgm:cxn modelId="{C5B1BE8F-108C-4EC6-8655-25D3ECC172BC}" type="presParOf" srcId="{F134CD0F-B3C3-44EF-8D0E-1DF26BF91B18}" destId="{64823839-98B0-46FB-A591-0E653CE5F275}" srcOrd="1" destOrd="0" presId="urn:microsoft.com/office/officeart/2005/8/layout/hProcess4"/>
    <dgm:cxn modelId="{2C59C720-C84E-4E3B-8493-CD97A277371D}" type="presParOf" srcId="{F134CD0F-B3C3-44EF-8D0E-1DF26BF91B18}" destId="{4EA02E64-18B6-4D44-BBDA-9D6E566A37B9}" srcOrd="2" destOrd="0" presId="urn:microsoft.com/office/officeart/2005/8/layout/hProcess4"/>
    <dgm:cxn modelId="{2182FD7B-3647-430F-8537-045376FFF6AA}" type="presParOf" srcId="{F134CD0F-B3C3-44EF-8D0E-1DF26BF91B18}" destId="{F950B040-DD69-400E-BA19-708E207DF8C2}" srcOrd="3" destOrd="0" presId="urn:microsoft.com/office/officeart/2005/8/layout/hProcess4"/>
    <dgm:cxn modelId="{1E3ECB9C-F6E4-4654-A039-FC1B7EDB8FC5}" type="presParOf" srcId="{F134CD0F-B3C3-44EF-8D0E-1DF26BF91B18}" destId="{3ECE475C-A77B-4F68-A695-6A3C66DFDBE7}" srcOrd="4" destOrd="0" presId="urn:microsoft.com/office/officeart/2005/8/layout/hProcess4"/>
    <dgm:cxn modelId="{6FDF9DDE-703A-4B1C-8E96-EA16F4CF72E3}" type="presParOf" srcId="{EDBBDBD3-38CE-416E-8B70-B9C4F1C71852}" destId="{92F2D9EA-43E2-4595-BCA6-FE4FE9022AC9}" srcOrd="1" destOrd="0" presId="urn:microsoft.com/office/officeart/2005/8/layout/hProcess4"/>
    <dgm:cxn modelId="{2C9AACF1-0751-4227-A263-499026BEB21C}" type="presParOf" srcId="{EDBBDBD3-38CE-416E-8B70-B9C4F1C71852}" destId="{D50E84AE-B8B5-4590-AF9F-9E2FC93515DE}" srcOrd="2" destOrd="0" presId="urn:microsoft.com/office/officeart/2005/8/layout/hProcess4"/>
    <dgm:cxn modelId="{E756CD40-C1D9-4B28-85F4-440088C37925}" type="presParOf" srcId="{D50E84AE-B8B5-4590-AF9F-9E2FC93515DE}" destId="{AADB5633-1597-4CD4-A373-5BF8FABED786}" srcOrd="0" destOrd="0" presId="urn:microsoft.com/office/officeart/2005/8/layout/hProcess4"/>
    <dgm:cxn modelId="{D9A86B8A-BC61-4A53-8767-7C2D2FEBDA68}" type="presParOf" srcId="{D50E84AE-B8B5-4590-AF9F-9E2FC93515DE}" destId="{33486912-C16A-4903-87DB-85DB192046F4}" srcOrd="1" destOrd="0" presId="urn:microsoft.com/office/officeart/2005/8/layout/hProcess4"/>
    <dgm:cxn modelId="{4A076D5A-C88D-4E7A-9529-82B7E7737140}" type="presParOf" srcId="{D50E84AE-B8B5-4590-AF9F-9E2FC93515DE}" destId="{6A135864-EA96-4180-8514-5E02373AAE4F}" srcOrd="2" destOrd="0" presId="urn:microsoft.com/office/officeart/2005/8/layout/hProcess4"/>
    <dgm:cxn modelId="{39891ED3-59F6-4551-93FF-5784B4B1630D}" type="presParOf" srcId="{D50E84AE-B8B5-4590-AF9F-9E2FC93515DE}" destId="{6403D03B-C0E8-442E-9218-2CD241DCF173}" srcOrd="3" destOrd="0" presId="urn:microsoft.com/office/officeart/2005/8/layout/hProcess4"/>
    <dgm:cxn modelId="{F7429BB5-5EC4-4041-B3FB-4AFC5FD3C98B}" type="presParOf" srcId="{D50E84AE-B8B5-4590-AF9F-9E2FC93515DE}" destId="{18E82FBA-4AC4-4216-A75C-58CCCE721717}" srcOrd="4" destOrd="0" presId="urn:microsoft.com/office/officeart/2005/8/layout/hProcess4"/>
    <dgm:cxn modelId="{BE976E60-7305-46D4-86C6-4BECA2B5C2CA}" type="presParOf" srcId="{EDBBDBD3-38CE-416E-8B70-B9C4F1C71852}" destId="{B92D720A-115E-4545-9EE6-0DED09ED7BDD}" srcOrd="3" destOrd="0" presId="urn:microsoft.com/office/officeart/2005/8/layout/hProcess4"/>
    <dgm:cxn modelId="{2CACDAE0-ABBD-474B-82EE-042939858709}" type="presParOf" srcId="{EDBBDBD3-38CE-416E-8B70-B9C4F1C71852}" destId="{8F4182F8-86DD-4BBB-BA42-560E7D13DB71}" srcOrd="4" destOrd="0" presId="urn:microsoft.com/office/officeart/2005/8/layout/hProcess4"/>
    <dgm:cxn modelId="{4457A812-2FFB-4518-932D-58B9DF802017}" type="presParOf" srcId="{8F4182F8-86DD-4BBB-BA42-560E7D13DB71}" destId="{8F912EA1-BD89-4A67-8310-F5C33A3E4623}" srcOrd="0" destOrd="0" presId="urn:microsoft.com/office/officeart/2005/8/layout/hProcess4"/>
    <dgm:cxn modelId="{6A15AED2-1911-4DD2-A89E-2B3099F82C11}" type="presParOf" srcId="{8F4182F8-86DD-4BBB-BA42-560E7D13DB71}" destId="{B46C437A-11AA-4322-8927-053DF21EC688}" srcOrd="1" destOrd="0" presId="urn:microsoft.com/office/officeart/2005/8/layout/hProcess4"/>
    <dgm:cxn modelId="{A59A456E-3EB0-426C-A82F-20512A89BA05}" type="presParOf" srcId="{8F4182F8-86DD-4BBB-BA42-560E7D13DB71}" destId="{17D5EB0B-F7E1-48E9-82B3-97583DF533D8}" srcOrd="2" destOrd="0" presId="urn:microsoft.com/office/officeart/2005/8/layout/hProcess4"/>
    <dgm:cxn modelId="{B2B82765-5687-484A-8F05-4404400DAFE9}" type="presParOf" srcId="{8F4182F8-86DD-4BBB-BA42-560E7D13DB71}" destId="{CD39F42B-7B7D-4BB8-90E1-3A64398C6E45}" srcOrd="3" destOrd="0" presId="urn:microsoft.com/office/officeart/2005/8/layout/hProcess4"/>
    <dgm:cxn modelId="{164F99D1-5E42-433F-9878-4144EE6F1713}" type="presParOf" srcId="{8F4182F8-86DD-4BBB-BA42-560E7D13DB71}" destId="{E50D435F-30BE-4E94-8E0A-BD0A4C0AF2B4}" srcOrd="4" destOrd="0" presId="urn:microsoft.com/office/officeart/2005/8/layout/hProcess4"/>
    <dgm:cxn modelId="{F61B2CC8-EEBB-4052-A20F-42F12E200E52}" type="presParOf" srcId="{EDBBDBD3-38CE-416E-8B70-B9C4F1C71852}" destId="{C48CB6F5-B9AC-4DBB-9E51-C23B8ADE6BB4}" srcOrd="5" destOrd="0" presId="urn:microsoft.com/office/officeart/2005/8/layout/hProcess4"/>
    <dgm:cxn modelId="{5EC7F70E-98AF-4FD8-9D82-91E5BF838767}" type="presParOf" srcId="{EDBBDBD3-38CE-416E-8B70-B9C4F1C71852}" destId="{06A64702-B991-4F41-8C55-A73295B48B57}" srcOrd="6" destOrd="0" presId="urn:microsoft.com/office/officeart/2005/8/layout/hProcess4"/>
    <dgm:cxn modelId="{EB9D57C0-8937-417D-968D-14E302277BA3}" type="presParOf" srcId="{06A64702-B991-4F41-8C55-A73295B48B57}" destId="{836D1E9E-1DC5-4CF8-A713-6741951DD37A}" srcOrd="0" destOrd="0" presId="urn:microsoft.com/office/officeart/2005/8/layout/hProcess4"/>
    <dgm:cxn modelId="{219BBE8D-63E9-49D0-AA9D-616D8B1AAE94}" type="presParOf" srcId="{06A64702-B991-4F41-8C55-A73295B48B57}" destId="{942BCB2A-8ACE-42A8-BCE7-9692D6094070}" srcOrd="1" destOrd="0" presId="urn:microsoft.com/office/officeart/2005/8/layout/hProcess4"/>
    <dgm:cxn modelId="{E2EAD9E0-BD93-476D-9348-0EEA79D03B15}" type="presParOf" srcId="{06A64702-B991-4F41-8C55-A73295B48B57}" destId="{E55CD52A-E60D-4A98-836E-3D3A3CBAB732}" srcOrd="2" destOrd="0" presId="urn:microsoft.com/office/officeart/2005/8/layout/hProcess4"/>
    <dgm:cxn modelId="{0451BB87-B6B2-47ED-87E6-B749AD187876}" type="presParOf" srcId="{06A64702-B991-4F41-8C55-A73295B48B57}" destId="{8B6650F2-43C5-4234-915F-9041770F01C4}" srcOrd="3" destOrd="0" presId="urn:microsoft.com/office/officeart/2005/8/layout/hProcess4"/>
    <dgm:cxn modelId="{CA12C9C8-0984-4ECD-A7C8-D29628B935A7}" type="presParOf" srcId="{06A64702-B991-4F41-8C55-A73295B48B57}" destId="{78E1B9CC-0A5A-4B77-B1B8-BB71412278B5}" srcOrd="4" destOrd="0" presId="urn:microsoft.com/office/officeart/2005/8/layout/hProcess4"/>
    <dgm:cxn modelId="{F066177D-3F58-4C98-8CFB-7D4AC43BDB86}" type="presParOf" srcId="{EDBBDBD3-38CE-416E-8B70-B9C4F1C71852}" destId="{6C95B5C3-5A4A-466F-AF71-9C555A54634A}" srcOrd="7" destOrd="0" presId="urn:microsoft.com/office/officeart/2005/8/layout/hProcess4"/>
    <dgm:cxn modelId="{582918E7-AABA-482A-A6BF-BF15B2058BBB}" type="presParOf" srcId="{EDBBDBD3-38CE-416E-8B70-B9C4F1C71852}" destId="{D1761D7D-7918-4C9A-9720-EA472B4BEBC0}" srcOrd="8" destOrd="0" presId="urn:microsoft.com/office/officeart/2005/8/layout/hProcess4"/>
    <dgm:cxn modelId="{7313FDAC-8709-4D44-9862-C20A2A551B64}" type="presParOf" srcId="{D1761D7D-7918-4C9A-9720-EA472B4BEBC0}" destId="{1471D0EB-E5B4-455D-B7C9-B548237E903B}" srcOrd="0" destOrd="0" presId="urn:microsoft.com/office/officeart/2005/8/layout/hProcess4"/>
    <dgm:cxn modelId="{5E51444E-4041-4BFF-956E-A12F44451EFA}" type="presParOf" srcId="{D1761D7D-7918-4C9A-9720-EA472B4BEBC0}" destId="{ACECDA66-DF67-401A-A4FD-12ECE0A79F19}" srcOrd="1" destOrd="0" presId="urn:microsoft.com/office/officeart/2005/8/layout/hProcess4"/>
    <dgm:cxn modelId="{98000D62-3297-4AB3-AF4E-027E7207653C}" type="presParOf" srcId="{D1761D7D-7918-4C9A-9720-EA472B4BEBC0}" destId="{2CAE3686-9D81-4B0B-9C8A-A9A0BB41A124}" srcOrd="2" destOrd="0" presId="urn:microsoft.com/office/officeart/2005/8/layout/hProcess4"/>
    <dgm:cxn modelId="{3175E478-8DFF-4B65-B641-578791596000}" type="presParOf" srcId="{D1761D7D-7918-4C9A-9720-EA472B4BEBC0}" destId="{50013532-8C60-482D-BAAC-50C9A5076C6B}" srcOrd="3" destOrd="0" presId="urn:microsoft.com/office/officeart/2005/8/layout/hProcess4"/>
    <dgm:cxn modelId="{F8031628-5106-4CC4-AE7F-16832EE011CF}" type="presParOf" srcId="{D1761D7D-7918-4C9A-9720-EA472B4BEBC0}" destId="{C6FAC790-7E63-428A-AA01-DB5B7502031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23839-98B0-46FB-A591-0E653CE5F275}">
      <dsp:nvSpPr>
        <dsp:cNvPr id="0" name=""/>
        <dsp:cNvSpPr/>
      </dsp:nvSpPr>
      <dsp:spPr>
        <a:xfrm>
          <a:off x="5856" y="1735025"/>
          <a:ext cx="1738301" cy="143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Vendor provided PNFD and artifacts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Reference: SOL001, ONAP VNF requirements</a:t>
          </a:r>
        </a:p>
      </dsp:txBody>
      <dsp:txXfrm>
        <a:off x="38850" y="1768019"/>
        <a:ext cx="1672313" cy="1060518"/>
      </dsp:txXfrm>
    </dsp:sp>
    <dsp:sp modelId="{92F2D9EA-43E2-4595-BCA6-FE4FE9022AC9}">
      <dsp:nvSpPr>
        <dsp:cNvPr id="0" name=""/>
        <dsp:cNvSpPr/>
      </dsp:nvSpPr>
      <dsp:spPr>
        <a:xfrm>
          <a:off x="970757" y="2033473"/>
          <a:ext cx="1980582" cy="1980582"/>
        </a:xfrm>
        <a:prstGeom prst="leftCircularArrow">
          <a:avLst>
            <a:gd name="adj1" fmla="val 3473"/>
            <a:gd name="adj2" fmla="val 430644"/>
            <a:gd name="adj3" fmla="val 2206154"/>
            <a:gd name="adj4" fmla="val 9024489"/>
            <a:gd name="adj5" fmla="val 405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50B040-DD69-400E-BA19-708E207DF8C2}">
      <dsp:nvSpPr>
        <dsp:cNvPr id="0" name=""/>
        <dsp:cNvSpPr/>
      </dsp:nvSpPr>
      <dsp:spPr>
        <a:xfrm>
          <a:off x="392145" y="2861532"/>
          <a:ext cx="1545156" cy="614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Package Delivery</a:t>
          </a:r>
        </a:p>
      </dsp:txBody>
      <dsp:txXfrm>
        <a:off x="410142" y="2879529"/>
        <a:ext cx="1509162" cy="578463"/>
      </dsp:txXfrm>
    </dsp:sp>
    <dsp:sp modelId="{33486912-C16A-4903-87DB-85DB192046F4}">
      <dsp:nvSpPr>
        <dsp:cNvPr id="0" name=""/>
        <dsp:cNvSpPr/>
      </dsp:nvSpPr>
      <dsp:spPr>
        <a:xfrm>
          <a:off x="2264854" y="1735025"/>
          <a:ext cx="1738301" cy="143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Package Validation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Create CSAR file</a:t>
          </a:r>
        </a:p>
      </dsp:txBody>
      <dsp:txXfrm>
        <a:off x="2297848" y="2075248"/>
        <a:ext cx="1672313" cy="1060518"/>
      </dsp:txXfrm>
    </dsp:sp>
    <dsp:sp modelId="{B92D720A-115E-4545-9EE6-0DED09ED7BDD}">
      <dsp:nvSpPr>
        <dsp:cNvPr id="0" name=""/>
        <dsp:cNvSpPr/>
      </dsp:nvSpPr>
      <dsp:spPr>
        <a:xfrm>
          <a:off x="3215269" y="833515"/>
          <a:ext cx="2202698" cy="2202698"/>
        </a:xfrm>
        <a:prstGeom prst="circularArrow">
          <a:avLst>
            <a:gd name="adj1" fmla="val 3123"/>
            <a:gd name="adj2" fmla="val 384015"/>
            <a:gd name="adj3" fmla="val 19440474"/>
            <a:gd name="adj4" fmla="val 12575511"/>
            <a:gd name="adj5" fmla="val 364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03D03B-C0E8-442E-9218-2CD241DCF173}">
      <dsp:nvSpPr>
        <dsp:cNvPr id="0" name=""/>
        <dsp:cNvSpPr/>
      </dsp:nvSpPr>
      <dsp:spPr>
        <a:xfrm>
          <a:off x="2651143" y="1427796"/>
          <a:ext cx="1545156" cy="614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Pre-Onboarding</a:t>
          </a:r>
        </a:p>
      </dsp:txBody>
      <dsp:txXfrm>
        <a:off x="2669140" y="1445793"/>
        <a:ext cx="1509162" cy="578463"/>
      </dsp:txXfrm>
    </dsp:sp>
    <dsp:sp modelId="{B46C437A-11AA-4322-8927-053DF21EC688}">
      <dsp:nvSpPr>
        <dsp:cNvPr id="0" name=""/>
        <dsp:cNvSpPr/>
      </dsp:nvSpPr>
      <dsp:spPr>
        <a:xfrm>
          <a:off x="4523852" y="1735025"/>
          <a:ext cx="1738301" cy="143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CSAR file provided by vendor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Reference: SOL004, ONAP VNF requirements</a:t>
          </a:r>
        </a:p>
      </dsp:txBody>
      <dsp:txXfrm>
        <a:off x="4556846" y="1768019"/>
        <a:ext cx="1672313" cy="1060518"/>
      </dsp:txXfrm>
    </dsp:sp>
    <dsp:sp modelId="{C48CB6F5-B9AC-4DBB-9E51-C23B8ADE6BB4}">
      <dsp:nvSpPr>
        <dsp:cNvPr id="0" name=""/>
        <dsp:cNvSpPr/>
      </dsp:nvSpPr>
      <dsp:spPr>
        <a:xfrm>
          <a:off x="5488753" y="2033473"/>
          <a:ext cx="1980582" cy="1980582"/>
        </a:xfrm>
        <a:prstGeom prst="leftCircularArrow">
          <a:avLst>
            <a:gd name="adj1" fmla="val 3473"/>
            <a:gd name="adj2" fmla="val 430644"/>
            <a:gd name="adj3" fmla="val 2206154"/>
            <a:gd name="adj4" fmla="val 9024489"/>
            <a:gd name="adj5" fmla="val 405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39F42B-7B7D-4BB8-90E1-3A64398C6E45}">
      <dsp:nvSpPr>
        <dsp:cNvPr id="0" name=""/>
        <dsp:cNvSpPr/>
      </dsp:nvSpPr>
      <dsp:spPr>
        <a:xfrm>
          <a:off x="4910141" y="2861532"/>
          <a:ext cx="1545156" cy="614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Onboarding </a:t>
          </a:r>
        </a:p>
      </dsp:txBody>
      <dsp:txXfrm>
        <a:off x="4928138" y="2879529"/>
        <a:ext cx="1509162" cy="578463"/>
      </dsp:txXfrm>
    </dsp:sp>
    <dsp:sp modelId="{942BCB2A-8ACE-42A8-BCE7-9692D6094070}">
      <dsp:nvSpPr>
        <dsp:cNvPr id="0" name=""/>
        <dsp:cNvSpPr/>
      </dsp:nvSpPr>
      <dsp:spPr>
        <a:xfrm>
          <a:off x="6782850" y="1735025"/>
          <a:ext cx="1738301" cy="143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Create VF CSAR file,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Create Service CSAR file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Design time catalog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Reference: SOL007</a:t>
          </a:r>
        </a:p>
      </dsp:txBody>
      <dsp:txXfrm>
        <a:off x="6815844" y="2075248"/>
        <a:ext cx="1672313" cy="1060518"/>
      </dsp:txXfrm>
    </dsp:sp>
    <dsp:sp modelId="{6C95B5C3-5A4A-466F-AF71-9C555A54634A}">
      <dsp:nvSpPr>
        <dsp:cNvPr id="0" name=""/>
        <dsp:cNvSpPr/>
      </dsp:nvSpPr>
      <dsp:spPr>
        <a:xfrm>
          <a:off x="7733265" y="833515"/>
          <a:ext cx="2202698" cy="2202698"/>
        </a:xfrm>
        <a:prstGeom prst="circularArrow">
          <a:avLst>
            <a:gd name="adj1" fmla="val 3123"/>
            <a:gd name="adj2" fmla="val 384015"/>
            <a:gd name="adj3" fmla="val 19440474"/>
            <a:gd name="adj4" fmla="val 12575511"/>
            <a:gd name="adj5" fmla="val 3643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B6650F2-43C5-4234-915F-9041770F01C4}">
      <dsp:nvSpPr>
        <dsp:cNvPr id="0" name=""/>
        <dsp:cNvSpPr/>
      </dsp:nvSpPr>
      <dsp:spPr>
        <a:xfrm>
          <a:off x="7169139" y="1427796"/>
          <a:ext cx="1545156" cy="614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Design time </a:t>
          </a:r>
        </a:p>
      </dsp:txBody>
      <dsp:txXfrm>
        <a:off x="7187136" y="1445793"/>
        <a:ext cx="1509162" cy="578463"/>
      </dsp:txXfrm>
    </dsp:sp>
    <dsp:sp modelId="{ACECDA66-DF67-401A-A4FD-12ECE0A79F19}">
      <dsp:nvSpPr>
        <dsp:cNvPr id="0" name=""/>
        <dsp:cNvSpPr/>
      </dsp:nvSpPr>
      <dsp:spPr>
        <a:xfrm>
          <a:off x="9041848" y="1735025"/>
          <a:ext cx="1738301" cy="143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Instantiation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Run time catalog</a:t>
          </a:r>
        </a:p>
      </dsp:txBody>
      <dsp:txXfrm>
        <a:off x="9074842" y="1768019"/>
        <a:ext cx="1672313" cy="1060518"/>
      </dsp:txXfrm>
    </dsp:sp>
    <dsp:sp modelId="{50013532-8C60-482D-BAAC-50C9A5076C6B}">
      <dsp:nvSpPr>
        <dsp:cNvPr id="0" name=""/>
        <dsp:cNvSpPr/>
      </dsp:nvSpPr>
      <dsp:spPr>
        <a:xfrm>
          <a:off x="9428137" y="2861532"/>
          <a:ext cx="1545156" cy="614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Run time </a:t>
          </a:r>
        </a:p>
      </dsp:txBody>
      <dsp:txXfrm>
        <a:off x="9446134" y="2879529"/>
        <a:ext cx="1509162" cy="578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2018-11-29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https://wiki.onap.org/display/DW/Csar+Structure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2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707DD5-B6C4-475C-A264-B01B08B7973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44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9054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D928F-69E8-4E88-BBBA-B5AEB4DD5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4518E-4196-4DCC-BDC3-4AAC4D1C6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9BAB-85FD-4913-B05D-F146EDF6809A}" type="datetimeFigureOut">
              <a:rPr lang="sv-SE" smtClean="0"/>
              <a:t>2018-11-29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6025A-EDCA-499E-9283-09F75614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E92E18-D027-4260-AF01-F1A251CA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B878A-3427-4982-B0CF-FBB141A3C4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59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5927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MAS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23393" y="452669"/>
            <a:ext cx="8640960" cy="576064"/>
          </a:xfrm>
        </p:spPr>
        <p:txBody>
          <a:bodyPr anchor="t"/>
          <a:lstStyle>
            <a:lvl1pPr algn="l">
              <a:defRPr sz="3733" b="1" cap="all"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0128449" y="6501342"/>
            <a:ext cx="69469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67" dirty="0"/>
              <a:t>© ETSI 2018. All rights reserved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392" y="1700808"/>
            <a:ext cx="11041227" cy="4704523"/>
          </a:xfrm>
          <a:prstGeom prst="rect">
            <a:avLst/>
          </a:prstGeom>
        </p:spPr>
        <p:txBody>
          <a:bodyPr anchor="t" anchorCtr="0"/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 sz="2933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90575" marR="0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523962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2133547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743131" marR="0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457189" marR="0" lvl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Click to add text</a:t>
            </a:r>
          </a:p>
          <a:p>
            <a:pPr marL="990575" marR="0" lvl="1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67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Second level</a:t>
            </a:r>
          </a:p>
          <a:p>
            <a:pPr marL="1523962" marR="0" lvl="2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Third level</a:t>
            </a:r>
          </a:p>
          <a:p>
            <a:pPr marL="2133547" marR="0" lvl="3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Fourth level</a:t>
            </a:r>
          </a:p>
          <a:p>
            <a:pPr marL="2743131" marR="0" lvl="4" indent="-304792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Fifth level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990575" marR="0" lvl="1" indent="-38099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en-US" sz="2667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457189" marR="0" lvl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258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  <p:sldLayoutId id="2147483660" r:id="rId6"/>
    <p:sldLayoutId id="2147483661" r:id="rId7"/>
    <p:sldLayoutId id="2147483662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7/VNF-On-boarding-and-package-management.html#R-30278" TargetMode="External"/><Relationship Id="rId13" Type="http://schemas.openxmlformats.org/officeDocument/2006/relationships/hyperlink" Target="https://onap.readthedocs.io/en/latest/submodules/vnfrqts/requirements.git/docs/Chapter7/VNF-On-boarding-and-package-management.html#R-26881" TargetMode="External"/><Relationship Id="rId18" Type="http://schemas.openxmlformats.org/officeDocument/2006/relationships/hyperlink" Target="https://onap.readthedocs.io/en/latest/submodules/vnfrqts/requirements.git/docs/Chapter7/VNF-On-boarding-and-package-management.html#R-40827" TargetMode="External"/><Relationship Id="rId3" Type="http://schemas.openxmlformats.org/officeDocument/2006/relationships/hyperlink" Target="https://onap.readthedocs.io/en/latest/submodules/vnfrqts/requirements.git/docs/Chapter5/Tosca.html#R-10087" TargetMode="External"/><Relationship Id="rId7" Type="http://schemas.openxmlformats.org/officeDocument/2006/relationships/hyperlink" Target="https://onap.readthedocs.io/en/latest/submodules/vnfrqts/requirements.git/docs/Chapter7/VNF-On-boarding-and-package-management.html#R-89571" TargetMode="External"/><Relationship Id="rId12" Type="http://schemas.openxmlformats.org/officeDocument/2006/relationships/hyperlink" Target="https://onap.readthedocs.io/en/latest/submodules/vnfrqts/requirements.git/docs/Chapter7/VNF-On-boarding-and-package-management.html#R-35851" TargetMode="External"/><Relationship Id="rId17" Type="http://schemas.openxmlformats.org/officeDocument/2006/relationships/hyperlink" Target="https://onap.readthedocs.io/en/latest/submodules/vnfrqts/requirements.git/docs/Chapter7/VNF-On-boarding-and-package-management.html#R-85653" TargetMode="External"/><Relationship Id="rId2" Type="http://schemas.openxmlformats.org/officeDocument/2006/relationships/hyperlink" Target="https://onap.readthedocs.io/en/latest/submodules/vnfrqts/requirements.git/docs/Chapter7/VNF-On-boarding-and-package-management.html?highlight=vnf%20package%20must%20provide%20ves%20event%20registration%20all%20ves%20events%20provided%20xnf" TargetMode="External"/><Relationship Id="rId16" Type="http://schemas.openxmlformats.org/officeDocument/2006/relationships/hyperlink" Target="https://onap.readthedocs.io/en/latest/submodules/vnfrqts/requirements.git/docs/Chapter7/VNF-On-boarding-and-package-management.html#R-58775" TargetMode="External"/><Relationship Id="rId20" Type="http://schemas.openxmlformats.org/officeDocument/2006/relationships/hyperlink" Target="https://onap.readthedocs.io/en/latest/submodules/vnfrqts/requirements.git/docs/Chapter7/VNF-On-boarding-and-package-management.html#R-47849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ap.readthedocs.io/en/latest/submodules/vnfrqts/requirements.git/docs/Chapter7/VNF-On-boarding-and-package-management.html#R-22346" TargetMode="External"/><Relationship Id="rId11" Type="http://schemas.openxmlformats.org/officeDocument/2006/relationships/hyperlink" Target="https://onap.readthedocs.io/en/latest/submodules/vnfsdk/model.git/docs/files/VESEventListener.html" TargetMode="External"/><Relationship Id="rId5" Type="http://schemas.openxmlformats.org/officeDocument/2006/relationships/hyperlink" Target="https://onap.readthedocs.io/en/latest/submodules/vnfrqts/requirements.git/docs/Chapter7/VNF-On-boarding-and-package-management.html#R-98617" TargetMode="External"/><Relationship Id="rId15" Type="http://schemas.openxmlformats.org/officeDocument/2006/relationships/hyperlink" Target="https://onap.readthedocs.io/en/latest/submodules/vnfrqts/requirements.git/docs/Chapter7/VNF-On-boarding-and-package-management.html#R-04298" TargetMode="External"/><Relationship Id="rId10" Type="http://schemas.openxmlformats.org/officeDocument/2006/relationships/hyperlink" Target="https://onap.readthedocs.io/en/latest/submodules/vnfrqts/requirements.git/docs/Chapter7/VNF-On-boarding-and-package-management.html#R-74763" TargetMode="External"/><Relationship Id="rId19" Type="http://schemas.openxmlformats.org/officeDocument/2006/relationships/hyperlink" Target="https://onap.readthedocs.io/en/latest/submodules/vnfrqts/requirements.git/docs/Chapter7/VNF-On-boarding-and-package-management.html#R-85991" TargetMode="External"/><Relationship Id="rId4" Type="http://schemas.openxmlformats.org/officeDocument/2006/relationships/hyperlink" Target="https://onap.readthedocs.io/en/latest/submodules/vnfrqts/requirements.git/docs/Chapter7/VNF-On-boarding-and-package-management.html#R-66070" TargetMode="External"/><Relationship Id="rId9" Type="http://schemas.openxmlformats.org/officeDocument/2006/relationships/hyperlink" Target="https://onap.readthedocs.io/en/latest/submodules/vnfrqts/requirements.git/docs/Chapter7/VNF-On-boarding-and-package-management.html#R-27711" TargetMode="External"/><Relationship Id="rId14" Type="http://schemas.openxmlformats.org/officeDocument/2006/relationships/hyperlink" Target="https://onap.readthedocs.io/en/latest/submodules/vnfrqts/requirements.git/docs/Chapter7/VNF-On-boarding-and-package-management.html#R-9663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VNFRQTS-498" TargetMode="External"/><Relationship Id="rId2" Type="http://schemas.openxmlformats.org/officeDocument/2006/relationships/hyperlink" Target="https://jira.onap.org/browse/VNFRQTS-497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cbox.etsi.org/ISG/NFV/SOL/05-CONTRIBUTIONS/2018/NFVSOL(18)000720_Specification_of_PNF_Package_file_structure.zip" TargetMode="External"/><Relationship Id="rId4" Type="http://schemas.openxmlformats.org/officeDocument/2006/relationships/hyperlink" Target="https://jira.onap.org/browse/VNFRQTS-499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9767-2F8B-43BF-90FC-FF5B0F36F6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PNF Package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7F2F2-96A2-4860-A164-BBC705E7CD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Ericsson</a:t>
            </a:r>
          </a:p>
        </p:txBody>
      </p:sp>
    </p:spTree>
    <p:extLst>
      <p:ext uri="{BB962C8B-B14F-4D97-AF65-F5344CB8AC3E}">
        <p14:creationId xmlns:p14="http://schemas.microsoft.com/office/powerpoint/2010/main" val="3121782329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81998-3D75-49C6-9801-5BFB3F383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SOL004 expanded scope option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109D3-A271-40A3-92F1-B95E18D74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392" y="1556238"/>
            <a:ext cx="11041227" cy="4849093"/>
          </a:xfrm>
        </p:spPr>
        <p:txBody>
          <a:bodyPr/>
          <a:lstStyle/>
          <a:p>
            <a:r>
              <a:rPr lang="en-US" sz="2400" u="sng" dirty="0"/>
              <a:t>Tentative </a:t>
            </a:r>
            <a:r>
              <a:rPr lang="en-US" sz="2400" u="sng" dirty="0">
                <a:solidFill>
                  <a:schemeClr val="tx1"/>
                </a:solidFill>
              </a:rPr>
              <a:t>updated SOL004 title </a:t>
            </a:r>
            <a:r>
              <a:rPr lang="en-US" sz="2400" u="sng" dirty="0"/>
              <a:t>:  </a:t>
            </a:r>
            <a:br>
              <a:rPr lang="en-US" sz="2400" u="sng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chemeClr val="tx2"/>
                </a:solidFill>
              </a:rPr>
              <a:t>“Network Functions </a:t>
            </a:r>
            <a:r>
              <a:rPr lang="en-US" sz="2400" dirty="0" err="1">
                <a:solidFill>
                  <a:schemeClr val="tx2"/>
                </a:solidFill>
              </a:rPr>
              <a:t>Virtualisation</a:t>
            </a:r>
            <a:r>
              <a:rPr lang="en-US" sz="2400" dirty="0">
                <a:solidFill>
                  <a:schemeClr val="tx2"/>
                </a:solidFill>
              </a:rPr>
              <a:t> (NFV) Release 2; Protocols and Data Models;  </a:t>
            </a:r>
            <a:r>
              <a:rPr lang="en-US" sz="2400" strike="sngStrike" dirty="0">
                <a:solidFill>
                  <a:srgbClr val="FF0000"/>
                </a:solidFill>
              </a:rPr>
              <a:t>V</a:t>
            </a:r>
            <a:r>
              <a:rPr lang="en-US" sz="2400" dirty="0">
                <a:solidFill>
                  <a:schemeClr val="tx2"/>
                </a:solidFill>
              </a:rPr>
              <a:t>NF  Package specification ”</a:t>
            </a:r>
          </a:p>
          <a:p>
            <a:r>
              <a:rPr lang="en-US" sz="2400" u="sng" dirty="0"/>
              <a:t>Tentative updated scope:</a:t>
            </a:r>
            <a:br>
              <a:rPr lang="en-US" sz="2400" u="sng" dirty="0"/>
            </a:br>
            <a:r>
              <a:rPr lang="en-US" sz="2400" dirty="0">
                <a:solidFill>
                  <a:schemeClr val="tx2"/>
                </a:solidFill>
              </a:rPr>
              <a:t>The present document specifies the structure and format of a </a:t>
            </a:r>
            <a:r>
              <a:rPr lang="en-US" sz="2400" strike="sngStrike" dirty="0">
                <a:solidFill>
                  <a:srgbClr val="FF0000"/>
                </a:solidFill>
              </a:rPr>
              <a:t>V</a:t>
            </a:r>
            <a:r>
              <a:rPr lang="en-US" sz="2400" dirty="0">
                <a:solidFill>
                  <a:schemeClr val="tx2"/>
                </a:solidFill>
              </a:rPr>
              <a:t>NF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</a:rPr>
              <a:t>package file and its constituents, fulfilling the requirements specified in ETSI GS NFV-IFA 011 [1] for a VNF package </a:t>
            </a:r>
            <a:r>
              <a:rPr lang="en-US" sz="2400" dirty="0">
                <a:solidFill>
                  <a:srgbClr val="FF0000"/>
                </a:solidFill>
              </a:rPr>
              <a:t>and in ETSI GS NFV-IFA 014 [x] for a PNFD</a:t>
            </a:r>
            <a:r>
              <a:rPr lang="en-US" sz="2400" dirty="0"/>
              <a:t>.</a:t>
            </a:r>
          </a:p>
          <a:p>
            <a:r>
              <a:rPr lang="en-US" sz="2400" u="sng" dirty="0"/>
              <a:t>Working schedule:</a:t>
            </a:r>
          </a:p>
          <a:p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C996EB-BEFD-41B9-8D31-935093A8D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546225"/>
              </p:ext>
            </p:extLst>
          </p:nvPr>
        </p:nvGraphicFramePr>
        <p:xfrm>
          <a:off x="4615758" y="4485279"/>
          <a:ext cx="5536814" cy="1632966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3272178">
                  <a:extLst>
                    <a:ext uri="{9D8B030D-6E8A-4147-A177-3AD203B41FA5}">
                      <a16:colId xmlns:a16="http://schemas.microsoft.com/office/drawing/2014/main" val="2864488327"/>
                    </a:ext>
                  </a:extLst>
                </a:gridCol>
                <a:gridCol w="2264636">
                  <a:extLst>
                    <a:ext uri="{9D8B030D-6E8A-4147-A177-3AD203B41FA5}">
                      <a16:colId xmlns:a16="http://schemas.microsoft.com/office/drawing/2014/main" val="1385244534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u="sng" dirty="0">
                          <a:effectLst/>
                        </a:rPr>
                        <a:t>Milestone name</a:t>
                      </a:r>
                      <a:endParaRPr lang="en-US" sz="1800" dirty="0">
                        <a:effectLst/>
                        <a:latin typeface="Calibri"/>
                      </a:endParaRPr>
                    </a:p>
                  </a:txBody>
                  <a:tcPr marL="67945" marR="679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u="sng" dirty="0">
                          <a:effectLst/>
                        </a:rPr>
                        <a:t>Target date</a:t>
                      </a:r>
                      <a:endParaRPr lang="en-US" sz="1800" dirty="0">
                        <a:effectLst/>
                        <a:latin typeface="Calibri"/>
                      </a:endParaRPr>
                    </a:p>
                  </a:txBody>
                  <a:tcPr marL="67945" marR="67945" marT="0" marB="0" anchor="ctr"/>
                </a:tc>
                <a:extLst>
                  <a:ext uri="{0D108BD9-81ED-4DB2-BD59-A6C34878D82A}">
                    <a16:rowId xmlns:a16="http://schemas.microsoft.com/office/drawing/2014/main" val="3478443335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CR approval with expanded scope of 2.6.1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2018/12/07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361625027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Functional CRs approved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2018/12/13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553983158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WG approval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2018/12/31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793367471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600" dirty="0">
                          <a:effectLst/>
                        </a:rPr>
                        <a:t>TB approval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2019/01/31</a:t>
                      </a:r>
                      <a:endParaRPr lang="en-US" sz="2800" dirty="0">
                        <a:effectLst/>
                        <a:latin typeface="Calibri"/>
                      </a:endParaRPr>
                    </a:p>
                  </a:txBody>
                  <a:tcPr marL="67945" marR="67945" marT="0" marB="0"/>
                </a:tc>
                <a:extLst>
                  <a:ext uri="{0D108BD9-81ED-4DB2-BD59-A6C34878D82A}">
                    <a16:rowId xmlns:a16="http://schemas.microsoft.com/office/drawing/2014/main" val="2669270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714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173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8389" y="201194"/>
            <a:ext cx="10493376" cy="1081088"/>
          </a:xfrm>
        </p:spPr>
        <p:txBody>
          <a:bodyPr/>
          <a:lstStyle/>
          <a:p>
            <a:r>
              <a:rPr lang="en-US"/>
              <a:t>ETSI PNFD latest proposal (not yet approved)</a:t>
            </a:r>
          </a:p>
        </p:txBody>
      </p:sp>
      <p:sp>
        <p:nvSpPr>
          <p:cNvPr id="17" name="Rectangle 74">
            <a:extLst>
              <a:ext uri="{FF2B5EF4-FFF2-40B4-BE49-F238E27FC236}">
                <a16:creationId xmlns:a16="http://schemas.microsoft.com/office/drawing/2014/main" id="{655381E4-63D8-4B44-9B89-96725FE8561E}"/>
              </a:ext>
            </a:extLst>
          </p:cNvPr>
          <p:cNvSpPr/>
          <p:nvPr/>
        </p:nvSpPr>
        <p:spPr>
          <a:xfrm>
            <a:off x="4313839" y="2126575"/>
            <a:ext cx="4180551" cy="3166211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: Rounded Corners 75">
            <a:extLst>
              <a:ext uri="{FF2B5EF4-FFF2-40B4-BE49-F238E27FC236}">
                <a16:creationId xmlns:a16="http://schemas.microsoft.com/office/drawing/2014/main" id="{B99A0B84-45FD-48B4-9FA1-933D785682EC}"/>
              </a:ext>
            </a:extLst>
          </p:cNvPr>
          <p:cNvSpPr/>
          <p:nvPr/>
        </p:nvSpPr>
        <p:spPr>
          <a:xfrm>
            <a:off x="5060197" y="3939766"/>
            <a:ext cx="1352454" cy="1258097"/>
          </a:xfrm>
          <a:prstGeom prst="round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76">
            <a:extLst>
              <a:ext uri="{FF2B5EF4-FFF2-40B4-BE49-F238E27FC236}">
                <a16:creationId xmlns:a16="http://schemas.microsoft.com/office/drawing/2014/main" id="{ACA0E8EF-6D56-42C9-A2C2-40DC9F2228B8}"/>
              </a:ext>
            </a:extLst>
          </p:cNvPr>
          <p:cNvSpPr txBox="1"/>
          <p:nvPr/>
        </p:nvSpPr>
        <p:spPr>
          <a:xfrm>
            <a:off x="5183222" y="3912071"/>
            <a:ext cx="1103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PnfExtCp_B2</a:t>
            </a:r>
          </a:p>
        </p:txBody>
      </p:sp>
      <p:sp>
        <p:nvSpPr>
          <p:cNvPr id="21" name="Arrow: Pentagon 78">
            <a:extLst>
              <a:ext uri="{FF2B5EF4-FFF2-40B4-BE49-F238E27FC236}">
                <a16:creationId xmlns:a16="http://schemas.microsoft.com/office/drawing/2014/main" id="{51004080-0503-4F39-8597-6E1A797852F4}"/>
              </a:ext>
            </a:extLst>
          </p:cNvPr>
          <p:cNvSpPr/>
          <p:nvPr/>
        </p:nvSpPr>
        <p:spPr>
          <a:xfrm>
            <a:off x="5909412" y="4808254"/>
            <a:ext cx="1268582" cy="314507"/>
          </a:xfrm>
          <a:prstGeom prst="homePlate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909412" y="4303527"/>
            <a:ext cx="1249598" cy="292600"/>
            <a:chOff x="4385412" y="3890481"/>
            <a:chExt cx="1268582" cy="292600"/>
          </a:xfrm>
        </p:grpSpPr>
        <p:sp>
          <p:nvSpPr>
            <p:cNvPr id="20" name="Arrow: Pentagon 77">
              <a:extLst>
                <a:ext uri="{FF2B5EF4-FFF2-40B4-BE49-F238E27FC236}">
                  <a16:creationId xmlns:a16="http://schemas.microsoft.com/office/drawing/2014/main" id="{EFFED460-9DE3-408C-859F-CD3851054F1C}"/>
                </a:ext>
              </a:extLst>
            </p:cNvPr>
            <p:cNvSpPr/>
            <p:nvPr/>
          </p:nvSpPr>
          <p:spPr>
            <a:xfrm>
              <a:off x="4385412" y="3890481"/>
              <a:ext cx="1268582" cy="292600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TextBox 79">
              <a:extLst>
                <a:ext uri="{FF2B5EF4-FFF2-40B4-BE49-F238E27FC236}">
                  <a16:creationId xmlns:a16="http://schemas.microsoft.com/office/drawing/2014/main" id="{9F38D8F7-7ACF-4118-83AD-B5052F32E6B0}"/>
                </a:ext>
              </a:extLst>
            </p:cNvPr>
            <p:cNvSpPr txBox="1"/>
            <p:nvPr/>
          </p:nvSpPr>
          <p:spPr>
            <a:xfrm>
              <a:off x="4479770" y="3904401"/>
              <a:ext cx="1163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100" kern="0">
                  <a:solidFill>
                    <a:prstClr val="black"/>
                  </a:solidFill>
                  <a:latin typeface="Calibri" panose="020F0502020204030204"/>
                </a:rPr>
                <a:t>Node</a:t>
              </a:r>
            </a:p>
          </p:txBody>
        </p:sp>
      </p:grpSp>
      <p:sp>
        <p:nvSpPr>
          <p:cNvPr id="23" name="TextBox 80">
            <a:extLst>
              <a:ext uri="{FF2B5EF4-FFF2-40B4-BE49-F238E27FC236}">
                <a16:creationId xmlns:a16="http://schemas.microsoft.com/office/drawing/2014/main" id="{8055A010-9ED1-439B-8EAB-862E1402E978}"/>
              </a:ext>
            </a:extLst>
          </p:cNvPr>
          <p:cNvSpPr txBox="1"/>
          <p:nvPr/>
        </p:nvSpPr>
        <p:spPr>
          <a:xfrm>
            <a:off x="5997637" y="4802719"/>
            <a:ext cx="1048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err="1">
                <a:solidFill>
                  <a:prstClr val="black"/>
                </a:solidFill>
                <a:latin typeface="Calibri" panose="020F0502020204030204"/>
              </a:rPr>
              <a:t>virtualLinkable</a:t>
            </a:r>
            <a:endParaRPr lang="en-US" sz="11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81">
            <a:extLst>
              <a:ext uri="{FF2B5EF4-FFF2-40B4-BE49-F238E27FC236}">
                <a16:creationId xmlns:a16="http://schemas.microsoft.com/office/drawing/2014/main" id="{D4ED8C7C-B6CE-4141-8857-AAC3D3FF99CE}"/>
              </a:ext>
            </a:extLst>
          </p:cNvPr>
          <p:cNvSpPr txBox="1"/>
          <p:nvPr/>
        </p:nvSpPr>
        <p:spPr>
          <a:xfrm>
            <a:off x="6375911" y="4042024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req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82">
            <a:extLst>
              <a:ext uri="{FF2B5EF4-FFF2-40B4-BE49-F238E27FC236}">
                <a16:creationId xmlns:a16="http://schemas.microsoft.com/office/drawing/2014/main" id="{640A445C-DC38-416E-B436-0DB08B345376}"/>
              </a:ext>
            </a:extLst>
          </p:cNvPr>
          <p:cNvSpPr txBox="1"/>
          <p:nvPr/>
        </p:nvSpPr>
        <p:spPr>
          <a:xfrm>
            <a:off x="6407569" y="4575627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req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6" name="Connector: Elbow 83">
            <a:extLst>
              <a:ext uri="{FF2B5EF4-FFF2-40B4-BE49-F238E27FC236}">
                <a16:creationId xmlns:a16="http://schemas.microsoft.com/office/drawing/2014/main" id="{52D85642-E6F7-4633-8162-8A2E0E986FBE}"/>
              </a:ext>
            </a:extLst>
          </p:cNvPr>
          <p:cNvCxnSpPr>
            <a:cxnSpLocks/>
            <a:stCxn id="22" idx="3"/>
            <a:endCxn id="51" idx="1"/>
          </p:cNvCxnSpPr>
          <p:nvPr/>
        </p:nvCxnSpPr>
        <p:spPr>
          <a:xfrm flipH="1" flipV="1">
            <a:off x="6854936" y="3272370"/>
            <a:ext cx="293747" cy="1175882"/>
          </a:xfrm>
          <a:prstGeom prst="bentConnector4">
            <a:avLst>
              <a:gd name="adj1" fmla="val -77822"/>
              <a:gd name="adj2" fmla="val 56569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7" name="Rectangle: Rounded Corners 84">
            <a:extLst>
              <a:ext uri="{FF2B5EF4-FFF2-40B4-BE49-F238E27FC236}">
                <a16:creationId xmlns:a16="http://schemas.microsoft.com/office/drawing/2014/main" id="{4CD2326A-C4D2-44FF-85DF-E1B88B84FD78}"/>
              </a:ext>
            </a:extLst>
          </p:cNvPr>
          <p:cNvSpPr/>
          <p:nvPr/>
        </p:nvSpPr>
        <p:spPr>
          <a:xfrm>
            <a:off x="9240748" y="3847793"/>
            <a:ext cx="1352454" cy="1233427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Arrow: Chevron 85">
            <a:extLst>
              <a:ext uri="{FF2B5EF4-FFF2-40B4-BE49-F238E27FC236}">
                <a16:creationId xmlns:a16="http://schemas.microsoft.com/office/drawing/2014/main" id="{039CADF5-18AB-4BBA-9556-79F418FA6756}"/>
              </a:ext>
            </a:extLst>
          </p:cNvPr>
          <p:cNvSpPr/>
          <p:nvPr/>
        </p:nvSpPr>
        <p:spPr>
          <a:xfrm>
            <a:off x="8865064" y="4271070"/>
            <a:ext cx="1247614" cy="482271"/>
          </a:xfrm>
          <a:prstGeom prst="chevron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86">
            <a:extLst>
              <a:ext uri="{FF2B5EF4-FFF2-40B4-BE49-F238E27FC236}">
                <a16:creationId xmlns:a16="http://schemas.microsoft.com/office/drawing/2014/main" id="{F034F180-386B-4B65-ACAB-BF5E104013F4}"/>
              </a:ext>
            </a:extLst>
          </p:cNvPr>
          <p:cNvSpPr txBox="1"/>
          <p:nvPr/>
        </p:nvSpPr>
        <p:spPr>
          <a:xfrm>
            <a:off x="9074748" y="4376841"/>
            <a:ext cx="1048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err="1">
                <a:solidFill>
                  <a:prstClr val="black"/>
                </a:solidFill>
                <a:latin typeface="Calibri" panose="020F0502020204030204"/>
              </a:rPr>
              <a:t>virtualLinkable</a:t>
            </a:r>
            <a:endParaRPr lang="en-US" sz="11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87">
            <a:extLst>
              <a:ext uri="{FF2B5EF4-FFF2-40B4-BE49-F238E27FC236}">
                <a16:creationId xmlns:a16="http://schemas.microsoft.com/office/drawing/2014/main" id="{B1D2BB12-6508-43E3-85EC-431FDA80F7AB}"/>
              </a:ext>
            </a:extLst>
          </p:cNvPr>
          <p:cNvSpPr txBox="1"/>
          <p:nvPr/>
        </p:nvSpPr>
        <p:spPr>
          <a:xfrm>
            <a:off x="8877732" y="3995821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cap</a:t>
            </a:r>
          </a:p>
        </p:txBody>
      </p:sp>
      <p:sp>
        <p:nvSpPr>
          <p:cNvPr id="31" name="TextBox 88">
            <a:extLst>
              <a:ext uri="{FF2B5EF4-FFF2-40B4-BE49-F238E27FC236}">
                <a16:creationId xmlns:a16="http://schemas.microsoft.com/office/drawing/2014/main" id="{E70CC25F-6111-4B12-B128-51566A8A52C2}"/>
              </a:ext>
            </a:extLst>
          </p:cNvPr>
          <p:cNvSpPr txBox="1"/>
          <p:nvPr/>
        </p:nvSpPr>
        <p:spPr>
          <a:xfrm>
            <a:off x="9448565" y="3874128"/>
            <a:ext cx="1020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 err="1">
                <a:solidFill>
                  <a:prstClr val="black"/>
                </a:solidFill>
                <a:latin typeface="Calibri" panose="020F0502020204030204"/>
              </a:rPr>
              <a:t>NsVirtualLink</a:t>
            </a: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2" name="Connector: Elbow 89">
            <a:extLst>
              <a:ext uri="{FF2B5EF4-FFF2-40B4-BE49-F238E27FC236}">
                <a16:creationId xmlns:a16="http://schemas.microsoft.com/office/drawing/2014/main" id="{2C4DB8EB-D7BF-47AA-A861-26778510D0E7}"/>
              </a:ext>
            </a:extLst>
          </p:cNvPr>
          <p:cNvCxnSpPr>
            <a:cxnSpLocks/>
            <a:stCxn id="21" idx="3"/>
            <a:endCxn id="29" idx="1"/>
          </p:cNvCxnSpPr>
          <p:nvPr/>
        </p:nvCxnSpPr>
        <p:spPr>
          <a:xfrm flipV="1">
            <a:off x="7177994" y="4507647"/>
            <a:ext cx="1896754" cy="45786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5" name="Rectangle: Rounded Corners 92">
            <a:extLst>
              <a:ext uri="{FF2B5EF4-FFF2-40B4-BE49-F238E27FC236}">
                <a16:creationId xmlns:a16="http://schemas.microsoft.com/office/drawing/2014/main" id="{7FB9DE08-D646-4A69-9147-B5F76B7153ED}"/>
              </a:ext>
            </a:extLst>
          </p:cNvPr>
          <p:cNvSpPr/>
          <p:nvPr/>
        </p:nvSpPr>
        <p:spPr>
          <a:xfrm>
            <a:off x="5013704" y="2512304"/>
            <a:ext cx="2982745" cy="639580"/>
          </a:xfrm>
          <a:prstGeom prst="round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Arrow: Chevron 108">
            <a:extLst>
              <a:ext uri="{FF2B5EF4-FFF2-40B4-BE49-F238E27FC236}">
                <a16:creationId xmlns:a16="http://schemas.microsoft.com/office/drawing/2014/main" id="{2AA3237B-6DFC-48E1-9193-382DC5F579D1}"/>
              </a:ext>
            </a:extLst>
          </p:cNvPr>
          <p:cNvSpPr/>
          <p:nvPr/>
        </p:nvSpPr>
        <p:spPr>
          <a:xfrm rot="16200000">
            <a:off x="6705099" y="3122533"/>
            <a:ext cx="299673" cy="126156"/>
          </a:xfrm>
          <a:prstGeom prst="chevron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7" name="TextBox 114">
            <a:extLst>
              <a:ext uri="{FF2B5EF4-FFF2-40B4-BE49-F238E27FC236}">
                <a16:creationId xmlns:a16="http://schemas.microsoft.com/office/drawing/2014/main" id="{C7FC5EE4-73FA-4971-A461-927F7F37D830}"/>
              </a:ext>
            </a:extLst>
          </p:cNvPr>
          <p:cNvSpPr txBox="1"/>
          <p:nvPr/>
        </p:nvSpPr>
        <p:spPr>
          <a:xfrm>
            <a:off x="6432981" y="3139139"/>
            <a:ext cx="446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cap</a:t>
            </a:r>
          </a:p>
        </p:txBody>
      </p:sp>
      <p:sp>
        <p:nvSpPr>
          <p:cNvPr id="5" name="Rectangle 62">
            <a:extLst>
              <a:ext uri="{FF2B5EF4-FFF2-40B4-BE49-F238E27FC236}">
                <a16:creationId xmlns:a16="http://schemas.microsoft.com/office/drawing/2014/main" id="{C429CC3D-9C75-46F0-8F87-3507493BA8A3}"/>
              </a:ext>
            </a:extLst>
          </p:cNvPr>
          <p:cNvSpPr/>
          <p:nvPr/>
        </p:nvSpPr>
        <p:spPr>
          <a:xfrm>
            <a:off x="2089436" y="2448628"/>
            <a:ext cx="1315159" cy="1956708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63">
            <a:extLst>
              <a:ext uri="{FF2B5EF4-FFF2-40B4-BE49-F238E27FC236}">
                <a16:creationId xmlns:a16="http://schemas.microsoft.com/office/drawing/2014/main" id="{1E30AA7B-688E-45B3-BD28-02886B098666}"/>
              </a:ext>
            </a:extLst>
          </p:cNvPr>
          <p:cNvSpPr txBox="1"/>
          <p:nvPr/>
        </p:nvSpPr>
        <p:spPr>
          <a:xfrm>
            <a:off x="2145228" y="2527814"/>
            <a:ext cx="13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PNFD Example</a:t>
            </a:r>
          </a:p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Abstract</a:t>
            </a:r>
          </a:p>
        </p:txBody>
      </p:sp>
      <p:cxnSp>
        <p:nvCxnSpPr>
          <p:cNvPr id="7" name="Straight Connector 64">
            <a:extLst>
              <a:ext uri="{FF2B5EF4-FFF2-40B4-BE49-F238E27FC236}">
                <a16:creationId xmlns:a16="http://schemas.microsoft.com/office/drawing/2014/main" id="{54717CB0-F700-4BED-91D9-43A5773C8328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445263" y="2175300"/>
            <a:ext cx="855849" cy="27333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8" name="Straight Connector 65">
            <a:extLst>
              <a:ext uri="{FF2B5EF4-FFF2-40B4-BE49-F238E27FC236}">
                <a16:creationId xmlns:a16="http://schemas.microsoft.com/office/drawing/2014/main" id="{0565CC8A-8AE1-4ECA-B56E-E13D9391B5B2}"/>
              </a:ext>
            </a:extLst>
          </p:cNvPr>
          <p:cNvCxnSpPr>
            <a:cxnSpLocks/>
          </p:cNvCxnSpPr>
          <p:nvPr/>
        </p:nvCxnSpPr>
        <p:spPr>
          <a:xfrm>
            <a:off x="3404594" y="4425617"/>
            <a:ext cx="909244" cy="86716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9" name="TextBox 66">
            <a:extLst>
              <a:ext uri="{FF2B5EF4-FFF2-40B4-BE49-F238E27FC236}">
                <a16:creationId xmlns:a16="http://schemas.microsoft.com/office/drawing/2014/main" id="{1C9416D3-D63D-4F9F-8B2B-46CCEF0F8C01}"/>
              </a:ext>
            </a:extLst>
          </p:cNvPr>
          <p:cNvSpPr txBox="1"/>
          <p:nvPr/>
        </p:nvSpPr>
        <p:spPr>
          <a:xfrm>
            <a:off x="3268507" y="2052190"/>
            <a:ext cx="1032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00" kern="0">
                <a:solidFill>
                  <a:prstClr val="black"/>
                </a:solidFill>
                <a:latin typeface="Calibri" panose="020F0502020204030204"/>
              </a:rPr>
              <a:t>Substituted by</a:t>
            </a:r>
          </a:p>
        </p:txBody>
      </p:sp>
      <p:grpSp>
        <p:nvGrpSpPr>
          <p:cNvPr id="10" name="Group 67">
            <a:extLst>
              <a:ext uri="{FF2B5EF4-FFF2-40B4-BE49-F238E27FC236}">
                <a16:creationId xmlns:a16="http://schemas.microsoft.com/office/drawing/2014/main" id="{EB026BD4-C8D5-4BBA-BC30-23AEC124E44C}"/>
              </a:ext>
            </a:extLst>
          </p:cNvPr>
          <p:cNvGrpSpPr/>
          <p:nvPr/>
        </p:nvGrpSpPr>
        <p:grpSpPr>
          <a:xfrm>
            <a:off x="2738099" y="3307838"/>
            <a:ext cx="1268582" cy="733808"/>
            <a:chOff x="4713963" y="3899050"/>
            <a:chExt cx="1702191" cy="984628"/>
          </a:xfrm>
        </p:grpSpPr>
        <p:sp>
          <p:nvSpPr>
            <p:cNvPr id="14" name="Arrow: Pentagon 71">
              <a:extLst>
                <a:ext uri="{FF2B5EF4-FFF2-40B4-BE49-F238E27FC236}">
                  <a16:creationId xmlns:a16="http://schemas.microsoft.com/office/drawing/2014/main" id="{DD36D566-8652-411A-95CC-ECDE7595EE72}"/>
                </a:ext>
              </a:extLst>
            </p:cNvPr>
            <p:cNvSpPr/>
            <p:nvPr/>
          </p:nvSpPr>
          <p:spPr>
            <a:xfrm>
              <a:off x="4713963" y="4264699"/>
              <a:ext cx="1702191" cy="618979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2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TextBox 72">
              <a:extLst>
                <a:ext uri="{FF2B5EF4-FFF2-40B4-BE49-F238E27FC236}">
                  <a16:creationId xmlns:a16="http://schemas.microsoft.com/office/drawing/2014/main" id="{EC806B19-DDC0-4DA5-BBF7-861BB651D418}"/>
                </a:ext>
              </a:extLst>
            </p:cNvPr>
            <p:cNvSpPr txBox="1"/>
            <p:nvPr/>
          </p:nvSpPr>
          <p:spPr>
            <a:xfrm>
              <a:off x="4847607" y="4330537"/>
              <a:ext cx="1406770" cy="351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 kern="0" err="1">
                  <a:solidFill>
                    <a:prstClr val="black"/>
                  </a:solidFill>
                  <a:latin typeface="Calibri" panose="020F0502020204030204"/>
                </a:rPr>
                <a:t>virtualLinkable</a:t>
              </a:r>
              <a:endParaRPr lang="en-US" sz="11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Box 73">
              <a:extLst>
                <a:ext uri="{FF2B5EF4-FFF2-40B4-BE49-F238E27FC236}">
                  <a16:creationId xmlns:a16="http://schemas.microsoft.com/office/drawing/2014/main" id="{4EC64670-28C5-46E7-8546-C73589E8F088}"/>
                </a:ext>
              </a:extLst>
            </p:cNvPr>
            <p:cNvSpPr txBox="1"/>
            <p:nvPr/>
          </p:nvSpPr>
          <p:spPr>
            <a:xfrm>
              <a:off x="5542785" y="3899050"/>
              <a:ext cx="599049" cy="37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kern="0" err="1">
                  <a:solidFill>
                    <a:prstClr val="black"/>
                  </a:solidFill>
                  <a:latin typeface="Calibri" panose="020F0502020204030204"/>
                </a:rPr>
                <a:t>req</a:t>
              </a:r>
              <a:endParaRPr lang="en-US" sz="12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1" name="Freeform: Shape 68">
            <a:extLst>
              <a:ext uri="{FF2B5EF4-FFF2-40B4-BE49-F238E27FC236}">
                <a16:creationId xmlns:a16="http://schemas.microsoft.com/office/drawing/2014/main" id="{9AC16731-C512-4429-8A37-69CF548E6020}"/>
              </a:ext>
            </a:extLst>
          </p:cNvPr>
          <p:cNvSpPr/>
          <p:nvPr/>
        </p:nvSpPr>
        <p:spPr>
          <a:xfrm>
            <a:off x="4027326" y="3827586"/>
            <a:ext cx="2054586" cy="916702"/>
          </a:xfrm>
          <a:custGeom>
            <a:avLst/>
            <a:gdLst>
              <a:gd name="connsiteX0" fmla="*/ 0 w 3480343"/>
              <a:gd name="connsiteY0" fmla="*/ 0 h 1167300"/>
              <a:gd name="connsiteX1" fmla="*/ 2039815 w 3480343"/>
              <a:gd name="connsiteY1" fmla="*/ 534572 h 1167300"/>
              <a:gd name="connsiteX2" fmla="*/ 3319975 w 3480343"/>
              <a:gd name="connsiteY2" fmla="*/ 1097280 h 1167300"/>
              <a:gd name="connsiteX3" fmla="*/ 3418449 w 3480343"/>
              <a:gd name="connsiteY3" fmla="*/ 1139483 h 11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0343" h="1167300">
                <a:moveTo>
                  <a:pt x="0" y="0"/>
                </a:moveTo>
                <a:cubicBezTo>
                  <a:pt x="743243" y="175846"/>
                  <a:pt x="1486486" y="351692"/>
                  <a:pt x="2039815" y="534572"/>
                </a:cubicBezTo>
                <a:cubicBezTo>
                  <a:pt x="2593144" y="717452"/>
                  <a:pt x="3090203" y="996462"/>
                  <a:pt x="3319975" y="1097280"/>
                </a:cubicBezTo>
                <a:cubicBezTo>
                  <a:pt x="3549747" y="1198098"/>
                  <a:pt x="3484098" y="1168790"/>
                  <a:pt x="3418449" y="1139483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2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69">
            <a:extLst>
              <a:ext uri="{FF2B5EF4-FFF2-40B4-BE49-F238E27FC236}">
                <a16:creationId xmlns:a16="http://schemas.microsoft.com/office/drawing/2014/main" id="{A3F4FD8D-BE6C-4876-ABB3-1DCDBF7E8163}"/>
              </a:ext>
            </a:extLst>
          </p:cNvPr>
          <p:cNvSpPr txBox="1"/>
          <p:nvPr/>
        </p:nvSpPr>
        <p:spPr>
          <a:xfrm>
            <a:off x="4343884" y="4028017"/>
            <a:ext cx="669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00" kern="0">
                <a:solidFill>
                  <a:prstClr val="black"/>
                </a:solidFill>
                <a:latin typeface="Calibri" panose="020F0502020204030204"/>
              </a:rPr>
              <a:t>Maps to</a:t>
            </a:r>
          </a:p>
        </p:txBody>
      </p:sp>
      <p:sp>
        <p:nvSpPr>
          <p:cNvPr id="13" name="TextBox 70">
            <a:extLst>
              <a:ext uri="{FF2B5EF4-FFF2-40B4-BE49-F238E27FC236}">
                <a16:creationId xmlns:a16="http://schemas.microsoft.com/office/drawing/2014/main" id="{42E61791-599A-4AC4-9BEA-99CC2E882445}"/>
              </a:ext>
            </a:extLst>
          </p:cNvPr>
          <p:cNvSpPr txBox="1"/>
          <p:nvPr/>
        </p:nvSpPr>
        <p:spPr>
          <a:xfrm>
            <a:off x="4407710" y="2176813"/>
            <a:ext cx="2234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PNFD Example service template</a:t>
            </a:r>
          </a:p>
        </p:txBody>
      </p:sp>
      <p:sp>
        <p:nvSpPr>
          <p:cNvPr id="64" name="TextBox 76">
            <a:extLst>
              <a:ext uri="{FF2B5EF4-FFF2-40B4-BE49-F238E27FC236}">
                <a16:creationId xmlns:a16="http://schemas.microsoft.com/office/drawing/2014/main" id="{ACA0E8EF-6D56-42C9-A2C2-40DC9F2228B8}"/>
              </a:ext>
            </a:extLst>
          </p:cNvPr>
          <p:cNvSpPr txBox="1"/>
          <p:nvPr/>
        </p:nvSpPr>
        <p:spPr>
          <a:xfrm>
            <a:off x="6075101" y="2567346"/>
            <a:ext cx="1103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kern="0">
                <a:solidFill>
                  <a:prstClr val="black"/>
                </a:solidFill>
                <a:latin typeface="Calibri" panose="020F0502020204030204"/>
              </a:rPr>
              <a:t>PNF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6879543" y="3138798"/>
            <a:ext cx="518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Node</a:t>
            </a:r>
          </a:p>
        </p:txBody>
      </p:sp>
      <p:sp>
        <p:nvSpPr>
          <p:cNvPr id="68" name="圆角矩形 67"/>
          <p:cNvSpPr/>
          <p:nvPr/>
        </p:nvSpPr>
        <p:spPr>
          <a:xfrm>
            <a:off x="7045289" y="3711370"/>
            <a:ext cx="821101" cy="4280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err="1">
                <a:solidFill>
                  <a:schemeClr val="tx1"/>
                </a:solidFill>
              </a:rPr>
              <a:t>DependsOn</a:t>
            </a:r>
            <a:endParaRPr lang="en-US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0425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FD52E7-86F9-4452-8949-B50E4B79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29" y="516823"/>
            <a:ext cx="11377216" cy="401817"/>
          </a:xfrm>
        </p:spPr>
        <p:txBody>
          <a:bodyPr>
            <a:normAutofit fontScale="90000"/>
          </a:bodyPr>
          <a:lstStyle/>
          <a:p>
            <a:r>
              <a:rPr lang="en-US" sz="2800"/>
              <a:t>PNFD with LCM, min add classes with separation – </a:t>
            </a:r>
            <a:r>
              <a:rPr lang="sv-SE" sz="2800"/>
              <a:t>Modeling and files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AAF9D87-6C2D-4422-A6B4-181FDB53AC25}"/>
              </a:ext>
            </a:extLst>
          </p:cNvPr>
          <p:cNvGrpSpPr/>
          <p:nvPr/>
        </p:nvGrpSpPr>
        <p:grpSpPr>
          <a:xfrm>
            <a:off x="893088" y="1386497"/>
            <a:ext cx="10258939" cy="4796594"/>
            <a:chOff x="893088" y="1386497"/>
            <a:chExt cx="10258939" cy="479659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302F809-86BC-4D1B-9393-5E57EA1E03D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14920" y="1897368"/>
              <a:ext cx="1075301" cy="957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3B5B45C-DFE6-4970-A902-353B45F42B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6485" y="2437821"/>
              <a:ext cx="1053736" cy="752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50AC177-BDEA-453E-BB95-7F44E8D2B96E}"/>
                </a:ext>
              </a:extLst>
            </p:cNvPr>
            <p:cNvSpPr/>
            <p:nvPr/>
          </p:nvSpPr>
          <p:spPr bwMode="auto">
            <a:xfrm>
              <a:off x="6937508" y="2822514"/>
              <a:ext cx="1211451" cy="71296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appTrafficCp</a:t>
              </a:r>
              <a:b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[tosca.nodes.nfv.PnfExtCp]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1ECE0720-DB9D-4F2B-A36A-F4C21D79BDD3}"/>
                </a:ext>
              </a:extLst>
            </p:cNvPr>
            <p:cNvSpPr/>
            <p:nvPr/>
          </p:nvSpPr>
          <p:spPr bwMode="auto">
            <a:xfrm>
              <a:off x="8372988" y="2822514"/>
              <a:ext cx="1211451" cy="71296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>
                  <a:solidFill>
                    <a:schemeClr val="bg1"/>
                  </a:solidFill>
                </a:rPr>
                <a:t>appOamCp</a:t>
              </a:r>
              <a:br>
                <a:rPr lang="sv-SE" sz="1200">
                  <a:solidFill>
                    <a:schemeClr val="bg1"/>
                  </a:solidFill>
                </a:rPr>
              </a:br>
              <a:r>
                <a:rPr lang="sv-SE" sz="1200">
                  <a:solidFill>
                    <a:schemeClr val="bg1"/>
                  </a:solidFill>
                </a:rPr>
                <a:t>[tosca.nodes.nfv.PnfExtCp]</a:t>
              </a:r>
              <a:endParaRPr kumimoji="0" lang="sv-SE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F8B2D94-E1D3-406E-9738-18F76D412E75}"/>
                </a:ext>
              </a:extLst>
            </p:cNvPr>
            <p:cNvGrpSpPr/>
            <p:nvPr/>
          </p:nvGrpSpPr>
          <p:grpSpPr>
            <a:xfrm>
              <a:off x="893088" y="3295850"/>
              <a:ext cx="1673333" cy="891810"/>
              <a:chOff x="123238" y="4437528"/>
              <a:chExt cx="1871860" cy="1173735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EBBB686-5933-422B-AE10-8C730A0558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4937866"/>
                <a:ext cx="51528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36602A1B-E4AF-457A-84C5-8030659925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4937866"/>
                <a:ext cx="515286" cy="26539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94454C-D5B2-4F95-BA5F-D5D694D039DF}"/>
                  </a:ext>
                </a:extLst>
              </p:cNvPr>
              <p:cNvSpPr txBox="1"/>
              <p:nvPr/>
            </p:nvSpPr>
            <p:spPr bwMode="auto">
              <a:xfrm>
                <a:off x="711999" y="4937866"/>
                <a:ext cx="1283099" cy="2887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1400"/>
                  <a:t>Class defintion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FD909E2-BFD3-4755-A671-2BC5AC12A83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5322535"/>
                <a:ext cx="51528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2439EBF-5768-48B1-AAF9-BE77101BFAD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3238" y="5322535"/>
                <a:ext cx="515286" cy="26539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273546F-8038-4016-8019-07618F1E3696}"/>
                  </a:ext>
                </a:extLst>
              </p:cNvPr>
              <p:cNvSpPr txBox="1"/>
              <p:nvPr/>
            </p:nvSpPr>
            <p:spPr bwMode="auto">
              <a:xfrm>
                <a:off x="711999" y="5322535"/>
                <a:ext cx="1084327" cy="2887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1400">
                    <a:solidFill>
                      <a:srgbClr val="FF0000"/>
                    </a:solidFill>
                  </a:rPr>
                  <a:t>Substitution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73EFD10-9E0C-458B-9C90-45BD27AE0DCC}"/>
                  </a:ext>
                </a:extLst>
              </p:cNvPr>
              <p:cNvSpPr txBox="1"/>
              <p:nvPr/>
            </p:nvSpPr>
            <p:spPr bwMode="auto">
              <a:xfrm>
                <a:off x="493848" y="4437528"/>
                <a:ext cx="967307" cy="38106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72000" tIns="36000" rIns="73152" bIns="36576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>
                  <a:buClr>
                    <a:schemeClr val="tx1"/>
                  </a:buClr>
                </a:pPr>
                <a:r>
                  <a:rPr lang="sv-SE" sz="2000"/>
                  <a:t>Legend</a:t>
                </a:r>
              </a:p>
            </p:txBody>
          </p:sp>
        </p:grpSp>
        <p:sp>
          <p:nvSpPr>
            <p:cNvPr id="48" name="Arrow: Chevron 47">
              <a:extLst>
                <a:ext uri="{FF2B5EF4-FFF2-40B4-BE49-F238E27FC236}">
                  <a16:creationId xmlns:a16="http://schemas.microsoft.com/office/drawing/2014/main" id="{53AEE12E-F816-4282-814B-C1386339CDFF}"/>
                </a:ext>
              </a:extLst>
            </p:cNvPr>
            <p:cNvSpPr/>
            <p:nvPr/>
          </p:nvSpPr>
          <p:spPr bwMode="auto">
            <a:xfrm rot="5400000">
              <a:off x="7412450" y="3538193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49" name="Arrow: Chevron 48">
              <a:extLst>
                <a:ext uri="{FF2B5EF4-FFF2-40B4-BE49-F238E27FC236}">
                  <a16:creationId xmlns:a16="http://schemas.microsoft.com/office/drawing/2014/main" id="{810BC152-2AEE-4258-AF7C-00BB60973F60}"/>
                </a:ext>
              </a:extLst>
            </p:cNvPr>
            <p:cNvSpPr/>
            <p:nvPr/>
          </p:nvSpPr>
          <p:spPr bwMode="auto">
            <a:xfrm rot="5400000">
              <a:off x="8720131" y="3538193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27ED0258-75DD-4729-BC09-26293E462F36}"/>
                </a:ext>
              </a:extLst>
            </p:cNvPr>
            <p:cNvSpPr/>
            <p:nvPr/>
          </p:nvSpPr>
          <p:spPr bwMode="auto">
            <a:xfrm>
              <a:off x="8966842" y="1932631"/>
              <a:ext cx="1609273" cy="54712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GnbPNF</a:t>
              </a:r>
              <a:b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9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[Ericsson.LcmExt.GnbPNF.1_0]</a:t>
              </a:r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B615C950-5628-41C2-8209-F0ACA27A939D}"/>
                </a:ext>
              </a:extLst>
            </p:cNvPr>
            <p:cNvSpPr/>
            <p:nvPr/>
          </p:nvSpPr>
          <p:spPr bwMode="auto">
            <a:xfrm rot="16200000">
              <a:off x="9573467" y="2338718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7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feature</a:t>
              </a:r>
            </a:p>
          </p:txBody>
        </p:sp>
        <p:sp>
          <p:nvSpPr>
            <p:cNvPr id="70" name="Arrow: Chevron 69">
              <a:extLst>
                <a:ext uri="{FF2B5EF4-FFF2-40B4-BE49-F238E27FC236}">
                  <a16:creationId xmlns:a16="http://schemas.microsoft.com/office/drawing/2014/main" id="{72FA14EE-B468-43C3-B8F3-36FAE4008D64}"/>
                </a:ext>
              </a:extLst>
            </p:cNvPr>
            <p:cNvSpPr/>
            <p:nvPr/>
          </p:nvSpPr>
          <p:spPr bwMode="auto">
            <a:xfrm rot="16200000">
              <a:off x="7673040" y="2753481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000">
                  <a:solidFill>
                    <a:schemeClr val="bg1"/>
                  </a:solidFill>
                </a:rPr>
                <a:t>d</a:t>
              </a: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ependency</a:t>
              </a:r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CCA95A33-AF8F-473F-9946-EFD901638997}"/>
                </a:ext>
              </a:extLst>
            </p:cNvPr>
            <p:cNvSpPr/>
            <p:nvPr/>
          </p:nvSpPr>
          <p:spPr bwMode="auto">
            <a:xfrm rot="16200000">
              <a:off x="8527431" y="2753852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algn="ctr"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000">
                  <a:solidFill>
                    <a:schemeClr val="bg1"/>
                  </a:solidFill>
                </a:rPr>
                <a:t>dependency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4850764-602E-4998-B5B1-0374E26B07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83371" y="1386497"/>
              <a:ext cx="373351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7DFDC6F8-262D-44FD-A6AA-BB0FC1C208C2}"/>
                </a:ext>
              </a:extLst>
            </p:cNvPr>
            <p:cNvCxnSpPr>
              <a:stCxn id="70" idx="3"/>
              <a:endCxn id="68" idx="1"/>
            </p:cNvCxnSpPr>
            <p:nvPr/>
          </p:nvCxnSpPr>
          <p:spPr bwMode="auto">
            <a:xfrm rot="5400000" flipH="1" flipV="1">
              <a:off x="8716302" y="1664601"/>
              <a:ext cx="142176" cy="1900427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4FE3E6FA-D5DC-47FA-89A8-821820392727}"/>
                </a:ext>
              </a:extLst>
            </p:cNvPr>
            <p:cNvCxnSpPr>
              <a:stCxn id="71" idx="3"/>
              <a:endCxn id="68" idx="1"/>
            </p:cNvCxnSpPr>
            <p:nvPr/>
          </p:nvCxnSpPr>
          <p:spPr bwMode="auto">
            <a:xfrm rot="5400000" flipH="1" flipV="1">
              <a:off x="9143312" y="2091982"/>
              <a:ext cx="142546" cy="1046035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0C277E3-2EAC-4CFC-8A19-8F893AF6137B}"/>
                </a:ext>
              </a:extLst>
            </p:cNvPr>
            <p:cNvSpPr txBox="1"/>
            <p:nvPr/>
          </p:nvSpPr>
          <p:spPr bwMode="auto">
            <a:xfrm>
              <a:off x="8335402" y="2454638"/>
              <a:ext cx="821726" cy="1959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72000" tIns="36000" rIns="73152" bIns="36576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chemeClr val="tx1"/>
                </a:buClr>
              </a:pPr>
              <a:r>
                <a:rPr lang="sv-SE" sz="1200"/>
                <a:t>DependsOn</a:t>
              </a:r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5BF5F833-4C75-4095-B21C-FEB22B788E8C}"/>
                </a:ext>
              </a:extLst>
            </p:cNvPr>
            <p:cNvSpPr/>
            <p:nvPr/>
          </p:nvSpPr>
          <p:spPr bwMode="auto">
            <a:xfrm>
              <a:off x="1062574" y="1393124"/>
              <a:ext cx="2338204" cy="1450789"/>
            </a:xfrm>
            <a:prstGeom prst="roundRect">
              <a:avLst>
                <a:gd name="adj" fmla="val 8499"/>
              </a:avLst>
            </a:pr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PNFD Service template [</a:t>
              </a:r>
              <a:r>
                <a:rPr kumimoji="0" lang="sv-SE" sz="1200" b="1" i="0" u="none" strike="noStrike" cap="none" normalizeH="0" baseline="0">
                  <a:ln>
                    <a:noFill/>
                  </a:ln>
                  <a:effectLst/>
                  <a:highlight>
                    <a:srgbClr val="00FFFF"/>
                  </a:highlight>
                  <a:latin typeface="+mn-lt"/>
                </a:rPr>
                <a:t>tosca.nodes.PNF.yaml</a:t>
              </a: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]</a:t>
              </a:r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45280ED0-10B4-428D-85F6-EEE73FB83D41}"/>
                </a:ext>
              </a:extLst>
            </p:cNvPr>
            <p:cNvSpPr/>
            <p:nvPr/>
          </p:nvSpPr>
          <p:spPr bwMode="auto">
            <a:xfrm>
              <a:off x="1595428" y="1890699"/>
              <a:ext cx="1609273" cy="54712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PNFD</a:t>
              </a:r>
              <a:b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[</a:t>
              </a:r>
              <a:r>
                <a:rPr lang="sv-SE" sz="1200">
                  <a:solidFill>
                    <a:schemeClr val="bg1"/>
                  </a:solidFill>
                </a:rPr>
                <a:t>Vendor</a:t>
              </a:r>
              <a:r>
                <a:rPr kumimoji="0" lang="sv-SE" sz="12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.PNF.1_0]</a:t>
              </a:r>
            </a:p>
          </p:txBody>
        </p:sp>
        <p:sp>
          <p:nvSpPr>
            <p:cNvPr id="99" name="Arrow: Chevron 98">
              <a:extLst>
                <a:ext uri="{FF2B5EF4-FFF2-40B4-BE49-F238E27FC236}">
                  <a16:creationId xmlns:a16="http://schemas.microsoft.com/office/drawing/2014/main" id="{B63B8D2B-5D7D-44B6-AE42-0196DCDE4752}"/>
                </a:ext>
              </a:extLst>
            </p:cNvPr>
            <p:cNvSpPr/>
            <p:nvPr/>
          </p:nvSpPr>
          <p:spPr bwMode="auto">
            <a:xfrm rot="5400000">
              <a:off x="1849702" y="2341264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100" name="Arrow: Chevron 99">
              <a:extLst>
                <a:ext uri="{FF2B5EF4-FFF2-40B4-BE49-F238E27FC236}">
                  <a16:creationId xmlns:a16="http://schemas.microsoft.com/office/drawing/2014/main" id="{860EA58E-1E26-4C2A-A981-D05260D85CC6}"/>
                </a:ext>
              </a:extLst>
            </p:cNvPr>
            <p:cNvSpPr/>
            <p:nvPr/>
          </p:nvSpPr>
          <p:spPr bwMode="auto">
            <a:xfrm rot="5400000">
              <a:off x="2622186" y="2341264"/>
              <a:ext cx="328272" cy="193113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1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09F11D91-CB33-4225-B35E-E2B5ABF1DB95}"/>
                </a:ext>
              </a:extLst>
            </p:cNvPr>
            <p:cNvSpPr/>
            <p:nvPr/>
          </p:nvSpPr>
          <p:spPr bwMode="auto">
            <a:xfrm>
              <a:off x="4174664" y="1886227"/>
              <a:ext cx="2055879" cy="638344"/>
            </a:xfrm>
            <a:prstGeom prst="roundRect">
              <a:avLst>
                <a:gd name="adj" fmla="val 849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200"/>
                <a:t>Vendor.PNF.1_0 </a:t>
              </a:r>
              <a:br>
                <a:rPr lang="sv-SE" sz="1200"/>
              </a:br>
              <a:r>
                <a:rPr lang="sv-SE" sz="1200"/>
                <a:t>(node type definition)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B998C46-2A76-4401-A4E2-2F2F65AFE133}"/>
                </a:ext>
              </a:extLst>
            </p:cNvPr>
            <p:cNvSpPr/>
            <p:nvPr/>
          </p:nvSpPr>
          <p:spPr bwMode="auto">
            <a:xfrm>
              <a:off x="4311298" y="2245690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x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96EB139-2F6C-463B-B1B8-D4FE346CC212}"/>
                </a:ext>
              </a:extLst>
            </p:cNvPr>
            <p:cNvSpPr/>
            <p:nvPr/>
          </p:nvSpPr>
          <p:spPr bwMode="auto">
            <a:xfrm>
              <a:off x="5412966" y="2247607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y</a:t>
              </a:r>
            </a:p>
          </p:txBody>
        </p:sp>
        <p:sp>
          <p:nvSpPr>
            <p:cNvPr id="104" name="Rectangle: Single Corner Snipped 103">
              <a:extLst>
                <a:ext uri="{FF2B5EF4-FFF2-40B4-BE49-F238E27FC236}">
                  <a16:creationId xmlns:a16="http://schemas.microsoft.com/office/drawing/2014/main" id="{4B0E917D-8069-4A3B-8F74-D11313A4FDBA}"/>
                </a:ext>
              </a:extLst>
            </p:cNvPr>
            <p:cNvSpPr/>
            <p:nvPr/>
          </p:nvSpPr>
          <p:spPr bwMode="auto">
            <a:xfrm>
              <a:off x="3458307" y="1496452"/>
              <a:ext cx="3106750" cy="1553090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/>
                <a:t>Vendor.PNF.types.yaml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05" name="Arrow: Chevron 104">
              <a:extLst>
                <a:ext uri="{FF2B5EF4-FFF2-40B4-BE49-F238E27FC236}">
                  <a16:creationId xmlns:a16="http://schemas.microsoft.com/office/drawing/2014/main" id="{12DBDEDB-3D17-4715-B3DF-DA0211EAE423}"/>
                </a:ext>
              </a:extLst>
            </p:cNvPr>
            <p:cNvSpPr/>
            <p:nvPr/>
          </p:nvSpPr>
          <p:spPr bwMode="auto">
            <a:xfrm rot="5400000">
              <a:off x="4494043" y="2505457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106" name="Arrow: Chevron 105">
              <a:extLst>
                <a:ext uri="{FF2B5EF4-FFF2-40B4-BE49-F238E27FC236}">
                  <a16:creationId xmlns:a16="http://schemas.microsoft.com/office/drawing/2014/main" id="{35EDE628-C174-4982-825B-43E04089C86F}"/>
                </a:ext>
              </a:extLst>
            </p:cNvPr>
            <p:cNvSpPr/>
            <p:nvPr/>
          </p:nvSpPr>
          <p:spPr bwMode="auto">
            <a:xfrm rot="5400000">
              <a:off x="5480467" y="2492596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107" name="Arrow: Chevron 106">
              <a:extLst>
                <a:ext uri="{FF2B5EF4-FFF2-40B4-BE49-F238E27FC236}">
                  <a16:creationId xmlns:a16="http://schemas.microsoft.com/office/drawing/2014/main" id="{6326AAF4-3AA3-420C-BE20-E2E6B83752D3}"/>
                </a:ext>
              </a:extLst>
            </p:cNvPr>
            <p:cNvSpPr/>
            <p:nvPr/>
          </p:nvSpPr>
          <p:spPr bwMode="auto">
            <a:xfrm rot="16200000">
              <a:off x="4988735" y="2483542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800">
                  <a:solidFill>
                    <a:schemeClr val="bg1"/>
                  </a:solidFill>
                </a:rPr>
                <a:t>feature</a:t>
              </a:r>
              <a:endParaRPr kumimoji="0" lang="sv-SE" sz="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E0C37808-9AAA-4AD8-974D-320DDEF81116}"/>
                </a:ext>
              </a:extLst>
            </p:cNvPr>
            <p:cNvSpPr/>
            <p:nvPr/>
          </p:nvSpPr>
          <p:spPr bwMode="auto">
            <a:xfrm>
              <a:off x="6785633" y="1392642"/>
              <a:ext cx="4366394" cy="2552008"/>
            </a:xfrm>
            <a:prstGeom prst="roundRect">
              <a:avLst>
                <a:gd name="adj" fmla="val 8499"/>
              </a:avLst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PNFD Service template (NFV substitute) [Vendor.concrete.pnfd.yaml]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5244D61-7B24-4FBA-83F2-56026AF675D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95469" y="1958229"/>
              <a:ext cx="4603748" cy="1455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E64C033-BE0F-471F-937D-12E8530C2EC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402783" y="2472192"/>
              <a:ext cx="4113307" cy="158504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BCE7822-34E2-4768-A495-C92402D5E9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3267" y="2848885"/>
              <a:ext cx="5865859" cy="106755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6DBBE1-A9B4-4F59-ACE5-907C61C68086}"/>
                </a:ext>
              </a:extLst>
            </p:cNvPr>
            <p:cNvSpPr/>
            <p:nvPr/>
          </p:nvSpPr>
          <p:spPr bwMode="auto">
            <a:xfrm>
              <a:off x="9017304" y="2230021"/>
              <a:ext cx="510865" cy="16933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SWImage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0599253-2C6D-481C-8D95-00C064BB8FCB}"/>
                </a:ext>
              </a:extLst>
            </p:cNvPr>
            <p:cNvCxnSpPr>
              <a:cxnSpLocks/>
              <a:stCxn id="50" idx="1"/>
              <a:endCxn id="74" idx="6"/>
            </p:cNvCxnSpPr>
            <p:nvPr/>
          </p:nvCxnSpPr>
          <p:spPr bwMode="auto">
            <a:xfrm flipH="1" flipV="1">
              <a:off x="8695195" y="2204700"/>
              <a:ext cx="271646" cy="149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9F20C30-5EA4-46D2-AE2A-FC7BD2F8357F}"/>
                </a:ext>
              </a:extLst>
            </p:cNvPr>
            <p:cNvSpPr/>
            <p:nvPr/>
          </p:nvSpPr>
          <p:spPr bwMode="auto">
            <a:xfrm>
              <a:off x="8460949" y="2105152"/>
              <a:ext cx="234247" cy="19909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8A0ABD3-295D-4E2F-94DF-0032A5DF916F}"/>
                </a:ext>
              </a:extLst>
            </p:cNvPr>
            <p:cNvCxnSpPr>
              <a:cxnSpLocks/>
              <a:endCxn id="81" idx="6"/>
            </p:cNvCxnSpPr>
            <p:nvPr/>
          </p:nvCxnSpPr>
          <p:spPr bwMode="auto">
            <a:xfrm flipH="1" flipV="1">
              <a:off x="4190221" y="3775143"/>
              <a:ext cx="243177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7F03E1CF-C76F-499D-83D3-31445FD6AEEB}"/>
                </a:ext>
              </a:extLst>
            </p:cNvPr>
            <p:cNvSpPr/>
            <p:nvPr/>
          </p:nvSpPr>
          <p:spPr bwMode="auto">
            <a:xfrm>
              <a:off x="3752658" y="3589189"/>
              <a:ext cx="437564" cy="371907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B7B3EEF9-8178-4D59-B6F4-F3E12F059EBA}"/>
                </a:ext>
              </a:extLst>
            </p:cNvPr>
            <p:cNvSpPr/>
            <p:nvPr/>
          </p:nvSpPr>
          <p:spPr bwMode="auto">
            <a:xfrm>
              <a:off x="4416623" y="3394946"/>
              <a:ext cx="2055879" cy="638344"/>
            </a:xfrm>
            <a:prstGeom prst="roundRect">
              <a:avLst>
                <a:gd name="adj" fmla="val 849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1200"/>
                <a:t>Vendor.LcmExt.GnbPNF.1_0 (node type definition)</a:t>
              </a:r>
              <a:endParaRPr kumimoji="0" lang="sv-SE" sz="1200" b="0" i="0" u="none" strike="noStrike" cap="none" normalizeH="0" baseline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73A9ECE-9544-4890-B598-6748A7BFCE9B}"/>
                </a:ext>
              </a:extLst>
            </p:cNvPr>
            <p:cNvSpPr/>
            <p:nvPr/>
          </p:nvSpPr>
          <p:spPr bwMode="auto">
            <a:xfrm>
              <a:off x="4553258" y="3824080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x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6218835-77CB-4B0A-A1EE-77D72D59630C}"/>
                </a:ext>
              </a:extLst>
            </p:cNvPr>
            <p:cNvSpPr/>
            <p:nvPr/>
          </p:nvSpPr>
          <p:spPr bwMode="auto">
            <a:xfrm>
              <a:off x="5512879" y="3825997"/>
              <a:ext cx="682729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Property y</a:t>
              </a:r>
            </a:p>
          </p:txBody>
        </p:sp>
        <p:sp>
          <p:nvSpPr>
            <p:cNvPr id="55" name="Rectangle: Single Corner Snipped 54">
              <a:extLst>
                <a:ext uri="{FF2B5EF4-FFF2-40B4-BE49-F238E27FC236}">
                  <a16:creationId xmlns:a16="http://schemas.microsoft.com/office/drawing/2014/main" id="{25C917D7-C38B-4F13-A3AF-0A8C8D442027}"/>
                </a:ext>
              </a:extLst>
            </p:cNvPr>
            <p:cNvSpPr/>
            <p:nvPr/>
          </p:nvSpPr>
          <p:spPr bwMode="auto">
            <a:xfrm>
              <a:off x="3555527" y="3201764"/>
              <a:ext cx="3054594" cy="1616793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 b="1">
                  <a:highlight>
                    <a:srgbClr val="00FFFF"/>
                  </a:highlight>
                </a:rPr>
                <a:t>tosca.datatypes.nfv.Pnf.yaml</a:t>
              </a:r>
            </a:p>
          </p:txBody>
        </p:sp>
        <p:sp>
          <p:nvSpPr>
            <p:cNvPr id="57" name="Arrow: Chevron 56">
              <a:extLst>
                <a:ext uri="{FF2B5EF4-FFF2-40B4-BE49-F238E27FC236}">
                  <a16:creationId xmlns:a16="http://schemas.microsoft.com/office/drawing/2014/main" id="{2829C2C3-A0FC-4EE2-BC5C-541BD09CC104}"/>
                </a:ext>
              </a:extLst>
            </p:cNvPr>
            <p:cNvSpPr/>
            <p:nvPr/>
          </p:nvSpPr>
          <p:spPr bwMode="auto">
            <a:xfrm rot="5400000">
              <a:off x="4725214" y="4105190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(traffic)</a:t>
              </a:r>
            </a:p>
          </p:txBody>
        </p:sp>
        <p:sp>
          <p:nvSpPr>
            <p:cNvPr id="59" name="Arrow: Chevron 58">
              <a:extLst>
                <a:ext uri="{FF2B5EF4-FFF2-40B4-BE49-F238E27FC236}">
                  <a16:creationId xmlns:a16="http://schemas.microsoft.com/office/drawing/2014/main" id="{903CDE38-CF9D-446F-BE22-66CC3424513B}"/>
                </a:ext>
              </a:extLst>
            </p:cNvPr>
            <p:cNvSpPr/>
            <p:nvPr/>
          </p:nvSpPr>
          <p:spPr bwMode="auto">
            <a:xfrm rot="16200000">
              <a:off x="5219907" y="4083274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bg2">
                <a:lumMod val="90000"/>
              </a:schemeClr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sv-SE" sz="800">
                  <a:solidFill>
                    <a:schemeClr val="bg1"/>
                  </a:solidFill>
                </a:rPr>
                <a:t>feature</a:t>
              </a:r>
              <a:endParaRPr kumimoji="0" lang="sv-SE" sz="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0" name="Arrow: Chevron 59">
              <a:extLst>
                <a:ext uri="{FF2B5EF4-FFF2-40B4-BE49-F238E27FC236}">
                  <a16:creationId xmlns:a16="http://schemas.microsoft.com/office/drawing/2014/main" id="{7DD4BBB1-6A9D-458D-8ADC-B7F2096F6AE1}"/>
                </a:ext>
              </a:extLst>
            </p:cNvPr>
            <p:cNvSpPr/>
            <p:nvPr/>
          </p:nvSpPr>
          <p:spPr bwMode="auto">
            <a:xfrm rot="5400000">
              <a:off x="5711639" y="4092330"/>
              <a:ext cx="427736" cy="251625"/>
            </a:xfrm>
            <a:prstGeom prst="chevron">
              <a:avLst>
                <a:gd name="adj" fmla="val 33926"/>
              </a:avLst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ExtVl</a:t>
              </a:r>
              <a:b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</a:br>
              <a:r>
                <a:rPr kumimoji="0" lang="sv-SE" sz="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(OAM)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6DF5F51-28ED-4D34-96FC-D52F462D00DA}"/>
                </a:ext>
              </a:extLst>
            </p:cNvPr>
            <p:cNvSpPr/>
            <p:nvPr/>
          </p:nvSpPr>
          <p:spPr bwMode="auto">
            <a:xfrm>
              <a:off x="5834638" y="3615380"/>
              <a:ext cx="522113" cy="18240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105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SW image</a:t>
              </a:r>
            </a:p>
          </p:txBody>
        </p:sp>
        <p:cxnSp>
          <p:nvCxnSpPr>
            <p:cNvPr id="65" name="Connector: Elbow 64">
              <a:extLst>
                <a:ext uri="{FF2B5EF4-FFF2-40B4-BE49-F238E27FC236}">
                  <a16:creationId xmlns:a16="http://schemas.microsoft.com/office/drawing/2014/main" id="{994A91DF-A77D-49DB-A60A-2B12D825BE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5003610" y="2953991"/>
              <a:ext cx="881909" cy="3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882635D-AB22-42E3-9F1F-CDC72089EC84}"/>
                </a:ext>
              </a:extLst>
            </p:cNvPr>
            <p:cNvSpPr/>
            <p:nvPr/>
          </p:nvSpPr>
          <p:spPr bwMode="auto">
            <a:xfrm>
              <a:off x="5635675" y="5352135"/>
              <a:ext cx="437564" cy="371907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i/f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2A3CE7-DFF8-4564-B096-65A5C42580BF}"/>
                </a:ext>
              </a:extLst>
            </p:cNvPr>
            <p:cNvSpPr/>
            <p:nvPr/>
          </p:nvSpPr>
          <p:spPr>
            <a:xfrm>
              <a:off x="4036196" y="5210698"/>
              <a:ext cx="176522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100"/>
                <a:t>tosca.interfaces.nfv.Pnflcm </a:t>
              </a:r>
              <a:br>
                <a:rPr lang="sv-SE" sz="1100"/>
              </a:br>
              <a:r>
                <a:rPr lang="sv-SE" sz="1100"/>
                <a:t>(interface type definition)</a:t>
              </a:r>
            </a:p>
          </p:txBody>
        </p:sp>
        <p:sp>
          <p:nvSpPr>
            <p:cNvPr id="95" name="Rectangle: Single Corner Snipped 94">
              <a:extLst>
                <a:ext uri="{FF2B5EF4-FFF2-40B4-BE49-F238E27FC236}">
                  <a16:creationId xmlns:a16="http://schemas.microsoft.com/office/drawing/2014/main" id="{BD1A3F9A-28F3-4965-9127-4FC5B95DDF0F}"/>
                </a:ext>
              </a:extLst>
            </p:cNvPr>
            <p:cNvSpPr/>
            <p:nvPr/>
          </p:nvSpPr>
          <p:spPr bwMode="auto">
            <a:xfrm>
              <a:off x="3914182" y="5174650"/>
              <a:ext cx="2642165" cy="859076"/>
            </a:xfrm>
            <a:prstGeom prst="snip1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200" b="1">
                  <a:highlight>
                    <a:srgbClr val="00FFFF"/>
                  </a:highlight>
                </a:rPr>
                <a:t>tosca.interfaces.nfv.Pnflcm.yaml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57F993C-FB49-47FB-9C05-EC10B1B3776C}"/>
                </a:ext>
              </a:extLst>
            </p:cNvPr>
            <p:cNvSpPr/>
            <p:nvPr/>
          </p:nvSpPr>
          <p:spPr>
            <a:xfrm>
              <a:off x="7948516" y="5300287"/>
              <a:ext cx="1887534" cy="1929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Introduced for PNF LCM in ONAP</a:t>
              </a:r>
              <a:endParaRPr lang="en-US" sz="1050" b="0" cap="none" spc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1AAA20-47FF-4522-9C28-D20F8B5341E9}"/>
                </a:ext>
              </a:extLst>
            </p:cNvPr>
            <p:cNvSpPr/>
            <p:nvPr/>
          </p:nvSpPr>
          <p:spPr bwMode="auto">
            <a:xfrm>
              <a:off x="3733216" y="3215471"/>
              <a:ext cx="2815162" cy="1289174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3626FC5-3F1B-404A-9A12-EBB2B3588ED1}"/>
                </a:ext>
              </a:extLst>
            </p:cNvPr>
            <p:cNvSpPr/>
            <p:nvPr/>
          </p:nvSpPr>
          <p:spPr bwMode="auto">
            <a:xfrm>
              <a:off x="8346459" y="1872070"/>
              <a:ext cx="2289107" cy="681735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482BF87-B68E-40C4-8D61-A1246F1BAFC6}"/>
                </a:ext>
              </a:extLst>
            </p:cNvPr>
            <p:cNvSpPr/>
            <p:nvPr/>
          </p:nvSpPr>
          <p:spPr bwMode="auto">
            <a:xfrm>
              <a:off x="7101317" y="5292855"/>
              <a:ext cx="843198" cy="172503"/>
            </a:xfrm>
            <a:prstGeom prst="rect">
              <a:avLst/>
            </a:prstGeom>
            <a:noFill/>
            <a:ln w="666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6B6A4B2-6E8E-4D13-862D-51E6F054CD42}"/>
                </a:ext>
              </a:extLst>
            </p:cNvPr>
            <p:cNvSpPr/>
            <p:nvPr/>
          </p:nvSpPr>
          <p:spPr bwMode="auto">
            <a:xfrm>
              <a:off x="3803213" y="5036223"/>
              <a:ext cx="2780780" cy="1146868"/>
            </a:xfrm>
            <a:prstGeom prst="rect">
              <a:avLst/>
            </a:prstGeom>
            <a:noFill/>
            <a:ln w="666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latin typeface="+mn-lt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1245719-09A5-46D6-BB27-1FE44B8D4830}"/>
                </a:ext>
              </a:extLst>
            </p:cNvPr>
            <p:cNvSpPr/>
            <p:nvPr/>
          </p:nvSpPr>
          <p:spPr bwMode="auto">
            <a:xfrm>
              <a:off x="7119565" y="5567398"/>
              <a:ext cx="824950" cy="158636"/>
            </a:xfrm>
            <a:prstGeom prst="rect">
              <a:avLst/>
            </a:prstGeom>
            <a:noFill/>
            <a:ln w="666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latin typeface="+mn-lt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DB1D4EC-B561-44AA-89B4-4EC664E7047B}"/>
                </a:ext>
              </a:extLst>
            </p:cNvPr>
            <p:cNvSpPr/>
            <p:nvPr/>
          </p:nvSpPr>
          <p:spPr>
            <a:xfrm>
              <a:off x="7917026" y="5508791"/>
              <a:ext cx="2802370" cy="2539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0" cap="none" spc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ONAP LCM operation ( or put into ESTI scope??)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CE72610-4CEA-477E-85D0-151B9ECAF774}"/>
                </a:ext>
              </a:extLst>
            </p:cNvPr>
            <p:cNvSpPr/>
            <p:nvPr/>
          </p:nvSpPr>
          <p:spPr bwMode="auto">
            <a:xfrm>
              <a:off x="7116013" y="5849876"/>
              <a:ext cx="824950" cy="158636"/>
            </a:xfrm>
            <a:prstGeom prst="rect">
              <a:avLst/>
            </a:prstGeom>
            <a:solidFill>
              <a:srgbClr val="00FFFF"/>
            </a:solidFill>
            <a:ln w="666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rgbClr val="FFC000"/>
                </a:solidFill>
                <a:effectLst/>
                <a:highlight>
                  <a:srgbClr val="00FFFF"/>
                </a:highlight>
                <a:latin typeface="+mn-lt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C03624B-94D5-47AA-91D7-C46AF958470D}"/>
                </a:ext>
              </a:extLst>
            </p:cNvPr>
            <p:cNvSpPr/>
            <p:nvPr/>
          </p:nvSpPr>
          <p:spPr>
            <a:xfrm>
              <a:off x="7879018" y="5802236"/>
              <a:ext cx="1170513" cy="2539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050" b="0" cap="none" spc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New ETSI PNF DM</a:t>
              </a:r>
            </a:p>
          </p:txBody>
        </p:sp>
      </p:grpSp>
      <p:graphicFrame>
        <p:nvGraphicFramePr>
          <p:cNvPr id="80" name="Object 79">
            <a:extLst>
              <a:ext uri="{FF2B5EF4-FFF2-40B4-BE49-F238E27FC236}">
                <a16:creationId xmlns:a16="http://schemas.microsoft.com/office/drawing/2014/main" id="{F3DE33F9-F6FD-44A2-9144-D2A57B65E59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31545" y="5586294"/>
          <a:ext cx="965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ackager Shell Object" showAsIcon="1" r:id="rId3" imgW="965520" imgH="685800" progId="Package">
                  <p:embed/>
                </p:oleObj>
              </mc:Choice>
              <mc:Fallback>
                <p:oleObj name="Packager Shell Object" showAsIcon="1" r:id="rId3" imgW="965520" imgH="685800" progId="Package">
                  <p:embed/>
                  <p:pic>
                    <p:nvPicPr>
                      <p:cNvPr id="80" name="Object 79">
                        <a:extLst>
                          <a:ext uri="{FF2B5EF4-FFF2-40B4-BE49-F238E27FC236}">
                            <a16:creationId xmlns:a16="http://schemas.microsoft.com/office/drawing/2014/main" id="{F3DE33F9-F6FD-44A2-9144-D2A57B65E5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31545" y="5586294"/>
                        <a:ext cx="9652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406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24B3CA-9031-4135-B96C-0833ECB3979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ETSI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Introduce PNF package into ETSI NFV 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PNF / VNF package format should be aligned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ONAP 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Defining the PNF Descriptor / Package in ONAP Dublin release based on the proposed ETSI NFV PNF package format.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Improve the ONAP VNFSDK to support PNF package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Update the ONAP VNF requirements for PNF package</a:t>
            </a:r>
          </a:p>
          <a:p>
            <a:pPr marL="1055688" lvl="1">
              <a:buFont typeface="Wingdings" panose="05000000000000000000" pitchFamily="2" charset="2"/>
              <a:buChar char="ü"/>
            </a:pPr>
            <a:r>
              <a:rPr lang="en-US" dirty="0"/>
              <a:t>Improve ONAP SDC to support PNF package onboarding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887EE-FB06-44F7-B209-465A5B72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76250"/>
            <a:ext cx="8353426" cy="539750"/>
          </a:xfrm>
        </p:spPr>
        <p:txBody>
          <a:bodyPr/>
          <a:lstStyle/>
          <a:p>
            <a:r>
              <a:rPr lang="en-US"/>
              <a:t>PNF Package</a:t>
            </a:r>
          </a:p>
        </p:txBody>
      </p:sp>
    </p:spTree>
    <p:extLst>
      <p:ext uri="{BB962C8B-B14F-4D97-AF65-F5344CB8AC3E}">
        <p14:creationId xmlns:p14="http://schemas.microsoft.com/office/powerpoint/2010/main" val="3188794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2">
            <a:extLst>
              <a:ext uri="{FF2B5EF4-FFF2-40B4-BE49-F238E27FC236}">
                <a16:creationId xmlns:a16="http://schemas.microsoft.com/office/drawing/2014/main" id="{FFAFB4EE-2748-4B33-ACA1-CDEF0532C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47135"/>
            <a:ext cx="8353426" cy="749001"/>
          </a:xfrm>
        </p:spPr>
        <p:txBody>
          <a:bodyPr/>
          <a:lstStyle/>
          <a:p>
            <a:r>
              <a:rPr lang="en-US"/>
              <a:t>ONAP onboarding procedure</a:t>
            </a:r>
          </a:p>
        </p:txBody>
      </p:sp>
      <p:graphicFrame>
        <p:nvGraphicFramePr>
          <p:cNvPr id="38" name="Content Placeholder 3">
            <a:extLst>
              <a:ext uri="{FF2B5EF4-FFF2-40B4-BE49-F238E27FC236}">
                <a16:creationId xmlns:a16="http://schemas.microsoft.com/office/drawing/2014/main" id="{946A86B0-0C37-4034-845A-941D9B583C4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144005236"/>
              </p:ext>
            </p:extLst>
          </p:nvPr>
        </p:nvGraphicFramePr>
        <p:xfrm>
          <a:off x="479424" y="1333500"/>
          <a:ext cx="10979151" cy="4903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3718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319F33E-CB05-48AB-A5D1-B89B6ECB25E4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209880320"/>
              </p:ext>
            </p:extLst>
          </p:nvPr>
        </p:nvGraphicFramePr>
        <p:xfrm>
          <a:off x="98854" y="1051133"/>
          <a:ext cx="11846012" cy="4973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270">
                  <a:extLst>
                    <a:ext uri="{9D8B030D-6E8A-4147-A177-3AD203B41FA5}">
                      <a16:colId xmlns:a16="http://schemas.microsoft.com/office/drawing/2014/main" val="2380975817"/>
                    </a:ext>
                  </a:extLst>
                </a:gridCol>
                <a:gridCol w="9261606">
                  <a:extLst>
                    <a:ext uri="{9D8B030D-6E8A-4147-A177-3AD203B41FA5}">
                      <a16:colId xmlns:a16="http://schemas.microsoft.com/office/drawing/2014/main" val="1008399474"/>
                    </a:ext>
                  </a:extLst>
                </a:gridCol>
                <a:gridCol w="1771136">
                  <a:extLst>
                    <a:ext uri="{9D8B030D-6E8A-4147-A177-3AD203B41FA5}">
                      <a16:colId xmlns:a16="http://schemas.microsoft.com/office/drawing/2014/main" val="1204019140"/>
                    </a:ext>
                  </a:extLst>
                </a:gridCol>
              </a:tblGrid>
              <a:tr h="248815">
                <a:tc>
                  <a:txBody>
                    <a:bodyPr/>
                    <a:lstStyle/>
                    <a:p>
                      <a:r>
                        <a:rPr lang="en-US" sz="100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59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R-77707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</a:t>
                      </a:r>
                      <a:r>
                        <a:rPr lang="en-US" sz="800" b="1" u="sng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 </a:t>
                      </a:r>
                      <a:r>
                        <a:rPr lang="en-US" sz="8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a Manifest File that contains a list of </a:t>
                      </a:r>
                      <a:r>
                        <a:rPr lang="en-US" sz="8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the components in the </a:t>
                      </a:r>
                      <a:r>
                        <a:rPr lang="en-US" sz="800" b="1" u="sng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OK. Overlapped with 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R-10087"/>
                        </a:rPr>
                        <a:t>R-10087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in section 5.1.6.3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986454"/>
                  </a:ext>
                </a:extLst>
              </a:tr>
              <a:tr h="120363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R-66070"/>
                        </a:rPr>
                        <a:t>R-66070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Identification Data to uniquely identify the resource for a given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provider. The identification data must include: an identifier for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the name of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was given by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description,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and version.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942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98617"/>
                        </a:rPr>
                        <a:t>R-98617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information regarding any dependency (e.g., affinity, anti-affinity) with other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resources.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490565"/>
                  </a:ext>
                </a:extLst>
              </a:tr>
              <a:tr h="14984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22346"/>
                        </a:rPr>
                        <a:t>R-22346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MUST provide VES Event Registration for all VES events provided by that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Registration </a:t>
                      </a:r>
                    </a:p>
                    <a:p>
                      <a:r>
                        <a:rPr lang="en-US" sz="800"/>
                        <a:t>Should be applicable to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380785"/>
                  </a:ext>
                </a:extLst>
              </a:tr>
              <a:tr h="15155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89571"/>
                        </a:rPr>
                        <a:t>R-89571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and provide artifacts for configuration management using at least one of the following technologies; a)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Netconf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/YANG, b) Chef, or c) Ansible.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076894"/>
                  </a:ext>
                </a:extLst>
              </a:tr>
              <a:tr h="19642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30278"/>
                        </a:rPr>
                        <a:t>R-30278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Resource/Device YANG model as a foundation for creating the YANG model for configuration. This will 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attributes/parameters and valid values/attributes configurable by policy.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81161"/>
                  </a:ext>
                </a:extLst>
              </a:tr>
              <a:tr h="16394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27711"/>
                        </a:rPr>
                        <a:t>R-27711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XML file that contains a list of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error codes, descriptions of the error, and possible causes/corrective action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the proposed FM dictionary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381064"/>
                  </a:ext>
                </a:extLst>
              </a:tr>
              <a:tr h="21735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74763"/>
                        </a:rPr>
                        <a:t>R-74763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artifact per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that contains all of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Records supported. The artifact should include reference to the specific release of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Stream Common Event Data Model document it is based on. (e.g., </a:t>
                      </a:r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VES Event Listener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Listener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204733"/>
                  </a:ext>
                </a:extLst>
              </a:tr>
              <a:tr h="17633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 tooltip="R-35851"/>
                        </a:rPr>
                        <a:t>R-35851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topology that describes basic network and application connectivity internal and external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including Link type, KPIs, Bandwidth, latency, jitter, QoS (if applicable) for each interface.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317322"/>
                  </a:ext>
                </a:extLst>
              </a:tr>
              <a:tr h="1182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 tooltip="R-26881"/>
                        </a:rPr>
                        <a:t>R-26881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 binaries and images needed to instantiate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VNFC images).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Casablanca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668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 tooltip="R-96634"/>
                        </a:rPr>
                        <a:t>R-96634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describe scaling capabilities to manage scaling characteristics of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22815"/>
                  </a:ext>
                </a:extLst>
              </a:tr>
              <a:tr h="13959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 tooltip="R-04298"/>
                        </a:rPr>
                        <a:t>R-04298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their testing scripts to support testing.</a:t>
                      </a:r>
                      <a:endParaRPr lang="en-US" sz="8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800"/>
                        <a:t>Testing Requirements.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693260"/>
                  </a:ext>
                </a:extLst>
              </a:tr>
              <a:tr h="22718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 tooltip="R-58775"/>
                        </a:rPr>
                        <a:t>R-58775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software components that can be packaged with/near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if needed, to simulate any functions or systems that connect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under test. This component is necessary only if the existing testing environment does not have the necessary simulators.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68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 tooltip="R-85653"/>
                        </a:rPr>
                        <a:t>R-85653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metrics (e.g., number of sessions, number of subscribers, number of seats, etc.) to ONAP for tracking every license.</a:t>
                      </a:r>
                      <a:endParaRPr lang="en-US" sz="80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800"/>
                        <a:t>Only if Licensing is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49446"/>
                  </a:ext>
                </a:extLst>
              </a:tr>
              <a:tr h="1370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 tooltip="R-40827"/>
                        </a:rPr>
                        <a:t>R-40827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enumerate all of the open source licenses their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(s) incorporate.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334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 tooltip="R-85991"/>
                        </a:rPr>
                        <a:t>R-85991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universal license key per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used as needed by services (i.e., not tied to a VM instance) as the recommended solution.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 may provide pools of Unique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License Keys, where there is a unique key for each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instance as an alternate solution. Licensing issues should be resolved without interrupting in-service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19263"/>
                  </a:ext>
                </a:extLst>
              </a:tr>
              <a:tr h="24743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 tooltip="R-47849"/>
                        </a:rPr>
                        <a:t>R-47849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the metadata about licenses (and their applicable entitlements) as defined in this document for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software, and any license keys required to authorize use of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software. This metadata will be used to facilitate onboarding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into the ONAP environment and automating processes for putting the licenses into use and managing the full lifecycle of the licenses. 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57142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1166DB3-0324-429D-A331-6FCE2F8E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311493"/>
            <a:ext cx="10715566" cy="574883"/>
          </a:xfrm>
        </p:spPr>
        <p:txBody>
          <a:bodyPr/>
          <a:lstStyle/>
          <a:p>
            <a:r>
              <a:rPr lang="en-US"/>
              <a:t>Applicable PNF on-boarding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306950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llout: Line with Border and Accent Bar 3">
            <a:extLst>
              <a:ext uri="{FF2B5EF4-FFF2-40B4-BE49-F238E27FC236}">
                <a16:creationId xmlns:a16="http://schemas.microsoft.com/office/drawing/2014/main" id="{B6C6DB70-A50A-4971-A45E-045450062CDD}"/>
              </a:ext>
            </a:extLst>
          </p:cNvPr>
          <p:cNvSpPr/>
          <p:nvPr/>
        </p:nvSpPr>
        <p:spPr bwMode="auto">
          <a:xfrm>
            <a:off x="4781184" y="4065234"/>
            <a:ext cx="2370737" cy="2594628"/>
          </a:xfrm>
          <a:prstGeom prst="accentBorderCallout1">
            <a:avLst>
              <a:gd name="adj1" fmla="val 39939"/>
              <a:gd name="adj2" fmla="val -3388"/>
              <a:gd name="adj3" fmla="val 19258"/>
              <a:gd name="adj4" fmla="val -12223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F9C200-2BE4-43C9-9E8C-A32B03AFD6CB}"/>
              </a:ext>
            </a:extLst>
          </p:cNvPr>
          <p:cNvGrpSpPr/>
          <p:nvPr/>
        </p:nvGrpSpPr>
        <p:grpSpPr>
          <a:xfrm>
            <a:off x="4853950" y="4722701"/>
            <a:ext cx="1376561" cy="329152"/>
            <a:chOff x="5181601" y="3935961"/>
            <a:chExt cx="1376561" cy="329152"/>
          </a:xfrm>
        </p:grpSpPr>
        <p:pic>
          <p:nvPicPr>
            <p:cNvPr id="6" name="Graphic 5" descr="Open Folder">
              <a:extLst>
                <a:ext uri="{FF2B5EF4-FFF2-40B4-BE49-F238E27FC236}">
                  <a16:creationId xmlns:a16="http://schemas.microsoft.com/office/drawing/2014/main" id="{0F168DA5-01A7-46DD-A2D6-C4FF17863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F70F9A-53B7-4C2D-8DA6-0734054F8067}"/>
                </a:ext>
              </a:extLst>
            </p:cNvPr>
            <p:cNvSpPr/>
            <p:nvPr/>
          </p:nvSpPr>
          <p:spPr bwMode="auto">
            <a:xfrm>
              <a:off x="5489865" y="3975098"/>
              <a:ext cx="106829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Informational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F2A4847-53D8-4991-B4DB-3D0C7BE2A3BA}"/>
              </a:ext>
            </a:extLst>
          </p:cNvPr>
          <p:cNvGrpSpPr/>
          <p:nvPr/>
        </p:nvGrpSpPr>
        <p:grpSpPr>
          <a:xfrm>
            <a:off x="4853950" y="5968313"/>
            <a:ext cx="1456760" cy="329153"/>
            <a:chOff x="5181601" y="4393160"/>
            <a:chExt cx="1456760" cy="329153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2FB8D360-A793-4C2C-BB17-5362E4192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DAB49D-03B9-4F2E-BEB8-088E458DFD36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92D53D-12BE-49DA-AEC3-BF4276187E1D}"/>
              </a:ext>
            </a:extLst>
          </p:cNvPr>
          <p:cNvGrpSpPr/>
          <p:nvPr/>
        </p:nvGrpSpPr>
        <p:grpSpPr>
          <a:xfrm>
            <a:off x="4853950" y="5656910"/>
            <a:ext cx="807494" cy="329152"/>
            <a:chOff x="5181601" y="3935961"/>
            <a:chExt cx="807494" cy="329152"/>
          </a:xfrm>
        </p:grpSpPr>
        <p:pic>
          <p:nvPicPr>
            <p:cNvPr id="12" name="Graphic 11" descr="Open Folder">
              <a:extLst>
                <a:ext uri="{FF2B5EF4-FFF2-40B4-BE49-F238E27FC236}">
                  <a16:creationId xmlns:a16="http://schemas.microsoft.com/office/drawing/2014/main" id="{527F825C-D3F6-40A4-B54B-4F581B31F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D1F8300-EF81-4E08-8F5C-C6F34818C97D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A4A21E-3A25-43D1-AB3E-4CD1801E94B7}"/>
              </a:ext>
            </a:extLst>
          </p:cNvPr>
          <p:cNvGrpSpPr/>
          <p:nvPr/>
        </p:nvGrpSpPr>
        <p:grpSpPr>
          <a:xfrm>
            <a:off x="4853950" y="6279718"/>
            <a:ext cx="2259865" cy="329153"/>
            <a:chOff x="5181601" y="4393160"/>
            <a:chExt cx="2259865" cy="329153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8EADF6B-1C71-41C5-A6C6-4038CFE34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10AE9D-E053-4B01-8600-2513EB97F4E9}"/>
                </a:ext>
              </a:extLst>
            </p:cNvPr>
            <p:cNvSpPr/>
            <p:nvPr/>
          </p:nvSpPr>
          <p:spPr bwMode="auto">
            <a:xfrm>
              <a:off x="5510754" y="4428760"/>
              <a:ext cx="193071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052562-E132-427E-9AE1-E6EEBE94187F}"/>
              </a:ext>
            </a:extLst>
          </p:cNvPr>
          <p:cNvGrpSpPr/>
          <p:nvPr/>
        </p:nvGrpSpPr>
        <p:grpSpPr>
          <a:xfrm>
            <a:off x="4853950" y="4099895"/>
            <a:ext cx="954970" cy="329152"/>
            <a:chOff x="5181601" y="3935961"/>
            <a:chExt cx="954970" cy="329152"/>
          </a:xfrm>
        </p:grpSpPr>
        <p:pic>
          <p:nvPicPr>
            <p:cNvPr id="18" name="Graphic 17" descr="Open Folder">
              <a:extLst>
                <a:ext uri="{FF2B5EF4-FFF2-40B4-BE49-F238E27FC236}">
                  <a16:creationId xmlns:a16="http://schemas.microsoft.com/office/drawing/2014/main" id="{C3050B9D-3A66-47A3-AB94-BE5F69B6A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E1C3F6-2EC6-4DB6-BC17-26A4BC06A4FB}"/>
                </a:ext>
              </a:extLst>
            </p:cNvPr>
            <p:cNvSpPr/>
            <p:nvPr/>
          </p:nvSpPr>
          <p:spPr bwMode="auto">
            <a:xfrm>
              <a:off x="5489865" y="3975098"/>
              <a:ext cx="64670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sng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6B761A6A-B1A3-445C-8DDD-295D88859A60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89B4D012-164D-4EED-B073-ABA1B9FB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334845"/>
            <a:ext cx="9132806" cy="768263"/>
          </a:xfrm>
        </p:spPr>
        <p:txBody>
          <a:bodyPr/>
          <a:lstStyle/>
          <a:p>
            <a:r>
              <a:rPr lang="en-US"/>
              <a:t>ONAP vender provided VNF packaging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869293-C664-47B6-87D5-EC17B4FD44FF}"/>
              </a:ext>
            </a:extLst>
          </p:cNvPr>
          <p:cNvGrpSpPr/>
          <p:nvPr/>
        </p:nvGrpSpPr>
        <p:grpSpPr>
          <a:xfrm>
            <a:off x="755671" y="1387891"/>
            <a:ext cx="1516089" cy="624011"/>
            <a:chOff x="683716" y="1137618"/>
            <a:chExt cx="1516089" cy="62401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4CC584-D932-474A-8EC0-CB0265EBBA3D}"/>
                </a:ext>
              </a:extLst>
            </p:cNvPr>
            <p:cNvSpPr txBox="1"/>
            <p:nvPr/>
          </p:nvSpPr>
          <p:spPr>
            <a:xfrm>
              <a:off x="1163559" y="1290152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CSAR file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ED416E2-6694-4501-87F0-EC921AB95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8A692A9-AF7E-48DF-AF85-009E8AE282B5}"/>
              </a:ext>
            </a:extLst>
          </p:cNvPr>
          <p:cNvSpPr/>
          <p:nvPr/>
        </p:nvSpPr>
        <p:spPr>
          <a:xfrm>
            <a:off x="738244" y="3689966"/>
            <a:ext cx="3221247" cy="1897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47FFC48-CFD5-4115-B2DE-708C645B3EA0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sp>
        <p:nvSpPr>
          <p:cNvPr id="27" name="Callout: Line with Border and Accent Bar 26">
            <a:extLst>
              <a:ext uri="{FF2B5EF4-FFF2-40B4-BE49-F238E27FC236}">
                <a16:creationId xmlns:a16="http://schemas.microsoft.com/office/drawing/2014/main" id="{D673699A-7DB3-47F6-A586-819D1BB7442A}"/>
              </a:ext>
            </a:extLst>
          </p:cNvPr>
          <p:cNvSpPr/>
          <p:nvPr/>
        </p:nvSpPr>
        <p:spPr bwMode="auto">
          <a:xfrm>
            <a:off x="4780074" y="3496214"/>
            <a:ext cx="2371848" cy="502261"/>
          </a:xfrm>
          <a:prstGeom prst="accentBorderCallout1">
            <a:avLst>
              <a:gd name="adj1" fmla="val 47699"/>
              <a:gd name="adj2" fmla="val -3272"/>
              <a:gd name="adj3" fmla="val 154248"/>
              <a:gd name="adj4" fmla="val -1207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B00352E-A67F-45FC-BB2D-17FE626C2BC9}"/>
              </a:ext>
            </a:extLst>
          </p:cNvPr>
          <p:cNvGrpSpPr/>
          <p:nvPr/>
        </p:nvGrpSpPr>
        <p:grpSpPr>
          <a:xfrm>
            <a:off x="891500" y="5156148"/>
            <a:ext cx="2162716" cy="329153"/>
            <a:chOff x="5181601" y="4393160"/>
            <a:chExt cx="2162716" cy="329153"/>
          </a:xfrm>
        </p:grpSpPr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0018C7DF-C16A-48A7-9D5B-AE84EB9C5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1243067-2873-4398-8297-746222F57526}"/>
                </a:ext>
              </a:extLst>
            </p:cNvPr>
            <p:cNvSpPr/>
            <p:nvPr/>
          </p:nvSpPr>
          <p:spPr bwMode="auto">
            <a:xfrm>
              <a:off x="5510754" y="4428760"/>
              <a:ext cx="183356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1815AE4-454E-425A-921D-A03F9E2DB5E4}"/>
              </a:ext>
            </a:extLst>
          </p:cNvPr>
          <p:cNvGrpSpPr/>
          <p:nvPr/>
        </p:nvGrpSpPr>
        <p:grpSpPr>
          <a:xfrm>
            <a:off x="4875650" y="3603570"/>
            <a:ext cx="2282307" cy="329153"/>
            <a:chOff x="5181601" y="4393160"/>
            <a:chExt cx="2282307" cy="329153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38FA076F-5B72-4684-BB26-3243F85ED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61D8DF9-A106-4EB0-8F63-B5235CE95A57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6B4393-9DC8-4F6A-B0B6-22CE19C52F86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1CB75564-4817-4580-9BB7-B2A5842A9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3DABD0-4AFC-4851-9CFE-3BAA174DB58A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50F893-7C07-4680-9F5E-538CB78AC201}"/>
              </a:ext>
            </a:extLst>
          </p:cNvPr>
          <p:cNvGrpSpPr/>
          <p:nvPr/>
        </p:nvGrpSpPr>
        <p:grpSpPr>
          <a:xfrm>
            <a:off x="891500" y="4090901"/>
            <a:ext cx="1169773" cy="329152"/>
            <a:chOff x="5181601" y="3935961"/>
            <a:chExt cx="1169773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48E1CBD1-3CE4-440E-B641-F1933B47D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FB0E85-CD17-4FBA-B1FB-5C64B03904B4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40" name="Callout: Line with Border and Accent Bar 39">
            <a:extLst>
              <a:ext uri="{FF2B5EF4-FFF2-40B4-BE49-F238E27FC236}">
                <a16:creationId xmlns:a16="http://schemas.microsoft.com/office/drawing/2014/main" id="{42C6F1C7-D9F7-4BBF-9096-F7AA5CC0AA9B}"/>
              </a:ext>
            </a:extLst>
          </p:cNvPr>
          <p:cNvSpPr/>
          <p:nvPr/>
        </p:nvSpPr>
        <p:spPr bwMode="auto">
          <a:xfrm>
            <a:off x="4801201" y="2993192"/>
            <a:ext cx="2350719" cy="399389"/>
          </a:xfrm>
          <a:prstGeom prst="accentBorderCallout1">
            <a:avLst>
              <a:gd name="adj1" fmla="val 99240"/>
              <a:gd name="adj2" fmla="val -4505"/>
              <a:gd name="adj3" fmla="val 232820"/>
              <a:gd name="adj4" fmla="val -9801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CD1C0BE-430E-455F-98A4-51E6E5523FE9}"/>
              </a:ext>
            </a:extLst>
          </p:cNvPr>
          <p:cNvGrpSpPr/>
          <p:nvPr/>
        </p:nvGrpSpPr>
        <p:grpSpPr>
          <a:xfrm>
            <a:off x="4860463" y="3028309"/>
            <a:ext cx="1314621" cy="329153"/>
            <a:chOff x="1349947" y="4082743"/>
            <a:chExt cx="1314621" cy="329153"/>
          </a:xfrm>
        </p:grpSpPr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488BFB21-B502-4EF4-A5B6-FB9C561AA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7CEC7B0-9791-44F8-AABA-A23FB2DAFDC7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8467904-F4B0-48CA-B9D6-82246B9AFD77}"/>
              </a:ext>
            </a:extLst>
          </p:cNvPr>
          <p:cNvGrpSpPr/>
          <p:nvPr/>
        </p:nvGrpSpPr>
        <p:grpSpPr>
          <a:xfrm>
            <a:off x="891500" y="4413655"/>
            <a:ext cx="1019091" cy="329152"/>
            <a:chOff x="5181601" y="3935961"/>
            <a:chExt cx="1019091" cy="329152"/>
          </a:xfrm>
        </p:grpSpPr>
        <p:pic>
          <p:nvPicPr>
            <p:cNvPr id="45" name="Graphic 44" descr="Open Folder">
              <a:extLst>
                <a:ext uri="{FF2B5EF4-FFF2-40B4-BE49-F238E27FC236}">
                  <a16:creationId xmlns:a16="http://schemas.microsoft.com/office/drawing/2014/main" id="{D3215F38-360B-4722-B040-D49AFC4D5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7353A4-B23F-4C04-B160-0FE926BBEE7B}"/>
                </a:ext>
              </a:extLst>
            </p:cNvPr>
            <p:cNvSpPr/>
            <p:nvPr/>
          </p:nvSpPr>
          <p:spPr bwMode="auto">
            <a:xfrm>
              <a:off x="5489865" y="3975098"/>
              <a:ext cx="71082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47" name="Callout: Line with Border and Accent Bar 46">
            <a:extLst>
              <a:ext uri="{FF2B5EF4-FFF2-40B4-BE49-F238E27FC236}">
                <a16:creationId xmlns:a16="http://schemas.microsoft.com/office/drawing/2014/main" id="{C285ADA8-7E0E-4AA9-A6DC-2DCCEC40AD96}"/>
              </a:ext>
            </a:extLst>
          </p:cNvPr>
          <p:cNvSpPr/>
          <p:nvPr/>
        </p:nvSpPr>
        <p:spPr bwMode="auto">
          <a:xfrm>
            <a:off x="8512853" y="5638701"/>
            <a:ext cx="1265462" cy="1081088"/>
          </a:xfrm>
          <a:prstGeom prst="accentBorderCallout1">
            <a:avLst>
              <a:gd name="adj1" fmla="val 16174"/>
              <a:gd name="adj2" fmla="val -4883"/>
              <a:gd name="adj3" fmla="val -67479"/>
              <a:gd name="adj4" fmla="val -18755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2EA40DC-BB29-419C-9DAF-85B96D00659E}"/>
              </a:ext>
            </a:extLst>
          </p:cNvPr>
          <p:cNvGrpSpPr/>
          <p:nvPr/>
        </p:nvGrpSpPr>
        <p:grpSpPr>
          <a:xfrm>
            <a:off x="4853950" y="4411298"/>
            <a:ext cx="1262747" cy="329152"/>
            <a:chOff x="5181601" y="3935961"/>
            <a:chExt cx="1262747" cy="329152"/>
          </a:xfrm>
        </p:grpSpPr>
        <p:pic>
          <p:nvPicPr>
            <p:cNvPr id="49" name="Graphic 48" descr="Open Folder">
              <a:extLst>
                <a:ext uri="{FF2B5EF4-FFF2-40B4-BE49-F238E27FC236}">
                  <a16:creationId xmlns:a16="http://schemas.microsoft.com/office/drawing/2014/main" id="{631CBAAB-10AA-4256-AC38-42B0F9187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41FB385-E406-4513-80B9-C43BFAA3455E}"/>
                </a:ext>
              </a:extLst>
            </p:cNvPr>
            <p:cNvSpPr/>
            <p:nvPr/>
          </p:nvSpPr>
          <p:spPr bwMode="auto">
            <a:xfrm>
              <a:off x="5489865" y="3975098"/>
              <a:ext cx="9544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>
                      <a:lumMod val="75000"/>
                    </a:schemeClr>
                  </a:solidFill>
                </a:rPr>
                <a:t>Deployment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51" name="Speech Bubble: Rectangle with Corners Rounded 50">
            <a:extLst>
              <a:ext uri="{FF2B5EF4-FFF2-40B4-BE49-F238E27FC236}">
                <a16:creationId xmlns:a16="http://schemas.microsoft.com/office/drawing/2014/main" id="{1EA6D7EF-4253-4D83-A98E-DEB7C60C617E}"/>
              </a:ext>
            </a:extLst>
          </p:cNvPr>
          <p:cNvSpPr/>
          <p:nvPr/>
        </p:nvSpPr>
        <p:spPr bwMode="auto">
          <a:xfrm>
            <a:off x="6786800" y="3980140"/>
            <a:ext cx="1356060" cy="455652"/>
          </a:xfrm>
          <a:prstGeom prst="wedgeRoundRectCallout">
            <a:avLst>
              <a:gd name="adj1" fmla="val -123599"/>
              <a:gd name="adj2" fmla="val 994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52" name="Speech Bubble: Rectangle with Corners Rounded 51">
            <a:extLst>
              <a:ext uri="{FF2B5EF4-FFF2-40B4-BE49-F238E27FC236}">
                <a16:creationId xmlns:a16="http://schemas.microsoft.com/office/drawing/2014/main" id="{F6943D75-99A7-47DC-937A-92BC98A02795}"/>
              </a:ext>
            </a:extLst>
          </p:cNvPr>
          <p:cNvSpPr/>
          <p:nvPr/>
        </p:nvSpPr>
        <p:spPr bwMode="auto">
          <a:xfrm>
            <a:off x="7238551" y="3250896"/>
            <a:ext cx="1037971" cy="268366"/>
          </a:xfrm>
          <a:prstGeom prst="wedgeRoundRectCallout">
            <a:avLst>
              <a:gd name="adj1" fmla="val -61517"/>
              <a:gd name="adj2" fmla="val 9347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descriptor</a:t>
            </a:r>
          </a:p>
        </p:txBody>
      </p:sp>
      <p:sp>
        <p:nvSpPr>
          <p:cNvPr id="53" name="Speech Bubble: Rectangle with Corners Rounded 52">
            <a:extLst>
              <a:ext uri="{FF2B5EF4-FFF2-40B4-BE49-F238E27FC236}">
                <a16:creationId xmlns:a16="http://schemas.microsoft.com/office/drawing/2014/main" id="{67D9691C-960B-4304-85C3-77CC43BC8C27}"/>
              </a:ext>
            </a:extLst>
          </p:cNvPr>
          <p:cNvSpPr/>
          <p:nvPr/>
        </p:nvSpPr>
        <p:spPr bwMode="auto">
          <a:xfrm>
            <a:off x="202916" y="5588142"/>
            <a:ext cx="2696349" cy="1017508"/>
          </a:xfrm>
          <a:prstGeom prst="wedgeRoundRectCallout">
            <a:avLst>
              <a:gd name="adj1" fmla="val 3808"/>
              <a:gd name="adj2" fmla="val -6625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metadata: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err="1">
                <a:solidFill>
                  <a:schemeClr val="tx1"/>
                </a:solidFill>
              </a:rPr>
              <a:t>vnf_product_name</a:t>
            </a:r>
            <a:r>
              <a:rPr lang="en-US" sz="900">
                <a:solidFill>
                  <a:schemeClr val="tx1"/>
                </a:solidFill>
              </a:rPr>
              <a:t>: </a:t>
            </a:r>
            <a:r>
              <a:rPr lang="en-US" sz="900" err="1">
                <a:solidFill>
                  <a:schemeClr val="tx1"/>
                </a:solidFill>
              </a:rPr>
              <a:t>gNB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err="1">
                <a:solidFill>
                  <a:schemeClr val="tx1"/>
                </a:solidFill>
              </a:rPr>
              <a:t>vnf_provider_id</a:t>
            </a:r>
            <a:r>
              <a:rPr lang="en-US" sz="900">
                <a:solidFill>
                  <a:schemeClr val="tx1"/>
                </a:solidFill>
              </a:rPr>
              <a:t>: Ericsson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vnf_package_version:1.0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vnf_release_date_time:2018-11-07T08:44-05:00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B9279D-AC28-4EC9-B929-2A5A9AF4F054}"/>
              </a:ext>
            </a:extLst>
          </p:cNvPr>
          <p:cNvGrpSpPr/>
          <p:nvPr/>
        </p:nvGrpSpPr>
        <p:grpSpPr>
          <a:xfrm>
            <a:off x="891500" y="4833391"/>
            <a:ext cx="2282307" cy="329153"/>
            <a:chOff x="5181601" y="4393160"/>
            <a:chExt cx="2282307" cy="329153"/>
          </a:xfrm>
        </p:grpSpPr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4CE261EC-B637-4F00-8626-117B3E8C5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CE9A769-4F3A-4393-803C-F2CCF1BFD7A2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57" name="Flowchart: Document 56">
            <a:extLst>
              <a:ext uri="{FF2B5EF4-FFF2-40B4-BE49-F238E27FC236}">
                <a16:creationId xmlns:a16="http://schemas.microsoft.com/office/drawing/2014/main" id="{3041A9A3-4C3A-4FB0-9A43-C213ED94A5B7}"/>
              </a:ext>
            </a:extLst>
          </p:cNvPr>
          <p:cNvSpPr/>
          <p:nvPr/>
        </p:nvSpPr>
        <p:spPr bwMode="auto">
          <a:xfrm>
            <a:off x="2571755" y="1032355"/>
            <a:ext cx="5286458" cy="1689506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200">
                <a:solidFill>
                  <a:srgbClr val="C00000"/>
                </a:solidFill>
              </a:rPr>
              <a:t>Note: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This is an example of the current vendor provided VNF package to SDC for onboarding.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The files listed in the folder is example only. And not all files are listed here.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blue is requested by SOL004.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green is expected by ONAP.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black is example only.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58" name="Speech Bubble: Rectangle with Corners Rounded 57">
            <a:extLst>
              <a:ext uri="{FF2B5EF4-FFF2-40B4-BE49-F238E27FC236}">
                <a16:creationId xmlns:a16="http://schemas.microsoft.com/office/drawing/2014/main" id="{B4DB4E2A-09F8-43DF-AD85-414768815CD9}"/>
              </a:ext>
            </a:extLst>
          </p:cNvPr>
          <p:cNvSpPr/>
          <p:nvPr/>
        </p:nvSpPr>
        <p:spPr bwMode="auto">
          <a:xfrm>
            <a:off x="3210449" y="5284494"/>
            <a:ext cx="1428838" cy="259853"/>
          </a:xfrm>
          <a:prstGeom prst="wedgeRoundRectCallout">
            <a:avLst>
              <a:gd name="adj1" fmla="val -58291"/>
              <a:gd name="adj2" fmla="val -14892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Copy of NF descriptor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269B242-CD81-4A89-BE5F-A9E75E669B29}"/>
              </a:ext>
            </a:extLst>
          </p:cNvPr>
          <p:cNvGrpSpPr/>
          <p:nvPr/>
        </p:nvGrpSpPr>
        <p:grpSpPr>
          <a:xfrm>
            <a:off x="9161274" y="391270"/>
            <a:ext cx="2277720" cy="5155269"/>
            <a:chOff x="8513211" y="670921"/>
            <a:chExt cx="2277720" cy="5155269"/>
          </a:xfrm>
        </p:grpSpPr>
        <p:sp>
          <p:nvSpPr>
            <p:cNvPr id="60" name="Callout: Line with Border and Accent Bar 59">
              <a:extLst>
                <a:ext uri="{FF2B5EF4-FFF2-40B4-BE49-F238E27FC236}">
                  <a16:creationId xmlns:a16="http://schemas.microsoft.com/office/drawing/2014/main" id="{520B7E2C-3F14-453F-A799-90FCBF7BA8CA}"/>
                </a:ext>
              </a:extLst>
            </p:cNvPr>
            <p:cNvSpPr/>
            <p:nvPr/>
          </p:nvSpPr>
          <p:spPr bwMode="auto">
            <a:xfrm>
              <a:off x="8513211" y="670921"/>
              <a:ext cx="2277720" cy="5155269"/>
            </a:xfrm>
            <a:prstGeom prst="accentBorderCallout1">
              <a:avLst>
                <a:gd name="adj1" fmla="val 82657"/>
                <a:gd name="adj2" fmla="val -4152"/>
                <a:gd name="adj3" fmla="val 81381"/>
                <a:gd name="adj4" fmla="val -135318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57188" marR="0" indent="-357188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 typeface="Ericsson Hilda" panose="00000500000000000000" pitchFamily="2" charset="0"/>
                <a:buChar char="—"/>
                <a:tabLst/>
              </a:pPr>
              <a:endParaRPr kumimoji="0" lang="en-US" sz="2000" b="0" i="0" u="none" strike="noStrike" cap="none" normalizeH="0" baseline="0" err="1">
                <a:ln>
                  <a:noFill/>
                </a:ln>
                <a:solidFill>
                  <a:schemeClr val="bg1"/>
                </a:solidFill>
                <a:effectLst/>
                <a:latin typeface="+mn-lt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BD0E136-EE94-48A4-9CF0-216BD7D557F5}"/>
                </a:ext>
              </a:extLst>
            </p:cNvPr>
            <p:cNvGrpSpPr/>
            <p:nvPr/>
          </p:nvGrpSpPr>
          <p:grpSpPr>
            <a:xfrm>
              <a:off x="8545506" y="734908"/>
              <a:ext cx="775434" cy="329152"/>
              <a:chOff x="5181601" y="3935961"/>
              <a:chExt cx="775434" cy="329152"/>
            </a:xfrm>
          </p:grpSpPr>
          <p:pic>
            <p:nvPicPr>
              <p:cNvPr id="107" name="Graphic 106" descr="Open Folder">
                <a:extLst>
                  <a:ext uri="{FF2B5EF4-FFF2-40B4-BE49-F238E27FC236}">
                    <a16:creationId xmlns:a16="http://schemas.microsoft.com/office/drawing/2014/main" id="{9762132B-C904-4109-BE37-48620CF7CF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28EED564-3629-4946-A1A3-E27119CD4FF5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467170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+mn-lt"/>
                  </a:rPr>
                  <a:t>HEAT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CD4706D-F002-4BB7-9CC1-41C0B1C18D7B}"/>
                </a:ext>
              </a:extLst>
            </p:cNvPr>
            <p:cNvGrpSpPr/>
            <p:nvPr/>
          </p:nvGrpSpPr>
          <p:grpSpPr>
            <a:xfrm>
              <a:off x="8545506" y="1052383"/>
              <a:ext cx="1110462" cy="329152"/>
              <a:chOff x="5181601" y="3935961"/>
              <a:chExt cx="1110462" cy="329152"/>
            </a:xfrm>
          </p:grpSpPr>
          <p:pic>
            <p:nvPicPr>
              <p:cNvPr id="105" name="Graphic 104" descr="Open Folder">
                <a:extLst>
                  <a:ext uri="{FF2B5EF4-FFF2-40B4-BE49-F238E27FC236}">
                    <a16:creationId xmlns:a16="http://schemas.microsoft.com/office/drawing/2014/main" id="{B73D2AB6-BF84-4BCF-BD0C-BB708B922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187FDBC3-73A4-4FAF-B82D-1977F3FD3DD0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802198" cy="2348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HEAT_VOL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8CB18CE0-67F5-4523-B5C7-C347010FC73E}"/>
                </a:ext>
              </a:extLst>
            </p:cNvPr>
            <p:cNvGrpSpPr/>
            <p:nvPr/>
          </p:nvGrpSpPr>
          <p:grpSpPr>
            <a:xfrm>
              <a:off x="8545506" y="1369858"/>
              <a:ext cx="1078402" cy="329152"/>
              <a:chOff x="5181601" y="3935961"/>
              <a:chExt cx="1078402" cy="329152"/>
            </a:xfrm>
          </p:grpSpPr>
          <p:pic>
            <p:nvPicPr>
              <p:cNvPr id="103" name="Graphic 102" descr="Open Folder">
                <a:extLst>
                  <a:ext uri="{FF2B5EF4-FFF2-40B4-BE49-F238E27FC236}">
                    <a16:creationId xmlns:a16="http://schemas.microsoft.com/office/drawing/2014/main" id="{CA58DA6F-4646-498A-8EDE-9BF81AD27E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47D02A79-4FD5-4D04-BE4B-6CC8B26C5361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70138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HEAT_NET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42B5F99-3023-4EC6-BB73-8F100B3CDA35}"/>
                </a:ext>
              </a:extLst>
            </p:cNvPr>
            <p:cNvGrpSpPr/>
            <p:nvPr/>
          </p:nvGrpSpPr>
          <p:grpSpPr>
            <a:xfrm>
              <a:off x="8545506" y="1687333"/>
              <a:ext cx="1086417" cy="329152"/>
              <a:chOff x="5181601" y="3935961"/>
              <a:chExt cx="1086417" cy="329152"/>
            </a:xfrm>
          </p:grpSpPr>
          <p:pic>
            <p:nvPicPr>
              <p:cNvPr id="101" name="Graphic 100" descr="Open Folder">
                <a:extLst>
                  <a:ext uri="{FF2B5EF4-FFF2-40B4-BE49-F238E27FC236}">
                    <a16:creationId xmlns:a16="http://schemas.microsoft.com/office/drawing/2014/main" id="{A0876E9B-329C-4A53-BAAC-12BE575F4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4BB756D1-03C8-4080-9FD7-6B6345F8BAF8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7815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HEAT_ENV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39E840E-CF46-47A4-BB31-60420A2B33A2}"/>
                </a:ext>
              </a:extLst>
            </p:cNvPr>
            <p:cNvGrpSpPr/>
            <p:nvPr/>
          </p:nvGrpSpPr>
          <p:grpSpPr>
            <a:xfrm>
              <a:off x="8545506" y="2004808"/>
              <a:ext cx="1435871" cy="329152"/>
              <a:chOff x="5181601" y="3935961"/>
              <a:chExt cx="1435871" cy="329152"/>
            </a:xfrm>
          </p:grpSpPr>
          <p:pic>
            <p:nvPicPr>
              <p:cNvPr id="99" name="Graphic 98" descr="Open Folder">
                <a:extLst>
                  <a:ext uri="{FF2B5EF4-FFF2-40B4-BE49-F238E27FC236}">
                    <a16:creationId xmlns:a16="http://schemas.microsoft.com/office/drawing/2014/main" id="{0154D090-178E-49B9-BBAC-B790332EEA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3668F6C1-B064-407A-BCC2-AB657E3A78E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127607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HEAT_ARTIFACT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8023EB9-C585-46B0-A3A4-ABE5E7C8FCFC}"/>
                </a:ext>
              </a:extLst>
            </p:cNvPr>
            <p:cNvGrpSpPr/>
            <p:nvPr/>
          </p:nvGrpSpPr>
          <p:grpSpPr>
            <a:xfrm>
              <a:off x="8545506" y="2322283"/>
              <a:ext cx="1310837" cy="329152"/>
              <a:chOff x="5181601" y="3935961"/>
              <a:chExt cx="1310837" cy="329152"/>
            </a:xfrm>
          </p:grpSpPr>
          <p:pic>
            <p:nvPicPr>
              <p:cNvPr id="97" name="Graphic 96" descr="Open Folder">
                <a:extLst>
                  <a:ext uri="{FF2B5EF4-FFF2-40B4-BE49-F238E27FC236}">
                    <a16:creationId xmlns:a16="http://schemas.microsoft.com/office/drawing/2014/main" id="{B6CB16D2-79F9-4C22-848D-9E34CB6DE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E5A13651-1423-4CA2-999B-B7B02A3913F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00257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HEAT_NESTED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8B797A6-7139-4BB2-A843-F2BE4A8D0370}"/>
                </a:ext>
              </a:extLst>
            </p:cNvPr>
            <p:cNvGrpSpPr/>
            <p:nvPr/>
          </p:nvGrpSpPr>
          <p:grpSpPr>
            <a:xfrm>
              <a:off x="8545506" y="2639758"/>
              <a:ext cx="1107256" cy="329152"/>
              <a:chOff x="5181601" y="3935961"/>
              <a:chExt cx="1107256" cy="329152"/>
            </a:xfrm>
          </p:grpSpPr>
          <p:pic>
            <p:nvPicPr>
              <p:cNvPr id="95" name="Graphic 94" descr="Open Folder">
                <a:extLst>
                  <a:ext uri="{FF2B5EF4-FFF2-40B4-BE49-F238E27FC236}">
                    <a16:creationId xmlns:a16="http://schemas.microsoft.com/office/drawing/2014/main" id="{CB99EBC1-9856-457A-A8F4-61385E0429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12A5B8D-56AE-48CC-9B92-B32C0D47EB9E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79899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YANG_XML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54AD83A-09BD-48C1-8820-D0BD638F3544}"/>
                </a:ext>
              </a:extLst>
            </p:cNvPr>
            <p:cNvGrpSpPr/>
            <p:nvPr/>
          </p:nvGrpSpPr>
          <p:grpSpPr>
            <a:xfrm>
              <a:off x="8545506" y="3274708"/>
              <a:ext cx="1326867" cy="329152"/>
              <a:chOff x="5181601" y="3935961"/>
              <a:chExt cx="1326867" cy="329152"/>
            </a:xfrm>
          </p:grpSpPr>
          <p:pic>
            <p:nvPicPr>
              <p:cNvPr id="93" name="Graphic 92" descr="Open Folder">
                <a:extLst>
                  <a:ext uri="{FF2B5EF4-FFF2-40B4-BE49-F238E27FC236}">
                    <a16:creationId xmlns:a16="http://schemas.microsoft.com/office/drawing/2014/main" id="{31356684-2D79-43E5-95B8-4245806CF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AC5AEA93-6A2C-47B6-943F-56123936DC3A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01860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VNF_CATALOG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41F704-5030-4D3C-85DE-2066CA555943}"/>
                </a:ext>
              </a:extLst>
            </p:cNvPr>
            <p:cNvGrpSpPr/>
            <p:nvPr/>
          </p:nvGrpSpPr>
          <p:grpSpPr>
            <a:xfrm>
              <a:off x="8545506" y="2957233"/>
              <a:ext cx="2227755" cy="329152"/>
              <a:chOff x="5181601" y="3935961"/>
              <a:chExt cx="2227755" cy="329152"/>
            </a:xfrm>
          </p:grpSpPr>
          <p:pic>
            <p:nvPicPr>
              <p:cNvPr id="91" name="Graphic 90" descr="Open Folder">
                <a:extLst>
                  <a:ext uri="{FF2B5EF4-FFF2-40B4-BE49-F238E27FC236}">
                    <a16:creationId xmlns:a16="http://schemas.microsoft.com/office/drawing/2014/main" id="{ADE8FC19-BD0F-4C4F-91A9-726F4E5B43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FDAAD793-D127-4616-A5B2-5E9F8E9BC814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919491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MODEL_INVENTORY_PROFILE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3C1AAED-C341-4CCD-863A-47E32F43A3E5}"/>
                </a:ext>
              </a:extLst>
            </p:cNvPr>
            <p:cNvGrpSpPr/>
            <p:nvPr/>
          </p:nvGrpSpPr>
          <p:grpSpPr>
            <a:xfrm>
              <a:off x="8545506" y="3592183"/>
              <a:ext cx="1269159" cy="329152"/>
              <a:chOff x="5181601" y="3935961"/>
              <a:chExt cx="1269159" cy="329152"/>
            </a:xfrm>
          </p:grpSpPr>
          <p:pic>
            <p:nvPicPr>
              <p:cNvPr id="89" name="Graphic 88" descr="Open Folder">
                <a:extLst>
                  <a:ext uri="{FF2B5EF4-FFF2-40B4-BE49-F238E27FC236}">
                    <a16:creationId xmlns:a16="http://schemas.microsoft.com/office/drawing/2014/main" id="{46640F83-F9D8-4C71-B0DD-E3CB57D29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E628AF1A-40FB-46FC-B800-867BA496782B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60895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VNF_LICENSE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DC4FBED-B0E7-44EE-AC18-B30505C9CB53}"/>
                </a:ext>
              </a:extLst>
            </p:cNvPr>
            <p:cNvGrpSpPr/>
            <p:nvPr/>
          </p:nvGrpSpPr>
          <p:grpSpPr>
            <a:xfrm>
              <a:off x="8545506" y="3909658"/>
              <a:ext cx="1530449" cy="329152"/>
              <a:chOff x="5181601" y="3935961"/>
              <a:chExt cx="1530449" cy="329152"/>
            </a:xfrm>
          </p:grpSpPr>
          <p:pic>
            <p:nvPicPr>
              <p:cNvPr id="87" name="Graphic 86" descr="Open Folder">
                <a:extLst>
                  <a:ext uri="{FF2B5EF4-FFF2-40B4-BE49-F238E27FC236}">
                    <a16:creationId xmlns:a16="http://schemas.microsoft.com/office/drawing/2014/main" id="{54B2B89F-F768-4F04-A52F-F25C4145E5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4B025E8-ADCD-4AC6-9F7A-3960AF15DE9E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222185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VENDOR_LICENSE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DED8F21-8C1A-4B58-9C0B-F629DBCCF4B3}"/>
                </a:ext>
              </a:extLst>
            </p:cNvPr>
            <p:cNvGrpSpPr/>
            <p:nvPr/>
          </p:nvGrpSpPr>
          <p:grpSpPr>
            <a:xfrm>
              <a:off x="8545506" y="4227133"/>
              <a:ext cx="1294807" cy="329152"/>
              <a:chOff x="5181601" y="3935961"/>
              <a:chExt cx="1294807" cy="329152"/>
            </a:xfrm>
          </p:grpSpPr>
          <p:pic>
            <p:nvPicPr>
              <p:cNvPr id="85" name="Graphic 84" descr="Open Folder">
                <a:extLst>
                  <a:ext uri="{FF2B5EF4-FFF2-40B4-BE49-F238E27FC236}">
                    <a16:creationId xmlns:a16="http://schemas.microsoft.com/office/drawing/2014/main" id="{3DA64BB9-3F52-47AD-B392-D442059602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9204741-D381-48B7-89B8-CE85ABACC865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86543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000" b="0" i="0" u="none" strike="noStrike" cap="none" normalizeH="0" baseline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+mn-lt"/>
                  </a:rPr>
                  <a:t>APPC_CONFIG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4777828-C69F-4270-8BA1-CDC492122106}"/>
                </a:ext>
              </a:extLst>
            </p:cNvPr>
            <p:cNvGrpSpPr/>
            <p:nvPr/>
          </p:nvGrpSpPr>
          <p:grpSpPr>
            <a:xfrm>
              <a:off x="8545506" y="4544608"/>
              <a:ext cx="1982496" cy="329152"/>
              <a:chOff x="5181601" y="3935961"/>
              <a:chExt cx="1982496" cy="329152"/>
            </a:xfrm>
          </p:grpSpPr>
          <p:pic>
            <p:nvPicPr>
              <p:cNvPr id="83" name="Graphic 82" descr="Open Folder">
                <a:extLst>
                  <a:ext uri="{FF2B5EF4-FFF2-40B4-BE49-F238E27FC236}">
                    <a16:creationId xmlns:a16="http://schemas.microsoft.com/office/drawing/2014/main" id="{7B6EBD01-34EF-4E28-8F8B-C91CBF2AAD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357F1607-5B76-4E8F-B53C-D6C3B41C49CC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167423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VF_MODULES_METADATA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BA7D228-BF4A-4915-947B-5581A8F8C14A}"/>
                </a:ext>
              </a:extLst>
            </p:cNvPr>
            <p:cNvGrpSpPr/>
            <p:nvPr/>
          </p:nvGrpSpPr>
          <p:grpSpPr>
            <a:xfrm>
              <a:off x="8545506" y="4862083"/>
              <a:ext cx="1235496" cy="329152"/>
              <a:chOff x="5181601" y="3935961"/>
              <a:chExt cx="1235496" cy="329152"/>
            </a:xfrm>
          </p:grpSpPr>
          <p:pic>
            <p:nvPicPr>
              <p:cNvPr id="81" name="Graphic 80" descr="Open Folder">
                <a:extLst>
                  <a:ext uri="{FF2B5EF4-FFF2-40B4-BE49-F238E27FC236}">
                    <a16:creationId xmlns:a16="http://schemas.microsoft.com/office/drawing/2014/main" id="{243128C8-1F97-4E58-8570-C9A71D165D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CAEACAD-6533-428B-952C-F7B65D0C5248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927232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DCAE_TOSCA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34956474-3765-413C-88F3-0561E81C266C}"/>
                </a:ext>
              </a:extLst>
            </p:cNvPr>
            <p:cNvGrpSpPr/>
            <p:nvPr/>
          </p:nvGrpSpPr>
          <p:grpSpPr>
            <a:xfrm>
              <a:off x="8545506" y="5179558"/>
              <a:ext cx="1147331" cy="329152"/>
              <a:chOff x="5181601" y="3935961"/>
              <a:chExt cx="1147331" cy="329152"/>
            </a:xfrm>
          </p:grpSpPr>
          <p:pic>
            <p:nvPicPr>
              <p:cNvPr id="79" name="Graphic 78" descr="Open Folder">
                <a:extLst>
                  <a:ext uri="{FF2B5EF4-FFF2-40B4-BE49-F238E27FC236}">
                    <a16:creationId xmlns:a16="http://schemas.microsoft.com/office/drawing/2014/main" id="{DF31CB7D-FCBC-487B-88DD-13B6CCDB40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1CBC05D8-97A2-45EE-B0E0-41DDFB944EAB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839067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DCAE_JSON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49CF516-F6CE-4B1F-B085-3F7F4C9A136B}"/>
                </a:ext>
              </a:extLst>
            </p:cNvPr>
            <p:cNvGrpSpPr/>
            <p:nvPr/>
          </p:nvGrpSpPr>
          <p:grpSpPr>
            <a:xfrm>
              <a:off x="8545506" y="5497038"/>
              <a:ext cx="773832" cy="329152"/>
              <a:chOff x="5181601" y="3935961"/>
              <a:chExt cx="773832" cy="329152"/>
            </a:xfrm>
          </p:grpSpPr>
          <p:pic>
            <p:nvPicPr>
              <p:cNvPr id="77" name="Graphic 76" descr="Open Folder">
                <a:extLst>
                  <a:ext uri="{FF2B5EF4-FFF2-40B4-BE49-F238E27FC236}">
                    <a16:creationId xmlns:a16="http://schemas.microsoft.com/office/drawing/2014/main" id="{81F6512B-8E6B-474E-B21B-4089D28FE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B7450C27-1678-479A-BF7C-1B9687D9E327}"/>
                  </a:ext>
                </a:extLst>
              </p:cNvPr>
              <p:cNvSpPr/>
              <p:nvPr/>
            </p:nvSpPr>
            <p:spPr bwMode="auto">
              <a:xfrm>
                <a:off x="5489865" y="3975098"/>
                <a:ext cx="465568" cy="2271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ts val="30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00B050"/>
                    </a:solidFill>
                  </a:rPr>
                  <a:t>PLAN</a:t>
                </a: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C858A0F-29EC-49B8-881E-F072C3213D4E}"/>
              </a:ext>
            </a:extLst>
          </p:cNvPr>
          <p:cNvGrpSpPr/>
          <p:nvPr/>
        </p:nvGrpSpPr>
        <p:grpSpPr>
          <a:xfrm>
            <a:off x="8584102" y="5673353"/>
            <a:ext cx="836348" cy="329152"/>
            <a:chOff x="5181601" y="3935961"/>
            <a:chExt cx="836348" cy="329152"/>
          </a:xfrm>
        </p:grpSpPr>
        <p:pic>
          <p:nvPicPr>
            <p:cNvPr id="110" name="Graphic 109" descr="Open Folder">
              <a:extLst>
                <a:ext uri="{FF2B5EF4-FFF2-40B4-BE49-F238E27FC236}">
                  <a16:creationId xmlns:a16="http://schemas.microsoft.com/office/drawing/2014/main" id="{96D5C55F-61C8-425A-B789-AFF3F34BB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ADB3335-A89B-428E-A1EF-4D15D5BBDD50}"/>
                </a:ext>
              </a:extLst>
            </p:cNvPr>
            <p:cNvSpPr/>
            <p:nvPr/>
          </p:nvSpPr>
          <p:spPr bwMode="auto">
            <a:xfrm>
              <a:off x="5489865" y="3975098"/>
              <a:ext cx="528084" cy="22717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B050"/>
                  </a:solidFill>
                </a:rPr>
                <a:t>GUIDE</a:t>
              </a:r>
              <a:endParaRPr kumimoji="0" lang="en-US" sz="10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00C11DF-F87F-4F84-ADA7-085B94B5E3BC}"/>
              </a:ext>
            </a:extLst>
          </p:cNvPr>
          <p:cNvGrpSpPr/>
          <p:nvPr/>
        </p:nvGrpSpPr>
        <p:grpSpPr>
          <a:xfrm>
            <a:off x="8584102" y="6330709"/>
            <a:ext cx="567094" cy="329153"/>
            <a:chOff x="5181601" y="4393160"/>
            <a:chExt cx="567094" cy="329153"/>
          </a:xfrm>
        </p:grpSpPr>
        <p:pic>
          <p:nvPicPr>
            <p:cNvPr id="113" name="Graphic 112">
              <a:extLst>
                <a:ext uri="{FF2B5EF4-FFF2-40B4-BE49-F238E27FC236}">
                  <a16:creationId xmlns:a16="http://schemas.microsoft.com/office/drawing/2014/main" id="{0AFAE3CF-3F5A-45DE-B10D-625078694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AFAB6150-D976-466C-B87A-D76DB96C8DA1}"/>
                </a:ext>
              </a:extLst>
            </p:cNvPr>
            <p:cNvSpPr/>
            <p:nvPr/>
          </p:nvSpPr>
          <p:spPr bwMode="auto">
            <a:xfrm>
              <a:off x="5510754" y="4428760"/>
              <a:ext cx="237941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228ECDD-F715-48C5-9833-F488A71AC50A}"/>
              </a:ext>
            </a:extLst>
          </p:cNvPr>
          <p:cNvGrpSpPr/>
          <p:nvPr/>
        </p:nvGrpSpPr>
        <p:grpSpPr>
          <a:xfrm>
            <a:off x="8587575" y="5951753"/>
            <a:ext cx="1089673" cy="329153"/>
            <a:chOff x="5181601" y="4393160"/>
            <a:chExt cx="1089673" cy="329153"/>
          </a:xfrm>
        </p:grpSpPr>
        <p:pic>
          <p:nvPicPr>
            <p:cNvPr id="116" name="Graphic 115">
              <a:extLst>
                <a:ext uri="{FF2B5EF4-FFF2-40B4-BE49-F238E27FC236}">
                  <a16:creationId xmlns:a16="http://schemas.microsoft.com/office/drawing/2014/main" id="{D53E45BD-FFF3-4485-8C4D-AB5FB8BF5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7DF4467-9E5E-4D90-9185-8C11BD5ED32B}"/>
                </a:ext>
              </a:extLst>
            </p:cNvPr>
            <p:cNvSpPr/>
            <p:nvPr/>
          </p:nvSpPr>
          <p:spPr bwMode="auto">
            <a:xfrm>
              <a:off x="5510754" y="4428760"/>
              <a:ext cx="760520" cy="2425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E33A8BC3-6473-48F8-8E9D-E92CD6FC42E7}"/>
              </a:ext>
            </a:extLst>
          </p:cNvPr>
          <p:cNvSpPr/>
          <p:nvPr/>
        </p:nvSpPr>
        <p:spPr bwMode="auto">
          <a:xfrm>
            <a:off x="9151196" y="397142"/>
            <a:ext cx="2683060" cy="1865708"/>
          </a:xfrm>
          <a:prstGeom prst="roundRect">
            <a:avLst>
              <a:gd name="adj" fmla="val 6261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fontAlgn="base">
              <a:spcBef>
                <a:spcPts val="30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Provided by </a:t>
            </a:r>
            <a:r>
              <a:rPr lang="en-US" sz="1100">
                <a:solidFill>
                  <a:schemeClr val="bg1"/>
                </a:solidFill>
              </a:rPr>
              <a:t>vendor </a:t>
            </a:r>
            <a:br>
              <a:rPr lang="en-US" sz="1100">
                <a:solidFill>
                  <a:schemeClr val="bg1"/>
                </a:solidFill>
              </a:rPr>
            </a:br>
            <a:r>
              <a:rPr lang="en-US" sz="1100">
                <a:solidFill>
                  <a:schemeClr val="bg1"/>
                </a:solidFill>
              </a:rPr>
              <a:t>for HEAT  base template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49EA30-F70F-4A9F-837C-7E4B779E15A0}"/>
              </a:ext>
            </a:extLst>
          </p:cNvPr>
          <p:cNvGrpSpPr/>
          <p:nvPr/>
        </p:nvGrpSpPr>
        <p:grpSpPr>
          <a:xfrm>
            <a:off x="4853950" y="5034104"/>
            <a:ext cx="829936" cy="329152"/>
            <a:chOff x="5181601" y="3935961"/>
            <a:chExt cx="829936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276D751C-C59D-4A7C-8CDB-EF37B4E90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9232FA07-BA34-4B89-AD8A-804C1CDC7658}"/>
                </a:ext>
              </a:extLst>
            </p:cNvPr>
            <p:cNvSpPr/>
            <p:nvPr/>
          </p:nvSpPr>
          <p:spPr bwMode="auto">
            <a:xfrm>
              <a:off x="5489865" y="3975098"/>
              <a:ext cx="52167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>
                      <a:lumMod val="75000"/>
                    </a:schemeClr>
                  </a:solidFill>
                </a:rPr>
                <a:t>Other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A5782B2-DF3F-415A-9A9C-639DF4F3FCEF}"/>
              </a:ext>
            </a:extLst>
          </p:cNvPr>
          <p:cNvGrpSpPr/>
          <p:nvPr/>
        </p:nvGrpSpPr>
        <p:grpSpPr>
          <a:xfrm>
            <a:off x="4853950" y="5345507"/>
            <a:ext cx="1108859" cy="329152"/>
            <a:chOff x="5181601" y="3935961"/>
            <a:chExt cx="1108859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A9E58051-AE1B-46FD-A206-45A79BF1E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ACAB1F3-6CBA-4EA7-8EF1-A46EDF596E88}"/>
                </a:ext>
              </a:extLst>
            </p:cNvPr>
            <p:cNvSpPr/>
            <p:nvPr/>
          </p:nvSpPr>
          <p:spPr bwMode="auto">
            <a:xfrm>
              <a:off x="5489865" y="3975098"/>
              <a:ext cx="80059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accent2">
                      <a:lumMod val="75000"/>
                    </a:schemeClr>
                  </a:solidFill>
                </a:rPr>
                <a:t>VFCname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125" name="Speech Bubble: Rectangle with Corners Rounded 124">
            <a:extLst>
              <a:ext uri="{FF2B5EF4-FFF2-40B4-BE49-F238E27FC236}">
                <a16:creationId xmlns:a16="http://schemas.microsoft.com/office/drawing/2014/main" id="{E9839811-561A-407D-A719-6BF9B7978013}"/>
              </a:ext>
            </a:extLst>
          </p:cNvPr>
          <p:cNvSpPr/>
          <p:nvPr/>
        </p:nvSpPr>
        <p:spPr bwMode="auto">
          <a:xfrm>
            <a:off x="7249216" y="5801356"/>
            <a:ext cx="1037971" cy="642937"/>
          </a:xfrm>
          <a:prstGeom prst="wedgeRoundRectCallout">
            <a:avLst>
              <a:gd name="adj1" fmla="val -195942"/>
              <a:gd name="adj2" fmla="val -13001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Any unrecognized artifacts</a:t>
            </a:r>
          </a:p>
        </p:txBody>
      </p:sp>
      <p:sp>
        <p:nvSpPr>
          <p:cNvPr id="126" name="Speech Bubble: Rectangle with Corners Rounded 125">
            <a:extLst>
              <a:ext uri="{FF2B5EF4-FFF2-40B4-BE49-F238E27FC236}">
                <a16:creationId xmlns:a16="http://schemas.microsoft.com/office/drawing/2014/main" id="{3998FABA-8909-431F-BE64-F8B5136C1A8B}"/>
              </a:ext>
            </a:extLst>
          </p:cNvPr>
          <p:cNvSpPr/>
          <p:nvPr/>
        </p:nvSpPr>
        <p:spPr bwMode="auto">
          <a:xfrm>
            <a:off x="3311315" y="6002505"/>
            <a:ext cx="1318166" cy="498216"/>
          </a:xfrm>
          <a:prstGeom prst="wedgeRoundRectCallout">
            <a:avLst>
              <a:gd name="adj1" fmla="val 67746"/>
              <a:gd name="adj2" fmla="val -13771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VFC/Deployment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lang="en-US" sz="1100">
                <a:solidFill>
                  <a:schemeClr val="accent2"/>
                </a:solidFill>
              </a:rPr>
              <a:t>VFC/Information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5867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llout: Line with Border and Accent Bar 73">
            <a:extLst>
              <a:ext uri="{FF2B5EF4-FFF2-40B4-BE49-F238E27FC236}">
                <a16:creationId xmlns:a16="http://schemas.microsoft.com/office/drawing/2014/main" id="{5A30C77C-3446-43C8-9D63-8A2B32BB3F51}"/>
              </a:ext>
            </a:extLst>
          </p:cNvPr>
          <p:cNvSpPr/>
          <p:nvPr/>
        </p:nvSpPr>
        <p:spPr bwMode="auto">
          <a:xfrm>
            <a:off x="4781184" y="4065234"/>
            <a:ext cx="2370737" cy="2316516"/>
          </a:xfrm>
          <a:prstGeom prst="accentBorderCallout1">
            <a:avLst>
              <a:gd name="adj1" fmla="val 39939"/>
              <a:gd name="adj2" fmla="val -3388"/>
              <a:gd name="adj3" fmla="val 24397"/>
              <a:gd name="adj4" fmla="val -12223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012467-5D93-4362-B254-E30741128702}"/>
              </a:ext>
            </a:extLst>
          </p:cNvPr>
          <p:cNvGrpSpPr/>
          <p:nvPr/>
        </p:nvGrpSpPr>
        <p:grpSpPr>
          <a:xfrm>
            <a:off x="4892057" y="4805159"/>
            <a:ext cx="902072" cy="329152"/>
            <a:chOff x="5181601" y="3935961"/>
            <a:chExt cx="902072" cy="329152"/>
          </a:xfrm>
        </p:grpSpPr>
        <p:pic>
          <p:nvPicPr>
            <p:cNvPr id="23" name="Graphic 22" descr="Open Folder">
              <a:extLst>
                <a:ext uri="{FF2B5EF4-FFF2-40B4-BE49-F238E27FC236}">
                  <a16:creationId xmlns:a16="http://schemas.microsoft.com/office/drawing/2014/main" id="{DC4A090A-2D09-45CB-9274-564F990B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2DADF84-F531-4396-8720-8F6359A5E1FF}"/>
                </a:ext>
              </a:extLst>
            </p:cNvPr>
            <p:cNvSpPr/>
            <p:nvPr/>
          </p:nvSpPr>
          <p:spPr bwMode="auto">
            <a:xfrm>
              <a:off x="5489865" y="3975098"/>
              <a:ext cx="593808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Scripts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EDD4562-D69F-4343-83BA-B5CB7F98049B}"/>
              </a:ext>
            </a:extLst>
          </p:cNvPr>
          <p:cNvGrpSpPr/>
          <p:nvPr/>
        </p:nvGrpSpPr>
        <p:grpSpPr>
          <a:xfrm>
            <a:off x="4892057" y="5433997"/>
            <a:ext cx="1456760" cy="329153"/>
            <a:chOff x="5181601" y="4393160"/>
            <a:chExt cx="1456760" cy="329153"/>
          </a:xfrm>
        </p:grpSpPr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B88FA137-37E9-435A-A4E5-E24189A65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E587E5D-9CC9-4DFD-B053-2973567B8B06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5C73D29-C238-48B3-A506-5F787603CED0}"/>
              </a:ext>
            </a:extLst>
          </p:cNvPr>
          <p:cNvGrpSpPr/>
          <p:nvPr/>
        </p:nvGrpSpPr>
        <p:grpSpPr>
          <a:xfrm>
            <a:off x="4892057" y="5119578"/>
            <a:ext cx="807494" cy="329152"/>
            <a:chOff x="5181601" y="3935961"/>
            <a:chExt cx="807494" cy="329152"/>
          </a:xfrm>
        </p:grpSpPr>
        <p:pic>
          <p:nvPicPr>
            <p:cNvPr id="65" name="Graphic 64" descr="Open Folder">
              <a:extLst>
                <a:ext uri="{FF2B5EF4-FFF2-40B4-BE49-F238E27FC236}">
                  <a16:creationId xmlns:a16="http://schemas.microsoft.com/office/drawing/2014/main" id="{39FD2AE1-D981-40BA-B6AD-E2907A611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50408D9-DCAA-4460-B2B1-47CA50865285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34A32E4-EA3B-4738-9F16-A927CE1F4B61}"/>
              </a:ext>
            </a:extLst>
          </p:cNvPr>
          <p:cNvGrpSpPr/>
          <p:nvPr/>
        </p:nvGrpSpPr>
        <p:grpSpPr>
          <a:xfrm>
            <a:off x="4892057" y="5748417"/>
            <a:ext cx="2259865" cy="329153"/>
            <a:chOff x="5181601" y="4393160"/>
            <a:chExt cx="2259865" cy="329153"/>
          </a:xfrm>
        </p:grpSpPr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FD1A68E5-927C-4E57-A480-5E3057F44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00967FE-BFB1-4127-9DFB-CDD8148961AA}"/>
                </a:ext>
              </a:extLst>
            </p:cNvPr>
            <p:cNvSpPr/>
            <p:nvPr/>
          </p:nvSpPr>
          <p:spPr bwMode="auto">
            <a:xfrm>
              <a:off x="5510754" y="4428760"/>
              <a:ext cx="193071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F9A47B2-C539-404F-BB64-282AE24AAA42}"/>
              </a:ext>
            </a:extLst>
          </p:cNvPr>
          <p:cNvGrpSpPr/>
          <p:nvPr/>
        </p:nvGrpSpPr>
        <p:grpSpPr>
          <a:xfrm>
            <a:off x="4892057" y="4176321"/>
            <a:ext cx="899186" cy="329152"/>
            <a:chOff x="5181601" y="3935961"/>
            <a:chExt cx="899186" cy="329152"/>
          </a:xfrm>
        </p:grpSpPr>
        <p:pic>
          <p:nvPicPr>
            <p:cNvPr id="84" name="Graphic 83" descr="Open Folder">
              <a:extLst>
                <a:ext uri="{FF2B5EF4-FFF2-40B4-BE49-F238E27FC236}">
                  <a16:creationId xmlns:a16="http://schemas.microsoft.com/office/drawing/2014/main" id="{3E605406-8B4C-4D7D-BA35-C52D662BF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A5370C6-7E30-4374-BE9F-73655D56ECBA}"/>
                </a:ext>
              </a:extLst>
            </p:cNvPr>
            <p:cNvSpPr/>
            <p:nvPr/>
          </p:nvSpPr>
          <p:spPr bwMode="auto">
            <a:xfrm>
              <a:off x="5489865" y="3975098"/>
              <a:ext cx="59092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sng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89" name="Callout: Line with Border and Accent Bar 88">
            <a:extLst>
              <a:ext uri="{FF2B5EF4-FFF2-40B4-BE49-F238E27FC236}">
                <a16:creationId xmlns:a16="http://schemas.microsoft.com/office/drawing/2014/main" id="{7381931B-77B6-4D9F-AD18-F78DE269AB83}"/>
              </a:ext>
            </a:extLst>
          </p:cNvPr>
          <p:cNvSpPr/>
          <p:nvPr/>
        </p:nvSpPr>
        <p:spPr bwMode="auto">
          <a:xfrm>
            <a:off x="7560161" y="4247268"/>
            <a:ext cx="2277720" cy="1515882"/>
          </a:xfrm>
          <a:prstGeom prst="accentBorderCallout1">
            <a:avLst>
              <a:gd name="adj1" fmla="val 48754"/>
              <a:gd name="adj2" fmla="val -3740"/>
              <a:gd name="adj3" fmla="val 28725"/>
              <a:gd name="adj4" fmla="val -6568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87AF5E60-E3CE-45FB-83D6-9C093C4029A3}"/>
              </a:ext>
            </a:extLst>
          </p:cNvPr>
          <p:cNvSpPr/>
          <p:nvPr/>
        </p:nvSpPr>
        <p:spPr bwMode="auto">
          <a:xfrm>
            <a:off x="738244" y="1909756"/>
            <a:ext cx="3221246" cy="1420957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F36879-A971-4F1E-B348-B2743074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476250"/>
            <a:ext cx="10822889" cy="1081088"/>
          </a:xfrm>
        </p:spPr>
        <p:txBody>
          <a:bodyPr/>
          <a:lstStyle/>
          <a:p>
            <a:r>
              <a:rPr lang="en-US"/>
              <a:t>Example for PNF packaging with TOSCA-Metadata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476A9B-E6F1-4E25-98F2-765550140CA2}"/>
              </a:ext>
            </a:extLst>
          </p:cNvPr>
          <p:cNvGrpSpPr/>
          <p:nvPr/>
        </p:nvGrpSpPr>
        <p:grpSpPr>
          <a:xfrm>
            <a:off x="755671" y="1387891"/>
            <a:ext cx="1516089" cy="624011"/>
            <a:chOff x="683716" y="1137618"/>
            <a:chExt cx="1516089" cy="6240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7B2AEC7-53F8-4DD7-A57F-9EE0AFCB98E9}"/>
                </a:ext>
              </a:extLst>
            </p:cNvPr>
            <p:cNvSpPr txBox="1"/>
            <p:nvPr/>
          </p:nvSpPr>
          <p:spPr>
            <a:xfrm>
              <a:off x="1163559" y="1290152"/>
              <a:ext cx="1036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CSAR file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4F08E5-82A9-4686-A443-108A88599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6B165A7-BC7A-4A35-A840-2B08C25CBB4C}"/>
              </a:ext>
            </a:extLst>
          </p:cNvPr>
          <p:cNvSpPr/>
          <p:nvPr/>
        </p:nvSpPr>
        <p:spPr>
          <a:xfrm>
            <a:off x="738244" y="3689966"/>
            <a:ext cx="3221247" cy="1689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4E9D6F-AC84-473F-837F-FF480D9A2071}"/>
              </a:ext>
            </a:extLst>
          </p:cNvPr>
          <p:cNvSpPr/>
          <p:nvPr/>
        </p:nvSpPr>
        <p:spPr>
          <a:xfrm>
            <a:off x="738243" y="3330714"/>
            <a:ext cx="3221247" cy="3563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ROOT</a:t>
            </a:r>
          </a:p>
        </p:txBody>
      </p:sp>
      <p:sp>
        <p:nvSpPr>
          <p:cNvPr id="70" name="Callout: Line with Border and Accent Bar 69">
            <a:extLst>
              <a:ext uri="{FF2B5EF4-FFF2-40B4-BE49-F238E27FC236}">
                <a16:creationId xmlns:a16="http://schemas.microsoft.com/office/drawing/2014/main" id="{12C77C48-0CFB-42CC-B65F-664F0B20E092}"/>
              </a:ext>
            </a:extLst>
          </p:cNvPr>
          <p:cNvSpPr/>
          <p:nvPr/>
        </p:nvSpPr>
        <p:spPr bwMode="auto">
          <a:xfrm>
            <a:off x="4791697" y="3469362"/>
            <a:ext cx="2360223" cy="502261"/>
          </a:xfrm>
          <a:prstGeom prst="accentBorderCallout1">
            <a:avLst>
              <a:gd name="adj1" fmla="val 47699"/>
              <a:gd name="adj2" fmla="val -3605"/>
              <a:gd name="adj3" fmla="val 160889"/>
              <a:gd name="adj4" fmla="val -11665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92B5C6-F29D-4E2C-9A5F-01D12C31C14B}"/>
              </a:ext>
            </a:extLst>
          </p:cNvPr>
          <p:cNvGrpSpPr/>
          <p:nvPr/>
        </p:nvGrpSpPr>
        <p:grpSpPr>
          <a:xfrm>
            <a:off x="891500" y="5034783"/>
            <a:ext cx="2162716" cy="329153"/>
            <a:chOff x="5181601" y="4393160"/>
            <a:chExt cx="2162716" cy="329153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A40289A-B940-4D81-A7F9-A5E2DA35A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D53CDF-E7CF-4D62-B8C5-6DC37F8C5B9F}"/>
                </a:ext>
              </a:extLst>
            </p:cNvPr>
            <p:cNvSpPr/>
            <p:nvPr/>
          </p:nvSpPr>
          <p:spPr bwMode="auto">
            <a:xfrm>
              <a:off x="5510754" y="4428760"/>
              <a:ext cx="183356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178563-8269-416E-A0B1-959849A5CFA5}"/>
              </a:ext>
            </a:extLst>
          </p:cNvPr>
          <p:cNvGrpSpPr/>
          <p:nvPr/>
        </p:nvGrpSpPr>
        <p:grpSpPr>
          <a:xfrm>
            <a:off x="4892057" y="3571172"/>
            <a:ext cx="2282307" cy="329153"/>
            <a:chOff x="5181601" y="4393160"/>
            <a:chExt cx="2282307" cy="329153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4EC940F-8772-4B85-8F1F-A5E9CC99F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958DBAA-CCD6-439E-A55A-4FFD5D9D3780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20FB1F-1EE2-4C5A-9E5B-49998688FBAD}"/>
              </a:ext>
            </a:extLst>
          </p:cNvPr>
          <p:cNvGrpSpPr/>
          <p:nvPr/>
        </p:nvGrpSpPr>
        <p:grpSpPr>
          <a:xfrm>
            <a:off x="891500" y="3768147"/>
            <a:ext cx="1636247" cy="329152"/>
            <a:chOff x="5181601" y="3935961"/>
            <a:chExt cx="1636247" cy="329152"/>
          </a:xfrm>
        </p:grpSpPr>
        <p:pic>
          <p:nvPicPr>
            <p:cNvPr id="35" name="Graphic 34" descr="Open Folder">
              <a:extLst>
                <a:ext uri="{FF2B5EF4-FFF2-40B4-BE49-F238E27FC236}">
                  <a16:creationId xmlns:a16="http://schemas.microsoft.com/office/drawing/2014/main" id="{920EBFBA-0297-4A6F-B0F7-6D13CA76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C443B2-E6FB-4F0A-A35F-1B25DC1F3D34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8D305C-6DF1-48DB-A09E-CB4CF9B01525}"/>
              </a:ext>
            </a:extLst>
          </p:cNvPr>
          <p:cNvGrpSpPr/>
          <p:nvPr/>
        </p:nvGrpSpPr>
        <p:grpSpPr>
          <a:xfrm>
            <a:off x="891500" y="4090901"/>
            <a:ext cx="1169773" cy="329152"/>
            <a:chOff x="5181601" y="3935961"/>
            <a:chExt cx="1169773" cy="329152"/>
          </a:xfrm>
        </p:grpSpPr>
        <p:pic>
          <p:nvPicPr>
            <p:cNvPr id="38" name="Graphic 37" descr="Open Folder">
              <a:extLst>
                <a:ext uri="{FF2B5EF4-FFF2-40B4-BE49-F238E27FC236}">
                  <a16:creationId xmlns:a16="http://schemas.microsoft.com/office/drawing/2014/main" id="{DD8743D7-20AB-4E52-A90D-A8B902F30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B7C34FF-0B45-4742-9526-6EEFAE6CF7D8}"/>
                </a:ext>
              </a:extLst>
            </p:cNvPr>
            <p:cNvSpPr/>
            <p:nvPr/>
          </p:nvSpPr>
          <p:spPr bwMode="auto">
            <a:xfrm>
              <a:off x="5489865" y="3975098"/>
              <a:ext cx="86150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63" name="Callout: Line with Border and Accent Bar 62">
            <a:extLst>
              <a:ext uri="{FF2B5EF4-FFF2-40B4-BE49-F238E27FC236}">
                <a16:creationId xmlns:a16="http://schemas.microsoft.com/office/drawing/2014/main" id="{7A4F6AF4-07EA-4D14-BB40-121BDE26495F}"/>
              </a:ext>
            </a:extLst>
          </p:cNvPr>
          <p:cNvSpPr/>
          <p:nvPr/>
        </p:nvSpPr>
        <p:spPr bwMode="auto">
          <a:xfrm>
            <a:off x="4791697" y="2948425"/>
            <a:ext cx="2370736" cy="399389"/>
          </a:xfrm>
          <a:prstGeom prst="accentBorderCallout1">
            <a:avLst>
              <a:gd name="adj1" fmla="val 99240"/>
              <a:gd name="adj2" fmla="val -4505"/>
              <a:gd name="adj3" fmla="val 250070"/>
              <a:gd name="adj4" fmla="val -9780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37FBF33-1A8E-4B8E-BBB7-4A6E68C7BFFA}"/>
              </a:ext>
            </a:extLst>
          </p:cNvPr>
          <p:cNvGrpSpPr/>
          <p:nvPr/>
        </p:nvGrpSpPr>
        <p:grpSpPr>
          <a:xfrm>
            <a:off x="4850958" y="2983542"/>
            <a:ext cx="1314621" cy="329153"/>
            <a:chOff x="1349947" y="4082743"/>
            <a:chExt cx="1314621" cy="329153"/>
          </a:xfrm>
        </p:grpSpPr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402A47A6-1E8B-453C-A485-50C12A55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154BF99-F3FB-48A8-9FAA-F2D2E36D4DCC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A5E54BB-0828-4D7D-8ED1-1E6C03685730}"/>
              </a:ext>
            </a:extLst>
          </p:cNvPr>
          <p:cNvGrpSpPr/>
          <p:nvPr/>
        </p:nvGrpSpPr>
        <p:grpSpPr>
          <a:xfrm>
            <a:off x="891500" y="4413655"/>
            <a:ext cx="1019091" cy="329152"/>
            <a:chOff x="5181601" y="3935961"/>
            <a:chExt cx="1019091" cy="329152"/>
          </a:xfrm>
        </p:grpSpPr>
        <p:pic>
          <p:nvPicPr>
            <p:cNvPr id="72" name="Graphic 71" descr="Open Folder">
              <a:extLst>
                <a:ext uri="{FF2B5EF4-FFF2-40B4-BE49-F238E27FC236}">
                  <a16:creationId xmlns:a16="http://schemas.microsoft.com/office/drawing/2014/main" id="{785C92B9-B41B-4036-BCC2-83E9F7448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3F5072F-6560-49CF-A1D3-DEB8086A2B1E}"/>
                </a:ext>
              </a:extLst>
            </p:cNvPr>
            <p:cNvSpPr/>
            <p:nvPr/>
          </p:nvSpPr>
          <p:spPr bwMode="auto">
            <a:xfrm>
              <a:off x="5489865" y="3975098"/>
              <a:ext cx="71082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97" name="Callout: Line with Border and Accent Bar 96">
            <a:extLst>
              <a:ext uri="{FF2B5EF4-FFF2-40B4-BE49-F238E27FC236}">
                <a16:creationId xmlns:a16="http://schemas.microsoft.com/office/drawing/2014/main" id="{4188A826-C458-4336-87A1-868AE4A8FE25}"/>
              </a:ext>
            </a:extLst>
          </p:cNvPr>
          <p:cNvSpPr/>
          <p:nvPr/>
        </p:nvSpPr>
        <p:spPr bwMode="auto">
          <a:xfrm>
            <a:off x="7556908" y="5904401"/>
            <a:ext cx="2277720" cy="746509"/>
          </a:xfrm>
          <a:prstGeom prst="accentBorderCallout1">
            <a:avLst>
              <a:gd name="adj1" fmla="val 16174"/>
              <a:gd name="adj2" fmla="val -4883"/>
              <a:gd name="adj3" fmla="val -125174"/>
              <a:gd name="adj4" fmla="val -8009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E978C12-ECB1-479F-8482-16A1C2F56C9B}"/>
              </a:ext>
            </a:extLst>
          </p:cNvPr>
          <p:cNvGrpSpPr/>
          <p:nvPr/>
        </p:nvGrpSpPr>
        <p:grpSpPr>
          <a:xfrm>
            <a:off x="7613337" y="6293131"/>
            <a:ext cx="576712" cy="329153"/>
            <a:chOff x="5181601" y="4393160"/>
            <a:chExt cx="576712" cy="329153"/>
          </a:xfrm>
        </p:grpSpPr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F5B758D9-746A-4036-9AD5-F46157B07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91FB1C1-7AB9-42B4-A82F-773686CF4239}"/>
                </a:ext>
              </a:extLst>
            </p:cNvPr>
            <p:cNvSpPr/>
            <p:nvPr/>
          </p:nvSpPr>
          <p:spPr bwMode="auto">
            <a:xfrm>
              <a:off x="5510754" y="4428760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47A214D-B64A-4E63-8589-6E829ABC353D}"/>
              </a:ext>
            </a:extLst>
          </p:cNvPr>
          <p:cNvGrpSpPr/>
          <p:nvPr/>
        </p:nvGrpSpPr>
        <p:grpSpPr>
          <a:xfrm>
            <a:off x="7628606" y="4286476"/>
            <a:ext cx="1366943" cy="329152"/>
            <a:chOff x="5181601" y="3935961"/>
            <a:chExt cx="1366943" cy="329152"/>
          </a:xfrm>
        </p:grpSpPr>
        <p:pic>
          <p:nvPicPr>
            <p:cNvPr id="107" name="Graphic 106" descr="Open Folder">
              <a:extLst>
                <a:ext uri="{FF2B5EF4-FFF2-40B4-BE49-F238E27FC236}">
                  <a16:creationId xmlns:a16="http://schemas.microsoft.com/office/drawing/2014/main" id="{59556FB3-9337-4DA6-BA1C-B41136A97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33C83FF-860A-498F-BF55-42893D268401}"/>
                </a:ext>
              </a:extLst>
            </p:cNvPr>
            <p:cNvSpPr/>
            <p:nvPr/>
          </p:nvSpPr>
          <p:spPr bwMode="auto">
            <a:xfrm>
              <a:off x="5489865" y="3975098"/>
              <a:ext cx="105867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Configuration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00A4634-5E24-4CD3-A5F8-0D9952435E40}"/>
              </a:ext>
            </a:extLst>
          </p:cNvPr>
          <p:cNvGrpSpPr/>
          <p:nvPr/>
        </p:nvGrpSpPr>
        <p:grpSpPr>
          <a:xfrm>
            <a:off x="4892057" y="4490740"/>
            <a:ext cx="1262747" cy="329152"/>
            <a:chOff x="5181601" y="3935961"/>
            <a:chExt cx="1262747" cy="329152"/>
          </a:xfrm>
        </p:grpSpPr>
        <p:pic>
          <p:nvPicPr>
            <p:cNvPr id="114" name="Graphic 113" descr="Open Folder">
              <a:extLst>
                <a:ext uri="{FF2B5EF4-FFF2-40B4-BE49-F238E27FC236}">
                  <a16:creationId xmlns:a16="http://schemas.microsoft.com/office/drawing/2014/main" id="{C9D9EEA5-8A95-4208-A3EC-49DC304D6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92824C9-4E35-494F-9B6B-B74BC74B5DF5}"/>
                </a:ext>
              </a:extLst>
            </p:cNvPr>
            <p:cNvSpPr/>
            <p:nvPr/>
          </p:nvSpPr>
          <p:spPr bwMode="auto">
            <a:xfrm>
              <a:off x="5489865" y="3975098"/>
              <a:ext cx="9544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accent2">
                      <a:lumMod val="75000"/>
                    </a:schemeClr>
                  </a:solidFill>
                </a:rPr>
                <a:t>Deployment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333108D7-21ED-4293-BBF7-06236A8BFE36}"/>
              </a:ext>
            </a:extLst>
          </p:cNvPr>
          <p:cNvGrpSpPr/>
          <p:nvPr/>
        </p:nvGrpSpPr>
        <p:grpSpPr>
          <a:xfrm>
            <a:off x="7628606" y="4585407"/>
            <a:ext cx="1300771" cy="329152"/>
            <a:chOff x="5181601" y="3935961"/>
            <a:chExt cx="1300771" cy="329152"/>
          </a:xfrm>
        </p:grpSpPr>
        <p:pic>
          <p:nvPicPr>
            <p:cNvPr id="117" name="Graphic 116" descr="Open Folder">
              <a:extLst>
                <a:ext uri="{FF2B5EF4-FFF2-40B4-BE49-F238E27FC236}">
                  <a16:creationId xmlns:a16="http://schemas.microsoft.com/office/drawing/2014/main" id="{1BD24804-4CFF-467A-BB55-CFE19825A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E911812-E145-4B62-9437-DE88F0F2C92A}"/>
                </a:ext>
              </a:extLst>
            </p:cNvPr>
            <p:cNvSpPr/>
            <p:nvPr/>
          </p:nvSpPr>
          <p:spPr bwMode="auto">
            <a:xfrm>
              <a:off x="5489865" y="3975098"/>
              <a:ext cx="9925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Yang_module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70D3EB8-690D-4500-822D-674C2A7B5B84}"/>
              </a:ext>
            </a:extLst>
          </p:cNvPr>
          <p:cNvGrpSpPr/>
          <p:nvPr/>
        </p:nvGrpSpPr>
        <p:grpSpPr>
          <a:xfrm>
            <a:off x="7628606" y="4870050"/>
            <a:ext cx="1434269" cy="329152"/>
            <a:chOff x="5181601" y="3935961"/>
            <a:chExt cx="1434269" cy="329152"/>
          </a:xfrm>
        </p:grpSpPr>
        <p:pic>
          <p:nvPicPr>
            <p:cNvPr id="120" name="Graphic 119" descr="Open Folder">
              <a:extLst>
                <a:ext uri="{FF2B5EF4-FFF2-40B4-BE49-F238E27FC236}">
                  <a16:creationId xmlns:a16="http://schemas.microsoft.com/office/drawing/2014/main" id="{01EFF146-7F03-4484-B739-7DF5406B7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7AAF449-EE5D-4C35-AC05-BA18A9A1FE74}"/>
                </a:ext>
              </a:extLst>
            </p:cNvPr>
            <p:cNvSpPr/>
            <p:nvPr/>
          </p:nvSpPr>
          <p:spPr bwMode="auto">
            <a:xfrm>
              <a:off x="5489865" y="3975098"/>
              <a:ext cx="112600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Measurements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FA87AE-8A46-4034-8254-2D04FE544D34}"/>
              </a:ext>
            </a:extLst>
          </p:cNvPr>
          <p:cNvGrpSpPr/>
          <p:nvPr/>
        </p:nvGrpSpPr>
        <p:grpSpPr>
          <a:xfrm>
            <a:off x="7628606" y="5154692"/>
            <a:ext cx="906880" cy="329152"/>
            <a:chOff x="5181601" y="3935961"/>
            <a:chExt cx="906880" cy="329152"/>
          </a:xfrm>
        </p:grpSpPr>
        <p:pic>
          <p:nvPicPr>
            <p:cNvPr id="123" name="Graphic 122" descr="Open Folder">
              <a:extLst>
                <a:ext uri="{FF2B5EF4-FFF2-40B4-BE49-F238E27FC236}">
                  <a16:creationId xmlns:a16="http://schemas.microsoft.com/office/drawing/2014/main" id="{B182DD37-EFFC-4CAE-895E-5637A270E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DEA25214-4A64-4AB0-B6B9-C781FBE1ECBD}"/>
                </a:ext>
              </a:extLst>
            </p:cNvPr>
            <p:cNvSpPr/>
            <p:nvPr/>
          </p:nvSpPr>
          <p:spPr bwMode="auto">
            <a:xfrm>
              <a:off x="5489865" y="3975098"/>
              <a:ext cx="59861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Events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5" name="Callout: Line with Border and Accent Bar 124">
            <a:extLst>
              <a:ext uri="{FF2B5EF4-FFF2-40B4-BE49-F238E27FC236}">
                <a16:creationId xmlns:a16="http://schemas.microsoft.com/office/drawing/2014/main" id="{B8EE4D4F-108D-49B5-AD81-765399E76295}"/>
              </a:ext>
            </a:extLst>
          </p:cNvPr>
          <p:cNvSpPr/>
          <p:nvPr/>
        </p:nvSpPr>
        <p:spPr bwMode="auto">
          <a:xfrm>
            <a:off x="10097220" y="5722144"/>
            <a:ext cx="1893893" cy="471488"/>
          </a:xfrm>
          <a:prstGeom prst="accentBorderCallout1">
            <a:avLst>
              <a:gd name="adj1" fmla="val 15045"/>
              <a:gd name="adj2" fmla="val -3942"/>
              <a:gd name="adj3" fmla="val -82069"/>
              <a:gd name="adj4" fmla="val -82161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20607ED-E772-43F8-B7E3-3D7F0976E766}"/>
              </a:ext>
            </a:extLst>
          </p:cNvPr>
          <p:cNvGrpSpPr/>
          <p:nvPr/>
        </p:nvGrpSpPr>
        <p:grpSpPr>
          <a:xfrm>
            <a:off x="10154784" y="5768713"/>
            <a:ext cx="1778964" cy="329153"/>
            <a:chOff x="5181601" y="4393160"/>
            <a:chExt cx="1778964" cy="329153"/>
          </a:xfrm>
        </p:grpSpPr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55E1DDBE-B95D-4E7B-A3EF-52A461259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5F5F040-96ED-47D3-8B36-553B9B0B83D7}"/>
                </a:ext>
              </a:extLst>
            </p:cNvPr>
            <p:cNvSpPr/>
            <p:nvPr/>
          </p:nvSpPr>
          <p:spPr bwMode="auto">
            <a:xfrm>
              <a:off x="5510754" y="4428760"/>
              <a:ext cx="144981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ves-dictionary.</a:t>
              </a:r>
              <a:r>
                <a:rPr lang="en-US" sz="120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6" name="Callout: Line with Border and Accent Bar 125">
            <a:extLst>
              <a:ext uri="{FF2B5EF4-FFF2-40B4-BE49-F238E27FC236}">
                <a16:creationId xmlns:a16="http://schemas.microsoft.com/office/drawing/2014/main" id="{2FCAADB3-07C3-41D5-BA41-306C20272194}"/>
              </a:ext>
            </a:extLst>
          </p:cNvPr>
          <p:cNvSpPr/>
          <p:nvPr/>
        </p:nvSpPr>
        <p:spPr bwMode="auto">
          <a:xfrm>
            <a:off x="10097221" y="4309451"/>
            <a:ext cx="1893892" cy="504913"/>
          </a:xfrm>
          <a:prstGeom prst="accentBorderCallout1">
            <a:avLst>
              <a:gd name="adj1" fmla="val 63581"/>
              <a:gd name="adj2" fmla="val -3942"/>
              <a:gd name="adj3" fmla="val 86164"/>
              <a:gd name="adj4" fmla="val -5345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B4849BC-B621-4A7A-B74C-F83C1717A577}"/>
              </a:ext>
            </a:extLst>
          </p:cNvPr>
          <p:cNvGrpSpPr/>
          <p:nvPr/>
        </p:nvGrpSpPr>
        <p:grpSpPr>
          <a:xfrm>
            <a:off x="10154784" y="4393379"/>
            <a:ext cx="1727668" cy="329153"/>
            <a:chOff x="5181601" y="4393160"/>
            <a:chExt cx="1727668" cy="329153"/>
          </a:xfrm>
        </p:grpSpPr>
        <p:pic>
          <p:nvPicPr>
            <p:cNvPr id="94" name="Graphic 93">
              <a:extLst>
                <a:ext uri="{FF2B5EF4-FFF2-40B4-BE49-F238E27FC236}">
                  <a16:creationId xmlns:a16="http://schemas.microsoft.com/office/drawing/2014/main" id="{388FC3DF-53F8-461D-B912-E3A7A3185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54B9706-F6ED-4252-9908-A3B21920F576}"/>
                </a:ext>
              </a:extLst>
            </p:cNvPr>
            <p:cNvSpPr/>
            <p:nvPr/>
          </p:nvSpPr>
          <p:spPr bwMode="auto">
            <a:xfrm>
              <a:off x="5510754" y="4428760"/>
              <a:ext cx="139851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yang-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module.yang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27" name="Callout: Line with Border and Accent Bar 126">
            <a:extLst>
              <a:ext uri="{FF2B5EF4-FFF2-40B4-BE49-F238E27FC236}">
                <a16:creationId xmlns:a16="http://schemas.microsoft.com/office/drawing/2014/main" id="{9FAF083F-B3A7-4A93-8723-50FBD48BAD1A}"/>
              </a:ext>
            </a:extLst>
          </p:cNvPr>
          <p:cNvSpPr/>
          <p:nvPr/>
        </p:nvSpPr>
        <p:spPr bwMode="auto">
          <a:xfrm>
            <a:off x="10097220" y="5029932"/>
            <a:ext cx="1893892" cy="447995"/>
          </a:xfrm>
          <a:prstGeom prst="accentBorderCallout1">
            <a:avLst>
              <a:gd name="adj1" fmla="val 57938"/>
              <a:gd name="adj2" fmla="val -3942"/>
              <a:gd name="adj3" fmla="val 7839"/>
              <a:gd name="adj4" fmla="val -5414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BC8634B-89EE-48B9-8865-56615140601E}"/>
              </a:ext>
            </a:extLst>
          </p:cNvPr>
          <p:cNvGrpSpPr/>
          <p:nvPr/>
        </p:nvGrpSpPr>
        <p:grpSpPr>
          <a:xfrm>
            <a:off x="10154784" y="5085591"/>
            <a:ext cx="1769346" cy="329153"/>
            <a:chOff x="5181601" y="4393160"/>
            <a:chExt cx="1769346" cy="329153"/>
          </a:xfrm>
        </p:grpSpPr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74768B28-D79E-4943-BB57-7437F1BC0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7C4753-831F-4EC0-A52B-AD964FEEF00D}"/>
                </a:ext>
              </a:extLst>
            </p:cNvPr>
            <p:cNvSpPr/>
            <p:nvPr/>
          </p:nvSpPr>
          <p:spPr bwMode="auto">
            <a:xfrm>
              <a:off x="5510754" y="4428760"/>
              <a:ext cx="14401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pm-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dictionary.</a:t>
              </a:r>
              <a:r>
                <a:rPr lang="en-US" sz="120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99AC43F-320C-47FB-960C-15DF6839CBC2}"/>
              </a:ext>
            </a:extLst>
          </p:cNvPr>
          <p:cNvGrpSpPr/>
          <p:nvPr/>
        </p:nvGrpSpPr>
        <p:grpSpPr>
          <a:xfrm>
            <a:off x="7613337" y="5966222"/>
            <a:ext cx="1148984" cy="329153"/>
            <a:chOff x="5181601" y="4393160"/>
            <a:chExt cx="1148984" cy="329153"/>
          </a:xfrm>
        </p:grpSpPr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3019C7ED-2808-4D2F-8E29-70E950B4E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95934AA9-4AB3-465E-A3C1-224BE86FB959}"/>
                </a:ext>
              </a:extLst>
            </p:cNvPr>
            <p:cNvSpPr/>
            <p:nvPr/>
          </p:nvSpPr>
          <p:spPr bwMode="auto">
            <a:xfrm>
              <a:off x="5510754" y="4428760"/>
              <a:ext cx="81983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36" name="Speech Bubble: Rectangle with Corners Rounded 135">
            <a:extLst>
              <a:ext uri="{FF2B5EF4-FFF2-40B4-BE49-F238E27FC236}">
                <a16:creationId xmlns:a16="http://schemas.microsoft.com/office/drawing/2014/main" id="{F660CAAF-939B-4689-BFC2-8F96A8A16DCD}"/>
              </a:ext>
            </a:extLst>
          </p:cNvPr>
          <p:cNvSpPr/>
          <p:nvPr/>
        </p:nvSpPr>
        <p:spPr bwMode="auto">
          <a:xfrm>
            <a:off x="7463650" y="3068053"/>
            <a:ext cx="1036222" cy="268366"/>
          </a:xfrm>
          <a:prstGeom prst="wedgeRoundRectCallout">
            <a:avLst>
              <a:gd name="adj1" fmla="val -85489"/>
              <a:gd name="adj2" fmla="val 166574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kumimoji="0" lang="en-US" sz="1100" i="0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</a:t>
            </a:r>
            <a:r>
              <a:rPr lang="en-US" sz="1100">
                <a:solidFill>
                  <a:schemeClr val="tx1"/>
                </a:solidFill>
              </a:rPr>
              <a:t>descriptor</a:t>
            </a:r>
            <a:endParaRPr kumimoji="0" lang="en-US" sz="1000" i="0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24E51C3-87D5-4164-9A95-03B355C22835}"/>
              </a:ext>
            </a:extLst>
          </p:cNvPr>
          <p:cNvGrpSpPr/>
          <p:nvPr/>
        </p:nvGrpSpPr>
        <p:grpSpPr>
          <a:xfrm>
            <a:off x="4892057" y="6062838"/>
            <a:ext cx="1596750" cy="329153"/>
            <a:chOff x="1349947" y="4082743"/>
            <a:chExt cx="1596750" cy="329153"/>
          </a:xfrm>
        </p:grpSpPr>
        <p:pic>
          <p:nvPicPr>
            <p:cNvPr id="140" name="Graphic 139">
              <a:extLst>
                <a:ext uri="{FF2B5EF4-FFF2-40B4-BE49-F238E27FC236}">
                  <a16:creationId xmlns:a16="http://schemas.microsoft.com/office/drawing/2014/main" id="{315A467F-AA15-46A6-97D1-FBC88B10C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C9F980C-A5E5-4D8D-9687-39FF19A5A936}"/>
                </a:ext>
              </a:extLst>
            </p:cNvPr>
            <p:cNvSpPr/>
            <p:nvPr/>
          </p:nvSpPr>
          <p:spPr bwMode="auto">
            <a:xfrm>
              <a:off x="1665201" y="4118343"/>
              <a:ext cx="128149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License_term.txt 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43" name="Speech Bubble: Rectangle with Corners Rounded 142">
            <a:extLst>
              <a:ext uri="{FF2B5EF4-FFF2-40B4-BE49-F238E27FC236}">
                <a16:creationId xmlns:a16="http://schemas.microsoft.com/office/drawing/2014/main" id="{FFDBBDFC-1D9B-4DFB-8577-2963A1E1CCEA}"/>
              </a:ext>
            </a:extLst>
          </p:cNvPr>
          <p:cNvSpPr/>
          <p:nvPr/>
        </p:nvSpPr>
        <p:spPr bwMode="auto">
          <a:xfrm>
            <a:off x="155927" y="5416666"/>
            <a:ext cx="2777035" cy="1017508"/>
          </a:xfrm>
          <a:prstGeom prst="wedgeRoundRectCallout">
            <a:avLst>
              <a:gd name="adj1" fmla="val -2372"/>
              <a:gd name="adj2" fmla="val -6072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metadata: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err="1">
                <a:solidFill>
                  <a:schemeClr val="tx1"/>
                </a:solidFill>
              </a:rPr>
              <a:t>pnf_product_name</a:t>
            </a:r>
            <a:r>
              <a:rPr lang="en-US" sz="900">
                <a:solidFill>
                  <a:schemeClr val="tx1"/>
                </a:solidFill>
              </a:rPr>
              <a:t>: </a:t>
            </a:r>
            <a:r>
              <a:rPr lang="en-US" sz="900" err="1">
                <a:solidFill>
                  <a:schemeClr val="tx1"/>
                </a:solidFill>
              </a:rPr>
              <a:t>gNB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err="1">
                <a:solidFill>
                  <a:schemeClr val="tx1"/>
                </a:solidFill>
              </a:rPr>
              <a:t>pnf_provider_id</a:t>
            </a:r>
            <a:r>
              <a:rPr lang="en-US" sz="900">
                <a:solidFill>
                  <a:schemeClr val="tx1"/>
                </a:solidFill>
              </a:rPr>
              <a:t>: Ericsson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pnf_package_version:1.0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pnf_release_date_time:2018-11-07T08:44-05:00</a:t>
            </a:r>
          </a:p>
        </p:txBody>
      </p: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0739BBCE-8C1F-4FE8-AA4D-1F2276C76351}"/>
              </a:ext>
            </a:extLst>
          </p:cNvPr>
          <p:cNvSpPr/>
          <p:nvPr/>
        </p:nvSpPr>
        <p:spPr bwMode="auto">
          <a:xfrm>
            <a:off x="2561449" y="1100512"/>
            <a:ext cx="5286458" cy="1578570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200">
                <a:solidFill>
                  <a:srgbClr val="C00000"/>
                </a:solidFill>
              </a:rPr>
              <a:t>Note: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This is an example of the package.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The files listed in the folder is example only. And not all files are listed here.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blue is requested by SOL004.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green is expected by ONAP.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C00000"/>
                </a:solidFill>
              </a:rPr>
              <a:t>Folder / file name in black is example only.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7" name="Speech Bubble: Rectangle with Corners Rounded 146">
            <a:extLst>
              <a:ext uri="{FF2B5EF4-FFF2-40B4-BE49-F238E27FC236}">
                <a16:creationId xmlns:a16="http://schemas.microsoft.com/office/drawing/2014/main" id="{72EA39D2-F276-4ABA-A17E-063ABA7F2322}"/>
              </a:ext>
            </a:extLst>
          </p:cNvPr>
          <p:cNvSpPr/>
          <p:nvPr/>
        </p:nvSpPr>
        <p:spPr bwMode="auto">
          <a:xfrm>
            <a:off x="3074859" y="5926098"/>
            <a:ext cx="1460962" cy="455652"/>
          </a:xfrm>
          <a:prstGeom prst="wedgeRoundRectCallout">
            <a:avLst>
              <a:gd name="adj1" fmla="val 74605"/>
              <a:gd name="adj2" fmla="val 1146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Maybe empty if no open source licenses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59917B9-65E4-4D17-AC57-7506F738EE3A}"/>
              </a:ext>
            </a:extLst>
          </p:cNvPr>
          <p:cNvGrpSpPr/>
          <p:nvPr/>
        </p:nvGrpSpPr>
        <p:grpSpPr>
          <a:xfrm>
            <a:off x="7630238" y="5445686"/>
            <a:ext cx="555823" cy="329152"/>
            <a:chOff x="5181601" y="3935961"/>
            <a:chExt cx="555823" cy="329152"/>
          </a:xfrm>
        </p:grpSpPr>
        <p:pic>
          <p:nvPicPr>
            <p:cNvPr id="138" name="Graphic 137" descr="Open Folder">
              <a:extLst>
                <a:ext uri="{FF2B5EF4-FFF2-40B4-BE49-F238E27FC236}">
                  <a16:creationId xmlns:a16="http://schemas.microsoft.com/office/drawing/2014/main" id="{7590CFAC-CE58-4317-A641-C44F2C8A5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1D2C066-BAB0-4597-A137-0C1F565DBD1D}"/>
                </a:ext>
              </a:extLst>
            </p:cNvPr>
            <p:cNvSpPr/>
            <p:nvPr/>
          </p:nvSpPr>
          <p:spPr bwMode="auto">
            <a:xfrm>
              <a:off x="5489865" y="3975098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…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09" name="Speech Bubble: Rectangle with Corners Rounded 108">
            <a:extLst>
              <a:ext uri="{FF2B5EF4-FFF2-40B4-BE49-F238E27FC236}">
                <a16:creationId xmlns:a16="http://schemas.microsoft.com/office/drawing/2014/main" id="{F4C08F39-E12D-42D3-9F89-2558C86CD175}"/>
              </a:ext>
            </a:extLst>
          </p:cNvPr>
          <p:cNvSpPr/>
          <p:nvPr/>
        </p:nvSpPr>
        <p:spPr bwMode="auto">
          <a:xfrm>
            <a:off x="8352405" y="940944"/>
            <a:ext cx="3243263" cy="1604902"/>
          </a:xfrm>
          <a:prstGeom prst="wedgeRoundRectCallout">
            <a:avLst>
              <a:gd name="adj1" fmla="val -119078"/>
              <a:gd name="adj2" fmla="val 87473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TOSCA-Meta-Version: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Created-By: Ericsson (Zu Qiang 2018-11-15)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Entry-Definitions: Definitions/</a:t>
            </a:r>
            <a:r>
              <a:rPr lang="en-US" sz="900" err="1">
                <a:solidFill>
                  <a:schemeClr val="tx1"/>
                </a:solidFill>
              </a:rPr>
              <a:t>MainServiceTemplate.yaml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Entry-Manifest: </a:t>
            </a:r>
            <a:r>
              <a:rPr lang="en-US" sz="900" err="1">
                <a:solidFill>
                  <a:schemeClr val="tx1"/>
                </a:solidFill>
              </a:rPr>
              <a:t>MainServiceTemplate.mf</a:t>
            </a:r>
            <a:endParaRPr lang="en-US" sz="90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Entry-Change-Log: Artifacts/ChangLog.txt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Entry-Tests: Artifacts/Tests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>
                <a:solidFill>
                  <a:schemeClr val="tx1"/>
                </a:solidFill>
              </a:rPr>
              <a:t>Entry-Certificate: Artifacts/License_term.txt </a:t>
            </a:r>
          </a:p>
        </p:txBody>
      </p:sp>
      <p:sp>
        <p:nvSpPr>
          <p:cNvPr id="110" name="Speech Bubble: Rectangle with Corners Rounded 109">
            <a:extLst>
              <a:ext uri="{FF2B5EF4-FFF2-40B4-BE49-F238E27FC236}">
                <a16:creationId xmlns:a16="http://schemas.microsoft.com/office/drawing/2014/main" id="{25E80F18-7345-4243-A70F-035A2EBB9429}"/>
              </a:ext>
            </a:extLst>
          </p:cNvPr>
          <p:cNvSpPr/>
          <p:nvPr/>
        </p:nvSpPr>
        <p:spPr bwMode="auto">
          <a:xfrm>
            <a:off x="8384845" y="3628305"/>
            <a:ext cx="1356060" cy="455652"/>
          </a:xfrm>
          <a:prstGeom prst="wedgeRoundRectCallout">
            <a:avLst>
              <a:gd name="adj1" fmla="val -245229"/>
              <a:gd name="adj2" fmla="val 10440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EFB6A11-9A10-4AEF-B5D0-705FCC4DB976}"/>
              </a:ext>
            </a:extLst>
          </p:cNvPr>
          <p:cNvGrpSpPr/>
          <p:nvPr/>
        </p:nvGrpSpPr>
        <p:grpSpPr>
          <a:xfrm>
            <a:off x="891500" y="4679719"/>
            <a:ext cx="2282307" cy="329153"/>
            <a:chOff x="5181601" y="4393160"/>
            <a:chExt cx="2282307" cy="329153"/>
          </a:xfrm>
        </p:grpSpPr>
        <p:pic>
          <p:nvPicPr>
            <p:cNvPr id="128" name="Graphic 127">
              <a:extLst>
                <a:ext uri="{FF2B5EF4-FFF2-40B4-BE49-F238E27FC236}">
                  <a16:creationId xmlns:a16="http://schemas.microsoft.com/office/drawing/2014/main" id="{236FEA1C-98FE-42DD-B020-698CDC577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6817FB46-C5BD-40E3-9552-D8AC70A62C7C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130" name="Speech Bubble: Rectangle with Corners Rounded 129">
            <a:extLst>
              <a:ext uri="{FF2B5EF4-FFF2-40B4-BE49-F238E27FC236}">
                <a16:creationId xmlns:a16="http://schemas.microsoft.com/office/drawing/2014/main" id="{C03D9CFE-FA0B-4F16-B825-D82D4B77B62A}"/>
              </a:ext>
            </a:extLst>
          </p:cNvPr>
          <p:cNvSpPr/>
          <p:nvPr/>
        </p:nvSpPr>
        <p:spPr bwMode="auto">
          <a:xfrm>
            <a:off x="3210449" y="5284494"/>
            <a:ext cx="1428838" cy="259853"/>
          </a:xfrm>
          <a:prstGeom prst="wedgeRoundRectCallout">
            <a:avLst>
              <a:gd name="adj1" fmla="val -64056"/>
              <a:gd name="adj2" fmla="val -19647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Copy of NF descriptor?</a:t>
            </a:r>
          </a:p>
        </p:txBody>
      </p:sp>
      <p:sp>
        <p:nvSpPr>
          <p:cNvPr id="131" name="Speech Bubble: Rectangle with Corners Rounded 130">
            <a:extLst>
              <a:ext uri="{FF2B5EF4-FFF2-40B4-BE49-F238E27FC236}">
                <a16:creationId xmlns:a16="http://schemas.microsoft.com/office/drawing/2014/main" id="{D25E9C08-385D-4320-A467-12A4C96A9B2A}"/>
              </a:ext>
            </a:extLst>
          </p:cNvPr>
          <p:cNvSpPr/>
          <p:nvPr/>
        </p:nvSpPr>
        <p:spPr bwMode="auto">
          <a:xfrm>
            <a:off x="9891518" y="3739575"/>
            <a:ext cx="1356060" cy="268366"/>
          </a:xfrm>
          <a:prstGeom prst="wedgeRoundRectCallout">
            <a:avLst>
              <a:gd name="adj1" fmla="val -120087"/>
              <a:gd name="adj2" fmla="val 20932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If HEAT is not used…</a:t>
            </a:r>
          </a:p>
        </p:txBody>
      </p:sp>
      <p:sp>
        <p:nvSpPr>
          <p:cNvPr id="134" name="Speech Bubble: Rectangle with Corners Rounded 133">
            <a:extLst>
              <a:ext uri="{FF2B5EF4-FFF2-40B4-BE49-F238E27FC236}">
                <a16:creationId xmlns:a16="http://schemas.microsoft.com/office/drawing/2014/main" id="{A2871206-A170-46C3-8C2C-8A28B6B0345C}"/>
              </a:ext>
            </a:extLst>
          </p:cNvPr>
          <p:cNvSpPr/>
          <p:nvPr/>
        </p:nvSpPr>
        <p:spPr bwMode="auto">
          <a:xfrm>
            <a:off x="3054216" y="5623636"/>
            <a:ext cx="1491542" cy="268366"/>
          </a:xfrm>
          <a:prstGeom prst="wedgeRoundRectCallout">
            <a:avLst>
              <a:gd name="adj1" fmla="val 72895"/>
              <a:gd name="adj2" fmla="val 2954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 ONAP requirement</a:t>
            </a:r>
          </a:p>
        </p:txBody>
      </p:sp>
    </p:spTree>
    <p:extLst>
      <p:ext uri="{BB962C8B-B14F-4D97-AF65-F5344CB8AC3E}">
        <p14:creationId xmlns:p14="http://schemas.microsoft.com/office/powerpoint/2010/main" val="1906781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AF13C9-C647-47A3-B261-58EBB8C4911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9425" y="1293341"/>
            <a:ext cx="10534564" cy="49439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Proposed changes to ONAP</a:t>
            </a:r>
          </a:p>
          <a:p>
            <a:pPr lvl="1"/>
            <a:r>
              <a:rPr lang="en-US" dirty="0"/>
              <a:t>Update VNFSDK tool to include PNF</a:t>
            </a:r>
          </a:p>
          <a:p>
            <a:pPr lvl="2"/>
            <a:r>
              <a:rPr lang="en-US" dirty="0"/>
              <a:t>VNFSDK-xxx: PNF packaging support</a:t>
            </a:r>
          </a:p>
          <a:p>
            <a:pPr lvl="1"/>
            <a:r>
              <a:rPr lang="en-US" dirty="0"/>
              <a:t>Update VNF requirement documentation to include PNF package</a:t>
            </a:r>
          </a:p>
          <a:p>
            <a:pPr lvl="2"/>
            <a:r>
              <a:rPr lang="en-US" u="sng" dirty="0">
                <a:hlinkClick r:id="rId2"/>
              </a:rPr>
              <a:t>VNFRQTS-497</a:t>
            </a:r>
            <a:r>
              <a:rPr lang="en-US" u="sng" dirty="0"/>
              <a:t>: </a:t>
            </a:r>
            <a:r>
              <a:rPr lang="en-US" dirty="0"/>
              <a:t>Adding </a:t>
            </a:r>
            <a:r>
              <a:rPr lang="en-US" dirty="0" err="1"/>
              <a:t>xNF</a:t>
            </a:r>
            <a:r>
              <a:rPr lang="en-US" dirty="0"/>
              <a:t> Package security</a:t>
            </a:r>
          </a:p>
          <a:p>
            <a:pPr lvl="2"/>
            <a:r>
              <a:rPr lang="en-US" dirty="0">
                <a:hlinkClick r:id="rId3"/>
              </a:rPr>
              <a:t>VNFRQTS-498</a:t>
            </a:r>
            <a:r>
              <a:rPr lang="en-US" dirty="0"/>
              <a:t>: Adding VES Event Registration requirement to PNF package</a:t>
            </a:r>
          </a:p>
          <a:p>
            <a:pPr lvl="2"/>
            <a:r>
              <a:rPr lang="en-US" u="sng" dirty="0">
                <a:hlinkClick r:id="rId4"/>
              </a:rPr>
              <a:t>VNFRQTS-499</a:t>
            </a:r>
            <a:r>
              <a:rPr lang="en-US" u="sng" dirty="0"/>
              <a:t>: </a:t>
            </a:r>
            <a:r>
              <a:rPr lang="en-US" dirty="0"/>
              <a:t>PNF CSAR Package</a:t>
            </a:r>
          </a:p>
          <a:p>
            <a:pPr lvl="2"/>
            <a:r>
              <a:rPr lang="en-US" dirty="0"/>
              <a:t>?</a:t>
            </a:r>
          </a:p>
          <a:p>
            <a:pPr lvl="1"/>
            <a:r>
              <a:rPr lang="en-US" dirty="0"/>
              <a:t>Update SDC to adopt PNF package requirements </a:t>
            </a:r>
          </a:p>
          <a:p>
            <a:pPr lvl="2"/>
            <a:r>
              <a:rPr lang="en-US" dirty="0"/>
              <a:t>SDC-</a:t>
            </a:r>
            <a:r>
              <a:rPr lang="en-US" dirty="0" err="1"/>
              <a:t>xxxx</a:t>
            </a:r>
            <a:r>
              <a:rPr lang="en-US" dirty="0"/>
              <a:t>: PNF packaging support</a:t>
            </a:r>
          </a:p>
          <a:p>
            <a:r>
              <a:rPr lang="en-US" dirty="0"/>
              <a:t>Proposed changes to ETSI NFV</a:t>
            </a:r>
          </a:p>
          <a:p>
            <a:pPr lvl="1"/>
            <a:r>
              <a:rPr lang="en-US" dirty="0"/>
              <a:t>Adding PNF package requirements to SOL004</a:t>
            </a:r>
          </a:p>
          <a:p>
            <a:pPr lvl="2" fontAlgn="ctr"/>
            <a:r>
              <a:rPr lang="en-US" dirty="0"/>
              <a:t>Extend SOL004 WI proposed: </a:t>
            </a:r>
            <a:r>
              <a:rPr lang="en-US" dirty="0">
                <a:hlinkClick r:id="rId5"/>
              </a:rPr>
              <a:t>Specification of PNF Package file structure</a:t>
            </a:r>
            <a:r>
              <a:rPr lang="en-US" dirty="0"/>
              <a:t> (Arturo )</a:t>
            </a:r>
          </a:p>
          <a:p>
            <a:pPr lvl="2" fontAlgn="ctr"/>
            <a:r>
              <a:rPr lang="en-US" dirty="0"/>
              <a:t>Adding PNF Package Support in SOL004 CR (Zu, …)</a:t>
            </a:r>
          </a:p>
          <a:p>
            <a:pPr lvl="1"/>
            <a:r>
              <a:rPr lang="en-US" dirty="0"/>
              <a:t>Update PNFD in SOL001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99F4C-E5E8-485F-85D2-46BC13BCC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2E20A60-AB74-44A7-B38B-D1232EF0D4DE}"/>
              </a:ext>
            </a:extLst>
          </p:cNvPr>
          <p:cNvSpPr/>
          <p:nvPr/>
        </p:nvSpPr>
        <p:spPr bwMode="auto">
          <a:xfrm>
            <a:off x="10631506" y="3009601"/>
            <a:ext cx="764965" cy="31944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400"/>
              <a:t>merged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4D4A2D-45C4-4CCE-9246-39FEF8BC3899}"/>
              </a:ext>
            </a:extLst>
          </p:cNvPr>
          <p:cNvSpPr/>
          <p:nvPr/>
        </p:nvSpPr>
        <p:spPr bwMode="auto">
          <a:xfrm>
            <a:off x="6149514" y="3326762"/>
            <a:ext cx="751645" cy="31944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400"/>
              <a:t>opened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D6BCE3C-934E-47CB-ADF5-84D9824C55B5}"/>
              </a:ext>
            </a:extLst>
          </p:cNvPr>
          <p:cNvSpPr/>
          <p:nvPr/>
        </p:nvSpPr>
        <p:spPr bwMode="auto">
          <a:xfrm>
            <a:off x="7025842" y="2690157"/>
            <a:ext cx="751645" cy="31944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400"/>
              <a:t>opened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3402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6F811-3C00-467A-B8F3-65D320DE7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386861"/>
            <a:ext cx="10583996" cy="6418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VNFD/PNFD/NSD properties alignment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9852CB-0D9E-41ED-BB46-3DEF2F5CB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632235"/>
              </p:ext>
            </p:extLst>
          </p:nvPr>
        </p:nvGraphicFramePr>
        <p:xfrm>
          <a:off x="503402" y="1756752"/>
          <a:ext cx="11195539" cy="388646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52916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1953068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2306482">
                  <a:extLst>
                    <a:ext uri="{9D8B030D-6E8A-4147-A177-3AD203B41FA5}">
                      <a16:colId xmlns:a16="http://schemas.microsoft.com/office/drawing/2014/main" val="799723579"/>
                    </a:ext>
                  </a:extLst>
                </a:gridCol>
                <a:gridCol w="4483073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PNFD</a:t>
                      </a:r>
                      <a:endParaRPr lang="sv-SE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VNFD</a:t>
                      </a:r>
                      <a:endParaRPr lang="sv-SE" sz="14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NSD</a:t>
                      </a:r>
                      <a:endParaRPr lang="sv-SE" sz="14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400" b="1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</a:p>
                  </a:txBody>
                  <a:tcPr marL="9678" marR="37331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Proposed new name in PNFD: </a:t>
                      </a:r>
                      <a:r>
                        <a:rPr lang="en-GB" sz="12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Better to be aligned. Proposed new name in VNFD: name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651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in PNFD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Better to align with VNFD. VNFD uses </a:t>
                      </a:r>
                      <a:r>
                        <a:rPr lang="en-GB" sz="12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for only software change. </a:t>
                      </a:r>
                      <a:r>
                        <a:rPr lang="en-US" sz="12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descriptor_id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be changed   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only due to descriptor evolution itself like security adding.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Long-term view, it would be useful to upgrade PNF software.</a:t>
                      </a:r>
                      <a:endParaRPr lang="sv-S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It is also useful for service provider to get such information for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OAM view like trouble-shooting, service checking, PNF 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packability checking  and so on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Align with ONAP model </a:t>
                      </a:r>
                      <a:endParaRPr lang="sv-S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sv-SE" sz="12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007293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function_description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product_info_description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VNFD: function_description. </a:t>
                      </a:r>
                    </a:p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Add function_description into NSD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descriptor_invariant_id</a:t>
                      </a:r>
                      <a:endParaRPr lang="sv-SE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product_name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invariant_id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sv-SE" sz="12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 / PNFD: invariant_id</a:t>
                      </a:r>
                      <a:endParaRPr lang="sv-SE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geographical_location_info</a:t>
                      </a:r>
                      <a:endParaRPr lang="sv-SE" sz="12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305339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92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091C09B-DA38-43F2-94C8-7937E70A8ECC}"/>
              </a:ext>
            </a:extLst>
          </p:cNvPr>
          <p:cNvSpPr/>
          <p:nvPr/>
        </p:nvSpPr>
        <p:spPr>
          <a:xfrm>
            <a:off x="3210167" y="1617829"/>
            <a:ext cx="2165373" cy="10149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664A28B-D0F2-4367-A340-290F15458F3A}"/>
              </a:ext>
            </a:extLst>
          </p:cNvPr>
          <p:cNvSpPr/>
          <p:nvPr/>
        </p:nvSpPr>
        <p:spPr>
          <a:xfrm>
            <a:off x="7326640" y="1438056"/>
            <a:ext cx="3049852" cy="203807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82892" y="138513"/>
            <a:ext cx="11022355" cy="890220"/>
          </a:xfrm>
        </p:spPr>
        <p:txBody>
          <a:bodyPr>
            <a:noAutofit/>
          </a:bodyPr>
          <a:lstStyle/>
          <a:p>
            <a:r>
              <a:rPr lang="en-GB" sz="2667" cap="none" dirty="0">
                <a:solidFill>
                  <a:schemeClr val="bg1"/>
                </a:solidFill>
              </a:rPr>
              <a:t>NFV Release 2: stage 2 and stage 3 specification summary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5565E-846B-4BDE-8180-5C6FA332F8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882" y="2906352"/>
            <a:ext cx="5310245" cy="35041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09DB81-6286-412E-B7E7-30DB9397EAAD}"/>
              </a:ext>
            </a:extLst>
          </p:cNvPr>
          <p:cNvSpPr txBox="1"/>
          <p:nvPr/>
        </p:nvSpPr>
        <p:spPr>
          <a:xfrm>
            <a:off x="8380466" y="5466275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3FAFB8-5022-4C36-A3A6-21909DFCBCD3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711960" y="4986646"/>
            <a:ext cx="1700794" cy="2553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9FBDC1-1A1E-4C67-8829-4CAC21C9C6B3}"/>
              </a:ext>
            </a:extLst>
          </p:cNvPr>
          <p:cNvSpPr txBox="1"/>
          <p:nvPr/>
        </p:nvSpPr>
        <p:spPr>
          <a:xfrm>
            <a:off x="7412754" y="5072695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006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0AB474-981B-43AF-86A7-0A6E64A0EDE7}"/>
              </a:ext>
            </a:extLst>
          </p:cNvPr>
          <p:cNvCxnSpPr>
            <a:cxnSpLocks/>
          </p:cNvCxnSpPr>
          <p:nvPr/>
        </p:nvCxnSpPr>
        <p:spPr>
          <a:xfrm flipH="1" flipV="1">
            <a:off x="5125576" y="5602197"/>
            <a:ext cx="2379169" cy="8083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B628E2-C753-4D5A-A564-7D8DAA748708}"/>
              </a:ext>
            </a:extLst>
          </p:cNvPr>
          <p:cNvSpPr txBox="1"/>
          <p:nvPr/>
        </p:nvSpPr>
        <p:spPr>
          <a:xfrm>
            <a:off x="8113694" y="3756530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007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9079D1-53F9-425F-8D9F-F23E9153EB80}"/>
              </a:ext>
            </a:extLst>
          </p:cNvPr>
          <p:cNvCxnSpPr>
            <a:cxnSpLocks/>
          </p:cNvCxnSpPr>
          <p:nvPr/>
        </p:nvCxnSpPr>
        <p:spPr>
          <a:xfrm flipH="1" flipV="1">
            <a:off x="5813677" y="3857889"/>
            <a:ext cx="2242280" cy="209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84B950-265E-47B8-939C-C880587AF0EB}"/>
              </a:ext>
            </a:extLst>
          </p:cNvPr>
          <p:cNvSpPr txBox="1"/>
          <p:nvPr/>
        </p:nvSpPr>
        <p:spPr>
          <a:xfrm>
            <a:off x="9823193" y="4525167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008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B0CA25-294F-4B8F-B22D-76A589F095BE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5088718" y="4508090"/>
            <a:ext cx="4752709" cy="3546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737AFC-D9C5-42A6-9DD9-3E424E8E8468}"/>
              </a:ext>
            </a:extLst>
          </p:cNvPr>
          <p:cNvSpPr txBox="1"/>
          <p:nvPr/>
        </p:nvSpPr>
        <p:spPr>
          <a:xfrm>
            <a:off x="3558742" y="1691703"/>
            <a:ext cx="1343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C6CDEB-8C40-4475-9EB6-7F3DADBE533C}"/>
              </a:ext>
            </a:extLst>
          </p:cNvPr>
          <p:cNvCxnSpPr/>
          <p:nvPr/>
        </p:nvCxnSpPr>
        <p:spPr>
          <a:xfrm>
            <a:off x="4773817" y="2445152"/>
            <a:ext cx="190609" cy="741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C4ED248-0C6F-4F95-8A53-B7C1C06E73CC}"/>
              </a:ext>
            </a:extLst>
          </p:cNvPr>
          <p:cNvSpPr txBox="1"/>
          <p:nvPr/>
        </p:nvSpPr>
        <p:spPr>
          <a:xfrm>
            <a:off x="7512958" y="6173821"/>
            <a:ext cx="1430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B30178-EC28-4EB3-A83B-56FD5F08D6AD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7212925" y="5466278"/>
            <a:ext cx="1167541" cy="169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F2C2005-3EB4-4CC2-B901-663C1892AA0B}"/>
              </a:ext>
            </a:extLst>
          </p:cNvPr>
          <p:cNvSpPr txBox="1"/>
          <p:nvPr/>
        </p:nvSpPr>
        <p:spPr>
          <a:xfrm>
            <a:off x="7488581" y="2429430"/>
            <a:ext cx="133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011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(VNF </a:t>
            </a:r>
            <a:r>
              <a:rPr lang="en-US" sz="16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Pkg</a:t>
            </a: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BA4ECE-E5E1-418B-A8FC-235D62035DB6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6530016" y="3142910"/>
            <a:ext cx="1582149" cy="9605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EF6A28-9FAB-4748-B395-353D11EACD56}"/>
              </a:ext>
            </a:extLst>
          </p:cNvPr>
          <p:cNvSpPr txBox="1"/>
          <p:nvPr/>
        </p:nvSpPr>
        <p:spPr>
          <a:xfrm>
            <a:off x="8832659" y="2436943"/>
            <a:ext cx="1481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(NS templates)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66D8586-E0EC-4170-BD2E-2AE0ADE9B755}"/>
              </a:ext>
            </a:extLst>
          </p:cNvPr>
          <p:cNvCxnSpPr>
            <a:cxnSpLocks/>
          </p:cNvCxnSpPr>
          <p:nvPr/>
        </p:nvCxnSpPr>
        <p:spPr>
          <a:xfrm flipH="1">
            <a:off x="7025855" y="3156993"/>
            <a:ext cx="3006583" cy="996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6EC74D6-47BA-4C36-9E1D-5CF3F808CA2A}"/>
              </a:ext>
            </a:extLst>
          </p:cNvPr>
          <p:cNvSpPr txBox="1"/>
          <p:nvPr/>
        </p:nvSpPr>
        <p:spPr>
          <a:xfrm>
            <a:off x="5310723" y="1696409"/>
            <a:ext cx="1897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010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(NFV-MANO Functional </a:t>
            </a:r>
            <a:r>
              <a:rPr lang="en-US" sz="16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Reqs</a:t>
            </a: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5C0E20-338D-408D-9014-BC6A86C8E2BC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6259391" y="2527406"/>
            <a:ext cx="97018" cy="3747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1A97767-A878-4990-A33E-CDA53C331E43}"/>
              </a:ext>
            </a:extLst>
          </p:cNvPr>
          <p:cNvSpPr txBox="1"/>
          <p:nvPr/>
        </p:nvSpPr>
        <p:spPr>
          <a:xfrm>
            <a:off x="208700" y="1641407"/>
            <a:ext cx="19878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015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 Information Model Report)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+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016 (Papyrus Guidelines),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017 (UML Modeling Guidelines),</a:t>
            </a:r>
          </a:p>
          <a:p>
            <a:pPr marL="232828" indent="-232828" defTabSz="121917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024 (NFV Information Model External Touchpoints)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007DB7-657C-420D-9E57-2BB81FD34211}"/>
              </a:ext>
            </a:extLst>
          </p:cNvPr>
          <p:cNvCxnSpPr/>
          <p:nvPr/>
        </p:nvCxnSpPr>
        <p:spPr>
          <a:xfrm>
            <a:off x="1793283" y="2677237"/>
            <a:ext cx="252500" cy="224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96F515F-460A-49E1-9AEF-07A6054440BB}"/>
              </a:ext>
            </a:extLst>
          </p:cNvPr>
          <p:cNvSpPr txBox="1"/>
          <p:nvPr/>
        </p:nvSpPr>
        <p:spPr>
          <a:xfrm>
            <a:off x="2323413" y="6309320"/>
            <a:ext cx="1660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002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0292BB4-CBA4-4887-81A7-5C36F3B9BA87}"/>
              </a:ext>
            </a:extLst>
          </p:cNvPr>
          <p:cNvCxnSpPr>
            <a:cxnSpLocks/>
          </p:cNvCxnSpPr>
          <p:nvPr/>
        </p:nvCxnSpPr>
        <p:spPr>
          <a:xfrm flipV="1">
            <a:off x="3153590" y="4933410"/>
            <a:ext cx="410409" cy="14618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1EC7FDF-5813-40A0-A41B-C27CACD50AFF}"/>
              </a:ext>
            </a:extLst>
          </p:cNvPr>
          <p:cNvCxnSpPr>
            <a:cxnSpLocks/>
          </p:cNvCxnSpPr>
          <p:nvPr/>
        </p:nvCxnSpPr>
        <p:spPr>
          <a:xfrm flipH="1" flipV="1">
            <a:off x="4378468" y="5398640"/>
            <a:ext cx="765107" cy="10119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006312B-2355-440A-94E2-B1EC2E963197}"/>
              </a:ext>
            </a:extLst>
          </p:cNvPr>
          <p:cNvSpPr txBox="1"/>
          <p:nvPr/>
        </p:nvSpPr>
        <p:spPr>
          <a:xfrm>
            <a:off x="4428474" y="6309321"/>
            <a:ext cx="1430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003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2746688-2161-4B05-86D2-0105809126CE}"/>
              </a:ext>
            </a:extLst>
          </p:cNvPr>
          <p:cNvCxnSpPr/>
          <p:nvPr/>
        </p:nvCxnSpPr>
        <p:spPr>
          <a:xfrm flipV="1">
            <a:off x="1541436" y="5627631"/>
            <a:ext cx="998785" cy="5081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D2150A1-1BE4-4C43-B969-C7C1EE5CCAF6}"/>
              </a:ext>
            </a:extLst>
          </p:cNvPr>
          <p:cNvSpPr txBox="1"/>
          <p:nvPr/>
        </p:nvSpPr>
        <p:spPr>
          <a:xfrm>
            <a:off x="282892" y="6087527"/>
            <a:ext cx="1526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NFV-TST 008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(NFVI metrics)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ACF10-5EF6-49AB-9EAD-3F54D499C380}"/>
              </a:ext>
            </a:extLst>
          </p:cNvPr>
          <p:cNvSpPr txBox="1"/>
          <p:nvPr/>
        </p:nvSpPr>
        <p:spPr>
          <a:xfrm>
            <a:off x="8092673" y="4023930"/>
            <a:ext cx="141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CAC896-B966-4921-A1FE-1605ABA95021}"/>
              </a:ext>
            </a:extLst>
          </p:cNvPr>
          <p:cNvSpPr txBox="1"/>
          <p:nvPr/>
        </p:nvSpPr>
        <p:spPr>
          <a:xfrm>
            <a:off x="9826638" y="4825703"/>
            <a:ext cx="141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74CDE8-F3B7-4D5F-BD3C-A2F0529296B0}"/>
              </a:ext>
            </a:extLst>
          </p:cNvPr>
          <p:cNvSpPr txBox="1"/>
          <p:nvPr/>
        </p:nvSpPr>
        <p:spPr>
          <a:xfrm>
            <a:off x="10354190" y="2022675"/>
            <a:ext cx="14164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001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006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and NS 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Descriptors)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FD13EE1-0ECA-436D-ACC9-E17F927FCBCD}"/>
              </a:ext>
            </a:extLst>
          </p:cNvPr>
          <p:cNvSpPr txBox="1"/>
          <p:nvPr/>
        </p:nvSpPr>
        <p:spPr>
          <a:xfrm>
            <a:off x="3573458" y="1967150"/>
            <a:ext cx="1376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NFV-SOL005</a:t>
            </a:r>
          </a:p>
        </p:txBody>
      </p:sp>
      <p:sp>
        <p:nvSpPr>
          <p:cNvPr id="40" name="Rounded Rectangle 38">
            <a:extLst>
              <a:ext uri="{FF2B5EF4-FFF2-40B4-BE49-F238E27FC236}">
                <a16:creationId xmlns:a16="http://schemas.microsoft.com/office/drawing/2014/main" id="{8219FD85-2AF6-4B39-8E4A-CCC50994BA63}"/>
              </a:ext>
            </a:extLst>
          </p:cNvPr>
          <p:cNvSpPr/>
          <p:nvPr/>
        </p:nvSpPr>
        <p:spPr>
          <a:xfrm>
            <a:off x="9841427" y="4513445"/>
            <a:ext cx="1463820" cy="69866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Rounded Rectangle 39">
            <a:extLst>
              <a:ext uri="{FF2B5EF4-FFF2-40B4-BE49-F238E27FC236}">
                <a16:creationId xmlns:a16="http://schemas.microsoft.com/office/drawing/2014/main" id="{E49F66ED-5656-49A4-862B-63026543D91D}"/>
              </a:ext>
            </a:extLst>
          </p:cNvPr>
          <p:cNvSpPr/>
          <p:nvPr/>
        </p:nvSpPr>
        <p:spPr>
          <a:xfrm>
            <a:off x="8081331" y="3732687"/>
            <a:ext cx="1506548" cy="69866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ounded Rectangle 40">
            <a:extLst>
              <a:ext uri="{FF2B5EF4-FFF2-40B4-BE49-F238E27FC236}">
                <a16:creationId xmlns:a16="http://schemas.microsoft.com/office/drawing/2014/main" id="{AFB36E62-CC81-4A0C-8D87-C0F8528E44A4}"/>
              </a:ext>
            </a:extLst>
          </p:cNvPr>
          <p:cNvSpPr/>
          <p:nvPr/>
        </p:nvSpPr>
        <p:spPr>
          <a:xfrm>
            <a:off x="3545172" y="1741320"/>
            <a:ext cx="1525152" cy="63444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ounded Rectangle 41">
            <a:extLst>
              <a:ext uri="{FF2B5EF4-FFF2-40B4-BE49-F238E27FC236}">
                <a16:creationId xmlns:a16="http://schemas.microsoft.com/office/drawing/2014/main" id="{0939F473-C24F-4B1B-B800-7386871B006F}"/>
              </a:ext>
            </a:extLst>
          </p:cNvPr>
          <p:cNvSpPr/>
          <p:nvPr/>
        </p:nvSpPr>
        <p:spPr>
          <a:xfrm>
            <a:off x="7420579" y="1925451"/>
            <a:ext cx="1383172" cy="121745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Snip and Round Single Corner Rectangle 42">
            <a:extLst>
              <a:ext uri="{FF2B5EF4-FFF2-40B4-BE49-F238E27FC236}">
                <a16:creationId xmlns:a16="http://schemas.microsoft.com/office/drawing/2014/main" id="{3F2EC6E4-C448-499B-9D87-01657B939AF5}"/>
              </a:ext>
            </a:extLst>
          </p:cNvPr>
          <p:cNvSpPr/>
          <p:nvPr/>
        </p:nvSpPr>
        <p:spPr>
          <a:xfrm flipH="1">
            <a:off x="8327737" y="2061035"/>
            <a:ext cx="3407088" cy="1069636"/>
          </a:xfrm>
          <a:prstGeom prst="snipRoundRect">
            <a:avLst>
              <a:gd name="adj1" fmla="val 13219"/>
              <a:gd name="adj2" fmla="val 50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066770-4CDB-457B-9D49-4A7464786FC3}"/>
              </a:ext>
            </a:extLst>
          </p:cNvPr>
          <p:cNvSpPr txBox="1"/>
          <p:nvPr/>
        </p:nvSpPr>
        <p:spPr>
          <a:xfrm>
            <a:off x="3108965" y="877931"/>
            <a:ext cx="501837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67" dirty="0">
                <a:solidFill>
                  <a:prstClr val="black"/>
                </a:solidFill>
                <a:latin typeface="Calibri"/>
                <a:ea typeface="ＭＳ Ｐゴシック" charset="-128"/>
              </a:rPr>
              <a:t>(*) Release 2 Stage 3 work items in </a:t>
            </a:r>
            <a:r>
              <a:rPr lang="en-US" sz="1867" b="1" dirty="0">
                <a:solidFill>
                  <a:srgbClr val="00B050"/>
                </a:solidFill>
                <a:latin typeface="Calibri"/>
                <a:ea typeface="ＭＳ Ｐゴシック" charset="-128"/>
              </a:rPr>
              <a:t>“green”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9A3E9A-7BB9-4B69-9B97-C153B5359769}"/>
              </a:ext>
            </a:extLst>
          </p:cNvPr>
          <p:cNvSpPr txBox="1"/>
          <p:nvPr/>
        </p:nvSpPr>
        <p:spPr>
          <a:xfrm>
            <a:off x="7233446" y="1874974"/>
            <a:ext cx="1698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SOL004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Packaging)</a:t>
            </a:r>
          </a:p>
        </p:txBody>
      </p:sp>
      <p:sp>
        <p:nvSpPr>
          <p:cNvPr id="49" name="Explosion 1 46">
            <a:extLst>
              <a:ext uri="{FF2B5EF4-FFF2-40B4-BE49-F238E27FC236}">
                <a16:creationId xmlns:a16="http://schemas.microsoft.com/office/drawing/2014/main" id="{FEF4BE29-469E-4B4C-B88E-B70C825FE7AC}"/>
              </a:ext>
            </a:extLst>
          </p:cNvPr>
          <p:cNvSpPr/>
          <p:nvPr/>
        </p:nvSpPr>
        <p:spPr>
          <a:xfrm>
            <a:off x="9519377" y="4854061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FD7A67F-AA9E-4B34-9246-F637BB7664AF}"/>
              </a:ext>
            </a:extLst>
          </p:cNvPr>
          <p:cNvSpPr txBox="1"/>
          <p:nvPr/>
        </p:nvSpPr>
        <p:spPr>
          <a:xfrm>
            <a:off x="8867842" y="1455217"/>
            <a:ext cx="1332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NFV-SOL007 (NSD file structure)</a:t>
            </a:r>
          </a:p>
        </p:txBody>
      </p:sp>
      <p:sp>
        <p:nvSpPr>
          <p:cNvPr id="75" name="Rounded Rectangle 41">
            <a:extLst>
              <a:ext uri="{FF2B5EF4-FFF2-40B4-BE49-F238E27FC236}">
                <a16:creationId xmlns:a16="http://schemas.microsoft.com/office/drawing/2014/main" id="{4C18E34C-54F1-4BC4-9EF1-AB4579C5325F}"/>
              </a:ext>
            </a:extLst>
          </p:cNvPr>
          <p:cNvSpPr/>
          <p:nvPr/>
        </p:nvSpPr>
        <p:spPr>
          <a:xfrm>
            <a:off x="8941142" y="1496205"/>
            <a:ext cx="1381949" cy="157988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0" name="Explosion 1 46">
            <a:extLst>
              <a:ext uri="{FF2B5EF4-FFF2-40B4-BE49-F238E27FC236}">
                <a16:creationId xmlns:a16="http://schemas.microsoft.com/office/drawing/2014/main" id="{D0F33A1A-697E-4FA4-A868-FFF96EE5BB91}"/>
              </a:ext>
            </a:extLst>
          </p:cNvPr>
          <p:cNvSpPr/>
          <p:nvPr/>
        </p:nvSpPr>
        <p:spPr>
          <a:xfrm>
            <a:off x="7812176" y="4202509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Explosion 1 46">
            <a:extLst>
              <a:ext uri="{FF2B5EF4-FFF2-40B4-BE49-F238E27FC236}">
                <a16:creationId xmlns:a16="http://schemas.microsoft.com/office/drawing/2014/main" id="{5C118B63-7255-4F7F-8016-54F1629CBF0B}"/>
              </a:ext>
            </a:extLst>
          </p:cNvPr>
          <p:cNvSpPr/>
          <p:nvPr/>
        </p:nvSpPr>
        <p:spPr>
          <a:xfrm>
            <a:off x="7261053" y="1712489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Explosion 1 46">
            <a:extLst>
              <a:ext uri="{FF2B5EF4-FFF2-40B4-BE49-F238E27FC236}">
                <a16:creationId xmlns:a16="http://schemas.microsoft.com/office/drawing/2014/main" id="{B99DE240-6FE5-45AD-BF23-778A7AA89E8F}"/>
              </a:ext>
            </a:extLst>
          </p:cNvPr>
          <p:cNvSpPr/>
          <p:nvPr/>
        </p:nvSpPr>
        <p:spPr>
          <a:xfrm>
            <a:off x="3294331" y="2182750"/>
            <a:ext cx="441720" cy="448975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9B5238F-4864-4B63-BE22-B3B648027AFE}"/>
              </a:ext>
            </a:extLst>
          </p:cNvPr>
          <p:cNvGrpSpPr/>
          <p:nvPr/>
        </p:nvGrpSpPr>
        <p:grpSpPr>
          <a:xfrm>
            <a:off x="10343061" y="6030031"/>
            <a:ext cx="1775520" cy="448975"/>
            <a:chOff x="7812360" y="4411278"/>
            <a:chExt cx="1331640" cy="33673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7BEBB97-AE18-4C47-8314-2DA5C15C6D5D}"/>
                </a:ext>
              </a:extLst>
            </p:cNvPr>
            <p:cNvSpPr txBox="1"/>
            <p:nvPr/>
          </p:nvSpPr>
          <p:spPr>
            <a:xfrm>
              <a:off x="8070751" y="4435643"/>
              <a:ext cx="107324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/>
                  <a:ea typeface="ＭＳ Ｐゴシック" charset="-128"/>
                </a:rPr>
                <a:t>Published!</a:t>
              </a:r>
              <a:endParaRPr lang="en-US" sz="1600" b="1" dirty="0">
                <a:solidFill>
                  <a:srgbClr val="00B050"/>
                </a:solidFill>
                <a:latin typeface="Calibri"/>
                <a:ea typeface="ＭＳ Ｐゴシック" charset="-128"/>
              </a:endParaRPr>
            </a:p>
          </p:txBody>
        </p:sp>
        <p:sp>
          <p:nvSpPr>
            <p:cNvPr id="83" name="Explosion 1 46">
              <a:extLst>
                <a:ext uri="{FF2B5EF4-FFF2-40B4-BE49-F238E27FC236}">
                  <a16:creationId xmlns:a16="http://schemas.microsoft.com/office/drawing/2014/main" id="{2ADA55D9-6539-456D-82FB-82BC27B05952}"/>
                </a:ext>
              </a:extLst>
            </p:cNvPr>
            <p:cNvSpPr/>
            <p:nvPr/>
          </p:nvSpPr>
          <p:spPr>
            <a:xfrm>
              <a:off x="7812360" y="4411278"/>
              <a:ext cx="331290" cy="336731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0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80A867B-C82F-4157-B405-025963E93E95}"/>
              </a:ext>
            </a:extLst>
          </p:cNvPr>
          <p:cNvSpPr txBox="1"/>
          <p:nvPr/>
        </p:nvSpPr>
        <p:spPr>
          <a:xfrm>
            <a:off x="10072861" y="1110051"/>
            <a:ext cx="2016223" cy="3181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  <a:buSzPct val="90000"/>
            </a:pPr>
            <a:r>
              <a:rPr lang="en-US" sz="1467" dirty="0">
                <a:solidFill>
                  <a:srgbClr val="404040"/>
                </a:solidFill>
                <a:latin typeface="Calibri" pitchFamily="34" charset="0"/>
              </a:rPr>
              <a:t>Status as of Apr. 2018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6AE3EDEE-FAE4-416A-A0E9-192A73B5152C}"/>
              </a:ext>
            </a:extLst>
          </p:cNvPr>
          <p:cNvSpPr/>
          <p:nvPr/>
        </p:nvSpPr>
        <p:spPr bwMode="auto">
          <a:xfrm>
            <a:off x="10072861" y="3557637"/>
            <a:ext cx="1431000" cy="625911"/>
          </a:xfrm>
          <a:prstGeom prst="wedgeRoundRectCallout">
            <a:avLst>
              <a:gd name="adj1" fmla="val -162117"/>
              <a:gd name="adj2" fmla="val -245941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PNF package impacts</a:t>
            </a:r>
          </a:p>
        </p:txBody>
      </p:sp>
      <p:sp>
        <p:nvSpPr>
          <p:cNvPr id="56" name="Speech Bubble: Rectangle with Corners Rounded 55">
            <a:extLst>
              <a:ext uri="{FF2B5EF4-FFF2-40B4-BE49-F238E27FC236}">
                <a16:creationId xmlns:a16="http://schemas.microsoft.com/office/drawing/2014/main" id="{867459D5-49D0-4592-86CA-A6CE023E496E}"/>
              </a:ext>
            </a:extLst>
          </p:cNvPr>
          <p:cNvSpPr/>
          <p:nvPr/>
        </p:nvSpPr>
        <p:spPr bwMode="auto">
          <a:xfrm>
            <a:off x="10606393" y="1377584"/>
            <a:ext cx="1585607" cy="625911"/>
          </a:xfrm>
          <a:prstGeom prst="wedgeRoundRectCallout">
            <a:avLst>
              <a:gd name="adj1" fmla="val -5931"/>
              <a:gd name="adj2" fmla="val 87329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PNF Descriptor impacts</a:t>
            </a:r>
          </a:p>
        </p:txBody>
      </p:sp>
    </p:spTree>
    <p:extLst>
      <p:ext uri="{BB962C8B-B14F-4D97-AF65-F5344CB8AC3E}">
        <p14:creationId xmlns:p14="http://schemas.microsoft.com/office/powerpoint/2010/main" val="3546212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4" ma:contentTypeDescription="Create a new document." ma:contentTypeScope="" ma:versionID="f703f1646aed2b99c0db379f28b5bc10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0001318e4f0e1868564bdcb16e93a8b1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623615-6F94-47B2-B108-E787C956BB4F}">
  <ds:schemaRefs>
    <ds:schemaRef ds:uri="http://purl.org/dc/terms/"/>
    <ds:schemaRef ds:uri="http://schemas.openxmlformats.org/package/2006/metadata/core-properties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63aa34c-cc81-4119-9cda-68682073e04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94D8DB4-7FD7-4511-8E47-0D3223490E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aa34c-cc81-4119-9cda-68682073e045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0C73F1-2E2A-401D-8C35-2B9E1B60F4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1342</TotalTime>
  <Words>1383</Words>
  <Application>Microsoft Office PowerPoint</Application>
  <PresentationFormat>Widescreen</PresentationFormat>
  <Paragraphs>374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.AppleSystemUIFont</vt:lpstr>
      <vt:lpstr>Arial</vt:lpstr>
      <vt:lpstr>Calibri</vt:lpstr>
      <vt:lpstr>Ericsson Hilda</vt:lpstr>
      <vt:lpstr>MS PGothic</vt:lpstr>
      <vt:lpstr>SimSun</vt:lpstr>
      <vt:lpstr>SimSun</vt:lpstr>
      <vt:lpstr>Symbol</vt:lpstr>
      <vt:lpstr>Times New Roman</vt:lpstr>
      <vt:lpstr>Wingdings</vt:lpstr>
      <vt:lpstr>Office Theme</vt:lpstr>
      <vt:lpstr>Packager Shell Object</vt:lpstr>
      <vt:lpstr>PNF Package Discussion</vt:lpstr>
      <vt:lpstr>PNF Package</vt:lpstr>
      <vt:lpstr>ONAP onboarding procedure</vt:lpstr>
      <vt:lpstr>Applicable PNF on-boarding requirements</vt:lpstr>
      <vt:lpstr>ONAP vender provided VNF packaging</vt:lpstr>
      <vt:lpstr>Example for PNF packaging with TOSCA-Metadata</vt:lpstr>
      <vt:lpstr>Impacts</vt:lpstr>
      <vt:lpstr>VNFD/PNFD/NSD properties alignment</vt:lpstr>
      <vt:lpstr>NFV Release 2: stage 2 and stage 3 specification summary</vt:lpstr>
      <vt:lpstr>SOL004 expanded scope option</vt:lpstr>
      <vt:lpstr>PowerPoint Presentation</vt:lpstr>
      <vt:lpstr>ETSI PNFD latest proposal (not yet approved)</vt:lpstr>
      <vt:lpstr>PNFD with LCM, min add classes with separation – Modeling and 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mark.scott@ericsson.com</dc:creator>
  <cp:lastModifiedBy>Zu Qiang</cp:lastModifiedBy>
  <cp:revision>8</cp:revision>
  <cp:lastPrinted>2017-12-06T19:47:24Z</cp:lastPrinted>
  <dcterms:created xsi:type="dcterms:W3CDTF">2017-02-27T16:23:08Z</dcterms:created>
  <dcterms:modified xsi:type="dcterms:W3CDTF">2018-11-30T14:26:31Z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  <property fmtid="{D5CDD505-2E9C-101B-9397-08002B2CF9AE}" pid="10" name="ContentTypeId">
    <vt:lpwstr>0x01010067211220D098C84B99FF29185656C1DC</vt:lpwstr>
  </property>
</Properties>
</file>