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slideLayouts/slideLayout8.xml" ContentType="application/vnd.openxmlformats-officedocument.presentationml.slideLayout+xml"/>
  <Override PartName="/ppt/theme/theme6.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theme/theme8.xml" ContentType="application/vnd.openxmlformats-officedocument.theme+xml"/>
  <Override PartName="/ppt/slideLayouts/slideLayout14.xml" ContentType="application/vnd.openxmlformats-officedocument.presentationml.slideLayout+xml"/>
  <Override PartName="/ppt/theme/theme9.xml" ContentType="application/vnd.openxmlformats-officedocument.theme+xml"/>
  <Override PartName="/ppt/slideLayouts/slideLayout15.xml" ContentType="application/vnd.openxmlformats-officedocument.presentationml.slideLayout+xml"/>
  <Override PartName="/ppt/theme/theme10.xml" ContentType="application/vnd.openxmlformats-officedocument.theme+xml"/>
  <Override PartName="/ppt/slideLayouts/slideLayout16.xml" ContentType="application/vnd.openxmlformats-officedocument.presentationml.slideLayout+xml"/>
  <Override PartName="/ppt/theme/theme11.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1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1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5.xml" ContentType="application/vnd.openxmlformats-officedocument.theme+xml"/>
  <Override PartName="/ppt/slideLayouts/slideLayout36.xml" ContentType="application/vnd.openxmlformats-officedocument.presentationml.slideLayout+xml"/>
  <Override PartName="/ppt/theme/theme16.xml" ContentType="application/vnd.openxmlformats-officedocument.theme+xml"/>
  <Override PartName="/ppt/slideLayouts/slideLayout37.xml" ContentType="application/vnd.openxmlformats-officedocument.presentationml.slideLayout+xml"/>
  <Override PartName="/ppt/theme/theme17.xml" ContentType="application/vnd.openxmlformats-officedocument.theme+xml"/>
  <Override PartName="/ppt/slideLayouts/slideLayout38.xml" ContentType="application/vnd.openxmlformats-officedocument.presentationml.slideLayout+xml"/>
  <Override PartName="/ppt/theme/theme18.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9.xml" ContentType="application/vnd.openxmlformats-officedocument.theme+xml"/>
  <Override PartName="/ppt/slideLayouts/slideLayout42.xml" ContentType="application/vnd.openxmlformats-officedocument.presentationml.slideLayout+xml"/>
  <Override PartName="/ppt/theme/theme20.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1.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2.xml" ContentType="application/vnd.openxmlformats-officedocument.theme+xml"/>
  <Override PartName="/ppt/slideLayouts/slideLayout50.xml" ContentType="application/vnd.openxmlformats-officedocument.presentationml.slideLayout+xml"/>
  <Override PartName="/ppt/theme/theme2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6.xml" ContentType="application/vnd.openxmlformats-officedocument.theme+xml"/>
  <Override PartName="/ppt/slideLayouts/slideLayout85.xml" ContentType="application/vnd.openxmlformats-officedocument.presentationml.slideLayout+xml"/>
  <Override PartName="/ppt/theme/theme27.xml" ContentType="application/vnd.openxmlformats-officedocument.theme+xml"/>
  <Override PartName="/ppt/slideLayouts/slideLayout86.xml" ContentType="application/vnd.openxmlformats-officedocument.presentationml.slideLayout+xml"/>
  <Override PartName="/ppt/theme/theme28.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29.xml" ContentType="application/vnd.openxmlformats-officedocument.theme+xml"/>
  <Override PartName="/ppt/tags/tag1.xml" ContentType="application/vnd.openxmlformats-officedocument.presentationml.tags+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30.xml" ContentType="application/vnd.openxmlformats-officedocument.theme+xml"/>
  <Override PartName="/ppt/tags/tag2.xml" ContentType="application/vnd.openxmlformats-officedocument.presentationml.tags+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31.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32.xml" ContentType="application/vnd.openxmlformats-officedocument.theme+xml"/>
  <Override PartName="/ppt/theme/theme33.xml" ContentType="application/vnd.openxmlformats-officedocument.theme+xml"/>
  <Override PartName="/ppt/theme/theme3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4"/>
    <p:sldMasterId id="2147483691" r:id="rId5"/>
    <p:sldMasterId id="2147483757" r:id="rId6"/>
    <p:sldMasterId id="2147483784" r:id="rId7"/>
    <p:sldMasterId id="2147483787" r:id="rId8"/>
    <p:sldMasterId id="2147483790" r:id="rId9"/>
    <p:sldMasterId id="2147483793" r:id="rId10"/>
    <p:sldMasterId id="2147483796" r:id="rId11"/>
    <p:sldMasterId id="2147483798" r:id="rId12"/>
    <p:sldMasterId id="2147483800" r:id="rId13"/>
    <p:sldMasterId id="2147483803" r:id="rId14"/>
    <p:sldMasterId id="2147483815" r:id="rId15"/>
    <p:sldMasterId id="2147483820" r:id="rId16"/>
    <p:sldMasterId id="2147483827" r:id="rId17"/>
    <p:sldMasterId id="2147483840" r:id="rId18"/>
    <p:sldMasterId id="2147483860" r:id="rId19"/>
    <p:sldMasterId id="2147483867" r:id="rId20"/>
    <p:sldMasterId id="2147483879" r:id="rId21"/>
    <p:sldMasterId id="2147483882" r:id="rId22"/>
    <p:sldMasterId id="2147483885" r:id="rId23"/>
    <p:sldMasterId id="2147483891" r:id="rId24"/>
    <p:sldMasterId id="2147483900" r:id="rId25"/>
    <p:sldMasterId id="2147483907" r:id="rId26"/>
    <p:sldMasterId id="2147483946" r:id="rId27"/>
    <p:sldMasterId id="2147484011" r:id="rId28"/>
    <p:sldMasterId id="2147484026" r:id="rId29"/>
    <p:sldMasterId id="2147484014" r:id="rId30"/>
    <p:sldMasterId id="2147484017" r:id="rId31"/>
    <p:sldMasterId id="2147484071" r:id="rId32"/>
    <p:sldMasterId id="2147484086" r:id="rId33"/>
    <p:sldMasterId id="2147484106" r:id="rId34"/>
    <p:sldMasterId id="2147484113" r:id="rId35"/>
  </p:sldMasterIdLst>
  <p:notesMasterIdLst>
    <p:notesMasterId r:id="rId51"/>
  </p:notesMasterIdLst>
  <p:handoutMasterIdLst>
    <p:handoutMasterId r:id="rId52"/>
  </p:handoutMasterIdLst>
  <p:sldIdLst>
    <p:sldId id="1482" r:id="rId36"/>
    <p:sldId id="1498" r:id="rId37"/>
    <p:sldId id="1524" r:id="rId38"/>
    <p:sldId id="1519" r:id="rId39"/>
    <p:sldId id="1520" r:id="rId40"/>
    <p:sldId id="1521" r:id="rId41"/>
    <p:sldId id="1517" r:id="rId42"/>
    <p:sldId id="1518" r:id="rId43"/>
    <p:sldId id="1522" r:id="rId44"/>
    <p:sldId id="1523" r:id="rId45"/>
    <p:sldId id="1525" r:id="rId46"/>
    <p:sldId id="1526" r:id="rId47"/>
    <p:sldId id="1527" r:id="rId48"/>
    <p:sldId id="1528" r:id="rId49"/>
    <p:sldId id="1477" r:id="rId50"/>
  </p:sldIdLst>
  <p:sldSz cx="12195175" cy="6858000"/>
  <p:notesSz cx="7099300" cy="10234613"/>
  <p:defaultTextStyle>
    <a:defPPr>
      <a:defRPr lang="zh-CN"/>
    </a:defPPr>
    <a:lvl1pPr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1pPr>
    <a:lvl2pPr marL="456772"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2pPr>
    <a:lvl3pPr marL="913537"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3pPr>
    <a:lvl4pPr marL="1370305"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4pPr>
    <a:lvl5pPr marL="1827070" algn="l" rtl="0" fontAlgn="base">
      <a:spcBef>
        <a:spcPct val="0"/>
      </a:spcBef>
      <a:spcAft>
        <a:spcPct val="0"/>
      </a:spcAft>
      <a:buClr>
        <a:srgbClr val="CC9900"/>
      </a:buClr>
      <a:buFont typeface="Wingdings" pitchFamily="2" charset="2"/>
      <a:buChar char="n"/>
      <a:defRPr b="1" kern="1200">
        <a:solidFill>
          <a:schemeClr val="tx1"/>
        </a:solidFill>
        <a:latin typeface="Arial" charset="0"/>
        <a:ea typeface="宋体" pitchFamily="2" charset="-122"/>
        <a:cs typeface="+mn-cs"/>
      </a:defRPr>
    </a:lvl5pPr>
    <a:lvl6pPr marL="2283840" algn="l" defTabSz="913537" rtl="0" eaLnBrk="1" latinLnBrk="0" hangingPunct="1">
      <a:defRPr b="1" kern="1200">
        <a:solidFill>
          <a:schemeClr val="tx1"/>
        </a:solidFill>
        <a:latin typeface="Arial" charset="0"/>
        <a:ea typeface="宋体" pitchFamily="2" charset="-122"/>
        <a:cs typeface="+mn-cs"/>
      </a:defRPr>
    </a:lvl6pPr>
    <a:lvl7pPr marL="2740611" algn="l" defTabSz="913537" rtl="0" eaLnBrk="1" latinLnBrk="0" hangingPunct="1">
      <a:defRPr b="1" kern="1200">
        <a:solidFill>
          <a:schemeClr val="tx1"/>
        </a:solidFill>
        <a:latin typeface="Arial" charset="0"/>
        <a:ea typeface="宋体" pitchFamily="2" charset="-122"/>
        <a:cs typeface="+mn-cs"/>
      </a:defRPr>
    </a:lvl7pPr>
    <a:lvl8pPr marL="3197377" algn="l" defTabSz="913537" rtl="0" eaLnBrk="1" latinLnBrk="0" hangingPunct="1">
      <a:defRPr b="1" kern="1200">
        <a:solidFill>
          <a:schemeClr val="tx1"/>
        </a:solidFill>
        <a:latin typeface="Arial" charset="0"/>
        <a:ea typeface="宋体" pitchFamily="2" charset="-122"/>
        <a:cs typeface="+mn-cs"/>
      </a:defRPr>
    </a:lvl8pPr>
    <a:lvl9pPr marL="3654145" algn="l" defTabSz="913537" rtl="0" eaLnBrk="1" latinLnBrk="0" hangingPunct="1">
      <a:defRPr b="1"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618">
          <p15:clr>
            <a:srgbClr val="A4A3A4"/>
          </p15:clr>
        </p15:guide>
        <p15:guide id="2" orient="horz" pos="845">
          <p15:clr>
            <a:srgbClr val="A4A3A4"/>
          </p15:clr>
        </p15:guide>
        <p15:guide id="3" orient="horz" pos="344">
          <p15:clr>
            <a:srgbClr val="A4A3A4"/>
          </p15:clr>
        </p15:guide>
        <p15:guide id="4" orient="horz" pos="3702">
          <p15:clr>
            <a:srgbClr val="A4A3A4"/>
          </p15:clr>
        </p15:guide>
        <p15:guide id="5" pos="575">
          <p15:clr>
            <a:srgbClr val="A4A3A4"/>
          </p15:clr>
        </p15:guide>
        <p15:guide id="6" pos="7107">
          <p15:clr>
            <a:srgbClr val="A4A3A4"/>
          </p15:clr>
        </p15:guide>
        <p15:guide id="7" orient="horz" pos="571">
          <p15:clr>
            <a:srgbClr val="A4A3A4"/>
          </p15:clr>
        </p15:guide>
        <p15:guide id="8" orient="horz" pos="653">
          <p15:clr>
            <a:srgbClr val="A4A3A4"/>
          </p15:clr>
        </p15:guide>
        <p15:guide id="9" orient="horz" pos="233">
          <p15:clr>
            <a:srgbClr val="A4A3A4"/>
          </p15:clr>
        </p15:guide>
        <p15:guide id="10" orient="horz" pos="3703">
          <p15:clr>
            <a:srgbClr val="A4A3A4"/>
          </p15:clr>
        </p15:guide>
        <p15:guide id="11" pos="332">
          <p15:clr>
            <a:srgbClr val="A4A3A4"/>
          </p15:clr>
        </p15:guide>
        <p15:guide id="12" pos="735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224">
          <p15:clr>
            <a:srgbClr val="A4A3A4"/>
          </p15:clr>
        </p15:guide>
        <p15:guide id="4"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 zhu" initials="" lastIdx="12" clrIdx="0"/>
  <p:cmAuthor id="1" name="p00162667" initials="p" lastIdx="4" clrIdx="1"/>
  <p:cmAuthor id="2" name="l00104560" initials="l" lastIdx="13" clrIdx="2"/>
  <p:cmAuthor id="3" name="Administrator" initials="A" lastIdx="2" clrIdx="3"/>
  <p:cmAuthor id="4" name="j80048171" initials="j" lastIdx="1"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00C057"/>
    <a:srgbClr val="33CC33"/>
    <a:srgbClr val="A7A7FF"/>
    <a:srgbClr val="0000FF"/>
    <a:srgbClr val="CCFFFF"/>
    <a:srgbClr val="EBFFF4"/>
    <a:srgbClr val="99CCFF"/>
    <a:srgbClr val="00FFFF"/>
    <a:srgbClr val="A5F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浅色样式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5" autoAdjust="0"/>
    <p:restoredTop sz="89193" autoAdjust="0"/>
  </p:normalViewPr>
  <p:slideViewPr>
    <p:cSldViewPr snapToGrid="0" snapToObjects="1">
      <p:cViewPr varScale="1">
        <p:scale>
          <a:sx n="36" d="100"/>
          <a:sy n="36" d="100"/>
        </p:scale>
        <p:origin x="1184" y="22"/>
      </p:cViewPr>
      <p:guideLst>
        <p:guide orient="horz" pos="618"/>
        <p:guide orient="horz" pos="845"/>
        <p:guide orient="horz" pos="344"/>
        <p:guide orient="horz" pos="3702"/>
        <p:guide pos="575"/>
        <p:guide pos="7107"/>
        <p:guide orient="horz" pos="571"/>
        <p:guide orient="horz" pos="653"/>
        <p:guide orient="horz" pos="233"/>
        <p:guide orient="horz" pos="3703"/>
        <p:guide pos="332"/>
        <p:guide pos="7357"/>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napToObjects="1">
      <p:cViewPr varScale="1">
        <p:scale>
          <a:sx n="78" d="100"/>
          <a:sy n="78" d="100"/>
        </p:scale>
        <p:origin x="-4014" y="-114"/>
      </p:cViewPr>
      <p:guideLst>
        <p:guide orient="horz" pos="2880"/>
        <p:guide pos="2160"/>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Master" Target="slideMasters/slideMaster23.xml"/><Relationship Id="rId39" Type="http://schemas.openxmlformats.org/officeDocument/2006/relationships/slide" Target="slides/slide4.xml"/><Relationship Id="rId21" Type="http://schemas.openxmlformats.org/officeDocument/2006/relationships/slideMaster" Target="slideMasters/slideMaster18.xml"/><Relationship Id="rId34" Type="http://schemas.openxmlformats.org/officeDocument/2006/relationships/slideMaster" Target="slideMasters/slideMaster31.xml"/><Relationship Id="rId42" Type="http://schemas.openxmlformats.org/officeDocument/2006/relationships/slide" Target="slides/slide7.xml"/><Relationship Id="rId47" Type="http://schemas.openxmlformats.org/officeDocument/2006/relationships/slide" Target="slides/slide12.xml"/><Relationship Id="rId50" Type="http://schemas.openxmlformats.org/officeDocument/2006/relationships/slide" Target="slides/slide15.xml"/><Relationship Id="rId55" Type="http://schemas.openxmlformats.org/officeDocument/2006/relationships/viewProps" Target="view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Master" Target="slideMasters/slideMaster26.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slideMaster" Target="slideMasters/slideMaster29.xml"/><Relationship Id="rId37" Type="http://schemas.openxmlformats.org/officeDocument/2006/relationships/slide" Target="slides/slide2.xml"/><Relationship Id="rId40" Type="http://schemas.openxmlformats.org/officeDocument/2006/relationships/slide" Target="slides/slide5.xml"/><Relationship Id="rId45" Type="http://schemas.openxmlformats.org/officeDocument/2006/relationships/slide" Target="slides/slide10.xml"/><Relationship Id="rId53" Type="http://schemas.openxmlformats.org/officeDocument/2006/relationships/commentAuthors" Target="commentAuthors.xml"/><Relationship Id="rId5" Type="http://schemas.openxmlformats.org/officeDocument/2006/relationships/slideMaster" Target="slideMasters/slideMaster2.xml"/><Relationship Id="rId19" Type="http://schemas.openxmlformats.org/officeDocument/2006/relationships/slideMaster" Target="slideMasters/slideMaster16.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Master" Target="slideMasters/slideMaster24.xml"/><Relationship Id="rId30" Type="http://schemas.openxmlformats.org/officeDocument/2006/relationships/slideMaster" Target="slideMasters/slideMaster27.xml"/><Relationship Id="rId35" Type="http://schemas.openxmlformats.org/officeDocument/2006/relationships/slideMaster" Target="slideMasters/slideMaster32.xml"/><Relationship Id="rId43" Type="http://schemas.openxmlformats.org/officeDocument/2006/relationships/slide" Target="slides/slide8.xml"/><Relationship Id="rId48" Type="http://schemas.openxmlformats.org/officeDocument/2006/relationships/slide" Target="slides/slide13.xml"/><Relationship Id="rId56"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slideMaster" Target="slideMasters/slideMaster30.xml"/><Relationship Id="rId38" Type="http://schemas.openxmlformats.org/officeDocument/2006/relationships/slide" Target="slides/slide3.xml"/><Relationship Id="rId46" Type="http://schemas.openxmlformats.org/officeDocument/2006/relationships/slide" Target="slides/slide11.xml"/><Relationship Id="rId20" Type="http://schemas.openxmlformats.org/officeDocument/2006/relationships/slideMaster" Target="slideMasters/slideMaster17.xml"/><Relationship Id="rId41" Type="http://schemas.openxmlformats.org/officeDocument/2006/relationships/slide" Target="slides/slide6.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Master" Target="slideMasters/slideMaster25.xml"/><Relationship Id="rId36" Type="http://schemas.openxmlformats.org/officeDocument/2006/relationships/slide" Target="slides/slide1.xml"/><Relationship Id="rId49" Type="http://schemas.openxmlformats.org/officeDocument/2006/relationships/slide" Target="slides/slide14.xml"/><Relationship Id="rId57" Type="http://schemas.openxmlformats.org/officeDocument/2006/relationships/tableStyles" Target="tableStyles.xml"/><Relationship Id="rId10" Type="http://schemas.openxmlformats.org/officeDocument/2006/relationships/slideMaster" Target="slideMasters/slideMaster7.xml"/><Relationship Id="rId31" Type="http://schemas.openxmlformats.org/officeDocument/2006/relationships/slideMaster" Target="slideMasters/slideMaster28.xml"/><Relationship Id="rId44" Type="http://schemas.openxmlformats.org/officeDocument/2006/relationships/slide" Target="slides/slide9.xml"/><Relationship Id="rId5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2370"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82371" name="Rectangle 3"/>
          <p:cNvSpPr>
            <a:spLocks noGrp="1" noChangeArrowheads="1"/>
          </p:cNvSpPr>
          <p:nvPr>
            <p:ph type="dt" sz="quarter"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82372" name="Rectangle 4"/>
          <p:cNvSpPr>
            <a:spLocks noGrp="1" noChangeArrowheads="1"/>
          </p:cNvSpPr>
          <p:nvPr>
            <p:ph type="ftr" sz="quarter" idx="2"/>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82373" name="Rectangle 5"/>
          <p:cNvSpPr>
            <a:spLocks noGrp="1" noChangeArrowheads="1"/>
          </p:cNvSpPr>
          <p:nvPr>
            <p:ph type="sldNum" sz="quarter" idx="3"/>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2F6A7D93-3D95-45B5-B20D-2D0F047B8647}" type="slidenum">
              <a:rPr lang="en-US" altLang="zh-CN"/>
              <a:pPr/>
              <a:t>‹#›</a:t>
            </a:fld>
            <a:endParaRPr lang="en-US" altLang="zh-CN"/>
          </a:p>
        </p:txBody>
      </p:sp>
    </p:spTree>
    <p:extLst>
      <p:ext uri="{BB962C8B-B14F-4D97-AF65-F5344CB8AC3E}">
        <p14:creationId xmlns:p14="http://schemas.microsoft.com/office/powerpoint/2010/main" val="2621944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buClrTx/>
              <a:buFontTx/>
              <a:buNone/>
              <a:defRPr sz="1300" b="0"/>
            </a:lvl1pPr>
          </a:lstStyle>
          <a:p>
            <a:endParaRPr lang="en-US" altLang="zh-CN"/>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buClrTx/>
              <a:buFontTx/>
              <a:buNone/>
              <a:defRPr sz="1300" b="0"/>
            </a:lvl1pPr>
          </a:lstStyle>
          <a:p>
            <a:endParaRPr lang="en-US" altLang="zh-CN"/>
          </a:p>
        </p:txBody>
      </p:sp>
      <p:sp>
        <p:nvSpPr>
          <p:cNvPr id="10244" name="Rectangle 4"/>
          <p:cNvSpPr>
            <a:spLocks noGrp="1" noRot="1" noChangeAspect="1" noChangeArrowheads="1" noTextEdit="1"/>
          </p:cNvSpPr>
          <p:nvPr>
            <p:ph type="sldImg" idx="2"/>
          </p:nvPr>
        </p:nvSpPr>
        <p:spPr bwMode="auto">
          <a:xfrm>
            <a:off x="138113" y="768350"/>
            <a:ext cx="6823075" cy="3836988"/>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buClrTx/>
              <a:buFontTx/>
              <a:buNone/>
              <a:defRPr sz="1300" b="0"/>
            </a:lvl1pPr>
          </a:lstStyle>
          <a:p>
            <a:endParaRPr lang="en-US" altLang="zh-CN"/>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buClrTx/>
              <a:buFontTx/>
              <a:buNone/>
              <a:defRPr sz="1300" b="0"/>
            </a:lvl1pPr>
          </a:lstStyle>
          <a:p>
            <a:fld id="{9B328058-29F7-46C6-8D38-03A129804023}" type="slidenum">
              <a:rPr lang="en-US" altLang="zh-CN"/>
              <a:pPr/>
              <a:t>‹#›</a:t>
            </a:fld>
            <a:endParaRPr lang="en-US" altLang="zh-CN"/>
          </a:p>
        </p:txBody>
      </p:sp>
    </p:spTree>
    <p:extLst>
      <p:ext uri="{BB962C8B-B14F-4D97-AF65-F5344CB8AC3E}">
        <p14:creationId xmlns:p14="http://schemas.microsoft.com/office/powerpoint/2010/main" val="6566254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pitchFamily="2" charset="-122"/>
        <a:cs typeface="+mn-cs"/>
      </a:defRPr>
    </a:lvl1pPr>
    <a:lvl2pPr marL="456772" algn="l" rtl="0" fontAlgn="base">
      <a:spcBef>
        <a:spcPct val="30000"/>
      </a:spcBef>
      <a:spcAft>
        <a:spcPct val="0"/>
      </a:spcAft>
      <a:defRPr sz="1200" kern="1200">
        <a:solidFill>
          <a:schemeClr val="tx1"/>
        </a:solidFill>
        <a:latin typeface="Arial" charset="0"/>
        <a:ea typeface="宋体" pitchFamily="2" charset="-122"/>
        <a:cs typeface="+mn-cs"/>
      </a:defRPr>
    </a:lvl2pPr>
    <a:lvl3pPr marL="913537" algn="l" rtl="0" fontAlgn="base">
      <a:spcBef>
        <a:spcPct val="30000"/>
      </a:spcBef>
      <a:spcAft>
        <a:spcPct val="0"/>
      </a:spcAft>
      <a:defRPr sz="1200" kern="1200">
        <a:solidFill>
          <a:schemeClr val="tx1"/>
        </a:solidFill>
        <a:latin typeface="Arial" charset="0"/>
        <a:ea typeface="宋体" pitchFamily="2" charset="-122"/>
        <a:cs typeface="+mn-cs"/>
      </a:defRPr>
    </a:lvl3pPr>
    <a:lvl4pPr marL="1370305" algn="l" rtl="0" fontAlgn="base">
      <a:spcBef>
        <a:spcPct val="30000"/>
      </a:spcBef>
      <a:spcAft>
        <a:spcPct val="0"/>
      </a:spcAft>
      <a:defRPr sz="1200" kern="1200">
        <a:solidFill>
          <a:schemeClr val="tx1"/>
        </a:solidFill>
        <a:latin typeface="Arial" charset="0"/>
        <a:ea typeface="宋体" pitchFamily="2" charset="-122"/>
        <a:cs typeface="+mn-cs"/>
      </a:defRPr>
    </a:lvl4pPr>
    <a:lvl5pPr marL="1827070" algn="l" rtl="0" fontAlgn="base">
      <a:spcBef>
        <a:spcPct val="30000"/>
      </a:spcBef>
      <a:spcAft>
        <a:spcPct val="0"/>
      </a:spcAft>
      <a:defRPr sz="1200" kern="1200">
        <a:solidFill>
          <a:schemeClr val="tx1"/>
        </a:solidFill>
        <a:latin typeface="Arial" charset="0"/>
        <a:ea typeface="宋体" pitchFamily="2" charset="-122"/>
        <a:cs typeface="+mn-cs"/>
      </a:defRPr>
    </a:lvl5pPr>
    <a:lvl6pPr marL="2283840" algn="l" defTabSz="913537" rtl="0" eaLnBrk="1" latinLnBrk="0" hangingPunct="1">
      <a:defRPr sz="1200" kern="1200">
        <a:solidFill>
          <a:schemeClr val="tx1"/>
        </a:solidFill>
        <a:latin typeface="+mn-lt"/>
        <a:ea typeface="+mn-ea"/>
        <a:cs typeface="+mn-cs"/>
      </a:defRPr>
    </a:lvl6pPr>
    <a:lvl7pPr marL="2740611" algn="l" defTabSz="913537" rtl="0" eaLnBrk="1" latinLnBrk="0" hangingPunct="1">
      <a:defRPr sz="1200" kern="1200">
        <a:solidFill>
          <a:schemeClr val="tx1"/>
        </a:solidFill>
        <a:latin typeface="+mn-lt"/>
        <a:ea typeface="+mn-ea"/>
        <a:cs typeface="+mn-cs"/>
      </a:defRPr>
    </a:lvl7pPr>
    <a:lvl8pPr marL="3197377" algn="l" defTabSz="913537" rtl="0" eaLnBrk="1" latinLnBrk="0" hangingPunct="1">
      <a:defRPr sz="1200" kern="1200">
        <a:solidFill>
          <a:schemeClr val="tx1"/>
        </a:solidFill>
        <a:latin typeface="+mn-lt"/>
        <a:ea typeface="+mn-ea"/>
        <a:cs typeface="+mn-cs"/>
      </a:defRPr>
    </a:lvl8pPr>
    <a:lvl9pPr marL="3654145" algn="l" defTabSz="91353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77584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5</a:t>
            </a:fld>
            <a:endParaRPr lang="en-US" altLang="zh-CN"/>
          </a:p>
        </p:txBody>
      </p:sp>
    </p:spTree>
    <p:extLst>
      <p:ext uri="{BB962C8B-B14F-4D97-AF65-F5344CB8AC3E}">
        <p14:creationId xmlns:p14="http://schemas.microsoft.com/office/powerpoint/2010/main" val="3719080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6</a:t>
            </a:fld>
            <a:endParaRPr lang="en-US" altLang="zh-CN"/>
          </a:p>
        </p:txBody>
      </p:sp>
    </p:spTree>
    <p:extLst>
      <p:ext uri="{BB962C8B-B14F-4D97-AF65-F5344CB8AC3E}">
        <p14:creationId xmlns:p14="http://schemas.microsoft.com/office/powerpoint/2010/main" val="485486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8</a:t>
            </a:fld>
            <a:endParaRPr lang="en-US" altLang="zh-CN"/>
          </a:p>
        </p:txBody>
      </p:sp>
    </p:spTree>
    <p:extLst>
      <p:ext uri="{BB962C8B-B14F-4D97-AF65-F5344CB8AC3E}">
        <p14:creationId xmlns:p14="http://schemas.microsoft.com/office/powerpoint/2010/main" val="4091491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9</a:t>
            </a:fld>
            <a:endParaRPr lang="en-US" altLang="zh-CN"/>
          </a:p>
        </p:txBody>
      </p:sp>
    </p:spTree>
    <p:extLst>
      <p:ext uri="{BB962C8B-B14F-4D97-AF65-F5344CB8AC3E}">
        <p14:creationId xmlns:p14="http://schemas.microsoft.com/office/powerpoint/2010/main" val="3524849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10</a:t>
            </a:fld>
            <a:endParaRPr lang="en-US" altLang="zh-CN"/>
          </a:p>
        </p:txBody>
      </p:sp>
    </p:spTree>
    <p:extLst>
      <p:ext uri="{BB962C8B-B14F-4D97-AF65-F5344CB8AC3E}">
        <p14:creationId xmlns:p14="http://schemas.microsoft.com/office/powerpoint/2010/main" val="252349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328058-29F7-46C6-8D38-03A129804023}" type="slidenum">
              <a:rPr lang="en-US" altLang="zh-CN" smtClean="0"/>
              <a:pPr/>
              <a:t>13</a:t>
            </a:fld>
            <a:endParaRPr lang="en-US" altLang="zh-CN"/>
          </a:p>
        </p:txBody>
      </p:sp>
    </p:spTree>
    <p:extLst>
      <p:ext uri="{BB962C8B-B14F-4D97-AF65-F5344CB8AC3E}">
        <p14:creationId xmlns:p14="http://schemas.microsoft.com/office/powerpoint/2010/main" val="427813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矩形 7"/>
          <p:cNvSpPr>
            <a:spLocks noGrp="1" noChangeArrowheads="1"/>
          </p:cNvSpPr>
          <p:nvPr>
            <p:ph type="sldNum" sz="quarter" idx="5"/>
          </p:nvPr>
        </p:nvSpPr>
        <p:spPr>
          <a:noFill/>
          <a:ln>
            <a:miter lim="800000"/>
            <a:headEnd/>
            <a:tailEnd/>
          </a:ln>
        </p:spPr>
        <p:txBody>
          <a:bodyPr/>
          <a:lstStyle/>
          <a:p>
            <a:fld id="{EF17391E-5E47-4297-986F-A69FD52C9C5A}" type="slidenum">
              <a:rPr lang="en-US" altLang="zh-CN">
                <a:solidFill>
                  <a:prstClr val="black"/>
                </a:solidFill>
              </a:rPr>
              <a:pPr/>
              <a:t>15</a:t>
            </a:fld>
            <a:endParaRPr lang="en-US" altLang="zh-CN" dirty="0">
              <a:solidFill>
                <a:prstClr val="black"/>
              </a:solidFill>
            </a:endParaRPr>
          </a:p>
        </p:txBody>
      </p:sp>
      <p:sp>
        <p:nvSpPr>
          <p:cNvPr id="143363" name="矩形 2"/>
          <p:cNvSpPr>
            <a:spLocks noGrp="1" noRot="1" noChangeAspect="1" noChangeArrowheads="1" noTextEdit="1"/>
          </p:cNvSpPr>
          <p:nvPr>
            <p:ph type="sldImg"/>
          </p:nvPr>
        </p:nvSpPr>
        <p:spPr>
          <a:xfrm>
            <a:off x="138113" y="768350"/>
            <a:ext cx="6823075" cy="3836988"/>
          </a:xfrm>
          <a:ln/>
        </p:spPr>
      </p:sp>
      <p:sp>
        <p:nvSpPr>
          <p:cNvPr id="143364" name="矩形 3"/>
          <p:cNvSpPr>
            <a:spLocks noGrp="1" noChangeArrowheads="1"/>
          </p:cNvSpPr>
          <p:nvPr>
            <p:ph type="body" idx="1"/>
          </p:nvPr>
        </p:nvSpPr>
        <p:spPr>
          <a:noFill/>
        </p:spPr>
        <p:txBody>
          <a:bodyPr/>
          <a:lstStyle/>
          <a:p>
            <a:pPr eaLnBrk="1" hangingPunct="1"/>
            <a:endParaRPr lang="zh-CN" altLang="zh-CN" dirty="0"/>
          </a:p>
        </p:txBody>
      </p:sp>
    </p:spTree>
    <p:extLst>
      <p:ext uri="{BB962C8B-B14F-4D97-AF65-F5344CB8AC3E}">
        <p14:creationId xmlns:p14="http://schemas.microsoft.com/office/powerpoint/2010/main" val="180431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3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3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0.xml"/></Relationships>
</file>

<file path=ppt/slideLayouts/_rels/slideLayout113.xml.rels><?xml version="1.0" encoding="UTF-8" standalone="yes"?>
<Relationships xmlns="http://schemas.openxmlformats.org/package/2006/relationships"><Relationship Id="rId3" Type="http://schemas.openxmlformats.org/officeDocument/2006/relationships/slideMaster" Target="../slideMasters/slideMaster30.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25.emf"/><Relationship Id="rId4" Type="http://schemas.openxmlformats.org/officeDocument/2006/relationships/oleObject" Target="../embeddings/oleObject2.bin"/></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0.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3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3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29.xml"/></Relationships>
</file>

<file path=ppt/slideLayouts/_rels/slideLayout98.xml.rels><?xml version="1.0" encoding="UTF-8" standalone="yes"?>
<Relationships xmlns="http://schemas.openxmlformats.org/package/2006/relationships"><Relationship Id="rId3" Type="http://schemas.openxmlformats.org/officeDocument/2006/relationships/slideMaster" Target="../slideMasters/slideMaster29.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25.emf"/><Relationship Id="rId4" Type="http://schemas.openxmlformats.org/officeDocument/2006/relationships/oleObject" Target="../embeddings/oleObject1.bin"/></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22.jpeg"/><Relationship Id="rId1" Type="http://schemas.openxmlformats.org/officeDocument/2006/relationships/slideMaster" Target="../slideMasters/slideMaster2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21" y="116657"/>
            <a:ext cx="10366375" cy="1362075"/>
          </a:xfr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dirty="0">
                <a:latin typeface="+mj-lt"/>
                <a:ea typeface="黑体" pitchFamily="49" charset="-122"/>
              </a:defRPr>
            </a:lvl1pPr>
          </a:lstStyle>
          <a:p>
            <a:pPr lvl="0"/>
            <a:r>
              <a:rPr lang="zh-CN" altLang="en-US" dirty="0"/>
              <a:t>单击此处编辑母版标题样式</a:t>
            </a:r>
          </a:p>
        </p:txBody>
      </p:sp>
      <p:sp>
        <p:nvSpPr>
          <p:cNvPr id="5" name="文本占位符 4"/>
          <p:cNvSpPr>
            <a:spLocks noGrp="1"/>
          </p:cNvSpPr>
          <p:nvPr>
            <p:ph type="body" sz="quarter" idx="10"/>
          </p:nvPr>
        </p:nvSpPr>
        <p:spPr>
          <a:xfrm>
            <a:off x="912837" y="1714507"/>
            <a:ext cx="10369549" cy="4162425"/>
          </a:xfrm>
          <a:prstGeom prst="rect">
            <a:avLst/>
          </a:prstGeom>
        </p:spPr>
        <p:txBody>
          <a:bodyPr lIns="91353" tIns="45676" rIns="91353" bIns="45676"/>
          <a:lstStyle>
            <a:lvl1pPr marL="266447" indent="-266447">
              <a:buClr>
                <a:schemeClr val="tx1">
                  <a:lumMod val="65000"/>
                  <a:lumOff val="35000"/>
                </a:schemeClr>
              </a:buClr>
              <a:buSzPct val="70000"/>
              <a:buFont typeface="Wingdings" pitchFamily="2" charset="2"/>
              <a:buChar char="l"/>
              <a:defRPr sz="2000" b="0">
                <a:solidFill>
                  <a:srgbClr val="333333"/>
                </a:solidFill>
                <a:latin typeface="+mn-lt"/>
                <a:ea typeface="+mn-ea"/>
              </a:defRPr>
            </a:lvl1pPr>
          </a:lstStyle>
          <a:p>
            <a:pPr lvl="0"/>
            <a:r>
              <a:rPr lang="zh-CN" altLang="en-US" dirty="0"/>
              <a:t>单击此处编辑母版文本样式</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7908182" y="6400803"/>
            <a:ext cx="1409647" cy="1102179"/>
          </a:xfrm>
          <a:prstGeom prst="rect">
            <a:avLst/>
          </a:prstGeom>
          <a:ln/>
        </p:spPr>
        <p:txBody>
          <a:bodyPr lIns="91449" tIns="45724" rIns="91449" bIns="45724"/>
          <a:lstStyle>
            <a:lvl1pPr>
              <a:defRPr/>
            </a:lvl1pPr>
          </a:lstStyle>
          <a:p>
            <a:pPr defTabSz="1219066" fontAlgn="auto">
              <a:spcBef>
                <a:spcPts val="0"/>
              </a:spcBef>
              <a:spcAft>
                <a:spcPts val="0"/>
              </a:spcAft>
              <a:buClrTx/>
              <a:buFontTx/>
              <a:buNone/>
              <a:defRPr/>
            </a:pPr>
            <a:endParaRPr lang="de-DE" sz="2400" b="0">
              <a:solidFill>
                <a:srgbClr val="000000"/>
              </a:solidFill>
              <a:latin typeface="FrutigerNext LT Regular"/>
            </a:endParaRPr>
          </a:p>
          <a:p>
            <a:pPr defTabSz="1219066" fontAlgn="auto">
              <a:spcBef>
                <a:spcPts val="0"/>
              </a:spcBef>
              <a:spcAft>
                <a:spcPts val="0"/>
              </a:spcAft>
              <a:buClrTx/>
              <a:buFontTx/>
              <a:buNone/>
              <a:defRPr/>
            </a:pPr>
            <a:r>
              <a:rPr lang="de-DE" sz="2400" b="0">
                <a:solidFill>
                  <a:srgbClr val="000000"/>
                </a:solidFill>
                <a:latin typeface="FrutigerNext LT Regular"/>
              </a:rPr>
              <a:t>Page </a:t>
            </a:r>
            <a:fld id="{F3DC0194-5E6F-4407-AFD0-D6B2F790E33C}" type="slidenum">
              <a:rPr lang="de-DE" sz="2400" b="0">
                <a:solidFill>
                  <a:srgbClr val="000000"/>
                </a:solidFill>
                <a:latin typeface="FrutigerNext LT Regular"/>
              </a:rPr>
              <a:pPr defTabSz="1219066" fontAlgn="auto">
                <a:spcBef>
                  <a:spcPts val="0"/>
                </a:spcBef>
                <a:spcAft>
                  <a:spcPts val="0"/>
                </a:spcAft>
                <a:buClrTx/>
                <a:buFontTx/>
                <a:buNone/>
                <a:defRPr/>
              </a:pPr>
              <a:t>‹#›</a:t>
            </a:fld>
            <a:endParaRPr lang="en-GB" sz="2400" b="0">
              <a:solidFill>
                <a:srgbClr val="000000"/>
              </a:solidFill>
              <a:latin typeface="FrutigerNext LT Regular"/>
            </a:endParaRPr>
          </a:p>
        </p:txBody>
      </p:sp>
    </p:spTree>
    <p:extLst>
      <p:ext uri="{BB962C8B-B14F-4D97-AF65-F5344CB8AC3E}">
        <p14:creationId xmlns:p14="http://schemas.microsoft.com/office/powerpoint/2010/main" val="38987556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916" y="341794"/>
            <a:ext cx="10847387"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915" y="6489705"/>
            <a:ext cx="2097087"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fontAlgn="auto" hangingPunct="0">
              <a:lnSpc>
                <a:spcPct val="85000"/>
              </a:lnSpc>
              <a:spcBef>
                <a:spcPts val="0"/>
              </a:spcBef>
              <a:spcAft>
                <a:spcPts val="0"/>
              </a:spcAft>
              <a:buClrTx/>
              <a:buFontTx/>
              <a:buNone/>
            </a:pPr>
            <a:fld id="{6E2B6D97-5D44-430E-A027-85C3264F843E}" type="slidenum">
              <a:rPr lang="de-DE" altLang="zh-CN" sz="1333" b="0" smtClean="0">
                <a:solidFill>
                  <a:prstClr val="black"/>
                </a:solidFill>
                <a:latin typeface="Arial" panose="020B0604020202020204" pitchFamily="34" charset="0"/>
                <a:ea typeface="MS PGothic" panose="020B0600070205080204" pitchFamily="34" charset="-128"/>
                <a:cs typeface="Arial" panose="020B0604020202020204" pitchFamily="34" charset="0"/>
              </a:rPr>
              <a:pPr defTabSz="1068147" eaLnBrk="0" fontAlgn="auto" hangingPunct="0">
                <a:lnSpc>
                  <a:spcPct val="85000"/>
                </a:lnSpc>
                <a:spcBef>
                  <a:spcPts val="0"/>
                </a:spcBef>
                <a:spcAft>
                  <a:spcPts val="0"/>
                </a:spcAft>
                <a:buClrTx/>
                <a:buFontTx/>
                <a:buNone/>
              </a:pPr>
              <a:t>‹#›</a:t>
            </a:fld>
            <a:endParaRPr lang="en-GB" altLang="zh-CN" sz="1333" b="0" dirty="0">
              <a:solidFill>
                <a:prstClr val="black"/>
              </a:solidFill>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1" y="1"/>
            <a:ext cx="12195174" cy="6858000"/>
          </a:xfrm>
          <a:prstGeom prst="rect">
            <a:avLst/>
          </a:prstGeom>
        </p:spPr>
      </p:pic>
      <p:sp>
        <p:nvSpPr>
          <p:cNvPr id="13" name="Footer Placeholder 6"/>
          <p:cNvSpPr>
            <a:spLocks noGrp="1"/>
          </p:cNvSpPr>
          <p:nvPr>
            <p:ph type="ftr" sz="quarter" idx="3"/>
          </p:nvPr>
        </p:nvSpPr>
        <p:spPr>
          <a:xfrm>
            <a:off x="1219519"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48"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19"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419"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808"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419" y="6356353"/>
            <a:ext cx="2743915" cy="365125"/>
          </a:xfrm>
          <a:prstGeom prst="rect">
            <a:avLst/>
          </a:prstGeom>
        </p:spPr>
        <p:txBody>
          <a:bodyPr/>
          <a:lstStyle/>
          <a:p>
            <a:fld id="{C222B823-F086-4E68-AF21-757153D9A4DB}" type="datetimeFigureOut">
              <a:rPr lang="en-US" smtClean="0">
                <a:solidFill>
                  <a:prstClr val="black">
                    <a:alpha val="50000"/>
                  </a:prstClr>
                </a:solidFill>
              </a:rPr>
              <a:pPr/>
              <a:t>11/21/2019</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a:t>单击此处编辑母版标题样式</a:t>
            </a:r>
          </a:p>
        </p:txBody>
      </p:sp>
      <p:sp>
        <p:nvSpPr>
          <p:cNvPr id="15" name="Shape 15"/>
          <p:cNvSpPr>
            <a:spLocks noGrp="1"/>
          </p:cNvSpPr>
          <p:nvPr>
            <p:ph type="body" sz="quarter" idx="1"/>
          </p:nvPr>
        </p:nvSpPr>
        <p:spPr>
          <a:xfrm>
            <a:off x="5090500" y="4125224"/>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5" y="6172201"/>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31580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a:xfrm>
            <a:off x="609759" y="6356352"/>
            <a:ext cx="2845541" cy="365125"/>
          </a:xfrm>
          <a:prstGeom prst="rect">
            <a:avLst/>
          </a:prstGeom>
        </p:spPr>
        <p:txBody>
          <a:bodyPr/>
          <a:lstStyle/>
          <a:p>
            <a:fld id="{3AAB8DEC-FE24-48FC-A499-C510332ABAA6}" type="datetimeFigureOut">
              <a:rPr lang="en-US" smtClean="0">
                <a:solidFill>
                  <a:prstClr val="black">
                    <a:alpha val="50000"/>
                  </a:prstClr>
                </a:solidFill>
              </a:rPr>
              <a:pPr/>
              <a:t>11/21/2019</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2"/>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3" y="6190535"/>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21.11.2019</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39"/>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146605"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4" y="1102302"/>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2"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4"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114.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2426198519"/>
      </p:ext>
    </p:extLst>
  </p:cSld>
  <p:clrMapOvr>
    <a:masterClrMapping/>
  </p:clrMapOvr>
  <p:transition>
    <p:wipe dir="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174976"/>
      </p:ext>
    </p:extLst>
  </p:cSld>
  <p:clrMapOvr>
    <a:masterClrMapping/>
  </p:clrMapOvr>
  <p:transition>
    <p:wipe dir="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37861994"/>
      </p:ext>
    </p:extLst>
  </p:cSld>
  <p:clrMapOvr>
    <a:masterClrMapping/>
  </p:clrMapOvr>
  <p:transition>
    <p:wipe dir="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396706242"/>
      </p:ext>
    </p:extLst>
  </p:cSld>
  <p:clrMapOvr>
    <a:masterClrMapping/>
  </p:clrMapOvr>
  <p:transition>
    <p:wipe dir="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7" y="325440"/>
            <a:ext cx="1017958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7" y="1628777"/>
            <a:ext cx="1017958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10229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72665340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xmlns="" id="{D2A38214-5857-FC4E-B923-056100E16BCA}"/>
              </a:ext>
            </a:extLst>
          </p:cNvPr>
          <p:cNvSpPr>
            <a:spLocks noGrp="1"/>
          </p:cNvSpPr>
          <p:nvPr>
            <p:ph type="subTitle" idx="1" hasCustomPrompt="1"/>
          </p:nvPr>
        </p:nvSpPr>
        <p:spPr>
          <a:xfrm>
            <a:off x="729080" y="456134"/>
            <a:ext cx="10739242" cy="993400"/>
          </a:xfrm>
          <a:prstGeom prst="rect">
            <a:avLst/>
          </a:prstGeom>
        </p:spPr>
        <p:txBody>
          <a:bodyPr lIns="0" tIns="0" rIns="0" bIns="0" anchor="t">
            <a:normAutofit/>
          </a:bodyPr>
          <a:lstStyle>
            <a:lvl1pPr marL="0" indent="0" algn="l">
              <a:lnSpc>
                <a:spcPts val="3429"/>
              </a:lnSpc>
              <a:spcBef>
                <a:spcPts val="0"/>
              </a:spcBef>
              <a:buNone/>
              <a:defRPr sz="31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93662" indent="0" algn="ctr">
              <a:buNone/>
              <a:defRPr sz="2597"/>
            </a:lvl2pPr>
            <a:lvl3pPr marL="1187323" indent="0" algn="ctr">
              <a:buNone/>
              <a:defRPr sz="2337"/>
            </a:lvl3pPr>
            <a:lvl4pPr marL="1780986" indent="0" algn="ctr">
              <a:buNone/>
              <a:defRPr sz="2078"/>
            </a:lvl4pPr>
            <a:lvl5pPr marL="2374648" indent="0" algn="ctr">
              <a:buNone/>
              <a:defRPr sz="2078"/>
            </a:lvl5pPr>
            <a:lvl6pPr marL="2968309" indent="0" algn="ctr">
              <a:buNone/>
              <a:defRPr sz="2078"/>
            </a:lvl6pPr>
            <a:lvl7pPr marL="3561971" indent="0" algn="ctr">
              <a:buNone/>
              <a:defRPr sz="2078"/>
            </a:lvl7pPr>
            <a:lvl8pPr marL="4155634" indent="0" algn="ctr">
              <a:buNone/>
              <a:defRPr sz="2078"/>
            </a:lvl8pPr>
            <a:lvl9pPr marL="4749295" indent="0" algn="ctr">
              <a:buNone/>
              <a:defRPr sz="2078"/>
            </a:lvl9pPr>
          </a:lstStyle>
          <a:p>
            <a:r>
              <a:rPr lang="en-US" dirty="0"/>
              <a:t>Click to edit Master title style</a:t>
            </a:r>
          </a:p>
        </p:txBody>
      </p:sp>
      <p:sp>
        <p:nvSpPr>
          <p:cNvPr id="7" name="Content Placeholder 2">
            <a:extLst>
              <a:ext uri="{FF2B5EF4-FFF2-40B4-BE49-F238E27FC236}">
                <a16:creationId xmlns:a16="http://schemas.microsoft.com/office/drawing/2014/main" xmlns="" id="{8A4EAA63-3827-DA40-B921-C01084B9DA87}"/>
              </a:ext>
            </a:extLst>
          </p:cNvPr>
          <p:cNvSpPr>
            <a:spLocks noGrp="1"/>
          </p:cNvSpPr>
          <p:nvPr>
            <p:ph idx="10" hasCustomPrompt="1"/>
          </p:nvPr>
        </p:nvSpPr>
        <p:spPr>
          <a:xfrm>
            <a:off x="725929" y="1501989"/>
            <a:ext cx="10732159" cy="4690459"/>
          </a:xfrm>
          <a:prstGeom prst="rect">
            <a:avLst/>
          </a:prstGeom>
        </p:spPr>
        <p:txBody>
          <a:bodyPr lIns="0" tIns="0" rIns="0" bIns="0"/>
          <a:lstStyle>
            <a:lvl1pPr marL="12368" indent="0">
              <a:lnSpc>
                <a:spcPct val="100000"/>
              </a:lnSpc>
              <a:spcBef>
                <a:spcPts val="0"/>
              </a:spcBef>
              <a:buFontTx/>
              <a:buNone/>
              <a:tabLst>
                <a:tab pos="1207937" algn="ctr"/>
              </a:tabLst>
              <a:defRPr sz="17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25640" indent="-171091">
              <a:buFont typeface="Arial" panose="020B0604020202020204" pitchFamily="34" charset="0"/>
              <a:buChar char="•"/>
              <a:tabLst>
                <a:tab pos="1207937" algn="ctr"/>
              </a:tabLst>
              <a:defRPr sz="1298" baseline="0"/>
            </a:lvl2pPr>
            <a:lvl3pPr marL="525640" indent="-171091">
              <a:buFont typeface="Arial" panose="020B0604020202020204" pitchFamily="34" charset="0"/>
              <a:buChar char="•"/>
              <a:tabLst>
                <a:tab pos="1207937" algn="ctr"/>
              </a:tabLst>
              <a:defRPr sz="1298" baseline="0"/>
            </a:lvl3pPr>
            <a:lvl4pPr marL="525640" indent="-171091">
              <a:buFont typeface="Arial" panose="020B0604020202020204" pitchFamily="34" charset="0"/>
              <a:buChar char="•"/>
              <a:tabLst>
                <a:tab pos="1207937" algn="ctr"/>
              </a:tabLst>
              <a:defRPr sz="1298" baseline="0"/>
            </a:lvl4pPr>
            <a:lvl5pPr marL="525640" indent="-171091">
              <a:buFont typeface="Arial" panose="020B0604020202020204" pitchFamily="34" charset="0"/>
              <a:buChar char="•"/>
              <a:tabLst>
                <a:tab pos="1207937" algn="ctr"/>
              </a:tabLst>
              <a:defRPr sz="1298" baseline="0"/>
            </a:lvl5pPr>
          </a:lstStyle>
          <a:p>
            <a:pPr lvl="0"/>
            <a:r>
              <a:rPr lang="en-US" dirty="0"/>
              <a:t>Click to edit Master text style</a:t>
            </a:r>
          </a:p>
        </p:txBody>
      </p:sp>
    </p:spTree>
    <p:extLst>
      <p:ext uri="{BB962C8B-B14F-4D97-AF65-F5344CB8AC3E}">
        <p14:creationId xmlns:p14="http://schemas.microsoft.com/office/powerpoint/2010/main" val="232760376"/>
      </p:ext>
    </p:extLst>
  </p:cSld>
  <p:clrMapOvr>
    <a:masterClrMapping/>
  </p:clrMapOvr>
  <p:extLst mod="1">
    <p:ext uri="{DCECCB84-F9BA-43D5-87BE-67443E8EF086}">
      <p15:sldGuideLst xmlns:p15="http://schemas.microsoft.com/office/powerpoint/2012/main">
        <p15:guide id="1" pos="384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905" y="-9138"/>
            <a:ext cx="12201547" cy="6867137"/>
          </a:xfrm>
          <a:prstGeom prst="rect">
            <a:avLst/>
          </a:prstGeom>
        </p:spPr>
      </p:pic>
      <p:sp>
        <p:nvSpPr>
          <p:cNvPr id="11" name="Rectangle 10"/>
          <p:cNvSpPr/>
          <p:nvPr userDrawn="1"/>
        </p:nvSpPr>
        <p:spPr>
          <a:xfrm>
            <a:off x="-26904"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18"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2"/>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604519279"/>
      </p:ext>
    </p:extLst>
  </p:cSld>
  <p:clrMapOvr>
    <a:masterClrMapping/>
  </p:clrMapOvr>
  <p:transition>
    <p:wipe dir="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39"/>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1253784"/>
      </p:ext>
    </p:extLst>
  </p:cSld>
  <p:clrMapOvr>
    <a:masterClrMapping/>
  </p:clrMapOvr>
  <p:transition>
    <p:wipe dir="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7"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2" y="6489325"/>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88"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189589087"/>
      </p:ext>
    </p:extLst>
  </p:cSld>
  <p:clrMapOvr>
    <a:masterClrMapping/>
  </p:clrMapOvr>
  <p:transition>
    <p:wipe dir="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603139521"/>
      </p:ext>
    </p:extLst>
  </p:cSld>
  <p:clrMapOvr>
    <a:masterClrMapping/>
  </p:clrMapOvr>
  <p:transition>
    <p:wipe dir="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7" y="325440"/>
            <a:ext cx="1017958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797" y="1628777"/>
            <a:ext cx="1017958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0492931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1_Chinese text page">
    <p:spTree>
      <p:nvGrpSpPr>
        <p:cNvPr id="1" name=""/>
        <p:cNvGrpSpPr/>
        <p:nvPr/>
      </p:nvGrpSpPr>
      <p:grpSpPr>
        <a:xfrm>
          <a:off x="0" y="0"/>
          <a:ext cx="0" cy="0"/>
          <a:chOff x="0" y="0"/>
          <a:chExt cx="0" cy="0"/>
        </a:xfrm>
      </p:grpSpPr>
      <p:sp>
        <p:nvSpPr>
          <p:cNvPr id="3" name="Subtitle 2">
            <a:extLst>
              <a:ext uri="{FF2B5EF4-FFF2-40B4-BE49-F238E27FC236}">
                <a16:creationId xmlns="" xmlns:a16="http://schemas.microsoft.com/office/drawing/2014/main" id="{D2A38214-5857-FC4E-B923-056100E16BCA}"/>
              </a:ext>
            </a:extLst>
          </p:cNvPr>
          <p:cNvSpPr>
            <a:spLocks noGrp="1"/>
          </p:cNvSpPr>
          <p:nvPr>
            <p:ph type="subTitle" idx="1" hasCustomPrompt="1"/>
          </p:nvPr>
        </p:nvSpPr>
        <p:spPr>
          <a:xfrm>
            <a:off x="729080" y="456134"/>
            <a:ext cx="10739242" cy="993400"/>
          </a:xfrm>
          <a:prstGeom prst="rect">
            <a:avLst/>
          </a:prstGeom>
        </p:spPr>
        <p:txBody>
          <a:bodyPr lIns="0" tIns="0" rIns="0" bIns="0" anchor="t">
            <a:normAutofit/>
          </a:bodyPr>
          <a:lstStyle>
            <a:lvl1pPr marL="0" indent="0" algn="l">
              <a:lnSpc>
                <a:spcPts val="3429"/>
              </a:lnSpc>
              <a:spcBef>
                <a:spcPts val="0"/>
              </a:spcBef>
              <a:buNone/>
              <a:defRPr sz="31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93662" indent="0" algn="ctr">
              <a:buNone/>
              <a:defRPr sz="2597"/>
            </a:lvl2pPr>
            <a:lvl3pPr marL="1187323" indent="0" algn="ctr">
              <a:buNone/>
              <a:defRPr sz="2337"/>
            </a:lvl3pPr>
            <a:lvl4pPr marL="1780986" indent="0" algn="ctr">
              <a:buNone/>
              <a:defRPr sz="2078"/>
            </a:lvl4pPr>
            <a:lvl5pPr marL="2374648" indent="0" algn="ctr">
              <a:buNone/>
              <a:defRPr sz="2078"/>
            </a:lvl5pPr>
            <a:lvl6pPr marL="2968309" indent="0" algn="ctr">
              <a:buNone/>
              <a:defRPr sz="2078"/>
            </a:lvl6pPr>
            <a:lvl7pPr marL="3561971" indent="0" algn="ctr">
              <a:buNone/>
              <a:defRPr sz="2078"/>
            </a:lvl7pPr>
            <a:lvl8pPr marL="4155634" indent="0" algn="ctr">
              <a:buNone/>
              <a:defRPr sz="2078"/>
            </a:lvl8pPr>
            <a:lvl9pPr marL="4749295" indent="0" algn="ctr">
              <a:buNone/>
              <a:defRPr sz="2078"/>
            </a:lvl9pPr>
          </a:lstStyle>
          <a:p>
            <a:r>
              <a:rPr lang="en-US" dirty="0"/>
              <a:t>Click to edit Master title style</a:t>
            </a:r>
          </a:p>
        </p:txBody>
      </p:sp>
      <p:sp>
        <p:nvSpPr>
          <p:cNvPr id="7" name="Content Placeholder 2">
            <a:extLst>
              <a:ext uri="{FF2B5EF4-FFF2-40B4-BE49-F238E27FC236}">
                <a16:creationId xmlns="" xmlns:a16="http://schemas.microsoft.com/office/drawing/2014/main" id="{8A4EAA63-3827-DA40-B921-C01084B9DA87}"/>
              </a:ext>
            </a:extLst>
          </p:cNvPr>
          <p:cNvSpPr>
            <a:spLocks noGrp="1"/>
          </p:cNvSpPr>
          <p:nvPr>
            <p:ph idx="10" hasCustomPrompt="1"/>
          </p:nvPr>
        </p:nvSpPr>
        <p:spPr>
          <a:xfrm>
            <a:off x="725929" y="1501989"/>
            <a:ext cx="10732159" cy="4690459"/>
          </a:xfrm>
          <a:prstGeom prst="rect">
            <a:avLst/>
          </a:prstGeom>
        </p:spPr>
        <p:txBody>
          <a:bodyPr lIns="0" tIns="0" rIns="0" bIns="0"/>
          <a:lstStyle>
            <a:lvl1pPr marL="12368" indent="0">
              <a:lnSpc>
                <a:spcPct val="100000"/>
              </a:lnSpc>
              <a:spcBef>
                <a:spcPts val="0"/>
              </a:spcBef>
              <a:buFontTx/>
              <a:buNone/>
              <a:tabLst>
                <a:tab pos="1207937" algn="ctr"/>
              </a:tabLst>
              <a:defRPr sz="1799" baseline="0">
                <a:solidFill>
                  <a:schemeClr val="tx1"/>
                </a:solidFill>
                <a:latin typeface="Arial" panose="020B0604020202020204" pitchFamily="34" charset="0"/>
                <a:ea typeface="Microsoft YaHei" panose="020B0503020204020204" pitchFamily="34" charset="-122"/>
                <a:cs typeface="Arial" panose="020B0604020202020204" pitchFamily="34" charset="0"/>
              </a:defRPr>
            </a:lvl1pPr>
            <a:lvl2pPr marL="525640" indent="-171091">
              <a:buFont typeface="Arial" panose="020B0604020202020204" pitchFamily="34" charset="0"/>
              <a:buChar char="•"/>
              <a:tabLst>
                <a:tab pos="1207937" algn="ctr"/>
              </a:tabLst>
              <a:defRPr sz="1298" baseline="0"/>
            </a:lvl2pPr>
            <a:lvl3pPr marL="525640" indent="-171091">
              <a:buFont typeface="Arial" panose="020B0604020202020204" pitchFamily="34" charset="0"/>
              <a:buChar char="•"/>
              <a:tabLst>
                <a:tab pos="1207937" algn="ctr"/>
              </a:tabLst>
              <a:defRPr sz="1298" baseline="0"/>
            </a:lvl3pPr>
            <a:lvl4pPr marL="525640" indent="-171091">
              <a:buFont typeface="Arial" panose="020B0604020202020204" pitchFamily="34" charset="0"/>
              <a:buChar char="•"/>
              <a:tabLst>
                <a:tab pos="1207937" algn="ctr"/>
              </a:tabLst>
              <a:defRPr sz="1298" baseline="0"/>
            </a:lvl4pPr>
            <a:lvl5pPr marL="525640" indent="-171091">
              <a:buFont typeface="Arial" panose="020B0604020202020204" pitchFamily="34" charset="0"/>
              <a:buChar char="•"/>
              <a:tabLst>
                <a:tab pos="1207937" algn="ctr"/>
              </a:tabLst>
              <a:defRPr sz="1298" baseline="0"/>
            </a:lvl5pPr>
          </a:lstStyle>
          <a:p>
            <a:pPr lvl="0"/>
            <a:r>
              <a:rPr lang="en-US" dirty="0"/>
              <a:t>Click to edit Master text style</a:t>
            </a:r>
          </a:p>
        </p:txBody>
      </p:sp>
    </p:spTree>
    <p:extLst>
      <p:ext uri="{BB962C8B-B14F-4D97-AF65-F5344CB8AC3E}">
        <p14:creationId xmlns:p14="http://schemas.microsoft.com/office/powerpoint/2010/main" val="3149130455"/>
      </p:ext>
    </p:extLst>
  </p:cSld>
  <p:clrMapOvr>
    <a:masterClrMapping/>
  </p:clrMapOvr>
  <p:extLst mod="1">
    <p:ext uri="{DCECCB84-F9BA-43D5-87BE-67443E8EF086}">
      <p15:sldGuideLst xmlns:p15="http://schemas.microsoft.com/office/powerpoint/2012/main">
        <p15:guide id="1" pos="384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97871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7"/>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a:t>单击此处编辑母版副标题样式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a:t>单击此处编辑母版标题样式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481431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a:t>单击此处编辑母版标题样式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310" y="2130297"/>
            <a:ext cx="10366555" cy="1469571"/>
          </a:xfrm>
        </p:spPr>
        <p:txBody>
          <a:bodyPr/>
          <a:lstStyle/>
          <a:p>
            <a:r>
              <a:rPr lang="zh-CN" altLang="en-US"/>
              <a:t>单击此处编辑母版标题样式</a:t>
            </a:r>
          </a:p>
        </p:txBody>
      </p:sp>
      <p:sp>
        <p:nvSpPr>
          <p:cNvPr id="3" name="副标题 2"/>
          <p:cNvSpPr>
            <a:spLocks noGrp="1"/>
          </p:cNvSpPr>
          <p:nvPr>
            <p:ph type="subTitle" idx="1"/>
          </p:nvPr>
        </p:nvSpPr>
        <p:spPr>
          <a:xfrm>
            <a:off x="1828628" y="3885621"/>
            <a:ext cx="8537935" cy="1753811"/>
          </a:xfrm>
        </p:spPr>
        <p:txBody>
          <a:bodyPr/>
          <a:lstStyle>
            <a:lvl1pPr marL="0" indent="0" algn="ctr">
              <a:buNone/>
              <a:defRPr/>
            </a:lvl1pPr>
            <a:lvl2pPr marL="456672" indent="0" algn="ctr">
              <a:buNone/>
              <a:defRPr/>
            </a:lvl2pPr>
            <a:lvl3pPr marL="913343" indent="0" algn="ctr">
              <a:buNone/>
              <a:defRPr/>
            </a:lvl3pPr>
            <a:lvl4pPr marL="1370013" indent="0" algn="ctr">
              <a:buNone/>
              <a:defRPr/>
            </a:lvl4pPr>
            <a:lvl5pPr marL="1826684" indent="0" algn="ctr">
              <a:buNone/>
              <a:defRPr/>
            </a:lvl5pPr>
            <a:lvl6pPr marL="2283356" indent="0" algn="ctr">
              <a:buNone/>
              <a:defRPr/>
            </a:lvl6pPr>
            <a:lvl7pPr marL="2740026" indent="0" algn="ctr">
              <a:buNone/>
              <a:defRPr/>
            </a:lvl7pPr>
            <a:lvl8pPr marL="3196700" indent="0" algn="ctr">
              <a:buNone/>
              <a:defRPr/>
            </a:lvl8pPr>
            <a:lvl9pPr marL="3653369" indent="0" algn="ctr">
              <a:buNone/>
              <a:defRPr/>
            </a:lvl9pPr>
          </a:lstStyle>
          <a:p>
            <a:r>
              <a:rPr lang="zh-CN" altLang="en-US"/>
              <a:t>单击此处编辑母版副标题样式</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F4F38F1-41BC-43AE-9822-CE23C1C6EDB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61AD024-AEEF-48DE-8119-B6E6491F4A0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27" y="4407225"/>
            <a:ext cx="10366555" cy="1362227"/>
          </a:xfrm>
        </p:spPr>
        <p:txBody>
          <a:bodyPr anchor="t"/>
          <a:lstStyle>
            <a:lvl1pPr algn="l">
              <a:defRPr sz="4100" b="1" cap="all"/>
            </a:lvl1pPr>
          </a:lstStyle>
          <a:p>
            <a:r>
              <a:rPr lang="zh-CN" altLang="en-US"/>
              <a:t>单击此处编辑母版标题样式</a:t>
            </a:r>
          </a:p>
        </p:txBody>
      </p:sp>
      <p:sp>
        <p:nvSpPr>
          <p:cNvPr id="3" name="文本占位符 2"/>
          <p:cNvSpPr>
            <a:spLocks noGrp="1"/>
          </p:cNvSpPr>
          <p:nvPr>
            <p:ph type="body" idx="1"/>
          </p:nvPr>
        </p:nvSpPr>
        <p:spPr>
          <a:xfrm>
            <a:off x="963027" y="2907393"/>
            <a:ext cx="10366555" cy="1499811"/>
          </a:xfrm>
        </p:spPr>
        <p:txBody>
          <a:bodyPr anchor="b"/>
          <a:lstStyle>
            <a:lvl1pPr marL="0" indent="0">
              <a:buNone/>
              <a:defRPr sz="2000"/>
            </a:lvl1pPr>
            <a:lvl2pPr marL="456672" indent="0">
              <a:buNone/>
              <a:defRPr sz="1700"/>
            </a:lvl2pPr>
            <a:lvl3pPr marL="913343" indent="0">
              <a:buNone/>
              <a:defRPr sz="1600"/>
            </a:lvl3pPr>
            <a:lvl4pPr marL="1370013" indent="0">
              <a:buNone/>
              <a:defRPr sz="1300"/>
            </a:lvl4pPr>
            <a:lvl5pPr marL="1826684" indent="0">
              <a:buNone/>
              <a:defRPr sz="1300"/>
            </a:lvl5pPr>
            <a:lvl6pPr marL="2283356" indent="0">
              <a:buNone/>
              <a:defRPr sz="1300"/>
            </a:lvl6pPr>
            <a:lvl7pPr marL="2740026" indent="0">
              <a:buNone/>
              <a:defRPr sz="1300"/>
            </a:lvl7pPr>
            <a:lvl8pPr marL="3196700" indent="0">
              <a:buNone/>
              <a:defRPr sz="1300"/>
            </a:lvl8pPr>
            <a:lvl9pPr marL="3653369" indent="0">
              <a:buNone/>
              <a:defRPr sz="1300"/>
            </a:lvl9pPr>
          </a:lstStyle>
          <a:p>
            <a:pPr lvl="0"/>
            <a:r>
              <a:rPr lang="zh-CN" altLang="en-US"/>
              <a:t>单击此处编辑母版文本样式</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E278D022-4A02-4E6C-9EDA-AC55EF92878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28128" y="1508889"/>
            <a:ext cx="5285388"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93404" y="1508889"/>
            <a:ext cx="5287261" cy="4525131"/>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287A9A-1AB4-4309-9D94-936B489E308D}"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8939" y="275167"/>
            <a:ext cx="10977345"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8917" y="1534584"/>
            <a:ext cx="5388435"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8917" y="2175648"/>
            <a:ext cx="5388435"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082" y="1534584"/>
            <a:ext cx="5392183" cy="641048"/>
          </a:xfrm>
        </p:spPr>
        <p:txBody>
          <a:bodyPr anchor="b"/>
          <a:lstStyle>
            <a:lvl1pPr marL="0" indent="0">
              <a:buNone/>
              <a:defRPr sz="2400" b="1"/>
            </a:lvl1pPr>
            <a:lvl2pPr marL="456672" indent="0">
              <a:buNone/>
              <a:defRPr sz="2000" b="1"/>
            </a:lvl2pPr>
            <a:lvl3pPr marL="913343" indent="0">
              <a:buNone/>
              <a:defRPr sz="1700" b="1"/>
            </a:lvl3pPr>
            <a:lvl4pPr marL="1370013" indent="0">
              <a:buNone/>
              <a:defRPr sz="1600" b="1"/>
            </a:lvl4pPr>
            <a:lvl5pPr marL="1826684" indent="0">
              <a:buNone/>
              <a:defRPr sz="1600" b="1"/>
            </a:lvl5pPr>
            <a:lvl6pPr marL="2283356" indent="0">
              <a:buNone/>
              <a:defRPr sz="1600" b="1"/>
            </a:lvl6pPr>
            <a:lvl7pPr marL="2740026" indent="0">
              <a:buNone/>
              <a:defRPr sz="1600" b="1"/>
            </a:lvl7pPr>
            <a:lvl8pPr marL="3196700" indent="0">
              <a:buNone/>
              <a:defRPr sz="1600" b="1"/>
            </a:lvl8pPr>
            <a:lvl9pPr marL="3653369"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082" y="2175648"/>
            <a:ext cx="5392183" cy="3950607"/>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BC999E99-2A45-4DC7-B7F8-1B0A5C00392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C14A1360-20AB-4DF4-82A3-79159477F7E1}"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9A29DC20-F8AF-435F-91C2-0BC659BD6BF3}"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8930" y="273682"/>
            <a:ext cx="4013222" cy="1161143"/>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282" y="273682"/>
            <a:ext cx="681798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8930" y="1434797"/>
            <a:ext cx="4013222" cy="4691440"/>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00AF4EE4-7110-40D1-B43D-B54CB78611FC}"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96" y="4800299"/>
            <a:ext cx="7316355" cy="56696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696" y="612352"/>
            <a:ext cx="7316355" cy="4115405"/>
          </a:xfrm>
        </p:spPr>
        <p:txBody>
          <a:bodyPr/>
          <a:lstStyle>
            <a:lvl1pPr marL="0" indent="0">
              <a:buNone/>
              <a:defRPr sz="3200"/>
            </a:lvl1pPr>
            <a:lvl2pPr marL="456672" indent="0">
              <a:buNone/>
              <a:defRPr sz="2800"/>
            </a:lvl2pPr>
            <a:lvl3pPr marL="913343" indent="0">
              <a:buNone/>
              <a:defRPr sz="2400"/>
            </a:lvl3pPr>
            <a:lvl4pPr marL="1370013" indent="0">
              <a:buNone/>
              <a:defRPr sz="2000"/>
            </a:lvl4pPr>
            <a:lvl5pPr marL="1826684" indent="0">
              <a:buNone/>
              <a:defRPr sz="2000"/>
            </a:lvl5pPr>
            <a:lvl6pPr marL="2283356" indent="0">
              <a:buNone/>
              <a:defRPr sz="2000"/>
            </a:lvl6pPr>
            <a:lvl7pPr marL="2740026" indent="0">
              <a:buNone/>
              <a:defRPr sz="2000"/>
            </a:lvl7pPr>
            <a:lvl8pPr marL="3196700" indent="0">
              <a:buNone/>
              <a:defRPr sz="2000"/>
            </a:lvl8pPr>
            <a:lvl9pPr marL="3653369" indent="0">
              <a:buNone/>
              <a:defRPr sz="2000"/>
            </a:lvl9pPr>
          </a:lstStyle>
          <a:p>
            <a:pPr lvl="0"/>
            <a:endParaRPr lang="zh-CN" altLang="en-US" noProof="0"/>
          </a:p>
        </p:txBody>
      </p:sp>
      <p:sp>
        <p:nvSpPr>
          <p:cNvPr id="4" name="文本占位符 3"/>
          <p:cNvSpPr>
            <a:spLocks noGrp="1"/>
          </p:cNvSpPr>
          <p:nvPr>
            <p:ph type="body" sz="half" idx="2"/>
          </p:nvPr>
        </p:nvSpPr>
        <p:spPr>
          <a:xfrm>
            <a:off x="2390696" y="5367284"/>
            <a:ext cx="7316355" cy="804333"/>
          </a:xfrm>
        </p:spPr>
        <p:txBody>
          <a:bodyPr/>
          <a:lstStyle>
            <a:lvl1pPr marL="0" indent="0">
              <a:buNone/>
              <a:defRPr sz="1300"/>
            </a:lvl1pPr>
            <a:lvl2pPr marL="456672" indent="0">
              <a:buNone/>
              <a:defRPr sz="1200"/>
            </a:lvl2pPr>
            <a:lvl3pPr marL="913343" indent="0">
              <a:buNone/>
              <a:defRPr sz="900"/>
            </a:lvl3pPr>
            <a:lvl4pPr marL="1370013" indent="0">
              <a:buNone/>
              <a:defRPr sz="900"/>
            </a:lvl4pPr>
            <a:lvl5pPr marL="1826684" indent="0">
              <a:buNone/>
              <a:defRPr sz="900"/>
            </a:lvl5pPr>
            <a:lvl6pPr marL="2283356" indent="0">
              <a:buNone/>
              <a:defRPr sz="900"/>
            </a:lvl6pPr>
            <a:lvl7pPr marL="2740026" indent="0">
              <a:buNone/>
              <a:defRPr sz="900"/>
            </a:lvl7pPr>
            <a:lvl8pPr marL="3196700" indent="0">
              <a:buNone/>
              <a:defRPr sz="900"/>
            </a:lvl8pPr>
            <a:lvl9pPr marL="3653369" indent="0">
              <a:buNone/>
              <a:defRPr sz="900"/>
            </a:lvl9pPr>
          </a:lstStyle>
          <a:p>
            <a:pPr lvl="0"/>
            <a:r>
              <a:rPr lang="zh-CN" altLang="en-US"/>
              <a:t>单击此处编辑母版文本样式</a:t>
            </a:r>
          </a:p>
        </p:txBody>
      </p:sp>
      <p:sp>
        <p:nvSpPr>
          <p:cNvPr id="5"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AAC540EE-8DD4-42D1-A7DE-7966150B67BE}"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2145C57C-E8DD-434B-8FE5-1C180EA161A6}"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2103" y="273684"/>
            <a:ext cx="2752299" cy="576035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73332" y="273684"/>
            <a:ext cx="8078905" cy="576035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6679EB1E-27C3-4CEC-B94F-B6499D2CF797}"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3322" y="273685"/>
            <a:ext cx="11011068" cy="589643"/>
          </a:xfrm>
        </p:spPr>
        <p:txBody>
          <a:bodyPr/>
          <a:lstStyle/>
          <a:p>
            <a:r>
              <a:rPr lang="zh-CN" altLang="en-US"/>
              <a:t>单击此处编辑母版标题样式</a:t>
            </a:r>
          </a:p>
        </p:txBody>
      </p:sp>
      <p:sp>
        <p:nvSpPr>
          <p:cNvPr id="3" name="表格占位符 2"/>
          <p:cNvSpPr>
            <a:spLocks noGrp="1"/>
          </p:cNvSpPr>
          <p:nvPr>
            <p:ph type="tbl" idx="1"/>
          </p:nvPr>
        </p:nvSpPr>
        <p:spPr>
          <a:xfrm>
            <a:off x="828143" y="1508889"/>
            <a:ext cx="10752515" cy="4525131"/>
          </a:xfrm>
        </p:spPr>
        <p:txBody>
          <a:bodyPr/>
          <a:lstStyle/>
          <a:p>
            <a:pPr lvl="0"/>
            <a:endParaRPr lang="zh-CN" altLang="en-US" noProof="0"/>
          </a:p>
        </p:txBody>
      </p:sp>
      <p:sp>
        <p:nvSpPr>
          <p:cNvPr id="4" name="Rectangle 6"/>
          <p:cNvSpPr>
            <a:spLocks noGrp="1" noChangeArrowheads="1"/>
          </p:cNvSpPr>
          <p:nvPr>
            <p:ph type="dt" sz="half" idx="10"/>
          </p:nvPr>
        </p:nvSpPr>
        <p:spPr>
          <a:ln/>
        </p:spPr>
        <p:txBody>
          <a:bodyPr/>
          <a:lstStyle>
            <a:lvl1pPr>
              <a:defRPr/>
            </a:lvl1pPr>
          </a:lstStyle>
          <a:p>
            <a:endParaRPr lang="de-DE" altLang="zh-CN">
              <a:solidFill>
                <a:srgbClr val="000000"/>
              </a:solidFill>
            </a:endParaRPr>
          </a:p>
          <a:p>
            <a:r>
              <a:rPr lang="de-DE" altLang="zh-CN">
                <a:solidFill>
                  <a:srgbClr val="000000"/>
                </a:solidFill>
              </a:rPr>
              <a:t>Page </a:t>
            </a:r>
            <a:fld id="{D17CE88D-CE95-48EB-8302-65861AA3480B}" type="slidenum">
              <a:rPr lang="de-DE" altLang="zh-CN">
                <a:solidFill>
                  <a:srgbClr val="000000"/>
                </a:solidFill>
              </a:rPr>
              <a:pPr/>
              <a:t>‹#›</a:t>
            </a:fld>
            <a:endParaRPr lang="en-GB" altLang="zh-CN">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53"/>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lvl1pPr>
            <a:lvl2pPr marL="456880" indent="0" algn="ctr">
              <a:buNone/>
              <a:defRPr/>
            </a:lvl2pPr>
            <a:lvl3pPr marL="913753" indent="0" algn="ctr">
              <a:buNone/>
              <a:defRPr/>
            </a:lvl3pPr>
            <a:lvl4pPr marL="1370629" indent="0" algn="ctr">
              <a:buNone/>
              <a:defRPr/>
            </a:lvl4pPr>
            <a:lvl5pPr marL="1827504" indent="0" algn="ctr">
              <a:buNone/>
              <a:defRPr/>
            </a:lvl5pPr>
            <a:lvl6pPr marL="2284380" indent="0" algn="ctr">
              <a:buNone/>
              <a:defRPr/>
            </a:lvl6pPr>
            <a:lvl7pPr marL="2741259" indent="0" algn="ctr">
              <a:buNone/>
              <a:defRPr/>
            </a:lvl7pPr>
            <a:lvl8pPr marL="3198133" indent="0" algn="ctr">
              <a:buNone/>
              <a:defRPr/>
            </a:lvl8pPr>
            <a:lvl9pPr marL="3655007" indent="0" algn="ctr">
              <a:buNone/>
              <a:defRPr/>
            </a:lvl9pPr>
          </a:lstStyle>
          <a:p>
            <a:r>
              <a:rPr lang="zh-CN" altLang="en-US"/>
              <a:t>单击此处编辑母版副标题样式</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6" y="325466"/>
            <a:ext cx="10179584" cy="871537"/>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1007796" y="1628791"/>
            <a:ext cx="10179584" cy="419417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0208293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13016" y="274639"/>
            <a:ext cx="10950251" cy="1143000"/>
          </a:xfrm>
        </p:spPr>
        <p:txBody>
          <a:bodyPr/>
          <a:lstStyle/>
          <a:p>
            <a:r>
              <a:rPr lang="zh-CN" altLang="en-US"/>
              <a:t>单击此处编辑母版标题样式</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6683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82982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14128416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1201" y="336815"/>
            <a:ext cx="10457621" cy="759668"/>
          </a:xfrm>
          <a:prstGeom prst="rect">
            <a:avLst/>
          </a:prstGeom>
          <a:noFill/>
          <a:ln w="9525" algn="ctr">
            <a:noFill/>
            <a:miter lim="800000"/>
            <a:headEnd/>
            <a:tailEnd/>
          </a:ln>
          <a:effectLst/>
        </p:spPr>
        <p:txBody>
          <a:bodyPr vert="horz" wrap="square" lIns="91374" tIns="45687" rIns="91374" bIns="45687"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zh-CN" altLang="en-US"/>
              <a:t>单击此处编辑母版标题样式</a:t>
            </a:r>
            <a:endParaRPr lang="zh-CN" altLang="en-US" dirty="0"/>
          </a:p>
        </p:txBody>
      </p:sp>
    </p:spTree>
    <p:extLst>
      <p:ext uri="{BB962C8B-B14F-4D97-AF65-F5344CB8AC3E}">
        <p14:creationId xmlns:p14="http://schemas.microsoft.com/office/powerpoint/2010/main" val="29015145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a:t>单击此处编辑母版文本样式</a:t>
            </a:r>
          </a:p>
        </p:txBody>
      </p:sp>
    </p:spTree>
  </p:cSld>
  <p:clrMapOvr>
    <a:masterClrMapping/>
  </p:clrMapOvr>
  <p:transitio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9636131" y="4094198"/>
            <a:ext cx="1576461"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FFFFFF"/>
                </a:solidFill>
                <a:latin typeface="FrutigerNext LT Regular" pitchFamily="34" charset="0"/>
                <a:ea typeface="ＭＳ Ｐゴシック" pitchFamily="34" charset="-128"/>
              </a:rPr>
              <a:t>www.huawei.com</a:t>
            </a:r>
          </a:p>
        </p:txBody>
      </p:sp>
      <p:sp>
        <p:nvSpPr>
          <p:cNvPr id="10" name="Text Box 11"/>
          <p:cNvSpPr txBox="1">
            <a:spLocks noChangeArrowheads="1"/>
          </p:cNvSpPr>
          <p:nvPr/>
        </p:nvSpPr>
        <p:spPr bwMode="auto">
          <a:xfrm>
            <a:off x="-2624136" y="1324015"/>
            <a:ext cx="2624138" cy="4104990"/>
          </a:xfrm>
          <a:prstGeom prst="rect">
            <a:avLst/>
          </a:prstGeom>
          <a:noFill/>
          <a:ln w="9525" algn="ctr">
            <a:noFill/>
            <a:miter lim="800000"/>
            <a:headEnd/>
            <a:tailEnd/>
          </a:ln>
          <a:effectLst/>
        </p:spPr>
        <p:txBody>
          <a:bodyPr lIns="87667" tIns="43825" rIns="87667" bIns="43825">
            <a:spAutoFit/>
          </a:bodyPr>
          <a:lstStyle/>
          <a:p>
            <a:pPr algn="r" defTabSz="876375" eaLnBrk="0" hangingPunct="0">
              <a:lnSpc>
                <a:spcPct val="125000"/>
              </a:lnSpc>
              <a:buClrTx/>
              <a:buFontTx/>
              <a:buNone/>
              <a:defRPr/>
            </a:pPr>
            <a:r>
              <a:rPr lang="zh-CN" altLang="en-US" sz="1200" b="0" dirty="0">
                <a:solidFill>
                  <a:srgbClr val="FFFFFF"/>
                </a:solidFill>
                <a:ea typeface="华文细黑" pitchFamily="2" charset="-122"/>
              </a:rPr>
              <a:t>英文标题</a:t>
            </a:r>
            <a:r>
              <a:rPr lang="en-US" altLang="zh-CN" sz="1200" b="0" dirty="0">
                <a:solidFill>
                  <a:srgbClr val="FFFFFF"/>
                </a:solidFill>
                <a:ea typeface="华文细黑" pitchFamily="2" charset="-122"/>
              </a:rPr>
              <a:t>:40-47pt  </a:t>
            </a:r>
          </a:p>
          <a:p>
            <a:pPr algn="r" defTabSz="876375" eaLnBrk="0" hangingPunct="0">
              <a:lnSpc>
                <a:spcPct val="125000"/>
              </a:lnSpc>
              <a:buClrTx/>
              <a:buFontTx/>
              <a:buNone/>
              <a:defRPr/>
            </a:pP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:26-30pt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内部使用字体 </a:t>
            </a:r>
            <a:r>
              <a:rPr lang="en-US" altLang="zh-CN" sz="1200" b="0" dirty="0">
                <a:solidFill>
                  <a:srgbClr val="FFFFFF"/>
                </a:solidFill>
                <a:ea typeface="华文细黑" pitchFamily="2" charset="-122"/>
              </a:rPr>
              <a:t>:</a:t>
            </a:r>
          </a:p>
          <a:p>
            <a:pPr algn="r" defTabSz="876375" eaLnBrk="0" hangingPunct="0">
              <a:lnSpc>
                <a:spcPct val="125000"/>
              </a:lnSpc>
              <a:buClrTx/>
              <a:buFontTx/>
              <a:buNone/>
              <a:defRPr/>
            </a:pPr>
            <a:r>
              <a:rPr lang="en-US" altLang="zh-CN" sz="1200" b="0" dirty="0" err="1">
                <a:solidFill>
                  <a:srgbClr val="FFFFFF"/>
                </a:solidFill>
                <a:ea typeface="华文细黑" pitchFamily="2" charset="-122"/>
              </a:rPr>
              <a:t>FrutigerNext</a:t>
            </a:r>
            <a:r>
              <a:rPr lang="en-US" altLang="zh-CN" sz="1200" b="0" dirty="0">
                <a:solidFill>
                  <a:srgbClr val="FFFFFF"/>
                </a:solidFill>
                <a:ea typeface="华文细黑" pitchFamily="2" charset="-122"/>
              </a:rPr>
              <a:t> LT Medium</a:t>
            </a:r>
          </a:p>
          <a:p>
            <a:pPr algn="r" defTabSz="876375" eaLnBrk="0" hangingPunct="0">
              <a:lnSpc>
                <a:spcPct val="125000"/>
              </a:lnSpc>
              <a:buClrTx/>
              <a:buFontTx/>
              <a:buNone/>
              <a:defRPr/>
            </a:pPr>
            <a:r>
              <a:rPr lang="zh-CN" altLang="en-US" sz="1200" b="0" dirty="0">
                <a:solidFill>
                  <a:srgbClr val="FFFFFF"/>
                </a:solidFill>
                <a:ea typeface="华文细黑" pitchFamily="2" charset="-122"/>
              </a:rPr>
              <a:t>外部使用字体 </a:t>
            </a:r>
            <a:r>
              <a:rPr lang="en-US" altLang="zh-CN" sz="1200" b="0" dirty="0">
                <a:solidFill>
                  <a:srgbClr val="FFFFFF"/>
                </a:solidFill>
                <a:ea typeface="华文细黑" pitchFamily="2" charset="-122"/>
              </a:rPr>
              <a:t>: Arial</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中文标题</a:t>
            </a:r>
            <a:r>
              <a:rPr lang="en-US" altLang="zh-CN" sz="1200" b="0" dirty="0">
                <a:solidFill>
                  <a:srgbClr val="FFFFFF"/>
                </a:solidFill>
                <a:ea typeface="华文细黑" pitchFamily="2" charset="-122"/>
              </a:rPr>
              <a:t>:35-47pt</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黑体</a:t>
            </a:r>
          </a:p>
          <a:p>
            <a:pPr algn="r" defTabSz="876375" eaLnBrk="0" hangingPunct="0">
              <a:lnSpc>
                <a:spcPct val="125000"/>
              </a:lnSpc>
              <a:buClrTx/>
              <a:buFontTx/>
              <a:buNone/>
              <a:defRPr/>
            </a:pPr>
            <a:r>
              <a:rPr lang="en-US" altLang="zh-CN" sz="1200" b="0" dirty="0">
                <a:solidFill>
                  <a:srgbClr val="FFFFFF"/>
                </a:solidFill>
                <a:ea typeface="华文细黑" pitchFamily="2" charset="-122"/>
              </a:rPr>
              <a:t>  </a:t>
            </a:r>
            <a:r>
              <a:rPr lang="zh-CN" altLang="en-US" sz="1200" b="0" dirty="0">
                <a:solidFill>
                  <a:srgbClr val="FFFFFF"/>
                </a:solidFill>
                <a:ea typeface="华文细黑" pitchFamily="2" charset="-122"/>
              </a:rPr>
              <a:t>副标题</a:t>
            </a:r>
            <a:r>
              <a:rPr lang="en-US" altLang="zh-CN" sz="1200" b="0" dirty="0">
                <a:solidFill>
                  <a:srgbClr val="FFFFFF"/>
                </a:solidFill>
                <a:ea typeface="华文细黑" pitchFamily="2" charset="-122"/>
              </a:rPr>
              <a:t>:24-28pt</a:t>
            </a: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r>
              <a:rPr lang="zh-CN" altLang="en-US" sz="1200" b="0" dirty="0">
                <a:solidFill>
                  <a:srgbClr val="FFFFFF"/>
                </a:solidFill>
                <a:ea typeface="华文细黑" pitchFamily="2" charset="-122"/>
              </a:rPr>
              <a:t>字体颜色</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反白</a:t>
            </a:r>
          </a:p>
          <a:p>
            <a:pPr algn="r" defTabSz="876375" eaLnBrk="0" hangingPunct="0">
              <a:lnSpc>
                <a:spcPct val="125000"/>
              </a:lnSpc>
              <a:buClrTx/>
              <a:buFontTx/>
              <a:buNone/>
              <a:defRPr/>
            </a:pPr>
            <a:r>
              <a:rPr lang="zh-CN" altLang="en-US" sz="1200" b="0" dirty="0">
                <a:solidFill>
                  <a:srgbClr val="FFFFFF"/>
                </a:solidFill>
                <a:ea typeface="华文细黑" pitchFamily="2" charset="-122"/>
              </a:rPr>
              <a:t>字体</a:t>
            </a:r>
            <a:r>
              <a:rPr lang="en-US" altLang="zh-CN" sz="1200" b="0" dirty="0">
                <a:solidFill>
                  <a:srgbClr val="FFFFFF"/>
                </a:solidFill>
                <a:ea typeface="华文细黑" pitchFamily="2" charset="-122"/>
              </a:rPr>
              <a:t>:</a:t>
            </a:r>
            <a:r>
              <a:rPr lang="zh-CN" altLang="en-US" sz="1200" b="0" dirty="0">
                <a:solidFill>
                  <a:srgbClr val="FFFFFF"/>
                </a:solidFill>
                <a:ea typeface="华文细黑" pitchFamily="2" charset="-122"/>
              </a:rPr>
              <a:t>细黑体</a:t>
            </a: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buClrTx/>
              <a:buFontTx/>
              <a:buNone/>
              <a:defRPr/>
            </a:pPr>
            <a:endParaRPr lang="zh-CN" altLang="en-US" sz="1200" b="0" dirty="0">
              <a:solidFill>
                <a:srgbClr val="FFFFFF"/>
              </a:solidFill>
              <a:ea typeface="华文细黑" pitchFamily="2" charset="-122"/>
            </a:endParaRPr>
          </a:p>
          <a:p>
            <a:pPr algn="r" defTabSz="876375" eaLnBrk="0" hangingPunct="0">
              <a:lnSpc>
                <a:spcPct val="125000"/>
              </a:lnSpc>
              <a:spcBef>
                <a:spcPct val="50000"/>
              </a:spcBef>
              <a:buClrTx/>
              <a:buFontTx/>
              <a:buNone/>
              <a:defRPr/>
            </a:pPr>
            <a:endParaRPr lang="zh-CN" altLang="en-US" sz="1200" b="0" dirty="0">
              <a:solidFill>
                <a:srgbClr val="000000"/>
              </a:solidFill>
              <a:ea typeface="华文细黑" pitchFamily="2" charset="-122"/>
            </a:endParaRPr>
          </a:p>
        </p:txBody>
      </p:sp>
      <p:pic>
        <p:nvPicPr>
          <p:cNvPr id="13" name="Picture 73" descr="封面元素2"/>
          <p:cNvPicPr>
            <a:picLocks noChangeAspect="1" noChangeArrowheads="1"/>
          </p:cNvPicPr>
          <p:nvPr userDrawn="1"/>
        </p:nvPicPr>
        <p:blipFill>
          <a:blip r:embed="rId2" cstate="print"/>
          <a:srcRect/>
          <a:stretch>
            <a:fillRect/>
          </a:stretch>
        </p:blipFill>
        <p:spPr bwMode="auto">
          <a:xfrm>
            <a:off x="0" y="0"/>
            <a:ext cx="12195175" cy="6858000"/>
          </a:xfrm>
          <a:prstGeom prst="rect">
            <a:avLst/>
          </a:prstGeom>
          <a:noFill/>
          <a:ln w="9525">
            <a:noFill/>
            <a:miter lim="800000"/>
            <a:headEnd/>
            <a:tailEnd/>
          </a:ln>
        </p:spPr>
      </p:pic>
      <p:sp>
        <p:nvSpPr>
          <p:cNvPr id="16" name="Text Box 6"/>
          <p:cNvSpPr txBox="1">
            <a:spLocks noChangeArrowheads="1"/>
          </p:cNvSpPr>
          <p:nvPr userDrawn="1"/>
        </p:nvSpPr>
        <p:spPr bwMode="auto">
          <a:xfrm>
            <a:off x="1024013" y="6357969"/>
            <a:ext cx="2833159" cy="288551"/>
          </a:xfrm>
          <a:prstGeom prst="rect">
            <a:avLst/>
          </a:prstGeom>
          <a:noFill/>
          <a:ln w="9525">
            <a:noFill/>
            <a:miter lim="800000"/>
            <a:headEnd/>
            <a:tailEnd/>
          </a:ln>
        </p:spPr>
        <p:txBody>
          <a:bodyPr wrap="none" lIns="87651" tIns="43820" rIns="87651" bIns="43820">
            <a:spAutoFit/>
          </a:bodyPr>
          <a:lstStyle/>
          <a:p>
            <a:pPr defTabSz="876375" eaLnBrk="0" hangingPunct="0">
              <a:buClrTx/>
              <a:buFontTx/>
              <a:buNone/>
              <a:defRPr/>
            </a:pPr>
            <a:r>
              <a:rPr lang="en-US" altLang="zh-CN" sz="1300" b="0" dirty="0">
                <a:solidFill>
                  <a:srgbClr val="000000"/>
                </a:solidFill>
                <a:latin typeface="FrutigerNext LT Bold" pitchFamily="1" charset="0"/>
                <a:ea typeface="ＭＳ Ｐゴシック" pitchFamily="34" charset="-128"/>
              </a:rPr>
              <a:t>HUAWEI TECHNOLOGIES CO., LTD.</a:t>
            </a:r>
            <a:endParaRPr lang="en-US" altLang="zh-CN" sz="2400" b="0" dirty="0">
              <a:solidFill>
                <a:srgbClr val="000000"/>
              </a:solidFill>
              <a:ea typeface="ＭＳ Ｐゴシック" pitchFamily="34" charset="-128"/>
            </a:endParaRPr>
          </a:p>
        </p:txBody>
      </p:sp>
    </p:spTree>
  </p:cSld>
  <p:clrMapOvr>
    <a:masterClrMapping/>
  </p:clrMapOvr>
  <p:transitio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70250" y="155905"/>
            <a:ext cx="10975975" cy="521011"/>
          </a:xfrm>
        </p:spPr>
        <p:txBody>
          <a:bodyPr/>
          <a:lstStyle>
            <a:lvl1pPr algn="l">
              <a:defRPr sz="3300" b="0">
                <a:latin typeface="+mj-lt"/>
              </a:defRPr>
            </a:lvl1pPr>
          </a:lstStyle>
          <a:p>
            <a:r>
              <a:rPr lang="zh-CN" altLang="en-US"/>
              <a:t>单击此处编辑母版标题样式</a:t>
            </a:r>
            <a:endParaRPr lang="zh-CN" altLang="en-US" dirty="0"/>
          </a:p>
        </p:txBody>
      </p:sp>
      <p:sp>
        <p:nvSpPr>
          <p:cNvPr id="3" name="内容占位符 2"/>
          <p:cNvSpPr>
            <a:spLocks noGrp="1"/>
          </p:cNvSpPr>
          <p:nvPr>
            <p:ph idx="1"/>
          </p:nvPr>
        </p:nvSpPr>
        <p:spPr>
          <a:xfrm>
            <a:off x="426837" y="901351"/>
            <a:ext cx="10581594" cy="5261944"/>
          </a:xfrm>
        </p:spPr>
        <p:txBody>
          <a:bodyPr/>
          <a:lstStyle>
            <a:lvl1pPr>
              <a:buClrTx/>
              <a:buFont typeface="Wingdings" pitchFamily="2" charset="2"/>
              <a:buChar char="n"/>
              <a:defRPr b="0">
                <a:latin typeface="微软雅黑" pitchFamily="34" charset="-122"/>
                <a:ea typeface="微软雅黑" pitchFamily="34" charset="-122"/>
              </a:defRPr>
            </a:lvl1pPr>
            <a:lvl2pPr>
              <a:buFont typeface="Wingdings" pitchFamily="2" charset="2"/>
              <a:buChar char="l"/>
              <a:defRPr>
                <a:latin typeface="微软雅黑" pitchFamily="34" charset="-122"/>
                <a:ea typeface="微软雅黑" pitchFamily="34" charset="-122"/>
              </a:defRPr>
            </a:lvl2pPr>
            <a:lvl3pPr>
              <a:buFont typeface="Wingdings" pitchFamily="2" charset="2"/>
              <a:buChar char="Ø"/>
              <a:defRPr/>
            </a:lvl3pPr>
          </a:lstStyle>
          <a:p>
            <a:pPr lvl="0"/>
            <a:r>
              <a:rPr lang="zh-CN" altLang="en-US"/>
              <a:t>单击此处编辑母版文本样式</a:t>
            </a:r>
          </a:p>
        </p:txBody>
      </p:sp>
    </p:spTree>
  </p:cSld>
  <p:clrMapOvr>
    <a:masterClrMapping/>
  </p:clrMapOvr>
  <p:transitio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3348262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495453" y="336815"/>
            <a:ext cx="10457621" cy="759668"/>
          </a:xfrm>
          <a:prstGeom prst="rect">
            <a:avLst/>
          </a:prstGeom>
          <a:noFill/>
          <a:ln w="9525" algn="ctr">
            <a:noFill/>
            <a:miter lim="800000"/>
            <a:headEnd/>
            <a:tailEnd/>
          </a:ln>
          <a:effectLst/>
        </p:spPr>
        <p:txBody>
          <a:bodyPr vert="horz" wrap="square" lIns="91361" tIns="45680" rIns="91361" bIns="45680" numCol="1" anchor="ctr" anchorCtr="0" compatLnSpc="1">
            <a:prstTxWarp prst="textNoShape">
              <a:avLst/>
            </a:prstTxWarp>
          </a:bodyPr>
          <a:lstStyle>
            <a:lvl1pPr marL="0" indent="0">
              <a:buFont typeface="Arial" pitchFamily="34" charset="0"/>
              <a:buNone/>
              <a:defRPr lang="zh-CN" altLang="en-US" sz="4000" b="0" dirty="0">
                <a:solidFill>
                  <a:srgbClr val="CC0000"/>
                </a:solidFill>
                <a:latin typeface="FrutigerNext LT Regular" pitchFamily="34" charset="0"/>
                <a:ea typeface="黑体" pitchFamily="49" charset="-122"/>
              </a:defRPr>
            </a:lvl1pPr>
          </a:lstStyle>
          <a:p>
            <a:pPr lvl="0"/>
            <a:r>
              <a:rPr lang="zh-CN" altLang="en-US"/>
              <a:t>单击此处编辑母版标题样式</a:t>
            </a:r>
            <a:endParaRPr lang="zh-CN" alt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Rectangle 7"/>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11" y="4208931"/>
            <a:ext cx="7280519" cy="1048684"/>
          </a:xfrm>
        </p:spPr>
        <p:txBody>
          <a:bodyPr vert="horz" lIns="121866" tIns="60936" rIns="121866" bIns="60936" rtlCol="0" anchor="b" anchorCtr="0">
            <a:normAutofit/>
          </a:bodyPr>
          <a:lstStyle>
            <a:lvl1pPr algn="l" defTabSz="1218662" rtl="0" eaLnBrk="1" latinLnBrk="0" hangingPunct="1">
              <a:spcBef>
                <a:spcPct val="0"/>
              </a:spcBef>
              <a:buNone/>
              <a:defRPr sz="6100" kern="1200">
                <a:solidFill>
                  <a:schemeClr val="accent1"/>
                </a:solidFill>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268311" y="5257800"/>
            <a:ext cx="7280519" cy="621792"/>
          </a:xfrm>
        </p:spPr>
        <p:txBody>
          <a:bodyPr vert="horz" lIns="121866" tIns="60936" rIns="121866" bIns="60936" rtlCol="0">
            <a:normAutofit/>
          </a:bodyPr>
          <a:lstStyle>
            <a:lvl1pPr marL="0" indent="0" algn="l" defTabSz="1218662" rtl="0" eaLnBrk="1" latinLnBrk="0" hangingPunct="1">
              <a:spcBef>
                <a:spcPts val="0"/>
              </a:spcBef>
              <a:buClr>
                <a:schemeClr val="accent1"/>
              </a:buClr>
              <a:buSzPct val="100000"/>
              <a:buFont typeface="Wingdings 2" pitchFamily="18" charset="2"/>
              <a:buNone/>
              <a:defRPr sz="2100" kern="1200">
                <a:solidFill>
                  <a:schemeClr val="tx2"/>
                </a:solidFill>
                <a:latin typeface="+mn-lt"/>
                <a:ea typeface="+mn-ea"/>
                <a:cs typeface="+mn-cs"/>
              </a:defRPr>
            </a:lvl1pPr>
            <a:lvl2pPr marL="609332" indent="0" algn="ctr">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a:t>Click to edit Master subtitle style</a:t>
            </a:r>
            <a:endParaRPr dirty="0"/>
          </a:p>
        </p:txBody>
      </p:sp>
      <p:sp>
        <p:nvSpPr>
          <p:cNvPr id="5" name="Footer Placeholder 4"/>
          <p:cNvSpPr>
            <a:spLocks noGrp="1"/>
          </p:cNvSpPr>
          <p:nvPr>
            <p:ph type="ftr" sz="quarter" idx="11"/>
          </p:nvPr>
        </p:nvSpPr>
        <p:spPr>
          <a:xfrm>
            <a:off x="4292701" y="6356372"/>
            <a:ext cx="6317101" cy="365125"/>
          </a:xfrm>
        </p:spPr>
        <p:txBody>
          <a:bodyPr vert="horz" lIns="121866" tIns="60936" rIns="121866" bIns="60936" rtlCol="0" anchor="ctr"/>
          <a:lstStyle>
            <a:lvl1pPr marL="0" algn="l" defTabSz="1218662" rtl="0" eaLnBrk="1" latinLnBrk="0" hangingPunct="1">
              <a:defRPr sz="1500" b="1" kern="1200">
                <a:solidFill>
                  <a:schemeClr val="tx2">
                    <a:lumMod val="60000"/>
                    <a:lumOff val="40000"/>
                  </a:schemeClr>
                </a:solidFill>
                <a:latin typeface="+mn-lt"/>
                <a:ea typeface="+mn-ea"/>
                <a:cs typeface="+mn-cs"/>
              </a:defRPr>
            </a:lvl1p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11526"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2754ED01-E2A0-4C1E-8E21-014B99041579}"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pic>
        <p:nvPicPr>
          <p:cNvPr id="10" name="Picture 9"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65975"/>
            <a:ext cx="3336735" cy="981759"/>
          </a:xfrm>
          <a:prstGeom prst="rect">
            <a:avLst/>
          </a:prstGeom>
        </p:spPr>
      </p:pic>
      <p:sp>
        <p:nvSpPr>
          <p:cNvPr id="11" name="Rectangle 10"/>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7" name="Rectangle 6"/>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4" name="Date Placeholder 3"/>
          <p:cNvSpPr>
            <a:spLocks noGrp="1"/>
          </p:cNvSpPr>
          <p:nvPr>
            <p:ph type="dt" sz="half" idx="10"/>
          </p:nvPr>
        </p:nvSpPr>
        <p:spPr>
          <a:xfrm>
            <a:off x="4369941" y="390548"/>
            <a:ext cx="7341495" cy="365125"/>
          </a:xfrm>
        </p:spPr>
        <p:txBody>
          <a:bodyPr vert="horz" lIns="121866" tIns="60936" rIns="121866" bIns="60936" rtlCol="0" anchor="ctr"/>
          <a:lstStyle>
            <a:lvl1pPr marL="0" algn="r" defTabSz="1218662" rtl="0" eaLnBrk="1" latinLnBrk="0" hangingPunct="1">
              <a:defRPr sz="2900" b="0" kern="1200" baseline="0">
                <a:solidFill>
                  <a:schemeClr val="bg1"/>
                </a:solidFill>
                <a:latin typeface="+mn-lt"/>
                <a:ea typeface="+mn-ea"/>
                <a:cs typeface="+mn-cs"/>
              </a:defRPr>
            </a:lvl1pPr>
          </a:lstStyle>
          <a:p>
            <a:r>
              <a:rPr lang="en-US">
                <a:solidFill>
                  <a:prstClr val="white"/>
                </a:solidFill>
              </a:rPr>
              <a:t>‹#›</a:t>
            </a:r>
          </a:p>
        </p:txBody>
      </p:sp>
    </p:spTree>
    <p:extLst>
      <p:ext uri="{BB962C8B-B14F-4D97-AF65-F5344CB8AC3E}">
        <p14:creationId xmlns:p14="http://schemas.microsoft.com/office/powerpoint/2010/main" val="18665641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42569027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160374528"/>
      </p:ext>
    </p:extLst>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1" name="Rectangle 10"/>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ctrTitle"/>
          </p:nvPr>
        </p:nvSpPr>
        <p:spPr>
          <a:xfrm>
            <a:off x="4268339" y="3887734"/>
            <a:ext cx="7279120" cy="1370105"/>
          </a:xfrm>
        </p:spPr>
        <p:txBody>
          <a:bodyPr>
            <a:normAutofit/>
          </a:bodyPr>
          <a:lstStyle>
            <a:lvl1pPr>
              <a:defRPr sz="6100"/>
            </a:lvl1pPr>
          </a:lstStyle>
          <a:p>
            <a:r>
              <a:rPr lang="en-US"/>
              <a:t>Click to edit Master title style</a:t>
            </a:r>
            <a:endParaRPr dirty="0"/>
          </a:p>
        </p:txBody>
      </p:sp>
      <p:sp>
        <p:nvSpPr>
          <p:cNvPr id="3" name="Subtitle 2"/>
          <p:cNvSpPr>
            <a:spLocks noGrp="1"/>
          </p:cNvSpPr>
          <p:nvPr>
            <p:ph type="subTitle" idx="1"/>
          </p:nvPr>
        </p:nvSpPr>
        <p:spPr>
          <a:xfrm>
            <a:off x="4268314" y="5257819"/>
            <a:ext cx="7279119" cy="618565"/>
          </a:xfrm>
        </p:spPr>
        <p:txBody>
          <a:bodyPr>
            <a:normAutofit/>
          </a:bodyPr>
          <a:lstStyle>
            <a:lvl1pPr marL="0" indent="0" algn="l">
              <a:spcBef>
                <a:spcPct val="0"/>
              </a:spcBef>
              <a:buNone/>
              <a:defRPr sz="2100">
                <a:solidFill>
                  <a:schemeClr val="tx2"/>
                </a:solidFill>
              </a:defRPr>
            </a:lvl1pPr>
            <a:lvl2pPr marL="609332" indent="0" algn="ctr">
              <a:spcBef>
                <a:spcPct val="0"/>
              </a:spcBef>
              <a:buNone/>
              <a:defRPr>
                <a:solidFill>
                  <a:schemeClr val="tx1">
                    <a:tint val="75000"/>
                  </a:schemeClr>
                </a:solidFill>
              </a:defRPr>
            </a:lvl2pPr>
            <a:lvl3pPr marL="1218662" indent="0" algn="ctr">
              <a:buNone/>
              <a:defRPr>
                <a:solidFill>
                  <a:schemeClr val="tx1">
                    <a:tint val="75000"/>
                  </a:schemeClr>
                </a:solidFill>
              </a:defRPr>
            </a:lvl3pPr>
            <a:lvl4pPr marL="1827994" indent="0" algn="ctr">
              <a:buNone/>
              <a:defRPr>
                <a:solidFill>
                  <a:schemeClr val="tx1">
                    <a:tint val="75000"/>
                  </a:schemeClr>
                </a:solidFill>
              </a:defRPr>
            </a:lvl4pPr>
            <a:lvl5pPr marL="2437323" indent="0" algn="ctr">
              <a:buNone/>
              <a:defRPr>
                <a:solidFill>
                  <a:schemeClr val="tx1">
                    <a:tint val="75000"/>
                  </a:schemeClr>
                </a:solidFill>
              </a:defRPr>
            </a:lvl5pPr>
            <a:lvl6pPr marL="3046653" indent="0" algn="ctr">
              <a:buNone/>
              <a:defRPr>
                <a:solidFill>
                  <a:schemeClr val="tx1">
                    <a:tint val="75000"/>
                  </a:schemeClr>
                </a:solidFill>
              </a:defRPr>
            </a:lvl6pPr>
            <a:lvl7pPr marL="3655984" indent="0" algn="ctr">
              <a:buNone/>
              <a:defRPr>
                <a:solidFill>
                  <a:schemeClr val="tx1">
                    <a:tint val="75000"/>
                  </a:schemeClr>
                </a:solidFill>
              </a:defRPr>
            </a:lvl7pPr>
            <a:lvl8pPr marL="4265316" indent="0" algn="ctr">
              <a:buNone/>
              <a:defRPr>
                <a:solidFill>
                  <a:schemeClr val="tx1">
                    <a:tint val="75000"/>
                  </a:schemeClr>
                </a:solidFill>
              </a:defRPr>
            </a:lvl8pPr>
            <a:lvl9pPr marL="4874647"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a:xfrm>
            <a:off x="4369963" y="389988"/>
            <a:ext cx="7335039" cy="365125"/>
          </a:xfrm>
        </p:spPr>
        <p:txBody>
          <a:bodyPr/>
          <a:lstStyle>
            <a:lvl1pPr>
              <a:defRPr sz="2900" b="0" baseline="0">
                <a:solidFill>
                  <a:schemeClr val="bg1"/>
                </a:solidFill>
              </a:defRPr>
            </a:lvl1pPr>
          </a:lstStyle>
          <a:p>
            <a:r>
              <a:rPr lang="en-US">
                <a:solidFill>
                  <a:prstClr val="white"/>
                </a:solidFill>
              </a:rPr>
              <a:t>‹#›</a:t>
            </a:r>
            <a:endParaRPr lang="en-US" dirty="0">
              <a:solidFill>
                <a:prstClr val="white"/>
              </a:solidFill>
            </a:endParaRPr>
          </a:p>
        </p:txBody>
      </p:sp>
      <p:sp>
        <p:nvSpPr>
          <p:cNvPr id="5" name="Footer Placeholder 4"/>
          <p:cNvSpPr>
            <a:spLocks noGrp="1"/>
          </p:cNvSpPr>
          <p:nvPr>
            <p:ph type="ftr" sz="quarter" idx="11"/>
          </p:nvPr>
        </p:nvSpPr>
        <p:spPr>
          <a:xfrm>
            <a:off x="4286248" y="6356372"/>
            <a:ext cx="6313793" cy="365125"/>
          </a:xfrm>
        </p:spPr>
        <p:txBody>
          <a:bodyPr/>
          <a:lstStyle/>
          <a:p>
            <a:endParaRPr lang="en-US" dirty="0">
              <a:solidFill>
                <a:srgbClr val="333333">
                  <a:lumMod val="60000"/>
                  <a:lumOff val="40000"/>
                </a:srgbClr>
              </a:solidFill>
            </a:endParaRPr>
          </a:p>
        </p:txBody>
      </p:sp>
      <p:sp>
        <p:nvSpPr>
          <p:cNvPr id="6"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4250418" y="1345899"/>
            <a:ext cx="7531117" cy="2415799"/>
          </a:xfrm>
        </p:spPr>
        <p:txBody>
          <a:bodyPr/>
          <a:lstStyle>
            <a:lvl1pPr>
              <a:buNone/>
              <a:defRPr/>
            </a:lvl1pPr>
          </a:lstStyle>
          <a:p>
            <a:r>
              <a:rPr lang="en-US"/>
              <a:t>Drag picture to placeholder or click icon to add</a:t>
            </a:r>
            <a:endParaRPr/>
          </a:p>
        </p:txBody>
      </p:sp>
      <p:sp>
        <p:nvSpPr>
          <p:cNvPr id="10" name="Rectangle 9"/>
          <p:cNvSpPr/>
          <p:nvPr/>
        </p:nvSpPr>
        <p:spPr>
          <a:xfrm>
            <a:off x="358680" y="268308"/>
            <a:ext cx="243904"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Rectangle 12"/>
          <p:cNvSpPr/>
          <p:nvPr userDrawn="1"/>
        </p:nvSpPr>
        <p:spPr>
          <a:xfrm>
            <a:off x="9397311" y="21"/>
            <a:ext cx="2797864" cy="755651"/>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lang="en-US" sz="2400" b="0" dirty="0">
              <a:solidFill>
                <a:prstClr val="white"/>
              </a:solidFill>
            </a:endParaRPr>
          </a:p>
        </p:txBody>
      </p:sp>
      <p:sp>
        <p:nvSpPr>
          <p:cNvPr id="12" name="Rectangle 11"/>
          <p:cNvSpPr/>
          <p:nvPr/>
        </p:nvSpPr>
        <p:spPr>
          <a:xfrm>
            <a:off x="4250377" y="268327"/>
            <a:ext cx="7561009" cy="9823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pic>
        <p:nvPicPr>
          <p:cNvPr id="14" name="Picture 13" descr="ONLABLog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291" y="342903"/>
            <a:ext cx="3336735" cy="907756"/>
          </a:xfrm>
          <a:prstGeom prst="rect">
            <a:avLst/>
          </a:prstGeom>
        </p:spPr>
      </p:pic>
    </p:spTree>
    <p:extLst>
      <p:ext uri="{BB962C8B-B14F-4D97-AF65-F5344CB8AC3E}">
        <p14:creationId xmlns:p14="http://schemas.microsoft.com/office/powerpoint/2010/main" val="2527302151"/>
      </p:ext>
    </p:extLst>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Content, and Picture">
    <p:spTree>
      <p:nvGrpSpPr>
        <p:cNvPr id="1" name=""/>
        <p:cNvGrpSpPr/>
        <p:nvPr/>
      </p:nvGrpSpPr>
      <p:grpSpPr>
        <a:xfrm>
          <a:off x="0" y="0"/>
          <a:ext cx="0" cy="0"/>
          <a:chOff x="0" y="0"/>
          <a:chExt cx="0" cy="0"/>
        </a:xfrm>
      </p:grpSpPr>
      <p:sp>
        <p:nvSpPr>
          <p:cNvPr id="7" name="Rectangle 6"/>
          <p:cNvSpPr/>
          <p:nvPr/>
        </p:nvSpPr>
        <p:spPr>
          <a:xfrm>
            <a:off x="359927" y="268288"/>
            <a:ext cx="2195132"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05342" y="268291"/>
            <a:ext cx="8680096" cy="701212"/>
          </a:xfrm>
        </p:spPr>
        <p:txBody>
          <a:bodyPr/>
          <a:lstStyle/>
          <a:p>
            <a:r>
              <a:rPr lang="en-US"/>
              <a:t>Click to edit Master title style</a:t>
            </a:r>
            <a:endParaRPr dirty="0"/>
          </a:p>
        </p:txBody>
      </p:sp>
      <p:sp>
        <p:nvSpPr>
          <p:cNvPr id="3" name="Content Placeholder 2"/>
          <p:cNvSpPr>
            <a:spLocks noGrp="1"/>
          </p:cNvSpPr>
          <p:nvPr>
            <p:ph idx="1"/>
          </p:nvPr>
        </p:nvSpPr>
        <p:spPr>
          <a:xfrm>
            <a:off x="2905342" y="1095541"/>
            <a:ext cx="8680096" cy="5030629"/>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a:xfrm>
            <a:off x="9618648" y="6356372"/>
            <a:ext cx="2337409"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905320" y="6356372"/>
            <a:ext cx="6570847" cy="365125"/>
          </a:xfrm>
        </p:spPr>
        <p:txBody>
          <a:bodyPr/>
          <a:lstStyle/>
          <a:p>
            <a:endParaRPr lang="en-US" dirty="0">
              <a:solidFill>
                <a:srgbClr val="333333">
                  <a:lumMod val="60000"/>
                  <a:lumOff val="40000"/>
                </a:srgbClr>
              </a:solidFill>
            </a:endParaRPr>
          </a:p>
        </p:txBody>
      </p:sp>
      <p:sp>
        <p:nvSpPr>
          <p:cNvPr id="9" name="Picture Placeholder 8"/>
          <p:cNvSpPr>
            <a:spLocks noGrp="1"/>
          </p:cNvSpPr>
          <p:nvPr>
            <p:ph type="pic" sz="quarter" idx="13"/>
          </p:nvPr>
        </p:nvSpPr>
        <p:spPr>
          <a:xfrm>
            <a:off x="359927" y="1976719"/>
            <a:ext cx="2195132" cy="4625788"/>
          </a:xfrm>
        </p:spPr>
        <p:txBody>
          <a:bodyPr/>
          <a:lstStyle>
            <a:lvl1pPr>
              <a:buNone/>
              <a:defRPr/>
            </a:lvl1pPr>
          </a:lstStyle>
          <a:p>
            <a:r>
              <a:rPr lang="en-US"/>
              <a:t>Drag picture to placeholder or click icon to add</a:t>
            </a:r>
            <a:endParaRPr/>
          </a:p>
        </p:txBody>
      </p:sp>
    </p:spTree>
    <p:extLst>
      <p:ext uri="{BB962C8B-B14F-4D97-AF65-F5344CB8AC3E}">
        <p14:creationId xmlns:p14="http://schemas.microsoft.com/office/powerpoint/2010/main" val="1934567074"/>
      </p:ext>
    </p:extLst>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10347992" y="686743"/>
            <a:ext cx="1465812" cy="59315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2947169" y="3429024"/>
            <a:ext cx="6623652" cy="1398495"/>
          </a:xfrm>
        </p:spPr>
        <p:txBody>
          <a:bodyPr anchor="b" anchorCtr="0"/>
          <a:lstStyle>
            <a:lvl1pPr algn="r">
              <a:defRPr sz="6100" b="0" cap="none" baseline="0"/>
            </a:lvl1pPr>
          </a:lstStyle>
          <a:p>
            <a:r>
              <a:rPr lang="en-US"/>
              <a:t>Click to edit Master title style</a:t>
            </a:r>
            <a:endParaRPr/>
          </a:p>
        </p:txBody>
      </p:sp>
      <p:sp>
        <p:nvSpPr>
          <p:cNvPr id="3" name="Text Placeholder 2"/>
          <p:cNvSpPr>
            <a:spLocks noGrp="1"/>
          </p:cNvSpPr>
          <p:nvPr>
            <p:ph type="body" idx="1"/>
          </p:nvPr>
        </p:nvSpPr>
        <p:spPr>
          <a:xfrm>
            <a:off x="2947169"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418731" y="6356372"/>
            <a:ext cx="2164046" cy="365125"/>
          </a:xfrm>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a:xfrm>
            <a:off x="233143" y="6356372"/>
            <a:ext cx="7083962" cy="365125"/>
          </a:xfrm>
        </p:spPr>
        <p:txBody>
          <a:bodyPr/>
          <a:lstStyle/>
          <a:p>
            <a:endParaRPr lang="en-US" dirty="0">
              <a:solidFill>
                <a:srgbClr val="333333">
                  <a:lumMod val="60000"/>
                  <a:lumOff val="40000"/>
                </a:srgbClr>
              </a:solidFill>
            </a:endParaRPr>
          </a:p>
        </p:txBody>
      </p:sp>
      <p:sp>
        <p:nvSpPr>
          <p:cNvPr id="9" name="Rectangle 8"/>
          <p:cNvSpPr/>
          <p:nvPr userDrawn="1"/>
        </p:nvSpPr>
        <p:spPr>
          <a:xfrm>
            <a:off x="10347992" y="686742"/>
            <a:ext cx="1465812" cy="59315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4027451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7" name="Rectangle 6"/>
          <p:cNvSpPr/>
          <p:nvPr/>
        </p:nvSpPr>
        <p:spPr>
          <a:xfrm>
            <a:off x="359927" y="4773743"/>
            <a:ext cx="3963432" cy="18445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4961764" y="3429024"/>
            <a:ext cx="6623652" cy="1398495"/>
          </a:xfrm>
        </p:spPr>
        <p:txBody>
          <a:bodyPr anchor="b" anchorCtr="0"/>
          <a:lstStyle>
            <a:lvl1pPr algn="r">
              <a:defRPr sz="6100" b="0" cap="none" baseline="0"/>
            </a:lvl1pPr>
          </a:lstStyle>
          <a:p>
            <a:r>
              <a:rPr lang="en-US"/>
              <a:t>Click to edit Master title style</a:t>
            </a:r>
            <a:endParaRPr/>
          </a:p>
        </p:txBody>
      </p:sp>
      <p:sp>
        <p:nvSpPr>
          <p:cNvPr id="3" name="Text Placeholder 2"/>
          <p:cNvSpPr>
            <a:spLocks noGrp="1"/>
          </p:cNvSpPr>
          <p:nvPr>
            <p:ph type="body" idx="1"/>
          </p:nvPr>
        </p:nvSpPr>
        <p:spPr>
          <a:xfrm>
            <a:off x="4961764" y="4824413"/>
            <a:ext cx="6623652" cy="1320800"/>
          </a:xfrm>
        </p:spPr>
        <p:txBody>
          <a:bodyPr anchor="t" anchorCtr="0">
            <a:normAutofit/>
          </a:bodyPr>
          <a:lstStyle>
            <a:lvl1pPr marL="0" indent="0" algn="r">
              <a:spcBef>
                <a:spcPts val="0"/>
              </a:spcBef>
              <a:buNone/>
              <a:defRPr sz="2100">
                <a:solidFill>
                  <a:schemeClr val="tx2"/>
                </a:solidFill>
              </a:defRPr>
            </a:lvl1pPr>
            <a:lvl2pPr marL="609332" indent="0">
              <a:buNone/>
              <a:defRPr sz="2400">
                <a:solidFill>
                  <a:schemeClr val="tx1">
                    <a:tint val="75000"/>
                  </a:schemeClr>
                </a:solidFill>
              </a:defRPr>
            </a:lvl2pPr>
            <a:lvl3pPr marL="1218662" indent="0">
              <a:buNone/>
              <a:defRPr sz="2100">
                <a:solidFill>
                  <a:schemeClr val="tx1">
                    <a:tint val="75000"/>
                  </a:schemeClr>
                </a:solidFill>
              </a:defRPr>
            </a:lvl3pPr>
            <a:lvl4pPr marL="1827994" indent="0">
              <a:buNone/>
              <a:defRPr sz="1900">
                <a:solidFill>
                  <a:schemeClr val="tx1">
                    <a:tint val="75000"/>
                  </a:schemeClr>
                </a:solidFill>
              </a:defRPr>
            </a:lvl4pPr>
            <a:lvl5pPr marL="2437323" indent="0">
              <a:buNone/>
              <a:defRPr sz="1900">
                <a:solidFill>
                  <a:schemeClr val="tx1">
                    <a:tint val="75000"/>
                  </a:schemeClr>
                </a:solidFill>
              </a:defRPr>
            </a:lvl5pPr>
            <a:lvl6pPr marL="3046653" indent="0">
              <a:buNone/>
              <a:defRPr sz="1900">
                <a:solidFill>
                  <a:schemeClr val="tx1">
                    <a:tint val="75000"/>
                  </a:schemeClr>
                </a:solidFill>
              </a:defRPr>
            </a:lvl6pPr>
            <a:lvl7pPr marL="3655984" indent="0">
              <a:buNone/>
              <a:defRPr sz="1900">
                <a:solidFill>
                  <a:schemeClr val="tx1">
                    <a:tint val="75000"/>
                  </a:schemeClr>
                </a:solidFill>
              </a:defRPr>
            </a:lvl7pPr>
            <a:lvl8pPr marL="4265316" indent="0">
              <a:buNone/>
              <a:defRPr sz="1900">
                <a:solidFill>
                  <a:schemeClr val="tx1">
                    <a:tint val="75000"/>
                  </a:schemeClr>
                </a:solidFill>
              </a:defRPr>
            </a:lvl8pPr>
            <a:lvl9pPr marL="4874647" indent="0">
              <a:buNone/>
              <a:defRPr sz="1900">
                <a:solidFill>
                  <a:schemeClr val="tx1">
                    <a:tint val="75000"/>
                  </a:schemeClr>
                </a:solidFill>
              </a:defRPr>
            </a:lvl9pPr>
          </a:lstStyle>
          <a:p>
            <a:pPr lvl="0"/>
            <a:r>
              <a:rPr lang="en-US"/>
              <a:t>Click to edit Master text styles</a:t>
            </a:r>
          </a:p>
        </p:txBody>
      </p:sp>
      <p:sp>
        <p:nvSpPr>
          <p:cNvPr id="9" name="Picture Placeholder 8"/>
          <p:cNvSpPr>
            <a:spLocks noGrp="1"/>
          </p:cNvSpPr>
          <p:nvPr>
            <p:ph type="pic" sz="quarter" idx="13"/>
          </p:nvPr>
        </p:nvSpPr>
        <p:spPr>
          <a:xfrm>
            <a:off x="359926" y="268309"/>
            <a:ext cx="3963432" cy="4438651"/>
          </a:xfrm>
        </p:spPr>
        <p:txBody>
          <a:bodyPr/>
          <a:lstStyle>
            <a:lvl1pPr>
              <a:buNone/>
              <a:defRPr/>
            </a:lvl1pPr>
          </a:lstStyle>
          <a:p>
            <a:r>
              <a:rPr lang="en-US"/>
              <a:t>Drag picture to placeholder or click icon to add</a:t>
            </a:r>
            <a:endParaRPr/>
          </a:p>
        </p:txBody>
      </p:sp>
      <p:sp>
        <p:nvSpPr>
          <p:cNvPr id="8" name="Slide Number Placeholder 5"/>
          <p:cNvSpPr>
            <a:spLocks noGrp="1"/>
          </p:cNvSpPr>
          <p:nvPr>
            <p:ph type="sldNum" sz="quarter" idx="12"/>
          </p:nvPr>
        </p:nvSpPr>
        <p:spPr>
          <a:xfrm>
            <a:off x="11023482" y="6356372"/>
            <a:ext cx="914638" cy="365125"/>
          </a:xfrm>
          <a:prstGeom prst="rect">
            <a:avLst/>
          </a:prstGeom>
        </p:spPr>
        <p:txBody>
          <a:bodyPr vert="horz" lIns="121866" tIns="60936" rIns="121866" bIns="60936" rtlCol="0" anchor="ctr"/>
          <a:lstStyle>
            <a:lvl1pPr marL="0" algn="r" defTabSz="1218662" rtl="0" eaLnBrk="1" fontAlgn="auto" latinLnBrk="0" hangingPunct="1">
              <a:spcBef>
                <a:spcPts val="0"/>
              </a:spcBef>
              <a:spcAft>
                <a:spcPts val="0"/>
              </a:spcAft>
              <a:buClrTx/>
              <a:buFontTx/>
              <a:buNone/>
              <a:defRPr sz="1500" b="1" kern="1200">
                <a:solidFill>
                  <a:schemeClr val="tx2">
                    <a:lumMod val="60000"/>
                    <a:lumOff val="40000"/>
                  </a:schemeClr>
                </a:solidFill>
                <a:latin typeface="+mn-lt"/>
                <a:ea typeface="+mn-ea"/>
                <a:cs typeface="+mn-cs"/>
              </a:defRPr>
            </a:lvl1pPr>
          </a:lstStyle>
          <a:p>
            <a:fld id="{162F1D00-BD13-4404-86B0-79703945A0A7}" type="slidenum">
              <a:rPr lang="en-US" smtClean="0">
                <a:solidFill>
                  <a:srgbClr val="333333">
                    <a:lumMod val="60000"/>
                    <a:lumOff val="40000"/>
                  </a:srgbClr>
                </a:solidFill>
              </a:rPr>
              <a:pPr/>
              <a:t>‹#›</a:t>
            </a:fld>
            <a:endParaRPr lang="en-US" dirty="0">
              <a:solidFill>
                <a:srgbClr val="333333">
                  <a:lumMod val="60000"/>
                  <a:lumOff val="40000"/>
                </a:srgbClr>
              </a:solidFill>
            </a:endParaRPr>
          </a:p>
        </p:txBody>
      </p:sp>
    </p:spTree>
    <p:extLst>
      <p:ext uri="{BB962C8B-B14F-4D97-AF65-F5344CB8AC3E}">
        <p14:creationId xmlns:p14="http://schemas.microsoft.com/office/powerpoint/2010/main" val="2830080994"/>
      </p:ext>
    </p:extLst>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10868079" y="616363"/>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7" y="268327"/>
            <a:ext cx="9857768" cy="672127"/>
          </a:xfrm>
        </p:spPr>
        <p:txBody>
          <a:bodyPr/>
          <a:lstStyle/>
          <a:p>
            <a:r>
              <a:rPr lang="en-US"/>
              <a:t>Click to edit Master title style</a:t>
            </a:r>
            <a:endParaRPr dirty="0"/>
          </a:p>
        </p:txBody>
      </p:sp>
      <p:sp>
        <p:nvSpPr>
          <p:cNvPr id="3" name="Content Placeholder 2"/>
          <p:cNvSpPr>
            <a:spLocks noGrp="1"/>
          </p:cNvSpPr>
          <p:nvPr>
            <p:ph sz="half" idx="1"/>
          </p:nvPr>
        </p:nvSpPr>
        <p:spPr>
          <a:xfrm>
            <a:off x="609759"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5711407" y="1066467"/>
            <a:ext cx="4756118" cy="50597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9300883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62" y="268309"/>
            <a:ext cx="9853701" cy="633347"/>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609758"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a:t>Click to edit Master text styles</a:t>
            </a:r>
          </a:p>
        </p:txBody>
      </p:sp>
      <p:sp>
        <p:nvSpPr>
          <p:cNvPr id="4" name="Content Placeholder 3"/>
          <p:cNvSpPr>
            <a:spLocks noGrp="1"/>
          </p:cNvSpPr>
          <p:nvPr>
            <p:ph sz="half" idx="2"/>
          </p:nvPr>
        </p:nvSpPr>
        <p:spPr>
          <a:xfrm>
            <a:off x="609759"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5707339" y="1026481"/>
            <a:ext cx="4756118" cy="639763"/>
          </a:xfrm>
        </p:spPr>
        <p:txBody>
          <a:bodyPr anchor="b">
            <a:noAutofit/>
          </a:bodyPr>
          <a:lstStyle>
            <a:lvl1pPr marL="0" indent="0" algn="ctr">
              <a:spcBef>
                <a:spcPct val="0"/>
              </a:spcBef>
              <a:buNone/>
              <a:defRPr sz="2700" b="1">
                <a:solidFill>
                  <a:schemeClr val="accent1"/>
                </a:solidFill>
              </a:defRPr>
            </a:lvl1pPr>
            <a:lvl2pPr marL="609332" indent="0">
              <a:buNone/>
              <a:defRPr sz="2700" b="1"/>
            </a:lvl2pPr>
            <a:lvl3pPr marL="1218662" indent="0">
              <a:buNone/>
              <a:defRPr sz="2400" b="1"/>
            </a:lvl3pPr>
            <a:lvl4pPr marL="1827994" indent="0">
              <a:buNone/>
              <a:defRPr sz="2100" b="1"/>
            </a:lvl4pPr>
            <a:lvl5pPr marL="2437323" indent="0">
              <a:buNone/>
              <a:defRPr sz="2100" b="1"/>
            </a:lvl5pPr>
            <a:lvl6pPr marL="3046653" indent="0">
              <a:buNone/>
              <a:defRPr sz="2100" b="1"/>
            </a:lvl6pPr>
            <a:lvl7pPr marL="3655984" indent="0">
              <a:buNone/>
              <a:defRPr sz="2100" b="1"/>
            </a:lvl7pPr>
            <a:lvl8pPr marL="4265316" indent="0">
              <a:buNone/>
              <a:defRPr sz="2100" b="1"/>
            </a:lvl8pPr>
            <a:lvl9pPr marL="487464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5707341" y="1764491"/>
            <a:ext cx="4756118" cy="4361672"/>
          </a:xfrm>
        </p:spPr>
        <p:txBody>
          <a:bodyPr>
            <a:normAutofit/>
          </a:bodyPr>
          <a:lstStyle>
            <a:lvl1pPr>
              <a:defRPr sz="2400"/>
            </a:lvl1pPr>
            <a:lvl2pPr>
              <a:defRPr sz="2400"/>
            </a:lvl2pPr>
            <a:lvl3pPr>
              <a:defRPr sz="2400"/>
            </a:lvl3pPr>
            <a:lvl4pPr>
              <a:defRPr sz="2400"/>
            </a:lvl4pPr>
            <a:lvl5pPr>
              <a:defRPr sz="24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8" name="Footer Placeholder 7"/>
          <p:cNvSpPr>
            <a:spLocks noGrp="1"/>
          </p:cNvSpPr>
          <p:nvPr>
            <p:ph type="ftr" sz="quarter" idx="11"/>
          </p:nvPr>
        </p:nvSpPr>
        <p:spPr/>
        <p:txBody>
          <a:bodyPr/>
          <a:lstStyle/>
          <a:p>
            <a:endParaRPr lang="en-US" dirty="0">
              <a:solidFill>
                <a:srgbClr val="333333">
                  <a:lumMod val="60000"/>
                  <a:lumOff val="40000"/>
                </a:srgbClr>
              </a:solidFill>
            </a:endParaRPr>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429006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5912" y="260383"/>
            <a:ext cx="11092105" cy="539751"/>
          </a:xfrm>
          <a:prstGeom prst="rect">
            <a:avLst/>
          </a:prstGeom>
        </p:spPr>
        <p:txBody>
          <a:bodyPr lIns="91361" tIns="45680" rIns="91361" bIns="45680"/>
          <a:lstStyle/>
          <a:p>
            <a:r>
              <a:rPr lang="zh-CN" altLang="en-US"/>
              <a:t>单击此处编辑母版标题样式</a:t>
            </a:r>
          </a:p>
        </p:txBody>
      </p:sp>
      <p:sp>
        <p:nvSpPr>
          <p:cNvPr id="3" name="Rectangle 10"/>
          <p:cNvSpPr>
            <a:spLocks noGrp="1" noChangeArrowheads="1"/>
          </p:cNvSpPr>
          <p:nvPr>
            <p:ph type="dt" sz="half" idx="10"/>
          </p:nvPr>
        </p:nvSpPr>
        <p:spPr>
          <a:xfrm>
            <a:off x="8483696" y="6489727"/>
            <a:ext cx="688659" cy="156967"/>
          </a:xfrm>
          <a:prstGeom prst="rect">
            <a:avLst/>
          </a:prstGeom>
          <a:ln/>
        </p:spPr>
        <p:txBody>
          <a:bodyPr lIns="91361" tIns="45680" rIns="91361" bIns="45680"/>
          <a:lstStyle>
            <a:lvl1pPr>
              <a:defRPr/>
            </a:lvl1pPr>
          </a:lstStyle>
          <a:p>
            <a:pPr>
              <a:buClrTx/>
              <a:buFontTx/>
              <a:buNone/>
              <a:defRPr/>
            </a:pPr>
            <a:r>
              <a:rPr lang="de-DE" altLang="zh-CN">
                <a:solidFill>
                  <a:srgbClr val="000000"/>
                </a:solidFill>
                <a:latin typeface="Arial" pitchFamily="34" charset="0"/>
              </a:rPr>
              <a:t>Page </a:t>
            </a:r>
            <a:fld id="{474F06BD-4024-4D54-AE9D-8C5333DEF8AE}" type="slidenum">
              <a:rPr lang="de-DE" altLang="zh-CN">
                <a:solidFill>
                  <a:srgbClr val="000000"/>
                </a:solidFill>
                <a:latin typeface="Arial" pitchFamily="34" charset="0"/>
              </a:rPr>
              <a:pPr>
                <a:buClrTx/>
                <a:buFontTx/>
                <a:buNone/>
                <a:defRPr/>
              </a:pPr>
              <a:t>‹#›</a:t>
            </a:fld>
            <a:endParaRPr lang="en-GB" altLang="zh-CN">
              <a:solidFill>
                <a:srgbClr val="000000"/>
              </a:solidFill>
              <a:latin typeface="Arial" pitchFamily="34" charset="0"/>
            </a:endParaRPr>
          </a:p>
        </p:txBody>
      </p:sp>
    </p:spTree>
    <p:extLst>
      <p:ext uri="{BB962C8B-B14F-4D97-AF65-F5344CB8AC3E}">
        <p14:creationId xmlns:p14="http://schemas.microsoft.com/office/powerpoint/2010/main" val="29543224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8" name="Rectangle 7"/>
          <p:cNvSpPr/>
          <p:nvPr/>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09783" y="268291"/>
            <a:ext cx="9857768" cy="623652"/>
          </a:xfrm>
        </p:spPr>
        <p:txBody>
          <a:bodyPr/>
          <a:lstStyle/>
          <a:p>
            <a:r>
              <a:rPr lang="en-US"/>
              <a:t>Click to edit Master title style</a:t>
            </a:r>
            <a:endParaRPr/>
          </a:p>
        </p:txBody>
      </p:sp>
      <p:sp>
        <p:nvSpPr>
          <p:cNvPr id="3" name="Content Placeholder 2"/>
          <p:cNvSpPr>
            <a:spLocks noGrp="1"/>
          </p:cNvSpPr>
          <p:nvPr>
            <p:ph sz="half" idx="1"/>
          </p:nvPr>
        </p:nvSpPr>
        <p:spPr>
          <a:xfrm>
            <a:off x="603437" y="1031793"/>
            <a:ext cx="9864119" cy="247781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
        <p:nvSpPr>
          <p:cNvPr id="9" name="Content Placeholder 2"/>
          <p:cNvSpPr>
            <a:spLocks noGrp="1"/>
          </p:cNvSpPr>
          <p:nvPr>
            <p:ph sz="half" idx="13"/>
          </p:nvPr>
        </p:nvSpPr>
        <p:spPr>
          <a:xfrm>
            <a:off x="609797" y="3655053"/>
            <a:ext cx="9864119" cy="2490199"/>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Tree>
    <p:extLst>
      <p:ext uri="{BB962C8B-B14F-4D97-AF65-F5344CB8AC3E}">
        <p14:creationId xmlns:p14="http://schemas.microsoft.com/office/powerpoint/2010/main" val="1195811887"/>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914400"/>
            <a:ext cx="9857768" cy="1143000"/>
          </a:xfrm>
        </p:spPr>
        <p:txBody>
          <a:bodyPr/>
          <a:lstStyle/>
          <a:p>
            <a:r>
              <a:rPr lang="en-US"/>
              <a:t>Click to edit Master title style</a:t>
            </a:r>
            <a:endParaRPr/>
          </a:p>
        </p:txBody>
      </p:sp>
      <p:sp>
        <p:nvSpPr>
          <p:cNvPr id="3" name="Content Placeholder 2"/>
          <p:cNvSpPr>
            <a:spLocks noGrp="1"/>
          </p:cNvSpPr>
          <p:nvPr>
            <p:ph sz="half" idx="1"/>
          </p:nvPr>
        </p:nvSpPr>
        <p:spPr>
          <a:xfrm>
            <a:off x="5711407" y="221456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4224973"/>
            <a:ext cx="4756118" cy="192024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0" name="Content Placeholder 2"/>
          <p:cNvSpPr>
            <a:spLocks noGrp="1"/>
          </p:cNvSpPr>
          <p:nvPr>
            <p:ph sz="half" idx="14"/>
          </p:nvPr>
        </p:nvSpPr>
        <p:spPr>
          <a:xfrm>
            <a:off x="609759" y="2214563"/>
            <a:ext cx="4756118" cy="3911600"/>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1" name="Rectangle 10"/>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2"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356244770"/>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83" y="268326"/>
            <a:ext cx="9857768" cy="604263"/>
          </a:xfrm>
        </p:spPr>
        <p:txBody>
          <a:bodyPr/>
          <a:lstStyle/>
          <a:p>
            <a:r>
              <a:rPr lang="en-US"/>
              <a:t>Click to edit Master title style</a:t>
            </a:r>
            <a:endParaRPr/>
          </a:p>
        </p:txBody>
      </p:sp>
      <p:sp>
        <p:nvSpPr>
          <p:cNvPr id="3" name="Content Placeholder 2"/>
          <p:cNvSpPr>
            <a:spLocks noGrp="1"/>
          </p:cNvSpPr>
          <p:nvPr>
            <p:ph sz="half" idx="1"/>
          </p:nvPr>
        </p:nvSpPr>
        <p:spPr>
          <a:xfrm>
            <a:off x="5711406"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Content Placeholder 2"/>
          <p:cNvSpPr>
            <a:spLocks noGrp="1"/>
          </p:cNvSpPr>
          <p:nvPr>
            <p:ph sz="half" idx="13"/>
          </p:nvPr>
        </p:nvSpPr>
        <p:spPr>
          <a:xfrm>
            <a:off x="5711407"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1" name="Content Placeholder 2"/>
          <p:cNvSpPr>
            <a:spLocks noGrp="1"/>
          </p:cNvSpPr>
          <p:nvPr>
            <p:ph sz="half" idx="14"/>
          </p:nvPr>
        </p:nvSpPr>
        <p:spPr>
          <a:xfrm>
            <a:off x="609758" y="1041505"/>
            <a:ext cx="4756118" cy="248751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2" name="Content Placeholder 2"/>
          <p:cNvSpPr>
            <a:spLocks noGrp="1"/>
          </p:cNvSpPr>
          <p:nvPr>
            <p:ph sz="half" idx="15"/>
          </p:nvPr>
        </p:nvSpPr>
        <p:spPr>
          <a:xfrm>
            <a:off x="609759" y="3674405"/>
            <a:ext cx="4756118" cy="2470808"/>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10" name="Rectangle 9"/>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3" name="Slide Number Placeholder 6"/>
          <p:cNvSpPr>
            <a:spLocks noGrp="1"/>
          </p:cNvSpPr>
          <p:nvPr>
            <p:ph type="sldNum" sz="quarter" idx="12"/>
          </p:nvPr>
        </p:nvSpPr>
        <p:spPr>
          <a:xfrm>
            <a:off x="11011530" y="984688"/>
            <a:ext cx="675517" cy="365125"/>
          </a:xfrm>
          <a:prstGeom prst="rect">
            <a:avLst/>
          </a:prstGeom>
        </p:spPr>
        <p:txBody>
          <a:bodyPr lIns="121866" tIns="60936" rIns="121866" bIns="60936"/>
          <a:lstStyle>
            <a:lvl1pPr defTabSz="609332" fontAlgn="auto">
              <a:spcBef>
                <a:spcPts val="0"/>
              </a:spcBef>
              <a:spcAft>
                <a:spcPts val="0"/>
              </a:spcAft>
              <a:buClrTx/>
              <a:buFontTx/>
              <a:buNone/>
              <a:defRPr>
                <a:solidFill>
                  <a:schemeClr val="bg1"/>
                </a:solidFill>
              </a:defRPr>
            </a:lvl1pPr>
          </a:lstStyle>
          <a:p>
            <a:fld id="{162F1D00-BD13-4404-86B0-79703945A0A7}" type="slidenum">
              <a:rPr lang="en-US" b="0" smtClean="0">
                <a:solidFill>
                  <a:prstClr val="white"/>
                </a:solidFill>
                <a:latin typeface="Calibri"/>
                <a:ea typeface="+mn-ea"/>
              </a:rPr>
              <a:pPr/>
              <a:t>‹#›</a:t>
            </a:fld>
            <a:endParaRPr lang="en-US" b="0" dirty="0">
              <a:solidFill>
                <a:prstClr val="white"/>
              </a:solidFill>
              <a:latin typeface="Calibri"/>
              <a:ea typeface="+mn-ea"/>
            </a:endParaRPr>
          </a:p>
        </p:txBody>
      </p:sp>
    </p:spTree>
    <p:extLst>
      <p:ext uri="{BB962C8B-B14F-4D97-AF65-F5344CB8AC3E}">
        <p14:creationId xmlns:p14="http://schemas.microsoft.com/office/powerpoint/2010/main" val="3701786581"/>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r>
              <a:rPr lang="en-US">
                <a:solidFill>
                  <a:srgbClr val="333333">
                    <a:lumMod val="60000"/>
                    <a:lumOff val="40000"/>
                  </a:srgbClr>
                </a:solidFill>
              </a:rPr>
              <a:t>‹#›</a:t>
            </a:r>
          </a:p>
        </p:txBody>
      </p:sp>
      <p:sp>
        <p:nvSpPr>
          <p:cNvPr id="4" name="Footer Placeholder 3"/>
          <p:cNvSpPr>
            <a:spLocks noGrp="1"/>
          </p:cNvSpPr>
          <p:nvPr>
            <p:ph type="ftr" sz="quarter" idx="11"/>
          </p:nvPr>
        </p:nvSpPr>
        <p:spPr/>
        <p:txBody>
          <a:bodyPr/>
          <a:lstStyle/>
          <a:p>
            <a:endParaRPr lang="en-US" dirty="0">
              <a:solidFill>
                <a:srgbClr val="333333">
                  <a:lumMod val="60000"/>
                  <a:lumOff val="40000"/>
                </a:srgbClr>
              </a:solidFill>
            </a:endParaRPr>
          </a:p>
        </p:txBody>
      </p:sp>
      <p:sp>
        <p:nvSpPr>
          <p:cNvPr id="7" name="Rectangle 6"/>
          <p:cNvSpPr/>
          <p:nvPr userDrawn="1"/>
        </p:nvSpPr>
        <p:spPr>
          <a:xfrm>
            <a:off x="10868079" y="891940"/>
            <a:ext cx="95768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8524884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333333">
                    <a:lumMod val="60000"/>
                    <a:lumOff val="40000"/>
                  </a:srgbClr>
                </a:solidFill>
              </a:rPr>
              <a:t>‹#›</a:t>
            </a: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Rectangle 9"/>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60401743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3" name="Footer Placeholder 2"/>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163330442"/>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a:t>Click to edit Master title style</a:t>
            </a:r>
            <a:endParaRPr/>
          </a:p>
        </p:txBody>
      </p:sp>
      <p:sp>
        <p:nvSpPr>
          <p:cNvPr id="3" name="Content Placeholder 2"/>
          <p:cNvSpPr>
            <a:spLocks noGrp="1"/>
          </p:cNvSpPr>
          <p:nvPr>
            <p:ph idx="1"/>
          </p:nvPr>
        </p:nvSpPr>
        <p:spPr>
          <a:xfrm>
            <a:off x="6351056" y="990601"/>
            <a:ext cx="4756118" cy="5135563"/>
          </a:xfrm>
        </p:spPr>
        <p:txBody>
          <a:bodyPr>
            <a:normAutofit/>
          </a:bodyPr>
          <a:lstStyle>
            <a:lvl1pPr>
              <a:defRPr sz="2400"/>
            </a:lvl1pPr>
            <a:lvl2pPr>
              <a:defRPr sz="2400"/>
            </a:lvl2pPr>
            <a:lvl3pPr>
              <a:defRPr sz="24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9" name="Rectangle 8"/>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238350803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58" y="995083"/>
            <a:ext cx="4756118" cy="1035424"/>
          </a:xfrm>
        </p:spPr>
        <p:txBody>
          <a:bodyPr anchor="b"/>
          <a:lstStyle>
            <a:lvl1pPr algn="l">
              <a:defRPr sz="3700" b="0"/>
            </a:lvl1pPr>
          </a:lstStyle>
          <a:p>
            <a:r>
              <a:rPr lang="en-US"/>
              <a:t>Click to edit Master title style</a:t>
            </a:r>
            <a:endParaRPr/>
          </a:p>
        </p:txBody>
      </p:sp>
      <p:sp>
        <p:nvSpPr>
          <p:cNvPr id="4" name="Text Placeholder 3"/>
          <p:cNvSpPr>
            <a:spLocks noGrp="1"/>
          </p:cNvSpPr>
          <p:nvPr>
            <p:ph type="body" sz="half" idx="2"/>
          </p:nvPr>
        </p:nvSpPr>
        <p:spPr>
          <a:xfrm>
            <a:off x="609758" y="2057421"/>
            <a:ext cx="4756118" cy="3657601"/>
          </a:xfrm>
        </p:spPr>
        <p:txBody>
          <a:bodyPr>
            <a:normAutofit/>
          </a:bodyPr>
          <a:lstStyle>
            <a:lvl1pPr marL="0" indent="0">
              <a:spcBef>
                <a:spcPts val="80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6" name="Footer Placeholder 5"/>
          <p:cNvSpPr>
            <a:spLocks noGrp="1"/>
          </p:cNvSpPr>
          <p:nvPr>
            <p:ph type="ftr" sz="quarter" idx="11"/>
          </p:nvPr>
        </p:nvSpPr>
        <p:spPr>
          <a:xfrm>
            <a:off x="233146" y="6356372"/>
            <a:ext cx="5153059" cy="365125"/>
          </a:xfrm>
        </p:spPr>
        <p:txBody>
          <a:bodyPr numCol="2"/>
          <a:lstStyle/>
          <a:p>
            <a:endParaRPr lang="en-US" dirty="0">
              <a:solidFill>
                <a:srgbClr val="333333">
                  <a:lumMod val="60000"/>
                  <a:lumOff val="40000"/>
                </a:srgbClr>
              </a:solidFill>
            </a:endParaRPr>
          </a:p>
        </p:txBody>
      </p:sp>
      <p:sp>
        <p:nvSpPr>
          <p:cNvPr id="10" name="Picture Placeholder 9"/>
          <p:cNvSpPr>
            <a:spLocks noGrp="1"/>
          </p:cNvSpPr>
          <p:nvPr>
            <p:ph type="pic" sz="quarter" idx="13"/>
          </p:nvPr>
        </p:nvSpPr>
        <p:spPr>
          <a:xfrm>
            <a:off x="6348664" y="1580459"/>
            <a:ext cx="5463438" cy="5021969"/>
          </a:xfrm>
        </p:spPr>
        <p:txBody>
          <a:bodyPr/>
          <a:lstStyle>
            <a:lvl1pPr>
              <a:buNone/>
              <a:defRPr/>
            </a:lvl1pPr>
          </a:lstStyle>
          <a:p>
            <a:r>
              <a:rPr lang="en-US"/>
              <a:t>Drag picture to placeholder or click icon to add</a:t>
            </a:r>
            <a:endParaRPr/>
          </a:p>
        </p:txBody>
      </p:sp>
      <p:sp>
        <p:nvSpPr>
          <p:cNvPr id="9" name="Rectangle 8"/>
          <p:cNvSpPr/>
          <p:nvPr userDrawn="1"/>
        </p:nvSpPr>
        <p:spPr>
          <a:xfrm>
            <a:off x="6348666" y="891940"/>
            <a:ext cx="5487829"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11" name="Rectangle 10"/>
          <p:cNvSpPr/>
          <p:nvPr userDrawn="1"/>
        </p:nvSpPr>
        <p:spPr>
          <a:xfrm>
            <a:off x="10868079" y="891940"/>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Tree>
    <p:extLst>
      <p:ext uri="{BB962C8B-B14F-4D97-AF65-F5344CB8AC3E}">
        <p14:creationId xmlns:p14="http://schemas.microsoft.com/office/powerpoint/2010/main" val="3302343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8" name="Rectangle 7"/>
          <p:cNvSpPr/>
          <p:nvPr/>
        </p:nvSpPr>
        <p:spPr>
          <a:xfrm>
            <a:off x="9624894" y="891943"/>
            <a:ext cx="2186512"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a:t>Click to edit Master title style</a:t>
            </a:r>
            <a:endParaRPr/>
          </a:p>
        </p:txBody>
      </p:sp>
      <p:sp>
        <p:nvSpPr>
          <p:cNvPr id="3" name="Picture Placeholder 2"/>
          <p:cNvSpPr>
            <a:spLocks noGrp="1"/>
          </p:cNvSpPr>
          <p:nvPr>
            <p:ph type="pic" idx="1"/>
          </p:nvPr>
        </p:nvSpPr>
        <p:spPr>
          <a:xfrm>
            <a:off x="359930" y="268288"/>
            <a:ext cx="9146381" cy="3639312"/>
          </a:xfrm>
        </p:spPr>
        <p:txBody>
          <a:bodyPr/>
          <a:lstStyle>
            <a:lvl1pPr marL="0" indent="0">
              <a:buNone/>
              <a:defRPr sz="43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433538962"/>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0850163" y="891943"/>
            <a:ext cx="961265" cy="30156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Title 1"/>
          <p:cNvSpPr>
            <a:spLocks noGrp="1"/>
          </p:cNvSpPr>
          <p:nvPr>
            <p:ph type="title"/>
          </p:nvPr>
        </p:nvSpPr>
        <p:spPr>
          <a:xfrm>
            <a:off x="611878" y="4267221"/>
            <a:ext cx="8638249" cy="566739"/>
          </a:xfrm>
        </p:spPr>
        <p:txBody>
          <a:bodyPr anchor="b"/>
          <a:lstStyle>
            <a:lvl1pPr algn="l">
              <a:defRPr sz="3700" b="0"/>
            </a:lvl1pPr>
          </a:lstStyle>
          <a:p>
            <a:r>
              <a:rPr lang="en-US"/>
              <a:t>Click to edit Master title style</a:t>
            </a:r>
            <a:endParaRPr/>
          </a:p>
        </p:txBody>
      </p:sp>
      <p:sp>
        <p:nvSpPr>
          <p:cNvPr id="3" name="Picture Placeholder 2"/>
          <p:cNvSpPr>
            <a:spLocks noGrp="1"/>
          </p:cNvSpPr>
          <p:nvPr>
            <p:ph type="pic" idx="1"/>
          </p:nvPr>
        </p:nvSpPr>
        <p:spPr>
          <a:xfrm>
            <a:off x="359926" y="268288"/>
            <a:ext cx="4010012" cy="3639312"/>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4" name="Text Placeholder 3"/>
          <p:cNvSpPr>
            <a:spLocks noGrp="1"/>
          </p:cNvSpPr>
          <p:nvPr>
            <p:ph type="body" sz="half" idx="2"/>
          </p:nvPr>
        </p:nvSpPr>
        <p:spPr>
          <a:xfrm>
            <a:off x="611881" y="4840979"/>
            <a:ext cx="8636131" cy="1304271"/>
          </a:xfrm>
        </p:spPr>
        <p:txBody>
          <a:bodyPr>
            <a:normAutofit/>
          </a:bodyPr>
          <a:lstStyle>
            <a:lvl1pPr marL="0" indent="0">
              <a:spcBef>
                <a:spcPts val="0"/>
              </a:spcBef>
              <a:buNone/>
              <a:defRPr sz="2100"/>
            </a:lvl1pPr>
            <a:lvl2pPr marL="609332" indent="0">
              <a:buNone/>
              <a:defRPr sz="1600"/>
            </a:lvl2pPr>
            <a:lvl3pPr marL="1218662" indent="0">
              <a:buNone/>
              <a:defRPr sz="1300"/>
            </a:lvl3pPr>
            <a:lvl4pPr marL="1827994" indent="0">
              <a:buNone/>
              <a:defRPr sz="1200"/>
            </a:lvl4pPr>
            <a:lvl5pPr marL="2437323" indent="0">
              <a:buNone/>
              <a:defRPr sz="1200"/>
            </a:lvl5pPr>
            <a:lvl6pPr marL="3046653" indent="0">
              <a:buNone/>
              <a:defRPr sz="1200"/>
            </a:lvl6pPr>
            <a:lvl7pPr marL="3655984" indent="0">
              <a:buNone/>
              <a:defRPr sz="1200"/>
            </a:lvl7pPr>
            <a:lvl8pPr marL="4265316" indent="0">
              <a:buNone/>
              <a:defRPr sz="1200"/>
            </a:lvl8pPr>
            <a:lvl9pPr marL="4874647"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6" name="Footer Placeholder 5"/>
          <p:cNvSpPr>
            <a:spLocks noGrp="1"/>
          </p:cNvSpPr>
          <p:nvPr>
            <p:ph type="ftr" sz="quarter" idx="11"/>
          </p:nvPr>
        </p:nvSpPr>
        <p:spPr/>
        <p:txBody>
          <a:bodyPr/>
          <a:lstStyle/>
          <a:p>
            <a:endParaRPr lang="en-US" dirty="0">
              <a:solidFill>
                <a:srgbClr val="333333">
                  <a:lumMod val="60000"/>
                  <a:lumOff val="40000"/>
                </a:srgbClr>
              </a:solidFill>
            </a:endParaRPr>
          </a:p>
        </p:txBody>
      </p:sp>
      <p:sp>
        <p:nvSpPr>
          <p:cNvPr id="10" name="Picture Placeholder 2"/>
          <p:cNvSpPr>
            <a:spLocks noGrp="1"/>
          </p:cNvSpPr>
          <p:nvPr>
            <p:ph type="pic" idx="13"/>
          </p:nvPr>
        </p:nvSpPr>
        <p:spPr>
          <a:xfrm>
            <a:off x="4471564" y="268326"/>
            <a:ext cx="6270950" cy="1775665"/>
          </a:xfrm>
        </p:spPr>
        <p:txBody>
          <a:bodyPr>
            <a:normAutofit/>
          </a:bodyPr>
          <a:lstStyle>
            <a:lvl1pPr marL="0" indent="0">
              <a:buNone/>
              <a:defRPr sz="3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11" name="Picture Placeholder 2"/>
          <p:cNvSpPr>
            <a:spLocks noGrp="1"/>
          </p:cNvSpPr>
          <p:nvPr>
            <p:ph type="pic" idx="14"/>
          </p:nvPr>
        </p:nvSpPr>
        <p:spPr>
          <a:xfrm>
            <a:off x="4471564"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
        <p:nvSpPr>
          <p:cNvPr id="12" name="Picture Placeholder 2"/>
          <p:cNvSpPr>
            <a:spLocks noGrp="1"/>
          </p:cNvSpPr>
          <p:nvPr>
            <p:ph type="pic" idx="15"/>
          </p:nvPr>
        </p:nvSpPr>
        <p:spPr>
          <a:xfrm>
            <a:off x="7669330" y="2131974"/>
            <a:ext cx="3073184" cy="1775665"/>
          </a:xfrm>
        </p:spPr>
        <p:txBody>
          <a:bodyPr>
            <a:noAutofit/>
          </a:bodyPr>
          <a:lstStyle>
            <a:lvl1pPr marL="0" indent="0">
              <a:buNone/>
              <a:defRPr sz="2700"/>
            </a:lvl1pPr>
            <a:lvl2pPr marL="609332" indent="0">
              <a:buNone/>
              <a:defRPr sz="3700"/>
            </a:lvl2pPr>
            <a:lvl3pPr marL="1218662" indent="0">
              <a:buNone/>
              <a:defRPr sz="3200"/>
            </a:lvl3pPr>
            <a:lvl4pPr marL="1827994" indent="0">
              <a:buNone/>
              <a:defRPr sz="2700"/>
            </a:lvl4pPr>
            <a:lvl5pPr marL="2437323" indent="0">
              <a:buNone/>
              <a:defRPr sz="2700"/>
            </a:lvl5pPr>
            <a:lvl6pPr marL="3046653" indent="0">
              <a:buNone/>
              <a:defRPr sz="2700"/>
            </a:lvl6pPr>
            <a:lvl7pPr marL="3655984" indent="0">
              <a:buNone/>
              <a:defRPr sz="2700"/>
            </a:lvl7pPr>
            <a:lvl8pPr marL="4265316" indent="0">
              <a:buNone/>
              <a:defRPr sz="2700"/>
            </a:lvl8pPr>
            <a:lvl9pPr marL="4874647" indent="0">
              <a:buNone/>
              <a:defRPr sz="2700"/>
            </a:lvl9pPr>
          </a:lstStyle>
          <a:p>
            <a:r>
              <a:rPr lang="en-US"/>
              <a:t>Drag picture to placeholder or click icon to add</a:t>
            </a:r>
            <a:endParaRPr/>
          </a:p>
        </p:txBody>
      </p:sp>
    </p:spTree>
    <p:extLst>
      <p:ext uri="{BB962C8B-B14F-4D97-AF65-F5344CB8AC3E}">
        <p14:creationId xmlns:p14="http://schemas.microsoft.com/office/powerpoint/2010/main" val="58889409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781204" y="336815"/>
            <a:ext cx="10457620" cy="759668"/>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lvl1pPr marL="0" indent="0">
              <a:buFont typeface="Arial" pitchFamily="34" charset="0"/>
              <a:buNone/>
              <a:defRPr lang="zh-CN" altLang="en-US" sz="4000" b="0" dirty="0">
                <a:solidFill>
                  <a:schemeClr val="tx2"/>
                </a:solidFill>
                <a:latin typeface="FrutigerNext LT Light" pitchFamily="34" charset="0"/>
                <a:ea typeface="黑体" pitchFamily="49" charset="-122"/>
              </a:defRPr>
            </a:lvl1pPr>
          </a:lstStyle>
          <a:p>
            <a:pPr lvl="0"/>
            <a:r>
              <a:rPr lang="en-US" altLang="zh-CN" dirty="0"/>
              <a:t>HEADLINE TEXT TO BE PLACED</a:t>
            </a:r>
            <a:endParaRPr lang="zh-CN" alt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34672694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643039" y="155399"/>
            <a:ext cx="95768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66" tIns="60936" rIns="121866" bIns="60936" rtlCol="0" anchor="ctr"/>
          <a:lstStyle/>
          <a:p>
            <a:pPr algn="ctr" defTabSz="609332" fontAlgn="auto">
              <a:spcBef>
                <a:spcPts val="0"/>
              </a:spcBef>
              <a:spcAft>
                <a:spcPts val="0"/>
              </a:spcAft>
              <a:buClrTx/>
              <a:buFontTx/>
              <a:buNone/>
            </a:pPr>
            <a:endParaRPr sz="2400" b="0" dirty="0">
              <a:solidFill>
                <a:prstClr val="white"/>
              </a:solidFill>
            </a:endParaRPr>
          </a:p>
        </p:txBody>
      </p:sp>
      <p:sp>
        <p:nvSpPr>
          <p:cNvPr id="2" name="Vertical Title 1"/>
          <p:cNvSpPr>
            <a:spLocks noGrp="1"/>
          </p:cNvSpPr>
          <p:nvPr>
            <p:ph type="title" orient="vert"/>
          </p:nvPr>
        </p:nvSpPr>
        <p:spPr>
          <a:xfrm>
            <a:off x="10061048" y="1035426"/>
            <a:ext cx="1763519" cy="5090739"/>
          </a:xfrm>
        </p:spPr>
        <p:txBody>
          <a:bodyPr vert="eaVert" anchor="t" anchorCtr="0"/>
          <a:lstStyle/>
          <a:p>
            <a:r>
              <a:rPr lang="en-US"/>
              <a:t>Click to edit Master title style</a:t>
            </a:r>
            <a:endParaRPr/>
          </a:p>
        </p:txBody>
      </p:sp>
      <p:sp>
        <p:nvSpPr>
          <p:cNvPr id="3" name="Vertical Text Placeholder 2"/>
          <p:cNvSpPr>
            <a:spLocks noGrp="1"/>
          </p:cNvSpPr>
          <p:nvPr>
            <p:ph type="body" orient="vert" idx="1"/>
          </p:nvPr>
        </p:nvSpPr>
        <p:spPr>
          <a:xfrm>
            <a:off x="609796" y="1035426"/>
            <a:ext cx="9242055" cy="5109789"/>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solidFill>
                  <a:srgbClr val="333333">
                    <a:lumMod val="60000"/>
                    <a:lumOff val="40000"/>
                  </a:srgbClr>
                </a:solidFill>
              </a:rPr>
              <a:t>‹#›</a:t>
            </a:r>
            <a:endParaRPr lang="en-US" dirty="0">
              <a:solidFill>
                <a:srgbClr val="333333">
                  <a:lumMod val="60000"/>
                  <a:lumOff val="40000"/>
                </a:srgbClr>
              </a:solidFill>
            </a:endParaRPr>
          </a:p>
        </p:txBody>
      </p:sp>
      <p:sp>
        <p:nvSpPr>
          <p:cNvPr id="5" name="Footer Placeholder 4"/>
          <p:cNvSpPr>
            <a:spLocks noGrp="1"/>
          </p:cNvSpPr>
          <p:nvPr>
            <p:ph type="ftr" sz="quarter" idx="11"/>
          </p:nvPr>
        </p:nvSpPr>
        <p:spPr/>
        <p:txBody>
          <a:bodyPr/>
          <a:lstStyle/>
          <a:p>
            <a:endParaRPr lang="en-US" dirty="0">
              <a:solidFill>
                <a:srgbClr val="333333">
                  <a:lumMod val="60000"/>
                  <a:lumOff val="40000"/>
                </a:srgbClr>
              </a:solidFill>
            </a:endParaRPr>
          </a:p>
        </p:txBody>
      </p:sp>
    </p:spTree>
    <p:extLst>
      <p:ext uri="{BB962C8B-B14F-4D97-AF65-F5344CB8AC3E}">
        <p14:creationId xmlns:p14="http://schemas.microsoft.com/office/powerpoint/2010/main" val="220970536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609759" y="274637"/>
            <a:ext cx="10975658" cy="1143000"/>
          </a:xfrm>
          <a:prstGeom prst="rect">
            <a:avLst/>
          </a:prstGeom>
          <a:noFill/>
          <a:ln>
            <a:noFill/>
          </a:ln>
        </p:spPr>
        <p:txBody>
          <a:bodyPr lIns="121846" tIns="121846" rIns="121846" bIns="121846"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r>
              <a:rPr lang="en-US"/>
              <a:t>Click to edit Master title style</a:t>
            </a:r>
            <a:endParaRPr/>
          </a:p>
        </p:txBody>
      </p:sp>
      <p:sp>
        <p:nvSpPr>
          <p:cNvPr id="12" name="Shape 12"/>
          <p:cNvSpPr txBox="1">
            <a:spLocks noGrp="1"/>
          </p:cNvSpPr>
          <p:nvPr>
            <p:ph type="body" idx="1"/>
          </p:nvPr>
        </p:nvSpPr>
        <p:spPr>
          <a:xfrm>
            <a:off x="609759" y="1600203"/>
            <a:ext cx="10975658" cy="4967572"/>
          </a:xfrm>
          <a:prstGeom prst="rect">
            <a:avLst/>
          </a:prstGeom>
          <a:noFill/>
          <a:ln>
            <a:noFill/>
          </a:ln>
        </p:spPr>
        <p:txBody>
          <a:bodyPr lIns="121846" tIns="121846" rIns="121846" bIns="121846"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pPr lvl="0"/>
            <a:r>
              <a:rPr lang="en-US"/>
              <a:t>Click to edit Master text styles</a:t>
            </a:r>
          </a:p>
        </p:txBody>
      </p:sp>
    </p:spTree>
    <p:extLst>
      <p:ext uri="{BB962C8B-B14F-4D97-AF65-F5344CB8AC3E}">
        <p14:creationId xmlns:p14="http://schemas.microsoft.com/office/powerpoint/2010/main" val="52797387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22"/>
        <p:cNvGrpSpPr/>
        <p:nvPr/>
      </p:nvGrpSpPr>
      <p:grpSpPr>
        <a:xfrm>
          <a:off x="0" y="0"/>
          <a:ext cx="0" cy="0"/>
          <a:chOff x="0" y="0"/>
          <a:chExt cx="0" cy="0"/>
        </a:xfrm>
      </p:grpSpPr>
      <p:sp>
        <p:nvSpPr>
          <p:cNvPr id="23" name="Shape 23"/>
          <p:cNvSpPr/>
          <p:nvPr/>
        </p:nvSpPr>
        <p:spPr>
          <a:xfrm>
            <a:off x="346696" y="365700"/>
            <a:ext cx="11501828" cy="6126600"/>
          </a:xfrm>
          <a:custGeom>
            <a:avLst/>
            <a:gdLst/>
            <a:ahLst/>
            <a:cxnLst/>
            <a:rect l="0" t="0" r="0" b="0"/>
            <a:pathLst>
              <a:path w="344965" h="183798" extrusionOk="0">
                <a:moveTo>
                  <a:pt x="114070" y="38"/>
                </a:moveTo>
                <a:lnTo>
                  <a:pt x="0" y="0"/>
                </a:lnTo>
                <a:lnTo>
                  <a:pt x="0" y="183798"/>
                </a:lnTo>
                <a:lnTo>
                  <a:pt x="344965" y="183798"/>
                </a:lnTo>
                <a:lnTo>
                  <a:pt x="344965" y="0"/>
                </a:lnTo>
                <a:lnTo>
                  <a:pt x="231506" y="0"/>
                </a:lnTo>
              </a:path>
            </a:pathLst>
          </a:custGeom>
          <a:noFill/>
          <a:ln w="76200" cap="flat">
            <a:solidFill>
              <a:srgbClr val="FF9E00"/>
            </a:solidFill>
            <a:prstDash val="solid"/>
            <a:miter/>
            <a:headEnd type="none" w="lg" len="lg"/>
            <a:tailEnd type="none" w="lg" len="lg"/>
          </a:ln>
        </p:spPr>
      </p:sp>
      <p:sp>
        <p:nvSpPr>
          <p:cNvPr id="24" name="Shape 24"/>
          <p:cNvSpPr txBox="1">
            <a:spLocks noGrp="1"/>
          </p:cNvSpPr>
          <p:nvPr>
            <p:ph type="title"/>
          </p:nvPr>
        </p:nvSpPr>
        <p:spPr>
          <a:xfrm>
            <a:off x="4323326" y="122130"/>
            <a:ext cx="3548524" cy="978399"/>
          </a:xfrm>
          <a:prstGeom prst="rect">
            <a:avLst/>
          </a:prstGeom>
        </p:spPr>
        <p:txBody>
          <a:bodyPr lIns="121835" tIns="121835" rIns="121835" bIns="12183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r>
              <a:rPr lang="en-US"/>
              <a:t>Click to edit Master title style</a:t>
            </a:r>
            <a:endParaRPr/>
          </a:p>
        </p:txBody>
      </p:sp>
      <p:sp>
        <p:nvSpPr>
          <p:cNvPr id="25" name="Shape 25"/>
          <p:cNvSpPr txBox="1">
            <a:spLocks noGrp="1"/>
          </p:cNvSpPr>
          <p:nvPr>
            <p:ph type="body" idx="1"/>
          </p:nvPr>
        </p:nvSpPr>
        <p:spPr>
          <a:xfrm>
            <a:off x="1121615"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a:t>Click to edit Master text styles</a:t>
            </a:r>
          </a:p>
        </p:txBody>
      </p:sp>
      <p:sp>
        <p:nvSpPr>
          <p:cNvPr id="26" name="Shape 26"/>
          <p:cNvSpPr txBox="1">
            <a:spLocks noGrp="1"/>
          </p:cNvSpPr>
          <p:nvPr>
            <p:ph type="body" idx="2"/>
          </p:nvPr>
        </p:nvSpPr>
        <p:spPr>
          <a:xfrm>
            <a:off x="6243042" y="1274715"/>
            <a:ext cx="4830456" cy="3953999"/>
          </a:xfrm>
          <a:prstGeom prst="rect">
            <a:avLst/>
          </a:prstGeom>
        </p:spPr>
        <p:txBody>
          <a:bodyPr lIns="121835" tIns="121835" rIns="121835" bIns="121835" anchor="t" anchorCtr="0"/>
          <a:lstStyle>
            <a:lvl1pPr>
              <a:spcBef>
                <a:spcPts val="0"/>
              </a:spcBef>
              <a:buSzPct val="100000"/>
              <a:defRPr sz="2700"/>
            </a:lvl1pPr>
            <a:lvl2pPr>
              <a:spcBef>
                <a:spcPts val="0"/>
              </a:spcBef>
              <a:buSzPct val="100000"/>
              <a:defRPr sz="2700"/>
            </a:lvl2pPr>
            <a:lvl3pPr>
              <a:spcBef>
                <a:spcPts val="0"/>
              </a:spcBef>
              <a:buSzPct val="100000"/>
              <a:defRPr sz="2700"/>
            </a:lvl3pPr>
            <a:lvl4pPr>
              <a:spcBef>
                <a:spcPts val="0"/>
              </a:spcBef>
              <a:buSzPct val="100000"/>
              <a:defRPr sz="2700"/>
            </a:lvl4pPr>
            <a:lvl5pPr>
              <a:spcBef>
                <a:spcPts val="0"/>
              </a:spcBef>
              <a:buSzPct val="100000"/>
              <a:defRPr sz="2700"/>
            </a:lvl5pPr>
            <a:lvl6pPr>
              <a:spcBef>
                <a:spcPts val="0"/>
              </a:spcBef>
              <a:buSzPct val="100000"/>
              <a:defRPr sz="2700"/>
            </a:lvl6pPr>
            <a:lvl7pPr>
              <a:spcBef>
                <a:spcPts val="0"/>
              </a:spcBef>
              <a:buSzPct val="100000"/>
              <a:defRPr sz="2700"/>
            </a:lvl7pPr>
            <a:lvl8pPr>
              <a:spcBef>
                <a:spcPts val="0"/>
              </a:spcBef>
              <a:buSzPct val="100000"/>
              <a:defRPr sz="2700"/>
            </a:lvl8pPr>
            <a:lvl9pPr>
              <a:spcBef>
                <a:spcPts val="0"/>
              </a:spcBef>
              <a:buSzPct val="100000"/>
              <a:defRPr sz="2700"/>
            </a:lvl9pPr>
          </a:lstStyle>
          <a:p>
            <a:pPr lvl="0"/>
            <a:r>
              <a:rPr lang="en-US"/>
              <a:t>Click to edit Master text styles</a:t>
            </a:r>
          </a:p>
        </p:txBody>
      </p:sp>
    </p:spTree>
    <p:extLst>
      <p:ext uri="{BB962C8B-B14F-4D97-AF65-F5344CB8AC3E}">
        <p14:creationId xmlns:p14="http://schemas.microsoft.com/office/powerpoint/2010/main" val="25657404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1"/>
            <a:ext cx="10366375"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757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6" y="4406906"/>
            <a:ext cx="10366375"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616" y="2906713"/>
            <a:ext cx="10366375"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6"/>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788" y="1600206"/>
            <a:ext cx="54117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3" y="1535113"/>
            <a:ext cx="5387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3" y="2174875"/>
            <a:ext cx="5387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4425"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4425"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76307" y="4500026"/>
            <a:ext cx="9301163" cy="579439"/>
          </a:xfrm>
        </p:spPr>
        <p:txBody>
          <a:bodyPr/>
          <a:lstStyle>
            <a:lvl1pPr>
              <a:defRPr>
                <a:solidFill>
                  <a:srgbClr val="333333"/>
                </a:solidFill>
              </a:defRPr>
            </a:lvl1pPr>
          </a:lstStyle>
          <a:p>
            <a:r>
              <a:rPr lang="zh-CN" altLang="en-US" dirty="0"/>
              <a:t>单击此处编辑母版标题样式</a:t>
            </a:r>
          </a:p>
        </p:txBody>
      </p:sp>
      <p:sp>
        <p:nvSpPr>
          <p:cNvPr id="4" name="日期占位符 3"/>
          <p:cNvSpPr>
            <a:spLocks noGrp="1"/>
          </p:cNvSpPr>
          <p:nvPr>
            <p:ph type="dt" sz="quarter" idx="10"/>
          </p:nvPr>
        </p:nvSpPr>
        <p:spPr>
          <a:xfrm>
            <a:off x="876306" y="479425"/>
            <a:ext cx="2158999" cy="205184"/>
          </a:xfrm>
        </p:spPr>
        <p:txBody>
          <a:bodyPr/>
          <a:lstStyle>
            <a:lvl1pPr>
              <a:buNone/>
              <a:defRPr/>
            </a:lvl1pPr>
          </a:lstStyle>
          <a:p>
            <a:pPr>
              <a:defRPr/>
            </a:pPr>
            <a:endParaRPr lang="en-US" altLang="zh-CN" dirty="0">
              <a:solidFill>
                <a:srgbClr val="000000"/>
              </a:solidFill>
            </a:endParaRPr>
          </a:p>
        </p:txBody>
      </p:sp>
    </p:spTree>
    <p:extLst>
      <p:ext uri="{BB962C8B-B14F-4D97-AF65-F5344CB8AC3E}">
        <p14:creationId xmlns:p14="http://schemas.microsoft.com/office/powerpoint/2010/main" val="3921989351"/>
      </p:ext>
    </p:extLst>
  </p:cSld>
  <p:clrMapOvr>
    <a:masterClrMapping/>
  </p:clrMapOvr>
  <p:transition advClick="0" advTm="8000">
    <p:fade thruBlk="1"/>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6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7266" y="273056"/>
            <a:ext cx="68183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778" y="4800600"/>
            <a:ext cx="7316788"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90778" y="612775"/>
            <a:ext cx="731678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0778" y="5367338"/>
            <a:ext cx="73167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42375" y="27464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3" y="274644"/>
            <a:ext cx="8080375"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B5ED78-724D-4F9D-A1F6-7FF8929C1B7E}" type="datetimeFigureOut">
              <a:rPr lang="en-US" smtClean="0"/>
              <a:pPr/>
              <a:t>11/21/2019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7220CE-4968-4554-9229-DC9EE0E3CFD1}" type="slidenum">
              <a:rPr lang="en-US" smtClean="0"/>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805" y="2155840"/>
            <a:ext cx="7490717" cy="625475"/>
          </a:xfrm>
        </p:spPr>
        <p:txBody>
          <a:bodyPr/>
          <a:lstStyle/>
          <a:p>
            <a:r>
              <a:rPr lang="zh-CN" altLang="en-US"/>
              <a:t>单击此处编辑母版标题样式</a:t>
            </a:r>
            <a:endParaRPr lang="zh-CN" altLang="en-US" dirty="0"/>
          </a:p>
        </p:txBody>
      </p:sp>
      <p:sp>
        <p:nvSpPr>
          <p:cNvPr id="8" name="副标题 2"/>
          <p:cNvSpPr>
            <a:spLocks noGrp="1"/>
          </p:cNvSpPr>
          <p:nvPr>
            <p:ph type="subTitle" idx="11"/>
          </p:nvPr>
        </p:nvSpPr>
        <p:spPr>
          <a:xfrm>
            <a:off x="1007795" y="3068653"/>
            <a:ext cx="8536623"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Rectangle 19"/>
          <p:cNvSpPr>
            <a:spLocks noGrp="1" noChangeArrowheads="1"/>
          </p:cNvSpPr>
          <p:nvPr>
            <p:ph type="dt" sz="quarter" idx="12"/>
          </p:nvPr>
        </p:nvSpPr>
        <p:spPr>
          <a:xfrm>
            <a:off x="1007797" y="479440"/>
            <a:ext cx="2845541" cy="212725"/>
          </a:xfrm>
          <a:prstGeom prst="rect">
            <a:avLst/>
          </a:prstGeom>
          <a:ln/>
        </p:spPr>
        <p:txBody>
          <a:bodyPr/>
          <a:lstStyle>
            <a:lvl1pPr>
              <a:defRPr/>
            </a:lvl1pPr>
          </a:lstStyle>
          <a:p>
            <a:pPr>
              <a:buClrTx/>
              <a:buFontTx/>
              <a:buNone/>
              <a:defRPr/>
            </a:pPr>
            <a:endParaRPr lang="en-US" altLang="zh-CN" b="0">
              <a:solidFill>
                <a:srgbClr val="000000"/>
              </a:solidFill>
              <a:latin typeface="Calibri" pitchFamily="34" charset="0"/>
            </a:endParaRPr>
          </a:p>
        </p:txBody>
      </p:sp>
    </p:spTree>
    <p:extLst>
      <p:ext uri="{BB962C8B-B14F-4D97-AF65-F5344CB8AC3E}">
        <p14:creationId xmlns:p14="http://schemas.microsoft.com/office/powerpoint/2010/main" val="1397655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799" y="2155832"/>
            <a:ext cx="7490717" cy="625475"/>
          </a:xfrm>
        </p:spPr>
        <p:txBody>
          <a:bodyPr/>
          <a:lstStyle/>
          <a:p>
            <a:r>
              <a:rPr lang="zh-CN" altLang="en-US"/>
              <a:t>单击此处编辑母版标题样式</a:t>
            </a:r>
            <a:endParaRPr lang="zh-CN" altLang="en-US" dirty="0"/>
          </a:p>
        </p:txBody>
      </p:sp>
      <p:sp>
        <p:nvSpPr>
          <p:cNvPr id="8" name="副标题 2"/>
          <p:cNvSpPr>
            <a:spLocks noGrp="1"/>
          </p:cNvSpPr>
          <p:nvPr>
            <p:ph type="subTitle" idx="11"/>
          </p:nvPr>
        </p:nvSpPr>
        <p:spPr>
          <a:xfrm>
            <a:off x="1007795" y="3068645"/>
            <a:ext cx="8536623" cy="492443"/>
          </a:xfrm>
          <a:prstGeom prst="rect">
            <a:avLst/>
          </a:prstGeo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Rectangle 19"/>
          <p:cNvSpPr>
            <a:spLocks noGrp="1" noChangeArrowheads="1"/>
          </p:cNvSpPr>
          <p:nvPr>
            <p:ph type="dt" sz="quarter" idx="12"/>
          </p:nvPr>
        </p:nvSpPr>
        <p:spPr>
          <a:xfrm>
            <a:off x="1007796" y="479432"/>
            <a:ext cx="2845541" cy="212725"/>
          </a:xfrm>
          <a:prstGeom prst="rect">
            <a:avLst/>
          </a:prstGeom>
          <a:ln/>
        </p:spPr>
        <p:txBody>
          <a:bodyPr/>
          <a:lstStyle>
            <a:lvl1pPr>
              <a:defRPr/>
            </a:lvl1pPr>
          </a:lstStyle>
          <a:p>
            <a:pPr>
              <a:buClrTx/>
              <a:buFontTx/>
              <a:buNone/>
              <a:defRPr/>
            </a:pPr>
            <a:endParaRPr lang="en-US" altLang="zh-CN" b="0">
              <a:solidFill>
                <a:srgbClr val="000000"/>
              </a:solidFill>
              <a:latin typeface="Calibri" pitchFamily="34" charset="0"/>
            </a:endParaRPr>
          </a:p>
        </p:txBody>
      </p:sp>
    </p:spTree>
    <p:extLst>
      <p:ext uri="{BB962C8B-B14F-4D97-AF65-F5344CB8AC3E}">
        <p14:creationId xmlns:p14="http://schemas.microsoft.com/office/powerpoint/2010/main" val="13976553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userDrawn="1"/>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407" y="1138243"/>
            <a:ext cx="11509196"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589" y="1301190"/>
            <a:ext cx="5609781"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3807" y="1301190"/>
            <a:ext cx="5675838"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84" y="6489329"/>
            <a:ext cx="3602509" cy="365125"/>
          </a:xfrm>
          <a:prstGeom prst="rect">
            <a:avLst/>
          </a:prstGeom>
        </p:spPr>
        <p:txBody>
          <a:bodyPr/>
          <a:lstStyle>
            <a:lvl1pPr>
              <a:defRPr>
                <a:solidFill>
                  <a:schemeClr val="tx1">
                    <a:alpha val="50000"/>
                  </a:schemeClr>
                </a:solidFill>
              </a:defRPr>
            </a:lvl1pPr>
          </a:lstStyle>
          <a:p>
            <a:endParaRPr lang="en-US" dirty="0">
              <a:solidFill>
                <a:prstClr val="black">
                  <a:alpha val="50000"/>
                </a:prstClr>
              </a:solidFill>
            </a:endParaRPr>
          </a:p>
        </p:txBody>
      </p:sp>
      <p:sp>
        <p:nvSpPr>
          <p:cNvPr id="7"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590" y="189286"/>
            <a:ext cx="10924993"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pPr fontAlgn="auto">
              <a:spcAft>
                <a:spcPts val="0"/>
              </a:spcAft>
              <a:buClrTx/>
              <a:buFontTx/>
              <a:buNone/>
            </a:pPr>
            <a:r>
              <a:rPr lang="en-US" sz="3600" b="0" dirty="0">
                <a:solidFill>
                  <a:prstClr val="white"/>
                </a:solidFill>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781053" y="1600206"/>
            <a:ext cx="10975974" cy="4525963"/>
          </a:xfrm>
          <a:prstGeom prst="rect">
            <a:avLst/>
          </a:prstGeom>
        </p:spPr>
        <p:txBody>
          <a:bodyPr lIns="91353" tIns="45676" rIns="91353" bIns="45676"/>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userDrawn="1"/>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3" y="1"/>
            <a:ext cx="12195174" cy="6858000"/>
          </a:xfrm>
          <a:prstGeom prst="rect">
            <a:avLst/>
          </a:prstGeom>
        </p:spPr>
      </p:pic>
      <p:sp>
        <p:nvSpPr>
          <p:cNvPr id="13" name="Footer Placeholder 6"/>
          <p:cNvSpPr>
            <a:spLocks noGrp="1"/>
          </p:cNvSpPr>
          <p:nvPr>
            <p:ph type="ftr" sz="quarter" idx="3"/>
          </p:nvPr>
        </p:nvSpPr>
        <p:spPr>
          <a:xfrm>
            <a:off x="1219521" y="6334573"/>
            <a:ext cx="7700322"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150" y="6302344"/>
            <a:ext cx="448850"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621" y="517525"/>
            <a:ext cx="10675013"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93173656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solidFill>
                  <a:prstClr val="black">
                    <a:alpha val="50000"/>
                  </a:prstClr>
                </a:solidFill>
              </a:rPr>
              <a:pPr>
                <a:defRPr/>
              </a:pPr>
              <a:t>‹#›</a:t>
            </a:fld>
            <a:r>
              <a:rPr lang="en-US" dirty="0">
                <a:solidFill>
                  <a:prstClr val="black">
                    <a:alpha val="50000"/>
                  </a:prstClr>
                </a:solidFill>
              </a:rPr>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115437061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421"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3808" y="1825625"/>
            <a:ext cx="51829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421" y="6356357"/>
            <a:ext cx="2743915" cy="365125"/>
          </a:xfrm>
          <a:prstGeom prst="rect">
            <a:avLst/>
          </a:prstGeom>
        </p:spPr>
        <p:txBody>
          <a:bodyPr/>
          <a:lstStyle/>
          <a:p>
            <a:fld id="{C222B823-F086-4E68-AF21-757153D9A4DB}" type="datetimeFigureOut">
              <a:rPr lang="en-US" smtClean="0">
                <a:solidFill>
                  <a:prstClr val="black">
                    <a:alpha val="50000"/>
                  </a:prstClr>
                </a:solidFill>
              </a:rPr>
              <a:pPr/>
              <a:t>11/21/2019</a:t>
            </a:fld>
            <a:endParaRPr lang="en-US">
              <a:solidFill>
                <a:prstClr val="black">
                  <a:alpha val="50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A0D90DA-9D34-4E23-ACF1-91A08B63A5FA}"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40763962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cSld name="标题幻灯片">
    <p:bg>
      <p:bgPr>
        <a:solidFill>
          <a:srgbClr val="0C9AD6"/>
        </a:solidFill>
        <a:effectLst/>
      </p:bgPr>
    </p:bg>
    <p:spTree>
      <p:nvGrpSpPr>
        <p:cNvPr id="1" name=""/>
        <p:cNvGrpSpPr/>
        <p:nvPr/>
      </p:nvGrpSpPr>
      <p:grpSpPr>
        <a:xfrm>
          <a:off x="0" y="0"/>
          <a:ext cx="0" cy="0"/>
          <a:chOff x="0" y="0"/>
          <a:chExt cx="0" cy="0"/>
        </a:xfrm>
      </p:grpSpPr>
      <p:sp>
        <p:nvSpPr>
          <p:cNvPr id="14" name="Shape 14"/>
          <p:cNvSpPr>
            <a:spLocks noGrp="1"/>
          </p:cNvSpPr>
          <p:nvPr>
            <p:ph type="title"/>
          </p:nvPr>
        </p:nvSpPr>
        <p:spPr>
          <a:xfrm>
            <a:off x="5089791" y="1707093"/>
            <a:ext cx="6564993" cy="2392730"/>
          </a:xfrm>
          <a:prstGeom prst="rect">
            <a:avLst/>
          </a:prstGeom>
        </p:spPr>
        <p:txBody>
          <a:bodyPr lIns="45719" tIns="45719" rIns="45719" bIns="45719"/>
          <a:lstStyle>
            <a:lvl1pPr>
              <a:defRPr sz="4400" b="0">
                <a:solidFill>
                  <a:srgbClr val="FFFFFF"/>
                </a:solidFill>
              </a:defRPr>
            </a:lvl1pPr>
          </a:lstStyle>
          <a:p>
            <a:r>
              <a:rPr lang="zh-CN" altLang="en-US"/>
              <a:t>单击此处编辑母版标题样式</a:t>
            </a:r>
          </a:p>
        </p:txBody>
      </p:sp>
      <p:sp>
        <p:nvSpPr>
          <p:cNvPr id="15" name="Shape 15"/>
          <p:cNvSpPr>
            <a:spLocks noGrp="1"/>
          </p:cNvSpPr>
          <p:nvPr>
            <p:ph type="body" sz="quarter" idx="1"/>
          </p:nvPr>
        </p:nvSpPr>
        <p:spPr>
          <a:xfrm>
            <a:off x="5090500" y="4125228"/>
            <a:ext cx="6564283" cy="1115645"/>
          </a:xfrm>
          <a:prstGeom prst="rect">
            <a:avLst/>
          </a:prstGeom>
        </p:spPr>
        <p:txBody>
          <a:bodyPr/>
          <a:lstStyle>
            <a:lvl1pPr marL="0" indent="0">
              <a:spcBef>
                <a:spcPts val="500"/>
              </a:spcBef>
              <a:buSzTx/>
              <a:buFontTx/>
              <a:buNone/>
              <a:defRPr sz="2400">
                <a:solidFill>
                  <a:srgbClr val="FFFFFF"/>
                </a:solidFill>
              </a:defRPr>
            </a:lvl1pPr>
            <a:lvl2pPr marL="0" indent="457200">
              <a:spcBef>
                <a:spcPts val="500"/>
              </a:spcBef>
              <a:buSzTx/>
              <a:buFontTx/>
              <a:buNone/>
              <a:defRPr sz="2400">
                <a:solidFill>
                  <a:srgbClr val="FFFFFF"/>
                </a:solidFill>
              </a:defRPr>
            </a:lvl2pPr>
            <a:lvl3pPr marL="0" indent="914400">
              <a:spcBef>
                <a:spcPts val="500"/>
              </a:spcBef>
              <a:buSzTx/>
              <a:buFontTx/>
              <a:buNone/>
              <a:defRPr sz="2400">
                <a:solidFill>
                  <a:srgbClr val="FFFFFF"/>
                </a:solidFill>
              </a:defRPr>
            </a:lvl3pPr>
            <a:lvl4pPr marL="0" indent="1371600">
              <a:spcBef>
                <a:spcPts val="500"/>
              </a:spcBef>
              <a:buSzTx/>
              <a:buFontTx/>
              <a:buNone/>
              <a:defRPr sz="2400">
                <a:solidFill>
                  <a:srgbClr val="FFFFFF"/>
                </a:solidFill>
              </a:defRPr>
            </a:lvl4pPr>
            <a:lvl5pPr marL="0" indent="1828800">
              <a:spcBef>
                <a:spcPts val="500"/>
              </a:spcBef>
              <a:buSzTx/>
              <a:buFontTx/>
              <a:buNone/>
              <a:defRPr sz="2400">
                <a:solidFill>
                  <a:srgbClr val="FFFFFF"/>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pic>
        <p:nvPicPr>
          <p:cNvPr id="16" name="image1.png"/>
          <p:cNvPicPr>
            <a:picLocks noChangeAspect="1"/>
          </p:cNvPicPr>
          <p:nvPr/>
        </p:nvPicPr>
        <p:blipFill>
          <a:blip r:embed="rId2" cstate="screen"/>
          <a:stretch>
            <a:fillRect/>
          </a:stretch>
        </p:blipFill>
        <p:spPr>
          <a:xfrm>
            <a:off x="631749" y="2243563"/>
            <a:ext cx="4015270" cy="1319788"/>
          </a:xfrm>
          <a:prstGeom prst="rect">
            <a:avLst/>
          </a:prstGeom>
          <a:ln w="12700">
            <a:miter lim="400000"/>
            <a:headEnd/>
            <a:tailEnd/>
          </a:ln>
        </p:spPr>
      </p:pic>
      <p:sp>
        <p:nvSpPr>
          <p:cNvPr id="17" name="Shape 17"/>
          <p:cNvSpPr>
            <a:spLocks noGrp="1"/>
          </p:cNvSpPr>
          <p:nvPr>
            <p:ph type="sldNum" sz="quarter" idx="2"/>
          </p:nvPr>
        </p:nvSpPr>
        <p:spPr>
          <a:xfrm>
            <a:off x="5894337" y="6172205"/>
            <a:ext cx="2845541"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538691733"/>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a:xfrm>
            <a:off x="609761" y="6356356"/>
            <a:ext cx="2845541" cy="365125"/>
          </a:xfrm>
          <a:prstGeom prst="rect">
            <a:avLst/>
          </a:prstGeom>
        </p:spPr>
        <p:txBody>
          <a:bodyPr/>
          <a:lstStyle/>
          <a:p>
            <a:fld id="{3AAB8DEC-FE24-48FC-A499-C510332ABAA6}" type="datetimeFigureOut">
              <a:rPr lang="en-US" smtClean="0">
                <a:solidFill>
                  <a:prstClr val="black">
                    <a:alpha val="50000"/>
                  </a:prstClr>
                </a:solidFill>
              </a:rPr>
              <a:pPr/>
              <a:t>11/21/2019</a:t>
            </a:fld>
            <a:endParaRPr lang="en-US">
              <a:solidFill>
                <a:prstClr val="black">
                  <a:alpha val="50000"/>
                </a:prstClr>
              </a:solidFill>
            </a:endParaRPr>
          </a:p>
        </p:txBody>
      </p:sp>
      <p:sp>
        <p:nvSpPr>
          <p:cNvPr id="5" name="页脚占位符 4"/>
          <p:cNvSpPr>
            <a:spLocks noGrp="1"/>
          </p:cNvSpPr>
          <p:nvPr>
            <p:ph type="ftr" sz="quarter" idx="11"/>
          </p:nvPr>
        </p:nvSpPr>
        <p:spPr>
          <a:xfrm>
            <a:off x="4166685" y="6356356"/>
            <a:ext cx="3861805" cy="365125"/>
          </a:xfrm>
          <a:prstGeom prst="rect">
            <a:avLst/>
          </a:prstGeom>
        </p:spPr>
        <p:txBody>
          <a:bodyPr/>
          <a:lstStyle/>
          <a:p>
            <a:endParaRPr lang="en-US">
              <a:solidFill>
                <a:prstClr val="black">
                  <a:tint val="75000"/>
                </a:prstClr>
              </a:solidFill>
            </a:endParaRPr>
          </a:p>
        </p:txBody>
      </p:sp>
      <p:sp>
        <p:nvSpPr>
          <p:cNvPr id="6" name="灯片编号占位符 5"/>
          <p:cNvSpPr>
            <a:spLocks noGrp="1"/>
          </p:cNvSpPr>
          <p:nvPr>
            <p:ph type="sldNum" sz="quarter" idx="12"/>
          </p:nvPr>
        </p:nvSpPr>
        <p:spPr>
          <a:xfrm>
            <a:off x="11443425" y="6190539"/>
            <a:ext cx="256838" cy="253885"/>
          </a:xfrm>
        </p:spPr>
        <p:txBody>
          <a:bodyPr/>
          <a:lstStyle/>
          <a:p>
            <a:fld id="{4AA5F8CA-0F33-4411-822A-05FF2EFCBC9C}"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674903624"/>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03" y="-9138"/>
            <a:ext cx="12201547" cy="6867137"/>
          </a:xfrm>
          <a:prstGeom prst="rect">
            <a:avLst/>
          </a:prstGeom>
        </p:spPr>
      </p:pic>
      <p:sp>
        <p:nvSpPr>
          <p:cNvPr id="11" name="Rectangle 10"/>
          <p:cNvSpPr/>
          <p:nvPr/>
        </p:nvSpPr>
        <p:spPr>
          <a:xfrm>
            <a:off x="-26902" y="-9137"/>
            <a:ext cx="1221142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7" name="Title 1"/>
          <p:cNvSpPr>
            <a:spLocks noGrp="1"/>
          </p:cNvSpPr>
          <p:nvPr>
            <p:ph type="ctrTitle"/>
          </p:nvPr>
        </p:nvSpPr>
        <p:spPr>
          <a:xfrm>
            <a:off x="366620" y="2823498"/>
            <a:ext cx="11335669"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617" y="4554186"/>
            <a:ext cx="4009832"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618" y="499222"/>
            <a:ext cx="3749618" cy="780686"/>
          </a:xfrm>
          <a:prstGeom prst="rect">
            <a:avLst/>
          </a:prstGeom>
        </p:spPr>
      </p:pic>
    </p:spTree>
    <p:extLst>
      <p:ext uri="{BB962C8B-B14F-4D97-AF65-F5344CB8AC3E}">
        <p14:creationId xmlns:p14="http://schemas.microsoft.com/office/powerpoint/2010/main" val="4212322259"/>
      </p:ext>
    </p:extLst>
  </p:cSld>
  <p:clrMapOvr>
    <a:masterClrMapping/>
  </p:clrMapOvr>
  <p:transition>
    <p:wipe dir="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5175"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5" name="Date Placeholder 3"/>
          <p:cNvSpPr>
            <a:spLocks noGrp="1"/>
          </p:cNvSpPr>
          <p:nvPr>
            <p:ph type="dt" sz="half" idx="2"/>
          </p:nvPr>
        </p:nvSpPr>
        <p:spPr>
          <a:xfrm>
            <a:off x="72984" y="6489329"/>
            <a:ext cx="3602509" cy="365125"/>
          </a:xfrm>
          <a:prstGeom prst="rect">
            <a:avLst/>
          </a:prstGeom>
        </p:spPr>
        <p:txBody>
          <a:bodyPr/>
          <a:lstStyle>
            <a:lvl1pPr>
              <a:defRPr>
                <a:solidFill>
                  <a:schemeClr val="tx1">
                    <a:alpha val="50000"/>
                  </a:schemeClr>
                </a:solidFill>
              </a:defRPr>
            </a:lvl1pPr>
          </a:lstStyle>
          <a:p>
            <a:fld id="{AC73122C-D482-4560-8E63-F631AB307F07}" type="datetimeFigureOut">
              <a:rPr lang="ru-RU" smtClean="0">
                <a:solidFill>
                  <a:prstClr val="black">
                    <a:alpha val="50000"/>
                  </a:prstClr>
                </a:solidFill>
              </a:rPr>
              <a:pPr/>
              <a:t>21.11.2019</a:t>
            </a:fld>
            <a:endParaRPr lang="ru-RU">
              <a:solidFill>
                <a:prstClr val="black">
                  <a:alpha val="50000"/>
                </a:prstClr>
              </a:solidFill>
            </a:endParaRPr>
          </a:p>
        </p:txBody>
      </p:sp>
      <p:sp>
        <p:nvSpPr>
          <p:cNvPr id="6"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a:solidFill>
                  <a:schemeClr val="tx1">
                    <a:alpha val="50000"/>
                  </a:schemeClr>
                </a:solidFill>
              </a:defRPr>
            </a:lvl1pPr>
          </a:lstStyle>
          <a:p>
            <a:fld id="{B376D985-ACE5-40FC-9CE2-BED3A21CBC86}" type="slidenum">
              <a:rPr lang="ru-RU" smtClean="0">
                <a:solidFill>
                  <a:prstClr val="black">
                    <a:alpha val="50000"/>
                  </a:prstClr>
                </a:solidFill>
              </a:rPr>
              <a:pPr/>
              <a:t>‹#›</a:t>
            </a:fld>
            <a:endParaRPr lang="ru-RU">
              <a:solidFill>
                <a:prstClr val="black">
                  <a:alpha val="50000"/>
                </a:prstClr>
              </a:solidFill>
            </a:endParaRPr>
          </a:p>
        </p:txBody>
      </p:sp>
      <p:sp>
        <p:nvSpPr>
          <p:cNvPr id="9"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407" y="1138243"/>
            <a:ext cx="11509196"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2120648096"/>
      </p:ext>
    </p:extLst>
  </p:cSld>
  <p:clrMapOvr>
    <a:masterClrMapping/>
  </p:clrMapOvr>
  <p:transition>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2118" y="2118"/>
          <a:ext cx="2117" cy="2116"/>
        </p:xfrm>
        <a:graphic>
          <a:graphicData uri="http://schemas.openxmlformats.org/presentationml/2006/ole">
            <mc:AlternateContent xmlns:mc="http://schemas.openxmlformats.org/markup-compatibility/2006">
              <mc:Choice xmlns:v="urn:schemas-microsoft-com:vml" Requires="v">
                <p:oleObj spid="_x0000_s130221" name="think-cell Slide" r:id="rId4" imgW="360" imgH="360" progId="">
                  <p:embed/>
                </p:oleObj>
              </mc:Choice>
              <mc:Fallback>
                <p:oleObj name="think-cell Slide" r:id="rId4" imgW="360" imgH="360" progId="">
                  <p:embed/>
                  <p:pic>
                    <p:nvPicPr>
                      <p:cNvPr id="2" name="Object 1"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8" y="2118"/>
                        <a:ext cx="2117" cy="21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platzhalter 2"/>
          <p:cNvSpPr>
            <a:spLocks noGrp="1"/>
          </p:cNvSpPr>
          <p:nvPr>
            <p:ph type="body" idx="13"/>
          </p:nvPr>
        </p:nvSpPr>
        <p:spPr>
          <a:xfrm>
            <a:off x="624586" y="1102306"/>
            <a:ext cx="10946017" cy="562987"/>
          </a:xfrm>
          <a:prstGeom prst="rect">
            <a:avLst/>
          </a:prstGeom>
          <a:noFill/>
        </p:spPr>
        <p:txBody>
          <a:bodyPr wrap="square" lIns="0" tIns="72000" rIns="0" bIns="36000">
            <a:noAutofit/>
          </a:bodyPr>
          <a:lstStyle>
            <a:lvl1pPr marL="0" indent="0">
              <a:buNone/>
              <a:defRPr lang="de-DE" sz="2133" b="1" dirty="0" smtClean="0">
                <a:solidFill>
                  <a:schemeClr val="accent1"/>
                </a:solidFill>
                <a:latin typeface="+mn-lt"/>
                <a:ea typeface="+mn-ea"/>
                <a:cs typeface="+mn-cs"/>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marL="176205" lvl="0" indent="-176205" algn="l" rtl="0" eaLnBrk="1" fontAlgn="base" hangingPunct="1">
              <a:spcBef>
                <a:spcPts val="800"/>
              </a:spcBef>
              <a:spcAft>
                <a:spcPct val="0"/>
              </a:spcAft>
              <a:buClr>
                <a:schemeClr val="tx1"/>
              </a:buClr>
              <a:buFontTx/>
              <a:buNone/>
            </a:pPr>
            <a:r>
              <a:rPr lang="en-US" noProof="0" dirty="0"/>
              <a:t>Click to edit Master text styles</a:t>
            </a:r>
          </a:p>
        </p:txBody>
      </p:sp>
      <p:sp>
        <p:nvSpPr>
          <p:cNvPr id="4" name="Titel 3"/>
          <p:cNvSpPr>
            <a:spLocks noGrp="1"/>
          </p:cNvSpPr>
          <p:nvPr>
            <p:ph type="title"/>
          </p:nvPr>
        </p:nvSpPr>
        <p:spPr>
          <a:xfrm>
            <a:off x="507274" y="321733"/>
            <a:ext cx="11189104" cy="839568"/>
          </a:xfrm>
        </p:spPr>
        <p:txBody>
          <a:bodyPr wrap="square" lIns="0" tIns="34295" rIns="0" bIns="0" anchor="b" anchorCtr="0">
            <a:noAutofit/>
          </a:bodyPr>
          <a:lstStyle>
            <a:lvl1pPr marL="0" indent="0" algn="l">
              <a:lnSpc>
                <a:spcPct val="100000"/>
              </a:lnSpc>
              <a:spcBef>
                <a:spcPct val="0"/>
              </a:spcBef>
              <a:spcAft>
                <a:spcPct val="0"/>
              </a:spcAft>
              <a:buFontTx/>
              <a:buNone/>
              <a:defRPr sz="3200" b="1" i="0">
                <a:solidFill>
                  <a:srgbClr val="000000"/>
                </a:solidFill>
                <a:latin typeface="Arial" panose="020B0604020202020204" pitchFamily="34" charset="0"/>
              </a:defRPr>
            </a:lvl1pPr>
          </a:lstStyle>
          <a:p>
            <a:r>
              <a:rPr lang="en-US" dirty="0"/>
              <a:t>Click to edit Master title style</a:t>
            </a:r>
          </a:p>
        </p:txBody>
      </p:sp>
      <p:sp>
        <p:nvSpPr>
          <p:cNvPr id="5" name="Inhaltsplatzhalter 2"/>
          <p:cNvSpPr>
            <a:spLocks noGrp="1"/>
          </p:cNvSpPr>
          <p:nvPr>
            <p:ph idx="1" hasCustomPrompt="1"/>
          </p:nvPr>
        </p:nvSpPr>
        <p:spPr>
          <a:xfrm>
            <a:off x="624586" y="1665290"/>
            <a:ext cx="10946017" cy="4787900"/>
          </a:xfrm>
          <a:prstGeom prst="rect">
            <a:avLst/>
          </a:prstGeom>
          <a:noFill/>
          <a:ln w="12700">
            <a:noFill/>
            <a:miter lim="800000"/>
            <a:headEnd/>
            <a:tailEnd/>
          </a:ln>
        </p:spPr>
        <p:txBody>
          <a:bodyPr vert="horz" wrap="square" lIns="0" tIns="36000" rIns="0" bIns="0" numCol="1" anchor="t" anchorCtr="0" compatLnSpc="1">
            <a:prstTxWarp prst="textNoShape">
              <a:avLst/>
            </a:prstTxWarp>
          </a:bodyPr>
          <a:lstStyle>
            <a:lvl1pPr marL="179992" indent="-179992" algn="l" rtl="0" eaLnBrk="1" fontAlgn="base" hangingPunct="1">
              <a:spcBef>
                <a:spcPts val="300"/>
              </a:spcBef>
              <a:spcAft>
                <a:spcPts val="300"/>
              </a:spcAft>
              <a:buClr>
                <a:schemeClr val="tx1"/>
              </a:buClr>
              <a:buFont typeface="Arial" pitchFamily="34" charset="0"/>
              <a:defRPr lang="de-DE" sz="1800" dirty="0" smtClean="0">
                <a:solidFill>
                  <a:schemeClr val="tx1"/>
                </a:solidFill>
                <a:latin typeface="+mn-lt"/>
                <a:ea typeface="+mn-ea"/>
                <a:cs typeface="+mn-cs"/>
              </a:defRPr>
            </a:lvl1pPr>
            <a:lvl2pPr marL="359982" indent="-179992" algn="l" rtl="0" eaLnBrk="1" fontAlgn="base" hangingPunct="1">
              <a:spcBef>
                <a:spcPts val="300"/>
              </a:spcBef>
              <a:spcAft>
                <a:spcPts val="300"/>
              </a:spcAft>
              <a:buClr>
                <a:schemeClr val="tx1"/>
              </a:buClr>
              <a:buFont typeface="Arial" pitchFamily="34" charset="0"/>
              <a:defRPr lang="de-DE" sz="1600" dirty="0" smtClean="0">
                <a:solidFill>
                  <a:schemeClr val="tx1"/>
                </a:solidFill>
                <a:latin typeface="+mn-lt"/>
                <a:ea typeface="+mn-ea"/>
                <a:cs typeface="+mn-cs"/>
              </a:defRPr>
            </a:lvl2pPr>
            <a:lvl3pPr marL="539724" indent="-143992" algn="l" rtl="0" eaLnBrk="1" fontAlgn="base" hangingPunct="1">
              <a:spcBef>
                <a:spcPts val="300"/>
              </a:spcBef>
              <a:spcAft>
                <a:spcPts val="300"/>
              </a:spcAft>
              <a:buClr>
                <a:schemeClr val="tx1"/>
              </a:buClr>
              <a:buFont typeface="Arial" pitchFamily="34" charset="0"/>
              <a:tabLst/>
              <a:defRPr lang="de-DE" sz="1400" dirty="0" smtClean="0">
                <a:solidFill>
                  <a:schemeClr val="tx1"/>
                </a:solidFill>
                <a:latin typeface="+mn-lt"/>
                <a:ea typeface="+mn-ea"/>
                <a:cs typeface="+mn-cs"/>
              </a:defRPr>
            </a:lvl3pPr>
            <a:lvl4pPr marL="683966" indent="-143992" algn="l" rtl="0" eaLnBrk="1" fontAlgn="base" hangingPunct="1">
              <a:spcBef>
                <a:spcPts val="300"/>
              </a:spcBef>
              <a:spcAft>
                <a:spcPts val="300"/>
              </a:spcAft>
              <a:buClr>
                <a:schemeClr val="tx1"/>
              </a:buClr>
              <a:buFont typeface="Arial" pitchFamily="34" charset="0"/>
              <a:defRPr lang="de-DE" sz="1200" dirty="0" smtClean="0">
                <a:solidFill>
                  <a:schemeClr val="tx1"/>
                </a:solidFill>
                <a:latin typeface="+mn-lt"/>
                <a:ea typeface="+mn-ea"/>
                <a:cs typeface="+mn-cs"/>
              </a:defRPr>
            </a:lvl4pPr>
            <a:lvl5pPr marL="827958" indent="-107995" algn="l" rtl="0" eaLnBrk="1" fontAlgn="base" hangingPunct="1">
              <a:spcBef>
                <a:spcPts val="300"/>
              </a:spcBef>
              <a:spcAft>
                <a:spcPts val="300"/>
              </a:spcAft>
              <a:buClr>
                <a:schemeClr val="tx1"/>
              </a:buClr>
              <a:buFont typeface="Arial" pitchFamily="34" charset="0"/>
              <a:defRPr lang="de-DE" sz="1100" dirty="0">
                <a:solidFill>
                  <a:schemeClr val="tx1"/>
                </a:solidFill>
                <a:latin typeface="+mn-lt"/>
                <a:ea typeface="+mn-ea"/>
                <a:cs typeface="+mn-cs"/>
              </a:defRPr>
            </a:lvl5pPr>
          </a:lstStyle>
          <a:p>
            <a:pPr lvl="0"/>
            <a:r>
              <a:rPr lang="en-US" noProof="0" dirty="0"/>
              <a:t>Bullet 1</a:t>
            </a:r>
          </a:p>
          <a:p>
            <a:pPr lvl="1"/>
            <a:r>
              <a:rPr lang="en-US" noProof="0" dirty="0"/>
              <a:t>Bullet 2</a:t>
            </a:r>
          </a:p>
          <a:p>
            <a:pPr lvl="2"/>
            <a:r>
              <a:rPr lang="en-US" noProof="0" dirty="0"/>
              <a:t>Bullet 3</a:t>
            </a:r>
          </a:p>
          <a:p>
            <a:pPr lvl="3"/>
            <a:r>
              <a:rPr lang="en-US" noProof="0" dirty="0"/>
              <a:t>Bullet 4</a:t>
            </a:r>
          </a:p>
          <a:p>
            <a:pPr lvl="4"/>
            <a:r>
              <a:rPr lang="en-US" noProof="0" dirty="0"/>
              <a:t>Bullet 5</a:t>
            </a:r>
          </a:p>
        </p:txBody>
      </p:sp>
    </p:spTree>
    <p:extLst>
      <p:ext uri="{BB962C8B-B14F-4D97-AF65-F5344CB8AC3E}">
        <p14:creationId xmlns:p14="http://schemas.microsoft.com/office/powerpoint/2010/main" val="1152336200"/>
      </p:ext>
    </p:extLst>
  </p:cSld>
  <p:clrMapOvr>
    <a:masterClrMapping/>
  </p:clrMapOvr>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5" y="-9138"/>
            <a:ext cx="12201547" cy="6867137"/>
          </a:xfrm>
          <a:prstGeom prst="rect">
            <a:avLst/>
          </a:prstGeom>
        </p:spPr>
      </p:pic>
      <p:sp>
        <p:nvSpPr>
          <p:cNvPr id="9" name="Rectangle 8"/>
          <p:cNvSpPr/>
          <p:nvPr/>
        </p:nvSpPr>
        <p:spPr>
          <a:xfrm>
            <a:off x="-2" y="1062319"/>
            <a:ext cx="5497205"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414" y="1423411"/>
            <a:ext cx="3811360" cy="793541"/>
          </a:xfrm>
          <a:prstGeom prst="rect">
            <a:avLst/>
          </a:prstGeom>
        </p:spPr>
      </p:pic>
    </p:spTree>
    <p:extLst>
      <p:ext uri="{BB962C8B-B14F-4D97-AF65-F5344CB8AC3E}">
        <p14:creationId xmlns:p14="http://schemas.microsoft.com/office/powerpoint/2010/main" val="282904518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0.xml"/><Relationship Id="rId1" Type="http://schemas.openxmlformats.org/officeDocument/2006/relationships/slideLayout" Target="../slideLayouts/slideLayout15.xml"/><Relationship Id="rId4" Type="http://schemas.microsoft.com/office/2007/relationships/hdphoto" Target="../media/hdphoto1.wdp"/></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11.xml"/><Relationship Id="rId1" Type="http://schemas.openxmlformats.org/officeDocument/2006/relationships/slideLayout" Target="../slideLayouts/slideLayout16.xml"/><Relationship Id="rId4" Type="http://schemas.openxmlformats.org/officeDocument/2006/relationships/image" Target="../media/image6.pn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10.png"/><Relationship Id="rId4" Type="http://schemas.openxmlformats.org/officeDocument/2006/relationships/image" Target="../media/image9.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theme" Target="../theme/theme1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image" Target="../media/image12.png"/><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image" Target="../media/image11.png"/></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6.xml"/><Relationship Id="rId1" Type="http://schemas.openxmlformats.org/officeDocument/2006/relationships/slideLayout" Target="../slideLayouts/slideLayout36.xml"/><Relationship Id="rId4" Type="http://schemas.microsoft.com/office/2007/relationships/hdphoto" Target="../media/hdphoto1.wdp"/></Relationships>
</file>

<file path=ppt/slideMasters/_rels/slideMaster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7.xml"/><Relationship Id="rId1" Type="http://schemas.openxmlformats.org/officeDocument/2006/relationships/slideLayout" Target="../slideLayouts/slideLayout37.xml"/><Relationship Id="rId4" Type="http://schemas.microsoft.com/office/2007/relationships/hdphoto" Target="../media/hdphoto1.wdp"/></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8.xml"/><Relationship Id="rId1" Type="http://schemas.openxmlformats.org/officeDocument/2006/relationships/slideLayout" Target="../slideLayouts/slideLayout38.xml"/></Relationships>
</file>

<file path=ppt/slideMasters/_rels/slideMaster19.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5" Type="http://schemas.openxmlformats.org/officeDocument/2006/relationships/image" Target="../media/image4.png"/><Relationship Id="rId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3.xml"/><Relationship Id="rId4" Type="http://schemas.microsoft.com/office/2007/relationships/hdphoto" Target="../media/hdphoto1.wdp"/></Relationships>
</file>

<file path=ppt/slideMasters/_rels/slideMaster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0.xml"/><Relationship Id="rId1" Type="http://schemas.openxmlformats.org/officeDocument/2006/relationships/slideLayout" Target="../slideLayouts/slideLayout42.xml"/></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image" Target="../media/image14.png"/><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microsoft.com/office/2007/relationships/hdphoto" Target="../media/hdphoto1.wdp"/><Relationship Id="rId5" Type="http://schemas.openxmlformats.org/officeDocument/2006/relationships/image" Target="../media/image13.jpeg"/><Relationship Id="rId4"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48.xml"/><Relationship Id="rId7" Type="http://schemas.microsoft.com/office/2007/relationships/hdphoto" Target="../media/hdphoto1.wdp"/><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image" Target="../media/image13.jpeg"/><Relationship Id="rId5" Type="http://schemas.openxmlformats.org/officeDocument/2006/relationships/theme" Target="../theme/theme22.xml"/><Relationship Id="rId4" Type="http://schemas.openxmlformats.org/officeDocument/2006/relationships/slideLayout" Target="../slideLayouts/slideLayout49.xml"/></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theme" Target="../theme/theme23.xml"/><Relationship Id="rId1" Type="http://schemas.openxmlformats.org/officeDocument/2006/relationships/slideLayout" Target="../slideLayouts/slideLayout50.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theme" Target="../theme/theme2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theme" Target="../theme/theme25.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26.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27.xml"/><Relationship Id="rId1" Type="http://schemas.openxmlformats.org/officeDocument/2006/relationships/slideLayout" Target="../slideLayouts/slideLayout85.xml"/><Relationship Id="rId4" Type="http://schemas.openxmlformats.org/officeDocument/2006/relationships/image" Target="../media/image18.png"/></Relationships>
</file>

<file path=ppt/slideMasters/_rels/slideMaster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theme" Target="../theme/theme28.xml"/><Relationship Id="rId1" Type="http://schemas.openxmlformats.org/officeDocument/2006/relationships/slideLayout" Target="../slideLayouts/slideLayout86.xml"/><Relationship Id="rId4" Type="http://schemas.openxmlformats.org/officeDocument/2006/relationships/image" Target="../media/image18.png"/></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image" Target="../media/image21.png"/><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image" Target="../media/image20.emf"/><Relationship Id="rId2" Type="http://schemas.openxmlformats.org/officeDocument/2006/relationships/slideLayout" Target="../slideLayouts/slideLayout88.xml"/><Relationship Id="rId16" Type="http://schemas.openxmlformats.org/officeDocument/2006/relationships/image" Target="../media/image19.jpeg"/><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theme" Target="../theme/theme29.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6.pn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slideLayout" Target="../slideLayouts/slideLayout113.xml"/><Relationship Id="rId18" Type="http://schemas.openxmlformats.org/officeDocument/2006/relationships/image" Target="../media/image21.pn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17" Type="http://schemas.openxmlformats.org/officeDocument/2006/relationships/image" Target="../media/image20.emf"/><Relationship Id="rId2" Type="http://schemas.openxmlformats.org/officeDocument/2006/relationships/slideLayout" Target="../slideLayouts/slideLayout102.xml"/><Relationship Id="rId16" Type="http://schemas.openxmlformats.org/officeDocument/2006/relationships/image" Target="../media/image19.jpeg"/><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5" Type="http://schemas.openxmlformats.org/officeDocument/2006/relationships/theme" Target="../theme/theme30.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slideLayout" Target="../slideLayouts/slideLayout114.xml"/></Relationships>
</file>

<file path=ppt/slideMasters/_rels/slideMaster3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117.xml"/><Relationship Id="rId7" Type="http://schemas.openxmlformats.org/officeDocument/2006/relationships/theme" Target="../theme/theme3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5" Type="http://schemas.openxmlformats.org/officeDocument/2006/relationships/slideLayout" Target="../slideLayouts/slideLayout119.xml"/><Relationship Id="rId10" Type="http://schemas.openxmlformats.org/officeDocument/2006/relationships/image" Target="../media/image21.png"/><Relationship Id="rId4" Type="http://schemas.openxmlformats.org/officeDocument/2006/relationships/slideLayout" Target="../slideLayouts/slideLayout118.xml"/><Relationship Id="rId9" Type="http://schemas.openxmlformats.org/officeDocument/2006/relationships/image" Target="../media/image20.emf"/></Relationships>
</file>

<file path=ppt/slideMasters/_rels/slideMaster3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123.xml"/><Relationship Id="rId7" Type="http://schemas.openxmlformats.org/officeDocument/2006/relationships/theme" Target="../theme/theme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5" Type="http://schemas.openxmlformats.org/officeDocument/2006/relationships/slideLayout" Target="../slideLayouts/slideLayout125.xml"/><Relationship Id="rId10" Type="http://schemas.openxmlformats.org/officeDocument/2006/relationships/image" Target="../media/image21.png"/><Relationship Id="rId4" Type="http://schemas.openxmlformats.org/officeDocument/2006/relationships/slideLayout" Target="../slideLayouts/slideLayout124.xml"/><Relationship Id="rId9" Type="http://schemas.openxmlformats.org/officeDocument/2006/relationships/image" Target="../media/image20.emf"/></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7.xml"/><Relationship Id="rId4" Type="http://schemas.microsoft.com/office/2007/relationships/hdphoto" Target="../media/hdphoto1.wdp"/></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6.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theme" Target="../theme/theme7.xml"/><Relationship Id="rId4"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3.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4"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defTabSz="913537" eaLnBrk="0" fontAlgn="auto" latinLnBrk="0" hangingPunct="0">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rgbClr val="000000">
                    <a:lumMod val="65000"/>
                    <a:lumOff val="35000"/>
                  </a:srgbClr>
                </a:solidFill>
                <a:effectLst/>
                <a:uLnTx/>
                <a:uFillTx/>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5"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chemeClr val="tx1">
                    <a:lumMod val="65000"/>
                    <a:lumOff val="35000"/>
                  </a:scheme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chemeClr val="tx1">
                    <a:lumMod val="65000"/>
                    <a:lumOff val="35000"/>
                  </a:scheme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71" r:id="rId1"/>
    <p:sldLayoutId id="2147484039" r:id="rId2"/>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01" r:id="rId1"/>
  </p:sldLayoutIdLst>
  <p:transition/>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a:solidFill>
                  <a:srgbClr val="CC0000"/>
                </a:solidFill>
                <a:latin typeface="Calibri" pitchFamily="34" charset="0"/>
                <a:ea typeface="MS PGothic" pitchFamily="34" charset="-128"/>
                <a:cs typeface="Calibri" pitchFamily="34" charset="0"/>
              </a:rPr>
              <a:t>Thank you</a:t>
            </a: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804" r:id="rId1"/>
  </p:sldLayoutIdLst>
  <p:transition/>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1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2"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5"/>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a:t>Click to edit Master title style</a:t>
            </a:r>
            <a:endParaRPr lang="zh-CN" altLang="en-US" dirty="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a:t>Click to edit Master text styles</a:t>
            </a:r>
            <a:endParaRPr lang="zh-CN" altLang="en-US" dirty="0"/>
          </a:p>
          <a:p>
            <a:pPr lvl="1"/>
            <a:r>
              <a:rPr lang="en-US" altLang="zh-CN" dirty="0"/>
              <a:t>Second level</a:t>
            </a:r>
            <a:endParaRPr lang="zh-CN" altLang="en-US" dirty="0"/>
          </a:p>
          <a:p>
            <a:pPr lvl="2"/>
            <a:r>
              <a:rPr lang="en-US" altLang="zh-CN" dirty="0"/>
              <a:t>Third level</a:t>
            </a:r>
            <a:endParaRPr lang="zh-CN" altLang="en-US" dirty="0"/>
          </a:p>
          <a:p>
            <a:pPr lvl="3"/>
            <a:r>
              <a:rPr lang="en-US" altLang="zh-CN" dirty="0"/>
              <a:t>Fourth level</a:t>
            </a:r>
            <a:endParaRPr lang="zh-CN" altLang="en-US" dirty="0"/>
          </a:p>
          <a:p>
            <a:pPr lvl="4"/>
            <a:r>
              <a:rPr lang="en-US" altLang="zh-CN" dirty="0"/>
              <a:t>Fifth level</a:t>
            </a:r>
            <a:endParaRPr lang="zh-CN" altLang="en-US" dirty="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8"/>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1"/>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a:solidFill>
                  <a:srgbClr val="000000"/>
                </a:solidFill>
                <a:latin typeface="FrutigerNext LT Medium"/>
                <a:ea typeface="宋体" charset="-122"/>
              </a:rPr>
              <a:t>Huawei</a:t>
            </a:r>
            <a:r>
              <a:rPr lang="en-US" altLang="zh-CN" sz="900" b="0" dirty="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17" r:id="rId1"/>
    <p:sldLayoutId id="2147483819" r:id="rId2"/>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a:t>Click to edit Master title style</a:t>
            </a:r>
            <a:endParaRPr lang="zh-CN" altLang="en-US" dirty="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a:t>Click to edit Master text styles</a:t>
            </a:r>
            <a:endParaRPr lang="zh-CN" altLang="en-US" dirty="0"/>
          </a:p>
          <a:p>
            <a:pPr lvl="1"/>
            <a:r>
              <a:rPr lang="en-US" altLang="zh-CN" dirty="0"/>
              <a:t>Second level</a:t>
            </a:r>
            <a:endParaRPr lang="zh-CN" altLang="en-US" dirty="0"/>
          </a:p>
          <a:p>
            <a:pPr lvl="2"/>
            <a:r>
              <a:rPr lang="en-US" altLang="zh-CN" dirty="0"/>
              <a:t>Third level</a:t>
            </a:r>
            <a:endParaRPr lang="zh-CN" altLang="en-US" dirty="0"/>
          </a:p>
          <a:p>
            <a:pPr lvl="3"/>
            <a:r>
              <a:rPr lang="en-US" altLang="zh-CN" dirty="0"/>
              <a:t>Fourth level</a:t>
            </a:r>
            <a:endParaRPr lang="zh-CN" altLang="en-US" dirty="0"/>
          </a:p>
          <a:p>
            <a:pPr lvl="4"/>
            <a:r>
              <a:rPr lang="en-US" altLang="zh-CN" dirty="0"/>
              <a:t>Fifth level</a:t>
            </a:r>
            <a:endParaRPr lang="zh-CN" altLang="en-US" dirty="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a:solidFill>
                  <a:srgbClr val="000000"/>
                </a:solidFill>
                <a:latin typeface="FrutigerNext LT Medium"/>
                <a:ea typeface="宋体" charset="-122"/>
              </a:rPr>
              <a:t>Huawei</a:t>
            </a:r>
            <a:r>
              <a:rPr lang="en-US" altLang="zh-CN" sz="900" b="0" dirty="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22" r:id="rId1"/>
    <p:sldLayoutId id="2147483824" r:id="rId2"/>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73322" y="273685"/>
            <a:ext cx="11011068" cy="589643"/>
          </a:xfrm>
          <a:prstGeom prst="rect">
            <a:avLst/>
          </a:prstGeom>
          <a:noFill/>
          <a:ln w="9525">
            <a:noFill/>
            <a:miter lim="800000"/>
            <a:headEnd/>
            <a:tailEnd/>
          </a:ln>
        </p:spPr>
        <p:txBody>
          <a:bodyPr vert="horz" wrap="square" lIns="87084" tIns="43543" rIns="87084" bIns="43543" numCol="1" anchor="ctr" anchorCtr="0" compatLnSpc="1">
            <a:prstTxWarp prst="textNoShape">
              <a:avLst/>
            </a:prstTxWarp>
          </a:bodyPr>
          <a:lstStyle/>
          <a:p>
            <a:pPr lvl="0"/>
            <a:r>
              <a:rPr lang="zh-CN" altLang="en-US"/>
              <a:t>单击此处编辑母版标题样式</a:t>
            </a:r>
          </a:p>
        </p:txBody>
      </p:sp>
      <p:sp>
        <p:nvSpPr>
          <p:cNvPr id="6147" name="Rectangle 3"/>
          <p:cNvSpPr>
            <a:spLocks noGrp="1" noChangeArrowheads="1"/>
          </p:cNvSpPr>
          <p:nvPr>
            <p:ph type="body" idx="1"/>
          </p:nvPr>
        </p:nvSpPr>
        <p:spPr bwMode="auto">
          <a:xfrm>
            <a:off x="828143" y="1508889"/>
            <a:ext cx="10752515" cy="4525131"/>
          </a:xfrm>
          <a:prstGeom prst="rect">
            <a:avLst/>
          </a:prstGeom>
          <a:noFill/>
          <a:ln w="9525">
            <a:noFill/>
            <a:miter lim="800000"/>
            <a:headEnd/>
            <a:tailEnd/>
          </a:ln>
        </p:spPr>
        <p:txBody>
          <a:bodyPr vert="horz" wrap="square" lIns="87084" tIns="43543" rIns="87084" bIns="43543"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p:txBody>
      </p:sp>
      <p:pic>
        <p:nvPicPr>
          <p:cNvPr id="6148" name="Picture 4" descr="7"/>
          <p:cNvPicPr>
            <a:picLocks noChangeAspect="1" noChangeArrowheads="1"/>
          </p:cNvPicPr>
          <p:nvPr/>
        </p:nvPicPr>
        <p:blipFill>
          <a:blip r:embed="rId14" cstate="print"/>
          <a:srcRect/>
          <a:stretch>
            <a:fillRect/>
          </a:stretch>
        </p:blipFill>
        <p:spPr bwMode="auto">
          <a:xfrm>
            <a:off x="24" y="6219979"/>
            <a:ext cx="12193301" cy="638024"/>
          </a:xfrm>
          <a:prstGeom prst="rect">
            <a:avLst/>
          </a:prstGeom>
          <a:noFill/>
          <a:ln w="9525">
            <a:noFill/>
            <a:miter lim="800000"/>
            <a:headEnd/>
            <a:tailEnd/>
          </a:ln>
        </p:spPr>
      </p:pic>
      <p:sp>
        <p:nvSpPr>
          <p:cNvPr id="187397" name="Text Box 5"/>
          <p:cNvSpPr txBox="1">
            <a:spLocks noChangeArrowheads="1"/>
          </p:cNvSpPr>
          <p:nvPr/>
        </p:nvSpPr>
        <p:spPr bwMode="auto">
          <a:xfrm>
            <a:off x="869353" y="6466438"/>
            <a:ext cx="2832021" cy="287991"/>
          </a:xfrm>
          <a:prstGeom prst="rect">
            <a:avLst/>
          </a:prstGeom>
          <a:noFill/>
          <a:ln w="9525">
            <a:noFill/>
            <a:miter lim="800000"/>
            <a:headEnd/>
            <a:tailEnd/>
          </a:ln>
        </p:spPr>
        <p:txBody>
          <a:bodyPr wrap="none" lIns="87088" tIns="43543" rIns="87088" bIns="43543">
            <a:spAutoFit/>
          </a:bodyPr>
          <a:lstStyle/>
          <a:p>
            <a:pPr defTabSz="872113" eaLnBrk="0" hangingPunct="0">
              <a:buClrTx/>
              <a:buFontTx/>
              <a:buNone/>
              <a:defRPr/>
            </a:pPr>
            <a:r>
              <a:rPr lang="en-US" altLang="zh-CN" sz="1300" b="0" dirty="0">
                <a:solidFill>
                  <a:srgbClr val="000000"/>
                </a:solidFill>
                <a:latin typeface="FrutigerNext LT Bold" charset="0"/>
                <a:ea typeface="MS PGothic" pitchFamily="34" charset="-128"/>
              </a:rPr>
              <a:t>HUAWEI TECHNOLOGIES CO., LTD.</a:t>
            </a:r>
            <a:endParaRPr lang="en-US" altLang="zh-CN" sz="2400" b="0" dirty="0">
              <a:solidFill>
                <a:srgbClr val="000000"/>
              </a:solidFill>
              <a:latin typeface="Arial" pitchFamily="34" charset="0"/>
              <a:ea typeface="MS PGothic" pitchFamily="34" charset="-128"/>
            </a:endParaRPr>
          </a:p>
        </p:txBody>
      </p:sp>
      <p:sp>
        <p:nvSpPr>
          <p:cNvPr id="187398" name="Rectangle 6"/>
          <p:cNvSpPr>
            <a:spLocks noGrp="1" noChangeArrowheads="1"/>
          </p:cNvSpPr>
          <p:nvPr>
            <p:ph type="dt" sz="half" idx="2"/>
          </p:nvPr>
        </p:nvSpPr>
        <p:spPr bwMode="auto">
          <a:xfrm>
            <a:off x="5109296" y="6268383"/>
            <a:ext cx="1480133" cy="53219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eaLnBrk="0" hangingPunct="0">
              <a:lnSpc>
                <a:spcPct val="85000"/>
              </a:lnSpc>
              <a:buClrTx/>
              <a:buSzTx/>
              <a:buFontTx/>
              <a:buNone/>
              <a:defRPr sz="1100" b="0">
                <a:latin typeface="FrutigerNext LT Medium" pitchFamily="34" charset="0"/>
                <a:ea typeface="MS PGothic" pitchFamily="34" charset="-128"/>
              </a:defRPr>
            </a:lvl1pPr>
          </a:lstStyle>
          <a:p>
            <a:endParaRPr lang="de-DE" altLang="zh-CN">
              <a:solidFill>
                <a:srgbClr val="000000"/>
              </a:solidFill>
            </a:endParaRPr>
          </a:p>
          <a:p>
            <a:r>
              <a:rPr lang="de-DE" altLang="zh-CN">
                <a:solidFill>
                  <a:srgbClr val="000000"/>
                </a:solidFill>
              </a:rPr>
              <a:t>Page </a:t>
            </a:r>
            <a:fld id="{3B52A6C2-3006-41F9-91F9-9CAF1713AB23}" type="slidenum">
              <a:rPr lang="de-DE" altLang="zh-CN">
                <a:solidFill>
                  <a:srgbClr val="000000"/>
                </a:solidFill>
              </a:rPr>
              <a:pPr/>
              <a:t>‹#›</a:t>
            </a:fld>
            <a:endParaRPr lang="en-GB" altLang="zh-CN">
              <a:solidFill>
                <a:srgbClr val="000000"/>
              </a:solidFill>
            </a:endParaRPr>
          </a:p>
        </p:txBody>
      </p:sp>
      <p:pic>
        <p:nvPicPr>
          <p:cNvPr id="6151" name="Picture 7" descr="8"/>
          <p:cNvPicPr>
            <a:picLocks noChangeAspect="1" noChangeArrowheads="1"/>
          </p:cNvPicPr>
          <p:nvPr/>
        </p:nvPicPr>
        <p:blipFill>
          <a:blip r:embed="rId15" cstate="print"/>
          <a:srcRect/>
          <a:stretch>
            <a:fillRect/>
          </a:stretch>
        </p:blipFill>
        <p:spPr bwMode="auto">
          <a:xfrm>
            <a:off x="10014324" y="6401432"/>
            <a:ext cx="1748056" cy="309941"/>
          </a:xfrm>
          <a:prstGeom prst="rect">
            <a:avLst/>
          </a:prstGeom>
          <a:noFill/>
          <a:ln w="9525">
            <a:noFill/>
            <a:miter lim="800000"/>
            <a:headEnd/>
            <a:tailEnd/>
          </a:ln>
        </p:spPr>
      </p:pic>
      <p:sp>
        <p:nvSpPr>
          <p:cNvPr id="187400" name="Line 8"/>
          <p:cNvSpPr>
            <a:spLocks noChangeShapeType="1"/>
          </p:cNvSpPr>
          <p:nvPr/>
        </p:nvSpPr>
        <p:spPr bwMode="auto">
          <a:xfrm>
            <a:off x="502123" y="863299"/>
            <a:ext cx="11260256" cy="0"/>
          </a:xfrm>
          <a:prstGeom prst="line">
            <a:avLst/>
          </a:prstGeom>
          <a:noFill/>
          <a:ln w="38100">
            <a:solidFill>
              <a:srgbClr val="990000"/>
            </a:solidFill>
            <a:round/>
            <a:headEnd/>
            <a:tailEnd/>
          </a:ln>
          <a:effectLst/>
        </p:spPr>
        <p:txBody>
          <a:bodyPr lIns="91331" tIns="45668" rIns="91331" bIns="45668"/>
          <a:lstStyle/>
          <a:p>
            <a:pPr algn="ctr">
              <a:lnSpc>
                <a:spcPct val="140000"/>
              </a:lnSpc>
              <a:buClr>
                <a:srgbClr val="808080"/>
              </a:buClr>
              <a:buSzPct val="60000"/>
              <a:buFont typeface="Wingdings" pitchFamily="2" charset="2"/>
              <a:buChar char="l"/>
              <a:defRPr/>
            </a:pPr>
            <a:endParaRPr lang="zh-CN" altLang="en-US" sz="2100" dirty="0">
              <a:solidFill>
                <a:srgbClr val="000000"/>
              </a:solidFill>
              <a:latin typeface="FrutigerNext LT Regular" pitchFamily="34" charset="0"/>
              <a:ea typeface="华文细黑" pitchFamily="2" charset="-122"/>
            </a:endParaRPr>
          </a:p>
        </p:txBody>
      </p:sp>
      <p:sp>
        <p:nvSpPr>
          <p:cNvPr id="187401" name="Text Box 9"/>
          <p:cNvSpPr txBox="1">
            <a:spLocks noChangeArrowheads="1"/>
          </p:cNvSpPr>
          <p:nvPr/>
        </p:nvSpPr>
        <p:spPr bwMode="auto">
          <a:xfrm>
            <a:off x="6673718" y="6330372"/>
            <a:ext cx="2632389" cy="293165"/>
          </a:xfrm>
          <a:prstGeom prst="rect">
            <a:avLst/>
          </a:prstGeom>
          <a:noFill/>
          <a:ln w="9525">
            <a:noFill/>
            <a:miter lim="800000"/>
            <a:headEnd/>
            <a:tailEnd/>
          </a:ln>
          <a:effectLst/>
        </p:spPr>
        <p:txBody>
          <a:bodyPr lIns="87108" tIns="43553" rIns="87108" bIns="43553">
            <a:spAutoFit/>
          </a:bodyPr>
          <a:lstStyle/>
          <a:p>
            <a:pPr defTabSz="872113" eaLnBrk="0" hangingPunct="0">
              <a:spcBef>
                <a:spcPct val="50000"/>
              </a:spcBef>
              <a:buClrTx/>
              <a:buFontTx/>
              <a:buNone/>
              <a:defRPr/>
            </a:pPr>
            <a:r>
              <a:rPr lang="zh-CN" altLang="en-US" sz="1300" b="0" dirty="0">
                <a:solidFill>
                  <a:srgbClr val="000000"/>
                </a:solidFill>
                <a:latin typeface="Arial" pitchFamily="34" charset="0"/>
                <a:ea typeface="MS PGothic" pitchFamily="34" charset="-128"/>
              </a:rPr>
              <a:t>保密材料，注意发放范围</a:t>
            </a:r>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Lst>
  <p:hf sldNum="0" hdr="0" ftr="0"/>
  <p:txStyles>
    <p:titleStyle>
      <a:lvl1pPr algn="l" defTabSz="872113" rtl="0" eaLnBrk="0" fontAlgn="base" hangingPunct="0">
        <a:spcBef>
          <a:spcPct val="0"/>
        </a:spcBef>
        <a:spcAft>
          <a:spcPct val="0"/>
        </a:spcAft>
        <a:defRPr sz="2800" b="1">
          <a:solidFill>
            <a:srgbClr val="990000"/>
          </a:solidFill>
          <a:latin typeface="+mj-lt"/>
          <a:ea typeface="+mj-ea"/>
          <a:cs typeface="+mj-cs"/>
        </a:defRPr>
      </a:lvl1pPr>
      <a:lvl2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2pPr>
      <a:lvl3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3pPr>
      <a:lvl4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4pPr>
      <a:lvl5pPr algn="l" defTabSz="872113" rtl="0" eaLnBrk="0" fontAlgn="base" hangingPunct="0">
        <a:spcBef>
          <a:spcPct val="0"/>
        </a:spcBef>
        <a:spcAft>
          <a:spcPct val="0"/>
        </a:spcAft>
        <a:defRPr sz="2800" b="1">
          <a:solidFill>
            <a:srgbClr val="990000"/>
          </a:solidFill>
          <a:latin typeface="Arial" pitchFamily="34" charset="0"/>
          <a:ea typeface="华文细黑" pitchFamily="2" charset="-122"/>
        </a:defRPr>
      </a:lvl5pPr>
      <a:lvl6pPr marL="456672" algn="l" defTabSz="872113" rtl="0" fontAlgn="base">
        <a:spcBef>
          <a:spcPct val="0"/>
        </a:spcBef>
        <a:spcAft>
          <a:spcPct val="0"/>
        </a:spcAft>
        <a:defRPr sz="2800" b="1">
          <a:solidFill>
            <a:srgbClr val="990000"/>
          </a:solidFill>
          <a:latin typeface="Arial" pitchFamily="34" charset="0"/>
          <a:ea typeface="华文细黑" pitchFamily="2" charset="-122"/>
        </a:defRPr>
      </a:lvl6pPr>
      <a:lvl7pPr marL="913343" algn="l" defTabSz="872113" rtl="0" fontAlgn="base">
        <a:spcBef>
          <a:spcPct val="0"/>
        </a:spcBef>
        <a:spcAft>
          <a:spcPct val="0"/>
        </a:spcAft>
        <a:defRPr sz="2800" b="1">
          <a:solidFill>
            <a:srgbClr val="990000"/>
          </a:solidFill>
          <a:latin typeface="Arial" pitchFamily="34" charset="0"/>
          <a:ea typeface="华文细黑" pitchFamily="2" charset="-122"/>
        </a:defRPr>
      </a:lvl7pPr>
      <a:lvl8pPr marL="1370013" algn="l" defTabSz="872113" rtl="0" fontAlgn="base">
        <a:spcBef>
          <a:spcPct val="0"/>
        </a:spcBef>
        <a:spcAft>
          <a:spcPct val="0"/>
        </a:spcAft>
        <a:defRPr sz="2800" b="1">
          <a:solidFill>
            <a:srgbClr val="990000"/>
          </a:solidFill>
          <a:latin typeface="Arial" pitchFamily="34" charset="0"/>
          <a:ea typeface="华文细黑" pitchFamily="2" charset="-122"/>
        </a:defRPr>
      </a:lvl8pPr>
      <a:lvl9pPr marL="1826684" algn="l" defTabSz="872113" rtl="0" fontAlgn="base">
        <a:spcBef>
          <a:spcPct val="0"/>
        </a:spcBef>
        <a:spcAft>
          <a:spcPct val="0"/>
        </a:spcAft>
        <a:defRPr sz="2800" b="1">
          <a:solidFill>
            <a:srgbClr val="990000"/>
          </a:solidFill>
          <a:latin typeface="Arial" pitchFamily="34" charset="0"/>
          <a:ea typeface="华文细黑" pitchFamily="2" charset="-122"/>
        </a:defRPr>
      </a:lvl9pPr>
    </p:titleStyle>
    <p:bodyStyle>
      <a:lvl1pPr marL="326647" indent="-326647" algn="l" defTabSz="872113" rtl="0" eaLnBrk="0" fontAlgn="base" hangingPunct="0">
        <a:lnSpc>
          <a:spcPct val="140000"/>
        </a:lnSpc>
        <a:spcBef>
          <a:spcPct val="0"/>
        </a:spcBef>
        <a:spcAft>
          <a:spcPct val="0"/>
        </a:spcAft>
        <a:defRPr sz="2000" b="1">
          <a:solidFill>
            <a:schemeClr val="tx1"/>
          </a:solidFill>
          <a:latin typeface="+mn-lt"/>
          <a:ea typeface="+mn-ea"/>
          <a:cs typeface="+mn-cs"/>
        </a:defRPr>
      </a:lvl1pPr>
      <a:lvl2pPr marL="708797" indent="-272734" algn="l" defTabSz="872113" rtl="0" eaLnBrk="0" fontAlgn="base" hangingPunct="0">
        <a:lnSpc>
          <a:spcPct val="140000"/>
        </a:lnSpc>
        <a:spcBef>
          <a:spcPct val="0"/>
        </a:spcBef>
        <a:spcAft>
          <a:spcPct val="0"/>
        </a:spcAft>
        <a:defRPr>
          <a:solidFill>
            <a:schemeClr val="tx1"/>
          </a:solidFill>
          <a:latin typeface="+mn-lt"/>
          <a:ea typeface="+mn-ea"/>
        </a:defRPr>
      </a:lvl2pPr>
      <a:lvl3pPr marL="1090935" indent="-218819" algn="l" defTabSz="872113" rtl="0" eaLnBrk="0" fontAlgn="base" hangingPunct="0">
        <a:lnSpc>
          <a:spcPct val="140000"/>
        </a:lnSpc>
        <a:spcBef>
          <a:spcPct val="0"/>
        </a:spcBef>
        <a:spcAft>
          <a:spcPct val="0"/>
        </a:spcAft>
        <a:defRPr sz="1600">
          <a:solidFill>
            <a:schemeClr val="tx1"/>
          </a:solidFill>
          <a:latin typeface="+mn-lt"/>
          <a:ea typeface="+mn-ea"/>
        </a:defRPr>
      </a:lvl3pPr>
      <a:lvl4pPr marL="1525408" indent="-218819" algn="l" defTabSz="872113" rtl="0" eaLnBrk="0" fontAlgn="base" hangingPunct="0">
        <a:lnSpc>
          <a:spcPct val="140000"/>
        </a:lnSpc>
        <a:spcBef>
          <a:spcPct val="0"/>
        </a:spcBef>
        <a:spcAft>
          <a:spcPct val="0"/>
        </a:spcAft>
        <a:defRPr sz="1300">
          <a:solidFill>
            <a:schemeClr val="tx1"/>
          </a:solidFill>
          <a:latin typeface="+mn-lt"/>
          <a:ea typeface="+mn-ea"/>
        </a:defRPr>
      </a:lvl4pPr>
      <a:lvl5pPr marL="1961465" indent="-217239" algn="l" defTabSz="872113" rtl="0" eaLnBrk="0" fontAlgn="base" hangingPunct="0">
        <a:lnSpc>
          <a:spcPct val="140000"/>
        </a:lnSpc>
        <a:spcBef>
          <a:spcPct val="0"/>
        </a:spcBef>
        <a:spcAft>
          <a:spcPct val="0"/>
        </a:spcAft>
        <a:defRPr sz="1300">
          <a:solidFill>
            <a:schemeClr val="tx1"/>
          </a:solidFill>
          <a:latin typeface="+mn-lt"/>
          <a:ea typeface="+mn-ea"/>
        </a:defRPr>
      </a:lvl5pPr>
      <a:lvl6pPr marL="2418137" indent="-217239" algn="l" defTabSz="872113" rtl="0" fontAlgn="base">
        <a:lnSpc>
          <a:spcPct val="140000"/>
        </a:lnSpc>
        <a:spcBef>
          <a:spcPct val="0"/>
        </a:spcBef>
        <a:spcAft>
          <a:spcPct val="0"/>
        </a:spcAft>
        <a:defRPr sz="1300">
          <a:solidFill>
            <a:schemeClr val="tx1"/>
          </a:solidFill>
          <a:latin typeface="+mn-lt"/>
          <a:ea typeface="+mn-ea"/>
        </a:defRPr>
      </a:lvl6pPr>
      <a:lvl7pPr marL="2874806" indent="-217239" algn="l" defTabSz="872113" rtl="0" fontAlgn="base">
        <a:lnSpc>
          <a:spcPct val="140000"/>
        </a:lnSpc>
        <a:spcBef>
          <a:spcPct val="0"/>
        </a:spcBef>
        <a:spcAft>
          <a:spcPct val="0"/>
        </a:spcAft>
        <a:defRPr sz="1300">
          <a:solidFill>
            <a:schemeClr val="tx1"/>
          </a:solidFill>
          <a:latin typeface="+mn-lt"/>
          <a:ea typeface="+mn-ea"/>
        </a:defRPr>
      </a:lvl7pPr>
      <a:lvl8pPr marL="3331478" indent="-217239" algn="l" defTabSz="872113" rtl="0" fontAlgn="base">
        <a:lnSpc>
          <a:spcPct val="140000"/>
        </a:lnSpc>
        <a:spcBef>
          <a:spcPct val="0"/>
        </a:spcBef>
        <a:spcAft>
          <a:spcPct val="0"/>
        </a:spcAft>
        <a:defRPr sz="1300">
          <a:solidFill>
            <a:schemeClr val="tx1"/>
          </a:solidFill>
          <a:latin typeface="+mn-lt"/>
          <a:ea typeface="+mn-ea"/>
        </a:defRPr>
      </a:lvl8pPr>
      <a:lvl9pPr marL="3788149" indent="-217239" algn="l" defTabSz="872113" rtl="0" fontAlgn="base">
        <a:lnSpc>
          <a:spcPct val="140000"/>
        </a:lnSpc>
        <a:spcBef>
          <a:spcPct val="0"/>
        </a:spcBef>
        <a:spcAft>
          <a:spcPct val="0"/>
        </a:spcAft>
        <a:defRPr sz="1300">
          <a:solidFill>
            <a:schemeClr val="tx1"/>
          </a:solidFill>
          <a:latin typeface="+mn-lt"/>
          <a:ea typeface="+mn-ea"/>
        </a:defRPr>
      </a:lvl9pPr>
    </p:bodyStyle>
    <p:otherStyle>
      <a:defPPr>
        <a:defRPr lang="zh-CN"/>
      </a:defPPr>
      <a:lvl1pPr marL="0" algn="l" defTabSz="913343" rtl="0" eaLnBrk="1" latinLnBrk="0" hangingPunct="1">
        <a:defRPr sz="1700" kern="1200">
          <a:solidFill>
            <a:schemeClr val="tx1"/>
          </a:solidFill>
          <a:latin typeface="+mn-lt"/>
          <a:ea typeface="+mn-ea"/>
          <a:cs typeface="+mn-cs"/>
        </a:defRPr>
      </a:lvl1pPr>
      <a:lvl2pPr marL="456672" algn="l" defTabSz="913343" rtl="0" eaLnBrk="1" latinLnBrk="0" hangingPunct="1">
        <a:defRPr sz="1700" kern="1200">
          <a:solidFill>
            <a:schemeClr val="tx1"/>
          </a:solidFill>
          <a:latin typeface="+mn-lt"/>
          <a:ea typeface="+mn-ea"/>
          <a:cs typeface="+mn-cs"/>
        </a:defRPr>
      </a:lvl2pPr>
      <a:lvl3pPr marL="913343" algn="l" defTabSz="913343" rtl="0" eaLnBrk="1" latinLnBrk="0" hangingPunct="1">
        <a:defRPr sz="1700" kern="1200">
          <a:solidFill>
            <a:schemeClr val="tx1"/>
          </a:solidFill>
          <a:latin typeface="+mn-lt"/>
          <a:ea typeface="+mn-ea"/>
          <a:cs typeface="+mn-cs"/>
        </a:defRPr>
      </a:lvl3pPr>
      <a:lvl4pPr marL="1370013" algn="l" defTabSz="913343" rtl="0" eaLnBrk="1" latinLnBrk="0" hangingPunct="1">
        <a:defRPr sz="1700" kern="1200">
          <a:solidFill>
            <a:schemeClr val="tx1"/>
          </a:solidFill>
          <a:latin typeface="+mn-lt"/>
          <a:ea typeface="+mn-ea"/>
          <a:cs typeface="+mn-cs"/>
        </a:defRPr>
      </a:lvl4pPr>
      <a:lvl5pPr marL="1826684" algn="l" defTabSz="913343" rtl="0" eaLnBrk="1" latinLnBrk="0" hangingPunct="1">
        <a:defRPr sz="1700" kern="1200">
          <a:solidFill>
            <a:schemeClr val="tx1"/>
          </a:solidFill>
          <a:latin typeface="+mn-lt"/>
          <a:ea typeface="+mn-ea"/>
          <a:cs typeface="+mn-cs"/>
        </a:defRPr>
      </a:lvl5pPr>
      <a:lvl6pPr marL="2283356" algn="l" defTabSz="913343" rtl="0" eaLnBrk="1" latinLnBrk="0" hangingPunct="1">
        <a:defRPr sz="1700" kern="1200">
          <a:solidFill>
            <a:schemeClr val="tx1"/>
          </a:solidFill>
          <a:latin typeface="+mn-lt"/>
          <a:ea typeface="+mn-ea"/>
          <a:cs typeface="+mn-cs"/>
        </a:defRPr>
      </a:lvl6pPr>
      <a:lvl7pPr marL="2740026" algn="l" defTabSz="913343" rtl="0" eaLnBrk="1" latinLnBrk="0" hangingPunct="1">
        <a:defRPr sz="1700" kern="1200">
          <a:solidFill>
            <a:schemeClr val="tx1"/>
          </a:solidFill>
          <a:latin typeface="+mn-lt"/>
          <a:ea typeface="+mn-ea"/>
          <a:cs typeface="+mn-cs"/>
        </a:defRPr>
      </a:lvl7pPr>
      <a:lvl8pPr marL="3196700" algn="l" defTabSz="913343" rtl="0" eaLnBrk="1" latinLnBrk="0" hangingPunct="1">
        <a:defRPr sz="1700" kern="1200">
          <a:solidFill>
            <a:schemeClr val="tx1"/>
          </a:solidFill>
          <a:latin typeface="+mn-lt"/>
          <a:ea typeface="+mn-ea"/>
          <a:cs typeface="+mn-cs"/>
        </a:defRPr>
      </a:lvl8pPr>
      <a:lvl9pPr marL="3653369" algn="l" defTabSz="913343" rtl="0" eaLnBrk="1" latinLnBrk="0" hangingPunct="1">
        <a:defRPr sz="17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820" y="6451609"/>
            <a:ext cx="2532935"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05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dirty="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14444" y="6386541"/>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66"/>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34" rIns="80070" bIns="40034" numCol="1" anchor="ctr" anchorCtr="0" compatLnSpc="1">
            <a:prstTxWarp prst="textNoShape">
              <a:avLst/>
            </a:prstTxWarp>
          </a:bodyPr>
          <a:lstStyle/>
          <a:p>
            <a:pPr lvl="0"/>
            <a:r>
              <a:rPr lang="en-US" altLang="zh-CN" dirty="0"/>
              <a:t>Click to edit Master title style</a:t>
            </a:r>
            <a:endParaRPr lang="zh-CN" altLang="en-US" dirty="0"/>
          </a:p>
        </p:txBody>
      </p:sp>
      <p:sp>
        <p:nvSpPr>
          <p:cNvPr id="10248" name="Rectangle 68"/>
          <p:cNvSpPr>
            <a:spLocks noGrp="1" noChangeArrowheads="1"/>
          </p:cNvSpPr>
          <p:nvPr>
            <p:ph type="body" idx="1"/>
          </p:nvPr>
        </p:nvSpPr>
        <p:spPr bwMode="auto">
          <a:xfrm>
            <a:off x="1007796" y="162879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082" tIns="40040" rIns="80082" bIns="40040" numCol="1" anchor="t" anchorCtr="0" compatLnSpc="1">
            <a:prstTxWarp prst="textNoShape">
              <a:avLst/>
            </a:prstTxWarp>
          </a:bodyPr>
          <a:lstStyle/>
          <a:p>
            <a:pPr lvl="0"/>
            <a:r>
              <a:rPr lang="en-US" altLang="zh-CN" dirty="0"/>
              <a:t>Click to edit Master text styles</a:t>
            </a:r>
            <a:endParaRPr lang="zh-CN" altLang="en-US" dirty="0"/>
          </a:p>
          <a:p>
            <a:pPr lvl="1"/>
            <a:r>
              <a:rPr lang="en-US" altLang="zh-CN" dirty="0"/>
              <a:t>Second level</a:t>
            </a:r>
            <a:endParaRPr lang="zh-CN" altLang="en-US" dirty="0"/>
          </a:p>
          <a:p>
            <a:pPr lvl="2"/>
            <a:r>
              <a:rPr lang="en-US" altLang="zh-CN" dirty="0"/>
              <a:t>Third level</a:t>
            </a:r>
            <a:endParaRPr lang="zh-CN" altLang="en-US" dirty="0"/>
          </a:p>
          <a:p>
            <a:pPr lvl="3"/>
            <a:r>
              <a:rPr lang="en-US" altLang="zh-CN" dirty="0"/>
              <a:t>Fourth level</a:t>
            </a:r>
            <a:endParaRPr lang="zh-CN" altLang="en-US" dirty="0"/>
          </a:p>
          <a:p>
            <a:pPr lvl="4"/>
            <a:r>
              <a:rPr lang="en-US" altLang="zh-CN" dirty="0"/>
              <a:t>Fifth level</a:t>
            </a:r>
            <a:endParaRPr lang="zh-CN" altLang="en-US" dirty="0"/>
          </a:p>
        </p:txBody>
      </p:sp>
      <p:grpSp>
        <p:nvGrpSpPr>
          <p:cNvPr id="2" name="Group 88"/>
          <p:cNvGrpSpPr>
            <a:grpSpLocks/>
          </p:cNvGrpSpPr>
          <p:nvPr/>
        </p:nvGrpSpPr>
        <p:grpSpPr bwMode="auto">
          <a:xfrm>
            <a:off x="12436542" y="3832251"/>
            <a:ext cx="1151767" cy="3025775"/>
            <a:chOff x="5874" y="2414"/>
            <a:chExt cx="544" cy="1906"/>
          </a:xfrm>
        </p:grpSpPr>
        <p:sp>
          <p:nvSpPr>
            <p:cNvPr id="10326" name="Rectangle 86"/>
            <p:cNvSpPr>
              <a:spLocks noChangeArrowheads="1"/>
            </p:cNvSpPr>
            <p:nvPr userDrawn="1"/>
          </p:nvSpPr>
          <p:spPr bwMode="auto">
            <a:xfrm>
              <a:off x="5874" y="2414"/>
              <a:ext cx="544" cy="1906"/>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a typeface="宋体" charset="-122"/>
              </a:endParaRPr>
            </a:p>
          </p:txBody>
        </p:sp>
        <p:grpSp>
          <p:nvGrpSpPr>
            <p:cNvPr id="3" name="Group 87"/>
            <p:cNvGrpSpPr>
              <a:grpSpLocks/>
            </p:cNvGrpSpPr>
            <p:nvPr userDrawn="1"/>
          </p:nvGrpSpPr>
          <p:grpSpPr bwMode="auto">
            <a:xfrm>
              <a:off x="5941" y="2475"/>
              <a:ext cx="409" cy="1783"/>
              <a:chOff x="5921" y="2387"/>
              <a:chExt cx="409" cy="1783"/>
            </a:xfrm>
          </p:grpSpPr>
          <p:grpSp>
            <p:nvGrpSpPr>
              <p:cNvPr id="4" name="Group 18"/>
              <p:cNvGrpSpPr>
                <a:grpSpLocks noChangeAspect="1"/>
              </p:cNvGrpSpPr>
              <p:nvPr userDrawn="1"/>
            </p:nvGrpSpPr>
            <p:grpSpPr bwMode="auto">
              <a:xfrm>
                <a:off x="5921" y="2506"/>
                <a:ext cx="409" cy="101"/>
                <a:chOff x="5893" y="2387"/>
                <a:chExt cx="466" cy="115"/>
              </a:xfrm>
            </p:grpSpPr>
            <p:sp>
              <p:nvSpPr>
                <p:cNvPr id="10315" name="Rectangle 19"/>
                <p:cNvSpPr>
                  <a:spLocks noChangeAspect="1"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6" name="Rectangle 20"/>
                <p:cNvSpPr>
                  <a:spLocks noChangeAspect="1"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7" name="Rectangle 21"/>
                <p:cNvSpPr>
                  <a:spLocks noChangeAspect="1"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8" name="Rectangle 22"/>
                <p:cNvSpPr>
                  <a:spLocks noChangeAspect="1"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5" name="Group 23"/>
              <p:cNvGrpSpPr>
                <a:grpSpLocks noChangeAspect="1"/>
              </p:cNvGrpSpPr>
              <p:nvPr userDrawn="1"/>
            </p:nvGrpSpPr>
            <p:grpSpPr bwMode="auto">
              <a:xfrm>
                <a:off x="5921" y="2626"/>
                <a:ext cx="409" cy="101"/>
                <a:chOff x="5893" y="2523"/>
                <a:chExt cx="466" cy="115"/>
              </a:xfrm>
            </p:grpSpPr>
            <p:sp>
              <p:nvSpPr>
                <p:cNvPr id="10311" name="Rectangle 24"/>
                <p:cNvSpPr>
                  <a:spLocks noChangeAspect="1"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2" name="Rectangle 25"/>
                <p:cNvSpPr>
                  <a:spLocks noChangeAspect="1"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3" name="Rectangle 26"/>
                <p:cNvSpPr>
                  <a:spLocks noChangeAspect="1"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4" name="Rectangle 27"/>
                <p:cNvSpPr>
                  <a:spLocks noChangeAspect="1"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6" name="Group 28"/>
              <p:cNvGrpSpPr>
                <a:grpSpLocks noChangeAspect="1"/>
              </p:cNvGrpSpPr>
              <p:nvPr userDrawn="1"/>
            </p:nvGrpSpPr>
            <p:grpSpPr bwMode="auto">
              <a:xfrm>
                <a:off x="5921" y="2745"/>
                <a:ext cx="409" cy="101"/>
                <a:chOff x="5893" y="2659"/>
                <a:chExt cx="466" cy="115"/>
              </a:xfrm>
            </p:grpSpPr>
            <p:sp>
              <p:nvSpPr>
                <p:cNvPr id="10307" name="Rectangle 29"/>
                <p:cNvSpPr>
                  <a:spLocks noChangeAspect="1"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8" name="Rectangle 30"/>
                <p:cNvSpPr>
                  <a:spLocks noChangeAspect="1"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9" name="Rectangle 31"/>
                <p:cNvSpPr>
                  <a:spLocks noChangeAspect="1"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10" name="Rectangle 32"/>
                <p:cNvSpPr>
                  <a:spLocks noChangeAspect="1"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7" name="Group 33"/>
              <p:cNvGrpSpPr>
                <a:grpSpLocks noChangeAspect="1"/>
              </p:cNvGrpSpPr>
              <p:nvPr userDrawn="1"/>
            </p:nvGrpSpPr>
            <p:grpSpPr bwMode="auto">
              <a:xfrm>
                <a:off x="5921" y="2387"/>
                <a:ext cx="409" cy="104"/>
                <a:chOff x="5893" y="2251"/>
                <a:chExt cx="466" cy="119"/>
              </a:xfrm>
            </p:grpSpPr>
            <p:sp>
              <p:nvSpPr>
                <p:cNvPr id="10303" name="Rectangle 34"/>
                <p:cNvSpPr>
                  <a:spLocks noChangeAspect="1"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4" name="Rectangle 35"/>
                <p:cNvSpPr>
                  <a:spLocks noChangeAspect="1"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5" name="Rectangle 36"/>
                <p:cNvSpPr>
                  <a:spLocks noChangeAspect="1"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6" name="Rectangle 37"/>
                <p:cNvSpPr>
                  <a:spLocks noChangeAspect="1"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8" name="Group 38"/>
              <p:cNvGrpSpPr>
                <a:grpSpLocks noChangeAspect="1"/>
              </p:cNvGrpSpPr>
              <p:nvPr userDrawn="1"/>
            </p:nvGrpSpPr>
            <p:grpSpPr bwMode="auto">
              <a:xfrm>
                <a:off x="5921" y="2944"/>
                <a:ext cx="409" cy="101"/>
                <a:chOff x="5893" y="2886"/>
                <a:chExt cx="466" cy="115"/>
              </a:xfrm>
            </p:grpSpPr>
            <p:sp>
              <p:nvSpPr>
                <p:cNvPr id="10299" name="Rectangle 39"/>
                <p:cNvSpPr>
                  <a:spLocks noChangeAspect="1"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0" name="Rectangle 40"/>
                <p:cNvSpPr>
                  <a:spLocks noChangeAspect="1"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1" name="Rectangle 41"/>
                <p:cNvSpPr>
                  <a:spLocks noChangeAspect="1"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302" name="Rectangle 42"/>
                <p:cNvSpPr>
                  <a:spLocks noChangeAspect="1"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9" name="Group 43"/>
              <p:cNvGrpSpPr>
                <a:grpSpLocks noChangeAspect="1"/>
              </p:cNvGrpSpPr>
              <p:nvPr userDrawn="1"/>
            </p:nvGrpSpPr>
            <p:grpSpPr bwMode="auto">
              <a:xfrm>
                <a:off x="5921" y="3064"/>
                <a:ext cx="409" cy="101"/>
                <a:chOff x="5893" y="3022"/>
                <a:chExt cx="466" cy="115"/>
              </a:xfrm>
            </p:grpSpPr>
            <p:sp>
              <p:nvSpPr>
                <p:cNvPr id="10295" name="Rectangle 44"/>
                <p:cNvSpPr>
                  <a:spLocks noChangeAspect="1"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6" name="Rectangle 45"/>
                <p:cNvSpPr>
                  <a:spLocks noChangeAspect="1"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7" name="Rectangle 46"/>
                <p:cNvSpPr>
                  <a:spLocks noChangeAspect="1"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8" name="Rectangle 47"/>
                <p:cNvSpPr>
                  <a:spLocks noChangeAspect="1"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0" name="Group 48"/>
              <p:cNvGrpSpPr>
                <a:grpSpLocks noChangeAspect="1"/>
              </p:cNvGrpSpPr>
              <p:nvPr userDrawn="1"/>
            </p:nvGrpSpPr>
            <p:grpSpPr bwMode="auto">
              <a:xfrm>
                <a:off x="5921" y="3183"/>
                <a:ext cx="409" cy="101"/>
                <a:chOff x="5893" y="3158"/>
                <a:chExt cx="466" cy="115"/>
              </a:xfrm>
            </p:grpSpPr>
            <p:sp>
              <p:nvSpPr>
                <p:cNvPr id="10291" name="Rectangle 49"/>
                <p:cNvSpPr>
                  <a:spLocks noChangeAspect="1"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2" name="Rectangle 50"/>
                <p:cNvSpPr>
                  <a:spLocks noChangeAspect="1"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3" name="Rectangle 51"/>
                <p:cNvSpPr>
                  <a:spLocks noChangeAspect="1"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4" name="Rectangle 52"/>
                <p:cNvSpPr>
                  <a:spLocks noChangeAspect="1"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1" name="Group 53"/>
              <p:cNvGrpSpPr>
                <a:grpSpLocks noChangeAspect="1"/>
              </p:cNvGrpSpPr>
              <p:nvPr userDrawn="1"/>
            </p:nvGrpSpPr>
            <p:grpSpPr bwMode="auto">
              <a:xfrm>
                <a:off x="5921" y="3383"/>
                <a:ext cx="409" cy="100"/>
                <a:chOff x="5893" y="3385"/>
                <a:chExt cx="466" cy="115"/>
              </a:xfrm>
            </p:grpSpPr>
            <p:sp>
              <p:nvSpPr>
                <p:cNvPr id="10287" name="Rectangle 54"/>
                <p:cNvSpPr>
                  <a:spLocks noChangeAspect="1"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8" name="Rectangle 55"/>
                <p:cNvSpPr>
                  <a:spLocks noChangeAspect="1"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9" name="Rectangle 56"/>
                <p:cNvSpPr>
                  <a:spLocks noChangeAspect="1"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90" name="Rectangle 57"/>
                <p:cNvSpPr>
                  <a:spLocks noChangeAspect="1"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2" name="Group 58"/>
              <p:cNvGrpSpPr>
                <a:grpSpLocks noChangeAspect="1"/>
              </p:cNvGrpSpPr>
              <p:nvPr userDrawn="1"/>
            </p:nvGrpSpPr>
            <p:grpSpPr bwMode="auto">
              <a:xfrm>
                <a:off x="5921" y="3502"/>
                <a:ext cx="409" cy="101"/>
                <a:chOff x="5893" y="3521"/>
                <a:chExt cx="466" cy="115"/>
              </a:xfrm>
            </p:grpSpPr>
            <p:sp>
              <p:nvSpPr>
                <p:cNvPr id="10283" name="Rectangle 59"/>
                <p:cNvSpPr>
                  <a:spLocks noChangeAspect="1"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4" name="Rectangle 60"/>
                <p:cNvSpPr>
                  <a:spLocks noChangeAspect="1"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5" name="Rectangle 61"/>
                <p:cNvSpPr>
                  <a:spLocks noChangeAspect="1"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6" name="Rectangle 62"/>
                <p:cNvSpPr>
                  <a:spLocks noChangeAspect="1"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3" name="Group 63"/>
              <p:cNvGrpSpPr>
                <a:grpSpLocks noChangeAspect="1"/>
              </p:cNvGrpSpPr>
              <p:nvPr userDrawn="1"/>
            </p:nvGrpSpPr>
            <p:grpSpPr bwMode="auto">
              <a:xfrm>
                <a:off x="5921" y="3621"/>
                <a:ext cx="409" cy="101"/>
                <a:chOff x="5893" y="3657"/>
                <a:chExt cx="466" cy="115"/>
              </a:xfrm>
            </p:grpSpPr>
            <p:sp>
              <p:nvSpPr>
                <p:cNvPr id="10279" name="Rectangle 64"/>
                <p:cNvSpPr>
                  <a:spLocks noChangeAspect="1"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0" name="Rectangle 65"/>
                <p:cNvSpPr>
                  <a:spLocks noChangeAspect="1"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1" name="Rectangle 66"/>
                <p:cNvSpPr>
                  <a:spLocks noChangeAspect="1"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82" name="Rectangle 67"/>
                <p:cNvSpPr>
                  <a:spLocks noChangeAspect="1"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4" name="Group 68"/>
              <p:cNvGrpSpPr>
                <a:grpSpLocks noChangeAspect="1"/>
              </p:cNvGrpSpPr>
              <p:nvPr userDrawn="1"/>
            </p:nvGrpSpPr>
            <p:grpSpPr bwMode="auto">
              <a:xfrm>
                <a:off x="5921" y="3821"/>
                <a:ext cx="409" cy="101"/>
                <a:chOff x="5893" y="3884"/>
                <a:chExt cx="466" cy="115"/>
              </a:xfrm>
            </p:grpSpPr>
            <p:sp>
              <p:nvSpPr>
                <p:cNvPr id="10275" name="Rectangle 69"/>
                <p:cNvSpPr>
                  <a:spLocks noChangeAspect="1"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6" name="Rectangle 70"/>
                <p:cNvSpPr>
                  <a:spLocks noChangeAspect="1"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7" name="Rectangle 71"/>
                <p:cNvSpPr>
                  <a:spLocks noChangeAspect="1"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8" name="Rectangle 72"/>
                <p:cNvSpPr>
                  <a:spLocks noChangeAspect="1"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5" name="Group 73"/>
              <p:cNvGrpSpPr>
                <a:grpSpLocks noChangeAspect="1"/>
              </p:cNvGrpSpPr>
              <p:nvPr userDrawn="1"/>
            </p:nvGrpSpPr>
            <p:grpSpPr bwMode="auto">
              <a:xfrm>
                <a:off x="5921" y="3945"/>
                <a:ext cx="409" cy="101"/>
                <a:chOff x="5893" y="4026"/>
                <a:chExt cx="466" cy="115"/>
              </a:xfrm>
            </p:grpSpPr>
            <p:sp>
              <p:nvSpPr>
                <p:cNvPr id="10271" name="Rectangle 74"/>
                <p:cNvSpPr>
                  <a:spLocks noChangeAspect="1"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2" name="Rectangle 75"/>
                <p:cNvSpPr>
                  <a:spLocks noChangeAspect="1"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3" name="Rectangle 76"/>
                <p:cNvSpPr>
                  <a:spLocks noChangeAspect="1"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4" name="Rectangle 77"/>
                <p:cNvSpPr>
                  <a:spLocks noChangeAspect="1"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nvGrpSpPr>
              <p:cNvPr id="16" name="Group 78"/>
              <p:cNvGrpSpPr>
                <a:grpSpLocks noChangeAspect="1"/>
              </p:cNvGrpSpPr>
              <p:nvPr userDrawn="1"/>
            </p:nvGrpSpPr>
            <p:grpSpPr bwMode="auto">
              <a:xfrm>
                <a:off x="5921" y="4069"/>
                <a:ext cx="409" cy="101"/>
                <a:chOff x="5893" y="4167"/>
                <a:chExt cx="466" cy="115"/>
              </a:xfrm>
            </p:grpSpPr>
            <p:sp>
              <p:nvSpPr>
                <p:cNvPr id="10267" name="Rectangle 79"/>
                <p:cNvSpPr>
                  <a:spLocks noChangeAspect="1"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8" name="Rectangle 80"/>
                <p:cNvSpPr>
                  <a:spLocks noChangeAspect="1"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69" name="Rectangle 81"/>
                <p:cNvSpPr>
                  <a:spLocks noChangeAspect="1"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sp>
              <p:nvSpPr>
                <p:cNvPr id="10270" name="Rectangle 82"/>
                <p:cNvSpPr>
                  <a:spLocks noChangeAspect="1"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buClrTx/>
                    <a:buFontTx/>
                    <a:buNone/>
                  </a:pPr>
                  <a:endParaRPr lang="zh-CN" altLang="en-US" b="0">
                    <a:solidFill>
                      <a:srgbClr val="000000"/>
                    </a:solidFill>
                    <a:latin typeface="Calibri" pitchFamily="34" charset="0"/>
                    <a:ea typeface="宋体" charset="-122"/>
                  </a:endParaRPr>
                </a:p>
              </p:txBody>
            </p:sp>
          </p:grpSp>
        </p:grpSp>
      </p:grpSp>
      <p:sp>
        <p:nvSpPr>
          <p:cNvPr id="6149" name="Rectangle 5"/>
          <p:cNvSpPr>
            <a:spLocks noChangeArrowheads="1"/>
          </p:cNvSpPr>
          <p:nvPr/>
        </p:nvSpPr>
        <p:spPr bwMode="auto">
          <a:xfrm>
            <a:off x="8483693" y="6451624"/>
            <a:ext cx="2796844"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fld id="{334777C4-916E-458D-ABE7-87ACD557FBD2}" type="slidenum">
              <a:rPr lang="de-DE" altLang="zh-CN" sz="1200" b="0" smtClean="0">
                <a:solidFill>
                  <a:srgbClr val="000000"/>
                </a:solidFill>
                <a:latin typeface="FrutigerNext LT Bold" pitchFamily="34" charset="0"/>
                <a:ea typeface="ＭＳ Ｐゴシック"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ＭＳ Ｐゴシック" pitchFamily="34" charset="-128"/>
            </a:endParaRPr>
          </a:p>
        </p:txBody>
      </p:sp>
      <p:sp>
        <p:nvSpPr>
          <p:cNvPr id="10321" name="Text Box 81"/>
          <p:cNvSpPr txBox="1">
            <a:spLocks noChangeArrowheads="1"/>
          </p:cNvSpPr>
          <p:nvPr/>
        </p:nvSpPr>
        <p:spPr bwMode="auto">
          <a:xfrm>
            <a:off x="-3703012" y="3386880"/>
            <a:ext cx="3703015" cy="3498452"/>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88" tIns="39145" rIns="78288" bIns="39145">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spcBef>
                <a:spcPct val="20000"/>
              </a:spcBef>
              <a:buClrTx/>
              <a:buFontTx/>
              <a:buNone/>
            </a:pPr>
            <a:r>
              <a:rPr lang="zh-CN" altLang="zh-CN" sz="1100" b="0" dirty="0">
                <a:solidFill>
                  <a:srgbClr val="FFFFFF"/>
                </a:solidFill>
                <a:latin typeface="FrutigerNext LT Regular" pitchFamily="34" charset="0"/>
              </a:rPr>
              <a:t>Slide title :32-35pt  </a:t>
            </a:r>
          </a:p>
          <a:p>
            <a:pPr algn="r" eaLnBrk="1" hangingPunct="1">
              <a:spcBef>
                <a:spcPct val="20000"/>
              </a:spcBef>
              <a:buClrTx/>
              <a:buFontTx/>
              <a:buNone/>
            </a:pPr>
            <a:r>
              <a:rPr lang="zh-CN" altLang="zh-CN" sz="1100" b="0" dirty="0">
                <a:solidFill>
                  <a:srgbClr val="FFFFFF"/>
                </a:solidFill>
                <a:latin typeface="FrutigerNext LT Regular" pitchFamily="34" charset="0"/>
              </a:rPr>
              <a:t>Color: R153 G0 B0</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a:p>
            <a:pPr algn="r" eaLnBrk="1" hangingPunct="1">
              <a:spcBef>
                <a:spcPct val="20000"/>
              </a:spcBef>
              <a:buClrTx/>
              <a:buFontTx/>
              <a:buNone/>
            </a:pPr>
            <a:endParaRPr lang="zh-CN" altLang="zh-CN" sz="1100" b="0" dirty="0">
              <a:solidFill>
                <a:srgbClr val="FFFFFF"/>
              </a:solidFill>
              <a:latin typeface="FrutigerNext LT Regular" pitchFamily="34" charset="0"/>
            </a:endParaRPr>
          </a:p>
          <a:p>
            <a:pPr algn="r" eaLnBrk="1" hangingPunct="1">
              <a:spcBef>
                <a:spcPct val="20000"/>
              </a:spcBef>
              <a:buClrTx/>
              <a:buFontTx/>
              <a:buNone/>
            </a:pPr>
            <a:r>
              <a:rPr lang="zh-CN" altLang="zh-CN" sz="1100" b="0" dirty="0">
                <a:solidFill>
                  <a:srgbClr val="FFFFFF"/>
                </a:solidFill>
                <a:latin typeface="FrutigerNext LT Regular" pitchFamily="34" charset="0"/>
              </a:rPr>
              <a:t>Slide text :20-22pt</a:t>
            </a:r>
          </a:p>
          <a:p>
            <a:pPr algn="r" eaLnBrk="1" hangingPunct="1">
              <a:spcBef>
                <a:spcPct val="20000"/>
              </a:spcBef>
              <a:buClrTx/>
              <a:buFontTx/>
              <a:buNone/>
            </a:pPr>
            <a:r>
              <a:rPr lang="zh-CN" altLang="zh-CN" sz="1100" b="0" dirty="0">
                <a:solidFill>
                  <a:srgbClr val="FFFFFF"/>
                </a:solidFill>
                <a:latin typeface="FrutigerNext LT Regular" pitchFamily="34" charset="0"/>
              </a:rPr>
              <a:t>Bullets level 2-5:</a:t>
            </a:r>
          </a:p>
          <a:p>
            <a:pPr algn="r" eaLnBrk="1" hangingPunct="1">
              <a:spcBef>
                <a:spcPct val="20000"/>
              </a:spcBef>
              <a:buClrTx/>
              <a:buFontTx/>
              <a:buNone/>
            </a:pPr>
            <a:r>
              <a:rPr lang="zh-CN" altLang="zh-CN" sz="1100" b="0" dirty="0">
                <a:solidFill>
                  <a:srgbClr val="FFFFFF"/>
                </a:solidFill>
                <a:latin typeface="FrutigerNext LT Regular" pitchFamily="34" charset="0"/>
              </a:rPr>
              <a:t> 18pt  </a:t>
            </a:r>
          </a:p>
          <a:p>
            <a:pPr algn="r" eaLnBrk="1" hangingPunct="1">
              <a:spcBef>
                <a:spcPct val="20000"/>
              </a:spcBef>
              <a:buClrTx/>
              <a:buFontTx/>
              <a:buNone/>
            </a:pPr>
            <a:r>
              <a:rPr lang="zh-CN" altLang="zh-CN" sz="1100" b="0" dirty="0">
                <a:solidFill>
                  <a:srgbClr val="FFFFFF"/>
                </a:solidFill>
                <a:latin typeface="FrutigerNext LT Regular" pitchFamily="34" charset="0"/>
              </a:rPr>
              <a:t>Color:Black</a:t>
            </a:r>
          </a:p>
          <a:p>
            <a:pPr algn="r" eaLnBrk="1" hangingPunct="1">
              <a:spcBef>
                <a:spcPct val="20000"/>
              </a:spcBef>
              <a:buClrTx/>
              <a:buFontTx/>
              <a:buNone/>
            </a:pPr>
            <a:r>
              <a:rPr lang="zh-CN" altLang="zh-CN" sz="1100" b="0" dirty="0">
                <a:solidFill>
                  <a:srgbClr val="FFFFFF"/>
                </a:solidFill>
                <a:latin typeface="FrutigerNext LT Regular" pitchFamily="34" charset="0"/>
              </a:rPr>
              <a:t>Corporate Font :</a:t>
            </a:r>
          </a:p>
          <a:p>
            <a:pPr algn="r" eaLnBrk="1" hangingPunct="1">
              <a:spcBef>
                <a:spcPct val="20000"/>
              </a:spcBef>
              <a:buClrTx/>
              <a:buFontTx/>
              <a:buNone/>
            </a:pPr>
            <a:r>
              <a:rPr lang="zh-CN" altLang="zh-CN" sz="1100" b="0" dirty="0">
                <a:solidFill>
                  <a:srgbClr val="FFFFFF"/>
                </a:solidFill>
                <a:latin typeface="FrutigerNext LT Regular" pitchFamily="34" charset="0"/>
              </a:rPr>
              <a:t>FrutigerNext LT Medium</a:t>
            </a:r>
          </a:p>
          <a:p>
            <a:pPr algn="r" eaLnBrk="1" hangingPunct="1">
              <a:spcBef>
                <a:spcPct val="20000"/>
              </a:spcBef>
              <a:buClrTx/>
              <a:buFontTx/>
              <a:buNone/>
            </a:pPr>
            <a:r>
              <a:rPr lang="zh-CN" altLang="zh-CN" sz="1100" b="0" dirty="0">
                <a:solidFill>
                  <a:srgbClr val="FFFFFF"/>
                </a:solidFill>
                <a:latin typeface="FrutigerNext LT Regular" pitchFamily="34" charset="0"/>
              </a:rPr>
              <a:t>Font to be used by customers and </a:t>
            </a:r>
          </a:p>
          <a:p>
            <a:pPr algn="r" eaLnBrk="1" hangingPunct="1">
              <a:spcBef>
                <a:spcPct val="20000"/>
              </a:spcBef>
              <a:buClrTx/>
              <a:buFontTx/>
              <a:buNone/>
            </a:pPr>
            <a:r>
              <a:rPr lang="zh-CN" altLang="zh-CN" sz="1100" b="0" dirty="0">
                <a:solidFill>
                  <a:srgbClr val="FFFFFF"/>
                </a:solidFill>
                <a:latin typeface="FrutigerNext LT Regular" pitchFamily="34" charset="0"/>
              </a:rPr>
              <a:t>partners : </a:t>
            </a:r>
          </a:p>
          <a:p>
            <a:pPr algn="r" eaLnBrk="1" hangingPunct="1">
              <a:spcBef>
                <a:spcPct val="20000"/>
              </a:spcBef>
              <a:buClrTx/>
              <a:buFontTx/>
              <a:buNone/>
            </a:pPr>
            <a:r>
              <a:rPr lang="zh-CN" altLang="zh-CN" sz="1100" b="0" dirty="0">
                <a:solidFill>
                  <a:srgbClr val="FFFFFF"/>
                </a:solidFill>
                <a:latin typeface="FrutigerNext LT Regular" pitchFamily="34" charset="0"/>
              </a:rPr>
              <a:t>Arial</a:t>
            </a:r>
          </a:p>
        </p:txBody>
      </p:sp>
      <p:sp>
        <p:nvSpPr>
          <p:cNvPr id="10324" name="Text Box 84"/>
          <p:cNvSpPr txBox="1">
            <a:spLocks noChangeArrowheads="1"/>
          </p:cNvSpPr>
          <p:nvPr/>
        </p:nvSpPr>
        <p:spPr bwMode="auto">
          <a:xfrm>
            <a:off x="12339146" y="57171"/>
            <a:ext cx="1727650" cy="110792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Top right  corner  for   field-mark, customer or partner logotypes. </a:t>
            </a:r>
          </a:p>
          <a:p>
            <a:pPr>
              <a:buClrTx/>
              <a:buFontTx/>
              <a:buNone/>
            </a:pPr>
            <a:endParaRPr lang="en-US" altLang="zh-CN" sz="1100" b="0" dirty="0">
              <a:solidFill>
                <a:srgbClr val="FFFFFF"/>
              </a:solidFill>
              <a:latin typeface="FrutigerNext LT Regular" pitchFamily="34" charset="0"/>
              <a:ea typeface="宋体" charset="-122"/>
            </a:endParaRPr>
          </a:p>
          <a:p>
            <a:pPr>
              <a:buClrTx/>
              <a:buFontTx/>
              <a:buNone/>
            </a:pPr>
            <a:r>
              <a:rPr lang="en-US" altLang="zh-CN" sz="1100" b="0" dirty="0">
                <a:solidFill>
                  <a:srgbClr val="FFFFFF"/>
                </a:solidFill>
                <a:latin typeface="FrutigerNext LT Regular" pitchFamily="34" charset="0"/>
                <a:ea typeface="宋体" charset="-122"/>
              </a:rPr>
              <a:t>----------------   </a:t>
            </a:r>
          </a:p>
          <a:p>
            <a:pPr>
              <a:buClrTx/>
              <a:buFontTx/>
              <a:buNone/>
            </a:pPr>
            <a:endParaRPr lang="zh-CN" altLang="en-US" sz="1100" b="0" dirty="0">
              <a:solidFill>
                <a:srgbClr val="FFFFFF"/>
              </a:solidFill>
              <a:latin typeface="FrutigerNext LT Regular" pitchFamily="34" charset="0"/>
              <a:ea typeface="宋体" charset="-122"/>
            </a:endParaRPr>
          </a:p>
        </p:txBody>
      </p:sp>
      <p:sp>
        <p:nvSpPr>
          <p:cNvPr id="10325" name="Text Box 85"/>
          <p:cNvSpPr txBox="1">
            <a:spLocks noChangeArrowheads="1"/>
          </p:cNvSpPr>
          <p:nvPr/>
        </p:nvSpPr>
        <p:spPr bwMode="auto">
          <a:xfrm>
            <a:off x="12339146" y="1196991"/>
            <a:ext cx="1727650" cy="195431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74" tIns="45687" rIns="91374" bIns="45687">
            <a:spAutoFit/>
          </a:bodyPr>
          <a:lstStyle/>
          <a:p>
            <a:pPr>
              <a:buClrTx/>
              <a:buFontTx/>
              <a:buNone/>
            </a:pPr>
            <a:r>
              <a:rPr lang="en-US" altLang="zh-CN" sz="1100" b="0" dirty="0">
                <a:solidFill>
                  <a:srgbClr val="FFFFFF"/>
                </a:solidFill>
                <a:latin typeface="FrutigerNext LT Regular" pitchFamily="34" charset="0"/>
                <a:ea typeface="宋体" charset="-122"/>
              </a:rPr>
              <a:t>The following nine groups of colors are an example of how our design colors can be used, please take note that you should only use one design color group per slide. </a:t>
            </a:r>
          </a:p>
          <a:p>
            <a:pPr>
              <a:buClrTx/>
              <a:buFontTx/>
              <a:buNone/>
            </a:pPr>
            <a:r>
              <a:rPr lang="en-US" altLang="zh-CN" sz="1100" b="0" dirty="0">
                <a:solidFill>
                  <a:srgbClr val="FFFFFF"/>
                </a:solidFill>
                <a:latin typeface="FrutigerNext LT Regular" pitchFamily="34" charset="0"/>
                <a:ea typeface="宋体" charset="-122"/>
              </a:rPr>
              <a:t> For specific usage details, refer to the “Typesetting Standard”.</a:t>
            </a:r>
          </a:p>
        </p:txBody>
      </p:sp>
      <p:sp>
        <p:nvSpPr>
          <p:cNvPr id="81" name="Rectangle 21"/>
          <p:cNvSpPr>
            <a:spLocks noChangeArrowheads="1"/>
          </p:cNvSpPr>
          <p:nvPr/>
        </p:nvSpPr>
        <p:spPr bwMode="auto">
          <a:xfrm>
            <a:off x="4506995" y="6465963"/>
            <a:ext cx="1277630" cy="138499"/>
          </a:xfrm>
          <a:prstGeom prst="rect">
            <a:avLst/>
          </a:prstGeom>
          <a:noFill/>
          <a:ln w="9525" algn="ctr">
            <a:noFill/>
            <a:miter lim="800000"/>
            <a:headEnd/>
            <a:tailEnd/>
          </a:ln>
          <a:effectLst/>
        </p:spPr>
        <p:txBody>
          <a:bodyPr wrap="none" lIns="80022" tIns="0" rIns="80022" bIns="0">
            <a:spAutoFit/>
          </a:bodyPr>
          <a:lstStyle/>
          <a:p>
            <a:pPr defTabSz="801121" eaLnBrk="0" hangingPunct="0">
              <a:buClrTx/>
              <a:buFontTx/>
              <a:buNone/>
              <a:defRPr/>
            </a:pPr>
            <a:r>
              <a:rPr lang="en-US" altLang="zh-CN" sz="900" b="0" dirty="0" err="1">
                <a:solidFill>
                  <a:srgbClr val="000000"/>
                </a:solidFill>
                <a:latin typeface="FrutigerNext LT Medium"/>
                <a:ea typeface="宋体" charset="-122"/>
              </a:rPr>
              <a:t>Huawei</a:t>
            </a:r>
            <a:r>
              <a:rPr lang="en-US" altLang="zh-CN" sz="900" b="0" dirty="0">
                <a:solidFill>
                  <a:srgbClr val="000000"/>
                </a:solidFill>
                <a:latin typeface="FrutigerNext LT Medium"/>
                <a:ea typeface="宋体" charset="-122"/>
              </a:rPr>
              <a:t> Confidential</a:t>
            </a:r>
            <a:endParaRPr lang="en-US" altLang="zh-CN" sz="900" b="0" dirty="0">
              <a:solidFill>
                <a:srgbClr val="000000"/>
              </a:solidFill>
              <a:latin typeface="FrutigerNext LT Medium"/>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659" indent="-342659"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423" indent="-285549"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2189" indent="-228439"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599067" indent="-228439" algn="l" rtl="0" eaLnBrk="0" fontAlgn="base" hangingPunct="0">
        <a:lnSpc>
          <a:spcPct val="140000"/>
        </a:lnSpc>
        <a:spcBef>
          <a:spcPct val="0"/>
        </a:spcBef>
        <a:spcAft>
          <a:spcPct val="0"/>
        </a:spcAft>
        <a:buChar char="–"/>
        <a:defRPr sz="1300">
          <a:solidFill>
            <a:schemeClr val="tx1"/>
          </a:solidFill>
          <a:latin typeface="FrutigerNext LT Regular" pitchFamily="34" charset="0"/>
          <a:ea typeface="+mn-ea"/>
          <a:cs typeface="+mn-cs"/>
        </a:defRPr>
      </a:lvl4pPr>
      <a:lvl5pPr marL="2055942" indent="-228439" algn="l" rtl="0" eaLnBrk="0" fontAlgn="base" hangingPunct="0">
        <a:lnSpc>
          <a:spcPct val="140000"/>
        </a:lnSpc>
        <a:spcBef>
          <a:spcPct val="0"/>
        </a:spcBef>
        <a:spcAft>
          <a:spcPct val="0"/>
        </a:spcAft>
        <a:buFont typeface="Arial" charset="0"/>
        <a:buChar char="~"/>
        <a:defRPr sz="1200">
          <a:solidFill>
            <a:schemeClr val="tx1"/>
          </a:solidFill>
          <a:latin typeface="FrutigerNext LT Regular" pitchFamily="34" charset="0"/>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1"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6" y="6396061"/>
            <a:ext cx="1409700" cy="461963"/>
          </a:xfrm>
          <a:prstGeom prst="rect">
            <a:avLst/>
          </a:prstGeom>
          <a:noFill/>
          <a:ln w="9525">
            <a:noFill/>
            <a:miter lim="800000"/>
            <a:headEnd/>
            <a:tailEnd/>
          </a:ln>
          <a:effectLst/>
        </p:spPr>
        <p:txBody>
          <a:bodyPr lIns="0" tIns="0" rIns="0" bIns="0"/>
          <a:lstStyle/>
          <a:p>
            <a:pPr defTabSz="783667"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68"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2189" indent="-228439"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1" fontAlgn="base" hangingPunct="1">
        <a:spcBef>
          <a:spcPct val="20000"/>
        </a:spcBef>
        <a:spcAft>
          <a:spcPct val="0"/>
        </a:spcAft>
        <a:buChar char="–"/>
        <a:defRPr sz="1600">
          <a:solidFill>
            <a:schemeClr val="tx1"/>
          </a:solidFill>
          <a:latin typeface="+mn-lt"/>
          <a:ea typeface="+mn-ea"/>
          <a:cs typeface="+mn-cs"/>
        </a:defRPr>
      </a:lvl4pPr>
      <a:lvl5pPr marL="2055942"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defRPr/>
            </a:pPr>
            <a:endParaRPr lang="de-DE" altLang="zh-CN"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defRPr/>
            </a:pPr>
            <a:r>
              <a:rPr lang="de-DE" altLang="zh-CN" sz="900" b="0" dirty="0">
                <a:solidFill>
                  <a:srgbClr val="000000"/>
                </a:solidFill>
                <a:latin typeface="FrutigerNext LT Light" pitchFamily="34" charset="0"/>
                <a:ea typeface="MS PGothic" pitchFamily="34" charset="-128"/>
              </a:rPr>
              <a:t>Page </a:t>
            </a:r>
            <a:fld id="{63205E1B-9B5B-41D6-BC05-7F284CDC2990}" type="slidenum">
              <a:rPr lang="de-DE" altLang="zh-CN" sz="900" b="0">
                <a:solidFill>
                  <a:srgbClr val="000000"/>
                </a:solidFill>
                <a:latin typeface="FrutigerNext LT Light" pitchFamily="34" charset="0"/>
                <a:ea typeface="MS PGothic" pitchFamily="34" charset="-128"/>
              </a:rPr>
              <a:pPr defTabSz="783667" eaLnBrk="0" hangingPunct="0">
                <a:lnSpc>
                  <a:spcPct val="85000"/>
                </a:lnSpc>
                <a:buClrTx/>
                <a:buFontTx/>
                <a:buNone/>
                <a:defRPr/>
              </a:pPr>
              <a:t>‹#›</a:t>
            </a:fld>
            <a:endParaRPr lang="en-GB" altLang="zh-CN"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0" r:id="rId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5"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p>
            <a:pPr defTabSz="783667" eaLnBrk="0" hangingPunct="0">
              <a:lnSpc>
                <a:spcPct val="85000"/>
              </a:lnSpc>
              <a:buClrTx/>
              <a:buFontTx/>
              <a:buNone/>
            </a:pPr>
            <a:endParaRPr lang="de-DE" altLang="zh-CN" sz="900" b="0" dirty="0">
              <a:solidFill>
                <a:srgbClr val="000000"/>
              </a:solidFill>
              <a:latin typeface="FrutigerNext LT Light" pitchFamily="34" charset="0"/>
              <a:ea typeface="MS PGothic" pitchFamily="34" charset="-128"/>
            </a:endParaRPr>
          </a:p>
          <a:p>
            <a:pPr defTabSz="783667" eaLnBrk="0" hangingPunct="0">
              <a:lnSpc>
                <a:spcPct val="85000"/>
              </a:lnSpc>
              <a:buClrTx/>
              <a:buFontTx/>
              <a:buNone/>
            </a:pPr>
            <a:r>
              <a:rPr lang="de-DE" altLang="zh-CN" sz="900" b="0" dirty="0">
                <a:solidFill>
                  <a:srgbClr val="000000"/>
                </a:solidFill>
                <a:latin typeface="FrutigerNext LT Light" pitchFamily="34" charset="0"/>
                <a:ea typeface="MS PGothic" pitchFamily="34" charset="-128"/>
              </a:rPr>
              <a:t>Page </a:t>
            </a:r>
            <a:fld id="{E3707183-EE30-4759-A36B-99B38EEC811D}" type="slidenum">
              <a:rPr lang="de-DE" altLang="zh-CN" sz="900" b="0" smtClean="0">
                <a:solidFill>
                  <a:srgbClr val="000000"/>
                </a:solidFill>
                <a:latin typeface="FrutigerNext LT Light" pitchFamily="34" charset="0"/>
                <a:ea typeface="MS PGothic" pitchFamily="34" charset="-128"/>
              </a:rPr>
              <a:pPr defTabSz="783667" eaLnBrk="0" hangingPunct="0">
                <a:lnSpc>
                  <a:spcPct val="85000"/>
                </a:lnSpc>
                <a:buClrTx/>
                <a:buFontTx/>
                <a:buNone/>
              </a:pPr>
              <a:t>‹#›</a:t>
            </a:fld>
            <a:endParaRPr lang="en-GB" altLang="zh-CN"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883" r:id="rId1"/>
    <p:sldLayoutId id="2147484042" r:id="rId2"/>
    <p:sldLayoutId id="2147484043" r:id="rId3"/>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latin typeface="FrutigerNext LT Light" pitchFamily="34" charset="0"/>
              <a:ea typeface="MS PGothic" pitchFamily="34" charset="-128"/>
            </a:endParaRPr>
          </a:p>
          <a:p>
            <a:pPr defTabSz="783486" eaLnBrk="0" hangingPunct="0">
              <a:lnSpc>
                <a:spcPct val="85000"/>
              </a:lnSpc>
              <a:buClrTx/>
              <a:buFontTx/>
              <a:buNone/>
            </a:pPr>
            <a:r>
              <a:rPr lang="de-DE" sz="900" b="0" dirty="0">
                <a:latin typeface="FrutigerNext LT Light" pitchFamily="34" charset="0"/>
                <a:ea typeface="MS PGothic" pitchFamily="34" charset="-128"/>
              </a:rPr>
              <a:t>Page </a:t>
            </a:r>
            <a:fld id="{E68EC476-442B-4BB7-9603-F1440C241F3D}" type="slidenum">
              <a:rPr lang="de-DE" sz="900" b="0">
                <a:latin typeface="FrutigerNext LT Light" pitchFamily="34" charset="0"/>
                <a:ea typeface="MS PGothic" pitchFamily="34" charset="-128"/>
              </a:rPr>
              <a:pPr defTabSz="783486" eaLnBrk="0" hangingPunct="0">
                <a:lnSpc>
                  <a:spcPct val="85000"/>
                </a:lnSpc>
                <a:buClrTx/>
                <a:buFontTx/>
                <a:buNone/>
              </a:pPr>
              <a:t>‹#›</a:t>
            </a:fld>
            <a:endParaRPr lang="en-GB" sz="900" b="0" dirty="0">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694"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1" y="6356"/>
            <a:ext cx="12193589" cy="6851651"/>
          </a:xfrm>
          <a:prstGeom prst="rect">
            <a:avLst/>
          </a:prstGeom>
          <a:blipFill dpi="0" rotWithShape="1">
            <a:blip r:embed="rId3" cstate="print">
              <a:duotone>
                <a:prstClr val="black"/>
                <a:schemeClr val="accent4">
                  <a:tint val="45000"/>
                  <a:satMod val="400000"/>
                </a:schemeClr>
              </a:duotone>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74" tIns="45687" rIns="91374" bIns="45687" anchor="ctr"/>
          <a:lstStyle/>
          <a:p>
            <a:pPr algn="ctr">
              <a:defRPr/>
            </a:pPr>
            <a:endParaRPr lang="zh-CN" altLang="en-US">
              <a:solidFill>
                <a:prstClr val="white"/>
              </a:solidFill>
            </a:endParaRPr>
          </a:p>
        </p:txBody>
      </p:sp>
      <p:sp>
        <p:nvSpPr>
          <p:cNvPr id="21509" name="Rectangle 86"/>
          <p:cNvSpPr>
            <a:spLocks noChangeArrowheads="1"/>
          </p:cNvSpPr>
          <p:nvPr userDrawn="1"/>
        </p:nvSpPr>
        <p:spPr bwMode="auto">
          <a:xfrm>
            <a:off x="366716" y="6396057"/>
            <a:ext cx="1409700" cy="461963"/>
          </a:xfrm>
          <a:prstGeom prst="rect">
            <a:avLst/>
          </a:prstGeom>
          <a:noFill/>
          <a:ln>
            <a:noFill/>
          </a:ln>
          <a:extLst/>
        </p:spPr>
        <p:txBody>
          <a:bodyPr lIns="0" tIns="0" rIns="0" bIns="0"/>
          <a:lstStyle>
            <a:lvl1pPr defTabSz="784225">
              <a:defRPr b="1">
                <a:solidFill>
                  <a:schemeClr val="tx1"/>
                </a:solidFill>
                <a:latin typeface="Arial" panose="020B0604020202020204" pitchFamily="34" charset="0"/>
                <a:ea typeface="宋体" panose="02010600030101010101" pitchFamily="2" charset="-122"/>
              </a:defRPr>
            </a:lvl1pPr>
            <a:lvl2pPr marL="742950" indent="-285750" defTabSz="784225">
              <a:defRPr b="1">
                <a:solidFill>
                  <a:schemeClr val="tx1"/>
                </a:solidFill>
                <a:latin typeface="Arial" panose="020B0604020202020204" pitchFamily="34" charset="0"/>
                <a:ea typeface="宋体" panose="02010600030101010101" pitchFamily="2" charset="-122"/>
              </a:defRPr>
            </a:lvl2pPr>
            <a:lvl3pPr marL="1143000" indent="-228600" defTabSz="784225">
              <a:defRPr b="1">
                <a:solidFill>
                  <a:schemeClr val="tx1"/>
                </a:solidFill>
                <a:latin typeface="Arial" panose="020B0604020202020204" pitchFamily="34" charset="0"/>
                <a:ea typeface="宋体" panose="02010600030101010101" pitchFamily="2" charset="-122"/>
              </a:defRPr>
            </a:lvl3pPr>
            <a:lvl4pPr marL="1600200" indent="-228600" defTabSz="784225">
              <a:defRPr b="1">
                <a:solidFill>
                  <a:schemeClr val="tx1"/>
                </a:solidFill>
                <a:latin typeface="Arial" panose="020B0604020202020204" pitchFamily="34" charset="0"/>
                <a:ea typeface="宋体" panose="02010600030101010101" pitchFamily="2" charset="-122"/>
              </a:defRPr>
            </a:lvl4pPr>
            <a:lvl5pPr marL="2057400" indent="-228600" defTabSz="784225">
              <a:defRPr b="1">
                <a:solidFill>
                  <a:schemeClr val="tx1"/>
                </a:solidFill>
                <a:latin typeface="Arial" panose="020B0604020202020204" pitchFamily="34" charset="0"/>
                <a:ea typeface="宋体" panose="02010600030101010101" pitchFamily="2" charset="-122"/>
              </a:defRPr>
            </a:lvl5pPr>
            <a:lvl6pPr marL="25146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defTabSz="784225"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0" hangingPunct="0">
              <a:lnSpc>
                <a:spcPct val="85000"/>
              </a:lnSpc>
              <a:buClrTx/>
              <a:buFontTx/>
              <a:buNone/>
              <a:defRPr/>
            </a:pPr>
            <a:endParaRPr lang="de-DE" altLang="zh-CN" sz="900" b="0" dirty="0">
              <a:solidFill>
                <a:srgbClr val="000000"/>
              </a:solidFill>
              <a:latin typeface="FrutigerNext LT Light" panose="020B0403040504020204" pitchFamily="34" charset="0"/>
              <a:ea typeface="MS PGothic" panose="020B0600070205080204" pitchFamily="34" charset="-128"/>
            </a:endParaRPr>
          </a:p>
          <a:p>
            <a:pPr eaLnBrk="0" hangingPunct="0">
              <a:lnSpc>
                <a:spcPct val="85000"/>
              </a:lnSpc>
              <a:buClrTx/>
              <a:buFontTx/>
              <a:buNone/>
              <a:defRPr/>
            </a:pPr>
            <a:r>
              <a:rPr lang="de-DE" altLang="zh-CN" sz="900" b="0" dirty="0">
                <a:solidFill>
                  <a:srgbClr val="000000"/>
                </a:solidFill>
                <a:latin typeface="FrutigerNext LT Light" panose="020B0403040504020204" pitchFamily="34" charset="0"/>
                <a:ea typeface="MS PGothic" panose="020B0600070205080204" pitchFamily="34" charset="-128"/>
              </a:rPr>
              <a:t>Page </a:t>
            </a:r>
            <a:fld id="{C75CDF9C-73DE-4885-A45F-23DC4C6A1250}" type="slidenum">
              <a:rPr lang="de-DE" altLang="zh-CN" sz="900" b="0" smtClean="0">
                <a:solidFill>
                  <a:srgbClr val="000000"/>
                </a:solidFill>
                <a:latin typeface="FrutigerNext LT Light" panose="020B0403040504020204" pitchFamily="34" charset="0"/>
                <a:ea typeface="MS PGothic" panose="020B0600070205080204" pitchFamily="34" charset="-128"/>
              </a:rPr>
              <a:pPr eaLnBrk="0" hangingPunct="0">
                <a:lnSpc>
                  <a:spcPct val="85000"/>
                </a:lnSpc>
                <a:buClrTx/>
                <a:buFontTx/>
                <a:buNone/>
                <a:defRPr/>
              </a:pPr>
              <a:t>‹#›</a:t>
            </a:fld>
            <a:endParaRPr lang="en-GB" altLang="zh-CN" sz="900" b="0" dirty="0">
              <a:solidFill>
                <a:srgbClr val="000000"/>
              </a:solidFill>
              <a:latin typeface="FrutigerNext LT Light" panose="020B0403040504020204" pitchFamily="34" charset="0"/>
              <a:ea typeface="MS PGothic" panose="020B0600070205080204" pitchFamily="34" charset="-128"/>
            </a:endParaRPr>
          </a:p>
        </p:txBody>
      </p:sp>
    </p:spTree>
    <p:extLst>
      <p:ext uri="{BB962C8B-B14F-4D97-AF65-F5344CB8AC3E}">
        <p14:creationId xmlns:p14="http://schemas.microsoft.com/office/powerpoint/2010/main" val="2829501905"/>
      </p:ext>
    </p:extLst>
  </p:cSld>
  <p:clrMap bg1="lt1" tx1="dk1" bg2="lt2" tx2="dk2" accent1="accent1" accent2="accent2" accent3="accent3" accent4="accent4" accent5="accent5" accent6="accent6" hlink="hlink" folHlink="folHlink"/>
  <p:sldLayoutIdLst>
    <p:sldLayoutId id="2147483886" r:id="rId1"/>
  </p:sldLayoutIdLst>
  <p:hf sldNum="0" hdr="0" ftr="0"/>
  <p:txStyles>
    <p:titleStyle>
      <a:lvl1pPr algn="l" rtl="0" eaLnBrk="0" fontAlgn="base" hangingPunct="0">
        <a:spcBef>
          <a:spcPct val="0"/>
        </a:spcBef>
        <a:spcAft>
          <a:spcPct val="0"/>
        </a:spcAft>
        <a:defRPr sz="3200" b="1">
          <a:solidFill>
            <a:srgbClr val="990000"/>
          </a:solidFill>
          <a:latin typeface="+mj-lt"/>
          <a:ea typeface="+mj-ea"/>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0" fontAlgn="base" hangingPunct="0">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88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753"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629"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50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59" indent="-34265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423" indent="-285549"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cs typeface="+mn-cs"/>
        </a:defRPr>
      </a:lvl2pPr>
      <a:lvl3pPr marL="1142189" indent="-228439" algn="l" rtl="0" eaLnBrk="0" fontAlgn="base" hangingPunct="0">
        <a:spcBef>
          <a:spcPct val="20000"/>
        </a:spcBef>
        <a:spcAft>
          <a:spcPct val="0"/>
        </a:spcAft>
        <a:buFont typeface="FrutigerNext LT Medium" panose="020B0603040504020204" pitchFamily="34" charset="0"/>
        <a:buChar char="»"/>
        <a:defRPr>
          <a:solidFill>
            <a:schemeClr val="tx1"/>
          </a:solidFill>
          <a:latin typeface="+mn-lt"/>
          <a:ea typeface="+mn-ea"/>
          <a:cs typeface="+mn-cs"/>
        </a:defRPr>
      </a:lvl3pPr>
      <a:lvl4pPr marL="1599067" indent="-228439" algn="l" rtl="0" eaLnBrk="0" fontAlgn="base" hangingPunct="0">
        <a:spcBef>
          <a:spcPct val="20000"/>
        </a:spcBef>
        <a:spcAft>
          <a:spcPct val="0"/>
        </a:spcAft>
        <a:buChar char="–"/>
        <a:defRPr sz="1600">
          <a:solidFill>
            <a:schemeClr val="tx1"/>
          </a:solidFill>
          <a:latin typeface="+mn-lt"/>
          <a:ea typeface="+mn-ea"/>
          <a:cs typeface="+mn-cs"/>
        </a:defRPr>
      </a:lvl4pPr>
      <a:lvl5pPr marL="2055942" indent="-228439" algn="l" rtl="0" eaLnBrk="0" fontAlgn="base" hangingPunct="0">
        <a:spcBef>
          <a:spcPct val="20000"/>
        </a:spcBef>
        <a:spcAft>
          <a:spcPct val="0"/>
        </a:spcAft>
        <a:buFont typeface="Arial" panose="020B0604020202020204" pitchFamily="34" charset="0"/>
        <a:buChar char="~"/>
        <a:defRPr sz="1600">
          <a:solidFill>
            <a:schemeClr val="tx1"/>
          </a:solidFill>
          <a:latin typeface="+mn-lt"/>
          <a:ea typeface="+mn-ea"/>
          <a:cs typeface="+mn-cs"/>
        </a:defRPr>
      </a:lvl5pPr>
      <a:lvl6pPr marL="2512819"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696"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571"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3447" indent="-228439"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753" rtl="0" eaLnBrk="1" latinLnBrk="0" hangingPunct="1">
        <a:defRPr sz="1700" kern="1200">
          <a:solidFill>
            <a:schemeClr val="tx1"/>
          </a:solidFill>
          <a:latin typeface="+mn-lt"/>
          <a:ea typeface="+mn-ea"/>
          <a:cs typeface="+mn-cs"/>
        </a:defRPr>
      </a:lvl1pPr>
      <a:lvl2pPr marL="456880" algn="l" defTabSz="913753" rtl="0" eaLnBrk="1" latinLnBrk="0" hangingPunct="1">
        <a:defRPr sz="1700" kern="1200">
          <a:solidFill>
            <a:schemeClr val="tx1"/>
          </a:solidFill>
          <a:latin typeface="+mn-lt"/>
          <a:ea typeface="+mn-ea"/>
          <a:cs typeface="+mn-cs"/>
        </a:defRPr>
      </a:lvl2pPr>
      <a:lvl3pPr marL="913753" algn="l" defTabSz="913753" rtl="0" eaLnBrk="1" latinLnBrk="0" hangingPunct="1">
        <a:defRPr sz="1700" kern="1200">
          <a:solidFill>
            <a:schemeClr val="tx1"/>
          </a:solidFill>
          <a:latin typeface="+mn-lt"/>
          <a:ea typeface="+mn-ea"/>
          <a:cs typeface="+mn-cs"/>
        </a:defRPr>
      </a:lvl3pPr>
      <a:lvl4pPr marL="1370629" algn="l" defTabSz="913753" rtl="0" eaLnBrk="1" latinLnBrk="0" hangingPunct="1">
        <a:defRPr sz="1700" kern="1200">
          <a:solidFill>
            <a:schemeClr val="tx1"/>
          </a:solidFill>
          <a:latin typeface="+mn-lt"/>
          <a:ea typeface="+mn-ea"/>
          <a:cs typeface="+mn-cs"/>
        </a:defRPr>
      </a:lvl4pPr>
      <a:lvl5pPr marL="1827504" algn="l" defTabSz="913753" rtl="0" eaLnBrk="1" latinLnBrk="0" hangingPunct="1">
        <a:defRPr sz="1700" kern="1200">
          <a:solidFill>
            <a:schemeClr val="tx1"/>
          </a:solidFill>
          <a:latin typeface="+mn-lt"/>
          <a:ea typeface="+mn-ea"/>
          <a:cs typeface="+mn-cs"/>
        </a:defRPr>
      </a:lvl5pPr>
      <a:lvl6pPr marL="2284380" algn="l" defTabSz="913753" rtl="0" eaLnBrk="1" latinLnBrk="0" hangingPunct="1">
        <a:defRPr sz="1700" kern="1200">
          <a:solidFill>
            <a:schemeClr val="tx1"/>
          </a:solidFill>
          <a:latin typeface="+mn-lt"/>
          <a:ea typeface="+mn-ea"/>
          <a:cs typeface="+mn-cs"/>
        </a:defRPr>
      </a:lvl6pPr>
      <a:lvl7pPr marL="2741259" algn="l" defTabSz="913753" rtl="0" eaLnBrk="1" latinLnBrk="0" hangingPunct="1">
        <a:defRPr sz="1700" kern="1200">
          <a:solidFill>
            <a:schemeClr val="tx1"/>
          </a:solidFill>
          <a:latin typeface="+mn-lt"/>
          <a:ea typeface="+mn-ea"/>
          <a:cs typeface="+mn-cs"/>
        </a:defRPr>
      </a:lvl7pPr>
      <a:lvl8pPr marL="3198133" algn="l" defTabSz="913753" rtl="0" eaLnBrk="1" latinLnBrk="0" hangingPunct="1">
        <a:defRPr sz="1700" kern="1200">
          <a:solidFill>
            <a:schemeClr val="tx1"/>
          </a:solidFill>
          <a:latin typeface="+mn-lt"/>
          <a:ea typeface="+mn-ea"/>
          <a:cs typeface="+mn-cs"/>
        </a:defRPr>
      </a:lvl8pPr>
      <a:lvl9pPr marL="3655007" algn="l" defTabSz="913753" rtl="0" eaLnBrk="1" latinLnBrk="0" hangingPunct="1">
        <a:defRPr sz="17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7"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Lst>
  <p:transition advClick="0"/>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 descr="长条"/>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20000" contrast="-40000"/>
                    </a14:imgEffect>
                  </a14:imgLayer>
                </a14:imgProps>
              </a:ext>
            </a:extLst>
          </a:blip>
          <a:srcRect/>
          <a:stretch>
            <a:fillRect/>
          </a:stretch>
        </p:blipFill>
        <p:spPr bwMode="auto">
          <a:xfrm>
            <a:off x="4" y="6237500"/>
            <a:ext cx="12195175" cy="619125"/>
          </a:xfrm>
          <a:prstGeom prst="rect">
            <a:avLst/>
          </a:prstGeom>
          <a:noFill/>
          <a:ln w="9525">
            <a:noFill/>
            <a:miter lim="800000"/>
            <a:headEnd/>
            <a:tailEnd/>
          </a:ln>
        </p:spPr>
      </p:pic>
      <p:sp>
        <p:nvSpPr>
          <p:cNvPr id="663555" name="Rectangle 3"/>
          <p:cNvSpPr>
            <a:spLocks noChangeArrowheads="1"/>
          </p:cNvSpPr>
          <p:nvPr/>
        </p:nvSpPr>
        <p:spPr bwMode="auto">
          <a:xfrm>
            <a:off x="-2460618" y="528639"/>
            <a:ext cx="2460625" cy="5307012"/>
          </a:xfrm>
          <a:prstGeom prst="rect">
            <a:avLst/>
          </a:prstGeom>
          <a:noFill/>
          <a:ln w="9525">
            <a:noFill/>
            <a:miter lim="800000"/>
            <a:headEnd/>
            <a:tailEnd/>
          </a:ln>
          <a:effectLst/>
        </p:spPr>
        <p:txBody>
          <a:bodyPr lIns="87651" tIns="43820" rIns="87651" bIns="43820"/>
          <a:lstStyle/>
          <a:p>
            <a:pPr algn="r" defTabSz="876375">
              <a:lnSpc>
                <a:spcPct val="125000"/>
              </a:lnSpc>
              <a:buClr>
                <a:srgbClr val="990000"/>
              </a:buClr>
              <a:buFont typeface="Wingdings" pitchFamily="2" charset="2"/>
              <a:buNone/>
              <a:defRPr/>
            </a:pPr>
            <a:r>
              <a:rPr lang="zh-CN" altLang="en-US" sz="1200" b="0" dirty="0">
                <a:solidFill>
                  <a:srgbClr val="FFFFFF"/>
                </a:solidFill>
              </a:rPr>
              <a:t>英文标题</a:t>
            </a:r>
            <a:r>
              <a:rPr lang="en-US" altLang="zh-CN" sz="1200" b="0" dirty="0">
                <a:solidFill>
                  <a:srgbClr val="FFFFFF"/>
                </a:solidFill>
              </a:rPr>
              <a:t>:32-35pt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Medium</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中文标题</a:t>
            </a:r>
            <a:r>
              <a:rPr lang="en-US" altLang="zh-CN" sz="1200" b="0" dirty="0">
                <a:solidFill>
                  <a:srgbClr val="FFFFFF"/>
                </a:solidFill>
              </a:rPr>
              <a:t>:30-32pt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 R153 G0 B0</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黑体</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英文正文</a:t>
            </a:r>
            <a:r>
              <a:rPr lang="en-US" altLang="zh-CN" sz="1200" b="0" dirty="0">
                <a:solidFill>
                  <a:srgbClr val="FFFFFF"/>
                </a:solidFill>
              </a:rPr>
              <a:t>:20-22pt</a:t>
            </a:r>
          </a:p>
          <a:p>
            <a:pPr algn="r" defTabSz="876375">
              <a:lnSpc>
                <a:spcPct val="125000"/>
              </a:lnSpc>
              <a:buClr>
                <a:srgbClr val="990000"/>
              </a:buClr>
              <a:buFont typeface="Wingdings" pitchFamily="2" charset="2"/>
              <a:buNone/>
              <a:defRPr/>
            </a:pPr>
            <a:r>
              <a:rPr lang="zh-CN" altLang="en-US" sz="1200" b="0" dirty="0">
                <a:solidFill>
                  <a:srgbClr val="FFFFFF"/>
                </a:solidFill>
              </a:rPr>
              <a:t>子目录 </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 :18pt  </a:t>
            </a: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内部使用字体 </a:t>
            </a:r>
            <a:r>
              <a:rPr lang="en-US" altLang="zh-CN" sz="1200" b="0" dirty="0">
                <a:solidFill>
                  <a:srgbClr val="FFFFFF"/>
                </a:solidFill>
                <a:latin typeface="FrutigerNext LT Regular" pitchFamily="34" charset="0"/>
              </a:rPr>
              <a:t>:</a:t>
            </a:r>
          </a:p>
          <a:p>
            <a:pPr algn="r" defTabSz="876375">
              <a:lnSpc>
                <a:spcPct val="125000"/>
              </a:lnSpc>
              <a:buClr>
                <a:srgbClr val="990000"/>
              </a:buClr>
              <a:buFont typeface="Wingdings" pitchFamily="2" charset="2"/>
              <a:buNone/>
              <a:defRPr/>
            </a:pPr>
            <a:r>
              <a:rPr lang="en-US" altLang="zh-CN" sz="1200" b="0" dirty="0" err="1">
                <a:solidFill>
                  <a:srgbClr val="FFFFFF"/>
                </a:solidFill>
                <a:latin typeface="FrutigerNext LT Regular" pitchFamily="34" charset="0"/>
              </a:rPr>
              <a:t>FrutigerNext</a:t>
            </a:r>
            <a:r>
              <a:rPr lang="en-US" altLang="zh-CN" sz="1200" b="0" dirty="0">
                <a:solidFill>
                  <a:srgbClr val="FFFFFF"/>
                </a:solidFill>
                <a:latin typeface="FrutigerNext LT Regular" pitchFamily="34" charset="0"/>
              </a:rPr>
              <a:t> LT Regular</a:t>
            </a:r>
          </a:p>
          <a:p>
            <a:pPr algn="r" defTabSz="876375">
              <a:lnSpc>
                <a:spcPct val="125000"/>
              </a:lnSpc>
              <a:buClr>
                <a:srgbClr val="990000"/>
              </a:buClr>
              <a:buFont typeface="Wingdings" pitchFamily="2" charset="2"/>
              <a:buNone/>
              <a:defRPr/>
            </a:pPr>
            <a:r>
              <a:rPr lang="zh-CN" altLang="en-US" sz="1200" b="0" dirty="0">
                <a:solidFill>
                  <a:srgbClr val="FFFFFF"/>
                </a:solidFill>
                <a:latin typeface="FrutigerNext LT Regular" pitchFamily="34" charset="0"/>
              </a:rPr>
              <a:t>外部使用字体 </a:t>
            </a:r>
            <a:r>
              <a:rPr lang="en-US" altLang="zh-CN" sz="1200" b="0" dirty="0">
                <a:solidFill>
                  <a:srgbClr val="FFFFFF"/>
                </a:solidFill>
                <a:latin typeface="FrutigerNext LT Regular" pitchFamily="34" charset="0"/>
              </a:rPr>
              <a:t>: Arial</a:t>
            </a:r>
          </a:p>
          <a:p>
            <a:pPr algn="r" defTabSz="876375">
              <a:lnSpc>
                <a:spcPct val="7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中文正文</a:t>
            </a:r>
            <a:r>
              <a:rPr lang="en-US" altLang="zh-CN" sz="1200" b="0" dirty="0">
                <a:solidFill>
                  <a:srgbClr val="FFFFFF"/>
                </a:solidFill>
              </a:rPr>
              <a:t>:18-20pt</a:t>
            </a:r>
          </a:p>
          <a:p>
            <a:pPr algn="r" defTabSz="876375">
              <a:lnSpc>
                <a:spcPct val="125000"/>
              </a:lnSpc>
              <a:buClr>
                <a:srgbClr val="990000"/>
              </a:buClr>
              <a:buFont typeface="Wingdings" pitchFamily="2" charset="2"/>
              <a:buNone/>
              <a:defRPr/>
            </a:pPr>
            <a:r>
              <a:rPr lang="zh-CN" altLang="en-US" sz="1200" b="0" dirty="0">
                <a:solidFill>
                  <a:srgbClr val="FFFFFF"/>
                </a:solidFill>
              </a:rPr>
              <a:t>子目录</a:t>
            </a:r>
            <a:r>
              <a:rPr lang="en-US" altLang="zh-CN" sz="1200" b="0" dirty="0">
                <a:solidFill>
                  <a:srgbClr val="FFFFFF"/>
                </a:solidFill>
              </a:rPr>
              <a:t>(2-5</a:t>
            </a:r>
            <a:r>
              <a:rPr lang="zh-CN" altLang="en-US" sz="1200" b="0" dirty="0">
                <a:solidFill>
                  <a:srgbClr val="FFFFFF"/>
                </a:solidFill>
              </a:rPr>
              <a:t>级</a:t>
            </a:r>
            <a:r>
              <a:rPr lang="en-US" altLang="zh-CN" sz="1200" b="0" dirty="0">
                <a:solidFill>
                  <a:srgbClr val="FFFFFF"/>
                </a:solidFill>
              </a:rPr>
              <a:t>):18pt </a:t>
            </a:r>
            <a:endParaRPr lang="zh-CN" altLang="en-US" sz="1200" b="0" dirty="0">
              <a:solidFill>
                <a:srgbClr val="FFFFFF"/>
              </a:solidFill>
            </a:endParaRPr>
          </a:p>
          <a:p>
            <a:pPr algn="r" defTabSz="876375">
              <a:lnSpc>
                <a:spcPct val="125000"/>
              </a:lnSpc>
              <a:buClr>
                <a:srgbClr val="990000"/>
              </a:buClr>
              <a:buFont typeface="Wingdings" pitchFamily="2" charset="2"/>
              <a:buNone/>
              <a:defRPr/>
            </a:pPr>
            <a:r>
              <a:rPr lang="zh-CN" altLang="en-US" sz="1200" b="0" dirty="0">
                <a:solidFill>
                  <a:srgbClr val="FFFFFF"/>
                </a:solidFill>
              </a:rPr>
              <a:t>颜色</a:t>
            </a:r>
            <a:r>
              <a:rPr lang="en-US" altLang="zh-CN" sz="1200" b="0" dirty="0">
                <a:solidFill>
                  <a:srgbClr val="FFFFFF"/>
                </a:solidFill>
              </a:rPr>
              <a:t>:</a:t>
            </a:r>
            <a:r>
              <a:rPr lang="zh-CN" altLang="en-US" sz="1200" b="0" dirty="0">
                <a:solidFill>
                  <a:srgbClr val="FFFFFF"/>
                </a:solidFill>
              </a:rPr>
              <a:t>黑色</a:t>
            </a:r>
          </a:p>
          <a:p>
            <a:pPr algn="r" defTabSz="876375">
              <a:lnSpc>
                <a:spcPct val="125000"/>
              </a:lnSpc>
              <a:buClr>
                <a:srgbClr val="990000"/>
              </a:buClr>
              <a:buFont typeface="Wingdings" pitchFamily="2" charset="2"/>
              <a:buNone/>
              <a:defRPr/>
            </a:pPr>
            <a:r>
              <a:rPr lang="zh-CN" altLang="en-US" sz="1200" b="0" dirty="0">
                <a:solidFill>
                  <a:srgbClr val="FFFFFF"/>
                </a:solidFill>
              </a:rPr>
              <a:t>字体</a:t>
            </a:r>
            <a:r>
              <a:rPr lang="en-US" altLang="zh-CN" sz="1200" b="0" dirty="0">
                <a:solidFill>
                  <a:srgbClr val="FFFFFF"/>
                </a:solidFill>
              </a:rPr>
              <a:t>:</a:t>
            </a:r>
            <a:r>
              <a:rPr lang="zh-CN" altLang="en-US" sz="1200" b="0" dirty="0">
                <a:solidFill>
                  <a:srgbClr val="FFFFFF"/>
                </a:solidFill>
              </a:rPr>
              <a:t>细黑体 </a:t>
            </a: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en-US" altLang="zh-CN" sz="1200" b="0" dirty="0">
              <a:solidFill>
                <a:srgbClr val="FFFFFF"/>
              </a:solidFill>
            </a:endParaRPr>
          </a:p>
          <a:p>
            <a:pPr algn="r" defTabSz="876375">
              <a:lnSpc>
                <a:spcPct val="125000"/>
              </a:lnSpc>
              <a:buClr>
                <a:srgbClr val="990000"/>
              </a:buClr>
              <a:buFont typeface="Wingdings" pitchFamily="2" charset="2"/>
              <a:buNone/>
              <a:defRPr/>
            </a:pPr>
            <a:endParaRPr lang="zh-CN" altLang="en-US" sz="1200" b="0" dirty="0">
              <a:solidFill>
                <a:srgbClr val="080808"/>
              </a:solidFill>
            </a:endParaRPr>
          </a:p>
        </p:txBody>
      </p:sp>
      <p:sp>
        <p:nvSpPr>
          <p:cNvPr id="663556" name="Rectangle 4"/>
          <p:cNvSpPr>
            <a:spLocks noChangeArrowheads="1"/>
          </p:cNvSpPr>
          <p:nvPr/>
        </p:nvSpPr>
        <p:spPr bwMode="auto">
          <a:xfrm>
            <a:off x="12361867" y="5444920"/>
            <a:ext cx="1225550" cy="323121"/>
          </a:xfrm>
          <a:prstGeom prst="rect">
            <a:avLst/>
          </a:prstGeom>
          <a:solidFill>
            <a:schemeClr val="bg1"/>
          </a:solidFill>
          <a:ln w="9525" algn="ctr">
            <a:noFill/>
            <a:miter lim="800000"/>
            <a:headEnd/>
            <a:tailEnd/>
          </a:ln>
          <a:effectLst/>
        </p:spPr>
        <p:txBody>
          <a:bodyPr lIns="91263" tIns="45631" rIns="91263" bIns="45631" anchor="ctr">
            <a:spAutoFit/>
          </a:bodyP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nvGrpSpPr>
          <p:cNvPr id="2" name="Group 5"/>
          <p:cNvGrpSpPr>
            <a:grpSpLocks/>
          </p:cNvGrpSpPr>
          <p:nvPr/>
        </p:nvGrpSpPr>
        <p:grpSpPr bwMode="auto">
          <a:xfrm>
            <a:off x="12472998" y="5278662"/>
            <a:ext cx="987425" cy="184151"/>
            <a:chOff x="6657" y="3492"/>
            <a:chExt cx="527" cy="121"/>
          </a:xfrm>
        </p:grpSpPr>
        <p:sp>
          <p:nvSpPr>
            <p:cNvPr id="663558" name="Rectangle 6"/>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59" name="Rectangle 7"/>
            <p:cNvSpPr>
              <a:spLocks noChangeArrowheads="1"/>
            </p:cNvSpPr>
            <p:nvPr/>
          </p:nvSpPr>
          <p:spPr bwMode="auto">
            <a:xfrm flipV="1">
              <a:off x="6921" y="3492"/>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0" name="Rectangle 8"/>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1" name="Rectangle 9"/>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3" name="Group 10"/>
          <p:cNvGrpSpPr>
            <a:grpSpLocks/>
          </p:cNvGrpSpPr>
          <p:nvPr/>
        </p:nvGrpSpPr>
        <p:grpSpPr bwMode="auto">
          <a:xfrm>
            <a:off x="12472998" y="6204161"/>
            <a:ext cx="987425" cy="182563"/>
            <a:chOff x="6657" y="4103"/>
            <a:chExt cx="527" cy="121"/>
          </a:xfrm>
        </p:grpSpPr>
        <p:sp>
          <p:nvSpPr>
            <p:cNvPr id="663563" name="Rectangle 11"/>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4" name="Rectangle 12"/>
            <p:cNvSpPr>
              <a:spLocks noChangeArrowheads="1"/>
            </p:cNvSpPr>
            <p:nvPr/>
          </p:nvSpPr>
          <p:spPr bwMode="auto">
            <a:xfrm flipV="1">
              <a:off x="6921" y="4103"/>
              <a:ext cx="130"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5" name="Rectangle 13"/>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6" name="Rectangle 14"/>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4" name="Group 15"/>
          <p:cNvGrpSpPr>
            <a:grpSpLocks/>
          </p:cNvGrpSpPr>
          <p:nvPr/>
        </p:nvGrpSpPr>
        <p:grpSpPr bwMode="auto">
          <a:xfrm>
            <a:off x="12472998" y="6450221"/>
            <a:ext cx="987425" cy="182563"/>
            <a:chOff x="6657" y="4266"/>
            <a:chExt cx="527" cy="121"/>
          </a:xfrm>
        </p:grpSpPr>
        <p:sp>
          <p:nvSpPr>
            <p:cNvPr id="663568" name="Rectangle 16"/>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69" name="Rectangle 17"/>
            <p:cNvSpPr>
              <a:spLocks noChangeArrowheads="1"/>
            </p:cNvSpPr>
            <p:nvPr/>
          </p:nvSpPr>
          <p:spPr bwMode="auto">
            <a:xfrm flipV="1">
              <a:off x="6921" y="4266"/>
              <a:ext cx="130" cy="121"/>
            </a:xfrm>
            <a:prstGeom prst="rect">
              <a:avLst/>
            </a:prstGeom>
            <a:solidFill>
              <a:srgbClr val="0099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0" name="Rectangle 18"/>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1" name="Rectangle 19"/>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5" name="Group 20"/>
          <p:cNvGrpSpPr>
            <a:grpSpLocks/>
          </p:cNvGrpSpPr>
          <p:nvPr/>
        </p:nvGrpSpPr>
        <p:grpSpPr bwMode="auto">
          <a:xfrm>
            <a:off x="12472998" y="5527885"/>
            <a:ext cx="987425" cy="182563"/>
            <a:chOff x="6657" y="3656"/>
            <a:chExt cx="527" cy="121"/>
          </a:xfrm>
        </p:grpSpPr>
        <p:sp>
          <p:nvSpPr>
            <p:cNvPr id="663573" name="Rectangle 21"/>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4" name="Rectangle 22"/>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5" name="Rectangle 23"/>
            <p:cNvSpPr>
              <a:spLocks noChangeArrowheads="1"/>
            </p:cNvSpPr>
            <p:nvPr/>
          </p:nvSpPr>
          <p:spPr bwMode="auto">
            <a:xfrm flipV="1">
              <a:off x="6921" y="3656"/>
              <a:ext cx="130"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6" name="Rectangle 24"/>
            <p:cNvSpPr>
              <a:spLocks noChangeArrowheads="1"/>
            </p:cNvSpPr>
            <p:nvPr/>
          </p:nvSpPr>
          <p:spPr bwMode="auto">
            <a:xfrm flipV="1">
              <a:off x="7052" y="3656"/>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6" name="Group 25"/>
          <p:cNvGrpSpPr>
            <a:grpSpLocks/>
          </p:cNvGrpSpPr>
          <p:nvPr/>
        </p:nvGrpSpPr>
        <p:grpSpPr bwMode="auto">
          <a:xfrm>
            <a:off x="12472998" y="5958097"/>
            <a:ext cx="987425" cy="182563"/>
            <a:chOff x="6657" y="3941"/>
            <a:chExt cx="527" cy="121"/>
          </a:xfrm>
        </p:grpSpPr>
        <p:sp>
          <p:nvSpPr>
            <p:cNvPr id="663578" name="Rectangle 26"/>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79" name="Rectangle 27"/>
            <p:cNvSpPr>
              <a:spLocks noChangeArrowheads="1"/>
            </p:cNvSpPr>
            <p:nvPr/>
          </p:nvSpPr>
          <p:spPr bwMode="auto">
            <a:xfrm flipV="1">
              <a:off x="6921" y="3941"/>
              <a:ext cx="130"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0" name="Rectangle 28"/>
            <p:cNvSpPr>
              <a:spLocks noChangeArrowheads="1"/>
            </p:cNvSpPr>
            <p:nvPr/>
          </p:nvSpPr>
          <p:spPr bwMode="auto">
            <a:xfrm flipV="1">
              <a:off x="7052" y="394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1" name="Rectangle 29"/>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7" name="Group 30"/>
          <p:cNvGrpSpPr>
            <a:grpSpLocks/>
          </p:cNvGrpSpPr>
          <p:nvPr/>
        </p:nvGrpSpPr>
        <p:grpSpPr bwMode="auto">
          <a:xfrm>
            <a:off x="12472998" y="6697873"/>
            <a:ext cx="987425" cy="182563"/>
            <a:chOff x="6657" y="4430"/>
            <a:chExt cx="527" cy="121"/>
          </a:xfrm>
        </p:grpSpPr>
        <p:sp>
          <p:nvSpPr>
            <p:cNvPr id="663583" name="Rectangle 31"/>
            <p:cNvSpPr>
              <a:spLocks noChangeArrowheads="1"/>
            </p:cNvSpPr>
            <p:nvPr/>
          </p:nvSpPr>
          <p:spPr bwMode="auto">
            <a:xfrm flipV="1">
              <a:off x="6789" y="4430"/>
              <a:ext cx="132" cy="121"/>
            </a:xfrm>
            <a:prstGeom prst="rect">
              <a:avLst/>
            </a:prstGeom>
            <a:solidFill>
              <a:schemeClr val="hlink"/>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4" name="Rectangle 32"/>
            <p:cNvSpPr>
              <a:spLocks noChangeArrowheads="1"/>
            </p:cNvSpPr>
            <p:nvPr/>
          </p:nvSpPr>
          <p:spPr bwMode="auto">
            <a:xfrm flipV="1">
              <a:off x="6921" y="4430"/>
              <a:ext cx="130" cy="121"/>
            </a:xfrm>
            <a:prstGeom prst="rect">
              <a:avLst/>
            </a:prstGeom>
            <a:solidFill>
              <a:srgbClr val="0066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5" name="Rectangle 33"/>
            <p:cNvSpPr>
              <a:spLocks noChangeArrowheads="1"/>
            </p:cNvSpPr>
            <p:nvPr/>
          </p:nvSpPr>
          <p:spPr bwMode="auto">
            <a:xfrm flipV="1">
              <a:off x="7052" y="4430"/>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6" name="Rectangle 34"/>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8" name="Group 35"/>
          <p:cNvGrpSpPr>
            <a:grpSpLocks/>
          </p:cNvGrpSpPr>
          <p:nvPr/>
        </p:nvGrpSpPr>
        <p:grpSpPr bwMode="auto">
          <a:xfrm>
            <a:off x="12472998" y="5032598"/>
            <a:ext cx="987425" cy="184151"/>
            <a:chOff x="6657" y="3329"/>
            <a:chExt cx="527" cy="122"/>
          </a:xfrm>
        </p:grpSpPr>
        <p:sp>
          <p:nvSpPr>
            <p:cNvPr id="663588" name="Rectangle 36"/>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89" name="Rectangle 37"/>
            <p:cNvSpPr>
              <a:spLocks noChangeArrowheads="1"/>
            </p:cNvSpPr>
            <p:nvPr/>
          </p:nvSpPr>
          <p:spPr bwMode="auto">
            <a:xfrm flipV="1">
              <a:off x="6921" y="3329"/>
              <a:ext cx="130" cy="122"/>
            </a:xfrm>
            <a:prstGeom prst="rect">
              <a:avLst/>
            </a:prstGeom>
            <a:solidFill>
              <a:srgbClr val="99660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0" name="Rectangle 38"/>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1" name="Rectangle 39"/>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9" name="Group 40"/>
          <p:cNvGrpSpPr>
            <a:grpSpLocks/>
          </p:cNvGrpSpPr>
          <p:nvPr/>
        </p:nvGrpSpPr>
        <p:grpSpPr bwMode="auto">
          <a:xfrm>
            <a:off x="12472998" y="4600785"/>
            <a:ext cx="987425" cy="182563"/>
            <a:chOff x="6657" y="3043"/>
            <a:chExt cx="527" cy="121"/>
          </a:xfrm>
        </p:grpSpPr>
        <p:sp>
          <p:nvSpPr>
            <p:cNvPr id="663593" name="Rectangle 41"/>
            <p:cNvSpPr>
              <a:spLocks noChangeArrowheads="1"/>
            </p:cNvSpPr>
            <p:nvPr/>
          </p:nvSpPr>
          <p:spPr bwMode="auto">
            <a:xfrm flipV="1">
              <a:off x="6921" y="3043"/>
              <a:ext cx="130" cy="121"/>
            </a:xfrm>
            <a:prstGeom prst="rect">
              <a:avLst/>
            </a:prstGeom>
            <a:solidFill>
              <a:srgbClr val="FF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4" name="Rectangle 42"/>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5" name="Rectangle 43"/>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6" name="Rectangle 44"/>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grpSp>
        <p:nvGrpSpPr>
          <p:cNvPr id="10" name="Group 45"/>
          <p:cNvGrpSpPr>
            <a:grpSpLocks/>
          </p:cNvGrpSpPr>
          <p:nvPr/>
        </p:nvGrpSpPr>
        <p:grpSpPr bwMode="auto">
          <a:xfrm>
            <a:off x="12472998" y="4354737"/>
            <a:ext cx="987425" cy="184151"/>
            <a:chOff x="6657" y="2881"/>
            <a:chExt cx="527" cy="121"/>
          </a:xfrm>
        </p:grpSpPr>
        <p:sp>
          <p:nvSpPr>
            <p:cNvPr id="663598" name="Rectangle 46"/>
            <p:cNvSpPr>
              <a:spLocks noChangeArrowheads="1"/>
            </p:cNvSpPr>
            <p:nvPr/>
          </p:nvSpPr>
          <p:spPr bwMode="auto">
            <a:xfrm flipV="1">
              <a:off x="6921" y="2881"/>
              <a:ext cx="130" cy="121"/>
            </a:xfrm>
            <a:prstGeom prst="rect">
              <a:avLst/>
            </a:prstGeom>
            <a:solidFill>
              <a:srgbClr val="B2B2B2"/>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599" name="Rectangle 47"/>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0" name="Rectangle 48"/>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sp>
          <p:nvSpPr>
            <p:cNvPr id="663601" name="Rectangle 49"/>
            <p:cNvSpPr>
              <a:spLocks noChangeArrowheads="1"/>
            </p:cNvSpPr>
            <p:nvPr/>
          </p:nvSpPr>
          <p:spPr bwMode="auto">
            <a:xfrm flipV="1">
              <a:off x="6789" y="2881"/>
              <a:ext cx="132" cy="121"/>
            </a:xfrm>
            <a:prstGeom prst="rect">
              <a:avLst/>
            </a:prstGeom>
            <a:solidFill>
              <a:schemeClr val="tx1"/>
            </a:solidFill>
            <a:ln w="9525">
              <a:noFill/>
              <a:miter lim="800000"/>
              <a:headEnd/>
              <a:tailEnd/>
            </a:ln>
            <a:effectLst/>
          </p:spPr>
          <p:txBody>
            <a:bodyPr wrap="none" anchor="ctr"/>
            <a:lstStyle/>
            <a:p>
              <a:pPr eaLnBrk="0" hangingPunct="0">
                <a:buClrTx/>
                <a:buFontTx/>
                <a:buNone/>
                <a:defRPr/>
              </a:pPr>
              <a:endParaRPr lang="zh-CN" altLang="en-US" sz="1500" b="0" dirty="0">
                <a:solidFill>
                  <a:srgbClr val="000000"/>
                </a:solidFill>
                <a:latin typeface="FrutigerNext LT Regular" pitchFamily="34" charset="0"/>
                <a:ea typeface="ＭＳ Ｐゴシック" pitchFamily="34" charset="-128"/>
              </a:endParaRPr>
            </a:p>
          </p:txBody>
        </p:sp>
      </p:grpSp>
      <p:sp>
        <p:nvSpPr>
          <p:cNvPr id="663602" name="Rectangle 50"/>
          <p:cNvSpPr>
            <a:spLocks noChangeArrowheads="1"/>
          </p:cNvSpPr>
          <p:nvPr/>
        </p:nvSpPr>
        <p:spPr bwMode="auto">
          <a:xfrm>
            <a:off x="12269792" y="2263775"/>
            <a:ext cx="1400175" cy="2654300"/>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配色参考方案：</a:t>
            </a: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建议同一页面内不超过四种颜色，以下是９组配色方案，同一页面内只选择一组使用。</a:t>
            </a:r>
            <a:endParaRPr lang="en-US" altLang="zh-CN" sz="1200" b="0" dirty="0">
              <a:solidFill>
                <a:srgbClr val="FFFFFF"/>
              </a:solidFill>
              <a:latin typeface="华文细黑" pitchFamily="2" charset="-122"/>
            </a:endParaRPr>
          </a:p>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（仅供参考）</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3" name="Rectangle 51"/>
          <p:cNvSpPr>
            <a:spLocks noChangeArrowheads="1"/>
          </p:cNvSpPr>
          <p:nvPr/>
        </p:nvSpPr>
        <p:spPr bwMode="auto">
          <a:xfrm>
            <a:off x="12269792" y="-61909"/>
            <a:ext cx="1400175" cy="838201"/>
          </a:xfrm>
          <a:prstGeom prst="rect">
            <a:avLst/>
          </a:prstGeom>
          <a:noFill/>
          <a:ln w="9525">
            <a:noFill/>
            <a:miter lim="800000"/>
            <a:headEnd/>
            <a:tailEnd/>
          </a:ln>
          <a:effectLst/>
        </p:spPr>
        <p:txBody>
          <a:bodyPr lIns="87651" tIns="43820" rIns="87651" bIns="43820"/>
          <a:lstStyle/>
          <a:p>
            <a:pPr defTabSz="876375">
              <a:lnSpc>
                <a:spcPct val="120000"/>
              </a:lnSpc>
              <a:buClr>
                <a:srgbClr val="990000"/>
              </a:buClr>
              <a:buFont typeface="Wingdings" pitchFamily="2" charset="2"/>
              <a:buNone/>
              <a:defRPr/>
            </a:pPr>
            <a:r>
              <a:rPr lang="zh-CN" altLang="en-US" sz="1200" b="0" dirty="0">
                <a:solidFill>
                  <a:srgbClr val="FFFFFF"/>
                </a:solidFill>
                <a:latin typeface="华文细黑" pitchFamily="2" charset="-122"/>
              </a:rPr>
              <a:t>客户或者合作伙伴的标志放在右上角</a:t>
            </a:r>
            <a:r>
              <a:rPr lang="en-US" altLang="zh-CN" sz="1200" b="0" dirty="0">
                <a:solidFill>
                  <a:srgbClr val="FFFFFF"/>
                </a:solidFill>
                <a:latin typeface="华文细黑" pitchFamily="2" charset="-122"/>
              </a:rPr>
              <a:t>.</a:t>
            </a:r>
          </a:p>
          <a:p>
            <a:pPr defTabSz="876375">
              <a:lnSpc>
                <a:spcPct val="125000"/>
              </a:lnSpc>
              <a:buClr>
                <a:srgbClr val="990000"/>
              </a:buClr>
              <a:buFont typeface="Wingdings" pitchFamily="2" charset="2"/>
              <a:buNone/>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en-US" altLang="zh-CN" sz="1200" b="0" dirty="0">
              <a:solidFill>
                <a:srgbClr val="FFFFFF"/>
              </a:solidFill>
              <a:latin typeface="华文细黑" pitchFamily="2" charset="-122"/>
            </a:endParaRPr>
          </a:p>
          <a:p>
            <a:pPr defTabSz="876375">
              <a:lnSpc>
                <a:spcPct val="125000"/>
              </a:lnSpc>
              <a:buClr>
                <a:srgbClr val="990000"/>
              </a:buClr>
              <a:defRPr/>
            </a:pPr>
            <a:endParaRPr lang="zh-CN" altLang="en-US" sz="1200" b="0" dirty="0">
              <a:solidFill>
                <a:srgbClr val="FFFFFF"/>
              </a:solidFill>
              <a:latin typeface="华文细黑" pitchFamily="2" charset="-122"/>
            </a:endParaRPr>
          </a:p>
        </p:txBody>
      </p:sp>
      <p:sp>
        <p:nvSpPr>
          <p:cNvPr id="663604" name="Text Box 52"/>
          <p:cNvSpPr txBox="1">
            <a:spLocks noChangeArrowheads="1"/>
          </p:cNvSpPr>
          <p:nvPr/>
        </p:nvSpPr>
        <p:spPr bwMode="auto">
          <a:xfrm>
            <a:off x="841577" y="6456568"/>
            <a:ext cx="2784641" cy="263658"/>
          </a:xfrm>
          <a:prstGeom prst="rect">
            <a:avLst/>
          </a:prstGeom>
          <a:noFill/>
          <a:ln w="9525">
            <a:noFill/>
            <a:miter lim="800000"/>
            <a:headEnd/>
            <a:tailEnd/>
          </a:ln>
        </p:spPr>
        <p:txBody>
          <a:bodyPr wrap="none" lIns="78216" tIns="39114" rIns="78216" bIns="39114">
            <a:spAutoFit/>
          </a:bodyPr>
          <a:lstStyle/>
          <a:p>
            <a:pPr defTabSz="782873" eaLnBrk="0" hangingPunct="0">
              <a:buClrTx/>
              <a:buFontTx/>
              <a:buNone/>
              <a:defRPr/>
            </a:pPr>
            <a:r>
              <a:rPr lang="en-US" altLang="zh-CN" sz="1200" dirty="0">
                <a:solidFill>
                  <a:srgbClr val="080808"/>
                </a:solidFill>
                <a:ea typeface="ＭＳ Ｐゴシック" pitchFamily="34" charset="-128"/>
              </a:rPr>
              <a:t>HUAWEI TECHNOLOGIES CO., LTD.</a:t>
            </a:r>
          </a:p>
        </p:txBody>
      </p:sp>
      <p:sp>
        <p:nvSpPr>
          <p:cNvPr id="663605" name="Rectangle 53"/>
          <p:cNvSpPr>
            <a:spLocks noChangeArrowheads="1"/>
          </p:cNvSpPr>
          <p:nvPr/>
        </p:nvSpPr>
        <p:spPr bwMode="auto">
          <a:xfrm>
            <a:off x="7910514" y="6394461"/>
            <a:ext cx="1409700" cy="1101725"/>
          </a:xfrm>
          <a:prstGeom prst="rect">
            <a:avLst/>
          </a:prstGeom>
          <a:noFill/>
          <a:ln w="9525">
            <a:noFill/>
            <a:miter lim="800000"/>
            <a:headEnd/>
            <a:tailEnd/>
          </a:ln>
          <a:effectLst/>
        </p:spPr>
        <p:txBody>
          <a:bodyPr lIns="0" tIns="0" rIns="0" bIns="0"/>
          <a:lstStyle/>
          <a:p>
            <a:pPr defTabSz="782873" eaLnBrk="0" hangingPunct="0">
              <a:lnSpc>
                <a:spcPct val="85000"/>
              </a:lnSpc>
              <a:buClrTx/>
              <a:buFontTx/>
              <a:buNone/>
              <a:defRPr/>
            </a:pPr>
            <a:endParaRPr lang="de-DE" sz="900" b="0" dirty="0">
              <a:solidFill>
                <a:srgbClr val="080808"/>
              </a:solidFill>
              <a:ea typeface="ＭＳ Ｐゴシック" pitchFamily="34" charset="-128"/>
            </a:endParaRPr>
          </a:p>
          <a:p>
            <a:pPr defTabSz="782873" eaLnBrk="0" hangingPunct="0">
              <a:lnSpc>
                <a:spcPct val="85000"/>
              </a:lnSpc>
              <a:buClrTx/>
              <a:buFontTx/>
              <a:buNone/>
              <a:defRPr/>
            </a:pPr>
            <a:r>
              <a:rPr lang="de-DE" sz="900" b="0" dirty="0">
                <a:solidFill>
                  <a:srgbClr val="080808"/>
                </a:solidFill>
                <a:ea typeface="ＭＳ Ｐゴシック" pitchFamily="34" charset="-128"/>
              </a:rPr>
              <a:t>Page </a:t>
            </a:r>
            <a:fld id="{CA825B19-71A3-4AA3-8627-BD8F0BBECF7A}" type="slidenum">
              <a:rPr lang="de-DE" sz="900" b="0">
                <a:solidFill>
                  <a:srgbClr val="080808"/>
                </a:solidFill>
                <a:ea typeface="ＭＳ Ｐゴシック" pitchFamily="34" charset="-128"/>
              </a:rPr>
              <a:pPr defTabSz="782873" eaLnBrk="0" hangingPunct="0">
                <a:lnSpc>
                  <a:spcPct val="85000"/>
                </a:lnSpc>
                <a:buClrTx/>
                <a:buFontTx/>
                <a:buNone/>
                <a:defRPr/>
              </a:pPr>
              <a:t>‹#›</a:t>
            </a:fld>
            <a:endParaRPr lang="en-GB" sz="900" b="0" dirty="0">
              <a:solidFill>
                <a:srgbClr val="080808"/>
              </a:solidFill>
              <a:ea typeface="ＭＳ Ｐゴシック" pitchFamily="34" charset="-128"/>
            </a:endParaRPr>
          </a:p>
        </p:txBody>
      </p:sp>
      <p:pic>
        <p:nvPicPr>
          <p:cNvPr id="3090" name="Picture 54" descr="图片3副本"/>
          <p:cNvPicPr>
            <a:picLocks noChangeAspect="1" noChangeArrowheads="1"/>
          </p:cNvPicPr>
          <p:nvPr/>
        </p:nvPicPr>
        <p:blipFill>
          <a:blip r:embed="rId8" cstate="print"/>
          <a:srcRect/>
          <a:stretch>
            <a:fillRect/>
          </a:stretch>
        </p:blipFill>
        <p:spPr bwMode="auto">
          <a:xfrm>
            <a:off x="10182229" y="6385146"/>
            <a:ext cx="1295400" cy="307975"/>
          </a:xfrm>
          <a:prstGeom prst="rect">
            <a:avLst/>
          </a:prstGeom>
          <a:noFill/>
          <a:ln w="9525">
            <a:noFill/>
            <a:miter lim="800000"/>
            <a:headEnd/>
            <a:tailEnd/>
          </a:ln>
        </p:spPr>
      </p:pic>
      <p:sp>
        <p:nvSpPr>
          <p:cNvPr id="3091" name="Rectangle 55"/>
          <p:cNvSpPr>
            <a:spLocks noGrp="1" noChangeArrowheads="1"/>
          </p:cNvSpPr>
          <p:nvPr>
            <p:ph type="title"/>
          </p:nvPr>
        </p:nvSpPr>
        <p:spPr bwMode="auto">
          <a:xfrm>
            <a:off x="809635" y="274637"/>
            <a:ext cx="10975975" cy="1143000"/>
          </a:xfrm>
          <a:prstGeom prst="rect">
            <a:avLst/>
          </a:prstGeom>
          <a:noFill/>
          <a:ln w="9525">
            <a:noFill/>
            <a:miter lim="800000"/>
            <a:headEnd/>
            <a:tailEnd/>
          </a:ln>
        </p:spPr>
        <p:txBody>
          <a:bodyPr vert="horz" wrap="square" lIns="91278" tIns="45639" rIns="91278" bIns="45639" numCol="1" anchor="ctr" anchorCtr="0" compatLnSpc="1">
            <a:prstTxWarp prst="textNoShape">
              <a:avLst/>
            </a:prstTxWarp>
          </a:bodyPr>
          <a:lstStyle/>
          <a:p>
            <a:pPr lvl="0"/>
            <a:r>
              <a:rPr lang="zh-CN" altLang="en-US"/>
              <a:t>单击此处编辑母版标题样式</a:t>
            </a:r>
          </a:p>
        </p:txBody>
      </p:sp>
      <p:sp>
        <p:nvSpPr>
          <p:cNvPr id="3092" name="Rectangle 56"/>
          <p:cNvSpPr>
            <a:spLocks noGrp="1" noChangeArrowheads="1"/>
          </p:cNvSpPr>
          <p:nvPr>
            <p:ph type="body" idx="1"/>
          </p:nvPr>
        </p:nvSpPr>
        <p:spPr bwMode="auto">
          <a:xfrm>
            <a:off x="882659" y="1600204"/>
            <a:ext cx="10975975" cy="4524375"/>
          </a:xfrm>
          <a:prstGeom prst="rect">
            <a:avLst/>
          </a:prstGeom>
          <a:noFill/>
          <a:ln w="9525">
            <a:noFill/>
            <a:miter lim="800000"/>
            <a:headEnd/>
            <a:tailEnd/>
          </a:ln>
        </p:spPr>
        <p:txBody>
          <a:bodyPr vert="horz" wrap="square" lIns="91278" tIns="45639" rIns="91278" bIns="45639"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4046" r:id="rId4"/>
  </p:sldLayoutIdLst>
  <p:transition advClick="0"/>
  <p:txStyles>
    <p:titleStyle>
      <a:lvl1pPr algn="l" defTabSz="874936" rtl="0" eaLnBrk="1" fontAlgn="base" hangingPunct="1">
        <a:spcBef>
          <a:spcPct val="0"/>
        </a:spcBef>
        <a:spcAft>
          <a:spcPct val="0"/>
        </a:spcAft>
        <a:defRPr sz="3300">
          <a:solidFill>
            <a:srgbClr val="990000"/>
          </a:solidFill>
          <a:latin typeface="+mj-lt"/>
          <a:ea typeface="+mj-ea"/>
          <a:cs typeface="+mj-cs"/>
        </a:defRPr>
      </a:lvl1pPr>
      <a:lvl2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2pPr>
      <a:lvl3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3pPr>
      <a:lvl4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4pPr>
      <a:lvl5pPr algn="l" defTabSz="874936" rtl="0" eaLnBrk="1" fontAlgn="base" hangingPunct="1">
        <a:spcBef>
          <a:spcPct val="0"/>
        </a:spcBef>
        <a:spcAft>
          <a:spcPct val="0"/>
        </a:spcAft>
        <a:defRPr sz="3300">
          <a:solidFill>
            <a:srgbClr val="990000"/>
          </a:solidFill>
          <a:latin typeface="FrutigerNext LT Medium" pitchFamily="34" charset="0"/>
          <a:ea typeface="黑体" pitchFamily="2" charset="-122"/>
        </a:defRPr>
      </a:lvl5pPr>
      <a:lvl6pPr marL="456416"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2823"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6923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5642" algn="l" defTabSz="876375"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26515" indent="-326515" algn="l" defTabSz="874936" rtl="0" eaLnBrk="1" fontAlgn="base" hangingPunct="1">
        <a:lnSpc>
          <a:spcPct val="140000"/>
        </a:lnSpc>
        <a:spcBef>
          <a:spcPct val="0"/>
        </a:spcBef>
        <a:spcAft>
          <a:spcPct val="0"/>
        </a:spcAft>
        <a:buClr>
          <a:schemeClr val="tx2"/>
        </a:buClr>
        <a:buFont typeface="Wingdings" pitchFamily="2" charset="2"/>
        <a:buChar char="n"/>
        <a:defRPr sz="2100" b="1">
          <a:solidFill>
            <a:srgbClr val="080808"/>
          </a:solidFill>
          <a:latin typeface="+mn-lt"/>
          <a:ea typeface="+mn-ea"/>
          <a:cs typeface="+mn-cs"/>
        </a:defRPr>
      </a:lvl1pPr>
      <a:lvl2pPr marL="711684" indent="-272625" algn="l" defTabSz="874936" rtl="0" eaLnBrk="1" fontAlgn="base" hangingPunct="1">
        <a:lnSpc>
          <a:spcPct val="140000"/>
        </a:lnSpc>
        <a:spcBef>
          <a:spcPct val="0"/>
        </a:spcBef>
        <a:spcAft>
          <a:spcPct val="0"/>
        </a:spcAft>
        <a:buClr>
          <a:schemeClr val="tx1"/>
        </a:buClr>
        <a:buFont typeface="FrutigerNext LT Regular" pitchFamily="34" charset="0"/>
        <a:buChar char="›"/>
        <a:defRPr sz="1700">
          <a:solidFill>
            <a:schemeClr val="tx1"/>
          </a:solidFill>
          <a:latin typeface="+mn-lt"/>
          <a:ea typeface="+mn-ea"/>
        </a:defRPr>
      </a:lvl2pPr>
      <a:lvl3pPr marL="1095250" indent="-218723" algn="l" defTabSz="874936" rtl="0" eaLnBrk="1" fontAlgn="base" hangingPunct="1">
        <a:lnSpc>
          <a:spcPct val="140000"/>
        </a:lnSpc>
        <a:spcBef>
          <a:spcPct val="0"/>
        </a:spcBef>
        <a:spcAft>
          <a:spcPct val="0"/>
        </a:spcAft>
        <a:buFont typeface="FrutigerNext LT Light" pitchFamily="34" charset="0"/>
        <a:buChar char="»"/>
        <a:defRPr sz="1700">
          <a:solidFill>
            <a:schemeClr val="tx1"/>
          </a:solidFill>
          <a:latin typeface="FrutigerNext LT Light" pitchFamily="34" charset="0"/>
          <a:ea typeface="+mn-ea"/>
        </a:defRPr>
      </a:lvl3pPr>
      <a:lvl4pPr marL="1532722" indent="-218723" algn="l" defTabSz="874936" rtl="0" eaLnBrk="1" fontAlgn="base" hangingPunct="1">
        <a:lnSpc>
          <a:spcPct val="140000"/>
        </a:lnSpc>
        <a:spcBef>
          <a:spcPct val="0"/>
        </a:spcBef>
        <a:spcAft>
          <a:spcPct val="0"/>
        </a:spcAft>
        <a:buChar char="–"/>
        <a:defRPr sz="1500">
          <a:solidFill>
            <a:srgbClr val="080808"/>
          </a:solidFill>
          <a:latin typeface="+mj-lt"/>
          <a:ea typeface="+mn-ea"/>
        </a:defRPr>
      </a:lvl4pPr>
      <a:lvl5pPr marL="1971773" indent="-218723" algn="l" defTabSz="874936"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5pPr>
      <a:lvl6pPr marL="2429437"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6pPr>
      <a:lvl7pPr marL="2885849"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7pPr>
      <a:lvl8pPr marL="334225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8pPr>
      <a:lvl9pPr marL="3798668" indent="-220274" algn="l" defTabSz="876375" rtl="0" eaLnBrk="1" fontAlgn="base" hangingPunct="1">
        <a:lnSpc>
          <a:spcPct val="140000"/>
        </a:lnSpc>
        <a:spcBef>
          <a:spcPct val="0"/>
        </a:spcBef>
        <a:spcAft>
          <a:spcPct val="0"/>
        </a:spcAft>
        <a:buFont typeface="FrutigerNext LT Medium" pitchFamily="34" charset="0"/>
        <a:buChar char="~"/>
        <a:defRPr sz="1300">
          <a:solidFill>
            <a:srgbClr val="080808"/>
          </a:solidFill>
          <a:latin typeface="+mj-lt"/>
          <a:ea typeface="+mn-ea"/>
        </a:defRPr>
      </a:lvl9pPr>
    </p:bodyStyle>
    <p:otherStyle>
      <a:defPPr>
        <a:defRPr lang="zh-CN"/>
      </a:defPPr>
      <a:lvl1pPr marL="0" algn="l" defTabSz="912823" rtl="0" eaLnBrk="1" latinLnBrk="0" hangingPunct="1">
        <a:defRPr sz="1700" kern="1200">
          <a:solidFill>
            <a:schemeClr val="tx1"/>
          </a:solidFill>
          <a:latin typeface="+mn-lt"/>
          <a:ea typeface="+mn-ea"/>
          <a:cs typeface="+mn-cs"/>
        </a:defRPr>
      </a:lvl1pPr>
      <a:lvl2pPr marL="456416" algn="l" defTabSz="912823" rtl="0" eaLnBrk="1" latinLnBrk="0" hangingPunct="1">
        <a:defRPr sz="1700" kern="1200">
          <a:solidFill>
            <a:schemeClr val="tx1"/>
          </a:solidFill>
          <a:latin typeface="+mn-lt"/>
          <a:ea typeface="+mn-ea"/>
          <a:cs typeface="+mn-cs"/>
        </a:defRPr>
      </a:lvl2pPr>
      <a:lvl3pPr marL="912823" algn="l" defTabSz="912823" rtl="0" eaLnBrk="1" latinLnBrk="0" hangingPunct="1">
        <a:defRPr sz="1700" kern="1200">
          <a:solidFill>
            <a:schemeClr val="tx1"/>
          </a:solidFill>
          <a:latin typeface="+mn-lt"/>
          <a:ea typeface="+mn-ea"/>
          <a:cs typeface="+mn-cs"/>
        </a:defRPr>
      </a:lvl3pPr>
      <a:lvl4pPr marL="1369232" algn="l" defTabSz="912823" rtl="0" eaLnBrk="1" latinLnBrk="0" hangingPunct="1">
        <a:defRPr sz="1700" kern="1200">
          <a:solidFill>
            <a:schemeClr val="tx1"/>
          </a:solidFill>
          <a:latin typeface="+mn-lt"/>
          <a:ea typeface="+mn-ea"/>
          <a:cs typeface="+mn-cs"/>
        </a:defRPr>
      </a:lvl4pPr>
      <a:lvl5pPr marL="1825642" algn="l" defTabSz="912823" rtl="0" eaLnBrk="1" latinLnBrk="0" hangingPunct="1">
        <a:defRPr sz="1700" kern="1200">
          <a:solidFill>
            <a:schemeClr val="tx1"/>
          </a:solidFill>
          <a:latin typeface="+mn-lt"/>
          <a:ea typeface="+mn-ea"/>
          <a:cs typeface="+mn-cs"/>
        </a:defRPr>
      </a:lvl5pPr>
      <a:lvl6pPr marL="2282053" algn="l" defTabSz="912823" rtl="0" eaLnBrk="1" latinLnBrk="0" hangingPunct="1">
        <a:defRPr sz="1700" kern="1200">
          <a:solidFill>
            <a:schemeClr val="tx1"/>
          </a:solidFill>
          <a:latin typeface="+mn-lt"/>
          <a:ea typeface="+mn-ea"/>
          <a:cs typeface="+mn-cs"/>
        </a:defRPr>
      </a:lvl6pPr>
      <a:lvl7pPr marL="2738465" algn="l" defTabSz="912823" rtl="0" eaLnBrk="1" latinLnBrk="0" hangingPunct="1">
        <a:defRPr sz="1700" kern="1200">
          <a:solidFill>
            <a:schemeClr val="tx1"/>
          </a:solidFill>
          <a:latin typeface="+mn-lt"/>
          <a:ea typeface="+mn-ea"/>
          <a:cs typeface="+mn-cs"/>
        </a:defRPr>
      </a:lvl7pPr>
      <a:lvl8pPr marL="3194873" algn="l" defTabSz="912823" rtl="0" eaLnBrk="1" latinLnBrk="0" hangingPunct="1">
        <a:defRPr sz="1700" kern="1200">
          <a:solidFill>
            <a:schemeClr val="tx1"/>
          </a:solidFill>
          <a:latin typeface="+mn-lt"/>
          <a:ea typeface="+mn-ea"/>
          <a:cs typeface="+mn-cs"/>
        </a:defRPr>
      </a:lvl8pPr>
      <a:lvl9pPr marL="3651283" algn="l" defTabSz="912823" rtl="0" eaLnBrk="1" latinLnBrk="0" hangingPunct="1">
        <a:defRPr sz="17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p:nvSpPr>
        <p:spPr bwMode="auto">
          <a:xfrm>
            <a:off x="11509378" y="6377009"/>
            <a:ext cx="685800" cy="461963"/>
          </a:xfrm>
          <a:prstGeom prst="rect">
            <a:avLst/>
          </a:prstGeom>
          <a:noFill/>
          <a:ln w="9525">
            <a:noFill/>
            <a:miter lim="800000"/>
            <a:headEnd/>
            <a:tailEnd/>
          </a:ln>
          <a:effectLst/>
        </p:spPr>
        <p:txBody>
          <a:bodyPr lIns="0" tIns="0" rIns="0" bIns="0"/>
          <a:lstStyle/>
          <a:p>
            <a:pPr defTabSz="783557" eaLnBrk="0" hangingPunct="0">
              <a:lnSpc>
                <a:spcPct val="85000"/>
              </a:lnSpc>
              <a:buClrTx/>
              <a:buFontTx/>
              <a:buNone/>
              <a:defRPr/>
            </a:pPr>
            <a:endParaRPr lang="de-DE" sz="900" b="0" dirty="0">
              <a:solidFill>
                <a:srgbClr val="000000"/>
              </a:solidFill>
              <a:latin typeface="FrutigerNext LT Light" pitchFamily="34" charset="0"/>
              <a:ea typeface="MS PGothic" pitchFamily="34" charset="-128"/>
            </a:endParaRPr>
          </a:p>
          <a:p>
            <a:pPr defTabSz="783557" eaLnBrk="0" hangingPunct="0">
              <a:lnSpc>
                <a:spcPct val="85000"/>
              </a:lnSpc>
              <a:buClrTx/>
              <a:buFontTx/>
              <a:buNone/>
              <a:defRPr/>
            </a:pPr>
            <a:r>
              <a:rPr lang="de-DE" sz="900" b="0" dirty="0">
                <a:solidFill>
                  <a:srgbClr val="000000"/>
                </a:solidFill>
                <a:latin typeface="FrutigerNext LT Light" pitchFamily="34" charset="0"/>
                <a:ea typeface="MS PGothic" pitchFamily="34" charset="-128"/>
              </a:rPr>
              <a:t>Page </a:t>
            </a:r>
            <a:fld id="{4EC4C6C9-89A5-44AA-AD93-2251EB1CC218}" type="slidenum">
              <a:rPr lang="de-DE" sz="900" b="0">
                <a:solidFill>
                  <a:srgbClr val="000000"/>
                </a:solidFill>
                <a:latin typeface="FrutigerNext LT Light" pitchFamily="34" charset="0"/>
                <a:ea typeface="MS PGothic" pitchFamily="34" charset="-128"/>
              </a:rPr>
              <a:pPr defTabSz="783557" eaLnBrk="0" hangingPunct="0">
                <a:lnSpc>
                  <a:spcPct val="85000"/>
                </a:lnSpc>
                <a:buClrTx/>
                <a:buFontTx/>
                <a:buNone/>
                <a:defRPr/>
              </a:pPr>
              <a:t>‹#›</a:t>
            </a:fld>
            <a:endParaRPr lang="en-GB" sz="900" b="0" dirty="0">
              <a:solidFill>
                <a:srgbClr val="000000"/>
              </a:solidFill>
              <a:latin typeface="FrutigerNext LT Light" pitchFamily="34" charset="0"/>
              <a:ea typeface="MS PGothic" pitchFamily="34" charset="-128"/>
            </a:endParaRPr>
          </a:p>
        </p:txBody>
      </p:sp>
      <p:pic>
        <p:nvPicPr>
          <p:cNvPr id="41988" name="Picture 77" descr="Logo"/>
          <p:cNvPicPr>
            <a:picLocks noChangeAspect="1" noChangeArrowheads="1"/>
          </p:cNvPicPr>
          <p:nvPr/>
        </p:nvPicPr>
        <p:blipFill>
          <a:blip r:embed="rId3" cstate="print"/>
          <a:srcRect/>
          <a:stretch>
            <a:fillRect/>
          </a:stretch>
        </p:blipFill>
        <p:spPr bwMode="auto">
          <a:xfrm>
            <a:off x="242889" y="6376988"/>
            <a:ext cx="331786" cy="330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8" r:id="rId1"/>
  </p:sldLayoutIdLst>
  <p:hf sldNum="0" hdr="0" ftr="0"/>
  <p:txStyles>
    <p:titleStyle>
      <a:lvl1pPr algn="l" rtl="0" fontAlgn="base">
        <a:spcBef>
          <a:spcPct val="0"/>
        </a:spcBef>
        <a:spcAft>
          <a:spcPct val="0"/>
        </a:spcAft>
        <a:defRPr sz="3200">
          <a:solidFill>
            <a:srgbClr val="990000"/>
          </a:solidFill>
          <a:latin typeface="微软雅黑" pitchFamily="34" charset="-122"/>
          <a:ea typeface="微软雅黑" pitchFamily="34" charset="-122"/>
          <a:cs typeface="+mj-cs"/>
        </a:defRPr>
      </a:lvl1pPr>
      <a:lvl2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2pPr>
      <a:lvl3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3pPr>
      <a:lvl4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4pPr>
      <a:lvl5pPr algn="l" rtl="0" fontAlgn="base">
        <a:spcBef>
          <a:spcPct val="0"/>
        </a:spcBef>
        <a:spcAft>
          <a:spcPct val="0"/>
        </a:spcAft>
        <a:defRPr sz="3200">
          <a:solidFill>
            <a:srgbClr val="990000"/>
          </a:solidFill>
          <a:latin typeface="微软雅黑" pitchFamily="34" charset="-122"/>
          <a:ea typeface="微软雅黑" pitchFamily="34" charset="-122"/>
          <a:cs typeface="SimSun" pitchFamily="2" charset="-122"/>
        </a:defRPr>
      </a:lvl5pPr>
      <a:lvl6pPr marL="456816"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62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43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244"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611" indent="-342611" algn="l" rtl="0" fontAlgn="base">
        <a:spcBef>
          <a:spcPct val="20000"/>
        </a:spcBef>
        <a:spcAft>
          <a:spcPct val="0"/>
        </a:spcAft>
        <a:buClr>
          <a:srgbClr val="990000"/>
        </a:buClr>
        <a:buChar char="•"/>
        <a:defRPr sz="2400" b="1">
          <a:solidFill>
            <a:schemeClr val="tx1"/>
          </a:solidFill>
          <a:latin typeface="微软雅黑" pitchFamily="34" charset="-122"/>
          <a:ea typeface="微软雅黑" pitchFamily="34" charset="-122"/>
          <a:cs typeface="+mn-cs"/>
        </a:defRPr>
      </a:lvl1pPr>
      <a:lvl2pPr marL="742318" indent="-285509" algn="l" rtl="0" fontAlgn="base">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cs typeface="+mn-cs"/>
        </a:defRPr>
      </a:lvl2pPr>
      <a:lvl3pPr marL="1142027" indent="-228407" algn="l" rtl="0" fontAlgn="base">
        <a:spcBef>
          <a:spcPct val="20000"/>
        </a:spcBef>
        <a:spcAft>
          <a:spcPct val="0"/>
        </a:spcAft>
        <a:buFont typeface="FrutigerNext LT Medium"/>
        <a:buChar char="»"/>
        <a:defRPr>
          <a:solidFill>
            <a:schemeClr val="tx1"/>
          </a:solidFill>
          <a:latin typeface="微软雅黑" pitchFamily="34" charset="-122"/>
          <a:ea typeface="微软雅黑" pitchFamily="34" charset="-122"/>
          <a:cs typeface="+mn-cs"/>
        </a:defRPr>
      </a:lvl3pPr>
      <a:lvl4pPr marL="1598840" indent="-228407" algn="l" rtl="0" fontAlgn="base">
        <a:spcBef>
          <a:spcPct val="20000"/>
        </a:spcBef>
        <a:spcAft>
          <a:spcPct val="0"/>
        </a:spcAft>
        <a:buChar char="–"/>
        <a:defRPr sz="1600">
          <a:solidFill>
            <a:schemeClr val="tx1"/>
          </a:solidFill>
          <a:latin typeface="微软雅黑" pitchFamily="34" charset="-122"/>
          <a:ea typeface="微软雅黑" pitchFamily="34" charset="-122"/>
          <a:cs typeface="+mn-cs"/>
        </a:defRPr>
      </a:lvl4pPr>
      <a:lvl5pPr marL="2055650" indent="-228407" algn="l" rtl="0" fontAlgn="base">
        <a:spcBef>
          <a:spcPct val="20000"/>
        </a:spcBef>
        <a:spcAft>
          <a:spcPct val="0"/>
        </a:spcAft>
        <a:buFont typeface="Arial" pitchFamily="34" charset="0"/>
        <a:buChar char="~"/>
        <a:defRPr sz="1600">
          <a:solidFill>
            <a:schemeClr val="tx1"/>
          </a:solidFill>
          <a:latin typeface="微软雅黑" pitchFamily="34" charset="-122"/>
          <a:ea typeface="微软雅黑" pitchFamily="34" charset="-122"/>
          <a:cs typeface="+mn-cs"/>
        </a:defRPr>
      </a:lvl5pPr>
      <a:lvl6pPr marL="2512463"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9275"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6086"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897" indent="-228407"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624" rtl="0" eaLnBrk="1" latinLnBrk="0" hangingPunct="1">
        <a:defRPr sz="1700" kern="1200">
          <a:solidFill>
            <a:schemeClr val="tx1"/>
          </a:solidFill>
          <a:latin typeface="+mn-lt"/>
          <a:ea typeface="+mn-ea"/>
          <a:cs typeface="+mn-cs"/>
        </a:defRPr>
      </a:lvl1pPr>
      <a:lvl2pPr marL="456816" algn="l" defTabSz="913624" rtl="0" eaLnBrk="1" latinLnBrk="0" hangingPunct="1">
        <a:defRPr sz="1700" kern="1200">
          <a:solidFill>
            <a:schemeClr val="tx1"/>
          </a:solidFill>
          <a:latin typeface="+mn-lt"/>
          <a:ea typeface="+mn-ea"/>
          <a:cs typeface="+mn-cs"/>
        </a:defRPr>
      </a:lvl2pPr>
      <a:lvl3pPr marL="913624" algn="l" defTabSz="913624" rtl="0" eaLnBrk="1" latinLnBrk="0" hangingPunct="1">
        <a:defRPr sz="1700" kern="1200">
          <a:solidFill>
            <a:schemeClr val="tx1"/>
          </a:solidFill>
          <a:latin typeface="+mn-lt"/>
          <a:ea typeface="+mn-ea"/>
          <a:cs typeface="+mn-cs"/>
        </a:defRPr>
      </a:lvl3pPr>
      <a:lvl4pPr marL="1370435" algn="l" defTabSz="913624" rtl="0" eaLnBrk="1" latinLnBrk="0" hangingPunct="1">
        <a:defRPr sz="1700" kern="1200">
          <a:solidFill>
            <a:schemeClr val="tx1"/>
          </a:solidFill>
          <a:latin typeface="+mn-lt"/>
          <a:ea typeface="+mn-ea"/>
          <a:cs typeface="+mn-cs"/>
        </a:defRPr>
      </a:lvl4pPr>
      <a:lvl5pPr marL="1827244" algn="l" defTabSz="913624" rtl="0" eaLnBrk="1" latinLnBrk="0" hangingPunct="1">
        <a:defRPr sz="1700" kern="1200">
          <a:solidFill>
            <a:schemeClr val="tx1"/>
          </a:solidFill>
          <a:latin typeface="+mn-lt"/>
          <a:ea typeface="+mn-ea"/>
          <a:cs typeface="+mn-cs"/>
        </a:defRPr>
      </a:lvl5pPr>
      <a:lvl6pPr marL="2284056" algn="l" defTabSz="913624" rtl="0" eaLnBrk="1" latinLnBrk="0" hangingPunct="1">
        <a:defRPr sz="1700" kern="1200">
          <a:solidFill>
            <a:schemeClr val="tx1"/>
          </a:solidFill>
          <a:latin typeface="+mn-lt"/>
          <a:ea typeface="+mn-ea"/>
          <a:cs typeface="+mn-cs"/>
        </a:defRPr>
      </a:lvl6pPr>
      <a:lvl7pPr marL="2740871" algn="l" defTabSz="913624" rtl="0" eaLnBrk="1" latinLnBrk="0" hangingPunct="1">
        <a:defRPr sz="1700" kern="1200">
          <a:solidFill>
            <a:schemeClr val="tx1"/>
          </a:solidFill>
          <a:latin typeface="+mn-lt"/>
          <a:ea typeface="+mn-ea"/>
          <a:cs typeface="+mn-cs"/>
        </a:defRPr>
      </a:lvl7pPr>
      <a:lvl8pPr marL="3197680" algn="l" defTabSz="913624" rtl="0" eaLnBrk="1" latinLnBrk="0" hangingPunct="1">
        <a:defRPr sz="1700" kern="1200">
          <a:solidFill>
            <a:schemeClr val="tx1"/>
          </a:solidFill>
          <a:latin typeface="+mn-lt"/>
          <a:ea typeface="+mn-ea"/>
          <a:cs typeface="+mn-cs"/>
        </a:defRPr>
      </a:lvl8pPr>
      <a:lvl9pPr marL="3654489" algn="l" defTabSz="913624" rtl="0" eaLnBrk="1" latinLnBrk="0" hangingPunct="1">
        <a:defRPr sz="17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782" y="223755"/>
            <a:ext cx="8680096" cy="571500"/>
          </a:xfrm>
          <a:prstGeom prst="rect">
            <a:avLst/>
          </a:prstGeom>
        </p:spPr>
        <p:txBody>
          <a:bodyPr vert="horz" lIns="121866" tIns="60936" rIns="121866" bIns="60936" rtlCol="0" anchor="b" anchorCtr="0">
            <a:noAutofit/>
          </a:bodyPr>
          <a:lstStyle/>
          <a:p>
            <a:r>
              <a:rPr lang="en-US"/>
              <a:t>Click to edit Master title style</a:t>
            </a:r>
            <a:endParaRPr/>
          </a:p>
        </p:txBody>
      </p:sp>
      <p:sp>
        <p:nvSpPr>
          <p:cNvPr id="3" name="Text Placeholder 2"/>
          <p:cNvSpPr>
            <a:spLocks noGrp="1"/>
          </p:cNvSpPr>
          <p:nvPr>
            <p:ph type="body" idx="1"/>
          </p:nvPr>
        </p:nvSpPr>
        <p:spPr>
          <a:xfrm>
            <a:off x="609791" y="882266"/>
            <a:ext cx="11077285" cy="5243919"/>
          </a:xfrm>
          <a:prstGeom prst="rect">
            <a:avLst/>
          </a:prstGeom>
        </p:spPr>
        <p:txBody>
          <a:bodyPr vert="horz" lIns="121866" tIns="60936" rIns="121866" bIns="6093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9600711" y="6356372"/>
            <a:ext cx="2337409" cy="365125"/>
          </a:xfrm>
          <a:prstGeom prst="rect">
            <a:avLst/>
          </a:prstGeom>
        </p:spPr>
        <p:txBody>
          <a:bodyPr vert="horz" lIns="121866" tIns="60936" rIns="121866" bIns="60936" rtlCol="0" anchor="ctr"/>
          <a:lstStyle>
            <a:lvl1pPr algn="r" defTabSz="609332" fontAlgn="auto">
              <a:spcBef>
                <a:spcPts val="0"/>
              </a:spcBef>
              <a:spcAft>
                <a:spcPts val="0"/>
              </a:spcAft>
              <a:buClrTx/>
              <a:buFontTx/>
              <a:buNone/>
              <a:defRPr sz="1500" b="1">
                <a:solidFill>
                  <a:schemeClr val="tx2">
                    <a:lumMod val="60000"/>
                    <a:lumOff val="40000"/>
                  </a:schemeClr>
                </a:solidFill>
              </a:defRPr>
            </a:lvl1pPr>
          </a:lstStyle>
          <a:p>
            <a:r>
              <a:rPr lang="en-US" dirty="0">
                <a:solidFill>
                  <a:srgbClr val="333333">
                    <a:lumMod val="60000"/>
                    <a:lumOff val="40000"/>
                  </a:srgbClr>
                </a:solidFill>
                <a:latin typeface="Calibri"/>
                <a:ea typeface="+mn-ea"/>
              </a:rPr>
              <a:t>‹#›</a:t>
            </a:r>
          </a:p>
        </p:txBody>
      </p:sp>
      <p:sp>
        <p:nvSpPr>
          <p:cNvPr id="5" name="Footer Placeholder 4"/>
          <p:cNvSpPr>
            <a:spLocks noGrp="1"/>
          </p:cNvSpPr>
          <p:nvPr>
            <p:ph type="ftr" sz="quarter" idx="3"/>
          </p:nvPr>
        </p:nvSpPr>
        <p:spPr>
          <a:xfrm>
            <a:off x="233144" y="6356372"/>
            <a:ext cx="8011552" cy="365125"/>
          </a:xfrm>
          <a:prstGeom prst="rect">
            <a:avLst/>
          </a:prstGeom>
        </p:spPr>
        <p:txBody>
          <a:bodyPr vert="horz" lIns="121866" tIns="60936" rIns="121866" bIns="60936" rtlCol="0" anchor="ctr"/>
          <a:lstStyle>
            <a:lvl1pPr algn="l" defTabSz="609332" fontAlgn="auto">
              <a:spcBef>
                <a:spcPts val="0"/>
              </a:spcBef>
              <a:spcAft>
                <a:spcPts val="0"/>
              </a:spcAft>
              <a:buClrTx/>
              <a:buFontTx/>
              <a:buNone/>
              <a:defRPr sz="1500" b="1">
                <a:solidFill>
                  <a:schemeClr val="tx2">
                    <a:lumMod val="60000"/>
                    <a:lumOff val="40000"/>
                  </a:schemeClr>
                </a:solidFill>
              </a:defRPr>
            </a:lvl1pPr>
          </a:lstStyle>
          <a:p>
            <a:endParaRPr lang="en-US" dirty="0">
              <a:solidFill>
                <a:srgbClr val="333333">
                  <a:lumMod val="60000"/>
                  <a:lumOff val="40000"/>
                </a:srgbClr>
              </a:solidFill>
              <a:latin typeface="Calibri"/>
              <a:ea typeface="+mn-ea"/>
            </a:endParaRPr>
          </a:p>
        </p:txBody>
      </p:sp>
    </p:spTree>
    <p:extLst>
      <p:ext uri="{BB962C8B-B14F-4D97-AF65-F5344CB8AC3E}">
        <p14:creationId xmlns:p14="http://schemas.microsoft.com/office/powerpoint/2010/main" val="1466855970"/>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 id="2147483961" r:id="rId15"/>
    <p:sldLayoutId id="2147483962" r:id="rId16"/>
    <p:sldLayoutId id="2147483963" r:id="rId17"/>
    <p:sldLayoutId id="2147483964" r:id="rId18"/>
    <p:sldLayoutId id="2147483965" r:id="rId19"/>
    <p:sldLayoutId id="2147483966" r:id="rId20"/>
    <p:sldLayoutId id="2147483967" r:id="rId21"/>
    <p:sldLayoutId id="2147483968" r:id="rId22"/>
    <p:sldLayoutId id="2147483969" r:id="rId23"/>
  </p:sldLayoutIdLst>
  <p:hf hdr="0" ftr="0" dt="0"/>
  <p:txStyles>
    <p:titleStyle>
      <a:lvl1pPr algn="l" defTabSz="1218662" rtl="0" eaLnBrk="1" latinLnBrk="0" hangingPunct="1">
        <a:spcBef>
          <a:spcPct val="0"/>
        </a:spcBef>
        <a:buNone/>
        <a:defRPr sz="4800" kern="1200">
          <a:solidFill>
            <a:schemeClr val="accent1"/>
          </a:solidFill>
          <a:latin typeface="+mj-lt"/>
          <a:ea typeface="+mj-ea"/>
          <a:cs typeface="+mj-cs"/>
        </a:defRPr>
      </a:lvl1pPr>
    </p:titleStyle>
    <p:bodyStyle>
      <a:lvl1pPr marL="304663" indent="-304663" algn="l" defTabSz="1218662" rtl="0" eaLnBrk="1" latinLnBrk="0" hangingPunct="1">
        <a:spcBef>
          <a:spcPts val="2400"/>
        </a:spcBef>
        <a:buClr>
          <a:schemeClr val="accent1"/>
        </a:buClr>
        <a:buSzPct val="100000"/>
        <a:buFont typeface="Wingdings 2" pitchFamily="18" charset="2"/>
        <a:buChar char="¡"/>
        <a:defRPr sz="2700" kern="1200">
          <a:solidFill>
            <a:schemeClr val="tx2"/>
          </a:solidFill>
          <a:latin typeface="+mn-lt"/>
          <a:ea typeface="+mn-ea"/>
          <a:cs typeface="+mn-cs"/>
        </a:defRPr>
      </a:lvl1pPr>
      <a:lvl2pPr marL="60933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2pPr>
      <a:lvl3pPr marL="913997"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3pPr>
      <a:lvl4pPr marL="1218662" indent="-304663" algn="l" defTabSz="1218662" rtl="0" eaLnBrk="1" latinLnBrk="0" hangingPunct="1">
        <a:spcBef>
          <a:spcPts val="800"/>
        </a:spcBef>
        <a:buClr>
          <a:schemeClr val="accent1">
            <a:lumMod val="50000"/>
          </a:schemeClr>
        </a:buClr>
        <a:buSzPct val="100000"/>
        <a:buFont typeface="Wingdings 2" pitchFamily="18" charset="2"/>
        <a:buChar char="¡"/>
        <a:defRPr sz="2400" kern="1200">
          <a:solidFill>
            <a:schemeClr val="tx2"/>
          </a:solidFill>
          <a:latin typeface="+mn-lt"/>
          <a:ea typeface="+mn-ea"/>
          <a:cs typeface="+mn-cs"/>
        </a:defRPr>
      </a:lvl4pPr>
      <a:lvl5pPr marL="1523326" indent="-304663" algn="l" defTabSz="1218662" rtl="0" eaLnBrk="1" latinLnBrk="0" hangingPunct="1">
        <a:spcBef>
          <a:spcPts val="800"/>
        </a:spcBef>
        <a:buClr>
          <a:schemeClr val="accent1"/>
        </a:buClr>
        <a:buSzPct val="100000"/>
        <a:buFont typeface="Wingdings 2" pitchFamily="18" charset="2"/>
        <a:buChar char="¡"/>
        <a:defRPr sz="2400" kern="1200">
          <a:solidFill>
            <a:schemeClr val="tx2"/>
          </a:solidFill>
          <a:latin typeface="+mn-lt"/>
          <a:ea typeface="+mn-ea"/>
          <a:cs typeface="+mn-cs"/>
        </a:defRPr>
      </a:lvl5pPr>
      <a:lvl6pPr marL="1836456"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6pPr>
      <a:lvl7pPr marL="2136890" indent="-304663" algn="l" defTabSz="1218662" rtl="0" eaLnBrk="1" latinLnBrk="0" hangingPunct="1">
        <a:spcBef>
          <a:spcPct val="20000"/>
        </a:spcBef>
        <a:buClr>
          <a:schemeClr val="accent1"/>
        </a:buClr>
        <a:buFont typeface="Wingdings 2" pitchFamily="18" charset="2"/>
        <a:buChar char=""/>
        <a:defRPr lang="en-US" sz="2400" kern="1200" dirty="0" smtClean="0">
          <a:solidFill>
            <a:schemeClr val="tx2"/>
          </a:solidFill>
          <a:latin typeface="+mn-lt"/>
          <a:ea typeface="+mn-ea"/>
          <a:cs typeface="+mn-cs"/>
        </a:defRPr>
      </a:lvl7pPr>
      <a:lvl8pPr marL="2439438" indent="-304663" algn="l" defTabSz="1218662" rtl="0" eaLnBrk="1" latinLnBrk="0" hangingPunct="1">
        <a:spcBef>
          <a:spcPct val="20000"/>
        </a:spcBef>
        <a:buClr>
          <a:schemeClr val="accent1">
            <a:lumMod val="50000"/>
          </a:schemeClr>
        </a:buClr>
        <a:buFont typeface="Wingdings 2" pitchFamily="18" charset="2"/>
        <a:buChar char=""/>
        <a:defRPr lang="en-US" sz="2400" kern="1200" dirty="0" smtClean="0">
          <a:solidFill>
            <a:schemeClr val="tx2"/>
          </a:solidFill>
          <a:latin typeface="+mn-lt"/>
          <a:ea typeface="+mn-ea"/>
          <a:cs typeface="+mn-cs"/>
        </a:defRPr>
      </a:lvl8pPr>
      <a:lvl9pPr marL="2741991" indent="-304663" algn="l" defTabSz="1218662" rtl="0" eaLnBrk="1" latinLnBrk="0" hangingPunct="1">
        <a:spcBef>
          <a:spcPct val="20000"/>
        </a:spcBef>
        <a:buClr>
          <a:schemeClr val="accent1"/>
        </a:buClr>
        <a:buFont typeface="Wingdings 2" pitchFamily="18" charset="2"/>
        <a:buChar char=""/>
        <a:defRPr lang="en-US" sz="2400" kern="1200" dirty="0">
          <a:solidFill>
            <a:schemeClr val="tx2"/>
          </a:solidFill>
          <a:latin typeface="+mn-lt"/>
          <a:ea typeface="+mn-ea"/>
          <a:cs typeface="+mn-cs"/>
        </a:defRPr>
      </a:lvl9pPr>
    </p:bodyStyle>
    <p:otherStyle>
      <a:defPPr>
        <a:defRPr/>
      </a:defPPr>
      <a:lvl1pPr marL="0" algn="l" defTabSz="1218662" rtl="0" eaLnBrk="1" latinLnBrk="0" hangingPunct="1">
        <a:defRPr sz="2400" kern="1200">
          <a:solidFill>
            <a:schemeClr val="tx1"/>
          </a:solidFill>
          <a:latin typeface="+mn-lt"/>
          <a:ea typeface="+mn-ea"/>
          <a:cs typeface="+mn-cs"/>
        </a:defRPr>
      </a:lvl1pPr>
      <a:lvl2pPr marL="609332" algn="l" defTabSz="1218662" rtl="0" eaLnBrk="1" latinLnBrk="0" hangingPunct="1">
        <a:defRPr sz="2400" kern="1200">
          <a:solidFill>
            <a:schemeClr val="tx1"/>
          </a:solidFill>
          <a:latin typeface="+mn-lt"/>
          <a:ea typeface="+mn-ea"/>
          <a:cs typeface="+mn-cs"/>
        </a:defRPr>
      </a:lvl2pPr>
      <a:lvl3pPr marL="1218662" algn="l" defTabSz="1218662" rtl="0" eaLnBrk="1" latinLnBrk="0" hangingPunct="1">
        <a:defRPr sz="2400" kern="1200">
          <a:solidFill>
            <a:schemeClr val="tx1"/>
          </a:solidFill>
          <a:latin typeface="+mn-lt"/>
          <a:ea typeface="+mn-ea"/>
          <a:cs typeface="+mn-cs"/>
        </a:defRPr>
      </a:lvl3pPr>
      <a:lvl4pPr marL="1827994" algn="l" defTabSz="1218662" rtl="0" eaLnBrk="1" latinLnBrk="0" hangingPunct="1">
        <a:defRPr sz="2400" kern="1200">
          <a:solidFill>
            <a:schemeClr val="tx1"/>
          </a:solidFill>
          <a:latin typeface="+mn-lt"/>
          <a:ea typeface="+mn-ea"/>
          <a:cs typeface="+mn-cs"/>
        </a:defRPr>
      </a:lvl4pPr>
      <a:lvl5pPr marL="2437323" algn="l" defTabSz="1218662" rtl="0" eaLnBrk="1" latinLnBrk="0" hangingPunct="1">
        <a:defRPr sz="2400" kern="1200">
          <a:solidFill>
            <a:schemeClr val="tx1"/>
          </a:solidFill>
          <a:latin typeface="+mn-lt"/>
          <a:ea typeface="+mn-ea"/>
          <a:cs typeface="+mn-cs"/>
        </a:defRPr>
      </a:lvl5pPr>
      <a:lvl6pPr marL="3046653" algn="l" defTabSz="1218662" rtl="0" eaLnBrk="1" latinLnBrk="0" hangingPunct="1">
        <a:defRPr sz="2400" kern="1200">
          <a:solidFill>
            <a:schemeClr val="tx1"/>
          </a:solidFill>
          <a:latin typeface="+mn-lt"/>
          <a:ea typeface="+mn-ea"/>
          <a:cs typeface="+mn-cs"/>
        </a:defRPr>
      </a:lvl6pPr>
      <a:lvl7pPr marL="3655984" algn="l" defTabSz="1218662" rtl="0" eaLnBrk="1" latinLnBrk="0" hangingPunct="1">
        <a:defRPr sz="2400" kern="1200">
          <a:solidFill>
            <a:schemeClr val="tx1"/>
          </a:solidFill>
          <a:latin typeface="+mn-lt"/>
          <a:ea typeface="+mn-ea"/>
          <a:cs typeface="+mn-cs"/>
        </a:defRPr>
      </a:lvl7pPr>
      <a:lvl8pPr marL="4265316" algn="l" defTabSz="1218662" rtl="0" eaLnBrk="1" latinLnBrk="0" hangingPunct="1">
        <a:defRPr sz="2400" kern="1200">
          <a:solidFill>
            <a:schemeClr val="tx1"/>
          </a:solidFill>
          <a:latin typeface="+mn-lt"/>
          <a:ea typeface="+mn-ea"/>
          <a:cs typeface="+mn-cs"/>
        </a:defRPr>
      </a:lvl8pPr>
      <a:lvl9pPr marL="4874647" algn="l" defTabSz="1218662" rtl="0" eaLnBrk="1" latinLnBrk="0" hangingPunct="1">
        <a:defRPr sz="24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 y="6224609"/>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14444" y="6386534"/>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9"/>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49" name="Rectangle 15"/>
          <p:cNvSpPr>
            <a:spLocks noChangeArrowheads="1"/>
          </p:cNvSpPr>
          <p:nvPr/>
        </p:nvSpPr>
        <p:spPr bwMode="auto">
          <a:xfrm>
            <a:off x="-2604165"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9"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a:solidFill>
                  <a:srgbClr val="000000"/>
                </a:solidFill>
                <a:latin typeface="FrutigerNext LT Medium"/>
                <a:ea typeface="+mn-ea"/>
              </a:rPr>
              <a:t>Huawei Confidential</a:t>
            </a: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transition advClick="0" advTm="8000">
    <p:fade thruBlk="1"/>
  </p:transition>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3" y="274638"/>
            <a:ext cx="10975975"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3" y="1600206"/>
            <a:ext cx="10975975"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6"/>
            <a:ext cx="2846388"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5ED78-724D-4F9D-A1F6-7FF8929C1B7E}" type="datetimeFigureOut">
              <a:rPr lang="en-US" smtClean="0"/>
              <a:pPr/>
              <a:t>11/21/2019</a:t>
            </a:fld>
            <a:endParaRPr lang="en-US"/>
          </a:p>
        </p:txBody>
      </p:sp>
      <p:sp>
        <p:nvSpPr>
          <p:cNvPr id="5" name="Footer Placeholder 4"/>
          <p:cNvSpPr>
            <a:spLocks noGrp="1"/>
          </p:cNvSpPr>
          <p:nvPr>
            <p:ph type="ftr" sz="quarter" idx="3"/>
          </p:nvPr>
        </p:nvSpPr>
        <p:spPr>
          <a:xfrm>
            <a:off x="4167191" y="635635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9188" y="6356356"/>
            <a:ext cx="284638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220CE-4968-4554-9229-DC9EE0E3CFD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 y="6224603"/>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4444" y="6386528"/>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53"/>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49" name="Rectangle 15"/>
          <p:cNvSpPr>
            <a:spLocks noChangeArrowheads="1"/>
          </p:cNvSpPr>
          <p:nvPr/>
        </p:nvSpPr>
        <p:spPr bwMode="auto">
          <a:xfrm>
            <a:off x="-2604169"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5"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a:solidFill>
                  <a:srgbClr val="000000"/>
                </a:solidFill>
                <a:latin typeface="FrutigerNext LT Medium"/>
                <a:ea typeface="+mn-ea"/>
              </a:rPr>
              <a:t>Huawei Confidential</a:t>
            </a: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4016" r:id="rId1"/>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Picture 79" descr="d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 y="6224595"/>
            <a:ext cx="12203644"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 Box 8"/>
          <p:cNvSpPr txBox="1">
            <a:spLocks noChangeArrowheads="1"/>
          </p:cNvSpPr>
          <p:nvPr/>
        </p:nvSpPr>
        <p:spPr bwMode="auto">
          <a:xfrm>
            <a:off x="1007797" y="6451601"/>
            <a:ext cx="2532996" cy="184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80114" bIns="0">
            <a:spAutoFit/>
          </a:bodyPr>
          <a:lstStyle>
            <a:lvl1pPr defTabSz="801688" eaLnBrk="0" hangingPunct="0">
              <a:defRPr>
                <a:solidFill>
                  <a:schemeClr val="tx1"/>
                </a:solidFill>
                <a:latin typeface="Calibri" pitchFamily="34" charset="0"/>
                <a:ea typeface="宋体" pitchFamily="2" charset="-122"/>
              </a:defRPr>
            </a:lvl1pPr>
            <a:lvl2pPr marL="742950" indent="-285750" defTabSz="801688" eaLnBrk="0" hangingPunct="0">
              <a:defRPr>
                <a:solidFill>
                  <a:schemeClr val="tx1"/>
                </a:solidFill>
                <a:latin typeface="Calibri" pitchFamily="34" charset="0"/>
                <a:ea typeface="宋体" pitchFamily="2" charset="-122"/>
              </a:defRPr>
            </a:lvl2pPr>
            <a:lvl3pPr marL="1143000" indent="-228600" defTabSz="801688" eaLnBrk="0" hangingPunct="0">
              <a:defRPr>
                <a:solidFill>
                  <a:schemeClr val="tx1"/>
                </a:solidFill>
                <a:latin typeface="Calibri" pitchFamily="34" charset="0"/>
                <a:ea typeface="宋体" pitchFamily="2" charset="-122"/>
              </a:defRPr>
            </a:lvl3pPr>
            <a:lvl4pPr marL="1600200" indent="-228600" defTabSz="801688" eaLnBrk="0" hangingPunct="0">
              <a:defRPr>
                <a:solidFill>
                  <a:schemeClr val="tx1"/>
                </a:solidFill>
                <a:latin typeface="Calibri" pitchFamily="34" charset="0"/>
                <a:ea typeface="宋体" pitchFamily="2" charset="-122"/>
              </a:defRPr>
            </a:lvl4pPr>
            <a:lvl5pPr marL="2057400" indent="-228600" defTabSz="801688" eaLnBrk="0" hangingPunct="0">
              <a:defRPr>
                <a:solidFill>
                  <a:schemeClr val="tx1"/>
                </a:solidFill>
                <a:latin typeface="Calibri" pitchFamily="34" charset="0"/>
                <a:ea typeface="宋体" pitchFamily="2" charset="-122"/>
              </a:defRPr>
            </a:lvl5pPr>
            <a:lvl6pPr marL="2514600" indent="-228600" defTabSz="801688"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01688"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01688"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01688"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b="0">
                <a:solidFill>
                  <a:srgbClr val="000000"/>
                </a:solidFill>
                <a:latin typeface="FrutigerNext LT Bold" pitchFamily="34" charset="0"/>
                <a:ea typeface="MS PGothic" pitchFamily="34" charset="-128"/>
              </a:rPr>
              <a:t>HUAWEI TECHNOLOGIES CO., LTD.</a:t>
            </a:r>
          </a:p>
        </p:txBody>
      </p:sp>
      <p:pic>
        <p:nvPicPr>
          <p:cNvPr id="10244" name="Picture 9" descr="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4444" y="6386520"/>
            <a:ext cx="1748822"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13"/>
          <p:cNvSpPr>
            <a:spLocks noGrp="1" noChangeArrowheads="1"/>
          </p:cNvSpPr>
          <p:nvPr>
            <p:ph type="title"/>
          </p:nvPr>
        </p:nvSpPr>
        <p:spPr bwMode="auto">
          <a:xfrm>
            <a:off x="1007796" y="325445"/>
            <a:ext cx="10179584"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0064" rIns="80129" bIns="40064" numCol="1" anchor="ctr" anchorCtr="0" compatLnSpc="1">
            <a:prstTxWarp prst="textNoShape">
              <a:avLst/>
            </a:prstTxWarp>
          </a:bodyPr>
          <a:lstStyle/>
          <a:p>
            <a:pPr lvl="0"/>
            <a:r>
              <a:rPr lang="zh-CN" altLang="en-US" dirty="0"/>
              <a:t>单击此处编辑母版标题样式</a:t>
            </a:r>
          </a:p>
        </p:txBody>
      </p:sp>
      <p:sp>
        <p:nvSpPr>
          <p:cNvPr id="10248" name="Rectangle 68"/>
          <p:cNvSpPr>
            <a:spLocks noGrp="1" noChangeArrowheads="1"/>
          </p:cNvSpPr>
          <p:nvPr>
            <p:ph type="body" idx="1"/>
          </p:nvPr>
        </p:nvSpPr>
        <p:spPr bwMode="auto">
          <a:xfrm>
            <a:off x="1007796" y="1628781"/>
            <a:ext cx="10179584" cy="419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142" tIns="40070" rIns="80142" bIns="4007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49" name="Rectangle 15"/>
          <p:cNvSpPr>
            <a:spLocks noChangeArrowheads="1"/>
          </p:cNvSpPr>
          <p:nvPr/>
        </p:nvSpPr>
        <p:spPr bwMode="auto">
          <a:xfrm>
            <a:off x="-2604174" y="692150"/>
            <a:ext cx="2460207" cy="5500688"/>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英文标题</a:t>
            </a:r>
            <a:r>
              <a:rPr lang="en-US" altLang="zh-CN" sz="1100" b="0">
                <a:solidFill>
                  <a:srgbClr val="FFFFFF"/>
                </a:solidFill>
                <a:latin typeface="Calibri" pitchFamily="34" charset="0"/>
              </a:rPr>
              <a:t>:32-35pt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Medium</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中文标题</a:t>
            </a:r>
            <a:r>
              <a:rPr lang="en-US" altLang="zh-CN" sz="1100" b="0">
                <a:solidFill>
                  <a:srgbClr val="FFFFFF"/>
                </a:solidFill>
                <a:latin typeface="Calibri" pitchFamily="34" charset="0"/>
              </a:rPr>
              <a:t>:30-32pt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 R153 G0 B0</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黑体</a:t>
            </a: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英文正文</a:t>
            </a:r>
            <a:r>
              <a:rPr lang="en-US" altLang="zh-CN" sz="1100" b="0">
                <a:solidFill>
                  <a:srgbClr val="FFFFFF"/>
                </a:solidFill>
                <a:latin typeface="Calibri" pitchFamily="34" charset="0"/>
              </a:rPr>
              <a:t>:20-22pt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 </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 :18pt  </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内部使用字体 </a:t>
            </a:r>
            <a:r>
              <a:rPr lang="en-US" altLang="zh-CN" sz="1100" b="0">
                <a:solidFill>
                  <a:srgbClr val="FFFFFF"/>
                </a:solidFill>
                <a:latin typeface="Calibri" pitchFamily="34" charset="0"/>
              </a:rPr>
              <a:t>:</a:t>
            </a:r>
          </a:p>
          <a:p>
            <a:pPr marL="342900" indent="-342900" algn="r" eaLnBrk="0" hangingPunct="0">
              <a:lnSpc>
                <a:spcPct val="125000"/>
              </a:lnSpc>
              <a:spcBef>
                <a:spcPct val="20000"/>
              </a:spcBef>
              <a:buClrTx/>
              <a:buFont typeface="Arial" pitchFamily="34" charset="0"/>
              <a:buNone/>
            </a:pPr>
            <a:r>
              <a:rPr lang="en-US" altLang="zh-CN" sz="1100" b="0">
                <a:solidFill>
                  <a:srgbClr val="FFFFFF"/>
                </a:solidFill>
                <a:latin typeface="Calibri" pitchFamily="34" charset="0"/>
              </a:rPr>
              <a:t>FrutigerNext LT Regular</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外部使用字体 </a:t>
            </a:r>
            <a:r>
              <a:rPr lang="en-US" altLang="zh-CN" sz="1100" b="0">
                <a:solidFill>
                  <a:srgbClr val="FFFFFF"/>
                </a:solidFill>
                <a:latin typeface="Calibri" pitchFamily="34" charset="0"/>
              </a:rPr>
              <a:t>: Arial</a:t>
            </a:r>
          </a:p>
          <a:p>
            <a:pPr marL="342900" indent="-342900" algn="r" eaLnBrk="0" hangingPunct="0">
              <a:lnSpc>
                <a:spcPct val="75000"/>
              </a:lnSpc>
              <a:spcBef>
                <a:spcPct val="20000"/>
              </a:spcBef>
              <a:buClrTx/>
              <a:buFont typeface="Arial" pitchFamily="34" charset="0"/>
              <a:buNone/>
            </a:pPr>
            <a:endParaRPr lang="en-US" altLang="zh-CN"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中文正文</a:t>
            </a:r>
            <a:r>
              <a:rPr lang="en-US" altLang="zh-CN" sz="1100" b="0">
                <a:solidFill>
                  <a:srgbClr val="FFFFFF"/>
                </a:solidFill>
                <a:latin typeface="Calibri" pitchFamily="34" charset="0"/>
              </a:rPr>
              <a:t>:18-20pt</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子目录</a:t>
            </a:r>
            <a:r>
              <a:rPr lang="en-US" altLang="zh-CN" sz="1100" b="0">
                <a:solidFill>
                  <a:srgbClr val="FFFFFF"/>
                </a:solidFill>
                <a:latin typeface="Calibri" pitchFamily="34" charset="0"/>
              </a:rPr>
              <a:t>(2-5</a:t>
            </a:r>
            <a:r>
              <a:rPr lang="zh-CN" altLang="en-US" sz="1100" b="0">
                <a:solidFill>
                  <a:srgbClr val="FFFFFF"/>
                </a:solidFill>
                <a:latin typeface="Calibri" pitchFamily="34" charset="0"/>
              </a:rPr>
              <a:t>级</a:t>
            </a:r>
            <a:r>
              <a:rPr lang="en-US" altLang="zh-CN" sz="1100" b="0">
                <a:solidFill>
                  <a:srgbClr val="FFFFFF"/>
                </a:solidFill>
                <a:latin typeface="Calibri" pitchFamily="34" charset="0"/>
              </a:rPr>
              <a:t>):18pt </a:t>
            </a:r>
            <a:endParaRPr lang="zh-CN" altLang="en-US" sz="1100" b="0">
              <a:solidFill>
                <a:srgbClr val="FFFFFF"/>
              </a:solidFill>
              <a:latin typeface="Calibri" pitchFamily="34" charset="0"/>
            </a:endParaRP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颜色</a:t>
            </a:r>
            <a:r>
              <a:rPr lang="en-US" altLang="zh-CN" sz="1100" b="0">
                <a:solidFill>
                  <a:srgbClr val="FFFFFF"/>
                </a:solidFill>
                <a:latin typeface="Calibri" pitchFamily="34" charset="0"/>
              </a:rPr>
              <a:t>:</a:t>
            </a:r>
            <a:r>
              <a:rPr lang="zh-CN" altLang="en-US" sz="1100" b="0">
                <a:solidFill>
                  <a:srgbClr val="FFFFFF"/>
                </a:solidFill>
                <a:latin typeface="Calibri" pitchFamily="34" charset="0"/>
              </a:rPr>
              <a:t>黑色</a:t>
            </a:r>
          </a:p>
          <a:p>
            <a:pPr marL="342900" indent="-342900" algn="r" eaLnBrk="0" hangingPunct="0">
              <a:lnSpc>
                <a:spcPct val="125000"/>
              </a:lnSpc>
              <a:spcBef>
                <a:spcPct val="20000"/>
              </a:spcBef>
              <a:buClrTx/>
              <a:buFont typeface="Arial" pitchFamily="34" charset="0"/>
              <a:buNone/>
            </a:pPr>
            <a:r>
              <a:rPr lang="zh-CN" altLang="en-US" sz="1100" b="0">
                <a:solidFill>
                  <a:srgbClr val="FFFFFF"/>
                </a:solidFill>
                <a:latin typeface="Calibri" pitchFamily="34" charset="0"/>
              </a:rPr>
              <a:t>字体</a:t>
            </a:r>
            <a:r>
              <a:rPr lang="en-US" altLang="zh-CN" sz="1100" b="0">
                <a:solidFill>
                  <a:srgbClr val="FFFFFF"/>
                </a:solidFill>
                <a:latin typeface="Calibri" pitchFamily="34" charset="0"/>
              </a:rPr>
              <a:t>:</a:t>
            </a:r>
            <a:r>
              <a:rPr lang="zh-CN" altLang="en-US" sz="1100" b="0">
                <a:solidFill>
                  <a:srgbClr val="FFFFFF"/>
                </a:solidFill>
                <a:latin typeface="Calibri" pitchFamily="34" charset="0"/>
              </a:rPr>
              <a:t>细黑体</a:t>
            </a:r>
            <a:r>
              <a:rPr lang="zh-CN" altLang="en-US" sz="1100">
                <a:solidFill>
                  <a:srgbClr val="FFFFFF"/>
                </a:solidFill>
                <a:latin typeface="Arial" pitchFamily="34" charset="0"/>
                <a:ea typeface="华文细黑" pitchFamily="2" charset="-122"/>
              </a:rPr>
              <a:t> </a:t>
            </a:r>
          </a:p>
        </p:txBody>
      </p:sp>
      <p:grpSp>
        <p:nvGrpSpPr>
          <p:cNvPr id="2" name="Group 16"/>
          <p:cNvGrpSpPr>
            <a:grpSpLocks/>
          </p:cNvGrpSpPr>
          <p:nvPr/>
        </p:nvGrpSpPr>
        <p:grpSpPr bwMode="auto">
          <a:xfrm>
            <a:off x="12436538" y="3511550"/>
            <a:ext cx="1225870" cy="3224212"/>
            <a:chOff x="5839" y="2251"/>
            <a:chExt cx="579" cy="2031"/>
          </a:xfrm>
        </p:grpSpPr>
        <p:sp>
          <p:nvSpPr>
            <p:cNvPr id="10253" name="Rectangle 17"/>
            <p:cNvSpPr>
              <a:spLocks noChangeArrowheads="1"/>
            </p:cNvSpPr>
            <p:nvPr userDrawn="1"/>
          </p:nvSpPr>
          <p:spPr bwMode="auto">
            <a:xfrm>
              <a:off x="5839" y="3143"/>
              <a:ext cx="57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pPr>
                <a:buClrTx/>
                <a:buFontTx/>
                <a:buNone/>
              </a:pPr>
              <a:endParaRPr lang="zh-CN" altLang="en-US" b="0">
                <a:solidFill>
                  <a:srgbClr val="000000"/>
                </a:solidFill>
                <a:latin typeface="Calibri" pitchFamily="34" charset="0"/>
              </a:endParaRPr>
            </a:p>
          </p:txBody>
        </p:sp>
        <p:grpSp>
          <p:nvGrpSpPr>
            <p:cNvPr id="3" name="Group 18"/>
            <p:cNvGrpSpPr>
              <a:grpSpLocks/>
            </p:cNvGrpSpPr>
            <p:nvPr userDrawn="1"/>
          </p:nvGrpSpPr>
          <p:grpSpPr bwMode="auto">
            <a:xfrm>
              <a:off x="5893" y="2387"/>
              <a:ext cx="466" cy="115"/>
              <a:chOff x="5893" y="2387"/>
              <a:chExt cx="466" cy="115"/>
            </a:xfrm>
          </p:grpSpPr>
          <p:sp>
            <p:nvSpPr>
              <p:cNvPr id="10315" name="Rectangle 19"/>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6" name="Rectangle 20"/>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7" name="Rectangle 21"/>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8" name="Rectangle 22"/>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4" name="Group 23"/>
            <p:cNvGrpSpPr>
              <a:grpSpLocks/>
            </p:cNvGrpSpPr>
            <p:nvPr userDrawn="1"/>
          </p:nvGrpSpPr>
          <p:grpSpPr bwMode="auto">
            <a:xfrm>
              <a:off x="5893" y="2523"/>
              <a:ext cx="466" cy="115"/>
              <a:chOff x="5893" y="2523"/>
              <a:chExt cx="466" cy="115"/>
            </a:xfrm>
          </p:grpSpPr>
          <p:sp>
            <p:nvSpPr>
              <p:cNvPr id="10311" name="Rectangle 24"/>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2" name="Rectangle 25"/>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3" name="Rectangle 26"/>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4" name="Rectangle 27"/>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5" name="Group 28"/>
            <p:cNvGrpSpPr>
              <a:grpSpLocks/>
            </p:cNvGrpSpPr>
            <p:nvPr userDrawn="1"/>
          </p:nvGrpSpPr>
          <p:grpSpPr bwMode="auto">
            <a:xfrm>
              <a:off x="5893" y="2659"/>
              <a:ext cx="466" cy="115"/>
              <a:chOff x="5893" y="2659"/>
              <a:chExt cx="466" cy="115"/>
            </a:xfrm>
          </p:grpSpPr>
          <p:sp>
            <p:nvSpPr>
              <p:cNvPr id="10307" name="Rectangle 29"/>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8" name="Rectangle 30"/>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9" name="Rectangle 31"/>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10" name="Rectangle 32"/>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6" name="Group 33"/>
            <p:cNvGrpSpPr>
              <a:grpSpLocks/>
            </p:cNvGrpSpPr>
            <p:nvPr userDrawn="1"/>
          </p:nvGrpSpPr>
          <p:grpSpPr bwMode="auto">
            <a:xfrm>
              <a:off x="5893" y="2251"/>
              <a:ext cx="466" cy="119"/>
              <a:chOff x="5893" y="2251"/>
              <a:chExt cx="466" cy="119"/>
            </a:xfrm>
          </p:grpSpPr>
          <p:sp>
            <p:nvSpPr>
              <p:cNvPr id="10303" name="Rectangle 34"/>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4" name="Rectangle 35"/>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5" name="Rectangle 36"/>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6" name="Rectangle 37"/>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7" name="Group 38"/>
            <p:cNvGrpSpPr>
              <a:grpSpLocks/>
            </p:cNvGrpSpPr>
            <p:nvPr userDrawn="1"/>
          </p:nvGrpSpPr>
          <p:grpSpPr bwMode="auto">
            <a:xfrm>
              <a:off x="5893" y="2886"/>
              <a:ext cx="466" cy="115"/>
              <a:chOff x="5893" y="2886"/>
              <a:chExt cx="466" cy="115"/>
            </a:xfrm>
          </p:grpSpPr>
          <p:sp>
            <p:nvSpPr>
              <p:cNvPr id="10299" name="Rectangle 39"/>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0" name="Rectangle 40"/>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1" name="Rectangle 41"/>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302" name="Rectangle 42"/>
              <p:cNvSpPr>
                <a:spLocks noChangeArrowheads="1"/>
              </p:cNvSpPr>
              <p:nvPr userDrawn="1"/>
            </p:nvSpPr>
            <p:spPr bwMode="auto">
              <a:xfrm flipV="1">
                <a:off x="5893" y="2886"/>
                <a:ext cx="117" cy="115"/>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8" name="Group 43"/>
            <p:cNvGrpSpPr>
              <a:grpSpLocks/>
            </p:cNvGrpSpPr>
            <p:nvPr userDrawn="1"/>
          </p:nvGrpSpPr>
          <p:grpSpPr bwMode="auto">
            <a:xfrm>
              <a:off x="5893" y="3022"/>
              <a:ext cx="466" cy="115"/>
              <a:chOff x="5893" y="3022"/>
              <a:chExt cx="466" cy="115"/>
            </a:xfrm>
          </p:grpSpPr>
          <p:sp>
            <p:nvSpPr>
              <p:cNvPr id="10295" name="Rectangle 44"/>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6" name="Rectangle 45"/>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7" name="Rectangle 46"/>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8" name="Rectangle 47"/>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9" name="Group 48"/>
            <p:cNvGrpSpPr>
              <a:grpSpLocks/>
            </p:cNvGrpSpPr>
            <p:nvPr userDrawn="1"/>
          </p:nvGrpSpPr>
          <p:grpSpPr bwMode="auto">
            <a:xfrm>
              <a:off x="5893" y="3158"/>
              <a:ext cx="466" cy="115"/>
              <a:chOff x="5893" y="3158"/>
              <a:chExt cx="466" cy="115"/>
            </a:xfrm>
          </p:grpSpPr>
          <p:sp>
            <p:nvSpPr>
              <p:cNvPr id="10291" name="Rectangle 49"/>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2" name="Rectangle 50"/>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3" name="Rectangle 51"/>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4" name="Rectangle 52"/>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0" name="Group 53"/>
            <p:cNvGrpSpPr>
              <a:grpSpLocks/>
            </p:cNvGrpSpPr>
            <p:nvPr userDrawn="1"/>
          </p:nvGrpSpPr>
          <p:grpSpPr bwMode="auto">
            <a:xfrm>
              <a:off x="5893" y="3385"/>
              <a:ext cx="466" cy="115"/>
              <a:chOff x="5893" y="3385"/>
              <a:chExt cx="466" cy="115"/>
            </a:xfrm>
          </p:grpSpPr>
          <p:sp>
            <p:nvSpPr>
              <p:cNvPr id="10287" name="Rectangle 54"/>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8" name="Rectangle 55"/>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9" name="Rectangle 56"/>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90" name="Rectangle 57"/>
              <p:cNvSpPr>
                <a:spLocks noChangeArrowheads="1"/>
              </p:cNvSpPr>
              <p:nvPr userDrawn="1"/>
            </p:nvSpPr>
            <p:spPr bwMode="auto">
              <a:xfrm flipV="1">
                <a:off x="5893" y="3385"/>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1" name="Group 58"/>
            <p:cNvGrpSpPr>
              <a:grpSpLocks/>
            </p:cNvGrpSpPr>
            <p:nvPr userDrawn="1"/>
          </p:nvGrpSpPr>
          <p:grpSpPr bwMode="auto">
            <a:xfrm>
              <a:off x="5893" y="3521"/>
              <a:ext cx="466" cy="115"/>
              <a:chOff x="5893" y="3521"/>
              <a:chExt cx="466" cy="115"/>
            </a:xfrm>
          </p:grpSpPr>
          <p:sp>
            <p:nvSpPr>
              <p:cNvPr id="10283" name="Rectangle 59"/>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4" name="Rectangle 60"/>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5" name="Rectangle 61"/>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6" name="Rectangle 62"/>
              <p:cNvSpPr>
                <a:spLocks noChangeArrowheads="1"/>
              </p:cNvSpPr>
              <p:nvPr userDrawn="1"/>
            </p:nvSpPr>
            <p:spPr bwMode="auto">
              <a:xfrm flipV="1">
                <a:off x="5893" y="3521"/>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2" name="Group 63"/>
            <p:cNvGrpSpPr>
              <a:grpSpLocks/>
            </p:cNvGrpSpPr>
            <p:nvPr userDrawn="1"/>
          </p:nvGrpSpPr>
          <p:grpSpPr bwMode="auto">
            <a:xfrm>
              <a:off x="5893" y="3657"/>
              <a:ext cx="466" cy="115"/>
              <a:chOff x="5893" y="3657"/>
              <a:chExt cx="466" cy="115"/>
            </a:xfrm>
          </p:grpSpPr>
          <p:sp>
            <p:nvSpPr>
              <p:cNvPr id="10279" name="Rectangle 64"/>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0" name="Rectangle 65"/>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1" name="Rectangle 66"/>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82" name="Rectangle 67"/>
              <p:cNvSpPr>
                <a:spLocks noChangeArrowheads="1"/>
              </p:cNvSpPr>
              <p:nvPr userDrawn="1"/>
            </p:nvSpPr>
            <p:spPr bwMode="auto">
              <a:xfrm flipV="1">
                <a:off x="5893" y="3657"/>
                <a:ext cx="117" cy="11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3" name="Group 68"/>
            <p:cNvGrpSpPr>
              <a:grpSpLocks/>
            </p:cNvGrpSpPr>
            <p:nvPr userDrawn="1"/>
          </p:nvGrpSpPr>
          <p:grpSpPr bwMode="auto">
            <a:xfrm>
              <a:off x="5893" y="3884"/>
              <a:ext cx="466" cy="115"/>
              <a:chOff x="5893" y="3884"/>
              <a:chExt cx="466" cy="115"/>
            </a:xfrm>
          </p:grpSpPr>
          <p:sp>
            <p:nvSpPr>
              <p:cNvPr id="10275" name="Rectangle 69"/>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6" name="Rectangle 70"/>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7" name="Rectangle 71"/>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8" name="Rectangle 72"/>
              <p:cNvSpPr>
                <a:spLocks noChangeArrowheads="1"/>
              </p:cNvSpPr>
              <p:nvPr userDrawn="1"/>
            </p:nvSpPr>
            <p:spPr bwMode="auto">
              <a:xfrm flipV="1">
                <a:off x="5893" y="3884"/>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4" name="Group 73"/>
            <p:cNvGrpSpPr>
              <a:grpSpLocks/>
            </p:cNvGrpSpPr>
            <p:nvPr userDrawn="1"/>
          </p:nvGrpSpPr>
          <p:grpSpPr bwMode="auto">
            <a:xfrm>
              <a:off x="5893" y="4026"/>
              <a:ext cx="466" cy="115"/>
              <a:chOff x="5893" y="4026"/>
              <a:chExt cx="466" cy="115"/>
            </a:xfrm>
          </p:grpSpPr>
          <p:sp>
            <p:nvSpPr>
              <p:cNvPr id="10271" name="Rectangle 74"/>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2" name="Rectangle 75"/>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3" name="Rectangle 76"/>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4" name="Rectangle 77"/>
              <p:cNvSpPr>
                <a:spLocks noChangeArrowheads="1"/>
              </p:cNvSpPr>
              <p:nvPr userDrawn="1"/>
            </p:nvSpPr>
            <p:spPr bwMode="auto">
              <a:xfrm flipV="1">
                <a:off x="5893" y="4026"/>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nvGrpSpPr>
            <p:cNvPr id="15" name="Group 78"/>
            <p:cNvGrpSpPr>
              <a:grpSpLocks/>
            </p:cNvGrpSpPr>
            <p:nvPr userDrawn="1"/>
          </p:nvGrpSpPr>
          <p:grpSpPr bwMode="auto">
            <a:xfrm>
              <a:off x="5893" y="4167"/>
              <a:ext cx="466" cy="115"/>
              <a:chOff x="5893" y="4167"/>
              <a:chExt cx="466" cy="115"/>
            </a:xfrm>
          </p:grpSpPr>
          <p:sp>
            <p:nvSpPr>
              <p:cNvPr id="10267" name="Rectangle 79"/>
              <p:cNvSpPr>
                <a:spLocks noChangeArrowheads="1"/>
              </p:cNvSpPr>
              <p:nvPr userDrawn="1"/>
            </p:nvSpPr>
            <p:spPr bwMode="auto">
              <a:xfrm flipV="1">
                <a:off x="6010" y="4167"/>
                <a:ext cx="116" cy="11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8" name="Rectangle 80"/>
              <p:cNvSpPr>
                <a:spLocks noChangeArrowheads="1"/>
              </p:cNvSpPr>
              <p:nvPr userDrawn="1"/>
            </p:nvSpPr>
            <p:spPr bwMode="auto">
              <a:xfrm flipV="1">
                <a:off x="6126" y="4167"/>
                <a:ext cx="116" cy="11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69" name="Rectangle 81"/>
              <p:cNvSpPr>
                <a:spLocks noChangeArrowheads="1"/>
              </p:cNvSpPr>
              <p:nvPr userDrawn="1"/>
            </p:nvSpPr>
            <p:spPr bwMode="auto">
              <a:xfrm flipV="1">
                <a:off x="6242" y="4167"/>
                <a:ext cx="117" cy="11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sp>
            <p:nvSpPr>
              <p:cNvPr id="10270" name="Rectangle 82"/>
              <p:cNvSpPr>
                <a:spLocks noChangeArrowheads="1"/>
              </p:cNvSpPr>
              <p:nvPr userDrawn="1"/>
            </p:nvSpPr>
            <p:spPr bwMode="auto">
              <a:xfrm flipV="1">
                <a:off x="5893" y="4167"/>
                <a:ext cx="117" cy="11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ClrTx/>
                  <a:buFontTx/>
                  <a:buNone/>
                </a:pPr>
                <a:endParaRPr lang="zh-CN" altLang="en-US" b="0">
                  <a:solidFill>
                    <a:srgbClr val="000000"/>
                  </a:solidFill>
                  <a:latin typeface="Calibri" pitchFamily="34" charset="0"/>
                </a:endParaRPr>
              </a:p>
            </p:txBody>
          </p:sp>
        </p:grpSp>
      </p:grpSp>
      <p:sp>
        <p:nvSpPr>
          <p:cNvPr id="10251" name="Rectangle 83"/>
          <p:cNvSpPr>
            <a:spLocks noChangeArrowheads="1"/>
          </p:cNvSpPr>
          <p:nvPr/>
        </p:nvSpPr>
        <p:spPr bwMode="auto">
          <a:xfrm>
            <a:off x="12339150" y="1341439"/>
            <a:ext cx="1590031" cy="1333559"/>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配色参考方案：</a:t>
            </a:r>
          </a:p>
          <a:p>
            <a:pPr eaLnBrk="0" hangingPunct="0">
              <a:lnSpc>
                <a:spcPct val="120000"/>
              </a:lnSpc>
              <a:spcBef>
                <a:spcPct val="20000"/>
              </a:spcBef>
              <a:buClrTx/>
              <a:buFont typeface="Arial" pitchFamily="34" charset="0"/>
              <a:buNone/>
            </a:pPr>
            <a:r>
              <a:rPr lang="zh-CN" altLang="en-US" sz="1100" b="0">
                <a:solidFill>
                  <a:srgbClr val="FFFFFF"/>
                </a:solidFill>
                <a:latin typeface="Calibri" pitchFamily="34" charset="0"/>
              </a:rPr>
              <a:t>建议同一页面内不超过四种颜色，以下是</a:t>
            </a:r>
            <a:r>
              <a:rPr lang="en-US" altLang="zh-CN" sz="1100" b="0">
                <a:solidFill>
                  <a:srgbClr val="FFFFFF"/>
                </a:solidFill>
                <a:latin typeface="Calibri" pitchFamily="34" charset="0"/>
              </a:rPr>
              <a:t>13</a:t>
            </a:r>
            <a:r>
              <a:rPr lang="zh-CN" altLang="en-US" sz="1100" b="0">
                <a:solidFill>
                  <a:srgbClr val="FFFFFF"/>
                </a:solidFill>
                <a:latin typeface="Calibri" pitchFamily="34" charset="0"/>
              </a:rPr>
              <a:t>组配色方案，同一页面内只选择一组使用。（仅供参考）</a:t>
            </a:r>
          </a:p>
        </p:txBody>
      </p:sp>
      <p:sp>
        <p:nvSpPr>
          <p:cNvPr id="10252" name="Rectangle 84"/>
          <p:cNvSpPr>
            <a:spLocks noChangeArrowheads="1"/>
          </p:cNvSpPr>
          <p:nvPr/>
        </p:nvSpPr>
        <p:spPr bwMode="auto">
          <a:xfrm>
            <a:off x="12339146" y="7938"/>
            <a:ext cx="1494756" cy="48717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124" tIns="40063" rIns="80124" bIns="40063">
            <a:spAutoFit/>
          </a:bodyPr>
          <a:lstStyle/>
          <a:p>
            <a:pPr>
              <a:lnSpc>
                <a:spcPct val="120000"/>
              </a:lnSpc>
              <a:buClr>
                <a:srgbClr val="777777"/>
              </a:buClr>
              <a:buSzPct val="60000"/>
              <a:buFont typeface="Wingdings" pitchFamily="2" charset="2"/>
              <a:buNone/>
            </a:pPr>
            <a:r>
              <a:rPr lang="zh-CN" altLang="en-US" sz="1100" b="0">
                <a:solidFill>
                  <a:srgbClr val="FFFFFF"/>
                </a:solidFill>
                <a:latin typeface="Calibri" pitchFamily="34" charset="0"/>
              </a:rPr>
              <a:t>客户或者合作伙伴的标志放在右上角</a:t>
            </a:r>
            <a:r>
              <a:rPr lang="en-US" altLang="zh-CN" sz="1100" b="0">
                <a:solidFill>
                  <a:srgbClr val="FFFFFF"/>
                </a:solidFill>
                <a:latin typeface="Calibri" pitchFamily="34" charset="0"/>
              </a:rPr>
              <a:t>.</a:t>
            </a:r>
            <a:endParaRPr lang="zh-CN" altLang="en-US" sz="1100" b="0">
              <a:solidFill>
                <a:srgbClr val="FFFFFF"/>
              </a:solidFill>
              <a:latin typeface="Calibri" pitchFamily="34" charset="0"/>
            </a:endParaRPr>
          </a:p>
        </p:txBody>
      </p:sp>
      <p:sp>
        <p:nvSpPr>
          <p:cNvPr id="79" name="Rectangle 21"/>
          <p:cNvSpPr>
            <a:spLocks noChangeArrowheads="1"/>
          </p:cNvSpPr>
          <p:nvPr userDrawn="1"/>
        </p:nvSpPr>
        <p:spPr bwMode="auto">
          <a:xfrm>
            <a:off x="5048938" y="6465937"/>
            <a:ext cx="1648911" cy="184666"/>
          </a:xfrm>
          <a:prstGeom prst="rect">
            <a:avLst/>
          </a:prstGeom>
          <a:noFill/>
          <a:ln w="9525" algn="ctr">
            <a:noFill/>
            <a:miter lim="800000"/>
            <a:headEnd/>
            <a:tailEnd/>
          </a:ln>
          <a:effectLst/>
        </p:spPr>
        <p:txBody>
          <a:bodyPr wrap="none" lIns="80082" tIns="0" rIns="80082" bIns="0">
            <a:spAutoFit/>
          </a:bodyPr>
          <a:lstStyle/>
          <a:p>
            <a:pPr defTabSz="801688" eaLnBrk="0" hangingPunct="0">
              <a:buClrTx/>
              <a:buFontTx/>
              <a:buNone/>
              <a:defRPr/>
            </a:pPr>
            <a:r>
              <a:rPr lang="en-US" altLang="zh-CN" sz="1200" b="0" dirty="0">
                <a:solidFill>
                  <a:srgbClr val="000000"/>
                </a:solidFill>
                <a:latin typeface="FrutigerNext LT Medium"/>
                <a:ea typeface="+mn-ea"/>
              </a:rPr>
              <a:t>Huawei Confidential</a:t>
            </a:r>
          </a:p>
        </p:txBody>
      </p:sp>
      <p:sp>
        <p:nvSpPr>
          <p:cNvPr id="81" name="Rectangle 5"/>
          <p:cNvSpPr>
            <a:spLocks noChangeArrowheads="1"/>
          </p:cNvSpPr>
          <p:nvPr userDrawn="1"/>
        </p:nvSpPr>
        <p:spPr bwMode="auto">
          <a:xfrm>
            <a:off x="8463368" y="6489701"/>
            <a:ext cx="240515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lnSpc>
                <a:spcPct val="85000"/>
              </a:lnSpc>
              <a:buClrTx/>
              <a:buFontTx/>
              <a:buNone/>
            </a:pPr>
            <a:r>
              <a:rPr lang="de-DE" altLang="zh-CN" sz="1200" b="0" dirty="0">
                <a:solidFill>
                  <a:srgbClr val="000000"/>
                </a:solidFill>
                <a:latin typeface="FrutigerNext LT Bold" pitchFamily="34" charset="0"/>
                <a:ea typeface="MS PGothic" pitchFamily="34" charset="-128"/>
              </a:rPr>
              <a:t> </a:t>
            </a:r>
            <a:fld id="{A4C34F22-587E-473D-9099-376F4F013A30}" type="slidenum">
              <a:rPr lang="de-DE" altLang="zh-CN" sz="1200" b="0">
                <a:solidFill>
                  <a:srgbClr val="000000"/>
                </a:solidFill>
                <a:latin typeface="FrutigerNext LT Bold" pitchFamily="34" charset="0"/>
                <a:ea typeface="MS PGothic" pitchFamily="34" charset="-128"/>
              </a:rPr>
              <a:pPr eaLnBrk="0" hangingPunct="0">
                <a:lnSpc>
                  <a:spcPct val="85000"/>
                </a:lnSpc>
                <a:buClrTx/>
                <a:buFontTx/>
                <a:buNone/>
              </a:pPr>
              <a:t>‹#›</a:t>
            </a:fld>
            <a:endParaRPr lang="en-GB" altLang="zh-CN" sz="1200" b="0" dirty="0">
              <a:solidFill>
                <a:srgbClr val="000000"/>
              </a:solidFill>
              <a:latin typeface="FrutigerNext LT Bold"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4019" r:id="rId1"/>
  </p:sldLayoutIdLst>
  <p:transition advClick="0" advTm="8000">
    <p:fade thruBlk="1"/>
  </p:transition>
  <p:txStyles>
    <p:title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a:solidFill>
            <a:schemeClr val="tx1"/>
          </a:solidFill>
          <a:latin typeface="+mn-lt"/>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mn-lt"/>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mn-lt"/>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4" y="0"/>
            <a:ext cx="12195175" cy="968188"/>
          </a:xfrm>
          <a:prstGeom prst="rect">
            <a:avLst/>
          </a:prstGeom>
          <a:blipFill>
            <a:blip r:embed="rId1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9"/>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7"/>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5"/>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5045" y="6604620"/>
            <a:ext cx="2596275" cy="154799"/>
          </a:xfrm>
          <a:prstGeom prst="rect">
            <a:avLst/>
          </a:prstGeom>
          <a:noFill/>
          <a:ln>
            <a:noFill/>
          </a:ln>
        </p:spPr>
      </p:pic>
      <p:sp>
        <p:nvSpPr>
          <p:cNvPr id="4" name="Footer Placeholder 3"/>
          <p:cNvSpPr>
            <a:spLocks noGrp="1"/>
          </p:cNvSpPr>
          <p:nvPr>
            <p:ph type="ftr" sz="quarter" idx="3"/>
          </p:nvPr>
        </p:nvSpPr>
        <p:spPr>
          <a:xfrm>
            <a:off x="2063017" y="6521848"/>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7" r:id="rId5"/>
    <p:sldLayoutId id="2147484078" r:id="rId6"/>
    <p:sldLayoutId id="2147484079" r:id="rId7"/>
    <p:sldLayoutId id="2147484080" r:id="rId8"/>
    <p:sldLayoutId id="2147484081" r:id="rId9"/>
    <p:sldLayoutId id="2147484082" r:id="rId10"/>
    <p:sldLayoutId id="2147484083" r:id="rId11"/>
    <p:sldLayoutId id="2147484084" r:id="rId12"/>
    <p:sldLayoutId id="2147484085" r:id="rId13"/>
    <p:sldLayoutId id="2147484105"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3" descr="C:\Users\z00205060\Desktop\CP项目\规范类文件\新建文件夹\巴展视觉物料规范-14.jpg"/>
          <p:cNvPicPr>
            <a:picLocks noChangeAspect="1" noChangeArrowheads="1"/>
          </p:cNvPicPr>
          <p:nvPr userDrawn="1"/>
        </p:nvPicPr>
        <p:blipFill>
          <a:blip r:embed="rId3" cstate="screen"/>
          <a:srcRect/>
          <a:stretch>
            <a:fillRect/>
          </a:stretch>
        </p:blipFill>
        <p:spPr bwMode="auto">
          <a:xfrm>
            <a:off x="4" y="0"/>
            <a:ext cx="12195175" cy="6858736"/>
          </a:xfrm>
          <a:prstGeom prst="rect">
            <a:avLst/>
          </a:prstGeom>
          <a:noFill/>
        </p:spPr>
      </p:pic>
      <p:sp>
        <p:nvSpPr>
          <p:cNvPr id="1487888" name="Text Box 16"/>
          <p:cNvSpPr txBox="1">
            <a:spLocks noChangeArrowheads="1"/>
          </p:cNvSpPr>
          <p:nvPr/>
        </p:nvSpPr>
        <p:spPr bwMode="auto">
          <a:xfrm>
            <a:off x="4432944" y="2061371"/>
            <a:ext cx="3408706" cy="1015574"/>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6000" b="0" dirty="0">
                <a:solidFill>
                  <a:srgbClr val="CC0000"/>
                </a:solidFill>
                <a:latin typeface="Calibri" pitchFamily="34" charset="0"/>
                <a:ea typeface="MS PGothic" pitchFamily="34" charset="-128"/>
                <a:cs typeface="Calibri" pitchFamily="34" charset="0"/>
              </a:rPr>
              <a:t>Thank you</a:t>
            </a:r>
          </a:p>
        </p:txBody>
      </p:sp>
      <p:sp>
        <p:nvSpPr>
          <p:cNvPr id="1487889" name="Text Box 17"/>
          <p:cNvSpPr txBox="1">
            <a:spLocks noChangeArrowheads="1"/>
          </p:cNvSpPr>
          <p:nvPr/>
        </p:nvSpPr>
        <p:spPr bwMode="auto">
          <a:xfrm>
            <a:off x="5342388" y="3245662"/>
            <a:ext cx="1681310" cy="338465"/>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1600" b="0" dirty="0">
                <a:solidFill>
                  <a:srgbClr val="000000">
                    <a:lumMod val="75000"/>
                    <a:lumOff val="25000"/>
                  </a:srgbClr>
                </a:solidFill>
                <a:latin typeface="Calibri" pitchFamily="34" charset="0"/>
                <a:ea typeface="MS PGothic" pitchFamily="34" charset="-128"/>
                <a:cs typeface="Calibri" pitchFamily="34" charset="0"/>
              </a:rPr>
              <a:t>www.huawei.com</a:t>
            </a:r>
          </a:p>
        </p:txBody>
      </p:sp>
      <p:sp>
        <p:nvSpPr>
          <p:cNvPr id="59" name="TextBox 58"/>
          <p:cNvSpPr txBox="1"/>
          <p:nvPr userDrawn="1"/>
        </p:nvSpPr>
        <p:spPr>
          <a:xfrm>
            <a:off x="1624037" y="4562495"/>
            <a:ext cx="9182099"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Copyright©2014 Huawei Technologies Co., Ltd. All Rights Reserved.</a:t>
            </a:r>
            <a:endParaRPr lang="zh-CN" altLang="zh-CN" sz="1300" b="0" dirty="0">
              <a:solidFill>
                <a:srgbClr val="000000">
                  <a:lumMod val="75000"/>
                  <a:lumOff val="25000"/>
                </a:srgbClr>
              </a:solidFill>
              <a:latin typeface="Calibri" pitchFamily="34" charset="0"/>
              <a:ea typeface="宋体" charset="-122"/>
              <a:cs typeface="Calibri" pitchFamily="34" charset="0"/>
            </a:endParaRPr>
          </a:p>
          <a:p>
            <a:pPr algn="just" fontAlgn="auto">
              <a:spcBef>
                <a:spcPts val="0"/>
              </a:spcBef>
              <a:spcAft>
                <a:spcPts val="0"/>
              </a:spcAft>
              <a:buClrTx/>
              <a:buFontTx/>
              <a:buNone/>
              <a:defRPr/>
            </a:pPr>
            <a:r>
              <a:rPr lang="en-US" altLang="zh-CN" sz="1300" b="0" dirty="0">
                <a:solidFill>
                  <a:srgbClr val="000000">
                    <a:lumMod val="75000"/>
                    <a:lumOff val="25000"/>
                  </a:srgbClr>
                </a:solidFill>
                <a:latin typeface="Calibri" pitchFamily="34" charset="0"/>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lumMod val="75000"/>
                  <a:lumOff val="25000"/>
                </a:srgbClr>
              </a:solidFill>
              <a:latin typeface="Calibri" pitchFamily="34" charset="0"/>
              <a:ea typeface="宋体" charset="-122"/>
              <a:cs typeface="Calibri" pitchFamily="34" charset="0"/>
            </a:endParaRPr>
          </a:p>
        </p:txBody>
      </p:sp>
      <p:sp>
        <p:nvSpPr>
          <p:cNvPr id="57"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Calibri" pitchFamily="34" charset="0"/>
              <a:ea typeface="MS PGothic" pitchFamily="34" charset="-128"/>
              <a:cs typeface="Calibri" pitchFamily="34" charset="0"/>
            </a:endParaRPr>
          </a:p>
          <a:p>
            <a:pPr defTabSz="783486" eaLnBrk="0" hangingPunct="0">
              <a:lnSpc>
                <a:spcPct val="85000"/>
              </a:lnSpc>
              <a:buClrTx/>
              <a:buFontTx/>
              <a:buNone/>
            </a:pPr>
            <a:r>
              <a:rPr lang="de-DE" sz="900" b="0" dirty="0">
                <a:solidFill>
                  <a:srgbClr val="000000"/>
                </a:solidFill>
                <a:latin typeface="Calibri" pitchFamily="34" charset="0"/>
                <a:ea typeface="MS PGothic" pitchFamily="34" charset="-128"/>
                <a:cs typeface="Calibri" pitchFamily="34" charset="0"/>
              </a:rPr>
              <a:t>Page </a:t>
            </a:r>
            <a:fld id="{E68EC476-442B-4BB7-9603-F1440C241F3D}" type="slidenum">
              <a:rPr lang="de-DE" sz="900" b="0">
                <a:solidFill>
                  <a:srgbClr val="000000"/>
                </a:solidFill>
                <a:latin typeface="Calibri" pitchFamily="34" charset="0"/>
                <a:ea typeface="MS PGothic" pitchFamily="34" charset="-128"/>
                <a:cs typeface="Calibri" pitchFamily="34" charset="0"/>
              </a:rPr>
              <a:pPr defTabSz="783486" eaLnBrk="0" hangingPunct="0">
                <a:lnSpc>
                  <a:spcPct val="85000"/>
                </a:lnSpc>
                <a:buClrTx/>
                <a:buFontTx/>
                <a:buNone/>
              </a:pPr>
              <a:t>‹#›</a:t>
            </a:fld>
            <a:endParaRPr lang="en-GB" sz="900" b="0" dirty="0">
              <a:solidFill>
                <a:srgbClr val="000000"/>
              </a:solidFill>
              <a:latin typeface="Calibri" pitchFamily="34" charset="0"/>
              <a:ea typeface="MS PGothic" pitchFamily="34" charset="-128"/>
              <a:cs typeface="Calibri" pitchFamily="34" charset="0"/>
            </a:endParaRPr>
          </a:p>
        </p:txBody>
      </p:sp>
      <p:pic>
        <p:nvPicPr>
          <p:cNvPr id="58" name="Picture 87" descr="图片3副本"/>
          <p:cNvPicPr>
            <a:picLocks noChangeAspect="1" noChangeArrowheads="1"/>
          </p:cNvPicPr>
          <p:nvPr userDrawn="1"/>
        </p:nvPicPr>
        <p:blipFill>
          <a:blip r:embed="rId4" cstate="screen"/>
          <a:srcRect/>
          <a:stretch>
            <a:fillRect/>
          </a:stretch>
        </p:blipFill>
        <p:spPr bwMode="auto">
          <a:xfrm>
            <a:off x="10182229" y="6386546"/>
            <a:ext cx="1295400" cy="307975"/>
          </a:xfrm>
          <a:prstGeom prst="rect">
            <a:avLst/>
          </a:prstGeom>
          <a:noFill/>
        </p:spPr>
      </p:pic>
      <p:sp>
        <p:nvSpPr>
          <p:cNvPr id="60" name="Text Box 5"/>
          <p:cNvSpPr txBox="1">
            <a:spLocks noChangeArrowheads="1"/>
          </p:cNvSpPr>
          <p:nvPr userDrawn="1"/>
        </p:nvSpPr>
        <p:spPr bwMode="auto">
          <a:xfrm>
            <a:off x="4683133" y="6478610"/>
            <a:ext cx="2427821"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ea typeface="MS PGothic" pitchFamily="34" charset="-128"/>
                <a:cs typeface="Calibri" pitchFamily="34" charset="0"/>
              </a:rPr>
              <a:t>HUAWEI TECHNOLOGIES CO., LTD.</a:t>
            </a:r>
          </a:p>
        </p:txBody>
      </p:sp>
    </p:spTree>
    <p:extLst>
      <p:ext uri="{BB962C8B-B14F-4D97-AF65-F5344CB8AC3E}">
        <p14:creationId xmlns:p14="http://schemas.microsoft.com/office/powerpoint/2010/main" val="1867032598"/>
      </p:ext>
    </p:extLst>
  </p:cSld>
  <p:clrMap bg1="lt1" tx1="dk1" bg2="lt2" tx2="dk2" accent1="accent1" accent2="accent2" accent3="accent3" accent4="accent4" accent5="accent5" accent6="accent6" hlink="hlink" folHlink="folHlink"/>
  <p:sldLayoutIdLst>
    <p:sldLayoutId id="2147483758" r:id="rId1"/>
  </p:sldLayoutIdLst>
  <p:hf hdr="0" ftr="0" dt="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1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fld id="{6C9CD605-947A-3C4E-98CB-B055F943FEBA}" type="slidenum">
              <a:rPr lang="en-US" smtClean="0">
                <a:solidFill>
                  <a:prstClr val="black">
                    <a:alpha val="50000"/>
                  </a:prstClr>
                </a:solidFill>
                <a:ea typeface="+mn-ea"/>
              </a:rPr>
              <a:pPr fontAlgn="auto">
                <a:spcBef>
                  <a:spcPts val="0"/>
                </a:spcBef>
                <a:spcAft>
                  <a:spcPts val="0"/>
                </a:spcAft>
                <a:buClrTx/>
                <a:buFontTx/>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8"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Tx/>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 id="2147484099" r:id="rId13"/>
    <p:sldLayoutId id="2147484100" r:id="rId1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fld id="{6C9CD605-947A-3C4E-98CB-B055F943FEBA}" type="slidenum">
              <a:rPr lang="en-US" smtClean="0">
                <a:solidFill>
                  <a:prstClr val="black">
                    <a:alpha val="50000"/>
                  </a:prstClr>
                </a:solidFill>
                <a:ea typeface="+mn-ea"/>
              </a:rPr>
              <a:pPr fontAlgn="auto">
                <a:spcBef>
                  <a:spcPts val="0"/>
                </a:spcBef>
                <a:spcAft>
                  <a:spcPts val="0"/>
                </a:spcAft>
                <a:buClrTx/>
                <a:buFont typeface="Wingdings" pitchFamily="2" charset="2"/>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2892150122"/>
      </p:ext>
    </p:extLst>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6" y="0"/>
            <a:ext cx="12195175"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endParaRPr lang="en-US" b="0">
              <a:solidFill>
                <a:prstClr val="white"/>
              </a:solidFill>
            </a:endParaRPr>
          </a:p>
        </p:txBody>
      </p:sp>
      <p:sp>
        <p:nvSpPr>
          <p:cNvPr id="18" name="Rectangle 17"/>
          <p:cNvSpPr/>
          <p:nvPr userDrawn="1"/>
        </p:nvSpPr>
        <p:spPr>
          <a:xfrm>
            <a:off x="1" y="6479195"/>
            <a:ext cx="1221535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FontTx/>
              <a:buNone/>
            </a:pPr>
            <a:r>
              <a:rPr lang="en-US" b="0" dirty="0">
                <a:solidFill>
                  <a:prstClr val="white"/>
                </a:solidFill>
              </a:rPr>
              <a:t> </a:t>
            </a:r>
          </a:p>
        </p:txBody>
      </p:sp>
      <p:sp>
        <p:nvSpPr>
          <p:cNvPr id="19" name="Date Placeholder 3"/>
          <p:cNvSpPr>
            <a:spLocks noGrp="1"/>
          </p:cNvSpPr>
          <p:nvPr>
            <p:ph type="dt" sz="half" idx="2"/>
          </p:nvPr>
        </p:nvSpPr>
        <p:spPr>
          <a:xfrm>
            <a:off x="72982" y="6489325"/>
            <a:ext cx="1639424"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alpha val="50000"/>
                </a:prstClr>
              </a:solidFill>
              <a:ea typeface="+mn-ea"/>
            </a:endParaRPr>
          </a:p>
        </p:txBody>
      </p:sp>
      <p:sp>
        <p:nvSpPr>
          <p:cNvPr id="20" name="Slide Number Placeholder 5"/>
          <p:cNvSpPr>
            <a:spLocks noGrp="1"/>
          </p:cNvSpPr>
          <p:nvPr>
            <p:ph type="sldNum" sz="quarter" idx="4"/>
          </p:nvPr>
        </p:nvSpPr>
        <p:spPr>
          <a:xfrm>
            <a:off x="11571717" y="6504193"/>
            <a:ext cx="607516"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fld id="{6C9CD605-947A-3C4E-98CB-B055F943FEBA}" type="slidenum">
              <a:rPr lang="en-US" smtClean="0">
                <a:solidFill>
                  <a:prstClr val="black">
                    <a:alpha val="50000"/>
                  </a:prstClr>
                </a:solidFill>
                <a:ea typeface="+mn-ea"/>
              </a:rPr>
              <a:pPr fontAlgn="auto">
                <a:spcBef>
                  <a:spcPts val="0"/>
                </a:spcBef>
                <a:spcAft>
                  <a:spcPts val="0"/>
                </a:spcAft>
                <a:buClrTx/>
                <a:buFont typeface="Wingdings" pitchFamily="2" charset="2"/>
                <a:buNone/>
              </a:pPr>
              <a:t>‹#›</a:t>
            </a:fld>
            <a:endParaRPr lang="en-US" dirty="0">
              <a:solidFill>
                <a:prstClr val="black">
                  <a:alpha val="50000"/>
                </a:prstClr>
              </a:solidFill>
              <a:ea typeface="+mn-ea"/>
            </a:endParaRPr>
          </a:p>
        </p:txBody>
      </p:sp>
      <p:pic>
        <p:nvPicPr>
          <p:cNvPr id="21" name="Picture 20"/>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030133" y="6521843"/>
            <a:ext cx="1495253" cy="311318"/>
          </a:xfrm>
          <a:prstGeom prst="rect">
            <a:avLst/>
          </a:prstGeom>
        </p:spPr>
      </p:pic>
      <p:sp>
        <p:nvSpPr>
          <p:cNvPr id="2" name="Title Placeholder 1"/>
          <p:cNvSpPr>
            <a:spLocks noGrp="1"/>
          </p:cNvSpPr>
          <p:nvPr>
            <p:ph type="title"/>
          </p:nvPr>
        </p:nvSpPr>
        <p:spPr>
          <a:xfrm>
            <a:off x="315043" y="197831"/>
            <a:ext cx="11509196"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5043" y="1300481"/>
            <a:ext cx="11509196"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5043" y="6604616"/>
            <a:ext cx="2596275" cy="154799"/>
          </a:xfrm>
          <a:prstGeom prst="rect">
            <a:avLst/>
          </a:prstGeom>
          <a:noFill/>
          <a:ln>
            <a:noFill/>
          </a:ln>
        </p:spPr>
      </p:pic>
      <p:sp>
        <p:nvSpPr>
          <p:cNvPr id="4" name="Footer Placeholder 3"/>
          <p:cNvSpPr>
            <a:spLocks noGrp="1"/>
          </p:cNvSpPr>
          <p:nvPr>
            <p:ph type="ftr" sz="quarter" idx="3"/>
          </p:nvPr>
        </p:nvSpPr>
        <p:spPr>
          <a:xfrm>
            <a:off x="2063017" y="6521844"/>
            <a:ext cx="7342512"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pPr fontAlgn="auto">
              <a:spcBef>
                <a:spcPts val="0"/>
              </a:spcBef>
              <a:spcAft>
                <a:spcPts val="0"/>
              </a:spcAft>
              <a:buClrTx/>
              <a:buFont typeface="Wingdings" pitchFamily="2" charset="2"/>
              <a:buNone/>
            </a:pPr>
            <a:endParaRPr lang="en-US" dirty="0">
              <a:solidFill>
                <a:prstClr val="black">
                  <a:tint val="75000"/>
                </a:prstClr>
              </a:solidFill>
              <a:ea typeface="+mn-ea"/>
            </a:endParaRPr>
          </a:p>
        </p:txBody>
      </p:sp>
    </p:spTree>
    <p:extLst>
      <p:ext uri="{BB962C8B-B14F-4D97-AF65-F5344CB8AC3E}">
        <p14:creationId xmlns:p14="http://schemas.microsoft.com/office/powerpoint/2010/main" val="1248866231"/>
      </p:ext>
    </p:extLst>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4" cstate="print">
              <a:duotone>
                <a:prstClr val="black"/>
                <a:schemeClr val="accent4">
                  <a:tint val="45000"/>
                  <a:satMod val="400000"/>
                </a:schemeClr>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5" r:id="rId1"/>
    <p:sldLayoutId id="2147484038" r:id="rId2"/>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1607" y="6356"/>
            <a:ext cx="12193589" cy="6851651"/>
          </a:xfrm>
          <a:prstGeom prst="rect">
            <a:avLst/>
          </a:prstGeom>
          <a:blipFill dpi="0" rotWithShape="1">
            <a:blip r:embed="rId3" cstate="print">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53" tIns="45676" rIns="91353" bIns="45676" rtlCol="0" anchor="ctr"/>
          <a:lstStyle/>
          <a:p>
            <a:pPr algn="ctr"/>
            <a:endParaRPr lang="zh-CN" altLang="en-US">
              <a:solidFill>
                <a:prstClr val="white"/>
              </a:solidFill>
            </a:endParaRPr>
          </a:p>
        </p:txBody>
      </p:sp>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88" r:id="rId1"/>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238" name="Picture 94"/>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993" y="1080030"/>
            <a:ext cx="12193194" cy="3185471"/>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8"/>
          <p:cNvSpPr>
            <a:spLocks noGrp="1" noChangeArrowheads="1"/>
          </p:cNvSpPr>
          <p:nvPr>
            <p:ph type="title"/>
          </p:nvPr>
        </p:nvSpPr>
        <p:spPr bwMode="auto">
          <a:xfrm>
            <a:off x="876307" y="4500026"/>
            <a:ext cx="9301163" cy="579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676" rIns="91353" bIns="45676" numCol="1" anchor="t" anchorCtr="0" compatLnSpc="1">
            <a:prstTxWarp prst="textNoShape">
              <a:avLst/>
            </a:prstTxWarp>
            <a:spAutoFit/>
          </a:bodyPr>
          <a:lstStyle/>
          <a:p>
            <a:pPr lvl="0"/>
            <a:r>
              <a:rPr lang="en-US" altLang="zh-CN" dirty="0"/>
              <a:t>Click to edit Master title style</a:t>
            </a:r>
            <a:endParaRPr lang="zh-CN" altLang="en-US" dirty="0"/>
          </a:p>
        </p:txBody>
      </p:sp>
      <p:sp>
        <p:nvSpPr>
          <p:cNvPr id="6224" name="Text Box 80"/>
          <p:cNvSpPr txBox="1">
            <a:spLocks noChangeArrowheads="1"/>
          </p:cNvSpPr>
          <p:nvPr userDrawn="1"/>
        </p:nvSpPr>
        <p:spPr bwMode="auto">
          <a:xfrm>
            <a:off x="-3846513" y="1330347"/>
            <a:ext cx="3702050" cy="1771807"/>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lgn="ctr">
                <a:solidFill>
                  <a:srgbClr val="B2B2B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268" tIns="39136" rIns="78268" bIns="39136">
            <a:spAutoFit/>
          </a:bodyPr>
          <a:lstStyle>
            <a:lvl1pPr defTabSz="784225" eaLnBrk="0" hangingPunct="0">
              <a:defRPr>
                <a:solidFill>
                  <a:schemeClr val="tx1"/>
                </a:solidFill>
                <a:latin typeface="Calibri" pitchFamily="34" charset="0"/>
                <a:ea typeface="宋体" charset="-122"/>
              </a:defRPr>
            </a:lvl1pPr>
            <a:lvl2pPr marL="390525" defTabSz="784225" eaLnBrk="0" hangingPunct="0">
              <a:defRPr>
                <a:solidFill>
                  <a:schemeClr val="tx1"/>
                </a:solidFill>
                <a:latin typeface="Calibri" pitchFamily="34" charset="0"/>
                <a:ea typeface="宋体" charset="-122"/>
              </a:defRPr>
            </a:lvl2pPr>
            <a:lvl3pPr marL="784225" defTabSz="784225" eaLnBrk="0" hangingPunct="0">
              <a:defRPr>
                <a:solidFill>
                  <a:schemeClr val="tx1"/>
                </a:solidFill>
                <a:latin typeface="Calibri" pitchFamily="34" charset="0"/>
                <a:ea typeface="宋体" charset="-122"/>
              </a:defRPr>
            </a:lvl3pPr>
            <a:lvl4pPr marL="1174750" defTabSz="784225" eaLnBrk="0" hangingPunct="0">
              <a:defRPr>
                <a:solidFill>
                  <a:schemeClr val="tx1"/>
                </a:solidFill>
                <a:latin typeface="Calibri" pitchFamily="34" charset="0"/>
                <a:ea typeface="宋体" charset="-122"/>
              </a:defRPr>
            </a:lvl4pPr>
            <a:lvl5pPr marL="1566863" defTabSz="784225" eaLnBrk="0" hangingPunct="0">
              <a:defRPr>
                <a:solidFill>
                  <a:schemeClr val="tx1"/>
                </a:solidFill>
                <a:latin typeface="Calibri" pitchFamily="34" charset="0"/>
                <a:ea typeface="宋体" charset="-122"/>
              </a:defRPr>
            </a:lvl5pPr>
            <a:lvl6pPr marL="2024063" defTabSz="784225" eaLnBrk="0" fontAlgn="base" hangingPunct="0">
              <a:spcBef>
                <a:spcPct val="0"/>
              </a:spcBef>
              <a:spcAft>
                <a:spcPct val="0"/>
              </a:spcAft>
              <a:defRPr>
                <a:solidFill>
                  <a:schemeClr val="tx1"/>
                </a:solidFill>
                <a:latin typeface="Calibri" pitchFamily="34" charset="0"/>
                <a:ea typeface="宋体" charset="-122"/>
              </a:defRPr>
            </a:lvl6pPr>
            <a:lvl7pPr marL="2481263" defTabSz="784225" eaLnBrk="0" fontAlgn="base" hangingPunct="0">
              <a:spcBef>
                <a:spcPct val="0"/>
              </a:spcBef>
              <a:spcAft>
                <a:spcPct val="0"/>
              </a:spcAft>
              <a:defRPr>
                <a:solidFill>
                  <a:schemeClr val="tx1"/>
                </a:solidFill>
                <a:latin typeface="Calibri" pitchFamily="34" charset="0"/>
                <a:ea typeface="宋体" charset="-122"/>
              </a:defRPr>
            </a:lvl7pPr>
            <a:lvl8pPr marL="2938463" defTabSz="784225" eaLnBrk="0" fontAlgn="base" hangingPunct="0">
              <a:spcBef>
                <a:spcPct val="0"/>
              </a:spcBef>
              <a:spcAft>
                <a:spcPct val="0"/>
              </a:spcAft>
              <a:defRPr>
                <a:solidFill>
                  <a:schemeClr val="tx1"/>
                </a:solidFill>
                <a:latin typeface="Calibri" pitchFamily="34" charset="0"/>
                <a:ea typeface="宋体" charset="-122"/>
              </a:defRPr>
            </a:lvl8pPr>
            <a:lvl9pPr marL="3395663" defTabSz="784225" eaLnBrk="0" fontAlgn="base" hangingPunct="0">
              <a:spcBef>
                <a:spcPct val="0"/>
              </a:spcBef>
              <a:spcAft>
                <a:spcPct val="0"/>
              </a:spcAft>
              <a:defRPr>
                <a:solidFill>
                  <a:schemeClr val="tx1"/>
                </a:solidFill>
                <a:latin typeface="Calibri" pitchFamily="34" charset="0"/>
                <a:ea typeface="宋体" charset="-122"/>
              </a:defRPr>
            </a:lvl9pPr>
          </a:lstStyle>
          <a:p>
            <a:pPr algn="r">
              <a:lnSpc>
                <a:spcPct val="125000"/>
              </a:lnSpc>
              <a:buClrTx/>
              <a:buFontTx/>
              <a:buNone/>
            </a:pPr>
            <a:r>
              <a:rPr lang="en-US" sz="1100" b="0" noProof="1">
                <a:solidFill>
                  <a:srgbClr val="FFFFFF"/>
                </a:solidFill>
                <a:latin typeface="FrutigerNext LT Regular" pitchFamily="34" charset="0"/>
                <a:ea typeface="ＭＳ Ｐゴシック" pitchFamily="34" charset="-128"/>
              </a:rPr>
              <a:t>Slide title</a:t>
            </a:r>
            <a:r>
              <a:rPr lang="en-US" altLang="zh-CN" sz="1100" b="0" dirty="0">
                <a:solidFill>
                  <a:srgbClr val="FFFFFF"/>
                </a:solidFill>
                <a:latin typeface="FrutigerNext LT Regular" pitchFamily="34" charset="0"/>
                <a:ea typeface="ＭＳ Ｐゴシック" pitchFamily="34" charset="-128"/>
              </a:rPr>
              <a:t> </a:t>
            </a:r>
            <a:r>
              <a:rPr lang="en-US" altLang="zh-CN" sz="1100" b="0" dirty="0">
                <a:solidFill>
                  <a:srgbClr val="FFFFFF"/>
                </a:solidFill>
                <a:latin typeface="FrutigerNext LT Regular" pitchFamily="34" charset="0"/>
                <a:ea typeface="华文细黑" pitchFamily="2" charset="-122"/>
              </a:rPr>
              <a:t>:40-47pt  </a:t>
            </a:r>
          </a:p>
          <a:p>
            <a:pPr algn="r">
              <a:lnSpc>
                <a:spcPct val="125000"/>
              </a:lnSpc>
              <a:buClrTx/>
              <a:buFontTx/>
              <a:buNone/>
            </a:pPr>
            <a:r>
              <a:rPr lang="en-US" sz="1100" b="0" noProof="1">
                <a:solidFill>
                  <a:srgbClr val="FFFFFF"/>
                </a:solidFill>
                <a:latin typeface="FrutigerNext LT Regular" pitchFamily="34" charset="0"/>
                <a:ea typeface="ＭＳ Ｐゴシック" pitchFamily="34" charset="-128"/>
              </a:rPr>
              <a:t>Slide subtitle </a:t>
            </a:r>
            <a:r>
              <a:rPr lang="en-US" altLang="zh-CN" sz="1100" b="0" dirty="0">
                <a:solidFill>
                  <a:srgbClr val="FFFFFF"/>
                </a:solidFill>
                <a:latin typeface="FrutigerNext LT Regular" pitchFamily="34" charset="0"/>
                <a:ea typeface="华文细黑" pitchFamily="2" charset="-122"/>
              </a:rPr>
              <a:t>:26-30pt</a:t>
            </a:r>
          </a:p>
          <a:p>
            <a:pPr algn="r">
              <a:lnSpc>
                <a:spcPct val="125000"/>
              </a:lnSpc>
              <a:buClrTx/>
              <a:buFontTx/>
              <a:buNone/>
            </a:pPr>
            <a:r>
              <a:rPr lang="en-US" altLang="zh-CN" sz="1100" b="0" dirty="0">
                <a:solidFill>
                  <a:srgbClr val="FFFFFF"/>
                </a:solidFill>
                <a:latin typeface="FrutigerNext LT Regular" pitchFamily="34" charset="0"/>
                <a:ea typeface="华文细黑" pitchFamily="2" charset="-122"/>
              </a:rPr>
              <a:t>Color::white</a:t>
            </a:r>
          </a:p>
          <a:p>
            <a:pPr algn="r">
              <a:lnSpc>
                <a:spcPct val="125000"/>
              </a:lnSpc>
              <a:buClrTx/>
              <a:buFontTx/>
              <a:buNone/>
            </a:pPr>
            <a:r>
              <a:rPr lang="zh-CN" altLang="en-US" sz="1100" b="0" dirty="0">
                <a:solidFill>
                  <a:srgbClr val="FFFFFF"/>
                </a:solidFill>
                <a:latin typeface="FrutigerNext LT Regular" pitchFamily="34" charset="0"/>
                <a:ea typeface="ＭＳ Ｐゴシック" pitchFamily="34" charset="-128"/>
              </a:rPr>
              <a:t> </a:t>
            </a:r>
            <a:r>
              <a:rPr lang="en-US" altLang="zh-CN" sz="1100" b="0" dirty="0">
                <a:solidFill>
                  <a:srgbClr val="FFFFFF"/>
                </a:solidFill>
                <a:latin typeface="FrutigerNext LT Regular" pitchFamily="34" charset="0"/>
                <a:ea typeface="ＭＳ Ｐゴシック" pitchFamily="34" charset="-128"/>
              </a:rPr>
              <a:t>Corporate Font </a:t>
            </a:r>
            <a:r>
              <a:rPr lang="en-US" altLang="zh-CN" sz="1100" b="0" dirty="0">
                <a:solidFill>
                  <a:srgbClr val="FFFFFF"/>
                </a:solidFill>
                <a:latin typeface="FrutigerNext LT Regular" pitchFamily="34" charset="0"/>
                <a:ea typeface="华文细黑" pitchFamily="2" charset="-122"/>
              </a:rPr>
              <a:t>:</a:t>
            </a:r>
          </a:p>
          <a:p>
            <a:pPr algn="r">
              <a:lnSpc>
                <a:spcPct val="125000"/>
              </a:lnSpc>
              <a:buClrTx/>
              <a:buFontTx/>
              <a:buNone/>
            </a:pPr>
            <a:r>
              <a:rPr lang="en-US" altLang="zh-CN" sz="1100" b="0" dirty="0" err="1">
                <a:solidFill>
                  <a:srgbClr val="FFFFFF"/>
                </a:solidFill>
                <a:latin typeface="FrutigerNext LT Regular" pitchFamily="34" charset="0"/>
                <a:ea typeface="华文细黑" pitchFamily="2" charset="-122"/>
              </a:rPr>
              <a:t>FrutigerNext</a:t>
            </a:r>
            <a:r>
              <a:rPr lang="en-US" altLang="zh-CN" sz="1100" b="0" dirty="0">
                <a:solidFill>
                  <a:srgbClr val="FFFFFF"/>
                </a:solidFill>
                <a:latin typeface="FrutigerNext LT Regular" pitchFamily="34" charset="0"/>
                <a:ea typeface="华文细黑" pitchFamily="2" charset="-122"/>
              </a:rPr>
              <a:t> LT Medium</a:t>
            </a:r>
          </a:p>
          <a:p>
            <a:pPr algn="r">
              <a:lnSpc>
                <a:spcPct val="125000"/>
              </a:lnSpc>
              <a:buClrTx/>
              <a:buFontTx/>
              <a:buNone/>
            </a:pPr>
            <a:r>
              <a:rPr lang="en-US" altLang="zh-CN" sz="1100" b="0" dirty="0">
                <a:solidFill>
                  <a:srgbClr val="FFFFFF"/>
                </a:solidFill>
                <a:latin typeface="FrutigerNext LT Regular" pitchFamily="34" charset="0"/>
                <a:ea typeface="ＭＳ Ｐゴシック" pitchFamily="34" charset="-128"/>
              </a:rPr>
              <a:t>Font to be used by customers and </a:t>
            </a:r>
          </a:p>
          <a:p>
            <a:pPr algn="r">
              <a:lnSpc>
                <a:spcPct val="125000"/>
              </a:lnSpc>
              <a:buClrTx/>
              <a:buFontTx/>
              <a:buNone/>
            </a:pPr>
            <a:r>
              <a:rPr lang="en-US" altLang="zh-CN" sz="1100" b="0" dirty="0">
                <a:solidFill>
                  <a:srgbClr val="FFFFFF"/>
                </a:solidFill>
                <a:latin typeface="FrutigerNext LT Regular" pitchFamily="34" charset="0"/>
                <a:ea typeface="ＭＳ Ｐゴシック" pitchFamily="34" charset="-128"/>
              </a:rPr>
              <a:t>partners </a:t>
            </a:r>
            <a:r>
              <a:rPr lang="en-US" altLang="zh-CN" sz="1100" b="0" dirty="0">
                <a:solidFill>
                  <a:srgbClr val="FFFFFF"/>
                </a:solidFill>
                <a:latin typeface="FrutigerNext LT Regular" pitchFamily="34" charset="0"/>
                <a:ea typeface="华文细黑" pitchFamily="2" charset="-122"/>
              </a:rPr>
              <a:t>: </a:t>
            </a:r>
          </a:p>
          <a:p>
            <a:pPr algn="r">
              <a:lnSpc>
                <a:spcPct val="125000"/>
              </a:lnSpc>
              <a:buClrTx/>
              <a:buFontTx/>
              <a:buNone/>
            </a:pPr>
            <a:r>
              <a:rPr lang="en-US" altLang="zh-CN" sz="1100" b="0" dirty="0">
                <a:solidFill>
                  <a:srgbClr val="FFFFFF"/>
                </a:solidFill>
                <a:latin typeface="FrutigerNext LT Regular" pitchFamily="34" charset="0"/>
                <a:ea typeface="华文细黑" pitchFamily="2" charset="-122"/>
              </a:rPr>
              <a:t>Arial</a:t>
            </a:r>
          </a:p>
        </p:txBody>
      </p:sp>
      <p:sp>
        <p:nvSpPr>
          <p:cNvPr id="310" name="Rectangle 19"/>
          <p:cNvSpPr>
            <a:spLocks noGrp="1" noChangeArrowheads="1"/>
          </p:cNvSpPr>
          <p:nvPr>
            <p:ph type="dt" sz="quarter" idx="2"/>
          </p:nvPr>
        </p:nvSpPr>
        <p:spPr bwMode="auto">
          <a:xfrm>
            <a:off x="876306" y="479428"/>
            <a:ext cx="2158999" cy="205184"/>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rgbClr val="B2B2B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sz="1300">
                <a:latin typeface="+mn-lt"/>
                <a:ea typeface="+mn-ea"/>
              </a:defRPr>
            </a:lvl1pPr>
          </a:lstStyle>
          <a:p>
            <a:pPr>
              <a:buClrTx/>
              <a:buFontTx/>
              <a:buNone/>
              <a:defRPr/>
            </a:pPr>
            <a:endParaRPr lang="en-US" altLang="zh-CN" b="0">
              <a:solidFill>
                <a:srgbClr val="000000"/>
              </a:solidFill>
            </a:endParaRPr>
          </a:p>
        </p:txBody>
      </p:sp>
      <p:sp>
        <p:nvSpPr>
          <p:cNvPr id="152" name="Text Box 5"/>
          <p:cNvSpPr txBox="1">
            <a:spLocks noChangeArrowheads="1"/>
          </p:cNvSpPr>
          <p:nvPr userDrawn="1"/>
        </p:nvSpPr>
        <p:spPr bwMode="auto">
          <a:xfrm>
            <a:off x="876303" y="6230958"/>
            <a:ext cx="2748368"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solidFill>
                <a:latin typeface="FrutigerNext LT Bold" pitchFamily="34" charset="0"/>
                <a:ea typeface="MS PGothic" pitchFamily="34" charset="-128"/>
              </a:rPr>
              <a:t>HUAWEI TECHNOLOGIES CO., LTD.</a:t>
            </a:r>
          </a:p>
        </p:txBody>
      </p:sp>
      <p:pic>
        <p:nvPicPr>
          <p:cNvPr id="6243" name="Picture 77" descr="Logo"/>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610874" y="5697557"/>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
          <p:cNvSpPr txBox="1">
            <a:spLocks noChangeArrowheads="1"/>
          </p:cNvSpPr>
          <p:nvPr userDrawn="1"/>
        </p:nvSpPr>
        <p:spPr bwMode="auto">
          <a:xfrm>
            <a:off x="9867908" y="3831143"/>
            <a:ext cx="1464392" cy="276910"/>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200" dirty="0">
                <a:solidFill>
                  <a:srgbClr val="000000">
                    <a:lumMod val="65000"/>
                    <a:lumOff val="35000"/>
                  </a:srgbClr>
                </a:solidFill>
                <a:latin typeface="FrutigerNext LT Bold" pitchFamily="34" charset="0"/>
                <a:ea typeface="MS PGothic" pitchFamily="34" charset="-128"/>
              </a:rPr>
              <a:t>www.huawei.com</a:t>
            </a:r>
          </a:p>
        </p:txBody>
      </p:sp>
    </p:spTree>
    <p:extLst>
      <p:ext uri="{BB962C8B-B14F-4D97-AF65-F5344CB8AC3E}">
        <p14:creationId xmlns:p14="http://schemas.microsoft.com/office/powerpoint/2010/main" val="3356417782"/>
      </p:ext>
    </p:extLst>
  </p:cSld>
  <p:clrMap bg1="lt1" tx1="dk1" bg2="lt2" tx2="dk2" accent1="accent1" accent2="accent2" accent3="accent3" accent4="accent4" accent5="accent5" accent6="accent6" hlink="hlink" folHlink="folHlink"/>
  <p:sldLayoutIdLst>
    <p:sldLayoutId id="2147483792" r:id="rId1"/>
  </p:sldLayoutIdLst>
  <p:transition advClick="0" advTm="8000">
    <p:fade thruBlk="1"/>
  </p:transition>
  <p:txStyles>
    <p:titleStyle>
      <a:lvl1pPr algn="l" rtl="0" eaLnBrk="0" fontAlgn="base" hangingPunct="0">
        <a:spcBef>
          <a:spcPct val="0"/>
        </a:spcBef>
        <a:spcAft>
          <a:spcPct val="0"/>
        </a:spcAft>
        <a:defRPr sz="3200" b="1">
          <a:solidFill>
            <a:srgbClr val="333333"/>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tx1"/>
          </a:solidFill>
          <a:latin typeface="FrutigerNext LT Medium" pitchFamily="34" charset="0"/>
          <a:ea typeface="黑体" pitchFamily="49" charset="-122"/>
          <a:cs typeface="宋体"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579" indent="-342579"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0" fontAlgn="base" hangingPunct="0">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0" fontAlgn="base" hangingPunct="0">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0" fontAlgn="base" hangingPunct="0">
        <a:spcBef>
          <a:spcPct val="20000"/>
        </a:spcBef>
        <a:spcAft>
          <a:spcPct val="0"/>
        </a:spcAft>
        <a:buChar char="–"/>
        <a:defRPr sz="1600">
          <a:solidFill>
            <a:schemeClr val="tx1"/>
          </a:solidFill>
          <a:latin typeface="+mn-lt"/>
          <a:ea typeface="+mn-ea"/>
          <a:cs typeface="+mn-cs"/>
        </a:defRPr>
      </a:lvl4pPr>
      <a:lvl5pPr marL="2055454" indent="-228386" algn="l" rtl="0" eaLnBrk="0" fontAlgn="base" hangingPunct="0">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6" cstate="print">
            <a:extLst>
              <a:ext uri="{28A0092B-C50C-407E-A947-70E740481C1C}">
                <a14:useLocalDpi xmlns:a14="http://schemas.microsoft.com/office/drawing/2010/main" val="0"/>
              </a:ext>
            </a:extLst>
          </a:blip>
          <a:srcRect l="2816" t="-21582" r="9264" b="21582"/>
          <a:stretch/>
        </p:blipFill>
        <p:spPr>
          <a:xfrm>
            <a:off x="5" y="156343"/>
            <a:ext cx="12195176" cy="6701660"/>
          </a:xfrm>
          <a:prstGeom prst="rect">
            <a:avLst/>
          </a:prstGeom>
        </p:spPr>
      </p:pic>
      <p:sp>
        <p:nvSpPr>
          <p:cNvPr id="59" name="Freeform 5"/>
          <p:cNvSpPr>
            <a:spLocks/>
          </p:cNvSpPr>
          <p:nvPr userDrawn="1"/>
        </p:nvSpPr>
        <p:spPr bwMode="auto">
          <a:xfrm>
            <a:off x="0" y="6200944"/>
            <a:ext cx="9643892" cy="657089"/>
          </a:xfrm>
          <a:custGeom>
            <a:avLst/>
            <a:gdLst>
              <a:gd name="T0" fmla="*/ 1619 w 1650"/>
              <a:gd name="T1" fmla="*/ 110 h 110"/>
              <a:gd name="T2" fmla="*/ 1650 w 1650"/>
              <a:gd name="T3" fmla="*/ 0 h 110"/>
              <a:gd name="T4" fmla="*/ 0 w 1650"/>
              <a:gd name="T5" fmla="*/ 0 h 110"/>
              <a:gd name="T6" fmla="*/ 0 w 1650"/>
              <a:gd name="T7" fmla="*/ 110 h 110"/>
              <a:gd name="T8" fmla="*/ 1619 w 1650"/>
              <a:gd name="T9" fmla="*/ 110 h 110"/>
            </a:gdLst>
            <a:ahLst/>
            <a:cxnLst>
              <a:cxn ang="0">
                <a:pos x="T0" y="T1"/>
              </a:cxn>
              <a:cxn ang="0">
                <a:pos x="T2" y="T3"/>
              </a:cxn>
              <a:cxn ang="0">
                <a:pos x="T4" y="T5"/>
              </a:cxn>
              <a:cxn ang="0">
                <a:pos x="T6" y="T7"/>
              </a:cxn>
              <a:cxn ang="0">
                <a:pos x="T8" y="T9"/>
              </a:cxn>
            </a:cxnLst>
            <a:rect l="0" t="0" r="r" b="b"/>
            <a:pathLst>
              <a:path w="1650" h="110">
                <a:moveTo>
                  <a:pt x="1619" y="110"/>
                </a:moveTo>
                <a:cubicBezTo>
                  <a:pt x="1641" y="58"/>
                  <a:pt x="1648" y="22"/>
                  <a:pt x="1650" y="0"/>
                </a:cubicBezTo>
                <a:cubicBezTo>
                  <a:pt x="1650" y="0"/>
                  <a:pt x="0" y="0"/>
                  <a:pt x="0" y="0"/>
                </a:cubicBezTo>
                <a:cubicBezTo>
                  <a:pt x="0" y="110"/>
                  <a:pt x="0" y="110"/>
                  <a:pt x="0" y="110"/>
                </a:cubicBezTo>
                <a:lnTo>
                  <a:pt x="1619"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60" name="Freeform 6"/>
          <p:cNvSpPr>
            <a:spLocks/>
          </p:cNvSpPr>
          <p:nvPr userDrawn="1"/>
        </p:nvSpPr>
        <p:spPr bwMode="auto">
          <a:xfrm>
            <a:off x="9545105" y="6200944"/>
            <a:ext cx="2648117" cy="657089"/>
          </a:xfrm>
          <a:custGeom>
            <a:avLst/>
            <a:gdLst>
              <a:gd name="T0" fmla="*/ 0 w 453"/>
              <a:gd name="T1" fmla="*/ 110 h 110"/>
              <a:gd name="T2" fmla="*/ 38 w 453"/>
              <a:gd name="T3" fmla="*/ 0 h 110"/>
              <a:gd name="T4" fmla="*/ 453 w 453"/>
              <a:gd name="T5" fmla="*/ 0 h 110"/>
              <a:gd name="T6" fmla="*/ 453 w 453"/>
              <a:gd name="T7" fmla="*/ 110 h 110"/>
              <a:gd name="T8" fmla="*/ 0 w 453"/>
              <a:gd name="T9" fmla="*/ 110 h 110"/>
            </a:gdLst>
            <a:ahLst/>
            <a:cxnLst>
              <a:cxn ang="0">
                <a:pos x="T0" y="T1"/>
              </a:cxn>
              <a:cxn ang="0">
                <a:pos x="T2" y="T3"/>
              </a:cxn>
              <a:cxn ang="0">
                <a:pos x="T4" y="T5"/>
              </a:cxn>
              <a:cxn ang="0">
                <a:pos x="T6" y="T7"/>
              </a:cxn>
              <a:cxn ang="0">
                <a:pos x="T8" y="T9"/>
              </a:cxn>
            </a:cxnLst>
            <a:rect l="0" t="0" r="r" b="b"/>
            <a:pathLst>
              <a:path w="453" h="110">
                <a:moveTo>
                  <a:pt x="0" y="110"/>
                </a:moveTo>
                <a:cubicBezTo>
                  <a:pt x="12" y="51"/>
                  <a:pt x="27" y="18"/>
                  <a:pt x="38" y="0"/>
                </a:cubicBezTo>
                <a:cubicBezTo>
                  <a:pt x="453" y="0"/>
                  <a:pt x="453" y="0"/>
                  <a:pt x="453" y="0"/>
                </a:cubicBezTo>
                <a:cubicBezTo>
                  <a:pt x="453" y="110"/>
                  <a:pt x="453" y="110"/>
                  <a:pt x="453" y="110"/>
                </a:cubicBezTo>
                <a:lnTo>
                  <a:pt x="0" y="11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p:spPr>
        <p:txBody>
          <a:bodyPr vert="horz" wrap="square" lIns="91353" tIns="45676" rIns="91353" bIns="45676" numCol="1" anchor="t" anchorCtr="0" compatLnSpc="1">
            <a:prstTxWarp prst="textNoShape">
              <a:avLst/>
            </a:prstTxWarp>
          </a:bodyPr>
          <a:lstStyle/>
          <a:p>
            <a:endParaRPr lang="zh-CN" altLang="en-US">
              <a:solidFill>
                <a:srgbClr val="000000"/>
              </a:solidFill>
            </a:endParaRPr>
          </a:p>
        </p:txBody>
      </p:sp>
      <p:sp>
        <p:nvSpPr>
          <p:cNvPr id="1470550" name="Rectangle 86"/>
          <p:cNvSpPr>
            <a:spLocks noChangeArrowheads="1"/>
          </p:cNvSpPr>
          <p:nvPr userDrawn="1"/>
        </p:nvSpPr>
        <p:spPr bwMode="auto">
          <a:xfrm>
            <a:off x="7910514" y="6396053"/>
            <a:ext cx="1409700" cy="1101725"/>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dirty="0">
              <a:solidFill>
                <a:srgbClr val="000000"/>
              </a:solidFill>
              <a:latin typeface="FrutigerNext LT Medium"/>
              <a:ea typeface="MS PGothic" pitchFamily="34" charset="-128"/>
            </a:endParaRPr>
          </a:p>
          <a:p>
            <a:pPr defTabSz="783486" eaLnBrk="0" hangingPunct="0">
              <a:lnSpc>
                <a:spcPct val="85000"/>
              </a:lnSpc>
              <a:buClrTx/>
              <a:buFontTx/>
              <a:buNone/>
            </a:pPr>
            <a:r>
              <a:rPr lang="de-DE" sz="900" dirty="0">
                <a:solidFill>
                  <a:srgbClr val="000000"/>
                </a:solidFill>
                <a:latin typeface="FrutigerNext LT Medium"/>
                <a:ea typeface="MS PGothic" pitchFamily="34" charset="-128"/>
              </a:rPr>
              <a:t>Page </a:t>
            </a:r>
            <a:fld id="{E68EC476-442B-4BB7-9603-F1440C241F3D}" type="slidenum">
              <a:rPr lang="de-DE" sz="900">
                <a:solidFill>
                  <a:srgbClr val="000000"/>
                </a:solidFill>
                <a:latin typeface="FrutigerNext LT Medium"/>
                <a:ea typeface="MS PGothic" pitchFamily="34" charset="-128"/>
              </a:rPr>
              <a:pPr defTabSz="783486" eaLnBrk="0" hangingPunct="0">
                <a:lnSpc>
                  <a:spcPct val="85000"/>
                </a:lnSpc>
                <a:buClrTx/>
                <a:buFontTx/>
                <a:buNone/>
              </a:pPr>
              <a:t>‹#›</a:t>
            </a:fld>
            <a:endParaRPr lang="en-GB" sz="900" dirty="0">
              <a:solidFill>
                <a:srgbClr val="000000"/>
              </a:solidFill>
              <a:latin typeface="FrutigerNext LT Medium"/>
              <a:ea typeface="MS PGothic" pitchFamily="34" charset="-128"/>
            </a:endParaRPr>
          </a:p>
        </p:txBody>
      </p:sp>
      <p:sp>
        <p:nvSpPr>
          <p:cNvPr id="1470549" name="Text Box 85"/>
          <p:cNvSpPr txBox="1">
            <a:spLocks noChangeArrowheads="1"/>
          </p:cNvSpPr>
          <p:nvPr userDrawn="1"/>
        </p:nvSpPr>
        <p:spPr bwMode="auto">
          <a:xfrm>
            <a:off x="869951" y="6457963"/>
            <a:ext cx="2616200" cy="448384"/>
          </a:xfrm>
          <a:prstGeom prst="rect">
            <a:avLst/>
          </a:prstGeom>
          <a:noFill/>
          <a:ln w="9525">
            <a:noFill/>
            <a:miter lim="800000"/>
            <a:headEnd/>
            <a:tailEnd/>
          </a:ln>
        </p:spPr>
        <p:txBody>
          <a:bodyPr wrap="square" lIns="78284" tIns="39144" rIns="78284" bIns="39144">
            <a:spAutoFit/>
          </a:bodyPr>
          <a:lstStyle/>
          <a:p>
            <a:pPr defTabSz="783486" eaLnBrk="0" hangingPunct="0">
              <a:buClrTx/>
              <a:buFontTx/>
              <a:buNone/>
            </a:pPr>
            <a:r>
              <a:rPr lang="en-US" altLang="zh-CN" sz="1200" kern="0" dirty="0">
                <a:solidFill>
                  <a:srgbClr val="000000"/>
                </a:solidFill>
                <a:latin typeface="FrutigerNext LT Medium"/>
                <a:ea typeface="MS PGothic" pitchFamily="34" charset="-128"/>
              </a:rPr>
              <a:t>HUAWEI TECHNOLOGIES CO., LTD.</a:t>
            </a:r>
          </a:p>
        </p:txBody>
      </p:sp>
      <p:pic>
        <p:nvPicPr>
          <p:cNvPr id="1470551" name="Picture 87" descr="图片3副本"/>
          <p:cNvPicPr>
            <a:picLocks noChangeAspect="1" noChangeArrowheads="1"/>
          </p:cNvPicPr>
          <p:nvPr userDrawn="1"/>
        </p:nvPicPr>
        <p:blipFill>
          <a:blip r:embed="rId7" cstate="print"/>
          <a:srcRect/>
          <a:stretch>
            <a:fillRect/>
          </a:stretch>
        </p:blipFill>
        <p:spPr bwMode="auto">
          <a:xfrm>
            <a:off x="10182229" y="6386547"/>
            <a:ext cx="1295400" cy="307975"/>
          </a:xfrm>
          <a:prstGeom prst="rect">
            <a:avLst/>
          </a:prstGeom>
          <a:noFill/>
        </p:spPr>
      </p:pic>
      <p:sp>
        <p:nvSpPr>
          <p:cNvPr id="1470552" name="Rectangle 88"/>
          <p:cNvSpPr>
            <a:spLocks noGrp="1" noChangeArrowheads="1"/>
          </p:cNvSpPr>
          <p:nvPr userDrawn="1">
            <p:ph type="title"/>
          </p:nvPr>
        </p:nvSpPr>
        <p:spPr bwMode="auto">
          <a:xfrm>
            <a:off x="781053" y="274640"/>
            <a:ext cx="10975974" cy="1143000"/>
          </a:xfrm>
          <a:prstGeom prst="rect">
            <a:avLst/>
          </a:prstGeom>
          <a:noFill/>
          <a:ln w="9525" algn="ctr">
            <a:noFill/>
            <a:miter lim="800000"/>
            <a:headEnd/>
            <a:tailEnd/>
          </a:ln>
          <a:effectLst/>
        </p:spPr>
        <p:txBody>
          <a:bodyPr vert="horz" wrap="square" lIns="91353" tIns="45676" rIns="91353" bIns="45676" numCol="1" anchor="ctr" anchorCtr="0" compatLnSpc="1">
            <a:prstTxWarp prst="textNoShape">
              <a:avLst/>
            </a:prstTxWarp>
          </a:bodyPr>
          <a:lstStyle/>
          <a:p>
            <a:pPr lvl="0"/>
            <a:r>
              <a:rPr lang="zh-CN" altLang="en-US"/>
              <a:t>单击此处编辑母版标题样式</a:t>
            </a:r>
          </a:p>
        </p:txBody>
      </p:sp>
      <p:sp>
        <p:nvSpPr>
          <p:cNvPr id="1470602" name="Rectangle 138"/>
          <p:cNvSpPr>
            <a:spLocks noChangeArrowheads="1"/>
          </p:cNvSpPr>
          <p:nvPr userDrawn="1"/>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英文标题</a:t>
            </a:r>
            <a:r>
              <a:rPr lang="en-US" altLang="zh-CN" sz="1200" b="0" dirty="0">
                <a:solidFill>
                  <a:srgbClr val="F8F8F8"/>
                </a:solidFill>
                <a:ea typeface="华文细黑" pitchFamily="2" charset="-122"/>
                <a:cs typeface="SimSun" pitchFamily="2" charset="-122"/>
              </a:rPr>
              <a:t>:32-35pt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中文标题</a:t>
            </a:r>
            <a:r>
              <a:rPr lang="en-US" altLang="zh-CN" sz="1200" b="0" dirty="0">
                <a:solidFill>
                  <a:srgbClr val="F8F8F8"/>
                </a:solidFill>
                <a:ea typeface="华文细黑" pitchFamily="2" charset="-122"/>
                <a:cs typeface="SimSun" pitchFamily="2" charset="-122"/>
              </a:rPr>
              <a:t>:30-32pt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 R153 G0 B0</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黑体</a:t>
            </a: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endParaRPr lang="zh-CN" altLang="en-US"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英文正文</a:t>
            </a:r>
            <a:r>
              <a:rPr lang="en-US" altLang="zh-CN" sz="1200" b="0" dirty="0">
                <a:solidFill>
                  <a:srgbClr val="F8F8F8"/>
                </a:solidFill>
                <a:ea typeface="华文细黑" pitchFamily="2" charset="-122"/>
                <a:cs typeface="SimSun" pitchFamily="2" charset="-122"/>
              </a:rPr>
              <a:t>:20-22pt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 </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 :18pt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内部使用字体 </a:t>
            </a:r>
            <a:r>
              <a:rPr lang="en-US" altLang="zh-CN" sz="1200" b="0" dirty="0">
                <a:solidFill>
                  <a:srgbClr val="F8F8F8"/>
                </a:solidFill>
                <a:latin typeface="FrutigerNext LT Medium" pitchFamily="34" charset="0"/>
                <a:ea typeface="华文细黑" pitchFamily="2" charset="-122"/>
                <a:cs typeface="SimSun" pitchFamily="2" charset="-122"/>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ea typeface="华文细黑" pitchFamily="2" charset="-122"/>
                <a:cs typeface="SimSun" pitchFamily="2" charset="-122"/>
              </a:rPr>
              <a:t>FrutigerNext</a:t>
            </a:r>
            <a:r>
              <a:rPr lang="en-US" altLang="zh-CN" sz="1200" b="0" dirty="0">
                <a:solidFill>
                  <a:srgbClr val="F8F8F8"/>
                </a:solidFill>
                <a:latin typeface="FrutigerNext LT Medium" pitchFamily="34" charset="0"/>
                <a:ea typeface="华文细黑" pitchFamily="2" charset="-122"/>
                <a:cs typeface="SimSun" pitchFamily="2" charset="-122"/>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ea typeface="华文细黑" pitchFamily="2" charset="-122"/>
                <a:cs typeface="SimSun" pitchFamily="2" charset="-122"/>
              </a:rPr>
              <a:t>外部使用字体 </a:t>
            </a:r>
            <a:r>
              <a:rPr lang="en-US" altLang="zh-CN" sz="1200" b="0" dirty="0">
                <a:solidFill>
                  <a:srgbClr val="F8F8F8"/>
                </a:solidFill>
                <a:latin typeface="FrutigerNext LT Medium" pitchFamily="34" charset="0"/>
                <a:ea typeface="华文细黑" pitchFamily="2" charset="-122"/>
                <a:cs typeface="SimSun" pitchFamily="2" charset="-122"/>
              </a:rPr>
              <a:t>: Arial</a:t>
            </a:r>
          </a:p>
          <a:p>
            <a:pPr marL="342579" indent="-342579" algn="r">
              <a:lnSpc>
                <a:spcPct val="75000"/>
              </a:lnSpc>
              <a:spcBef>
                <a:spcPct val="20000"/>
              </a:spcBef>
              <a:buClr>
                <a:srgbClr val="990000"/>
              </a:buClr>
              <a:buFontTx/>
              <a:buNone/>
            </a:pPr>
            <a:endParaRPr lang="en-US" altLang="zh-CN" sz="1200" b="0" dirty="0">
              <a:solidFill>
                <a:srgbClr val="F8F8F8"/>
              </a:solidFill>
              <a:ea typeface="华文细黑" pitchFamily="2" charset="-122"/>
              <a:cs typeface="SimSun" pitchFamily="2" charset="-122"/>
            </a:endParaRP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中文正文</a:t>
            </a:r>
            <a:r>
              <a:rPr lang="en-US" altLang="zh-CN" sz="1200" b="0" dirty="0">
                <a:solidFill>
                  <a:srgbClr val="F8F8F8"/>
                </a:solidFill>
                <a:ea typeface="华文细黑" pitchFamily="2" charset="-122"/>
                <a:cs typeface="SimSun" pitchFamily="2" charset="-122"/>
              </a:rPr>
              <a:t>:18-20pt</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子目录</a:t>
            </a:r>
            <a:r>
              <a:rPr lang="en-US" altLang="zh-CN" sz="1200" b="0" dirty="0">
                <a:solidFill>
                  <a:srgbClr val="F8F8F8"/>
                </a:solidFill>
                <a:ea typeface="华文细黑" pitchFamily="2" charset="-122"/>
                <a:cs typeface="SimSun" pitchFamily="2" charset="-122"/>
              </a:rPr>
              <a:t>(2-5</a:t>
            </a:r>
            <a:r>
              <a:rPr lang="zh-CN" altLang="en-US" sz="1200" b="0" dirty="0">
                <a:solidFill>
                  <a:srgbClr val="F8F8F8"/>
                </a:solidFill>
                <a:ea typeface="华文细黑" pitchFamily="2" charset="-122"/>
                <a:cs typeface="SimSun" pitchFamily="2" charset="-122"/>
              </a:rPr>
              <a:t>级</a:t>
            </a:r>
            <a:r>
              <a:rPr lang="en-US" altLang="zh-CN" sz="1200" b="0" dirty="0">
                <a:solidFill>
                  <a:srgbClr val="F8F8F8"/>
                </a:solidFill>
                <a:ea typeface="华文细黑" pitchFamily="2" charset="-122"/>
                <a:cs typeface="SimSun" pitchFamily="2" charset="-122"/>
              </a:rPr>
              <a:t>):18pt </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颜色</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黑色</a:t>
            </a:r>
          </a:p>
          <a:p>
            <a:pPr marL="342579" indent="-342579" algn="r">
              <a:lnSpc>
                <a:spcPct val="125000"/>
              </a:lnSpc>
              <a:spcBef>
                <a:spcPct val="20000"/>
              </a:spcBef>
              <a:buClr>
                <a:srgbClr val="990000"/>
              </a:buClr>
              <a:buFontTx/>
              <a:buNone/>
            </a:pPr>
            <a:r>
              <a:rPr lang="zh-CN" altLang="en-US" sz="1200" b="0" dirty="0">
                <a:solidFill>
                  <a:srgbClr val="F8F8F8"/>
                </a:solidFill>
                <a:ea typeface="华文细黑" pitchFamily="2" charset="-122"/>
                <a:cs typeface="SimSun" pitchFamily="2" charset="-122"/>
              </a:rPr>
              <a:t>字体</a:t>
            </a:r>
            <a:r>
              <a:rPr lang="en-US" altLang="zh-CN" sz="1200" b="0" dirty="0">
                <a:solidFill>
                  <a:srgbClr val="F8F8F8"/>
                </a:solidFill>
                <a:ea typeface="华文细黑" pitchFamily="2" charset="-122"/>
                <a:cs typeface="SimSun" pitchFamily="2" charset="-122"/>
              </a:rPr>
              <a:t>:</a:t>
            </a:r>
            <a:r>
              <a:rPr lang="zh-CN" altLang="en-US" sz="1200" b="0" dirty="0">
                <a:solidFill>
                  <a:srgbClr val="F8F8F8"/>
                </a:solidFill>
                <a:ea typeface="华文细黑" pitchFamily="2" charset="-122"/>
                <a:cs typeface="SimSun" pitchFamily="2" charset="-122"/>
              </a:rPr>
              <a:t>细黑体 </a:t>
            </a:r>
            <a:endParaRPr lang="zh-CN" altLang="en-US" sz="1200" b="0" dirty="0">
              <a:solidFill>
                <a:srgbClr val="080808"/>
              </a:solidFill>
              <a:ea typeface="华文细黑" pitchFamily="2" charset="-122"/>
              <a:cs typeface="SimSun" pitchFamily="2" charset="-122"/>
            </a:endParaRPr>
          </a:p>
        </p:txBody>
      </p:sp>
      <p:sp>
        <p:nvSpPr>
          <p:cNvPr id="1470603" name="Rectangle 139"/>
          <p:cNvSpPr>
            <a:spLocks noChangeArrowheads="1"/>
          </p:cNvSpPr>
          <p:nvPr userDrawn="1"/>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3" name="Group 140"/>
          <p:cNvGrpSpPr>
            <a:grpSpLocks/>
          </p:cNvGrpSpPr>
          <p:nvPr userDrawn="1"/>
        </p:nvGrpSpPr>
        <p:grpSpPr bwMode="auto">
          <a:xfrm>
            <a:off x="12473010" y="5278466"/>
            <a:ext cx="989013" cy="184151"/>
            <a:chOff x="6657" y="3492"/>
            <a:chExt cx="527" cy="121"/>
          </a:xfrm>
        </p:grpSpPr>
        <p:sp>
          <p:nvSpPr>
            <p:cNvPr id="1470605" name="Rectangle 141"/>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70606" name="Rectangle 142"/>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07" name="Rectangle 143"/>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08" name="Rectangle 144"/>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145"/>
          <p:cNvGrpSpPr>
            <a:grpSpLocks/>
          </p:cNvGrpSpPr>
          <p:nvPr userDrawn="1"/>
        </p:nvGrpSpPr>
        <p:grpSpPr bwMode="auto">
          <a:xfrm>
            <a:off x="12473010" y="6203981"/>
            <a:ext cx="989013" cy="182563"/>
            <a:chOff x="6657" y="4103"/>
            <a:chExt cx="527" cy="121"/>
          </a:xfrm>
        </p:grpSpPr>
        <p:sp>
          <p:nvSpPr>
            <p:cNvPr id="1470610" name="Rectangle 146"/>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11" name="Rectangle 147"/>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2" name="Rectangle 148"/>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70613" name="Rectangle 149"/>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150"/>
          <p:cNvGrpSpPr>
            <a:grpSpLocks/>
          </p:cNvGrpSpPr>
          <p:nvPr userDrawn="1"/>
        </p:nvGrpSpPr>
        <p:grpSpPr bwMode="auto">
          <a:xfrm>
            <a:off x="12473010" y="6450033"/>
            <a:ext cx="989013" cy="182563"/>
            <a:chOff x="6657" y="4266"/>
            <a:chExt cx="527" cy="121"/>
          </a:xfrm>
        </p:grpSpPr>
        <p:sp>
          <p:nvSpPr>
            <p:cNvPr id="1470615" name="Rectangle 151"/>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70616" name="Rectangle 152"/>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70617" name="Rectangle 153"/>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18" name="Rectangle 154"/>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155"/>
          <p:cNvGrpSpPr>
            <a:grpSpLocks/>
          </p:cNvGrpSpPr>
          <p:nvPr userDrawn="1"/>
        </p:nvGrpSpPr>
        <p:grpSpPr bwMode="auto">
          <a:xfrm>
            <a:off x="12473010" y="5527705"/>
            <a:ext cx="989013" cy="182563"/>
            <a:chOff x="6657" y="3656"/>
            <a:chExt cx="527" cy="121"/>
          </a:xfrm>
        </p:grpSpPr>
        <p:sp>
          <p:nvSpPr>
            <p:cNvPr id="1470620" name="Rectangle 156"/>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21" name="Rectangle 157"/>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22" name="Rectangle 158"/>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23" name="Rectangle 159"/>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160"/>
          <p:cNvGrpSpPr>
            <a:grpSpLocks/>
          </p:cNvGrpSpPr>
          <p:nvPr userDrawn="1"/>
        </p:nvGrpSpPr>
        <p:grpSpPr bwMode="auto">
          <a:xfrm>
            <a:off x="12473010" y="5957909"/>
            <a:ext cx="989013" cy="182563"/>
            <a:chOff x="6657" y="3941"/>
            <a:chExt cx="527" cy="121"/>
          </a:xfrm>
        </p:grpSpPr>
        <p:sp>
          <p:nvSpPr>
            <p:cNvPr id="1470625" name="Rectangle 161"/>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70626" name="Rectangle 162"/>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70627" name="Rectangle 163"/>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28" name="Rectangle 164"/>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165"/>
          <p:cNvGrpSpPr>
            <a:grpSpLocks/>
          </p:cNvGrpSpPr>
          <p:nvPr userDrawn="1"/>
        </p:nvGrpSpPr>
        <p:grpSpPr bwMode="auto">
          <a:xfrm>
            <a:off x="12473010" y="6697681"/>
            <a:ext cx="989013" cy="182563"/>
            <a:chOff x="6657" y="4430"/>
            <a:chExt cx="527" cy="121"/>
          </a:xfrm>
        </p:grpSpPr>
        <p:sp>
          <p:nvSpPr>
            <p:cNvPr id="1470630" name="Rectangle 166"/>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1" name="Rectangle 167"/>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70632" name="Rectangle 168"/>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70633" name="Rectangle 169"/>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70"/>
          <p:cNvGrpSpPr>
            <a:grpSpLocks/>
          </p:cNvGrpSpPr>
          <p:nvPr userDrawn="1"/>
        </p:nvGrpSpPr>
        <p:grpSpPr bwMode="auto">
          <a:xfrm>
            <a:off x="12473010" y="5032401"/>
            <a:ext cx="989013" cy="184151"/>
            <a:chOff x="6657" y="3329"/>
            <a:chExt cx="527" cy="122"/>
          </a:xfrm>
        </p:grpSpPr>
        <p:sp>
          <p:nvSpPr>
            <p:cNvPr id="1470635" name="Rectangle 171"/>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36" name="Rectangle 172"/>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70637" name="Rectangle 173"/>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38" name="Rectangle 174"/>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75"/>
          <p:cNvGrpSpPr>
            <a:grpSpLocks/>
          </p:cNvGrpSpPr>
          <p:nvPr userDrawn="1"/>
        </p:nvGrpSpPr>
        <p:grpSpPr bwMode="auto">
          <a:xfrm>
            <a:off x="12473010" y="4600605"/>
            <a:ext cx="989013" cy="182563"/>
            <a:chOff x="6657" y="3043"/>
            <a:chExt cx="527" cy="121"/>
          </a:xfrm>
        </p:grpSpPr>
        <p:sp>
          <p:nvSpPr>
            <p:cNvPr id="1470640" name="Rectangle 176"/>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70641" name="Rectangle 177"/>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70642" name="Rectangle 178"/>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70643" name="Rectangle 179"/>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1" name="Group 180"/>
          <p:cNvGrpSpPr>
            <a:grpSpLocks/>
          </p:cNvGrpSpPr>
          <p:nvPr userDrawn="1"/>
        </p:nvGrpSpPr>
        <p:grpSpPr bwMode="auto">
          <a:xfrm>
            <a:off x="12473010" y="4354538"/>
            <a:ext cx="989013" cy="184151"/>
            <a:chOff x="6657" y="2881"/>
            <a:chExt cx="527" cy="121"/>
          </a:xfrm>
        </p:grpSpPr>
        <p:sp>
          <p:nvSpPr>
            <p:cNvPr id="1470645" name="Rectangle 181"/>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70646" name="Rectangle 182"/>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70647" name="Rectangle 183"/>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70648" name="Rectangle 184"/>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70649" name="Rectangle 185"/>
          <p:cNvSpPr>
            <a:spLocks noChangeArrowheads="1"/>
          </p:cNvSpPr>
          <p:nvPr userDrawn="1"/>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（仅供参考）</a:t>
            </a:r>
          </a:p>
        </p:txBody>
      </p:sp>
      <p:sp>
        <p:nvSpPr>
          <p:cNvPr id="1470650" name="Rectangle 186"/>
          <p:cNvSpPr>
            <a:spLocks noChangeArrowheads="1"/>
          </p:cNvSpPr>
          <p:nvPr userDrawn="1"/>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ea typeface="华文细黑" pitchFamily="2" charset="-122"/>
                <a:cs typeface="SimSun" pitchFamily="2" charset="-122"/>
              </a:rPr>
              <a:t>客户或者合作伙伴的标志放在右上角</a:t>
            </a:r>
            <a:r>
              <a:rPr lang="en-US" altLang="zh-CN" sz="1200" b="0" dirty="0">
                <a:solidFill>
                  <a:srgbClr val="F8F8F8"/>
                </a:solidFill>
                <a:latin typeface="华文细黑" pitchFamily="2" charset="-122"/>
                <a:ea typeface="华文细黑" pitchFamily="2" charset="-122"/>
                <a:cs typeface="SimSun" pitchFamily="2" charset="-122"/>
              </a:rPr>
              <a:t>.</a:t>
            </a:r>
          </a:p>
        </p:txBody>
      </p:sp>
    </p:spTree>
  </p:cSld>
  <p:clrMap bg1="lt1" tx1="dk1" bg2="lt2" tx2="dk2" accent1="accent1" accent2="accent2" accent3="accent3" accent4="accent4" accent5="accent5" accent6="accent6" hlink="hlink" folHlink="folHlink"/>
  <p:sldLayoutIdLst>
    <p:sldLayoutId id="2147483794" r:id="rId1"/>
    <p:sldLayoutId id="2147483795" r:id="rId2"/>
    <p:sldLayoutId id="2147484040" r:id="rId3"/>
    <p:sldLayoutId id="2147484041" r:id="rId4"/>
  </p:sldLayoutIdLst>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87888" name="Text Box 16"/>
          <p:cNvSpPr txBox="1">
            <a:spLocks noChangeArrowheads="1"/>
          </p:cNvSpPr>
          <p:nvPr/>
        </p:nvSpPr>
        <p:spPr bwMode="auto">
          <a:xfrm>
            <a:off x="4579941" y="2204259"/>
            <a:ext cx="3064282" cy="830908"/>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4800" b="0" dirty="0">
                <a:solidFill>
                  <a:srgbClr val="990000"/>
                </a:solidFill>
                <a:latin typeface="FrutigerNext LT Medium" pitchFamily="34" charset="0"/>
                <a:ea typeface="MS PGothic" pitchFamily="34" charset="-128"/>
              </a:rPr>
              <a:t>Thank you</a:t>
            </a:r>
          </a:p>
        </p:txBody>
      </p:sp>
      <p:sp>
        <p:nvSpPr>
          <p:cNvPr id="1487889" name="Text Box 17"/>
          <p:cNvSpPr txBox="1">
            <a:spLocks noChangeArrowheads="1"/>
          </p:cNvSpPr>
          <p:nvPr/>
        </p:nvSpPr>
        <p:spPr bwMode="auto">
          <a:xfrm>
            <a:off x="4627577" y="2998013"/>
            <a:ext cx="3195057" cy="523131"/>
          </a:xfrm>
          <a:prstGeom prst="rect">
            <a:avLst/>
          </a:prstGeom>
          <a:noFill/>
          <a:ln w="9525">
            <a:noFill/>
            <a:miter lim="800000"/>
            <a:headEnd/>
            <a:tailEnd/>
          </a:ln>
        </p:spPr>
        <p:txBody>
          <a:bodyPr wrap="none" lIns="91353" tIns="45676" rIns="91353" bIns="45676">
            <a:spAutoFit/>
          </a:bodyPr>
          <a:lstStyle/>
          <a:p>
            <a:pPr eaLnBrk="0" hangingPunct="0">
              <a:buClrTx/>
              <a:buFontTx/>
              <a:buNone/>
            </a:pPr>
            <a:r>
              <a:rPr lang="en-US" altLang="zh-CN" sz="2800" b="0" dirty="0">
                <a:solidFill>
                  <a:srgbClr val="666666"/>
                </a:solidFill>
                <a:latin typeface="FrutigerNext LT Regular" pitchFamily="34" charset="0"/>
                <a:ea typeface="MS PGothic" pitchFamily="34" charset="-128"/>
              </a:rPr>
              <a:t>www.huawei.com</a:t>
            </a:r>
            <a:endParaRPr lang="en-US" altLang="zh-CN" sz="2300" b="0" dirty="0">
              <a:solidFill>
                <a:srgbClr val="990000"/>
              </a:solidFill>
              <a:latin typeface="FrutigerNext LT Regular" pitchFamily="34" charset="0"/>
              <a:ea typeface="MS PGothic" pitchFamily="34" charset="-128"/>
            </a:endParaRPr>
          </a:p>
        </p:txBody>
      </p:sp>
      <p:sp>
        <p:nvSpPr>
          <p:cNvPr id="1487938" name="Rectangle 66"/>
          <p:cNvSpPr>
            <a:spLocks noChangeArrowheads="1"/>
          </p:cNvSpPr>
          <p:nvPr/>
        </p:nvSpPr>
        <p:spPr bwMode="auto">
          <a:xfrm>
            <a:off x="-2460622" y="528643"/>
            <a:ext cx="2460625" cy="5307012"/>
          </a:xfrm>
          <a:prstGeom prst="rect">
            <a:avLst/>
          </a:prstGeom>
          <a:noFill/>
          <a:ln w="9525">
            <a:noFill/>
            <a:miter lim="800000"/>
            <a:headEnd/>
            <a:tailEnd/>
          </a:ln>
          <a:effectLst/>
        </p:spPr>
        <p:txBody>
          <a:bodyPr lIns="87718" tIns="43857" rIns="87718" bIns="43857"/>
          <a:lstStyle/>
          <a:p>
            <a:pPr marL="342579" indent="-342579" algn="r">
              <a:lnSpc>
                <a:spcPct val="125000"/>
              </a:lnSpc>
              <a:spcBef>
                <a:spcPct val="20000"/>
              </a:spcBef>
              <a:buClr>
                <a:srgbClr val="990000"/>
              </a:buClr>
              <a:buFontTx/>
              <a:buNone/>
            </a:pPr>
            <a:r>
              <a:rPr lang="zh-CN" altLang="en-US" sz="1200" b="0" dirty="0">
                <a:solidFill>
                  <a:srgbClr val="F8F8F8"/>
                </a:solidFill>
              </a:rPr>
              <a:t>英文标题</a:t>
            </a:r>
            <a:r>
              <a:rPr lang="en-US" altLang="zh-CN" sz="1200" b="0" dirty="0">
                <a:solidFill>
                  <a:srgbClr val="F8F8F8"/>
                </a:solidFill>
              </a:rPr>
              <a:t>:32-35pt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Medium</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中文标题</a:t>
            </a:r>
            <a:r>
              <a:rPr lang="en-US" altLang="zh-CN" sz="1200" b="0" dirty="0">
                <a:solidFill>
                  <a:srgbClr val="F8F8F8"/>
                </a:solidFill>
              </a:rPr>
              <a:t>:30-32pt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 R153 G0 B0</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黑体</a:t>
            </a: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endParaRPr lang="zh-CN" altLang="en-US"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英文正文</a:t>
            </a:r>
            <a:r>
              <a:rPr lang="en-US" altLang="zh-CN" sz="1200" b="0" dirty="0">
                <a:solidFill>
                  <a:srgbClr val="F8F8F8"/>
                </a:solidFill>
              </a:rPr>
              <a:t>:20-22pt</a:t>
            </a:r>
          </a:p>
          <a:p>
            <a:pPr marL="342579" indent="-342579" algn="r">
              <a:lnSpc>
                <a:spcPct val="125000"/>
              </a:lnSpc>
              <a:spcBef>
                <a:spcPct val="20000"/>
              </a:spcBef>
              <a:buClr>
                <a:srgbClr val="990000"/>
              </a:buClr>
              <a:buFontTx/>
              <a:buNone/>
            </a:pPr>
            <a:r>
              <a:rPr lang="zh-CN" altLang="en-US" sz="1200" b="0" dirty="0">
                <a:solidFill>
                  <a:srgbClr val="F8F8F8"/>
                </a:solidFill>
              </a:rPr>
              <a:t>子目录 </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 :18pt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内部使用字体 </a:t>
            </a:r>
            <a:r>
              <a:rPr lang="en-US" altLang="zh-CN" sz="1200" b="0" dirty="0">
                <a:solidFill>
                  <a:srgbClr val="F8F8F8"/>
                </a:solidFill>
                <a:latin typeface="FrutigerNext LT Medium" pitchFamily="34" charset="0"/>
              </a:rPr>
              <a:t>:</a:t>
            </a:r>
          </a:p>
          <a:p>
            <a:pPr marL="342579" indent="-342579" algn="r">
              <a:lnSpc>
                <a:spcPct val="125000"/>
              </a:lnSpc>
              <a:spcBef>
                <a:spcPct val="20000"/>
              </a:spcBef>
              <a:buClr>
                <a:srgbClr val="990000"/>
              </a:buClr>
              <a:buFontTx/>
              <a:buNone/>
            </a:pPr>
            <a:r>
              <a:rPr lang="en-US" altLang="zh-CN" sz="1200" b="0" dirty="0" err="1">
                <a:solidFill>
                  <a:srgbClr val="F8F8F8"/>
                </a:solidFill>
                <a:latin typeface="FrutigerNext LT Medium" pitchFamily="34" charset="0"/>
              </a:rPr>
              <a:t>FrutigerNext</a:t>
            </a:r>
            <a:r>
              <a:rPr lang="en-US" altLang="zh-CN" sz="1200" b="0" dirty="0">
                <a:solidFill>
                  <a:srgbClr val="F8F8F8"/>
                </a:solidFill>
                <a:latin typeface="FrutigerNext LT Medium" pitchFamily="34" charset="0"/>
              </a:rPr>
              <a:t> LT Regular</a:t>
            </a:r>
          </a:p>
          <a:p>
            <a:pPr marL="342579" indent="-342579" algn="r">
              <a:lnSpc>
                <a:spcPct val="125000"/>
              </a:lnSpc>
              <a:spcBef>
                <a:spcPct val="20000"/>
              </a:spcBef>
              <a:buClr>
                <a:srgbClr val="990000"/>
              </a:buClr>
              <a:buFontTx/>
              <a:buNone/>
            </a:pPr>
            <a:r>
              <a:rPr lang="zh-CN" altLang="en-US" sz="1200" b="0" dirty="0">
                <a:solidFill>
                  <a:srgbClr val="F8F8F8"/>
                </a:solidFill>
                <a:latin typeface="FrutigerNext LT Medium" pitchFamily="34" charset="0"/>
              </a:rPr>
              <a:t>外部使用字体 </a:t>
            </a:r>
            <a:r>
              <a:rPr lang="en-US" altLang="zh-CN" sz="1200" b="0" dirty="0">
                <a:solidFill>
                  <a:srgbClr val="F8F8F8"/>
                </a:solidFill>
                <a:latin typeface="FrutigerNext LT Medium" pitchFamily="34" charset="0"/>
              </a:rPr>
              <a:t>: Arial</a:t>
            </a:r>
          </a:p>
          <a:p>
            <a:pPr marL="342579" indent="-342579" algn="r">
              <a:lnSpc>
                <a:spcPct val="75000"/>
              </a:lnSpc>
              <a:spcBef>
                <a:spcPct val="20000"/>
              </a:spcBef>
              <a:buClr>
                <a:srgbClr val="990000"/>
              </a:buClr>
              <a:buFontTx/>
              <a:buNone/>
            </a:pPr>
            <a:endParaRPr lang="en-US" altLang="zh-CN" sz="1200" b="0" dirty="0">
              <a:solidFill>
                <a:srgbClr val="F8F8F8"/>
              </a:solidFill>
            </a:endParaRPr>
          </a:p>
          <a:p>
            <a:pPr marL="342579" indent="-342579" algn="r">
              <a:lnSpc>
                <a:spcPct val="125000"/>
              </a:lnSpc>
              <a:spcBef>
                <a:spcPct val="20000"/>
              </a:spcBef>
              <a:buClr>
                <a:srgbClr val="990000"/>
              </a:buClr>
              <a:buFontTx/>
              <a:buNone/>
            </a:pPr>
            <a:r>
              <a:rPr lang="zh-CN" altLang="en-US" sz="1200" b="0" dirty="0">
                <a:solidFill>
                  <a:srgbClr val="F8F8F8"/>
                </a:solidFill>
              </a:rPr>
              <a:t>中文正文</a:t>
            </a:r>
            <a:r>
              <a:rPr lang="en-US" altLang="zh-CN" sz="1200" b="0" dirty="0">
                <a:solidFill>
                  <a:srgbClr val="F8F8F8"/>
                </a:solidFill>
              </a:rPr>
              <a:t>:18-20pt</a:t>
            </a:r>
          </a:p>
          <a:p>
            <a:pPr marL="342579" indent="-342579" algn="r">
              <a:lnSpc>
                <a:spcPct val="125000"/>
              </a:lnSpc>
              <a:spcBef>
                <a:spcPct val="20000"/>
              </a:spcBef>
              <a:buClr>
                <a:srgbClr val="990000"/>
              </a:buClr>
              <a:buFontTx/>
              <a:buNone/>
            </a:pPr>
            <a:r>
              <a:rPr lang="zh-CN" altLang="en-US" sz="1200" b="0" dirty="0">
                <a:solidFill>
                  <a:srgbClr val="F8F8F8"/>
                </a:solidFill>
              </a:rPr>
              <a:t>子目录</a:t>
            </a:r>
            <a:r>
              <a:rPr lang="en-US" altLang="zh-CN" sz="1200" b="0" dirty="0">
                <a:solidFill>
                  <a:srgbClr val="F8F8F8"/>
                </a:solidFill>
              </a:rPr>
              <a:t>(2-5</a:t>
            </a:r>
            <a:r>
              <a:rPr lang="zh-CN" altLang="en-US" sz="1200" b="0" dirty="0">
                <a:solidFill>
                  <a:srgbClr val="F8F8F8"/>
                </a:solidFill>
              </a:rPr>
              <a:t>级</a:t>
            </a:r>
            <a:r>
              <a:rPr lang="en-US" altLang="zh-CN" sz="1200" b="0" dirty="0">
                <a:solidFill>
                  <a:srgbClr val="F8F8F8"/>
                </a:solidFill>
              </a:rPr>
              <a:t>):18pt </a:t>
            </a:r>
          </a:p>
          <a:p>
            <a:pPr marL="342579" indent="-342579" algn="r">
              <a:lnSpc>
                <a:spcPct val="125000"/>
              </a:lnSpc>
              <a:spcBef>
                <a:spcPct val="20000"/>
              </a:spcBef>
              <a:buClr>
                <a:srgbClr val="990000"/>
              </a:buClr>
              <a:buFontTx/>
              <a:buNone/>
            </a:pPr>
            <a:r>
              <a:rPr lang="zh-CN" altLang="en-US" sz="1200" b="0" dirty="0">
                <a:solidFill>
                  <a:srgbClr val="F8F8F8"/>
                </a:solidFill>
              </a:rPr>
              <a:t>颜色</a:t>
            </a:r>
            <a:r>
              <a:rPr lang="en-US" altLang="zh-CN" sz="1200" b="0" dirty="0">
                <a:solidFill>
                  <a:srgbClr val="F8F8F8"/>
                </a:solidFill>
              </a:rPr>
              <a:t>:</a:t>
            </a:r>
            <a:r>
              <a:rPr lang="zh-CN" altLang="en-US" sz="1200" b="0" dirty="0">
                <a:solidFill>
                  <a:srgbClr val="F8F8F8"/>
                </a:solidFill>
              </a:rPr>
              <a:t>黑色</a:t>
            </a:r>
          </a:p>
          <a:p>
            <a:pPr marL="342579" indent="-342579" algn="r">
              <a:lnSpc>
                <a:spcPct val="125000"/>
              </a:lnSpc>
              <a:spcBef>
                <a:spcPct val="20000"/>
              </a:spcBef>
              <a:buClr>
                <a:srgbClr val="990000"/>
              </a:buClr>
              <a:buFontTx/>
              <a:buNone/>
            </a:pPr>
            <a:r>
              <a:rPr lang="zh-CN" altLang="en-US" sz="1200" b="0" dirty="0">
                <a:solidFill>
                  <a:srgbClr val="F8F8F8"/>
                </a:solidFill>
              </a:rPr>
              <a:t>字体</a:t>
            </a:r>
            <a:r>
              <a:rPr lang="en-US" altLang="zh-CN" sz="1200" b="0" dirty="0">
                <a:solidFill>
                  <a:srgbClr val="F8F8F8"/>
                </a:solidFill>
              </a:rPr>
              <a:t>:</a:t>
            </a:r>
            <a:r>
              <a:rPr lang="zh-CN" altLang="en-US" sz="1200" b="0" dirty="0">
                <a:solidFill>
                  <a:srgbClr val="F8F8F8"/>
                </a:solidFill>
              </a:rPr>
              <a:t>细黑体 </a:t>
            </a:r>
          </a:p>
          <a:p>
            <a:pPr marL="342579" indent="-342579" algn="r">
              <a:lnSpc>
                <a:spcPct val="125000"/>
              </a:lnSpc>
              <a:spcBef>
                <a:spcPct val="20000"/>
              </a:spcBef>
              <a:buClr>
                <a:srgbClr val="990000"/>
              </a:buClr>
              <a:buFontTx/>
              <a:buNone/>
            </a:pPr>
            <a:endParaRPr lang="en-US" altLang="zh-CN" sz="1200" b="0" dirty="0">
              <a:solidFill>
                <a:srgbClr val="080808"/>
              </a:solidFill>
            </a:endParaRPr>
          </a:p>
        </p:txBody>
      </p:sp>
      <p:sp>
        <p:nvSpPr>
          <p:cNvPr id="1487939" name="Rectangle 67"/>
          <p:cNvSpPr>
            <a:spLocks noChangeArrowheads="1"/>
          </p:cNvSpPr>
          <p:nvPr/>
        </p:nvSpPr>
        <p:spPr bwMode="auto">
          <a:xfrm>
            <a:off x="12361886" y="5444712"/>
            <a:ext cx="1227137" cy="323149"/>
          </a:xfrm>
          <a:prstGeom prst="rect">
            <a:avLst/>
          </a:prstGeom>
          <a:solidFill>
            <a:srgbClr val="F8F8F8"/>
          </a:solidFill>
          <a:ln w="9525" algn="ctr">
            <a:noFill/>
            <a:miter lim="800000"/>
            <a:headEnd/>
            <a:tailEnd/>
          </a:ln>
          <a:effectLst/>
        </p:spPr>
        <p:txBody>
          <a:bodyPr lIns="91337" tIns="45668" rIns="91337" bIns="45668" anchor="ctr">
            <a:spAutoFit/>
          </a:bodyPr>
          <a:lstStyle/>
          <a:p>
            <a:pPr algn="ctr" defTabSz="877059" eaLnBrk="0" hangingPunct="0">
              <a:buClrTx/>
              <a:buFontTx/>
              <a:buNone/>
            </a:pPr>
            <a:endParaRPr lang="zh-CN" altLang="zh-CN" sz="1500" b="0" dirty="0">
              <a:solidFill>
                <a:srgbClr val="000000"/>
              </a:solidFill>
              <a:latin typeface="FrutigerNext LT Regular" pitchFamily="34" charset="0"/>
              <a:ea typeface="MS PGothic" pitchFamily="34" charset="-128"/>
            </a:endParaRPr>
          </a:p>
        </p:txBody>
      </p:sp>
      <p:grpSp>
        <p:nvGrpSpPr>
          <p:cNvPr id="2" name="Group 68"/>
          <p:cNvGrpSpPr>
            <a:grpSpLocks/>
          </p:cNvGrpSpPr>
          <p:nvPr/>
        </p:nvGrpSpPr>
        <p:grpSpPr bwMode="auto">
          <a:xfrm>
            <a:off x="12473010" y="5278466"/>
            <a:ext cx="989013" cy="184151"/>
            <a:chOff x="6657" y="3492"/>
            <a:chExt cx="527" cy="121"/>
          </a:xfrm>
        </p:grpSpPr>
        <p:sp>
          <p:nvSpPr>
            <p:cNvPr id="1487941" name="Rectangle 69"/>
            <p:cNvSpPr>
              <a:spLocks noChangeArrowheads="1"/>
            </p:cNvSpPr>
            <p:nvPr/>
          </p:nvSpPr>
          <p:spPr bwMode="auto">
            <a:xfrm flipV="1">
              <a:off x="6789" y="3492"/>
              <a:ext cx="132" cy="121"/>
            </a:xfrm>
            <a:prstGeom prst="rect">
              <a:avLst/>
            </a:prstGeom>
            <a:solidFill>
              <a:srgbClr val="FFCC66"/>
            </a:solidFill>
            <a:ln w="9525">
              <a:noFill/>
              <a:miter lim="800000"/>
              <a:headEnd/>
              <a:tailEnd/>
            </a:ln>
            <a:effectLst/>
          </p:spPr>
          <p:txBody>
            <a:bodyPr wrap="none" anchor="ctr"/>
            <a:lstStyle/>
            <a:p>
              <a:endParaRPr lang="zh-CN" altLang="en-US">
                <a:solidFill>
                  <a:srgbClr val="000000"/>
                </a:solidFill>
              </a:endParaRPr>
            </a:p>
          </p:txBody>
        </p:sp>
        <p:sp>
          <p:nvSpPr>
            <p:cNvPr id="1487942" name="Rectangle 70"/>
            <p:cNvSpPr>
              <a:spLocks noChangeArrowheads="1"/>
            </p:cNvSpPr>
            <p:nvPr/>
          </p:nvSpPr>
          <p:spPr bwMode="auto">
            <a:xfrm flipV="1">
              <a:off x="6921" y="3492"/>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43" name="Rectangle 71"/>
            <p:cNvSpPr>
              <a:spLocks noChangeArrowheads="1"/>
            </p:cNvSpPr>
            <p:nvPr/>
          </p:nvSpPr>
          <p:spPr bwMode="auto">
            <a:xfrm flipV="1">
              <a:off x="7052" y="3492"/>
              <a:ext cx="132" cy="121"/>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44" name="Rectangle 72"/>
            <p:cNvSpPr>
              <a:spLocks noChangeArrowheads="1"/>
            </p:cNvSpPr>
            <p:nvPr/>
          </p:nvSpPr>
          <p:spPr bwMode="auto">
            <a:xfrm flipV="1">
              <a:off x="6657" y="3492"/>
              <a:ext cx="132" cy="121"/>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3" name="Group 73"/>
          <p:cNvGrpSpPr>
            <a:grpSpLocks/>
          </p:cNvGrpSpPr>
          <p:nvPr/>
        </p:nvGrpSpPr>
        <p:grpSpPr bwMode="auto">
          <a:xfrm>
            <a:off x="12473010" y="6203981"/>
            <a:ext cx="989013" cy="182563"/>
            <a:chOff x="6657" y="4103"/>
            <a:chExt cx="527" cy="121"/>
          </a:xfrm>
        </p:grpSpPr>
        <p:sp>
          <p:nvSpPr>
            <p:cNvPr id="1487946" name="Rectangle 74"/>
            <p:cNvSpPr>
              <a:spLocks noChangeArrowheads="1"/>
            </p:cNvSpPr>
            <p:nvPr/>
          </p:nvSpPr>
          <p:spPr bwMode="auto">
            <a:xfrm flipV="1">
              <a:off x="6789" y="410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47" name="Rectangle 75"/>
            <p:cNvSpPr>
              <a:spLocks noChangeArrowheads="1"/>
            </p:cNvSpPr>
            <p:nvPr/>
          </p:nvSpPr>
          <p:spPr bwMode="auto">
            <a:xfrm flipV="1">
              <a:off x="6921" y="4103"/>
              <a:ext cx="131"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48" name="Rectangle 76"/>
            <p:cNvSpPr>
              <a:spLocks noChangeArrowheads="1"/>
            </p:cNvSpPr>
            <p:nvPr/>
          </p:nvSpPr>
          <p:spPr bwMode="auto">
            <a:xfrm flipV="1">
              <a:off x="7052" y="4103"/>
              <a:ext cx="132" cy="121"/>
            </a:xfrm>
            <a:prstGeom prst="rect">
              <a:avLst/>
            </a:prstGeom>
            <a:solidFill>
              <a:srgbClr val="009999"/>
            </a:solidFill>
            <a:ln w="9525">
              <a:noFill/>
              <a:miter lim="800000"/>
              <a:headEnd/>
              <a:tailEnd/>
            </a:ln>
            <a:effectLst/>
          </p:spPr>
          <p:txBody>
            <a:bodyPr wrap="none" anchor="ctr"/>
            <a:lstStyle/>
            <a:p>
              <a:endParaRPr lang="zh-CN" altLang="en-US">
                <a:solidFill>
                  <a:srgbClr val="000000"/>
                </a:solidFill>
              </a:endParaRPr>
            </a:p>
          </p:txBody>
        </p:sp>
        <p:sp>
          <p:nvSpPr>
            <p:cNvPr id="1487949" name="Rectangle 77"/>
            <p:cNvSpPr>
              <a:spLocks noChangeArrowheads="1"/>
            </p:cNvSpPr>
            <p:nvPr/>
          </p:nvSpPr>
          <p:spPr bwMode="auto">
            <a:xfrm flipV="1">
              <a:off x="6657" y="4103"/>
              <a:ext cx="132" cy="121"/>
            </a:xfrm>
            <a:prstGeom prst="rect">
              <a:avLst/>
            </a:prstGeom>
            <a:solidFill>
              <a:srgbClr val="CCCCFF"/>
            </a:solidFill>
            <a:ln w="9525">
              <a:noFill/>
              <a:miter lim="800000"/>
              <a:headEnd/>
              <a:tailEnd/>
            </a:ln>
            <a:effectLst/>
          </p:spPr>
          <p:txBody>
            <a:bodyPr wrap="none" anchor="ctr"/>
            <a:lstStyle/>
            <a:p>
              <a:endParaRPr lang="zh-CN" altLang="en-US">
                <a:solidFill>
                  <a:srgbClr val="000000"/>
                </a:solidFill>
              </a:endParaRPr>
            </a:p>
          </p:txBody>
        </p:sp>
      </p:grpSp>
      <p:grpSp>
        <p:nvGrpSpPr>
          <p:cNvPr id="4" name="Group 78"/>
          <p:cNvGrpSpPr>
            <a:grpSpLocks/>
          </p:cNvGrpSpPr>
          <p:nvPr/>
        </p:nvGrpSpPr>
        <p:grpSpPr bwMode="auto">
          <a:xfrm>
            <a:off x="12473010" y="6450033"/>
            <a:ext cx="989013" cy="182563"/>
            <a:chOff x="6657" y="4266"/>
            <a:chExt cx="527" cy="121"/>
          </a:xfrm>
        </p:grpSpPr>
        <p:sp>
          <p:nvSpPr>
            <p:cNvPr id="1487951" name="Rectangle 79"/>
            <p:cNvSpPr>
              <a:spLocks noChangeArrowheads="1"/>
            </p:cNvSpPr>
            <p:nvPr/>
          </p:nvSpPr>
          <p:spPr bwMode="auto">
            <a:xfrm flipV="1">
              <a:off x="6789" y="4266"/>
              <a:ext cx="132" cy="121"/>
            </a:xfrm>
            <a:prstGeom prst="rect">
              <a:avLst/>
            </a:prstGeom>
            <a:solidFill>
              <a:srgbClr val="99CCCC"/>
            </a:solidFill>
            <a:ln w="9525">
              <a:noFill/>
              <a:miter lim="800000"/>
              <a:headEnd/>
              <a:tailEnd/>
            </a:ln>
            <a:effectLst/>
          </p:spPr>
          <p:txBody>
            <a:bodyPr wrap="none" anchor="ctr"/>
            <a:lstStyle/>
            <a:p>
              <a:endParaRPr lang="zh-CN" altLang="en-US">
                <a:solidFill>
                  <a:srgbClr val="000000"/>
                </a:solidFill>
              </a:endParaRPr>
            </a:p>
          </p:txBody>
        </p:sp>
        <p:sp>
          <p:nvSpPr>
            <p:cNvPr id="1487952" name="Rectangle 80"/>
            <p:cNvSpPr>
              <a:spLocks noChangeArrowheads="1"/>
            </p:cNvSpPr>
            <p:nvPr/>
          </p:nvSpPr>
          <p:spPr bwMode="auto">
            <a:xfrm flipV="1">
              <a:off x="6921" y="4266"/>
              <a:ext cx="131" cy="121"/>
            </a:xfrm>
            <a:prstGeom prst="rect">
              <a:avLst/>
            </a:prstGeom>
            <a:solidFill>
              <a:srgbClr val="0099CC"/>
            </a:solidFill>
            <a:ln w="9525">
              <a:noFill/>
              <a:miter lim="800000"/>
              <a:headEnd/>
              <a:tailEnd/>
            </a:ln>
            <a:effectLst/>
          </p:spPr>
          <p:txBody>
            <a:bodyPr wrap="none" anchor="ctr"/>
            <a:lstStyle/>
            <a:p>
              <a:endParaRPr lang="zh-CN" altLang="en-US">
                <a:solidFill>
                  <a:srgbClr val="000000"/>
                </a:solidFill>
              </a:endParaRPr>
            </a:p>
          </p:txBody>
        </p:sp>
        <p:sp>
          <p:nvSpPr>
            <p:cNvPr id="1487953" name="Rectangle 81"/>
            <p:cNvSpPr>
              <a:spLocks noChangeArrowheads="1"/>
            </p:cNvSpPr>
            <p:nvPr/>
          </p:nvSpPr>
          <p:spPr bwMode="auto">
            <a:xfrm flipV="1">
              <a:off x="7052" y="4266"/>
              <a:ext cx="132"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54" name="Rectangle 82"/>
            <p:cNvSpPr>
              <a:spLocks noChangeArrowheads="1"/>
            </p:cNvSpPr>
            <p:nvPr/>
          </p:nvSpPr>
          <p:spPr bwMode="auto">
            <a:xfrm flipV="1">
              <a:off x="6657" y="4266"/>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grpSp>
      <p:grpSp>
        <p:nvGrpSpPr>
          <p:cNvPr id="5" name="Group 83"/>
          <p:cNvGrpSpPr>
            <a:grpSpLocks/>
          </p:cNvGrpSpPr>
          <p:nvPr/>
        </p:nvGrpSpPr>
        <p:grpSpPr bwMode="auto">
          <a:xfrm>
            <a:off x="12473010" y="5527705"/>
            <a:ext cx="989013" cy="182563"/>
            <a:chOff x="6657" y="3656"/>
            <a:chExt cx="527" cy="121"/>
          </a:xfrm>
        </p:grpSpPr>
        <p:sp>
          <p:nvSpPr>
            <p:cNvPr id="1487956" name="Rectangle 84"/>
            <p:cNvSpPr>
              <a:spLocks noChangeArrowheads="1"/>
            </p:cNvSpPr>
            <p:nvPr/>
          </p:nvSpPr>
          <p:spPr bwMode="auto">
            <a:xfrm flipV="1">
              <a:off x="6657" y="3656"/>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57" name="Rectangle 85"/>
            <p:cNvSpPr>
              <a:spLocks noChangeArrowheads="1"/>
            </p:cNvSpPr>
            <p:nvPr/>
          </p:nvSpPr>
          <p:spPr bwMode="auto">
            <a:xfrm flipV="1">
              <a:off x="6789" y="3656"/>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58" name="Rectangle 86"/>
            <p:cNvSpPr>
              <a:spLocks noChangeArrowheads="1"/>
            </p:cNvSpPr>
            <p:nvPr/>
          </p:nvSpPr>
          <p:spPr bwMode="auto">
            <a:xfrm flipV="1">
              <a:off x="6921" y="3656"/>
              <a:ext cx="131"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59" name="Rectangle 87"/>
            <p:cNvSpPr>
              <a:spLocks noChangeArrowheads="1"/>
            </p:cNvSpPr>
            <p:nvPr/>
          </p:nvSpPr>
          <p:spPr bwMode="auto">
            <a:xfrm flipV="1">
              <a:off x="7052" y="3656"/>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grpSp>
        <p:nvGrpSpPr>
          <p:cNvPr id="6" name="Group 88"/>
          <p:cNvGrpSpPr>
            <a:grpSpLocks/>
          </p:cNvGrpSpPr>
          <p:nvPr/>
        </p:nvGrpSpPr>
        <p:grpSpPr bwMode="auto">
          <a:xfrm>
            <a:off x="12473010" y="5957909"/>
            <a:ext cx="989013" cy="182563"/>
            <a:chOff x="6657" y="3941"/>
            <a:chExt cx="527" cy="121"/>
          </a:xfrm>
        </p:grpSpPr>
        <p:sp>
          <p:nvSpPr>
            <p:cNvPr id="1487961" name="Rectangle 89"/>
            <p:cNvSpPr>
              <a:spLocks noChangeArrowheads="1"/>
            </p:cNvSpPr>
            <p:nvPr/>
          </p:nvSpPr>
          <p:spPr bwMode="auto">
            <a:xfrm flipV="1">
              <a:off x="6789" y="3941"/>
              <a:ext cx="132" cy="121"/>
            </a:xfrm>
            <a:prstGeom prst="rect">
              <a:avLst/>
            </a:prstGeom>
            <a:solidFill>
              <a:srgbClr val="CCFF99"/>
            </a:solidFill>
            <a:ln w="9525">
              <a:noFill/>
              <a:miter lim="800000"/>
              <a:headEnd/>
              <a:tailEnd/>
            </a:ln>
            <a:effectLst/>
          </p:spPr>
          <p:txBody>
            <a:bodyPr wrap="none" anchor="ctr"/>
            <a:lstStyle/>
            <a:p>
              <a:endParaRPr lang="zh-CN" altLang="en-US">
                <a:solidFill>
                  <a:srgbClr val="000000"/>
                </a:solidFill>
              </a:endParaRPr>
            </a:p>
          </p:txBody>
        </p:sp>
        <p:sp>
          <p:nvSpPr>
            <p:cNvPr id="1487962" name="Rectangle 90"/>
            <p:cNvSpPr>
              <a:spLocks noChangeArrowheads="1"/>
            </p:cNvSpPr>
            <p:nvPr/>
          </p:nvSpPr>
          <p:spPr bwMode="auto">
            <a:xfrm flipV="1">
              <a:off x="6921" y="3941"/>
              <a:ext cx="131"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sp>
          <p:nvSpPr>
            <p:cNvPr id="1487963" name="Rectangle 91"/>
            <p:cNvSpPr>
              <a:spLocks noChangeArrowheads="1"/>
            </p:cNvSpPr>
            <p:nvPr/>
          </p:nvSpPr>
          <p:spPr bwMode="auto">
            <a:xfrm flipV="1">
              <a:off x="7052" y="394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4" name="Rectangle 92"/>
            <p:cNvSpPr>
              <a:spLocks noChangeArrowheads="1"/>
            </p:cNvSpPr>
            <p:nvPr/>
          </p:nvSpPr>
          <p:spPr bwMode="auto">
            <a:xfrm flipV="1">
              <a:off x="6657" y="3941"/>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grpSp>
      <p:grpSp>
        <p:nvGrpSpPr>
          <p:cNvPr id="7" name="Group 93"/>
          <p:cNvGrpSpPr>
            <a:grpSpLocks/>
          </p:cNvGrpSpPr>
          <p:nvPr/>
        </p:nvGrpSpPr>
        <p:grpSpPr bwMode="auto">
          <a:xfrm>
            <a:off x="12473010" y="6697681"/>
            <a:ext cx="989013" cy="182563"/>
            <a:chOff x="6657" y="4430"/>
            <a:chExt cx="527" cy="121"/>
          </a:xfrm>
        </p:grpSpPr>
        <p:sp>
          <p:nvSpPr>
            <p:cNvPr id="1487966" name="Rectangle 94"/>
            <p:cNvSpPr>
              <a:spLocks noChangeArrowheads="1"/>
            </p:cNvSpPr>
            <p:nvPr/>
          </p:nvSpPr>
          <p:spPr bwMode="auto">
            <a:xfrm flipV="1">
              <a:off x="6789" y="4430"/>
              <a:ext cx="132"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67" name="Rectangle 95"/>
            <p:cNvSpPr>
              <a:spLocks noChangeArrowheads="1"/>
            </p:cNvSpPr>
            <p:nvPr/>
          </p:nvSpPr>
          <p:spPr bwMode="auto">
            <a:xfrm flipV="1">
              <a:off x="6921" y="4430"/>
              <a:ext cx="131" cy="121"/>
            </a:xfrm>
            <a:prstGeom prst="rect">
              <a:avLst/>
            </a:prstGeom>
            <a:solidFill>
              <a:srgbClr val="006699"/>
            </a:solidFill>
            <a:ln w="9525">
              <a:noFill/>
              <a:miter lim="800000"/>
              <a:headEnd/>
              <a:tailEnd/>
            </a:ln>
            <a:effectLst/>
          </p:spPr>
          <p:txBody>
            <a:bodyPr wrap="none" anchor="ctr"/>
            <a:lstStyle/>
            <a:p>
              <a:endParaRPr lang="zh-CN" altLang="en-US">
                <a:solidFill>
                  <a:srgbClr val="000000"/>
                </a:solidFill>
              </a:endParaRPr>
            </a:p>
          </p:txBody>
        </p:sp>
        <p:sp>
          <p:nvSpPr>
            <p:cNvPr id="1487968" name="Rectangle 96"/>
            <p:cNvSpPr>
              <a:spLocks noChangeArrowheads="1"/>
            </p:cNvSpPr>
            <p:nvPr/>
          </p:nvSpPr>
          <p:spPr bwMode="auto">
            <a:xfrm flipV="1">
              <a:off x="7052" y="4430"/>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sp>
          <p:nvSpPr>
            <p:cNvPr id="1487969" name="Rectangle 97"/>
            <p:cNvSpPr>
              <a:spLocks noChangeArrowheads="1"/>
            </p:cNvSpPr>
            <p:nvPr/>
          </p:nvSpPr>
          <p:spPr bwMode="auto">
            <a:xfrm flipV="1">
              <a:off x="6657" y="4430"/>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grpSp>
      <p:grpSp>
        <p:nvGrpSpPr>
          <p:cNvPr id="8" name="Group 98"/>
          <p:cNvGrpSpPr>
            <a:grpSpLocks/>
          </p:cNvGrpSpPr>
          <p:nvPr/>
        </p:nvGrpSpPr>
        <p:grpSpPr bwMode="auto">
          <a:xfrm>
            <a:off x="12473010" y="5032401"/>
            <a:ext cx="989013" cy="184151"/>
            <a:chOff x="6657" y="3329"/>
            <a:chExt cx="527" cy="122"/>
          </a:xfrm>
        </p:grpSpPr>
        <p:sp>
          <p:nvSpPr>
            <p:cNvPr id="1487971" name="Rectangle 99"/>
            <p:cNvSpPr>
              <a:spLocks noChangeArrowheads="1"/>
            </p:cNvSpPr>
            <p:nvPr/>
          </p:nvSpPr>
          <p:spPr bwMode="auto">
            <a:xfrm flipV="1">
              <a:off x="6789" y="3329"/>
              <a:ext cx="132" cy="122"/>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2" name="Rectangle 100"/>
            <p:cNvSpPr>
              <a:spLocks noChangeArrowheads="1"/>
            </p:cNvSpPr>
            <p:nvPr/>
          </p:nvSpPr>
          <p:spPr bwMode="auto">
            <a:xfrm flipV="1">
              <a:off x="6921" y="3329"/>
              <a:ext cx="131" cy="122"/>
            </a:xfrm>
            <a:prstGeom prst="rect">
              <a:avLst/>
            </a:prstGeom>
            <a:solidFill>
              <a:srgbClr val="99660A"/>
            </a:solidFill>
            <a:ln w="9525">
              <a:noFill/>
              <a:miter lim="800000"/>
              <a:headEnd/>
              <a:tailEnd/>
            </a:ln>
            <a:effectLst/>
          </p:spPr>
          <p:txBody>
            <a:bodyPr wrap="none" anchor="ctr"/>
            <a:lstStyle/>
            <a:p>
              <a:endParaRPr lang="zh-CN" altLang="en-US">
                <a:solidFill>
                  <a:srgbClr val="000000"/>
                </a:solidFill>
              </a:endParaRPr>
            </a:p>
          </p:txBody>
        </p:sp>
        <p:sp>
          <p:nvSpPr>
            <p:cNvPr id="1487973" name="Rectangle 101"/>
            <p:cNvSpPr>
              <a:spLocks noChangeArrowheads="1"/>
            </p:cNvSpPr>
            <p:nvPr/>
          </p:nvSpPr>
          <p:spPr bwMode="auto">
            <a:xfrm flipV="1">
              <a:off x="7052" y="3329"/>
              <a:ext cx="132" cy="122"/>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74" name="Rectangle 102"/>
            <p:cNvSpPr>
              <a:spLocks noChangeArrowheads="1"/>
            </p:cNvSpPr>
            <p:nvPr/>
          </p:nvSpPr>
          <p:spPr bwMode="auto">
            <a:xfrm flipV="1">
              <a:off x="6657" y="3329"/>
              <a:ext cx="132" cy="122"/>
            </a:xfrm>
            <a:prstGeom prst="rect">
              <a:avLst/>
            </a:prstGeom>
            <a:solidFill>
              <a:srgbClr val="FFCC99"/>
            </a:solidFill>
            <a:ln w="9525">
              <a:noFill/>
              <a:miter lim="800000"/>
              <a:headEnd/>
              <a:tailEnd/>
            </a:ln>
            <a:effectLst/>
          </p:spPr>
          <p:txBody>
            <a:bodyPr wrap="none" anchor="ctr"/>
            <a:lstStyle/>
            <a:p>
              <a:endParaRPr lang="zh-CN" altLang="en-US">
                <a:solidFill>
                  <a:srgbClr val="000000"/>
                </a:solidFill>
              </a:endParaRPr>
            </a:p>
          </p:txBody>
        </p:sp>
      </p:grpSp>
      <p:grpSp>
        <p:nvGrpSpPr>
          <p:cNvPr id="9" name="Group 103"/>
          <p:cNvGrpSpPr>
            <a:grpSpLocks/>
          </p:cNvGrpSpPr>
          <p:nvPr/>
        </p:nvGrpSpPr>
        <p:grpSpPr bwMode="auto">
          <a:xfrm>
            <a:off x="12473010" y="4600605"/>
            <a:ext cx="989013" cy="182563"/>
            <a:chOff x="6657" y="3043"/>
            <a:chExt cx="527" cy="121"/>
          </a:xfrm>
        </p:grpSpPr>
        <p:sp>
          <p:nvSpPr>
            <p:cNvPr id="1487976" name="Rectangle 104"/>
            <p:cNvSpPr>
              <a:spLocks noChangeArrowheads="1"/>
            </p:cNvSpPr>
            <p:nvPr/>
          </p:nvSpPr>
          <p:spPr bwMode="auto">
            <a:xfrm flipV="1">
              <a:off x="6921" y="3043"/>
              <a:ext cx="131" cy="121"/>
            </a:xfrm>
            <a:prstGeom prst="rect">
              <a:avLst/>
            </a:prstGeom>
            <a:solidFill>
              <a:srgbClr val="FF9900"/>
            </a:solidFill>
            <a:ln w="9525">
              <a:noFill/>
              <a:miter lim="800000"/>
              <a:headEnd/>
              <a:tailEnd/>
            </a:ln>
            <a:effectLst/>
          </p:spPr>
          <p:txBody>
            <a:bodyPr wrap="none" anchor="ctr"/>
            <a:lstStyle/>
            <a:p>
              <a:endParaRPr lang="zh-CN" altLang="en-US">
                <a:solidFill>
                  <a:srgbClr val="000000"/>
                </a:solidFill>
              </a:endParaRPr>
            </a:p>
          </p:txBody>
        </p:sp>
        <p:sp>
          <p:nvSpPr>
            <p:cNvPr id="1487977" name="Rectangle 105"/>
            <p:cNvSpPr>
              <a:spLocks noChangeArrowheads="1"/>
            </p:cNvSpPr>
            <p:nvPr/>
          </p:nvSpPr>
          <p:spPr bwMode="auto">
            <a:xfrm flipV="1">
              <a:off x="7052" y="3043"/>
              <a:ext cx="132" cy="121"/>
            </a:xfrm>
            <a:prstGeom prst="rect">
              <a:avLst/>
            </a:prstGeom>
            <a:solidFill>
              <a:srgbClr val="CCCCCC"/>
            </a:solidFill>
            <a:ln w="9525">
              <a:noFill/>
              <a:miter lim="800000"/>
              <a:headEnd/>
              <a:tailEnd/>
            </a:ln>
            <a:effectLst/>
          </p:spPr>
          <p:txBody>
            <a:bodyPr wrap="none" anchor="ctr"/>
            <a:lstStyle/>
            <a:p>
              <a:endParaRPr lang="zh-CN" altLang="en-US">
                <a:solidFill>
                  <a:srgbClr val="000000"/>
                </a:solidFill>
              </a:endParaRPr>
            </a:p>
          </p:txBody>
        </p:sp>
        <p:sp>
          <p:nvSpPr>
            <p:cNvPr id="1487978" name="Rectangle 106"/>
            <p:cNvSpPr>
              <a:spLocks noChangeArrowheads="1"/>
            </p:cNvSpPr>
            <p:nvPr/>
          </p:nvSpPr>
          <p:spPr bwMode="auto">
            <a:xfrm flipV="1">
              <a:off x="6657" y="3043"/>
              <a:ext cx="132" cy="121"/>
            </a:xfrm>
            <a:prstGeom prst="rect">
              <a:avLst/>
            </a:prstGeom>
            <a:solidFill>
              <a:srgbClr val="99CCFF"/>
            </a:solidFill>
            <a:ln w="9525">
              <a:noFill/>
              <a:miter lim="800000"/>
              <a:headEnd/>
              <a:tailEnd/>
            </a:ln>
            <a:effectLst/>
          </p:spPr>
          <p:txBody>
            <a:bodyPr wrap="none" anchor="ctr"/>
            <a:lstStyle/>
            <a:p>
              <a:endParaRPr lang="zh-CN" altLang="en-US">
                <a:solidFill>
                  <a:srgbClr val="000000"/>
                </a:solidFill>
              </a:endParaRPr>
            </a:p>
          </p:txBody>
        </p:sp>
        <p:sp>
          <p:nvSpPr>
            <p:cNvPr id="1487979" name="Rectangle 107"/>
            <p:cNvSpPr>
              <a:spLocks noChangeArrowheads="1"/>
            </p:cNvSpPr>
            <p:nvPr/>
          </p:nvSpPr>
          <p:spPr bwMode="auto">
            <a:xfrm flipV="1">
              <a:off x="6789" y="3043"/>
              <a:ext cx="132" cy="121"/>
            </a:xfrm>
            <a:prstGeom prst="rect">
              <a:avLst/>
            </a:prstGeom>
            <a:solidFill>
              <a:srgbClr val="669900"/>
            </a:solidFill>
            <a:ln w="9525">
              <a:noFill/>
              <a:miter lim="800000"/>
              <a:headEnd/>
              <a:tailEnd/>
            </a:ln>
            <a:effectLst/>
          </p:spPr>
          <p:txBody>
            <a:bodyPr wrap="none" anchor="ctr"/>
            <a:lstStyle/>
            <a:p>
              <a:endParaRPr lang="zh-CN" altLang="en-US">
                <a:solidFill>
                  <a:srgbClr val="000000"/>
                </a:solidFill>
              </a:endParaRPr>
            </a:p>
          </p:txBody>
        </p:sp>
      </p:grpSp>
      <p:grpSp>
        <p:nvGrpSpPr>
          <p:cNvPr id="10" name="Group 108"/>
          <p:cNvGrpSpPr>
            <a:grpSpLocks/>
          </p:cNvGrpSpPr>
          <p:nvPr/>
        </p:nvGrpSpPr>
        <p:grpSpPr bwMode="auto">
          <a:xfrm>
            <a:off x="12473010" y="4354538"/>
            <a:ext cx="989013" cy="184151"/>
            <a:chOff x="6657" y="2881"/>
            <a:chExt cx="527" cy="121"/>
          </a:xfrm>
        </p:grpSpPr>
        <p:sp>
          <p:nvSpPr>
            <p:cNvPr id="1487981" name="Rectangle 109"/>
            <p:cNvSpPr>
              <a:spLocks noChangeArrowheads="1"/>
            </p:cNvSpPr>
            <p:nvPr/>
          </p:nvSpPr>
          <p:spPr bwMode="auto">
            <a:xfrm flipV="1">
              <a:off x="6921" y="2881"/>
              <a:ext cx="131" cy="121"/>
            </a:xfrm>
            <a:prstGeom prst="rect">
              <a:avLst/>
            </a:prstGeom>
            <a:solidFill>
              <a:srgbClr val="B2B2B2"/>
            </a:solidFill>
            <a:ln w="9525">
              <a:noFill/>
              <a:miter lim="800000"/>
              <a:headEnd/>
              <a:tailEnd/>
            </a:ln>
            <a:effectLst/>
          </p:spPr>
          <p:txBody>
            <a:bodyPr wrap="none" anchor="ctr"/>
            <a:lstStyle/>
            <a:p>
              <a:endParaRPr lang="zh-CN" altLang="en-US">
                <a:solidFill>
                  <a:srgbClr val="000000"/>
                </a:solidFill>
              </a:endParaRPr>
            </a:p>
          </p:txBody>
        </p:sp>
        <p:sp>
          <p:nvSpPr>
            <p:cNvPr id="1487982" name="Rectangle 110"/>
            <p:cNvSpPr>
              <a:spLocks noChangeArrowheads="1"/>
            </p:cNvSpPr>
            <p:nvPr/>
          </p:nvSpPr>
          <p:spPr bwMode="auto">
            <a:xfrm flipV="1">
              <a:off x="7052" y="2881"/>
              <a:ext cx="132" cy="121"/>
            </a:xfrm>
            <a:prstGeom prst="rect">
              <a:avLst/>
            </a:prstGeom>
            <a:solidFill>
              <a:srgbClr val="EAEAEA"/>
            </a:solidFill>
            <a:ln w="9525">
              <a:noFill/>
              <a:miter lim="800000"/>
              <a:headEnd/>
              <a:tailEnd/>
            </a:ln>
            <a:effectLst/>
          </p:spPr>
          <p:txBody>
            <a:bodyPr wrap="none" anchor="ctr"/>
            <a:lstStyle/>
            <a:p>
              <a:endParaRPr lang="zh-CN" altLang="en-US">
                <a:solidFill>
                  <a:srgbClr val="000000"/>
                </a:solidFill>
              </a:endParaRPr>
            </a:p>
          </p:txBody>
        </p:sp>
        <p:sp>
          <p:nvSpPr>
            <p:cNvPr id="1487983" name="Rectangle 111"/>
            <p:cNvSpPr>
              <a:spLocks noChangeArrowheads="1"/>
            </p:cNvSpPr>
            <p:nvPr/>
          </p:nvSpPr>
          <p:spPr bwMode="auto">
            <a:xfrm flipV="1">
              <a:off x="6657" y="2881"/>
              <a:ext cx="132" cy="121"/>
            </a:xfrm>
            <a:prstGeom prst="rect">
              <a:avLst/>
            </a:prstGeom>
            <a:solidFill>
              <a:srgbClr val="990000"/>
            </a:solidFill>
            <a:ln w="9525">
              <a:noFill/>
              <a:miter lim="800000"/>
              <a:headEnd/>
              <a:tailEnd/>
            </a:ln>
            <a:effectLst/>
          </p:spPr>
          <p:txBody>
            <a:bodyPr wrap="none" anchor="ctr"/>
            <a:lstStyle/>
            <a:p>
              <a:endParaRPr lang="zh-CN" altLang="en-US">
                <a:solidFill>
                  <a:srgbClr val="000000"/>
                </a:solidFill>
              </a:endParaRPr>
            </a:p>
          </p:txBody>
        </p:sp>
        <p:sp>
          <p:nvSpPr>
            <p:cNvPr id="1487984" name="Rectangle 112"/>
            <p:cNvSpPr>
              <a:spLocks noChangeArrowheads="1"/>
            </p:cNvSpPr>
            <p:nvPr/>
          </p:nvSpPr>
          <p:spPr bwMode="auto">
            <a:xfrm flipV="1">
              <a:off x="6789" y="2881"/>
              <a:ext cx="132" cy="121"/>
            </a:xfrm>
            <a:prstGeom prst="rect">
              <a:avLst/>
            </a:prstGeom>
            <a:solidFill>
              <a:srgbClr val="080808"/>
            </a:solidFill>
            <a:ln w="9525">
              <a:noFill/>
              <a:miter lim="800000"/>
              <a:headEnd/>
              <a:tailEnd/>
            </a:ln>
            <a:effectLst/>
          </p:spPr>
          <p:txBody>
            <a:bodyPr wrap="none" anchor="ctr"/>
            <a:lstStyle/>
            <a:p>
              <a:endParaRPr lang="zh-CN" altLang="en-US">
                <a:solidFill>
                  <a:srgbClr val="000000"/>
                </a:solidFill>
              </a:endParaRPr>
            </a:p>
          </p:txBody>
        </p:sp>
      </p:grpSp>
      <p:sp>
        <p:nvSpPr>
          <p:cNvPr id="1487985" name="Rectangle 113"/>
          <p:cNvSpPr>
            <a:spLocks noChangeArrowheads="1"/>
          </p:cNvSpPr>
          <p:nvPr/>
        </p:nvSpPr>
        <p:spPr bwMode="auto">
          <a:xfrm>
            <a:off x="12269794" y="2263775"/>
            <a:ext cx="1401762" cy="2654300"/>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配色参考方案：</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建议同一页面内不超过四种颜色，以下是９组配色方案，同一页面内只选择一组使用。</a:t>
            </a:r>
          </a:p>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（仅供参考）</a:t>
            </a:r>
          </a:p>
        </p:txBody>
      </p:sp>
      <p:sp>
        <p:nvSpPr>
          <p:cNvPr id="1487986" name="Rectangle 114"/>
          <p:cNvSpPr>
            <a:spLocks noChangeArrowheads="1"/>
          </p:cNvSpPr>
          <p:nvPr/>
        </p:nvSpPr>
        <p:spPr bwMode="auto">
          <a:xfrm>
            <a:off x="12269794" y="-61909"/>
            <a:ext cx="1401762" cy="838201"/>
          </a:xfrm>
          <a:prstGeom prst="rect">
            <a:avLst/>
          </a:prstGeom>
          <a:noFill/>
          <a:ln w="9525">
            <a:noFill/>
            <a:miter lim="800000"/>
            <a:headEnd/>
            <a:tailEnd/>
          </a:ln>
          <a:effectLst/>
        </p:spPr>
        <p:txBody>
          <a:bodyPr lIns="87718" tIns="43857" rIns="87718" bIns="43857"/>
          <a:lstStyle/>
          <a:p>
            <a:pPr marL="342579" indent="-342579">
              <a:lnSpc>
                <a:spcPct val="120000"/>
              </a:lnSpc>
              <a:spcBef>
                <a:spcPct val="20000"/>
              </a:spcBef>
              <a:buClr>
                <a:srgbClr val="990000"/>
              </a:buClr>
              <a:buFontTx/>
              <a:buNone/>
            </a:pPr>
            <a:r>
              <a:rPr lang="zh-CN" altLang="en-US" sz="1200" b="0" dirty="0">
                <a:solidFill>
                  <a:srgbClr val="F8F8F8"/>
                </a:solidFill>
                <a:latin typeface="华文细黑" pitchFamily="2" charset="-122"/>
              </a:rPr>
              <a:t>客户或者合作伙伴的标志放在右上角</a:t>
            </a:r>
            <a:r>
              <a:rPr lang="en-US" altLang="zh-CN" sz="1200" b="0" dirty="0">
                <a:solidFill>
                  <a:srgbClr val="F8F8F8"/>
                </a:solidFill>
                <a:latin typeface="华文细黑" pitchFamily="2" charset="-122"/>
              </a:rPr>
              <a:t>.</a:t>
            </a:r>
          </a:p>
        </p:txBody>
      </p:sp>
      <p:sp>
        <p:nvSpPr>
          <p:cNvPr id="59" name="TextBox 58"/>
          <p:cNvSpPr txBox="1"/>
          <p:nvPr userDrawn="1"/>
        </p:nvSpPr>
        <p:spPr>
          <a:xfrm>
            <a:off x="847729" y="4351986"/>
            <a:ext cx="10442575" cy="1369517"/>
          </a:xfrm>
          <a:prstGeom prst="rect">
            <a:avLst/>
          </a:prstGeom>
          <a:noFill/>
        </p:spPr>
        <p:txBody>
          <a:bodyPr wrap="square" lIns="91353" tIns="45676" rIns="91353" bIns="45676" rtlCol="0">
            <a:spAutoFit/>
          </a:bodyPr>
          <a:lstStyle/>
          <a:p>
            <a:pPr algn="just" fontAlgn="auto">
              <a:spcBef>
                <a:spcPts val="0"/>
              </a:spcBef>
              <a:spcAft>
                <a:spcPts val="600"/>
              </a:spcAft>
              <a:buClrTx/>
              <a:buFontTx/>
              <a:buNone/>
              <a:defRPr/>
            </a:pPr>
            <a:r>
              <a:rPr lang="en-US" altLang="zh-CN" sz="1300" b="0" dirty="0">
                <a:solidFill>
                  <a:srgbClr val="000000"/>
                </a:solidFill>
                <a:latin typeface="FrutigerNext LT Medium"/>
                <a:ea typeface="宋体" charset="-122"/>
              </a:rPr>
              <a:t>Copyright©2013 Huawei Technologies Co., Ltd. All Rights Reserved.</a:t>
            </a:r>
            <a:endParaRPr lang="zh-CN" altLang="zh-CN" sz="1300" b="0" dirty="0">
              <a:solidFill>
                <a:srgbClr val="000000"/>
              </a:solidFill>
              <a:latin typeface="FrutigerNext LT Medium"/>
              <a:ea typeface="宋体" charset="-122"/>
            </a:endParaRPr>
          </a:p>
          <a:p>
            <a:pPr algn="just" fontAlgn="auto">
              <a:spcBef>
                <a:spcPts val="0"/>
              </a:spcBef>
              <a:spcAft>
                <a:spcPts val="0"/>
              </a:spcAft>
              <a:buClrTx/>
              <a:buFontTx/>
              <a:buNone/>
              <a:defRPr/>
            </a:pPr>
            <a:r>
              <a:rPr lang="en-US" altLang="zh-CN" sz="1300" b="0" dirty="0">
                <a:solidFill>
                  <a:srgbClr val="000000"/>
                </a:solidFill>
                <a:latin typeface="FrutigerNext LT Regular"/>
                <a:ea typeface="宋体" charset="-122"/>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1300" b="0" dirty="0">
              <a:solidFill>
                <a:srgbClr val="000000"/>
              </a:solidFill>
              <a:latin typeface="FrutigerNext LT Regular"/>
              <a:ea typeface="宋体" charset="-122"/>
            </a:endParaRPr>
          </a:p>
        </p:txBody>
      </p:sp>
      <p:grpSp>
        <p:nvGrpSpPr>
          <p:cNvPr id="11" name="组合 15"/>
          <p:cNvGrpSpPr>
            <a:grpSpLocks noChangeAspect="1"/>
          </p:cNvGrpSpPr>
          <p:nvPr userDrawn="1"/>
        </p:nvGrpSpPr>
        <p:grpSpPr>
          <a:xfrm>
            <a:off x="1978" y="5611388"/>
            <a:ext cx="12193200" cy="1246637"/>
            <a:chOff x="-1385888" y="528638"/>
            <a:chExt cx="10061576" cy="1028700"/>
          </a:xfrm>
        </p:grpSpPr>
        <p:sp>
          <p:nvSpPr>
            <p:cNvPr id="14" name="Freeform 5"/>
            <p:cNvSpPr>
              <a:spLocks/>
            </p:cNvSpPr>
            <p:nvPr userDrawn="1"/>
          </p:nvSpPr>
          <p:spPr bwMode="auto">
            <a:xfrm>
              <a:off x="-1385888" y="528638"/>
              <a:ext cx="7604125" cy="1028700"/>
            </a:xfrm>
            <a:custGeom>
              <a:avLst/>
              <a:gdLst>
                <a:gd name="T0" fmla="*/ 2795 w 2903"/>
                <a:gd name="T1" fmla="*/ 390 h 390"/>
                <a:gd name="T2" fmla="*/ 2903 w 2903"/>
                <a:gd name="T3" fmla="*/ 0 h 390"/>
                <a:gd name="T4" fmla="*/ 0 w 2903"/>
                <a:gd name="T5" fmla="*/ 0 h 390"/>
                <a:gd name="T6" fmla="*/ 0 w 2903"/>
                <a:gd name="T7" fmla="*/ 390 h 390"/>
                <a:gd name="T8" fmla="*/ 2795 w 2903"/>
                <a:gd name="T9" fmla="*/ 390 h 390"/>
              </a:gdLst>
              <a:ahLst/>
              <a:cxnLst>
                <a:cxn ang="0">
                  <a:pos x="T0" y="T1"/>
                </a:cxn>
                <a:cxn ang="0">
                  <a:pos x="T2" y="T3"/>
                </a:cxn>
                <a:cxn ang="0">
                  <a:pos x="T4" y="T5"/>
                </a:cxn>
                <a:cxn ang="0">
                  <a:pos x="T6" y="T7"/>
                </a:cxn>
                <a:cxn ang="0">
                  <a:pos x="T8" y="T9"/>
                </a:cxn>
              </a:cxnLst>
              <a:rect l="0" t="0" r="r" b="b"/>
              <a:pathLst>
                <a:path w="2903" h="390">
                  <a:moveTo>
                    <a:pt x="2795" y="390"/>
                  </a:moveTo>
                  <a:cubicBezTo>
                    <a:pt x="2871" y="204"/>
                    <a:pt x="2897" y="79"/>
                    <a:pt x="2903" y="0"/>
                  </a:cubicBezTo>
                  <a:cubicBezTo>
                    <a:pt x="2903" y="0"/>
                    <a:pt x="0" y="0"/>
                    <a:pt x="0" y="0"/>
                  </a:cubicBezTo>
                  <a:cubicBezTo>
                    <a:pt x="0" y="390"/>
                    <a:pt x="0" y="390"/>
                    <a:pt x="0" y="390"/>
                  </a:cubicBezTo>
                  <a:cubicBezTo>
                    <a:pt x="0" y="390"/>
                    <a:pt x="2795" y="390"/>
                    <a:pt x="2795" y="390"/>
                  </a:cubicBez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 name="Freeform 6"/>
            <p:cNvSpPr>
              <a:spLocks/>
            </p:cNvSpPr>
            <p:nvPr userDrawn="1"/>
          </p:nvSpPr>
          <p:spPr bwMode="auto">
            <a:xfrm>
              <a:off x="6064250" y="528638"/>
              <a:ext cx="2611438" cy="1028700"/>
            </a:xfrm>
            <a:custGeom>
              <a:avLst/>
              <a:gdLst>
                <a:gd name="T0" fmla="*/ 0 w 997"/>
                <a:gd name="T1" fmla="*/ 390 h 390"/>
                <a:gd name="T2" fmla="*/ 136 w 997"/>
                <a:gd name="T3" fmla="*/ 0 h 390"/>
                <a:gd name="T4" fmla="*/ 997 w 997"/>
                <a:gd name="T5" fmla="*/ 0 h 390"/>
                <a:gd name="T6" fmla="*/ 997 w 997"/>
                <a:gd name="T7" fmla="*/ 390 h 390"/>
                <a:gd name="T8" fmla="*/ 0 w 997"/>
                <a:gd name="T9" fmla="*/ 390 h 390"/>
              </a:gdLst>
              <a:ahLst/>
              <a:cxnLst>
                <a:cxn ang="0">
                  <a:pos x="T0" y="T1"/>
                </a:cxn>
                <a:cxn ang="0">
                  <a:pos x="T2" y="T3"/>
                </a:cxn>
                <a:cxn ang="0">
                  <a:pos x="T4" y="T5"/>
                </a:cxn>
                <a:cxn ang="0">
                  <a:pos x="T6" y="T7"/>
                </a:cxn>
                <a:cxn ang="0">
                  <a:pos x="T8" y="T9"/>
                </a:cxn>
              </a:cxnLst>
              <a:rect l="0" t="0" r="r" b="b"/>
              <a:pathLst>
                <a:path w="997" h="390">
                  <a:moveTo>
                    <a:pt x="0" y="390"/>
                  </a:moveTo>
                  <a:cubicBezTo>
                    <a:pt x="44" y="181"/>
                    <a:pt x="97" y="64"/>
                    <a:pt x="136" y="0"/>
                  </a:cubicBezTo>
                  <a:cubicBezTo>
                    <a:pt x="136" y="0"/>
                    <a:pt x="997" y="0"/>
                    <a:pt x="997" y="0"/>
                  </a:cubicBezTo>
                  <a:cubicBezTo>
                    <a:pt x="997" y="390"/>
                    <a:pt x="997" y="390"/>
                    <a:pt x="997" y="390"/>
                  </a:cubicBezTo>
                  <a:lnTo>
                    <a:pt x="0" y="390"/>
                  </a:lnTo>
                  <a:close/>
                </a:path>
              </a:pathLst>
            </a:custGeom>
            <a:gradFill flip="none" rotWithShape="1">
              <a:gsLst>
                <a:gs pos="0">
                  <a:schemeClr val="bg1">
                    <a:lumMod val="70000"/>
                  </a:schemeClr>
                </a:gs>
                <a:gs pos="100000">
                  <a:schemeClr val="bg1">
                    <a:lumMod val="88000"/>
                  </a:schemeClr>
                </a:gs>
              </a:gsLst>
              <a:lin ang="16200000" scaled="0"/>
              <a:tileRect/>
            </a:gra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97" r:id="rId1"/>
  </p:sldLayoutIdLst>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defRPr>
      </a:lvl3pPr>
      <a:lvl4pPr marL="1598689" indent="-228386" algn="l" rtl="0" eaLnBrk="1" fontAlgn="base" hangingPunct="1">
        <a:spcBef>
          <a:spcPct val="20000"/>
        </a:spcBef>
        <a:spcAft>
          <a:spcPct val="0"/>
        </a:spcAft>
        <a:buChar char="–"/>
        <a:defRPr sz="1600">
          <a:solidFill>
            <a:schemeClr val="tx1"/>
          </a:solidFill>
          <a:latin typeface="+mn-lt"/>
          <a:ea typeface="+mn-ea"/>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70550" name="Rectangle 86"/>
          <p:cNvSpPr>
            <a:spLocks noChangeArrowheads="1"/>
          </p:cNvSpPr>
          <p:nvPr userDrawn="1"/>
        </p:nvSpPr>
        <p:spPr bwMode="auto">
          <a:xfrm>
            <a:off x="366719" y="6396061"/>
            <a:ext cx="1409700" cy="461963"/>
          </a:xfrm>
          <a:prstGeom prst="rect">
            <a:avLst/>
          </a:prstGeom>
          <a:noFill/>
          <a:ln w="9525">
            <a:noFill/>
            <a:miter lim="800000"/>
            <a:headEnd/>
            <a:tailEnd/>
          </a:ln>
          <a:effectLst/>
        </p:spPr>
        <p:txBody>
          <a:bodyPr lIns="0" tIns="0" rIns="0" bIns="0"/>
          <a:lstStyle/>
          <a:p>
            <a:pPr defTabSz="783486" eaLnBrk="0" hangingPunct="0">
              <a:lnSpc>
                <a:spcPct val="85000"/>
              </a:lnSpc>
              <a:buClrTx/>
              <a:buFontTx/>
              <a:buNone/>
            </a:pPr>
            <a:endParaRPr lang="de-DE" sz="900" b="0" dirty="0">
              <a:solidFill>
                <a:srgbClr val="000000"/>
              </a:solidFill>
              <a:latin typeface="FrutigerNext LT Light" pitchFamily="34" charset="0"/>
              <a:ea typeface="MS PGothic" pitchFamily="34" charset="-128"/>
            </a:endParaRPr>
          </a:p>
          <a:p>
            <a:pPr defTabSz="783486" eaLnBrk="0" hangingPunct="0">
              <a:lnSpc>
                <a:spcPct val="85000"/>
              </a:lnSpc>
              <a:buClrTx/>
              <a:buFontTx/>
              <a:buNone/>
            </a:pPr>
            <a:r>
              <a:rPr lang="de-DE" sz="900" b="0" dirty="0">
                <a:solidFill>
                  <a:srgbClr val="000000"/>
                </a:solidFill>
                <a:latin typeface="FrutigerNext LT Light" pitchFamily="34" charset="0"/>
                <a:ea typeface="MS PGothic" pitchFamily="34" charset="-128"/>
              </a:rPr>
              <a:t>Page </a:t>
            </a:r>
            <a:fld id="{E68EC476-442B-4BB7-9603-F1440C241F3D}" type="slidenum">
              <a:rPr lang="de-DE" sz="900" b="0">
                <a:solidFill>
                  <a:srgbClr val="000000"/>
                </a:solidFill>
                <a:latin typeface="FrutigerNext LT Light" pitchFamily="34" charset="0"/>
                <a:ea typeface="MS PGothic" pitchFamily="34" charset="-128"/>
              </a:rPr>
              <a:pPr defTabSz="783486" eaLnBrk="0" hangingPunct="0">
                <a:lnSpc>
                  <a:spcPct val="85000"/>
                </a:lnSpc>
                <a:buClrTx/>
                <a:buFontTx/>
                <a:buNone/>
              </a:pPr>
              <a:t>‹#›</a:t>
            </a:fld>
            <a:endParaRPr lang="en-GB" sz="900" b="0" dirty="0">
              <a:solidFill>
                <a:srgbClr val="000000"/>
              </a:solidFill>
              <a:latin typeface="FrutigerNext LT Light" pitchFamily="34" charset="0"/>
              <a:ea typeface="MS PGothic" pitchFamily="34" charset="-128"/>
            </a:endParaRPr>
          </a:p>
        </p:txBody>
      </p:sp>
      <p:pic>
        <p:nvPicPr>
          <p:cNvPr id="1470551" name="Picture 87" descr="图片3副本"/>
          <p:cNvPicPr>
            <a:picLocks noChangeAspect="1" noChangeArrowheads="1"/>
          </p:cNvPicPr>
          <p:nvPr userDrawn="1"/>
        </p:nvPicPr>
        <p:blipFill>
          <a:blip r:embed="rId3" cstate="print"/>
          <a:srcRect/>
          <a:stretch>
            <a:fillRect/>
          </a:stretch>
        </p:blipFill>
        <p:spPr bwMode="auto">
          <a:xfrm>
            <a:off x="10182229" y="6386546"/>
            <a:ext cx="1295400" cy="307975"/>
          </a:xfrm>
          <a:prstGeom prst="rect">
            <a:avLst/>
          </a:prstGeom>
          <a:noFill/>
        </p:spPr>
      </p:pic>
      <p:sp>
        <p:nvSpPr>
          <p:cNvPr id="63" name="Text Box 5"/>
          <p:cNvSpPr txBox="1">
            <a:spLocks noChangeArrowheads="1"/>
          </p:cNvSpPr>
          <p:nvPr userDrawn="1"/>
        </p:nvSpPr>
        <p:spPr bwMode="auto">
          <a:xfrm>
            <a:off x="4683121" y="6478610"/>
            <a:ext cx="2926354"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buClrTx/>
              <a:buFontTx/>
              <a:buNone/>
              <a:defRPr/>
            </a:pPr>
            <a:r>
              <a:rPr lang="en-US" altLang="zh-CN" sz="1300" b="0" kern="0" dirty="0">
                <a:solidFill>
                  <a:srgbClr val="000000">
                    <a:lumMod val="65000"/>
                    <a:lumOff val="35000"/>
                  </a:srgbClr>
                </a:solidFill>
                <a:latin typeface="FrutigerNext LT Light" pitchFamily="34" charset="0"/>
                <a:ea typeface="MS PGothic" pitchFamily="34" charset="-128"/>
              </a:rPr>
              <a:t>HUAWEI TECHNOLOGIES CO., LTD.</a:t>
            </a:r>
          </a:p>
        </p:txBody>
      </p:sp>
      <p:pic>
        <p:nvPicPr>
          <p:cNvPr id="6" name="Picture 6" descr="C:\Users\z00205060\Desktop\CP项目\规范类文件\新建文件夹\巴展视觉物料规范-18.jpg"/>
          <p:cNvPicPr>
            <a:picLocks noChangeAspect="1" noChangeArrowheads="1"/>
          </p:cNvPicPr>
          <p:nvPr userDrawn="1"/>
        </p:nvPicPr>
        <p:blipFill>
          <a:blip r:embed="rId4" cstate="print"/>
          <a:srcRect/>
          <a:stretch>
            <a:fillRect/>
          </a:stretch>
        </p:blipFill>
        <p:spPr bwMode="auto">
          <a:xfrm>
            <a:off x="4" y="0"/>
            <a:ext cx="12195175" cy="6858736"/>
          </a:xfrm>
          <a:prstGeom prst="rect">
            <a:avLst/>
          </a:prstGeom>
          <a:noFill/>
        </p:spPr>
      </p:pic>
      <p:pic>
        <p:nvPicPr>
          <p:cNvPr id="7" name="Picture 77" descr="Logo"/>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642939" y="5787581"/>
            <a:ext cx="706439" cy="70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userDrawn="1"/>
        </p:nvSpPr>
        <p:spPr bwMode="auto">
          <a:xfrm>
            <a:off x="9462405" y="6286512"/>
            <a:ext cx="1473754" cy="292299"/>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53" tIns="45676" rIns="91353" bIns="45676">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lumMod val="65000"/>
                    <a:lumOff val="35000"/>
                  </a:srgbClr>
                </a:solidFill>
                <a:latin typeface="FrutigerNext LT Light" pitchFamily="34" charset="0"/>
                <a:ea typeface="MS PGothic" pitchFamily="34" charset="-128"/>
              </a:rPr>
              <a:t>www.huawei.com</a:t>
            </a:r>
          </a:p>
        </p:txBody>
      </p:sp>
      <p:sp>
        <p:nvSpPr>
          <p:cNvPr id="9" name="Text Box 5"/>
          <p:cNvSpPr txBox="1">
            <a:spLocks noChangeArrowheads="1"/>
          </p:cNvSpPr>
          <p:nvPr userDrawn="1"/>
        </p:nvSpPr>
        <p:spPr bwMode="auto">
          <a:xfrm>
            <a:off x="4108848" y="6324984"/>
            <a:ext cx="2904810" cy="200055"/>
          </a:xfrm>
          <a:prstGeom prst="rect">
            <a:avLst/>
          </a:prstGeom>
          <a:noFill/>
          <a:ln>
            <a:noFill/>
          </a:ln>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91353" b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ClrTx/>
              <a:buFontTx/>
              <a:buNone/>
              <a:defRPr/>
            </a:pPr>
            <a:r>
              <a:rPr lang="en-US" altLang="zh-CN" sz="1300" b="0" dirty="0">
                <a:solidFill>
                  <a:srgbClr val="000000">
                    <a:lumMod val="65000"/>
                    <a:lumOff val="35000"/>
                  </a:srgbClr>
                </a:solidFill>
                <a:latin typeface="FrutigerNext LT Light" pitchFamily="34" charset="0"/>
                <a:ea typeface="MS PGothic" pitchFamily="34" charset="-128"/>
              </a:rPr>
              <a:t>HUAWEI TECHNOLOGIES CO., LTD.</a:t>
            </a:r>
          </a:p>
        </p:txBody>
      </p:sp>
    </p:spTree>
  </p:cSld>
  <p:clrMap bg1="lt1" tx1="dk1" bg2="lt2" tx2="dk2" accent1="accent1" accent2="accent2" accent3="accent3" accent4="accent4" accent5="accent5" accent6="accent6" hlink="hlink" folHlink="folHlink"/>
  <p:sldLayoutIdLst>
    <p:sldLayoutId id="2147483799" r:id="rId1"/>
  </p:sldLayoutIdLst>
  <p:transition/>
  <p:hf sldNum="0" hdr="0" ftr="0"/>
  <p:txStyles>
    <p:title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6772"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3537"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0305"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707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p:titleStyle>
    <p:bodyStyle>
      <a:lvl1pPr marL="342579" indent="-342579" algn="l" rtl="0" eaLnBrk="1" fontAlgn="base" hangingPunct="1">
        <a:spcBef>
          <a:spcPct val="20000"/>
        </a:spcBef>
        <a:spcAft>
          <a:spcPct val="0"/>
        </a:spcAft>
        <a:buClr>
          <a:srgbClr val="990000"/>
        </a:buClr>
        <a:buChar char="•"/>
        <a:defRPr sz="2400" b="1">
          <a:solidFill>
            <a:schemeClr val="tx1"/>
          </a:solidFill>
          <a:latin typeface="+mn-lt"/>
          <a:ea typeface="+mn-ea"/>
          <a:cs typeface="+mn-cs"/>
        </a:defRPr>
      </a:lvl1pPr>
      <a:lvl2pPr marL="742247" indent="-285481" algn="l" rtl="0" eaLnBrk="1" fontAlgn="base" hangingPunct="1">
        <a:spcBef>
          <a:spcPct val="20000"/>
        </a:spcBef>
        <a:spcAft>
          <a:spcPct val="0"/>
        </a:spcAft>
        <a:buFont typeface="Arial" charset="0"/>
        <a:buChar char="›"/>
        <a:defRPr sz="2000">
          <a:solidFill>
            <a:schemeClr val="tx1"/>
          </a:solidFill>
          <a:latin typeface="+mn-lt"/>
          <a:ea typeface="+mn-ea"/>
          <a:cs typeface="+mn-cs"/>
        </a:defRPr>
      </a:lvl2pPr>
      <a:lvl3pPr marL="1141919" indent="-228386" algn="l" rtl="0" eaLnBrk="1" fontAlgn="base" hangingPunct="1">
        <a:spcBef>
          <a:spcPct val="20000"/>
        </a:spcBef>
        <a:spcAft>
          <a:spcPct val="0"/>
        </a:spcAft>
        <a:buFont typeface="FrutigerNext LT Medium" pitchFamily="34" charset="0"/>
        <a:buChar char="»"/>
        <a:defRPr>
          <a:solidFill>
            <a:schemeClr val="tx1"/>
          </a:solidFill>
          <a:latin typeface="+mn-lt"/>
          <a:ea typeface="+mn-ea"/>
          <a:cs typeface="+mn-cs"/>
        </a:defRPr>
      </a:lvl3pPr>
      <a:lvl4pPr marL="1598689" indent="-228386" algn="l" rtl="0" eaLnBrk="1" fontAlgn="base" hangingPunct="1">
        <a:spcBef>
          <a:spcPct val="20000"/>
        </a:spcBef>
        <a:spcAft>
          <a:spcPct val="0"/>
        </a:spcAft>
        <a:buChar char="–"/>
        <a:defRPr sz="1600">
          <a:solidFill>
            <a:schemeClr val="tx1"/>
          </a:solidFill>
          <a:latin typeface="+mn-lt"/>
          <a:ea typeface="+mn-ea"/>
          <a:cs typeface="+mn-cs"/>
        </a:defRPr>
      </a:lvl4pPr>
      <a:lvl5pPr marL="2055454"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5pPr>
      <a:lvl6pPr marL="251222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68995"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5762"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2529" indent="-228386"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3537" rtl="0" eaLnBrk="1" latinLnBrk="0" hangingPunct="1">
        <a:defRPr sz="1700" kern="1200">
          <a:solidFill>
            <a:schemeClr val="tx1"/>
          </a:solidFill>
          <a:latin typeface="+mn-lt"/>
          <a:ea typeface="+mn-ea"/>
          <a:cs typeface="+mn-cs"/>
        </a:defRPr>
      </a:lvl1pPr>
      <a:lvl2pPr marL="456772" algn="l" defTabSz="913537" rtl="0" eaLnBrk="1" latinLnBrk="0" hangingPunct="1">
        <a:defRPr sz="1700" kern="1200">
          <a:solidFill>
            <a:schemeClr val="tx1"/>
          </a:solidFill>
          <a:latin typeface="+mn-lt"/>
          <a:ea typeface="+mn-ea"/>
          <a:cs typeface="+mn-cs"/>
        </a:defRPr>
      </a:lvl2pPr>
      <a:lvl3pPr marL="913537" algn="l" defTabSz="913537" rtl="0" eaLnBrk="1" latinLnBrk="0" hangingPunct="1">
        <a:defRPr sz="1700" kern="1200">
          <a:solidFill>
            <a:schemeClr val="tx1"/>
          </a:solidFill>
          <a:latin typeface="+mn-lt"/>
          <a:ea typeface="+mn-ea"/>
          <a:cs typeface="+mn-cs"/>
        </a:defRPr>
      </a:lvl3pPr>
      <a:lvl4pPr marL="1370305" algn="l" defTabSz="913537" rtl="0" eaLnBrk="1" latinLnBrk="0" hangingPunct="1">
        <a:defRPr sz="1700" kern="1200">
          <a:solidFill>
            <a:schemeClr val="tx1"/>
          </a:solidFill>
          <a:latin typeface="+mn-lt"/>
          <a:ea typeface="+mn-ea"/>
          <a:cs typeface="+mn-cs"/>
        </a:defRPr>
      </a:lvl4pPr>
      <a:lvl5pPr marL="1827070" algn="l" defTabSz="913537" rtl="0" eaLnBrk="1" latinLnBrk="0" hangingPunct="1">
        <a:defRPr sz="1700" kern="1200">
          <a:solidFill>
            <a:schemeClr val="tx1"/>
          </a:solidFill>
          <a:latin typeface="+mn-lt"/>
          <a:ea typeface="+mn-ea"/>
          <a:cs typeface="+mn-cs"/>
        </a:defRPr>
      </a:lvl5pPr>
      <a:lvl6pPr marL="2283840" algn="l" defTabSz="913537" rtl="0" eaLnBrk="1" latinLnBrk="0" hangingPunct="1">
        <a:defRPr sz="1700" kern="1200">
          <a:solidFill>
            <a:schemeClr val="tx1"/>
          </a:solidFill>
          <a:latin typeface="+mn-lt"/>
          <a:ea typeface="+mn-ea"/>
          <a:cs typeface="+mn-cs"/>
        </a:defRPr>
      </a:lvl6pPr>
      <a:lvl7pPr marL="2740611" algn="l" defTabSz="913537" rtl="0" eaLnBrk="1" latinLnBrk="0" hangingPunct="1">
        <a:defRPr sz="1700" kern="1200">
          <a:solidFill>
            <a:schemeClr val="tx1"/>
          </a:solidFill>
          <a:latin typeface="+mn-lt"/>
          <a:ea typeface="+mn-ea"/>
          <a:cs typeface="+mn-cs"/>
        </a:defRPr>
      </a:lvl7pPr>
      <a:lvl8pPr marL="3197377" algn="l" defTabSz="913537" rtl="0" eaLnBrk="1" latinLnBrk="0" hangingPunct="1">
        <a:defRPr sz="1700" kern="1200">
          <a:solidFill>
            <a:schemeClr val="tx1"/>
          </a:solidFill>
          <a:latin typeface="+mn-lt"/>
          <a:ea typeface="+mn-ea"/>
          <a:cs typeface="+mn-cs"/>
        </a:defRPr>
      </a:lvl8pPr>
      <a:lvl9pPr marL="3654145" algn="l" defTabSz="913537"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1.xml"/><Relationship Id="rId1" Type="http://schemas.openxmlformats.org/officeDocument/2006/relationships/slideLayout" Target="../slideLayouts/slideLayout101.xml"/></Relationships>
</file>

<file path=ppt/slides/_rels/slide10.xml.rels><?xml version="1.0" encoding="UTF-8" standalone="yes"?>
<Relationships xmlns="http://schemas.openxmlformats.org/package/2006/relationships"><Relationship Id="rId3" Type="http://schemas.openxmlformats.org/officeDocument/2006/relationships/hyperlink" Target="http://xx.yy.tt.rr:30274/nbi/api/v3/hub" TargetMode="External"/><Relationship Id="rId2" Type="http://schemas.openxmlformats.org/officeDocument/2006/relationships/notesSlide" Target="../notesSlides/notesSlide6.xml"/><Relationship Id="rId1" Type="http://schemas.openxmlformats.org/officeDocument/2006/relationships/slideLayout" Target="../slideLayouts/slideLayout1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126.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5.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0.xml"/></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120.xml"/><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hyperlink" Target="http://extapihost:port/nbi/api/v4/service/%7bid%7d" TargetMode="External"/><Relationship Id="rId2" Type="http://schemas.openxmlformats.org/officeDocument/2006/relationships/notesSlide" Target="../notesSlides/notesSlide5.xml"/><Relationship Id="rId1" Type="http://schemas.openxmlformats.org/officeDocument/2006/relationships/slideLayout" Target="../slideLayouts/slideLayout119.xml"/><Relationship Id="rId5" Type="http://schemas.openxmlformats.org/officeDocument/2006/relationships/hyperlink" Target="http://extapihost:port/nbi/api/v4/service/?relatedParty.id=BBSCustomerId1" TargetMode="External"/><Relationship Id="rId4" Type="http://schemas.openxmlformats.org/officeDocument/2006/relationships/hyperlink" Target="http://extapihost:port/nbi/api/v4/service/?relatedParty.id=%7bcustomerId%7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740501" y="3704485"/>
            <a:ext cx="11320980" cy="2819255"/>
          </a:xfrm>
          <a:prstGeom prst="rect">
            <a:avLst/>
          </a:prstGeom>
        </p:spPr>
        <p:txBody>
          <a:bodyPr>
            <a:noAutofit/>
          </a:bodyPr>
          <a:lstStyle/>
          <a:p>
            <a:r>
              <a:rPr lang="en-US" sz="3200" b="1" dirty="0" smtClean="0"/>
              <a:t>CSMF/NSMF Portal &lt;-&gt; External API Impact Assessment </a:t>
            </a:r>
            <a:br>
              <a:rPr lang="en-US" sz="3200" b="1" dirty="0" smtClean="0"/>
            </a:br>
            <a:r>
              <a:rPr lang="en-US" sz="1400" b="1" dirty="0" smtClean="0"/>
              <a:t>Adrian O’Sullivan – Adrian.Osullivan@huawei.com</a:t>
            </a:r>
            <a:br>
              <a:rPr lang="en-US" sz="1400" b="1" dirty="0" smtClean="0"/>
            </a:br>
            <a:endParaRPr lang="en-US" sz="1200" dirty="0"/>
          </a:p>
        </p:txBody>
      </p:sp>
      <p:sp>
        <p:nvSpPr>
          <p:cNvPr id="7" name="Rectangle 6"/>
          <p:cNvSpPr/>
          <p:nvPr/>
        </p:nvSpPr>
        <p:spPr>
          <a:xfrm>
            <a:off x="5839913" y="2295525"/>
            <a:ext cx="5629426" cy="1408959"/>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fontAlgn="auto" hangingPunct="0">
              <a:spcBef>
                <a:spcPts val="0"/>
              </a:spcBef>
              <a:spcAft>
                <a:spcPts val="0"/>
              </a:spcAft>
              <a:buClrTx/>
              <a:buFontTx/>
              <a:buNone/>
            </a:pPr>
            <a:endParaRPr lang="en-US" b="0">
              <a:solidFill>
                <a:srgbClr val="000000"/>
              </a:solidFill>
              <a:latin typeface="Calibri"/>
              <a:ea typeface="+mn-ea"/>
              <a:sym typeface="Calibri"/>
            </a:endParaRPr>
          </a:p>
        </p:txBody>
      </p:sp>
      <p:pic>
        <p:nvPicPr>
          <p:cNvPr id="4" name="Picture 3"/>
          <p:cNvPicPr>
            <a:picLocks noChangeAspect="1"/>
          </p:cNvPicPr>
          <p:nvPr/>
        </p:nvPicPr>
        <p:blipFill>
          <a:blip r:embed="rId3" cstate="print"/>
          <a:stretch>
            <a:fillRect/>
          </a:stretch>
        </p:blipFill>
        <p:spPr>
          <a:xfrm>
            <a:off x="6096112" y="2470319"/>
            <a:ext cx="5117030" cy="1093480"/>
          </a:xfrm>
          <a:prstGeom prst="rect">
            <a:avLst/>
          </a:prstGeom>
        </p:spPr>
      </p:pic>
    </p:spTree>
    <p:extLst>
      <p:ext uri="{BB962C8B-B14F-4D97-AF65-F5344CB8AC3E}">
        <p14:creationId xmlns:p14="http://schemas.microsoft.com/office/powerpoint/2010/main" val="1240230692"/>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smtClean="0"/>
              <a:t>Service Inventory </a:t>
            </a:r>
            <a:r>
              <a:rPr lang="en-IE" dirty="0" err="1" smtClean="0"/>
              <a:t>ServiceAttributeValueChangeNotifications</a:t>
            </a:r>
            <a:r>
              <a:rPr lang="en-IE" dirty="0" smtClean="0"/>
              <a:t>  ( </a:t>
            </a:r>
            <a:r>
              <a:rPr lang="en-IE" dirty="0"/>
              <a:t>EXTAPI-98 ) </a:t>
            </a:r>
            <a:r>
              <a:rPr lang="en-IE" dirty="0" err="1" smtClean="0"/>
              <a:t>ExtAPI</a:t>
            </a:r>
            <a:r>
              <a:rPr lang="en-IE" dirty="0" smtClean="0"/>
              <a:t> -&gt; BBS Portal</a:t>
            </a:r>
            <a:endParaRPr lang="en-US" dirty="0"/>
          </a:p>
        </p:txBody>
      </p:sp>
      <p:sp>
        <p:nvSpPr>
          <p:cNvPr id="3" name="Content Placeholder 2"/>
          <p:cNvSpPr>
            <a:spLocks noGrp="1"/>
          </p:cNvSpPr>
          <p:nvPr>
            <p:ph idx="1"/>
          </p:nvPr>
        </p:nvSpPr>
        <p:spPr>
          <a:xfrm>
            <a:off x="217765" y="836822"/>
            <a:ext cx="5658374" cy="5143939"/>
          </a:xfrm>
        </p:spPr>
        <p:txBody>
          <a:bodyPr>
            <a:normAutofit fontScale="92500"/>
          </a:bodyPr>
          <a:lstStyle/>
          <a:p>
            <a:pPr marL="0" indent="0">
              <a:buNone/>
            </a:pPr>
            <a:endParaRPr lang="en-IE" sz="1800" dirty="0" smtClean="0"/>
          </a:p>
          <a:p>
            <a:r>
              <a:rPr lang="en-IE" sz="1800" dirty="0" smtClean="0"/>
              <a:t>The CSMF Portal will be able to register a listener for </a:t>
            </a:r>
            <a:r>
              <a:rPr lang="en-IE" sz="1800" dirty="0" err="1" smtClean="0"/>
              <a:t>ServiceAttributeValueChangeNotifications</a:t>
            </a:r>
            <a:r>
              <a:rPr lang="en-IE" sz="1800" dirty="0" smtClean="0"/>
              <a:t> using the </a:t>
            </a:r>
            <a:r>
              <a:rPr lang="en-IE" sz="1800" dirty="0" err="1" smtClean="0"/>
              <a:t>ExtAPI</a:t>
            </a:r>
            <a:r>
              <a:rPr lang="en-IE" sz="1800" dirty="0" smtClean="0"/>
              <a:t> hub resource. </a:t>
            </a:r>
            <a:endParaRPr lang="en-IE" sz="1800" dirty="0"/>
          </a:p>
          <a:p>
            <a:pPr>
              <a:buNone/>
            </a:pPr>
            <a:r>
              <a:rPr lang="en-US" sz="1800" dirty="0" smtClean="0"/>
              <a:t>POST   </a:t>
            </a:r>
            <a:r>
              <a:rPr lang="en-US" sz="1800" dirty="0" smtClean="0">
                <a:hlinkClick r:id="rId3"/>
              </a:rPr>
              <a:t>http</a:t>
            </a:r>
            <a:r>
              <a:rPr lang="en-US" sz="1800" dirty="0">
                <a:hlinkClick r:id="rId3"/>
              </a:rPr>
              <a:t>://</a:t>
            </a:r>
            <a:r>
              <a:rPr lang="en-US" sz="1800" dirty="0" smtClean="0">
                <a:hlinkClick r:id="rId3"/>
              </a:rPr>
              <a:t>xx.yy.tt.rr:30274/nbi/api/v3/hub</a:t>
            </a:r>
            <a:endParaRPr lang="en-US" sz="1800" dirty="0"/>
          </a:p>
          <a:p>
            <a:r>
              <a:rPr lang="en-IE" sz="1800" dirty="0" smtClean="0"/>
              <a:t>The CSMF Portal needs to provide an API that </a:t>
            </a:r>
            <a:r>
              <a:rPr lang="en-IE" sz="1800" dirty="0" err="1" smtClean="0"/>
              <a:t>ExtAPI</a:t>
            </a:r>
            <a:r>
              <a:rPr lang="en-IE" sz="1800" dirty="0" smtClean="0"/>
              <a:t> can POST service attribute change events to.</a:t>
            </a:r>
            <a:endParaRPr lang="en-IE" sz="1800" dirty="0"/>
          </a:p>
          <a:p>
            <a:r>
              <a:rPr lang="en-IE" sz="1800" dirty="0" smtClean="0"/>
              <a:t>External API Framework will register as a Consumer of </a:t>
            </a:r>
            <a:r>
              <a:rPr lang="en-IE" sz="1800" dirty="0" err="1" smtClean="0"/>
              <a:t>DMaaP</a:t>
            </a:r>
            <a:r>
              <a:rPr lang="en-IE" sz="1800" dirty="0" smtClean="0"/>
              <a:t> AAI-EVENT topic</a:t>
            </a:r>
          </a:p>
          <a:p>
            <a:r>
              <a:rPr lang="en-IE" sz="1800" dirty="0" smtClean="0"/>
              <a:t>When AAI “service-instance” entity is updated, the entity action from A&amp;AI will be “UPDATE”. </a:t>
            </a:r>
            <a:r>
              <a:rPr lang="en-IE" sz="1800" dirty="0"/>
              <a:t>F</a:t>
            </a:r>
            <a:r>
              <a:rPr lang="en-IE" sz="1800" dirty="0" smtClean="0"/>
              <a:t>or example when the state of the  CS Service instance changes, the change will be caught by </a:t>
            </a:r>
            <a:r>
              <a:rPr lang="en-IE" sz="1800" dirty="0" err="1" smtClean="0"/>
              <a:t>ExtAPI</a:t>
            </a:r>
            <a:r>
              <a:rPr lang="en-IE" sz="1800" dirty="0" smtClean="0"/>
              <a:t> and forwarded to the external listener, which in the 5G Use case could be the CSMF Portal. The CSMF Portal may keep some level of Service Instance State </a:t>
            </a:r>
          </a:p>
          <a:p>
            <a:r>
              <a:rPr lang="en-IE" sz="1800" dirty="0" smtClean="0"/>
              <a:t>Example format of what the event may look like is shown on the right.</a:t>
            </a:r>
          </a:p>
          <a:p>
            <a:endParaRPr lang="en-IE" sz="1800" dirty="0" smtClean="0"/>
          </a:p>
          <a:p>
            <a:pPr marL="0" indent="0">
              <a:buNone/>
            </a:pPr>
            <a:endParaRPr lang="en-IE" sz="1800" dirty="0"/>
          </a:p>
          <a:p>
            <a:pPr marL="0" indent="0">
              <a:buNone/>
            </a:pPr>
            <a:endParaRPr lang="en-US" sz="1800" dirty="0"/>
          </a:p>
        </p:txBody>
      </p:sp>
      <p:sp>
        <p:nvSpPr>
          <p:cNvPr id="4" name="Slide Number Placeholder 3"/>
          <p:cNvSpPr>
            <a:spLocks noGrp="1"/>
          </p:cNvSpPr>
          <p:nvPr>
            <p:ph type="sldNum" sz="quarter" idx="4294967295"/>
          </p:nvPr>
        </p:nvSpPr>
        <p:spPr>
          <a:xfrm>
            <a:off x="11443425" y="6190539"/>
            <a:ext cx="256838" cy="253885"/>
          </a:xfrm>
          <a:prstGeom prst="rect">
            <a:avLst/>
          </a:prstGeom>
        </p:spPr>
        <p:txBody>
          <a:bodyPr/>
          <a:lstStyle/>
          <a:p>
            <a:fld id="{4AA5F8CA-0F33-4411-822A-05FF2EFCBC9C}" type="slidenum">
              <a:rPr lang="en-US" smtClean="0">
                <a:solidFill>
                  <a:prstClr val="black">
                    <a:alpha val="50000"/>
                  </a:prstClr>
                </a:solidFill>
              </a:rPr>
              <a:pPr/>
              <a:t>10</a:t>
            </a:fld>
            <a:endParaRPr lang="en-US">
              <a:solidFill>
                <a:prstClr val="black">
                  <a:alpha val="50000"/>
                </a:prstClr>
              </a:solidFill>
            </a:endParaRPr>
          </a:p>
        </p:txBody>
      </p:sp>
      <p:sp>
        <p:nvSpPr>
          <p:cNvPr id="5" name="Rectangle 4"/>
          <p:cNvSpPr/>
          <p:nvPr/>
        </p:nvSpPr>
        <p:spPr>
          <a:xfrm>
            <a:off x="6411821" y="985355"/>
            <a:ext cx="6029856" cy="5216813"/>
          </a:xfrm>
          <a:prstGeom prst="rect">
            <a:avLst/>
          </a:prstGeom>
        </p:spPr>
        <p:txBody>
          <a:bodyPr wrap="square">
            <a:spAutoFit/>
          </a:bodyPr>
          <a:lstStyle/>
          <a:p>
            <a:pPr>
              <a:buNone/>
            </a:pPr>
            <a:endParaRPr lang="en-US" sz="900" dirty="0" smtClean="0"/>
          </a:p>
          <a:p>
            <a:pPr>
              <a:buNone/>
            </a:pPr>
            <a:r>
              <a:rPr lang="en-US" sz="900" dirty="0" smtClean="0"/>
              <a:t>POST</a:t>
            </a:r>
            <a:endParaRPr lang="en-US" sz="900" dirty="0"/>
          </a:p>
          <a:p>
            <a:pPr>
              <a:buNone/>
            </a:pPr>
            <a:r>
              <a:rPr lang="en-US" sz="900" dirty="0"/>
              <a:t>http://</a:t>
            </a:r>
            <a:r>
              <a:rPr lang="en-US" sz="900" dirty="0" smtClean="0"/>
              <a:t>xx.yy.tt.rr:30274/nbi/api/v4/hub</a:t>
            </a:r>
            <a:endParaRPr lang="en-US" sz="900" dirty="0"/>
          </a:p>
          <a:p>
            <a:pPr>
              <a:buNone/>
            </a:pPr>
            <a:r>
              <a:rPr lang="en-US" sz="900" dirty="0"/>
              <a:t>{</a:t>
            </a:r>
          </a:p>
          <a:p>
            <a:pPr>
              <a:buNone/>
            </a:pPr>
            <a:r>
              <a:rPr lang="en-US" sz="900" dirty="0"/>
              <a:t>"callback": "https</a:t>
            </a:r>
            <a:r>
              <a:rPr lang="en-US" sz="900" dirty="0" smtClean="0"/>
              <a:t>://csmfportalhost:port/ServiceListener/listener/v1</a:t>
            </a:r>
            <a:r>
              <a:rPr lang="en-US" sz="900" dirty="0"/>
              <a:t>/",</a:t>
            </a:r>
          </a:p>
          <a:p>
            <a:pPr>
              <a:buNone/>
            </a:pPr>
            <a:r>
              <a:rPr lang="en-US" sz="900" dirty="0"/>
              <a:t>"query":"</a:t>
            </a:r>
            <a:r>
              <a:rPr lang="en-US" sz="900" dirty="0" err="1"/>
              <a:t>eventType</a:t>
            </a:r>
            <a:r>
              <a:rPr lang="en-US" sz="900" dirty="0"/>
              <a:t> = ServiceCreationNotification,ServiceAttributeValueChangeNotification, </a:t>
            </a:r>
            <a:r>
              <a:rPr lang="en-US" sz="900" dirty="0" err="1"/>
              <a:t>ServiceRemoveNotification</a:t>
            </a:r>
            <a:r>
              <a:rPr lang="en-US" sz="900" dirty="0"/>
              <a:t>"</a:t>
            </a:r>
          </a:p>
          <a:p>
            <a:pPr>
              <a:buNone/>
            </a:pPr>
            <a:r>
              <a:rPr lang="en-US" sz="900" dirty="0" smtClean="0"/>
              <a:t>}</a:t>
            </a:r>
            <a:endParaRPr lang="en-US" sz="900" dirty="0"/>
          </a:p>
          <a:p>
            <a:pPr>
              <a:buNone/>
            </a:pPr>
            <a:r>
              <a:rPr lang="en-US" sz="900" dirty="0"/>
              <a:t>GET</a:t>
            </a:r>
          </a:p>
          <a:p>
            <a:pPr>
              <a:buNone/>
            </a:pPr>
            <a:r>
              <a:rPr lang="en-US" sz="900" dirty="0"/>
              <a:t>http</a:t>
            </a:r>
            <a:r>
              <a:rPr lang="en-US" sz="900" dirty="0" smtClean="0"/>
              <a:t>://xx.yy.tt.rr:30274/nbi/api/v4/hub</a:t>
            </a:r>
            <a:endParaRPr lang="en-US" sz="900" dirty="0"/>
          </a:p>
          <a:p>
            <a:pPr>
              <a:buNone/>
            </a:pPr>
            <a:endParaRPr lang="en-US" sz="900" dirty="0"/>
          </a:p>
          <a:p>
            <a:pPr>
              <a:buNone/>
            </a:pPr>
            <a:r>
              <a:rPr lang="en-US" sz="900" dirty="0"/>
              <a:t>[</a:t>
            </a:r>
          </a:p>
          <a:p>
            <a:pPr>
              <a:buNone/>
            </a:pPr>
            <a:r>
              <a:rPr lang="en-US" sz="900" dirty="0"/>
              <a:t>    </a:t>
            </a:r>
            <a:r>
              <a:rPr lang="en-US" sz="900" dirty="0" smtClean="0"/>
              <a:t> {</a:t>
            </a:r>
            <a:endParaRPr lang="en-US" sz="900" dirty="0"/>
          </a:p>
          <a:p>
            <a:pPr>
              <a:buNone/>
            </a:pPr>
            <a:r>
              <a:rPr lang="en-US" sz="900" dirty="0"/>
              <a:t>        "id": "5c654d5e8ffdcd0001d11ba3",</a:t>
            </a:r>
          </a:p>
          <a:p>
            <a:pPr>
              <a:buNone/>
            </a:pPr>
            <a:r>
              <a:rPr lang="en-US" sz="900" dirty="0"/>
              <a:t>        "callback": "https</a:t>
            </a:r>
            <a:r>
              <a:rPr lang="en-US" sz="900" dirty="0" smtClean="0"/>
              <a:t>://csmfportalhost:port/ServiceListener/listener/v1</a:t>
            </a:r>
            <a:r>
              <a:rPr lang="en-US" sz="900" dirty="0"/>
              <a:t>/",</a:t>
            </a:r>
          </a:p>
          <a:p>
            <a:pPr>
              <a:buNone/>
            </a:pPr>
            <a:r>
              <a:rPr lang="en-US" sz="900" dirty="0"/>
              <a:t>        "query": "</a:t>
            </a:r>
            <a:r>
              <a:rPr lang="en-US" sz="900" dirty="0" err="1"/>
              <a:t>eventType</a:t>
            </a:r>
            <a:r>
              <a:rPr lang="en-US" sz="900" dirty="0"/>
              <a:t>=ServiceCreationNotification,ServiceAttributeValueChangeNotification, </a:t>
            </a:r>
            <a:r>
              <a:rPr lang="en-US" sz="900" dirty="0" err="1"/>
              <a:t>ServiceRemoveNotification</a:t>
            </a:r>
            <a:r>
              <a:rPr lang="en-US" sz="900" dirty="0"/>
              <a:t>"</a:t>
            </a:r>
          </a:p>
          <a:p>
            <a:pPr>
              <a:buNone/>
            </a:pPr>
            <a:r>
              <a:rPr lang="en-US" sz="900" dirty="0"/>
              <a:t>    }</a:t>
            </a:r>
          </a:p>
          <a:p>
            <a:pPr>
              <a:buNone/>
            </a:pPr>
            <a:r>
              <a:rPr lang="en-US" sz="900" dirty="0" smtClean="0"/>
              <a:t>]</a:t>
            </a:r>
          </a:p>
          <a:p>
            <a:pPr>
              <a:buNone/>
            </a:pPr>
            <a:endParaRPr lang="en-IE" sz="900" dirty="0"/>
          </a:p>
          <a:p>
            <a:pPr>
              <a:buNone/>
            </a:pPr>
            <a:r>
              <a:rPr lang="en-IE" sz="900" dirty="0" smtClean="0"/>
              <a:t>Then NBI POST </a:t>
            </a:r>
            <a:r>
              <a:rPr lang="en-US" sz="900" dirty="0" smtClean="0"/>
              <a:t>http://csmfportalhost:port/ServiceListener/listener/v1</a:t>
            </a:r>
            <a:endParaRPr lang="en-IE" sz="900" dirty="0" smtClean="0"/>
          </a:p>
          <a:p>
            <a:pPr>
              <a:buNone/>
            </a:pPr>
            <a:r>
              <a:rPr lang="en-US" sz="900" dirty="0" smtClean="0"/>
              <a:t>{ </a:t>
            </a:r>
            <a:endParaRPr lang="en-US" sz="900" dirty="0"/>
          </a:p>
          <a:p>
            <a:pPr>
              <a:buNone/>
            </a:pPr>
            <a:r>
              <a:rPr lang="en-US" sz="900" dirty="0"/>
              <a:t>  "</a:t>
            </a:r>
            <a:r>
              <a:rPr lang="en-US" sz="900" dirty="0" err="1"/>
              <a:t>eventType</a:t>
            </a:r>
            <a:r>
              <a:rPr lang="en-US" sz="900" dirty="0"/>
              <a:t>": </a:t>
            </a:r>
            <a:r>
              <a:rPr lang="en-US" sz="900" dirty="0" smtClean="0"/>
              <a:t>“</a:t>
            </a:r>
            <a:r>
              <a:rPr lang="en-US" sz="900" dirty="0" err="1" smtClean="0"/>
              <a:t>ServiceAttributeValueChangeNotification</a:t>
            </a:r>
            <a:r>
              <a:rPr lang="en-US" sz="900" dirty="0" smtClean="0"/>
              <a:t>",</a:t>
            </a:r>
            <a:endParaRPr lang="en-US" sz="900" dirty="0"/>
          </a:p>
          <a:p>
            <a:pPr>
              <a:buNone/>
            </a:pPr>
            <a:r>
              <a:rPr lang="en-US" sz="900" dirty="0"/>
              <a:t>  "</a:t>
            </a:r>
            <a:r>
              <a:rPr lang="en-US" sz="900" dirty="0" err="1"/>
              <a:t>eventDate</a:t>
            </a:r>
            <a:r>
              <a:rPr lang="en-US" sz="900" dirty="0"/>
              <a:t>": "</a:t>
            </a:r>
            <a:r>
              <a:rPr lang="en-US" sz="900" dirty="0" smtClean="0"/>
              <a:t>2019-02-21T14:21:31.740Z</a:t>
            </a:r>
            <a:r>
              <a:rPr lang="en-US" sz="900" dirty="0"/>
              <a:t>",</a:t>
            </a:r>
          </a:p>
          <a:p>
            <a:pPr>
              <a:buNone/>
            </a:pPr>
            <a:r>
              <a:rPr lang="en-US" sz="900" dirty="0"/>
              <a:t>  "</a:t>
            </a:r>
            <a:r>
              <a:rPr lang="en-US" sz="900" dirty="0" err="1"/>
              <a:t>eventId</a:t>
            </a:r>
            <a:r>
              <a:rPr lang="en-US" sz="900" dirty="0"/>
              <a:t>": "</a:t>
            </a:r>
            <a:r>
              <a:rPr lang="en-US" sz="900" dirty="0" smtClean="0"/>
              <a:t>34557",</a:t>
            </a:r>
            <a:endParaRPr lang="en-US" sz="900" dirty="0"/>
          </a:p>
          <a:p>
            <a:pPr>
              <a:buNone/>
            </a:pPr>
            <a:r>
              <a:rPr lang="en-US" sz="900" dirty="0"/>
              <a:t>  </a:t>
            </a:r>
            <a:r>
              <a:rPr lang="en-US" sz="900" dirty="0" smtClean="0"/>
              <a:t> “event</a:t>
            </a:r>
            <a:r>
              <a:rPr lang="en-US" sz="900" dirty="0"/>
              <a:t>": </a:t>
            </a:r>
            <a:r>
              <a:rPr lang="en-US" sz="900" dirty="0" smtClean="0"/>
              <a:t>{“id</a:t>
            </a:r>
            <a:r>
              <a:rPr lang="en-US" sz="900" dirty="0"/>
              <a:t>": " c96fb8ec-8552-4956-8a8d-65680aaa57cc", </a:t>
            </a:r>
            <a:endParaRPr lang="en-US" sz="900" dirty="0" smtClean="0"/>
          </a:p>
          <a:p>
            <a:pPr>
              <a:buNone/>
            </a:pPr>
            <a:r>
              <a:rPr lang="en-IE" sz="900" dirty="0"/>
              <a:t> </a:t>
            </a:r>
            <a:r>
              <a:rPr lang="en-IE" sz="900" dirty="0" smtClean="0"/>
              <a:t>                    “</a:t>
            </a:r>
            <a:r>
              <a:rPr lang="en-IE" sz="900" dirty="0" err="1" smtClean="0"/>
              <a:t>href</a:t>
            </a:r>
            <a:r>
              <a:rPr lang="en-IE" sz="900" dirty="0" smtClean="0"/>
              <a:t>” : “service/</a:t>
            </a:r>
            <a:r>
              <a:rPr lang="en-US" sz="900" dirty="0"/>
              <a:t> </a:t>
            </a:r>
            <a:r>
              <a:rPr lang="en-US" sz="900" dirty="0" smtClean="0"/>
              <a:t>c96fb8ec-8552-4956-8a8d-65680aaa57cc”</a:t>
            </a:r>
            <a:r>
              <a:rPr lang="en-IE" sz="900" dirty="0" smtClean="0"/>
              <a:t> </a:t>
            </a:r>
            <a:endParaRPr lang="en-US" sz="900" dirty="0" smtClean="0"/>
          </a:p>
          <a:p>
            <a:pPr>
              <a:buNone/>
            </a:pPr>
            <a:r>
              <a:rPr lang="en-IE" sz="900" dirty="0"/>
              <a:t> </a:t>
            </a:r>
            <a:r>
              <a:rPr lang="en-IE" sz="900" dirty="0" smtClean="0"/>
              <a:t>                    “name”: “Serice_1234”,</a:t>
            </a:r>
            <a:endParaRPr lang="en-US" sz="900" dirty="0" smtClean="0"/>
          </a:p>
          <a:p>
            <a:pPr>
              <a:buNone/>
            </a:pPr>
            <a:r>
              <a:rPr lang="en-US" sz="900" dirty="0" smtClean="0"/>
              <a:t>                     “</a:t>
            </a:r>
            <a:r>
              <a:rPr lang="en-US" sz="900" dirty="0"/>
              <a:t>state”: </a:t>
            </a:r>
            <a:r>
              <a:rPr lang="en-US" sz="900" dirty="0" smtClean="0"/>
              <a:t>“active”,</a:t>
            </a:r>
          </a:p>
          <a:p>
            <a:pPr>
              <a:buNone/>
            </a:pPr>
            <a:r>
              <a:rPr lang="en-US" sz="900" dirty="0"/>
              <a:t> </a:t>
            </a:r>
            <a:r>
              <a:rPr lang="en-US" sz="900" dirty="0" smtClean="0"/>
              <a:t>                     “type”: “service-instance” </a:t>
            </a:r>
          </a:p>
          <a:p>
            <a:pPr>
              <a:buNone/>
            </a:pPr>
            <a:r>
              <a:rPr lang="en-US" sz="900" dirty="0"/>
              <a:t> </a:t>
            </a:r>
            <a:r>
              <a:rPr lang="en-US" sz="900" dirty="0" smtClean="0"/>
              <a:t>                      "</a:t>
            </a:r>
            <a:r>
              <a:rPr lang="en-US" sz="900" dirty="0" err="1"/>
              <a:t>relatedParty</a:t>
            </a:r>
            <a:r>
              <a:rPr lang="en-US" sz="900" dirty="0"/>
              <a:t>": {</a:t>
            </a:r>
          </a:p>
          <a:p>
            <a:pPr>
              <a:buNone/>
            </a:pPr>
            <a:r>
              <a:rPr lang="en-US" sz="900" dirty="0"/>
              <a:t>        </a:t>
            </a:r>
            <a:r>
              <a:rPr lang="en-US" sz="900" dirty="0" smtClean="0"/>
              <a:t>                           “</a:t>
            </a:r>
            <a:r>
              <a:rPr lang="en-US" sz="900" dirty="0"/>
              <a:t>id”: </a:t>
            </a:r>
            <a:r>
              <a:rPr lang="en-US" sz="900" dirty="0" smtClean="0"/>
              <a:t>“CustomerId1</a:t>
            </a:r>
            <a:r>
              <a:rPr lang="en-US" sz="900" dirty="0"/>
              <a:t>", </a:t>
            </a:r>
            <a:endParaRPr lang="en-US" sz="900" dirty="0" smtClean="0"/>
          </a:p>
          <a:p>
            <a:pPr>
              <a:buNone/>
            </a:pPr>
            <a:r>
              <a:rPr lang="en-IE" sz="900" dirty="0"/>
              <a:t> </a:t>
            </a:r>
            <a:r>
              <a:rPr lang="en-IE" sz="900" dirty="0" smtClean="0"/>
              <a:t>                                    “name”: “CustomerId1”</a:t>
            </a:r>
            <a:endParaRPr lang="en-US" sz="900" dirty="0"/>
          </a:p>
          <a:p>
            <a:pPr>
              <a:buNone/>
            </a:pPr>
            <a:r>
              <a:rPr lang="en-US" sz="900" dirty="0"/>
              <a:t>   </a:t>
            </a:r>
            <a:r>
              <a:rPr lang="en-US" sz="900" dirty="0" smtClean="0"/>
              <a:t>                       }</a:t>
            </a:r>
          </a:p>
          <a:p>
            <a:pPr lvl="1">
              <a:buNone/>
            </a:pPr>
            <a:r>
              <a:rPr lang="en-US" sz="900" dirty="0" smtClean="0"/>
              <a:t>       }</a:t>
            </a:r>
            <a:endParaRPr lang="en-US" sz="900" dirty="0"/>
          </a:p>
          <a:p>
            <a:pPr>
              <a:buNone/>
            </a:pPr>
            <a:r>
              <a:rPr lang="en-US" sz="900" dirty="0"/>
              <a:t>}</a:t>
            </a:r>
          </a:p>
          <a:p>
            <a:pPr>
              <a:buNone/>
            </a:pPr>
            <a:endParaRPr lang="en-US" sz="900" dirty="0"/>
          </a:p>
        </p:txBody>
      </p:sp>
    </p:spTree>
    <p:extLst>
      <p:ext uri="{BB962C8B-B14F-4D97-AF65-F5344CB8AC3E}">
        <p14:creationId xmlns:p14="http://schemas.microsoft.com/office/powerpoint/2010/main" val="1078468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smtClean="0"/>
              <a:t>CS Service Order from NSMF Portal -&gt; </a:t>
            </a:r>
            <a:r>
              <a:rPr lang="en-IE" dirty="0" err="1" smtClean="0"/>
              <a:t>ExtAPI</a:t>
            </a:r>
            <a:r>
              <a:rPr lang="en-IE" dirty="0" smtClean="0"/>
              <a:t> </a:t>
            </a:r>
            <a:endParaRPr lang="en-US" dirty="0"/>
          </a:p>
        </p:txBody>
      </p:sp>
      <p:sp>
        <p:nvSpPr>
          <p:cNvPr id="3" name="Content Placeholder 2"/>
          <p:cNvSpPr>
            <a:spLocks noGrp="1"/>
          </p:cNvSpPr>
          <p:nvPr>
            <p:ph idx="1"/>
          </p:nvPr>
        </p:nvSpPr>
        <p:spPr>
          <a:xfrm>
            <a:off x="315043" y="1047325"/>
            <a:ext cx="5658374" cy="5143939"/>
          </a:xfrm>
        </p:spPr>
        <p:txBody>
          <a:bodyPr>
            <a:normAutofit fontScale="85000" lnSpcReduction="10000"/>
          </a:bodyPr>
          <a:lstStyle/>
          <a:p>
            <a:pPr marL="0" indent="0">
              <a:buNone/>
            </a:pPr>
            <a:r>
              <a:rPr lang="en-IE" sz="1800" dirty="0" smtClean="0"/>
              <a:t>Service Order:</a:t>
            </a:r>
          </a:p>
          <a:p>
            <a:r>
              <a:rPr lang="en-IE" sz="1800" dirty="0" smtClean="0"/>
              <a:t>The </a:t>
            </a:r>
            <a:r>
              <a:rPr lang="en-IE" sz="1800" dirty="0"/>
              <a:t>N</a:t>
            </a:r>
            <a:r>
              <a:rPr lang="en-IE" sz="1800" dirty="0" smtClean="0"/>
              <a:t>SMF Portal can optionally supply their own external tracking ID </a:t>
            </a:r>
            <a:r>
              <a:rPr lang="en-IE" sz="1800" dirty="0" err="1" smtClean="0"/>
              <a:t>Id</a:t>
            </a:r>
            <a:r>
              <a:rPr lang="en-IE" sz="1800" dirty="0" smtClean="0"/>
              <a:t>. </a:t>
            </a:r>
            <a:r>
              <a:rPr lang="en-IE" sz="1800" dirty="0" err="1" smtClean="0"/>
              <a:t>ExtAPI</a:t>
            </a:r>
            <a:r>
              <a:rPr lang="en-IE" sz="1800" dirty="0" smtClean="0"/>
              <a:t> will generate a Service Order ID that can be used to track the order in the response.</a:t>
            </a:r>
          </a:p>
          <a:p>
            <a:r>
              <a:rPr lang="en-IE" sz="1800" dirty="0" smtClean="0"/>
              <a:t>The </a:t>
            </a:r>
            <a:r>
              <a:rPr lang="en-IE" sz="1800" dirty="0" err="1" smtClean="0"/>
              <a:t>relatedParty</a:t>
            </a:r>
            <a:r>
              <a:rPr lang="en-IE" sz="1800" dirty="0" smtClean="0"/>
              <a:t> is set according to the CF Customer, where relatedParty.id will map to the </a:t>
            </a:r>
            <a:r>
              <a:rPr lang="en-IE" sz="1800" dirty="0"/>
              <a:t>AAI "</a:t>
            </a:r>
            <a:r>
              <a:rPr lang="en-IE" sz="1800" dirty="0" smtClean="0"/>
              <a:t>global-customer-id“ in the “customer” object. </a:t>
            </a:r>
          </a:p>
          <a:p>
            <a:r>
              <a:rPr lang="en-IE" sz="1800" dirty="0" smtClean="0"/>
              <a:t>The serviceSpecification.id is to be set to the </a:t>
            </a:r>
            <a:r>
              <a:rPr lang="en-IE" sz="1800" dirty="0" err="1" smtClean="0"/>
              <a:t>uuid</a:t>
            </a:r>
            <a:r>
              <a:rPr lang="en-IE" sz="1800" dirty="0" smtClean="0"/>
              <a:t> of the CST from SDC ( i.e. this is the template for the Service we are ordering from CSMF)</a:t>
            </a:r>
          </a:p>
          <a:p>
            <a:r>
              <a:rPr lang="en-IE" sz="1800" dirty="0"/>
              <a:t>The </a:t>
            </a:r>
            <a:r>
              <a:rPr lang="en-IE" sz="1800" dirty="0" smtClean="0"/>
              <a:t>CSMF </a:t>
            </a:r>
            <a:r>
              <a:rPr lang="en-IE" sz="1800" dirty="0"/>
              <a:t>Portal needs to capture the  values for the requested </a:t>
            </a:r>
            <a:r>
              <a:rPr lang="en-IE" sz="1800" dirty="0" err="1"/>
              <a:t>ServiceCharacteristics</a:t>
            </a:r>
            <a:r>
              <a:rPr lang="en-IE" sz="1800" dirty="0"/>
              <a:t> that are required as Inputs to </a:t>
            </a:r>
            <a:r>
              <a:rPr lang="en-IE" sz="1800" dirty="0" smtClean="0"/>
              <a:t>CST </a:t>
            </a:r>
            <a:r>
              <a:rPr lang="en-IE" sz="1800" dirty="0"/>
              <a:t>Service model from SDC ( full list from modelling team </a:t>
            </a:r>
            <a:r>
              <a:rPr lang="en-IE" sz="1800" dirty="0" smtClean="0"/>
              <a:t>)</a:t>
            </a:r>
          </a:p>
          <a:p>
            <a:r>
              <a:rPr lang="en-IE" sz="1800" dirty="0" smtClean="0"/>
              <a:t>When ready CSMF POST this JSON body </a:t>
            </a:r>
            <a:r>
              <a:rPr lang="en-IE" sz="1800" dirty="0"/>
              <a:t>to /{</a:t>
            </a:r>
            <a:r>
              <a:rPr lang="en-IE" sz="1800" dirty="0" err="1"/>
              <a:t>api_url</a:t>
            </a:r>
            <a:r>
              <a:rPr lang="en-IE" sz="1800" dirty="0"/>
              <a:t>}/</a:t>
            </a:r>
            <a:r>
              <a:rPr lang="en-IE" sz="1800" dirty="0" err="1" smtClean="0"/>
              <a:t>nbi</a:t>
            </a:r>
            <a:r>
              <a:rPr lang="en-IE" sz="1800" dirty="0" smtClean="0"/>
              <a:t>/</a:t>
            </a:r>
            <a:r>
              <a:rPr lang="en-IE" sz="1800" dirty="0" err="1" smtClean="0"/>
              <a:t>api</a:t>
            </a:r>
            <a:r>
              <a:rPr lang="en-IE" sz="1800" dirty="0" smtClean="0"/>
              <a:t>/v4/</a:t>
            </a:r>
            <a:r>
              <a:rPr lang="en-IE" sz="1800" dirty="0" err="1" smtClean="0"/>
              <a:t>serviceOrder</a:t>
            </a:r>
            <a:r>
              <a:rPr lang="en-IE" sz="1800" dirty="0" smtClean="0"/>
              <a:t>/</a:t>
            </a:r>
          </a:p>
          <a:p>
            <a:r>
              <a:rPr lang="en-IE" sz="1800" dirty="0" smtClean="0"/>
              <a:t>Response Includes the </a:t>
            </a:r>
            <a:r>
              <a:rPr lang="en-IE" sz="1800" dirty="0" err="1" smtClean="0"/>
              <a:t>ServiceOrder</a:t>
            </a:r>
            <a:r>
              <a:rPr lang="en-IE" sz="1800" dirty="0" smtClean="0"/>
              <a:t> id for tracking</a:t>
            </a:r>
          </a:p>
          <a:p>
            <a:r>
              <a:rPr lang="en-IE" sz="1800" b="1" dirty="0" smtClean="0"/>
              <a:t>NB – Currently Service Order does not support a an action ‘modify’ to activate a Service instance, i.e. no support for NSMF activate as Activate/Deactivate E2EService Instance SO API does not exist yet.</a:t>
            </a:r>
          </a:p>
          <a:p>
            <a:pPr marL="0" indent="0">
              <a:buNone/>
            </a:pPr>
            <a:endParaRPr lang="en-IE" sz="1800" dirty="0" smtClean="0"/>
          </a:p>
          <a:p>
            <a:endParaRPr lang="en-IE" sz="1800" dirty="0" smtClean="0"/>
          </a:p>
          <a:p>
            <a:endParaRPr lang="en-IE" sz="1800" dirty="0" smtClean="0"/>
          </a:p>
          <a:p>
            <a:endParaRPr lang="en-IE" sz="1800" dirty="0" smtClean="0"/>
          </a:p>
          <a:p>
            <a:endParaRPr lang="en-IE" sz="1800" dirty="0" smtClean="0"/>
          </a:p>
          <a:p>
            <a:pPr marL="0" indent="0">
              <a:buNone/>
            </a:pPr>
            <a:endParaRPr lang="en-US" sz="1800" dirty="0"/>
          </a:p>
        </p:txBody>
      </p:sp>
      <p:sp>
        <p:nvSpPr>
          <p:cNvPr id="4" name="Slide Number Placeholder 3"/>
          <p:cNvSpPr>
            <a:spLocks noGrp="1"/>
          </p:cNvSpPr>
          <p:nvPr>
            <p:ph type="sldNum" sz="quarter" idx="4294967295"/>
          </p:nvPr>
        </p:nvSpPr>
        <p:spPr>
          <a:xfrm>
            <a:off x="11443425" y="6190539"/>
            <a:ext cx="256838" cy="253885"/>
          </a:xfrm>
          <a:prstGeom prst="rect">
            <a:avLst/>
          </a:prstGeom>
        </p:spPr>
        <p:txBody>
          <a:bodyPr/>
          <a:lstStyle/>
          <a:p>
            <a:fld id="{4AA5F8CA-0F33-4411-822A-05FF2EFCBC9C}" type="slidenum">
              <a:rPr lang="en-US" smtClean="0">
                <a:solidFill>
                  <a:prstClr val="black">
                    <a:alpha val="50000"/>
                  </a:prstClr>
                </a:solidFill>
              </a:rPr>
              <a:pPr/>
              <a:t>11</a:t>
            </a:fld>
            <a:endParaRPr lang="en-US">
              <a:solidFill>
                <a:prstClr val="black">
                  <a:alpha val="50000"/>
                </a:prstClr>
              </a:solidFill>
            </a:endParaRPr>
          </a:p>
        </p:txBody>
      </p:sp>
      <p:sp>
        <p:nvSpPr>
          <p:cNvPr id="5" name="Rectangle 4"/>
          <p:cNvSpPr/>
          <p:nvPr/>
        </p:nvSpPr>
        <p:spPr>
          <a:xfrm>
            <a:off x="6060416" y="1382577"/>
            <a:ext cx="6134759" cy="5047536"/>
          </a:xfrm>
          <a:prstGeom prst="rect">
            <a:avLst/>
          </a:prstGeom>
        </p:spPr>
        <p:txBody>
          <a:bodyPr wrap="square">
            <a:spAutoFit/>
          </a:bodyPr>
          <a:lstStyle/>
          <a:p>
            <a:pPr>
              <a:buNone/>
            </a:pPr>
            <a:r>
              <a:rPr lang="en-US" sz="900" dirty="0"/>
              <a:t>{</a:t>
            </a:r>
          </a:p>
          <a:p>
            <a:pPr>
              <a:buNone/>
            </a:pPr>
            <a:r>
              <a:rPr lang="en-US" sz="900" dirty="0"/>
              <a:t> "</a:t>
            </a:r>
            <a:r>
              <a:rPr lang="en-US" sz="900" dirty="0" err="1"/>
              <a:t>externalId</a:t>
            </a:r>
            <a:r>
              <a:rPr lang="en-US" sz="900" dirty="0"/>
              <a:t>": </a:t>
            </a:r>
            <a:r>
              <a:rPr lang="en-US" sz="900" dirty="0" smtClean="0"/>
              <a:t>“CSMF_Portal_TrackindId3584</a:t>
            </a:r>
            <a:r>
              <a:rPr lang="en-US" sz="900" dirty="0"/>
              <a:t>",</a:t>
            </a:r>
          </a:p>
          <a:p>
            <a:pPr>
              <a:buNone/>
            </a:pPr>
            <a:r>
              <a:rPr lang="en-US" sz="900" dirty="0"/>
              <a:t> "category": </a:t>
            </a:r>
            <a:r>
              <a:rPr lang="en-US" sz="900" dirty="0" smtClean="0"/>
              <a:t>“Communication Service",</a:t>
            </a:r>
            <a:endParaRPr lang="en-US" sz="900" dirty="0"/>
          </a:p>
          <a:p>
            <a:pPr>
              <a:buNone/>
            </a:pPr>
            <a:r>
              <a:rPr lang="en-US" sz="900" dirty="0"/>
              <a:t> "description": "Service Order </a:t>
            </a:r>
            <a:r>
              <a:rPr lang="en-US" sz="900" dirty="0" smtClean="0"/>
              <a:t>for a new CS</a:t>
            </a:r>
            <a:r>
              <a:rPr lang="en-US" sz="900" dirty="0"/>
              <a:t>",</a:t>
            </a:r>
          </a:p>
          <a:p>
            <a:pPr>
              <a:buNone/>
            </a:pPr>
            <a:r>
              <a:rPr lang="en-US" sz="900" dirty="0"/>
              <a:t> "priority": "1",</a:t>
            </a:r>
          </a:p>
          <a:p>
            <a:pPr>
              <a:buNone/>
            </a:pPr>
            <a:r>
              <a:rPr lang="en-US" sz="900" dirty="0"/>
              <a:t> "</a:t>
            </a:r>
            <a:r>
              <a:rPr lang="en-US" sz="900" dirty="0" err="1"/>
              <a:t>relatedParty</a:t>
            </a:r>
            <a:r>
              <a:rPr lang="en-US" sz="900" dirty="0"/>
              <a:t>": [</a:t>
            </a:r>
          </a:p>
          <a:p>
            <a:pPr>
              <a:buNone/>
            </a:pPr>
            <a:r>
              <a:rPr lang="en-US" sz="900" dirty="0"/>
              <a:t>             {</a:t>
            </a:r>
          </a:p>
          <a:p>
            <a:pPr>
              <a:buNone/>
            </a:pPr>
            <a:r>
              <a:rPr lang="en-US" sz="900" dirty="0"/>
              <a:t>              "id": </a:t>
            </a:r>
            <a:r>
              <a:rPr lang="en-US" sz="900" dirty="0" smtClean="0"/>
              <a:t>“CustomerId1</a:t>
            </a:r>
            <a:r>
              <a:rPr lang="en-US" sz="900" dirty="0"/>
              <a:t>", </a:t>
            </a:r>
            <a:r>
              <a:rPr lang="en-US" sz="900" dirty="0" smtClean="0"/>
              <a:t>     </a:t>
            </a:r>
            <a:r>
              <a:rPr lang="en-US" sz="900" dirty="0" smtClean="0">
                <a:solidFill>
                  <a:srgbClr val="FF0000"/>
                </a:solidFill>
              </a:rPr>
              <a:t>This is the customer id used in AAI Service Instance hierarchy </a:t>
            </a:r>
            <a:endParaRPr lang="en-US" sz="900" dirty="0"/>
          </a:p>
          <a:p>
            <a:pPr>
              <a:buNone/>
            </a:pPr>
            <a:r>
              <a:rPr lang="en-US" sz="900" dirty="0"/>
              <a:t>              "role": "</a:t>
            </a:r>
            <a:r>
              <a:rPr lang="en-US" sz="900" dirty="0" err="1"/>
              <a:t>ONAPcustomer</a:t>
            </a:r>
            <a:r>
              <a:rPr lang="en-US" sz="900" dirty="0"/>
              <a:t>", </a:t>
            </a:r>
          </a:p>
          <a:p>
            <a:pPr>
              <a:buNone/>
            </a:pPr>
            <a:r>
              <a:rPr lang="en-US" sz="900" dirty="0"/>
              <a:t>              "name": </a:t>
            </a:r>
            <a:r>
              <a:rPr lang="en-US" sz="900" dirty="0" smtClean="0"/>
              <a:t>“CustomerId1", </a:t>
            </a:r>
            <a:endParaRPr lang="en-US" sz="900" dirty="0"/>
          </a:p>
          <a:p>
            <a:pPr>
              <a:buNone/>
            </a:pPr>
            <a:r>
              <a:rPr lang="en-US" sz="900" dirty="0"/>
              <a:t>              "@</a:t>
            </a:r>
            <a:r>
              <a:rPr lang="en-US" sz="900" dirty="0" err="1"/>
              <a:t>referredType</a:t>
            </a:r>
            <a:r>
              <a:rPr lang="en-US" sz="900" dirty="0"/>
              <a:t>": "Consumer" </a:t>
            </a:r>
          </a:p>
          <a:p>
            <a:pPr>
              <a:buNone/>
            </a:pPr>
            <a:r>
              <a:rPr lang="en-US" sz="900" dirty="0"/>
              <a:t>             }],</a:t>
            </a:r>
          </a:p>
          <a:p>
            <a:pPr>
              <a:buNone/>
            </a:pPr>
            <a:r>
              <a:rPr lang="en-US" sz="900" dirty="0"/>
              <a:t> "</a:t>
            </a:r>
            <a:r>
              <a:rPr lang="en-US" sz="900" dirty="0" err="1"/>
              <a:t>orderItem</a:t>
            </a:r>
            <a:r>
              <a:rPr lang="en-US" sz="900" dirty="0"/>
              <a:t>": [</a:t>
            </a:r>
          </a:p>
          <a:p>
            <a:pPr>
              <a:buNone/>
            </a:pPr>
            <a:r>
              <a:rPr lang="en-US" sz="900" dirty="0"/>
              <a:t>              {</a:t>
            </a:r>
          </a:p>
          <a:p>
            <a:pPr>
              <a:buNone/>
            </a:pPr>
            <a:r>
              <a:rPr lang="en-US" sz="900" dirty="0"/>
              <a:t>              "id": "1",</a:t>
            </a:r>
          </a:p>
          <a:p>
            <a:pPr>
              <a:buNone/>
            </a:pPr>
            <a:r>
              <a:rPr lang="en-US" sz="900" dirty="0"/>
              <a:t>              "action": </a:t>
            </a:r>
            <a:r>
              <a:rPr lang="en-US" sz="900" dirty="0" smtClean="0"/>
              <a:t>“modify",  </a:t>
            </a:r>
            <a:r>
              <a:rPr lang="en-US" sz="900" dirty="0" smtClean="0">
                <a:solidFill>
                  <a:srgbClr val="FF0000"/>
                </a:solidFill>
              </a:rPr>
              <a:t>Note : here we can to activate the Service Instance, i.e. modify state</a:t>
            </a:r>
          </a:p>
          <a:p>
            <a:pPr>
              <a:buNone/>
            </a:pPr>
            <a:r>
              <a:rPr lang="en-IE" sz="900" dirty="0">
                <a:solidFill>
                  <a:srgbClr val="FF0000"/>
                </a:solidFill>
              </a:rPr>
              <a:t> </a:t>
            </a:r>
            <a:r>
              <a:rPr lang="en-IE" sz="900" dirty="0" smtClean="0">
                <a:solidFill>
                  <a:srgbClr val="FF0000"/>
                </a:solidFill>
              </a:rPr>
              <a:t>              “</a:t>
            </a:r>
            <a:r>
              <a:rPr lang="en-IE" sz="900" dirty="0" err="1" smtClean="0">
                <a:solidFill>
                  <a:srgbClr val="FF0000"/>
                </a:solidFill>
              </a:rPr>
              <a:t>updateType</a:t>
            </a:r>
            <a:r>
              <a:rPr lang="en-IE" sz="900" dirty="0" smtClean="0">
                <a:solidFill>
                  <a:srgbClr val="FF0000"/>
                </a:solidFill>
              </a:rPr>
              <a:t>” : “activate”,     note this does not exist in 641 Spec but is in ETSI SOL 005</a:t>
            </a:r>
            <a:endParaRPr lang="en-US" sz="900" dirty="0"/>
          </a:p>
          <a:p>
            <a:pPr>
              <a:buNone/>
            </a:pPr>
            <a:r>
              <a:rPr lang="en-US" sz="900" dirty="0"/>
              <a:t>              "service": </a:t>
            </a:r>
            <a:r>
              <a:rPr lang="en-US" sz="900" dirty="0" smtClean="0"/>
              <a:t>{</a:t>
            </a:r>
          </a:p>
          <a:p>
            <a:pPr>
              <a:buNone/>
            </a:pPr>
            <a:r>
              <a:rPr lang="en-US" sz="900" dirty="0"/>
              <a:t> </a:t>
            </a:r>
            <a:r>
              <a:rPr lang="en-US" sz="900" dirty="0" smtClean="0"/>
              <a:t>                        “id”: “5c3feee0-6e36-46c6-862c-236d9c626422”    </a:t>
            </a:r>
            <a:r>
              <a:rPr lang="en-US" sz="900" dirty="0" smtClean="0">
                <a:solidFill>
                  <a:srgbClr val="FF0000"/>
                </a:solidFill>
              </a:rPr>
              <a:t>service instance id in </a:t>
            </a:r>
            <a:r>
              <a:rPr lang="en-US" sz="900" dirty="0" err="1" smtClean="0">
                <a:solidFill>
                  <a:srgbClr val="FF0000"/>
                </a:solidFill>
              </a:rPr>
              <a:t>aai</a:t>
            </a:r>
            <a:r>
              <a:rPr lang="en-US" sz="900" dirty="0" smtClean="0">
                <a:solidFill>
                  <a:srgbClr val="FF0000"/>
                </a:solidFill>
              </a:rPr>
              <a:t> we want to activate</a:t>
            </a:r>
            <a:r>
              <a:rPr lang="en-US" sz="900" dirty="0" smtClean="0"/>
              <a:t>               </a:t>
            </a:r>
            <a:endParaRPr lang="en-US" sz="900" dirty="0"/>
          </a:p>
          <a:p>
            <a:pPr>
              <a:buNone/>
            </a:pPr>
            <a:r>
              <a:rPr lang="en-US" sz="900" dirty="0" smtClean="0"/>
              <a:t>                           "</a:t>
            </a:r>
            <a:r>
              <a:rPr lang="en-US" sz="900" dirty="0" err="1"/>
              <a:t>serviceSpecification</a:t>
            </a:r>
            <a:r>
              <a:rPr lang="en-US" sz="900" dirty="0"/>
              <a:t>": { </a:t>
            </a:r>
          </a:p>
          <a:p>
            <a:pPr>
              <a:buNone/>
            </a:pPr>
            <a:r>
              <a:rPr lang="en-US" sz="900" dirty="0"/>
              <a:t>                                  "id": "</a:t>
            </a:r>
            <a:r>
              <a:rPr lang="en-US" sz="900" dirty="0" smtClean="0"/>
              <a:t>1e3fddb0-9e36-46c6-862c-236d9c626400“    </a:t>
            </a:r>
            <a:r>
              <a:rPr lang="en-US" sz="900" dirty="0" smtClean="0">
                <a:solidFill>
                  <a:srgbClr val="FF0000"/>
                </a:solidFill>
              </a:rPr>
              <a:t>The </a:t>
            </a:r>
            <a:r>
              <a:rPr lang="en-US" sz="900" dirty="0" err="1" smtClean="0">
                <a:solidFill>
                  <a:srgbClr val="FF0000"/>
                </a:solidFill>
              </a:rPr>
              <a:t>uuid</a:t>
            </a:r>
            <a:r>
              <a:rPr lang="en-US" sz="900" dirty="0" smtClean="0">
                <a:solidFill>
                  <a:srgbClr val="FF0000"/>
                </a:solidFill>
              </a:rPr>
              <a:t> from SDC of the  CST</a:t>
            </a:r>
            <a:r>
              <a:rPr lang="en-US" sz="900" dirty="0" smtClean="0"/>
              <a:t> </a:t>
            </a:r>
            <a:endParaRPr lang="en-US" sz="900" dirty="0"/>
          </a:p>
          <a:p>
            <a:pPr>
              <a:buNone/>
            </a:pPr>
            <a:r>
              <a:rPr lang="en-US" sz="900" dirty="0"/>
              <a:t>                         </a:t>
            </a:r>
            <a:r>
              <a:rPr lang="en-US" sz="900" dirty="0" smtClean="0"/>
              <a:t>   },</a:t>
            </a:r>
            <a:endParaRPr lang="en-US" sz="900" dirty="0"/>
          </a:p>
          <a:p>
            <a:pPr>
              <a:buNone/>
            </a:pPr>
            <a:r>
              <a:rPr lang="en-US" sz="900" dirty="0"/>
              <a:t>                         </a:t>
            </a:r>
            <a:r>
              <a:rPr lang="en-US" sz="900" dirty="0" smtClean="0"/>
              <a:t>   "</a:t>
            </a:r>
            <a:r>
              <a:rPr lang="en-US" sz="900" dirty="0" err="1"/>
              <a:t>serviceCharacteristic</a:t>
            </a:r>
            <a:r>
              <a:rPr lang="en-US" sz="900" dirty="0"/>
              <a:t>": </a:t>
            </a:r>
            <a:r>
              <a:rPr lang="en-US" sz="900" dirty="0" smtClean="0"/>
              <a:t>[]  </a:t>
            </a:r>
            <a:r>
              <a:rPr lang="en-US" sz="900" dirty="0" smtClean="0">
                <a:solidFill>
                  <a:srgbClr val="FF0000"/>
                </a:solidFill>
              </a:rPr>
              <a:t>assumed no characteristics needed for activate call to SO ???</a:t>
            </a:r>
            <a:r>
              <a:rPr lang="en-US" sz="900" dirty="0" smtClean="0"/>
              <a:t>  </a:t>
            </a:r>
            <a:endParaRPr lang="en-US" sz="900" dirty="0"/>
          </a:p>
          <a:p>
            <a:pPr>
              <a:buNone/>
            </a:pPr>
            <a:r>
              <a:rPr lang="en-US" sz="900" dirty="0"/>
              <a:t>              }</a:t>
            </a:r>
          </a:p>
          <a:p>
            <a:pPr>
              <a:buNone/>
            </a:pPr>
            <a:r>
              <a:rPr lang="en-US" sz="900" dirty="0"/>
              <a:t>             }</a:t>
            </a:r>
          </a:p>
          <a:p>
            <a:pPr>
              <a:buNone/>
            </a:pPr>
            <a:r>
              <a:rPr lang="en-US" sz="900" dirty="0"/>
              <a:t>             ]</a:t>
            </a:r>
          </a:p>
          <a:p>
            <a:pPr>
              <a:buNone/>
            </a:pPr>
            <a:r>
              <a:rPr lang="en-US" sz="900" dirty="0" smtClean="0"/>
              <a:t>}</a:t>
            </a:r>
          </a:p>
          <a:p>
            <a:pPr>
              <a:buNone/>
            </a:pPr>
            <a:endParaRPr lang="en-IE" sz="900" dirty="0"/>
          </a:p>
          <a:p>
            <a:pPr>
              <a:buNone/>
            </a:pPr>
            <a:r>
              <a:rPr lang="en-IE" sz="1400" dirty="0" smtClean="0">
                <a:solidFill>
                  <a:srgbClr val="FF0000"/>
                </a:solidFill>
              </a:rPr>
              <a:t>Note for action modify with an </a:t>
            </a:r>
            <a:r>
              <a:rPr lang="en-IE" sz="1400" dirty="0" err="1" smtClean="0">
                <a:solidFill>
                  <a:srgbClr val="FF0000"/>
                </a:solidFill>
              </a:rPr>
              <a:t>updateType</a:t>
            </a:r>
            <a:r>
              <a:rPr lang="en-IE" sz="1400" dirty="0" smtClean="0">
                <a:solidFill>
                  <a:srgbClr val="FF0000"/>
                </a:solidFill>
              </a:rPr>
              <a:t>, External API Framework would also need be build the JSON transformations into whatever the new SO Activate/Deactivate APIS for the Network Slice are ( these are yet to be designed built, hence, this translation layer shall have to come after SO API Design completed.</a:t>
            </a:r>
            <a:endParaRPr lang="en-US" sz="1400" dirty="0">
              <a:solidFill>
                <a:srgbClr val="FF0000"/>
              </a:solidFill>
            </a:endParaRPr>
          </a:p>
        </p:txBody>
      </p:sp>
    </p:spTree>
    <p:extLst>
      <p:ext uri="{BB962C8B-B14F-4D97-AF65-F5344CB8AC3E}">
        <p14:creationId xmlns:p14="http://schemas.microsoft.com/office/powerpoint/2010/main" val="1392496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2457" y="2980155"/>
            <a:ext cx="9330055" cy="1077218"/>
          </a:xfrm>
          <a:prstGeom prst="rect">
            <a:avLst/>
          </a:prstGeom>
          <a:noFill/>
        </p:spPr>
        <p:txBody>
          <a:bodyPr wrap="none" rtlCol="0">
            <a:spAutoFit/>
          </a:bodyPr>
          <a:lstStyle/>
          <a:p>
            <a:pPr fontAlgn="auto">
              <a:spcBef>
                <a:spcPts val="0"/>
              </a:spcBef>
              <a:spcAft>
                <a:spcPts val="0"/>
              </a:spcAft>
              <a:buClrTx/>
              <a:buNone/>
            </a:pPr>
            <a:r>
              <a:rPr lang="en-IE" sz="3200" b="0" dirty="0">
                <a:solidFill>
                  <a:prstClr val="black"/>
                </a:solidFill>
                <a:latin typeface="Calibri" panose="020F0502020204030204"/>
                <a:ea typeface="+mn-ea"/>
              </a:rPr>
              <a:t>Other Possible future Externally exposed ONAP APIs.</a:t>
            </a:r>
          </a:p>
          <a:p>
            <a:pPr fontAlgn="auto">
              <a:spcBef>
                <a:spcPts val="0"/>
              </a:spcBef>
              <a:spcAft>
                <a:spcPts val="0"/>
              </a:spcAft>
              <a:buClrTx/>
              <a:buNone/>
            </a:pPr>
            <a:r>
              <a:rPr lang="en-IE" sz="3200" b="0" dirty="0">
                <a:solidFill>
                  <a:prstClr val="black"/>
                </a:solidFill>
                <a:latin typeface="Calibri" panose="020F0502020204030204"/>
                <a:ea typeface="+mn-ea"/>
              </a:rPr>
              <a:t>                            ONAP </a:t>
            </a:r>
            <a:r>
              <a:rPr lang="en-IE" sz="3200" b="0" dirty="0" smtClean="0">
                <a:solidFill>
                  <a:prstClr val="black"/>
                </a:solidFill>
                <a:latin typeface="Calibri" panose="020F0502020204030204"/>
                <a:ea typeface="+mn-ea"/>
              </a:rPr>
              <a:t>R7 </a:t>
            </a:r>
            <a:r>
              <a:rPr lang="en-IE" sz="3200" b="0" dirty="0">
                <a:solidFill>
                  <a:prstClr val="black"/>
                </a:solidFill>
                <a:latin typeface="Calibri" panose="020F0502020204030204"/>
                <a:ea typeface="+mn-ea"/>
              </a:rPr>
              <a:t>+  </a:t>
            </a:r>
            <a:r>
              <a:rPr lang="en-IE" sz="3200" b="0" dirty="0" smtClean="0">
                <a:solidFill>
                  <a:prstClr val="black"/>
                </a:solidFill>
                <a:latin typeface="Calibri" panose="020F0502020204030204"/>
                <a:ea typeface="+mn-ea"/>
              </a:rPr>
              <a:t>( Specification focus only )</a:t>
            </a:r>
            <a:endParaRPr lang="en-IE" sz="3200" b="0" dirty="0">
              <a:solidFill>
                <a:prstClr val="black"/>
              </a:solidFill>
              <a:latin typeface="Calibri" panose="020F0502020204030204"/>
              <a:ea typeface="+mn-ea"/>
            </a:endParaRPr>
          </a:p>
        </p:txBody>
      </p:sp>
    </p:spTree>
    <p:extLst>
      <p:ext uri="{BB962C8B-B14F-4D97-AF65-F5344CB8AC3E}">
        <p14:creationId xmlns:p14="http://schemas.microsoft.com/office/powerpoint/2010/main" val="2055270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ounded Rectangle 90"/>
          <p:cNvSpPr/>
          <p:nvPr/>
        </p:nvSpPr>
        <p:spPr>
          <a:xfrm>
            <a:off x="180644" y="1543880"/>
            <a:ext cx="5224589" cy="4910789"/>
          </a:xfrm>
          <a:prstGeom prst="roundRect">
            <a:avLst/>
          </a:prstGeom>
          <a:solidFill>
            <a:srgbClr val="FFFF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2" name="Subtitle 1">
            <a:extLst>
              <a:ext uri="{FF2B5EF4-FFF2-40B4-BE49-F238E27FC236}">
                <a16:creationId xmlns="" xmlns:a16="http://schemas.microsoft.com/office/drawing/2014/main" id="{AEA51122-3ABF-4B4A-8545-1D4233213647}"/>
              </a:ext>
            </a:extLst>
          </p:cNvPr>
          <p:cNvSpPr>
            <a:spLocks noGrp="1"/>
          </p:cNvSpPr>
          <p:nvPr>
            <p:ph type="subTitle" idx="1"/>
          </p:nvPr>
        </p:nvSpPr>
        <p:spPr>
          <a:xfrm>
            <a:off x="730478" y="123775"/>
            <a:ext cx="11463110" cy="993012"/>
          </a:xfrm>
        </p:spPr>
        <p:txBody>
          <a:bodyPr/>
          <a:lstStyle/>
          <a:p>
            <a:r>
              <a:rPr lang="en-IE" dirty="0" smtClean="0">
                <a:solidFill>
                  <a:schemeClr val="bg1"/>
                </a:solidFill>
              </a:rPr>
              <a:t>Performance </a:t>
            </a:r>
            <a:r>
              <a:rPr lang="en-IE" dirty="0" err="1" smtClean="0">
                <a:solidFill>
                  <a:schemeClr val="bg1"/>
                </a:solidFill>
              </a:rPr>
              <a:t>Mgmt</a:t>
            </a:r>
            <a:r>
              <a:rPr lang="en-IE" dirty="0" smtClean="0">
                <a:solidFill>
                  <a:schemeClr val="bg1"/>
                </a:solidFill>
              </a:rPr>
              <a:t> API Sequence Diagram – New API</a:t>
            </a:r>
          </a:p>
          <a:p>
            <a:r>
              <a:rPr lang="en-IE" dirty="0" smtClean="0">
                <a:solidFill>
                  <a:schemeClr val="bg1"/>
                </a:solidFill>
              </a:rPr>
              <a:t>ETSI SOL 005 PM APIs /  TM Forum 628  </a:t>
            </a:r>
            <a:endParaRPr lang="en-US" dirty="0">
              <a:solidFill>
                <a:schemeClr val="bg1"/>
              </a:solidFill>
            </a:endParaRPr>
          </a:p>
        </p:txBody>
      </p:sp>
      <p:sp>
        <p:nvSpPr>
          <p:cNvPr id="8" name="TextBox 7">
            <a:extLst>
              <a:ext uri="{FF2B5EF4-FFF2-40B4-BE49-F238E27FC236}">
                <a16:creationId xmlns="" xmlns:a16="http://schemas.microsoft.com/office/drawing/2014/main" id="{D8536F3D-D0C8-B447-A64B-59D377EA5296}"/>
              </a:ext>
            </a:extLst>
          </p:cNvPr>
          <p:cNvSpPr txBox="1"/>
          <p:nvPr/>
        </p:nvSpPr>
        <p:spPr>
          <a:xfrm>
            <a:off x="5659769" y="-1188256"/>
            <a:ext cx="184659" cy="528144"/>
          </a:xfrm>
          <a:prstGeom prst="rect">
            <a:avLst/>
          </a:prstGeom>
          <a:noFill/>
        </p:spPr>
        <p:txBody>
          <a:bodyPr wrap="none" rtlCol="0">
            <a:spAutoFit/>
          </a:bodyPr>
          <a:lstStyle/>
          <a:p>
            <a:pPr fontAlgn="auto">
              <a:lnSpc>
                <a:spcPts val="3439"/>
              </a:lnSpc>
              <a:spcBef>
                <a:spcPts val="0"/>
              </a:spcBef>
              <a:spcAft>
                <a:spcPts val="0"/>
              </a:spcAft>
              <a:buClrTx/>
              <a:buNone/>
            </a:pPr>
            <a:endParaRPr lang="en-US" sz="3199" b="0" dirty="0">
              <a:solidFill>
                <a:prstClr val="black"/>
              </a:solidFill>
              <a:latin typeface="Microsoft YaHei" panose="020B0503020204020204" pitchFamily="34" charset="-122"/>
              <a:ea typeface="Microsoft YaHei" panose="020B0503020204020204" pitchFamily="34" charset="-122"/>
            </a:endParaRPr>
          </a:p>
        </p:txBody>
      </p:sp>
      <p:sp>
        <p:nvSpPr>
          <p:cNvPr id="11" name="Rectangle 10"/>
          <p:cNvSpPr/>
          <p:nvPr/>
        </p:nvSpPr>
        <p:spPr>
          <a:xfrm>
            <a:off x="4301447" y="999023"/>
            <a:ext cx="7312857"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2" name="Rectangle 11"/>
          <p:cNvSpPr/>
          <p:nvPr/>
        </p:nvSpPr>
        <p:spPr>
          <a:xfrm>
            <a:off x="444078" y="999023"/>
            <a:ext cx="2184796"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3" name="TextBox 12"/>
          <p:cNvSpPr txBox="1"/>
          <p:nvPr/>
        </p:nvSpPr>
        <p:spPr>
          <a:xfrm>
            <a:off x="7714071"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SO</a:t>
            </a:r>
            <a:endParaRPr lang="en-US" sz="1200" b="0" dirty="0">
              <a:solidFill>
                <a:prstClr val="black"/>
              </a:solidFill>
              <a:latin typeface="Calibri" panose="020F0502020204030204"/>
              <a:ea typeface="+mn-ea"/>
            </a:endParaRPr>
          </a:p>
        </p:txBody>
      </p:sp>
      <p:cxnSp>
        <p:nvCxnSpPr>
          <p:cNvPr id="18" name="Straight Connector 17"/>
          <p:cNvCxnSpPr/>
          <p:nvPr/>
        </p:nvCxnSpPr>
        <p:spPr>
          <a:xfrm>
            <a:off x="1663120" y="1493393"/>
            <a:ext cx="0" cy="31074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17498" y="1456781"/>
            <a:ext cx="1266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63120" y="1493392"/>
            <a:ext cx="0" cy="4909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111627" y="1456781"/>
            <a:ext cx="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0619410" y="1462387"/>
            <a:ext cx="0" cy="4940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0213063" y="1179890"/>
            <a:ext cx="1268958" cy="276999"/>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DCAE/Controllers</a:t>
            </a:r>
            <a:endParaRPr lang="en-US" sz="1200" b="0" dirty="0">
              <a:solidFill>
                <a:prstClr val="black"/>
              </a:solidFill>
              <a:latin typeface="Calibri" panose="020F0502020204030204"/>
              <a:ea typeface="+mn-ea"/>
            </a:endParaRPr>
          </a:p>
        </p:txBody>
      </p:sp>
      <p:sp>
        <p:nvSpPr>
          <p:cNvPr id="70" name="TextBox 69"/>
          <p:cNvSpPr txBox="1"/>
          <p:nvPr/>
        </p:nvSpPr>
        <p:spPr>
          <a:xfrm>
            <a:off x="4515878" y="1210896"/>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External API</a:t>
            </a:r>
            <a:endParaRPr lang="en-US" sz="1200" b="0" dirty="0">
              <a:solidFill>
                <a:prstClr val="black"/>
              </a:solidFill>
              <a:latin typeface="Calibri" panose="020F0502020204030204"/>
              <a:ea typeface="+mn-ea"/>
            </a:endParaRPr>
          </a:p>
        </p:txBody>
      </p:sp>
      <p:sp>
        <p:nvSpPr>
          <p:cNvPr id="71" name="TextBox 70"/>
          <p:cNvSpPr txBox="1"/>
          <p:nvPr/>
        </p:nvSpPr>
        <p:spPr>
          <a:xfrm>
            <a:off x="589904" y="1220621"/>
            <a:ext cx="1955496" cy="276999"/>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smtClean="0">
                <a:solidFill>
                  <a:prstClr val="black"/>
                </a:solidFill>
                <a:latin typeface="Calibri" panose="020F0502020204030204"/>
                <a:ea typeface="+mn-ea"/>
              </a:rPr>
              <a:t>BSS/OSS/CSMF/NSMF Portal</a:t>
            </a:r>
            <a:endParaRPr lang="en-US" sz="1200" b="0" dirty="0">
              <a:solidFill>
                <a:prstClr val="black"/>
              </a:solidFill>
              <a:latin typeface="Calibri" panose="020F0502020204030204"/>
              <a:ea typeface="+mn-ea"/>
            </a:endParaRPr>
          </a:p>
        </p:txBody>
      </p:sp>
      <p:sp>
        <p:nvSpPr>
          <p:cNvPr id="72" name="TextBox 71"/>
          <p:cNvSpPr txBox="1"/>
          <p:nvPr/>
        </p:nvSpPr>
        <p:spPr>
          <a:xfrm>
            <a:off x="6938695" y="934996"/>
            <a:ext cx="2438083" cy="369188"/>
          </a:xfrm>
          <a:prstGeom prst="rect">
            <a:avLst/>
          </a:prstGeom>
          <a:noFill/>
        </p:spPr>
        <p:txBody>
          <a:bodyPr wrap="square" rtlCol="0">
            <a:spAutoFit/>
          </a:bodyPr>
          <a:lstStyle/>
          <a:p>
            <a:pPr fontAlgn="auto">
              <a:spcBef>
                <a:spcPts val="0"/>
              </a:spcBef>
              <a:spcAft>
                <a:spcPts val="0"/>
              </a:spcAft>
              <a:buClrTx/>
              <a:buNone/>
            </a:pPr>
            <a:r>
              <a:rPr lang="en-IE" sz="1799" b="0" dirty="0">
                <a:solidFill>
                  <a:prstClr val="black"/>
                </a:solidFill>
                <a:latin typeface="Calibri" panose="020F0502020204030204"/>
                <a:ea typeface="+mn-ea"/>
              </a:rPr>
              <a:t>ONAP</a:t>
            </a:r>
            <a:endParaRPr lang="en-US" sz="1799" b="0" dirty="0">
              <a:solidFill>
                <a:prstClr val="black"/>
              </a:solidFill>
              <a:latin typeface="Calibri" panose="020F0502020204030204"/>
              <a:ea typeface="+mn-ea"/>
            </a:endParaRPr>
          </a:p>
        </p:txBody>
      </p:sp>
      <p:cxnSp>
        <p:nvCxnSpPr>
          <p:cNvPr id="46" name="Straight Connector 45"/>
          <p:cNvCxnSpPr/>
          <p:nvPr/>
        </p:nvCxnSpPr>
        <p:spPr>
          <a:xfrm>
            <a:off x="9347904" y="1439631"/>
            <a:ext cx="0" cy="5030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992353"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A&amp;AI</a:t>
            </a:r>
            <a:endParaRPr lang="en-US" sz="1200" b="0" dirty="0">
              <a:solidFill>
                <a:prstClr val="black"/>
              </a:solidFill>
              <a:latin typeface="Calibri" panose="020F0502020204030204"/>
              <a:ea typeface="+mn-ea"/>
            </a:endParaRPr>
          </a:p>
        </p:txBody>
      </p:sp>
      <p:sp>
        <p:nvSpPr>
          <p:cNvPr id="40" name="TextBox 39"/>
          <p:cNvSpPr txBox="1"/>
          <p:nvPr/>
        </p:nvSpPr>
        <p:spPr>
          <a:xfrm>
            <a:off x="1906698" y="1921486"/>
            <a:ext cx="3725410" cy="1784407"/>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objectInstanceIds</a:t>
            </a: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serviceInstanceId</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"criteria":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a:t>
            </a:r>
            <a:r>
              <a:rPr lang="en-US" sz="1000" b="0" dirty="0">
                <a:solidFill>
                  <a:prstClr val="black"/>
                </a:solidFill>
                <a:latin typeface="Calibri" panose="020F0502020204030204"/>
                <a:ea typeface="+mn-ea"/>
              </a:rPr>
              <a:t>": [“Jitter”, “Latency”],</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performanceMetricGroup</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collectionPeriod</a:t>
            </a:r>
            <a:r>
              <a:rPr lang="en-US" sz="1000" b="0" dirty="0">
                <a:solidFill>
                  <a:prstClr val="black"/>
                </a:solidFill>
                <a:latin typeface="Calibri" panose="020F0502020204030204"/>
                <a:ea typeface="+mn-ea"/>
              </a:rPr>
              <a:t>": 0,</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reportingPeriod</a:t>
            </a:r>
            <a:r>
              <a:rPr lang="en-US" sz="1000" b="0" dirty="0">
                <a:solidFill>
                  <a:prstClr val="black"/>
                </a:solidFill>
                <a:latin typeface="Calibri" panose="020F0502020204030204"/>
                <a:ea typeface="+mn-ea"/>
              </a:rPr>
              <a:t>": 0,</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reportingBoundary</a:t>
            </a:r>
            <a:r>
              <a:rPr lang="en-US" sz="1000" b="0" dirty="0">
                <a:solidFill>
                  <a:prstClr val="black"/>
                </a:solidFill>
                <a:latin typeface="Calibri" panose="020F0502020204030204"/>
                <a:ea typeface="+mn-ea"/>
              </a:rPr>
              <a:t>": "2018-12-03T16:58:48.091Z“</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a:t>
            </a:r>
          </a:p>
        </p:txBody>
      </p:sp>
      <p:cxnSp>
        <p:nvCxnSpPr>
          <p:cNvPr id="41" name="Straight Arrow Connector 40"/>
          <p:cNvCxnSpPr/>
          <p:nvPr/>
        </p:nvCxnSpPr>
        <p:spPr>
          <a:xfrm flipH="1">
            <a:off x="1646003" y="1923097"/>
            <a:ext cx="3764650"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532751" y="1708222"/>
            <a:ext cx="2545417"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a:t>
            </a:r>
            <a:r>
              <a:rPr lang="en-IE" sz="1000" dirty="0" err="1">
                <a:solidFill>
                  <a:prstClr val="black"/>
                </a:solidFill>
                <a:latin typeface="Calibri" panose="020F0502020204030204"/>
                <a:ea typeface="+mn-ea"/>
              </a:rPr>
              <a:t>nbi</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api</a:t>
            </a:r>
            <a:r>
              <a:rPr lang="en-IE" sz="1000" dirty="0">
                <a:solidFill>
                  <a:prstClr val="black"/>
                </a:solidFill>
                <a:latin typeface="Calibri" panose="020F0502020204030204"/>
                <a:ea typeface="+mn-ea"/>
              </a:rPr>
              <a:t>/v3/pm/</a:t>
            </a:r>
            <a:r>
              <a:rPr lang="en-IE" sz="1000" dirty="0" err="1">
                <a:solidFill>
                  <a:prstClr val="black"/>
                </a:solidFill>
                <a:latin typeface="Calibri" panose="020F0502020204030204"/>
                <a:ea typeface="+mn-ea"/>
              </a:rPr>
              <a:t>pm_jobs</a:t>
            </a:r>
            <a:r>
              <a:rPr lang="en-IE" sz="1000" dirty="0">
                <a:solidFill>
                  <a:prstClr val="black"/>
                </a:solidFill>
                <a:latin typeface="Calibri" panose="020F0502020204030204"/>
                <a:ea typeface="+mn-ea"/>
              </a:rPr>
              <a:t>/</a:t>
            </a:r>
            <a:endParaRPr lang="en-US" sz="1000" dirty="0">
              <a:solidFill>
                <a:prstClr val="black"/>
              </a:solidFill>
              <a:latin typeface="Calibri" panose="020F0502020204030204"/>
              <a:ea typeface="+mn-ea"/>
            </a:endParaRPr>
          </a:p>
        </p:txBody>
      </p:sp>
      <p:sp>
        <p:nvSpPr>
          <p:cNvPr id="59" name="TextBox 58"/>
          <p:cNvSpPr txBox="1"/>
          <p:nvPr/>
        </p:nvSpPr>
        <p:spPr>
          <a:xfrm>
            <a:off x="279548" y="2680336"/>
            <a:ext cx="1436754" cy="3016210"/>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Allowing </a:t>
            </a:r>
            <a:r>
              <a:rPr lang="en-IE" sz="1000" dirty="0" smtClean="0">
                <a:solidFill>
                  <a:prstClr val="black"/>
                </a:solidFill>
                <a:latin typeface="Calibri" panose="020F0502020204030204"/>
                <a:ea typeface="+mn-ea"/>
              </a:rPr>
              <a:t>BSS/OSS/CSMF/NSMF Portal </a:t>
            </a:r>
            <a:r>
              <a:rPr lang="en-IE" sz="1000" dirty="0">
                <a:solidFill>
                  <a:prstClr val="black"/>
                </a:solidFill>
                <a:latin typeface="Calibri" panose="020F0502020204030204"/>
                <a:ea typeface="+mn-ea"/>
              </a:rPr>
              <a:t>the ability for performance measurement job creation, notification and collection. This capability enables the BSS to collect and show Service Instance specific performance data reports. For example the BSS can offer a customer self service portal where the customer can view performance data related to their service instances.</a:t>
            </a:r>
            <a:endParaRPr lang="en-US" sz="1000" dirty="0">
              <a:solidFill>
                <a:prstClr val="black"/>
              </a:solidFill>
              <a:latin typeface="Calibri" panose="020F0502020204030204"/>
              <a:ea typeface="+mn-ea"/>
            </a:endParaRPr>
          </a:p>
        </p:txBody>
      </p:sp>
      <p:sp>
        <p:nvSpPr>
          <p:cNvPr id="60" name="Rounded Rectangle 59"/>
          <p:cNvSpPr/>
          <p:nvPr/>
        </p:nvSpPr>
        <p:spPr>
          <a:xfrm>
            <a:off x="5421833" y="1564018"/>
            <a:ext cx="6672185" cy="5081123"/>
          </a:xfrm>
          <a:prstGeom prst="round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62" name="TextBox 61"/>
          <p:cNvSpPr txBox="1"/>
          <p:nvPr/>
        </p:nvSpPr>
        <p:spPr>
          <a:xfrm>
            <a:off x="10688173" y="2389247"/>
            <a:ext cx="1378257" cy="2862322"/>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ONAP allows external systems to create Performance </a:t>
            </a:r>
            <a:r>
              <a:rPr lang="en-IE" sz="1000" dirty="0" err="1">
                <a:solidFill>
                  <a:prstClr val="black"/>
                </a:solidFill>
                <a:latin typeface="Calibri" panose="020F0502020204030204"/>
                <a:ea typeface="+mn-ea"/>
              </a:rPr>
              <a:t>Mgmt</a:t>
            </a:r>
            <a:r>
              <a:rPr lang="en-IE" sz="1000" dirty="0">
                <a:solidFill>
                  <a:prstClr val="black"/>
                </a:solidFill>
                <a:latin typeface="Calibri" panose="020F0502020204030204"/>
                <a:ea typeface="+mn-ea"/>
              </a:rPr>
              <a:t> Jobs. The creation of </a:t>
            </a:r>
            <a:r>
              <a:rPr lang="en-IE" sz="1000" dirty="0" err="1">
                <a:solidFill>
                  <a:prstClr val="black"/>
                </a:solidFill>
                <a:latin typeface="Calibri" panose="020F0502020204030204"/>
                <a:ea typeface="+mn-ea"/>
              </a:rPr>
              <a:t>PMJob</a:t>
            </a:r>
            <a:r>
              <a:rPr lang="en-IE" sz="1000" dirty="0">
                <a:solidFill>
                  <a:prstClr val="black"/>
                </a:solidFill>
                <a:latin typeface="Calibri" panose="020F0502020204030204"/>
                <a:ea typeface="+mn-ea"/>
              </a:rPr>
              <a:t> will involve any necessary configuration in the controllers (APP-C/VF-C/SDN-C) depending on the node types the Performance Metrics are attached to, and creation in DCAE of the necessary data collection and data router configurations for PM Reports storage. </a:t>
            </a:r>
            <a:endParaRPr lang="en-US" sz="1000" dirty="0">
              <a:solidFill>
                <a:prstClr val="black"/>
              </a:solidFill>
              <a:latin typeface="Calibri" panose="020F0502020204030204"/>
              <a:ea typeface="+mn-ea"/>
            </a:endParaRPr>
          </a:p>
        </p:txBody>
      </p:sp>
      <p:cxnSp>
        <p:nvCxnSpPr>
          <p:cNvPr id="64" name="Straight Arrow Connector 63"/>
          <p:cNvCxnSpPr/>
          <p:nvPr/>
        </p:nvCxnSpPr>
        <p:spPr>
          <a:xfrm flipH="1" flipV="1">
            <a:off x="5453907" y="2318327"/>
            <a:ext cx="2673140" cy="3113"/>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373991" y="2053734"/>
            <a:ext cx="40529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so/infra/e2eServiceInstances/v3/pm/</a:t>
            </a:r>
            <a:r>
              <a:rPr lang="en-IE" sz="1000" dirty="0" err="1">
                <a:solidFill>
                  <a:prstClr val="black"/>
                </a:solidFill>
                <a:latin typeface="Calibri" panose="020F0502020204030204"/>
                <a:ea typeface="+mn-ea"/>
              </a:rPr>
              <a:t>pm_jobs</a:t>
            </a:r>
            <a:endParaRPr lang="en-IE" sz="1000" dirty="0">
              <a:solidFill>
                <a:prstClr val="black"/>
              </a:solidFill>
              <a:latin typeface="Calibri" panose="020F0502020204030204"/>
              <a:ea typeface="+mn-ea"/>
            </a:endParaRP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67" name="Straight Arrow Connector 66"/>
          <p:cNvCxnSpPr/>
          <p:nvPr/>
        </p:nvCxnSpPr>
        <p:spPr>
          <a:xfrm flipH="1">
            <a:off x="1663121" y="3496388"/>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769482" y="3488862"/>
            <a:ext cx="3979134" cy="1476751"/>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“id”:”</a:t>
            </a:r>
            <a:r>
              <a:rPr lang="en-US" sz="1000" b="0" dirty="0" err="1">
                <a:solidFill>
                  <a:prstClr val="black"/>
                </a:solidFill>
                <a:latin typeface="Calibri" panose="020F0502020204030204"/>
                <a:ea typeface="+mn-ea"/>
              </a:rPr>
              <a:t>pmJobId</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objectInstanceIds</a:t>
            </a: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serviceInstanceId</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"criteria":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a:t>
            </a:r>
            <a:r>
              <a:rPr lang="en-US" sz="1000" b="0" dirty="0">
                <a:solidFill>
                  <a:prstClr val="black"/>
                </a:solidFill>
                <a:latin typeface="Calibri" panose="020F0502020204030204"/>
                <a:ea typeface="+mn-ea"/>
              </a:rPr>
              <a:t>": [“Jitter”, “Latency”],</a:t>
            </a: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IE" sz="1000" b="0" dirty="0">
                <a:solidFill>
                  <a:prstClr val="black"/>
                </a:solidFill>
                <a:latin typeface="Calibri" panose="020F0502020204030204"/>
                <a:ea typeface="+mn-ea"/>
              </a:rPr>
              <a:t>"reports": {</a:t>
            </a:r>
          </a:p>
          <a:p>
            <a:pPr fontAlgn="auto">
              <a:spcBef>
                <a:spcPts val="0"/>
              </a:spcBef>
              <a:spcAft>
                <a:spcPts val="0"/>
              </a:spcAft>
              <a:buClrTx/>
              <a:buNone/>
            </a:pPr>
            <a:r>
              <a:rPr lang="en-IE" sz="1000" b="0" dirty="0">
                <a:solidFill>
                  <a:prstClr val="black"/>
                </a:solidFill>
                <a:latin typeface="Calibri" panose="020F0502020204030204"/>
                <a:ea typeface="+mn-ea"/>
              </a:rPr>
              <a:t>    "</a:t>
            </a:r>
            <a:r>
              <a:rPr lang="en-IE" sz="1000" b="0" dirty="0" err="1">
                <a:solidFill>
                  <a:prstClr val="black"/>
                </a:solidFill>
                <a:latin typeface="Calibri" panose="020F0502020204030204"/>
                <a:ea typeface="+mn-ea"/>
              </a:rPr>
              <a:t>href</a:t>
            </a:r>
            <a:r>
              <a:rPr lang="en-IE" sz="1000" b="0" dirty="0">
                <a:solidFill>
                  <a:prstClr val="black"/>
                </a:solidFill>
                <a:latin typeface="Calibri" panose="020F0502020204030204"/>
                <a:ea typeface="+mn-ea"/>
              </a:rPr>
              <a:t>": "string",</a:t>
            </a:r>
          </a:p>
          <a:p>
            <a:pPr fontAlgn="auto">
              <a:spcBef>
                <a:spcPts val="0"/>
              </a:spcBef>
              <a:spcAft>
                <a:spcPts val="0"/>
              </a:spcAft>
              <a:buClrTx/>
              <a:buNone/>
            </a:pPr>
            <a:r>
              <a:rPr lang="en-IE" sz="1000" b="0" dirty="0">
                <a:solidFill>
                  <a:prstClr val="black"/>
                </a:solidFill>
                <a:latin typeface="Calibri" panose="020F0502020204030204"/>
                <a:ea typeface="+mn-ea"/>
              </a:rPr>
              <a:t>    "</a:t>
            </a:r>
            <a:r>
              <a:rPr lang="en-IE" sz="1000" b="0" dirty="0" err="1">
                <a:solidFill>
                  <a:prstClr val="black"/>
                </a:solidFill>
                <a:latin typeface="Calibri" panose="020F0502020204030204"/>
                <a:ea typeface="+mn-ea"/>
              </a:rPr>
              <a:t>readyTime</a:t>
            </a:r>
            <a:r>
              <a:rPr lang="en-IE" sz="1000" b="0" dirty="0">
                <a:solidFill>
                  <a:prstClr val="black"/>
                </a:solidFill>
                <a:latin typeface="Calibri" panose="020F0502020204030204"/>
                <a:ea typeface="+mn-ea"/>
              </a:rPr>
              <a:t>": "2018-12-03T16:58:48.176Z",</a:t>
            </a:r>
          </a:p>
          <a:p>
            <a:pPr fontAlgn="auto">
              <a:spcBef>
                <a:spcPts val="0"/>
              </a:spcBef>
              <a:spcAft>
                <a:spcPts val="0"/>
              </a:spcAft>
              <a:buClrTx/>
              <a:buNone/>
            </a:pPr>
            <a:endParaRPr lang="en-US" sz="1000" b="0" dirty="0">
              <a:solidFill>
                <a:prstClr val="black"/>
              </a:solidFill>
              <a:latin typeface="Calibri" panose="020F0502020204030204"/>
              <a:ea typeface="+mn-ea"/>
            </a:endParaRPr>
          </a:p>
        </p:txBody>
      </p:sp>
      <p:cxnSp>
        <p:nvCxnSpPr>
          <p:cNvPr id="78" name="Straight Arrow Connector 77"/>
          <p:cNvCxnSpPr/>
          <p:nvPr/>
        </p:nvCxnSpPr>
        <p:spPr>
          <a:xfrm flipH="1">
            <a:off x="5460297" y="6099121"/>
            <a:ext cx="512303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5689273" y="4998532"/>
            <a:ext cx="4052921"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report based on </a:t>
            </a:r>
            <a:r>
              <a:rPr lang="en-IE" sz="1000" dirty="0" err="1">
                <a:solidFill>
                  <a:prstClr val="black"/>
                </a:solidFill>
                <a:latin typeface="Calibri" panose="020F0502020204030204"/>
                <a:ea typeface="+mn-ea"/>
              </a:rPr>
              <a:t>ReportId</a:t>
            </a:r>
            <a:r>
              <a:rPr lang="en-IE" sz="1000" dirty="0">
                <a:solidFill>
                  <a:prstClr val="black"/>
                </a:solidFill>
                <a:latin typeface="Calibri" panose="020F0502020204030204"/>
                <a:ea typeface="+mn-ea"/>
              </a:rPr>
              <a:t> from DCAE  </a:t>
            </a:r>
            <a:endParaRPr lang="en-US" sz="1000" dirty="0">
              <a:solidFill>
                <a:prstClr val="black"/>
              </a:solidFill>
              <a:latin typeface="Calibri" panose="020F0502020204030204"/>
              <a:ea typeface="+mn-ea"/>
            </a:endParaRPr>
          </a:p>
        </p:txBody>
      </p:sp>
      <p:cxnSp>
        <p:nvCxnSpPr>
          <p:cNvPr id="83" name="Straight Arrow Connector 82"/>
          <p:cNvCxnSpPr/>
          <p:nvPr/>
        </p:nvCxnSpPr>
        <p:spPr>
          <a:xfrm flipH="1">
            <a:off x="5421833" y="5298657"/>
            <a:ext cx="2714782" cy="11171"/>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2029563" y="4903190"/>
            <a:ext cx="4052921" cy="553782"/>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a:t>
            </a:r>
            <a:r>
              <a:rPr lang="en-IE" sz="1000" dirty="0" err="1">
                <a:solidFill>
                  <a:prstClr val="black"/>
                </a:solidFill>
                <a:latin typeface="Calibri" panose="020F0502020204030204"/>
                <a:ea typeface="+mn-ea"/>
              </a:rPr>
              <a:t>nbi</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api</a:t>
            </a:r>
            <a:r>
              <a:rPr lang="en-IE" sz="1000" dirty="0">
                <a:solidFill>
                  <a:prstClr val="black"/>
                </a:solidFill>
                <a:latin typeface="Calibri" panose="020F0502020204030204"/>
                <a:ea typeface="+mn-ea"/>
              </a:rPr>
              <a:t>/v3/pm/</a:t>
            </a:r>
            <a:r>
              <a:rPr lang="en-US" sz="1000" dirty="0" err="1">
                <a:solidFill>
                  <a:prstClr val="black"/>
                </a:solidFill>
                <a:latin typeface="Calibri" panose="020F0502020204030204"/>
                <a:ea typeface="+mn-ea"/>
              </a:rPr>
              <a:t>pm_jobs</a:t>
            </a:r>
            <a:r>
              <a:rPr lang="en-US" sz="1000" dirty="0">
                <a:solidFill>
                  <a:prstClr val="black"/>
                </a:solidFill>
                <a:latin typeface="Calibri" panose="020F0502020204030204"/>
                <a:ea typeface="+mn-ea"/>
              </a:rPr>
              <a:t>/{</a:t>
            </a:r>
            <a:r>
              <a:rPr lang="en-US" sz="1000" dirty="0" err="1">
                <a:solidFill>
                  <a:prstClr val="black"/>
                </a:solidFill>
                <a:latin typeface="Calibri" panose="020F0502020204030204"/>
                <a:ea typeface="+mn-ea"/>
              </a:rPr>
              <a:t>pmJobId</a:t>
            </a:r>
            <a:r>
              <a:rPr lang="en-US" sz="1000" dirty="0">
                <a:solidFill>
                  <a:prstClr val="black"/>
                </a:solidFill>
                <a:latin typeface="Calibri" panose="020F0502020204030204"/>
                <a:ea typeface="+mn-ea"/>
              </a:rPr>
              <a:t>}/reports/{</a:t>
            </a:r>
            <a:r>
              <a:rPr lang="en-US" sz="1000" dirty="0" err="1">
                <a:solidFill>
                  <a:prstClr val="black"/>
                </a:solidFill>
                <a:latin typeface="Calibri" panose="020F0502020204030204"/>
                <a:ea typeface="+mn-ea"/>
              </a:rPr>
              <a:t>reportId</a:t>
            </a:r>
            <a:r>
              <a:rPr lang="en-US" sz="1000" dirty="0">
                <a:solidFill>
                  <a:prstClr val="black"/>
                </a:solidFill>
                <a:latin typeface="Calibri" panose="020F0502020204030204"/>
                <a:ea typeface="+mn-ea"/>
              </a:rPr>
              <a:t>}</a:t>
            </a:r>
          </a:p>
          <a:p>
            <a:pPr fontAlgn="auto">
              <a:spcBef>
                <a:spcPts val="0"/>
              </a:spcBef>
              <a:spcAft>
                <a:spcPts val="0"/>
              </a:spcAft>
              <a:buClrTx/>
              <a:buNone/>
            </a:pPr>
            <a:r>
              <a:rPr lang="en-IE" sz="1000" dirty="0">
                <a:solidFill>
                  <a:prstClr val="black"/>
                </a:solidFill>
                <a:latin typeface="Calibri" panose="020F0502020204030204"/>
                <a:ea typeface="+mn-ea"/>
              </a:rPr>
              <a:t> </a:t>
            </a: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55" name="Straight Arrow Connector 54"/>
          <p:cNvCxnSpPr/>
          <p:nvPr/>
        </p:nvCxnSpPr>
        <p:spPr>
          <a:xfrm flipH="1">
            <a:off x="8102060" y="2481984"/>
            <a:ext cx="1208750"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a:off x="8090973" y="2869642"/>
            <a:ext cx="2492362"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8160303" y="2178722"/>
            <a:ext cx="336388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Check Service Instances Filter </a:t>
            </a:r>
          </a:p>
        </p:txBody>
      </p:sp>
      <p:sp>
        <p:nvSpPr>
          <p:cNvPr id="63" name="TextBox 62"/>
          <p:cNvSpPr txBox="1"/>
          <p:nvPr/>
        </p:nvSpPr>
        <p:spPr>
          <a:xfrm>
            <a:off x="8274015" y="2608072"/>
            <a:ext cx="4195090"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 Create PM collection job in DCAE</a:t>
            </a:r>
            <a:endParaRPr lang="en-US" sz="1000" dirty="0">
              <a:solidFill>
                <a:prstClr val="black"/>
              </a:solidFill>
              <a:latin typeface="Calibri" panose="020F0502020204030204"/>
              <a:ea typeface="+mn-ea"/>
            </a:endParaRPr>
          </a:p>
        </p:txBody>
      </p:sp>
      <p:cxnSp>
        <p:nvCxnSpPr>
          <p:cNvPr id="75" name="Straight Arrow Connector 74"/>
          <p:cNvCxnSpPr/>
          <p:nvPr/>
        </p:nvCxnSpPr>
        <p:spPr>
          <a:xfrm flipH="1">
            <a:off x="8096691" y="2974698"/>
            <a:ext cx="2549430" cy="52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0" name="Picture 6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91565" y="1948270"/>
            <a:ext cx="1356385" cy="215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TextBox 80"/>
          <p:cNvSpPr txBox="1"/>
          <p:nvPr/>
        </p:nvSpPr>
        <p:spPr>
          <a:xfrm>
            <a:off x="5987109" y="5279060"/>
            <a:ext cx="3555536" cy="1476751"/>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{"entries": [</a:t>
            </a:r>
          </a:p>
          <a:p>
            <a:pPr fontAlgn="auto">
              <a:spcBef>
                <a:spcPts val="0"/>
              </a:spcBef>
              <a:spcAft>
                <a:spcPts val="0"/>
              </a:spcAft>
              <a:buClrTx/>
              <a:buNone/>
            </a:pPr>
            <a:r>
              <a:rPr lang="en-US" sz="1000" b="0" dirty="0">
                <a:solidFill>
                  <a:prstClr val="black"/>
                </a:solidFill>
                <a:latin typeface="Calibri" panose="020F0502020204030204"/>
                <a:ea typeface="+mn-ea"/>
              </a:rPr>
              <a:t>    { "</a:t>
            </a:r>
            <a:r>
              <a:rPr lang="en-US" sz="1000" b="0" dirty="0" err="1">
                <a:solidFill>
                  <a:prstClr val="black"/>
                </a:solidFill>
                <a:latin typeface="Calibri" panose="020F0502020204030204"/>
                <a:ea typeface="+mn-ea"/>
              </a:rPr>
              <a:t>objectType</a:t>
            </a:r>
            <a:r>
              <a:rPr lang="en-US" sz="1000" b="0" dirty="0">
                <a:solidFill>
                  <a:prstClr val="black"/>
                </a:solidFill>
                <a:latin typeface="Calibri" panose="020F0502020204030204"/>
                <a:ea typeface="+mn-ea"/>
              </a:rPr>
              <a:t>": "string",</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objectInstanceId</a:t>
            </a:r>
            <a:r>
              <a:rPr lang="en-US" sz="1000" b="0" dirty="0">
                <a:solidFill>
                  <a:prstClr val="black"/>
                </a:solidFill>
                <a:latin typeface="Calibri" panose="020F0502020204030204"/>
                <a:ea typeface="+mn-ea"/>
              </a:rPr>
              <a:t>": "string",</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a:t>
            </a:r>
            <a:r>
              <a:rPr lang="en-US" sz="1000" b="0" dirty="0">
                <a:solidFill>
                  <a:prstClr val="black"/>
                </a:solidFill>
                <a:latin typeface="Calibri" panose="020F0502020204030204"/>
                <a:ea typeface="+mn-ea"/>
              </a:rPr>
              <a:t>": “Jitter",</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performanceValues</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timeStamp</a:t>
            </a:r>
            <a:r>
              <a:rPr lang="en-US" sz="1000" b="0" dirty="0">
                <a:solidFill>
                  <a:prstClr val="black"/>
                </a:solidFill>
                <a:latin typeface="Calibri" panose="020F0502020204030204"/>
                <a:ea typeface="+mn-ea"/>
              </a:rPr>
              <a:t>": "2018-12-03T17:04:57.582Z",</a:t>
            </a:r>
          </a:p>
          <a:p>
            <a:pPr fontAlgn="auto">
              <a:spcBef>
                <a:spcPts val="0"/>
              </a:spcBef>
              <a:spcAft>
                <a:spcPts val="0"/>
              </a:spcAft>
              <a:buClrTx/>
              <a:buNone/>
            </a:pPr>
            <a:r>
              <a:rPr lang="en-US" sz="1000" b="0" dirty="0">
                <a:solidFill>
                  <a:prstClr val="black"/>
                </a:solidFill>
                <a:latin typeface="Calibri" panose="020F0502020204030204"/>
                <a:ea typeface="+mn-ea"/>
              </a:rPr>
              <a:t>          "value": …..</a:t>
            </a:r>
          </a:p>
          <a:p>
            <a:pPr fontAlgn="auto">
              <a:spcBef>
                <a:spcPts val="0"/>
              </a:spcBef>
              <a:spcAft>
                <a:spcPts val="0"/>
              </a:spcAft>
              <a:buClrTx/>
              <a:buNone/>
            </a:pPr>
            <a:r>
              <a:rPr lang="en-US" sz="1000" b="0" dirty="0">
                <a:solidFill>
                  <a:prstClr val="black"/>
                </a:solidFill>
                <a:latin typeface="Calibri" panose="020F0502020204030204"/>
                <a:ea typeface="+mn-ea"/>
              </a:rPr>
              <a:t>    } …….  </a:t>
            </a:r>
          </a:p>
        </p:txBody>
      </p:sp>
      <p:sp>
        <p:nvSpPr>
          <p:cNvPr id="85" name="TextBox 84"/>
          <p:cNvSpPr txBox="1"/>
          <p:nvPr/>
        </p:nvSpPr>
        <p:spPr>
          <a:xfrm>
            <a:off x="10669693" y="5213202"/>
            <a:ext cx="1378257" cy="1323439"/>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ONAP allows retrieval of specific Performance Reports from External Systems. </a:t>
            </a:r>
          </a:p>
          <a:p>
            <a:pPr fontAlgn="auto">
              <a:spcBef>
                <a:spcPts val="0"/>
              </a:spcBef>
              <a:spcAft>
                <a:spcPts val="0"/>
              </a:spcAft>
              <a:buClrTx/>
              <a:buNone/>
            </a:pPr>
            <a:r>
              <a:rPr lang="en-IE" sz="1000" dirty="0">
                <a:solidFill>
                  <a:prstClr val="black"/>
                </a:solidFill>
                <a:latin typeface="Calibri" panose="020F0502020204030204"/>
                <a:ea typeface="+mn-ea"/>
              </a:rPr>
              <a:t>Availability of the Report made via Notifications </a:t>
            </a:r>
            <a:endParaRPr lang="en-US" sz="1000" dirty="0">
              <a:solidFill>
                <a:prstClr val="black"/>
              </a:solidFill>
              <a:latin typeface="Calibri" panose="020F0502020204030204"/>
              <a:ea typeface="+mn-ea"/>
            </a:endParaRPr>
          </a:p>
        </p:txBody>
      </p:sp>
      <p:pic>
        <p:nvPicPr>
          <p:cNvPr id="3" name="Picture 2"/>
          <p:cNvPicPr>
            <a:picLocks noChangeAspect="1"/>
          </p:cNvPicPr>
          <p:nvPr/>
        </p:nvPicPr>
        <p:blipFill>
          <a:blip r:embed="rId4"/>
          <a:stretch>
            <a:fillRect/>
          </a:stretch>
        </p:blipFill>
        <p:spPr>
          <a:xfrm>
            <a:off x="507672" y="1956581"/>
            <a:ext cx="686542" cy="764523"/>
          </a:xfrm>
          <a:prstGeom prst="rect">
            <a:avLst/>
          </a:prstGeom>
        </p:spPr>
      </p:pic>
      <p:sp>
        <p:nvSpPr>
          <p:cNvPr id="74" name="TextBox 73"/>
          <p:cNvSpPr txBox="1"/>
          <p:nvPr/>
        </p:nvSpPr>
        <p:spPr>
          <a:xfrm>
            <a:off x="4762888" y="3716690"/>
            <a:ext cx="3979134" cy="246125"/>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a:t>
            </a:r>
          </a:p>
        </p:txBody>
      </p:sp>
      <p:sp>
        <p:nvSpPr>
          <p:cNvPr id="76" name="TextBox 75"/>
          <p:cNvSpPr txBox="1"/>
          <p:nvPr/>
        </p:nvSpPr>
        <p:spPr>
          <a:xfrm>
            <a:off x="2005017" y="5213201"/>
            <a:ext cx="3979134" cy="1322922"/>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{"entries": [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objectType</a:t>
            </a:r>
            <a:r>
              <a:rPr lang="en-US" sz="1000" b="0" dirty="0">
                <a:solidFill>
                  <a:prstClr val="black"/>
                </a:solidFill>
                <a:latin typeface="Calibri" panose="020F0502020204030204"/>
                <a:ea typeface="+mn-ea"/>
              </a:rPr>
              <a:t>": "string",</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objectInstanceId</a:t>
            </a:r>
            <a:r>
              <a:rPr lang="en-US" sz="1000" b="0" dirty="0">
                <a:solidFill>
                  <a:prstClr val="black"/>
                </a:solidFill>
                <a:latin typeface="Calibri" panose="020F0502020204030204"/>
                <a:ea typeface="+mn-ea"/>
              </a:rPr>
              <a:t>": "string",</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a:t>
            </a:r>
            <a:r>
              <a:rPr lang="en-US" sz="1000" b="0" dirty="0">
                <a:solidFill>
                  <a:prstClr val="black"/>
                </a:solidFill>
                <a:latin typeface="Calibri" panose="020F0502020204030204"/>
                <a:ea typeface="+mn-ea"/>
              </a:rPr>
              <a:t>": “Jitter",</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performanceValues</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timeStamp</a:t>
            </a:r>
            <a:r>
              <a:rPr lang="en-US" sz="1000" b="0" dirty="0">
                <a:solidFill>
                  <a:prstClr val="black"/>
                </a:solidFill>
                <a:latin typeface="Calibri" panose="020F0502020204030204"/>
                <a:ea typeface="+mn-ea"/>
              </a:rPr>
              <a:t>": "2018-12-03T17:04:57.582Z",</a:t>
            </a:r>
          </a:p>
          <a:p>
            <a:pPr fontAlgn="auto">
              <a:spcBef>
                <a:spcPts val="0"/>
              </a:spcBef>
              <a:spcAft>
                <a:spcPts val="0"/>
              </a:spcAft>
              <a:buClrTx/>
              <a:buNone/>
            </a:pPr>
            <a:r>
              <a:rPr lang="en-US" sz="1000" b="0" dirty="0">
                <a:solidFill>
                  <a:prstClr val="black"/>
                </a:solidFill>
                <a:latin typeface="Calibri" panose="020F0502020204030204"/>
                <a:ea typeface="+mn-ea"/>
              </a:rPr>
              <a:t>          "value": 34  ,…….</a:t>
            </a:r>
          </a:p>
          <a:p>
            <a:pPr fontAlgn="auto">
              <a:spcBef>
                <a:spcPts val="0"/>
              </a:spcBef>
              <a:spcAft>
                <a:spcPts val="0"/>
              </a:spcAft>
              <a:buClrTx/>
              <a:buNone/>
            </a:pPr>
            <a:r>
              <a:rPr lang="en-US" sz="1000" b="0" dirty="0">
                <a:solidFill>
                  <a:prstClr val="black"/>
                </a:solidFill>
                <a:latin typeface="Calibri" panose="020F0502020204030204"/>
                <a:ea typeface="+mn-ea"/>
              </a:rPr>
              <a:t>        ……</a:t>
            </a:r>
          </a:p>
        </p:txBody>
      </p:sp>
      <p:cxnSp>
        <p:nvCxnSpPr>
          <p:cNvPr id="79" name="Straight Arrow Connector 78"/>
          <p:cNvCxnSpPr/>
          <p:nvPr/>
        </p:nvCxnSpPr>
        <p:spPr>
          <a:xfrm flipH="1" flipV="1">
            <a:off x="5445689" y="3265790"/>
            <a:ext cx="2690926" cy="8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435764" y="2216814"/>
            <a:ext cx="3725410" cy="1784407"/>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objectInstanceIds</a:t>
            </a: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serviceInstanceId</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"criteria":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a:t>
            </a:r>
            <a:r>
              <a:rPr lang="en-US" sz="1000" b="0" dirty="0">
                <a:solidFill>
                  <a:prstClr val="black"/>
                </a:solidFill>
                <a:latin typeface="Calibri" panose="020F0502020204030204"/>
                <a:ea typeface="+mn-ea"/>
              </a:rPr>
              <a:t>": [“Jitter”, “Latency”],</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performanceMetricGroup</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collectionPeriod</a:t>
            </a:r>
            <a:r>
              <a:rPr lang="en-US" sz="1000" b="0" dirty="0">
                <a:solidFill>
                  <a:prstClr val="black"/>
                </a:solidFill>
                <a:latin typeface="Calibri" panose="020F0502020204030204"/>
                <a:ea typeface="+mn-ea"/>
              </a:rPr>
              <a:t>": 0,</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reportingPeriod</a:t>
            </a:r>
            <a:r>
              <a:rPr lang="en-US" sz="1000" b="0" dirty="0">
                <a:solidFill>
                  <a:prstClr val="black"/>
                </a:solidFill>
                <a:latin typeface="Calibri" panose="020F0502020204030204"/>
                <a:ea typeface="+mn-ea"/>
              </a:rPr>
              <a:t>": 0,</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reportingBoundary</a:t>
            </a:r>
            <a:r>
              <a:rPr lang="en-US" sz="1000" b="0" dirty="0">
                <a:solidFill>
                  <a:prstClr val="black"/>
                </a:solidFill>
                <a:latin typeface="Calibri" panose="020F0502020204030204"/>
                <a:ea typeface="+mn-ea"/>
              </a:rPr>
              <a:t>": "2018-12-03T16:58:48.091Z“</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a:t>
            </a:r>
          </a:p>
        </p:txBody>
      </p:sp>
      <p:cxnSp>
        <p:nvCxnSpPr>
          <p:cNvPr id="49" name="Straight Arrow Connector 48"/>
          <p:cNvCxnSpPr/>
          <p:nvPr/>
        </p:nvCxnSpPr>
        <p:spPr>
          <a:xfrm flipH="1">
            <a:off x="8123404" y="5436294"/>
            <a:ext cx="2496007"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8123403" y="3208158"/>
            <a:ext cx="1208750"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050426" y="2968702"/>
            <a:ext cx="336388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Link </a:t>
            </a:r>
            <a:r>
              <a:rPr lang="en-IE" sz="1000" dirty="0" err="1">
                <a:solidFill>
                  <a:prstClr val="black"/>
                </a:solidFill>
                <a:latin typeface="Calibri" panose="020F0502020204030204"/>
                <a:ea typeface="+mn-ea"/>
              </a:rPr>
              <a:t>PMJob</a:t>
            </a:r>
            <a:r>
              <a:rPr lang="en-IE" sz="1000" dirty="0">
                <a:solidFill>
                  <a:prstClr val="black"/>
                </a:solidFill>
                <a:latin typeface="Calibri" panose="020F0502020204030204"/>
                <a:ea typeface="+mn-ea"/>
              </a:rPr>
              <a:t> to service Instance(s) </a:t>
            </a:r>
          </a:p>
        </p:txBody>
      </p:sp>
      <p:cxnSp>
        <p:nvCxnSpPr>
          <p:cNvPr id="54" name="Straight Arrow Connector 53"/>
          <p:cNvCxnSpPr/>
          <p:nvPr/>
        </p:nvCxnSpPr>
        <p:spPr>
          <a:xfrm flipH="1">
            <a:off x="1695646" y="5161905"/>
            <a:ext cx="3764650"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373991" y="3944274"/>
            <a:ext cx="4511067" cy="923330"/>
          </a:xfrm>
          <a:prstGeom prst="rect">
            <a:avLst/>
          </a:prstGeom>
          <a:noFill/>
        </p:spPr>
        <p:txBody>
          <a:bodyPr wrap="square" rtlCol="0">
            <a:spAutoFit/>
          </a:bodyPr>
          <a:lstStyle/>
          <a:p>
            <a:pPr fontAlgn="auto">
              <a:spcBef>
                <a:spcPts val="0"/>
              </a:spcBef>
              <a:spcAft>
                <a:spcPts val="0"/>
              </a:spcAft>
              <a:buClrTx/>
              <a:buNone/>
            </a:pPr>
            <a:r>
              <a:rPr lang="en-IE" b="0" dirty="0" smtClean="0">
                <a:solidFill>
                  <a:srgbClr val="FF0000"/>
                </a:solidFill>
                <a:latin typeface="Calibri" panose="020F0502020204030204"/>
                <a:ea typeface="+mn-ea"/>
              </a:rPr>
              <a:t>This feature may impact </a:t>
            </a:r>
          </a:p>
          <a:p>
            <a:pPr fontAlgn="auto">
              <a:spcBef>
                <a:spcPts val="0"/>
              </a:spcBef>
              <a:spcAft>
                <a:spcPts val="0"/>
              </a:spcAft>
              <a:buClrTx/>
              <a:buNone/>
            </a:pPr>
            <a:r>
              <a:rPr lang="en-IE" b="0" dirty="0" smtClean="0">
                <a:solidFill>
                  <a:srgbClr val="FF0000"/>
                </a:solidFill>
                <a:latin typeface="Calibri" panose="020F0502020204030204"/>
                <a:ea typeface="+mn-ea"/>
              </a:rPr>
              <a:t>SDC, SO, </a:t>
            </a:r>
            <a:r>
              <a:rPr lang="en-IE" b="0" dirty="0" err="1" smtClean="0">
                <a:solidFill>
                  <a:srgbClr val="FF0000"/>
                </a:solidFill>
                <a:latin typeface="Calibri" panose="020F0502020204030204"/>
                <a:ea typeface="+mn-ea"/>
              </a:rPr>
              <a:t>ExtAPI</a:t>
            </a:r>
            <a:r>
              <a:rPr lang="en-IE" b="0" dirty="0" smtClean="0">
                <a:solidFill>
                  <a:srgbClr val="FF0000"/>
                </a:solidFill>
                <a:latin typeface="Calibri" panose="020F0502020204030204"/>
                <a:ea typeface="+mn-ea"/>
              </a:rPr>
              <a:t>, A&amp;AI, DCAE</a:t>
            </a:r>
          </a:p>
          <a:p>
            <a:pPr fontAlgn="auto">
              <a:spcBef>
                <a:spcPts val="0"/>
              </a:spcBef>
              <a:spcAft>
                <a:spcPts val="0"/>
              </a:spcAft>
              <a:buClrTx/>
              <a:buNone/>
            </a:pPr>
            <a:r>
              <a:rPr lang="en-IE" b="0" dirty="0" smtClean="0">
                <a:solidFill>
                  <a:srgbClr val="FF0000"/>
                </a:solidFill>
                <a:latin typeface="Calibri" panose="020F0502020204030204"/>
                <a:ea typeface="+mn-ea"/>
              </a:rPr>
              <a:t>VF-C, APP-C – Extensive Impact</a:t>
            </a:r>
            <a:endParaRPr lang="en-US" b="0" dirty="0">
              <a:solidFill>
                <a:srgbClr val="FF0000"/>
              </a:solidFill>
              <a:latin typeface="Calibri" panose="020F0502020204030204"/>
              <a:ea typeface="+mn-ea"/>
            </a:endParaRPr>
          </a:p>
        </p:txBody>
      </p:sp>
    </p:spTree>
    <p:extLst>
      <p:ext uri="{BB962C8B-B14F-4D97-AF65-F5344CB8AC3E}">
        <p14:creationId xmlns:p14="http://schemas.microsoft.com/office/powerpoint/2010/main" val="2287240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336363" y="1020441"/>
            <a:ext cx="10732159" cy="4690459"/>
          </a:xfrm>
        </p:spPr>
        <p:txBody>
          <a:bodyPr>
            <a:noAutofit/>
          </a:bodyPr>
          <a:lstStyle/>
          <a:p>
            <a:r>
              <a:rPr lang="en-US" sz="1800" dirty="0"/>
              <a:t>The operations </a:t>
            </a:r>
            <a:r>
              <a:rPr lang="en-US" sz="1800" dirty="0" smtClean="0"/>
              <a:t>that may be provided </a:t>
            </a:r>
            <a:r>
              <a:rPr lang="en-US" sz="1800" dirty="0"/>
              <a:t>through this interface </a:t>
            </a:r>
            <a:r>
              <a:rPr lang="en-US" sz="1800" dirty="0" smtClean="0"/>
              <a:t>if compliant with TMF 628 / ETSI SOL 005 </a:t>
            </a:r>
            <a:r>
              <a:rPr lang="en-US" sz="1800" dirty="0" err="1" smtClean="0"/>
              <a:t>Perfomance</a:t>
            </a:r>
            <a:r>
              <a:rPr lang="en-US" sz="1800" dirty="0" smtClean="0"/>
              <a:t> Management Specification include:</a:t>
            </a:r>
            <a:endParaRPr lang="en-US" sz="1800" dirty="0"/>
          </a:p>
          <a:p>
            <a:r>
              <a:rPr lang="en-US" sz="1800" dirty="0"/>
              <a:t>• Create PM Job</a:t>
            </a:r>
          </a:p>
          <a:p>
            <a:r>
              <a:rPr lang="en-US" sz="1800" dirty="0"/>
              <a:t>• Query PM Job</a:t>
            </a:r>
          </a:p>
          <a:p>
            <a:r>
              <a:rPr lang="en-US" sz="1800" dirty="0"/>
              <a:t>• Delete PM Job</a:t>
            </a:r>
          </a:p>
          <a:p>
            <a:r>
              <a:rPr lang="en-US" sz="1800" dirty="0"/>
              <a:t>• Create Threshold</a:t>
            </a:r>
          </a:p>
          <a:p>
            <a:r>
              <a:rPr lang="en-US" sz="1800" dirty="0"/>
              <a:t>• Query Threshold</a:t>
            </a:r>
          </a:p>
          <a:p>
            <a:r>
              <a:rPr lang="en-US" sz="1800" dirty="0"/>
              <a:t>• Delete Threshold</a:t>
            </a:r>
          </a:p>
          <a:p>
            <a:r>
              <a:rPr lang="en-US" sz="1800" dirty="0"/>
              <a:t>• Subscribe</a:t>
            </a:r>
          </a:p>
          <a:p>
            <a:r>
              <a:rPr lang="en-US" sz="1800" dirty="0"/>
              <a:t>• Query Subscription Information</a:t>
            </a:r>
          </a:p>
          <a:p>
            <a:r>
              <a:rPr lang="en-US" sz="1800" dirty="0"/>
              <a:t>• Terminate Subscription</a:t>
            </a:r>
          </a:p>
          <a:p>
            <a:r>
              <a:rPr lang="en-US" sz="1800" dirty="0"/>
              <a:t>• </a:t>
            </a:r>
            <a:r>
              <a:rPr lang="en-US" sz="1800" dirty="0" smtClean="0"/>
              <a:t>Notify</a:t>
            </a:r>
          </a:p>
          <a:p>
            <a:endParaRPr lang="en-IE" sz="1800" dirty="0"/>
          </a:p>
          <a:p>
            <a:r>
              <a:rPr lang="en-IE" sz="1800" dirty="0" smtClean="0"/>
              <a:t>Each operations require significant effort, in ONAP Core components ( such as DCAE to support PM Job creation, deletion etc.  </a:t>
            </a:r>
          </a:p>
          <a:p>
            <a:r>
              <a:rPr lang="en-IE" sz="1800" dirty="0" smtClean="0"/>
              <a:t>After Operation support comes Notification support which may include:</a:t>
            </a:r>
          </a:p>
          <a:p>
            <a:r>
              <a:rPr lang="en-IE" sz="1800" dirty="0" err="1" smtClean="0"/>
              <a:t>filesReady</a:t>
            </a:r>
            <a:r>
              <a:rPr lang="en-IE" sz="1800" dirty="0" smtClean="0"/>
              <a:t>, </a:t>
            </a:r>
            <a:r>
              <a:rPr lang="en-IE" sz="1800" dirty="0" err="1" smtClean="0"/>
              <a:t>filesPreparationError</a:t>
            </a:r>
            <a:r>
              <a:rPr lang="en-IE" sz="1800" dirty="0" smtClean="0"/>
              <a:t>, </a:t>
            </a:r>
            <a:r>
              <a:rPr lang="en-IE" sz="1800" dirty="0" err="1" smtClean="0"/>
              <a:t>adhocCollectionJobAVCN</a:t>
            </a:r>
            <a:r>
              <a:rPr lang="en-IE" sz="1800" dirty="0" smtClean="0"/>
              <a:t>, </a:t>
            </a:r>
            <a:r>
              <a:rPr lang="en-IE" sz="1800" dirty="0" err="1" smtClean="0"/>
              <a:t>measurementCollectionJobAVCN</a:t>
            </a:r>
            <a:endParaRPr lang="en-IE" sz="1800" dirty="0" smtClean="0"/>
          </a:p>
          <a:p>
            <a:r>
              <a:rPr lang="en-IE" sz="1800" dirty="0" err="1" smtClean="0"/>
              <a:t>measurementCollectionJobOCN</a:t>
            </a:r>
            <a:r>
              <a:rPr lang="en-IE" sz="1800" dirty="0" smtClean="0"/>
              <a:t>, </a:t>
            </a:r>
            <a:r>
              <a:rPr lang="en-IE" sz="1800" dirty="0" err="1" smtClean="0"/>
              <a:t>measurementProductionJobOCN</a:t>
            </a:r>
            <a:r>
              <a:rPr lang="en-IE" sz="1800" dirty="0" smtClean="0"/>
              <a:t>, </a:t>
            </a:r>
          </a:p>
          <a:p>
            <a:r>
              <a:rPr lang="en-IE" sz="1800" dirty="0" err="1" smtClean="0"/>
              <a:t>measurementCollectionJobODelN</a:t>
            </a:r>
            <a:r>
              <a:rPr lang="en-IE" sz="1800" dirty="0" smtClean="0"/>
              <a:t>, </a:t>
            </a:r>
            <a:r>
              <a:rPr lang="en-IE" sz="1800" dirty="0" err="1" smtClean="0"/>
              <a:t>measurementProductionsJobODelN</a:t>
            </a:r>
            <a:r>
              <a:rPr lang="en-IE" sz="1800" dirty="0" smtClean="0"/>
              <a:t>   </a:t>
            </a:r>
          </a:p>
          <a:p>
            <a:r>
              <a:rPr lang="en-IE" sz="1800" dirty="0" smtClean="0"/>
              <a:t>Notification creations and handling software</a:t>
            </a:r>
            <a:endParaRPr lang="en-US" sz="1800" dirty="0"/>
          </a:p>
        </p:txBody>
      </p:sp>
      <p:sp>
        <p:nvSpPr>
          <p:cNvPr id="5" name="Title 1"/>
          <p:cNvSpPr txBox="1">
            <a:spLocks/>
          </p:cNvSpPr>
          <p:nvPr/>
        </p:nvSpPr>
        <p:spPr>
          <a:xfrm>
            <a:off x="250114" y="262759"/>
            <a:ext cx="11780879" cy="538770"/>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fontAlgn="auto">
              <a:spcAft>
                <a:spcPts val="0"/>
              </a:spcAft>
              <a:buClrTx/>
              <a:buFontTx/>
            </a:pPr>
            <a:r>
              <a:rPr lang="en-IE" dirty="0" smtClean="0"/>
              <a:t>Performance </a:t>
            </a:r>
            <a:r>
              <a:rPr lang="en-IE" dirty="0" err="1" smtClean="0"/>
              <a:t>Mgmt</a:t>
            </a:r>
            <a:r>
              <a:rPr lang="en-IE" dirty="0" smtClean="0"/>
              <a:t> API Operations </a:t>
            </a:r>
            <a:endParaRPr lang="en-US" dirty="0"/>
          </a:p>
        </p:txBody>
      </p:sp>
    </p:spTree>
    <p:extLst>
      <p:ext uri="{BB962C8B-B14F-4D97-AF65-F5344CB8AC3E}">
        <p14:creationId xmlns:p14="http://schemas.microsoft.com/office/powerpoint/2010/main" val="34219839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2295531"/>
            <a:ext cx="12027049" cy="1819275"/>
          </a:xfrm>
          <a:prstGeom prst="rect">
            <a:avLst/>
          </a:prstGeom>
        </p:spPr>
        <p:txBody>
          <a:bodyPr lIns="91353" tIns="45676" rIns="91353" bIns="45676"/>
          <a:lstStyle/>
          <a:p>
            <a:pPr algn="ctr"/>
            <a:r>
              <a:rPr lang="en-US" sz="4000" b="0" dirty="0">
                <a:latin typeface="微软雅黑" pitchFamily="34" charset="-122"/>
                <a:ea typeface="微软雅黑" pitchFamily="34" charset="-122"/>
                <a:cs typeface="Arial" pitchFamily="34" charset="0"/>
              </a:rPr>
              <a:t>Thanks</a:t>
            </a:r>
          </a:p>
        </p:txBody>
      </p:sp>
    </p:spTree>
    <p:extLst>
      <p:ext uri="{BB962C8B-B14F-4D97-AF65-F5344CB8AC3E}">
        <p14:creationId xmlns:p14="http://schemas.microsoft.com/office/powerpoint/2010/main" val="143300455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56447" y="6136013"/>
            <a:ext cx="7870933" cy="307777"/>
          </a:xfrm>
          <a:prstGeom prst="rect">
            <a:avLst/>
          </a:prstGeom>
          <a:noFill/>
        </p:spPr>
        <p:txBody>
          <a:bodyPr wrap="square" rtlCol="0" anchor="t">
            <a:spAutoFit/>
          </a:bodyPr>
          <a:lstStyle/>
          <a:p>
            <a:pPr defTabSz="1219066" fontAlgn="auto">
              <a:spcBef>
                <a:spcPts val="0"/>
              </a:spcBef>
              <a:spcAft>
                <a:spcPts val="0"/>
              </a:spcAft>
              <a:buClrTx/>
              <a:buFontTx/>
              <a:buNone/>
            </a:pPr>
            <a:r>
              <a:rPr lang="en-US" sz="1400" b="0" dirty="0">
                <a:solidFill>
                  <a:srgbClr val="000000"/>
                </a:solidFill>
                <a:latin typeface="微软雅黑" pitchFamily="34" charset="-122"/>
                <a:ea typeface="微软雅黑" pitchFamily="34" charset="-122"/>
              </a:rPr>
              <a:t>https://wiki.onap.org/display/DW/E2E+Network+Slicing+Use+Case+in+R6+Frankfurt</a:t>
            </a:r>
          </a:p>
        </p:txBody>
      </p:sp>
      <p:sp>
        <p:nvSpPr>
          <p:cNvPr id="5" name="Rectangle 2"/>
          <p:cNvSpPr txBox="1">
            <a:spLocks noChangeArrowheads="1"/>
          </p:cNvSpPr>
          <p:nvPr/>
        </p:nvSpPr>
        <p:spPr>
          <a:xfrm>
            <a:off x="251635" y="128449"/>
            <a:ext cx="11713352" cy="738664"/>
          </a:xfrm>
          <a:prstGeom prst="rect">
            <a:avLst/>
          </a:prstGeom>
        </p:spPr>
        <p:txBody>
          <a:bodyPr wrap="square" lIns="0" tIns="0" rIns="0" bIns="0">
            <a:spAutoFit/>
          </a:bodyPr>
          <a:lstStyle>
            <a:lvl1pPr algn="l" rtl="0" eaLnBrk="1" fontAlgn="base" hangingPunct="1">
              <a:spcBef>
                <a:spcPct val="0"/>
              </a:spcBef>
              <a:spcAft>
                <a:spcPct val="0"/>
              </a:spcAft>
              <a:defRPr sz="3200" b="1">
                <a:solidFill>
                  <a:srgbClr val="990000"/>
                </a:solidFill>
                <a:latin typeface="+mj-lt"/>
                <a:ea typeface="+mj-ea"/>
                <a:cs typeface="+mj-cs"/>
              </a:defRPr>
            </a:lvl1pPr>
            <a:lvl2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2pPr>
            <a:lvl3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3pPr>
            <a:lvl4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4pPr>
            <a:lvl5pPr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SimSun" pitchFamily="2" charset="-122"/>
              </a:defRPr>
            </a:lvl9pPr>
          </a:lstStyle>
          <a:p>
            <a:pPr defTabSz="1219066" eaLnBrk="0" hangingPunct="0">
              <a:buClrTx/>
              <a:buFontTx/>
              <a:buNone/>
              <a:defRPr/>
            </a:pPr>
            <a:r>
              <a:rPr lang="en-US" altLang="zh-CN" sz="2400" dirty="0" smtClean="0">
                <a:solidFill>
                  <a:schemeClr val="bg1"/>
                </a:solidFill>
                <a:latin typeface="Arial" pitchFamily="34" charset="0"/>
                <a:ea typeface="黑体" pitchFamily="49" charset="-122"/>
                <a:cs typeface="Arial" pitchFamily="34" charset="0"/>
              </a:rPr>
              <a:t>5G E2E Network Slicing Use </a:t>
            </a:r>
            <a:r>
              <a:rPr lang="en-US" altLang="zh-CN" sz="2400" dirty="0">
                <a:solidFill>
                  <a:schemeClr val="bg1"/>
                </a:solidFill>
                <a:latin typeface="Arial" pitchFamily="34" charset="0"/>
                <a:ea typeface="黑体" pitchFamily="49" charset="-122"/>
                <a:cs typeface="Arial" pitchFamily="34" charset="0"/>
              </a:rPr>
              <a:t>C</a:t>
            </a:r>
            <a:r>
              <a:rPr lang="en-US" altLang="zh-CN" sz="2400" dirty="0" smtClean="0">
                <a:solidFill>
                  <a:schemeClr val="bg1"/>
                </a:solidFill>
                <a:latin typeface="Arial" pitchFamily="34" charset="0"/>
                <a:ea typeface="黑体" pitchFamily="49" charset="-122"/>
                <a:cs typeface="Arial" pitchFamily="34" charset="0"/>
              </a:rPr>
              <a:t>ase </a:t>
            </a:r>
            <a:r>
              <a:rPr lang="en-US" altLang="zh-CN" sz="2400" dirty="0" err="1" smtClean="0">
                <a:solidFill>
                  <a:schemeClr val="bg1"/>
                </a:solidFill>
                <a:latin typeface="Arial" pitchFamily="34" charset="0"/>
                <a:ea typeface="黑体" pitchFamily="49" charset="-122"/>
                <a:cs typeface="Arial" pitchFamily="34" charset="0"/>
              </a:rPr>
              <a:t>ExtAPI</a:t>
            </a:r>
            <a:r>
              <a:rPr lang="en-US" altLang="zh-CN" sz="2400" dirty="0" smtClean="0">
                <a:solidFill>
                  <a:schemeClr val="bg1"/>
                </a:solidFill>
                <a:latin typeface="Arial" pitchFamily="34" charset="0"/>
                <a:ea typeface="黑体" pitchFamily="49" charset="-122"/>
                <a:cs typeface="Arial" pitchFamily="34" charset="0"/>
              </a:rPr>
              <a:t> potential Scope – Pending resource availability / specification readiness for </a:t>
            </a:r>
            <a:r>
              <a:rPr lang="en-US" altLang="zh-CN" sz="2400" dirty="0">
                <a:solidFill>
                  <a:schemeClr val="bg1"/>
                </a:solidFill>
                <a:latin typeface="Arial" pitchFamily="34" charset="0"/>
                <a:ea typeface="黑体" pitchFamily="49" charset="-122"/>
                <a:cs typeface="Arial" pitchFamily="34" charset="0"/>
              </a:rPr>
              <a:t>G</a:t>
            </a:r>
            <a:r>
              <a:rPr lang="en-US" altLang="zh-CN" sz="2400" dirty="0" smtClean="0">
                <a:solidFill>
                  <a:schemeClr val="bg1"/>
                </a:solidFill>
                <a:latin typeface="Arial" pitchFamily="34" charset="0"/>
                <a:ea typeface="黑体" pitchFamily="49" charset="-122"/>
                <a:cs typeface="Arial" pitchFamily="34" charset="0"/>
              </a:rPr>
              <a:t>uilin</a:t>
            </a:r>
            <a:endParaRPr lang="en-US" altLang="zh-CN" sz="2400" dirty="0">
              <a:solidFill>
                <a:schemeClr val="bg1"/>
              </a:solidFill>
              <a:latin typeface="Arial" pitchFamily="34" charset="0"/>
              <a:ea typeface="黑体" pitchFamily="49" charset="-122"/>
              <a:cs typeface="Arial" pitchFamily="34" charset="0"/>
            </a:endParaRPr>
          </a:p>
        </p:txBody>
      </p:sp>
      <p:sp>
        <p:nvSpPr>
          <p:cNvPr id="2" name="TextBox 1"/>
          <p:cNvSpPr txBox="1"/>
          <p:nvPr/>
        </p:nvSpPr>
        <p:spPr>
          <a:xfrm>
            <a:off x="1222806" y="921449"/>
            <a:ext cx="10168786" cy="830997"/>
          </a:xfrm>
          <a:prstGeom prst="rect">
            <a:avLst/>
          </a:prstGeom>
          <a:noFill/>
        </p:spPr>
        <p:txBody>
          <a:bodyPr wrap="square" rtlCol="0">
            <a:spAutoFit/>
          </a:bodyPr>
          <a:lstStyle/>
          <a:p>
            <a:pPr>
              <a:buNone/>
            </a:pPr>
            <a:r>
              <a:rPr lang="en-IE" sz="1600" dirty="0" smtClean="0">
                <a:solidFill>
                  <a:srgbClr val="FF0000"/>
                </a:solidFill>
              </a:rPr>
              <a:t>Focus for this </a:t>
            </a:r>
            <a:r>
              <a:rPr lang="en-IE" sz="1600" dirty="0" err="1" smtClean="0">
                <a:solidFill>
                  <a:srgbClr val="FF0000"/>
                </a:solidFill>
              </a:rPr>
              <a:t>ExtAPI</a:t>
            </a:r>
            <a:r>
              <a:rPr lang="en-IE" sz="1600" dirty="0" smtClean="0">
                <a:solidFill>
                  <a:srgbClr val="FF0000"/>
                </a:solidFill>
              </a:rPr>
              <a:t> LLD is to identify enhancement  for the Communication </a:t>
            </a:r>
          </a:p>
          <a:p>
            <a:pPr>
              <a:buNone/>
            </a:pPr>
            <a:r>
              <a:rPr lang="en-IE" sz="1600" dirty="0" smtClean="0">
                <a:solidFill>
                  <a:srgbClr val="FF0000"/>
                </a:solidFill>
              </a:rPr>
              <a:t>between CSMF &amp; NSMF Portals and ONAP via External API for future consideration pending development resources availability</a:t>
            </a:r>
            <a:endParaRPr lang="en-US" sz="1600" dirty="0">
              <a:solidFill>
                <a:srgbClr val="FF0000"/>
              </a:solidFill>
            </a:endParaRPr>
          </a:p>
        </p:txBody>
      </p:sp>
      <p:pic>
        <p:nvPicPr>
          <p:cNvPr id="4" name="Picture 3"/>
          <p:cNvPicPr>
            <a:picLocks noChangeAspect="1"/>
          </p:cNvPicPr>
          <p:nvPr/>
        </p:nvPicPr>
        <p:blipFill>
          <a:blip r:embed="rId2"/>
          <a:stretch>
            <a:fillRect/>
          </a:stretch>
        </p:blipFill>
        <p:spPr>
          <a:xfrm>
            <a:off x="670011" y="1735545"/>
            <a:ext cx="10358002" cy="4176122"/>
          </a:xfrm>
          <a:prstGeom prst="rect">
            <a:avLst/>
          </a:prstGeom>
        </p:spPr>
      </p:pic>
      <p:cxnSp>
        <p:nvCxnSpPr>
          <p:cNvPr id="34" name="Straight Arrow Connector 33"/>
          <p:cNvCxnSpPr/>
          <p:nvPr/>
        </p:nvCxnSpPr>
        <p:spPr>
          <a:xfrm flipV="1">
            <a:off x="4360985" y="2266748"/>
            <a:ext cx="1076719" cy="776585"/>
          </a:xfrm>
          <a:prstGeom prst="straightConnector1">
            <a:avLst/>
          </a:prstGeom>
          <a:ln w="2222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3155311" y="2280117"/>
            <a:ext cx="372433" cy="763216"/>
          </a:xfrm>
          <a:prstGeom prst="straightConnector1">
            <a:avLst/>
          </a:prstGeom>
          <a:ln w="2222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3" y="197831"/>
            <a:ext cx="11810226" cy="538770"/>
          </a:xfrm>
        </p:spPr>
        <p:txBody>
          <a:bodyPr>
            <a:normAutofit/>
          </a:bodyPr>
          <a:lstStyle/>
          <a:p>
            <a:r>
              <a:rPr lang="en-IE" sz="2800" dirty="0" err="1" smtClean="0"/>
              <a:t>ExtAPI</a:t>
            </a:r>
            <a:r>
              <a:rPr lang="en-IE" sz="2800" dirty="0" smtClean="0"/>
              <a:t> Interactions with 5G CST – Communication Service Template  </a:t>
            </a:r>
            <a:endParaRPr lang="en-US" sz="2800" dirty="0"/>
          </a:p>
        </p:txBody>
      </p:sp>
      <p:sp>
        <p:nvSpPr>
          <p:cNvPr id="4" name="Slide Number Placeholder 3"/>
          <p:cNvSpPr>
            <a:spLocks noGrp="1"/>
          </p:cNvSpPr>
          <p:nvPr>
            <p:ph type="sldNum" sz="quarter" idx="12"/>
          </p:nvPr>
        </p:nvSpPr>
        <p:spPr/>
        <p:txBody>
          <a:bodyPr/>
          <a:lstStyle/>
          <a:p>
            <a:fld id="{4AA5F8CA-0F33-4411-822A-05FF2EFCBC9C}" type="slidenum">
              <a:rPr lang="en-US" smtClean="0">
                <a:solidFill>
                  <a:prstClr val="black">
                    <a:alpha val="50000"/>
                  </a:prstClr>
                </a:solidFill>
              </a:rPr>
              <a:pPr/>
              <a:t>3</a:t>
            </a:fld>
            <a:endParaRPr lang="en-US">
              <a:solidFill>
                <a:prstClr val="black">
                  <a:alpha val="50000"/>
                </a:prstClr>
              </a:solidFill>
            </a:endParaRPr>
          </a:p>
        </p:txBody>
      </p:sp>
      <p:pic>
        <p:nvPicPr>
          <p:cNvPr id="5" name="Picture 4"/>
          <p:cNvPicPr>
            <a:picLocks noChangeAspect="1"/>
          </p:cNvPicPr>
          <p:nvPr/>
        </p:nvPicPr>
        <p:blipFill>
          <a:blip r:embed="rId2"/>
          <a:stretch>
            <a:fillRect/>
          </a:stretch>
        </p:blipFill>
        <p:spPr>
          <a:xfrm>
            <a:off x="535344" y="1152468"/>
            <a:ext cx="5534297" cy="2618107"/>
          </a:xfrm>
          <a:prstGeom prst="rect">
            <a:avLst/>
          </a:prstGeom>
        </p:spPr>
      </p:pic>
      <p:pic>
        <p:nvPicPr>
          <p:cNvPr id="6" name="Picture 5"/>
          <p:cNvPicPr>
            <a:picLocks noChangeAspect="1"/>
          </p:cNvPicPr>
          <p:nvPr/>
        </p:nvPicPr>
        <p:blipFill>
          <a:blip r:embed="rId3"/>
          <a:stretch>
            <a:fillRect/>
          </a:stretch>
        </p:blipFill>
        <p:spPr>
          <a:xfrm>
            <a:off x="6913703" y="1103772"/>
            <a:ext cx="4280934" cy="5333181"/>
          </a:xfrm>
          <a:prstGeom prst="rect">
            <a:avLst/>
          </a:prstGeom>
        </p:spPr>
      </p:pic>
      <p:sp>
        <p:nvSpPr>
          <p:cNvPr id="7" name="TextBox 6"/>
          <p:cNvSpPr txBox="1"/>
          <p:nvPr/>
        </p:nvSpPr>
        <p:spPr>
          <a:xfrm>
            <a:off x="97342" y="3942453"/>
            <a:ext cx="6410300" cy="1077218"/>
          </a:xfrm>
          <a:prstGeom prst="rect">
            <a:avLst/>
          </a:prstGeom>
          <a:noFill/>
        </p:spPr>
        <p:txBody>
          <a:bodyPr wrap="square" rtlCol="0">
            <a:spAutoFit/>
          </a:bodyPr>
          <a:lstStyle/>
          <a:p>
            <a:pPr>
              <a:buNone/>
            </a:pPr>
            <a:r>
              <a:rPr lang="en-IE" sz="1600" dirty="0" smtClean="0"/>
              <a:t>Assumption : External API Framework will interact with the top level Communication</a:t>
            </a:r>
            <a:r>
              <a:rPr lang="en-IE" sz="1600" dirty="0"/>
              <a:t> </a:t>
            </a:r>
            <a:r>
              <a:rPr lang="en-IE" sz="1600" dirty="0" smtClean="0"/>
              <a:t>Service Template and Communication Service Template only. </a:t>
            </a:r>
            <a:endParaRPr lang="en-IE" sz="1600" dirty="0"/>
          </a:p>
          <a:p>
            <a:pPr>
              <a:buNone/>
            </a:pPr>
            <a:endParaRPr lang="en-US" sz="1600" dirty="0"/>
          </a:p>
        </p:txBody>
      </p:sp>
      <p:sp>
        <p:nvSpPr>
          <p:cNvPr id="8" name="TextBox 7"/>
          <p:cNvSpPr txBox="1"/>
          <p:nvPr/>
        </p:nvSpPr>
        <p:spPr>
          <a:xfrm>
            <a:off x="3270552" y="1816969"/>
            <a:ext cx="6410300" cy="584775"/>
          </a:xfrm>
          <a:prstGeom prst="rect">
            <a:avLst/>
          </a:prstGeom>
          <a:noFill/>
        </p:spPr>
        <p:txBody>
          <a:bodyPr wrap="square" rtlCol="0">
            <a:spAutoFit/>
          </a:bodyPr>
          <a:lstStyle/>
          <a:p>
            <a:pPr>
              <a:buNone/>
            </a:pPr>
            <a:r>
              <a:rPr lang="en-IE" sz="1600" dirty="0" smtClean="0"/>
              <a:t>Service </a:t>
            </a:r>
            <a:r>
              <a:rPr lang="en-IE" sz="1600" dirty="0" err="1" smtClean="0"/>
              <a:t>Catalog</a:t>
            </a:r>
            <a:r>
              <a:rPr lang="en-IE" sz="1600" dirty="0"/>
              <a:t> </a:t>
            </a:r>
            <a:r>
              <a:rPr lang="en-IE" sz="1600" dirty="0" smtClean="0"/>
              <a:t>&amp; Order APIs</a:t>
            </a:r>
          </a:p>
          <a:p>
            <a:pPr>
              <a:buNone/>
            </a:pPr>
            <a:r>
              <a:rPr lang="en-IE" sz="1600" dirty="0" smtClean="0"/>
              <a:t>Reference the CST UUID</a:t>
            </a:r>
            <a:endParaRPr lang="en-US" sz="1600" dirty="0"/>
          </a:p>
        </p:txBody>
      </p:sp>
      <p:sp>
        <p:nvSpPr>
          <p:cNvPr id="9" name="TextBox 8"/>
          <p:cNvSpPr txBox="1"/>
          <p:nvPr/>
        </p:nvSpPr>
        <p:spPr>
          <a:xfrm>
            <a:off x="8625106" y="3050301"/>
            <a:ext cx="3453938" cy="1077218"/>
          </a:xfrm>
          <a:prstGeom prst="rect">
            <a:avLst/>
          </a:prstGeom>
          <a:noFill/>
        </p:spPr>
        <p:txBody>
          <a:bodyPr wrap="square" rtlCol="0">
            <a:spAutoFit/>
          </a:bodyPr>
          <a:lstStyle/>
          <a:p>
            <a:pPr>
              <a:buNone/>
            </a:pPr>
            <a:r>
              <a:rPr lang="en-IE" sz="1600" dirty="0" smtClean="0"/>
              <a:t>Inputs Required to Instantiate the CST will be exposed as Service Characteristics in TMF 633 and TMF 641 interfaces.</a:t>
            </a:r>
          </a:p>
        </p:txBody>
      </p:sp>
    </p:spTree>
    <p:extLst>
      <p:ext uri="{BB962C8B-B14F-4D97-AF65-F5344CB8AC3E}">
        <p14:creationId xmlns:p14="http://schemas.microsoft.com/office/powerpoint/2010/main" val="271134797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smtClean="0"/>
              <a:t>CS Service Order from CSMF</a:t>
            </a:r>
            <a:r>
              <a:rPr lang="en-IE" dirty="0"/>
              <a:t> </a:t>
            </a:r>
            <a:r>
              <a:rPr lang="en-IE" dirty="0" smtClean="0"/>
              <a:t>Portal -&gt; </a:t>
            </a:r>
            <a:r>
              <a:rPr lang="en-IE" dirty="0" err="1" smtClean="0"/>
              <a:t>ExtAPI</a:t>
            </a:r>
            <a:r>
              <a:rPr lang="en-IE" dirty="0" smtClean="0"/>
              <a:t> </a:t>
            </a:r>
            <a:endParaRPr lang="en-US" dirty="0"/>
          </a:p>
        </p:txBody>
      </p:sp>
      <p:sp>
        <p:nvSpPr>
          <p:cNvPr id="3" name="Content Placeholder 2"/>
          <p:cNvSpPr>
            <a:spLocks noGrp="1"/>
          </p:cNvSpPr>
          <p:nvPr>
            <p:ph idx="1"/>
          </p:nvPr>
        </p:nvSpPr>
        <p:spPr>
          <a:xfrm>
            <a:off x="315043" y="1047325"/>
            <a:ext cx="5658374" cy="5143939"/>
          </a:xfrm>
        </p:spPr>
        <p:txBody>
          <a:bodyPr>
            <a:normAutofit fontScale="92500" lnSpcReduction="20000"/>
          </a:bodyPr>
          <a:lstStyle/>
          <a:p>
            <a:pPr marL="0" indent="0">
              <a:buNone/>
            </a:pPr>
            <a:r>
              <a:rPr lang="en-IE" sz="1800" dirty="0" smtClean="0"/>
              <a:t>Service Order:</a:t>
            </a:r>
          </a:p>
          <a:p>
            <a:r>
              <a:rPr lang="en-IE" sz="1800" dirty="0" smtClean="0"/>
              <a:t>The CSMF Portal can optionally supply their own external tracking ID </a:t>
            </a:r>
            <a:r>
              <a:rPr lang="en-IE" sz="1800" dirty="0" err="1" smtClean="0"/>
              <a:t>Id</a:t>
            </a:r>
            <a:r>
              <a:rPr lang="en-IE" sz="1800" dirty="0" smtClean="0"/>
              <a:t>. </a:t>
            </a:r>
            <a:r>
              <a:rPr lang="en-IE" sz="1800" dirty="0" err="1" smtClean="0"/>
              <a:t>ExtAPI</a:t>
            </a:r>
            <a:r>
              <a:rPr lang="en-IE" sz="1800" dirty="0" smtClean="0"/>
              <a:t> will generate a Service Order ID that can be used to track the order in the response.</a:t>
            </a:r>
          </a:p>
          <a:p>
            <a:r>
              <a:rPr lang="en-IE" sz="1800" dirty="0" smtClean="0"/>
              <a:t>The </a:t>
            </a:r>
            <a:r>
              <a:rPr lang="en-IE" sz="1800" dirty="0" err="1" smtClean="0"/>
              <a:t>relatedParty</a:t>
            </a:r>
            <a:r>
              <a:rPr lang="en-IE" sz="1800" dirty="0" smtClean="0"/>
              <a:t> is set according to the CF Customer, where relatedParty.id will map to the </a:t>
            </a:r>
            <a:r>
              <a:rPr lang="en-IE" sz="1800" dirty="0"/>
              <a:t>AAI "</a:t>
            </a:r>
            <a:r>
              <a:rPr lang="en-IE" sz="1800" dirty="0" smtClean="0"/>
              <a:t>global-customer-id“ in the “customer” object. </a:t>
            </a:r>
          </a:p>
          <a:p>
            <a:r>
              <a:rPr lang="en-IE" sz="1800" dirty="0" smtClean="0"/>
              <a:t>The serviceSpecification.id is to be set to the </a:t>
            </a:r>
            <a:r>
              <a:rPr lang="en-IE" sz="1800" dirty="0" err="1" smtClean="0"/>
              <a:t>uuid</a:t>
            </a:r>
            <a:r>
              <a:rPr lang="en-IE" sz="1800" dirty="0" smtClean="0"/>
              <a:t> of the CST from SDC ( i.e. this is the template for the Service we are ordering from CSMF)</a:t>
            </a:r>
          </a:p>
          <a:p>
            <a:r>
              <a:rPr lang="en-IE" sz="1800" dirty="0"/>
              <a:t>The </a:t>
            </a:r>
            <a:r>
              <a:rPr lang="en-IE" sz="1800" dirty="0" smtClean="0"/>
              <a:t>CSMF </a:t>
            </a:r>
            <a:r>
              <a:rPr lang="en-IE" sz="1800" dirty="0"/>
              <a:t>Portal needs to capture the  values for the requested </a:t>
            </a:r>
            <a:r>
              <a:rPr lang="en-IE" sz="1800" dirty="0" err="1"/>
              <a:t>ServiceCharacteristics</a:t>
            </a:r>
            <a:r>
              <a:rPr lang="en-IE" sz="1800" dirty="0"/>
              <a:t> that are required as Inputs to </a:t>
            </a:r>
            <a:r>
              <a:rPr lang="en-IE" sz="1800" dirty="0" smtClean="0"/>
              <a:t>CST </a:t>
            </a:r>
            <a:r>
              <a:rPr lang="en-IE" sz="1800" dirty="0"/>
              <a:t>Service model from SDC ( full list from modelling team </a:t>
            </a:r>
            <a:r>
              <a:rPr lang="en-IE" sz="1800" dirty="0" smtClean="0"/>
              <a:t>)</a:t>
            </a:r>
          </a:p>
          <a:p>
            <a:r>
              <a:rPr lang="en-IE" sz="1800" dirty="0" smtClean="0"/>
              <a:t>When ready CSMF POST this JSON body </a:t>
            </a:r>
            <a:r>
              <a:rPr lang="en-IE" sz="1800" dirty="0"/>
              <a:t>to /{</a:t>
            </a:r>
            <a:r>
              <a:rPr lang="en-IE" sz="1800" dirty="0" err="1"/>
              <a:t>api_url</a:t>
            </a:r>
            <a:r>
              <a:rPr lang="en-IE" sz="1800" dirty="0"/>
              <a:t>}/</a:t>
            </a:r>
            <a:r>
              <a:rPr lang="en-IE" sz="1800" dirty="0" err="1" smtClean="0"/>
              <a:t>nbi</a:t>
            </a:r>
            <a:r>
              <a:rPr lang="en-IE" sz="1800" dirty="0" smtClean="0"/>
              <a:t>/</a:t>
            </a:r>
            <a:r>
              <a:rPr lang="en-IE" sz="1800" dirty="0" err="1" smtClean="0"/>
              <a:t>api</a:t>
            </a:r>
            <a:r>
              <a:rPr lang="en-IE" sz="1800" dirty="0" smtClean="0"/>
              <a:t>/v4/</a:t>
            </a:r>
            <a:r>
              <a:rPr lang="en-IE" sz="1800" dirty="0" err="1" smtClean="0"/>
              <a:t>serviceOrder</a:t>
            </a:r>
            <a:r>
              <a:rPr lang="en-IE" sz="1800" dirty="0" smtClean="0"/>
              <a:t>/</a:t>
            </a:r>
          </a:p>
          <a:p>
            <a:r>
              <a:rPr lang="en-IE" sz="1800" dirty="0" smtClean="0"/>
              <a:t>Response Includes the </a:t>
            </a:r>
            <a:r>
              <a:rPr lang="en-IE" sz="1800" dirty="0" err="1" smtClean="0"/>
              <a:t>ServiceOrder</a:t>
            </a:r>
            <a:r>
              <a:rPr lang="en-IE" sz="1800" dirty="0" smtClean="0"/>
              <a:t> id for tracking</a:t>
            </a:r>
          </a:p>
          <a:p>
            <a:r>
              <a:rPr lang="en-IE" sz="1800" b="1" dirty="0" smtClean="0"/>
              <a:t>NB – Currently Service Order does not support a an action ‘modify’ to activate a Service instance, i.e. no support for NSMF activate as SO API did not exist.</a:t>
            </a:r>
          </a:p>
          <a:p>
            <a:pPr marL="0" indent="0">
              <a:buNone/>
            </a:pPr>
            <a:endParaRPr lang="en-IE" sz="1800" dirty="0" smtClean="0"/>
          </a:p>
          <a:p>
            <a:endParaRPr lang="en-IE" sz="1800" dirty="0" smtClean="0"/>
          </a:p>
          <a:p>
            <a:endParaRPr lang="en-IE" sz="1800" dirty="0" smtClean="0"/>
          </a:p>
          <a:p>
            <a:endParaRPr lang="en-IE" sz="1800" dirty="0" smtClean="0"/>
          </a:p>
          <a:p>
            <a:endParaRPr lang="en-IE" sz="1800" dirty="0" smtClean="0"/>
          </a:p>
          <a:p>
            <a:pPr marL="0" indent="0">
              <a:buNone/>
            </a:pPr>
            <a:endParaRPr lang="en-US" sz="1800" dirty="0"/>
          </a:p>
        </p:txBody>
      </p:sp>
      <p:sp>
        <p:nvSpPr>
          <p:cNvPr id="4" name="Slide Number Placeholder 3"/>
          <p:cNvSpPr>
            <a:spLocks noGrp="1"/>
          </p:cNvSpPr>
          <p:nvPr>
            <p:ph type="sldNum" sz="quarter" idx="12"/>
          </p:nvPr>
        </p:nvSpPr>
        <p:spPr/>
        <p:txBody>
          <a:bodyPr/>
          <a:lstStyle/>
          <a:p>
            <a:fld id="{4AA5F8CA-0F33-4411-822A-05FF2EFCBC9C}" type="slidenum">
              <a:rPr lang="en-US" smtClean="0">
                <a:solidFill>
                  <a:prstClr val="black">
                    <a:alpha val="50000"/>
                  </a:prstClr>
                </a:solidFill>
              </a:rPr>
              <a:pPr/>
              <a:t>4</a:t>
            </a:fld>
            <a:endParaRPr lang="en-US">
              <a:solidFill>
                <a:prstClr val="black">
                  <a:alpha val="50000"/>
                </a:prstClr>
              </a:solidFill>
            </a:endParaRPr>
          </a:p>
        </p:txBody>
      </p:sp>
      <p:sp>
        <p:nvSpPr>
          <p:cNvPr id="5" name="Rectangle 4"/>
          <p:cNvSpPr/>
          <p:nvPr/>
        </p:nvSpPr>
        <p:spPr>
          <a:xfrm>
            <a:off x="6168629" y="917261"/>
            <a:ext cx="7757842" cy="5909310"/>
          </a:xfrm>
          <a:prstGeom prst="rect">
            <a:avLst/>
          </a:prstGeom>
        </p:spPr>
        <p:txBody>
          <a:bodyPr wrap="square">
            <a:spAutoFit/>
          </a:bodyPr>
          <a:lstStyle/>
          <a:p>
            <a:pPr>
              <a:buNone/>
            </a:pPr>
            <a:r>
              <a:rPr lang="en-US" sz="900" dirty="0"/>
              <a:t>{</a:t>
            </a:r>
          </a:p>
          <a:p>
            <a:pPr>
              <a:buNone/>
            </a:pPr>
            <a:r>
              <a:rPr lang="en-US" sz="900" dirty="0"/>
              <a:t> "</a:t>
            </a:r>
            <a:r>
              <a:rPr lang="en-US" sz="900" dirty="0" err="1"/>
              <a:t>externalId</a:t>
            </a:r>
            <a:r>
              <a:rPr lang="en-US" sz="900" dirty="0"/>
              <a:t>": </a:t>
            </a:r>
            <a:r>
              <a:rPr lang="en-US" sz="900" dirty="0" smtClean="0"/>
              <a:t>“CSMF_Portal_TrackindId3584</a:t>
            </a:r>
            <a:r>
              <a:rPr lang="en-US" sz="900" dirty="0"/>
              <a:t>",</a:t>
            </a:r>
          </a:p>
          <a:p>
            <a:pPr>
              <a:buNone/>
            </a:pPr>
            <a:r>
              <a:rPr lang="en-US" sz="900" dirty="0"/>
              <a:t> "category": </a:t>
            </a:r>
            <a:r>
              <a:rPr lang="en-US" sz="900" dirty="0" smtClean="0"/>
              <a:t>“Communication Service",</a:t>
            </a:r>
            <a:endParaRPr lang="en-US" sz="900" dirty="0"/>
          </a:p>
          <a:p>
            <a:pPr>
              <a:buNone/>
            </a:pPr>
            <a:r>
              <a:rPr lang="en-US" sz="900" dirty="0"/>
              <a:t> "description": "Service Order </a:t>
            </a:r>
            <a:r>
              <a:rPr lang="en-US" sz="900" dirty="0" smtClean="0"/>
              <a:t>for a new CS</a:t>
            </a:r>
            <a:r>
              <a:rPr lang="en-US" sz="900" dirty="0"/>
              <a:t>",</a:t>
            </a:r>
          </a:p>
          <a:p>
            <a:pPr>
              <a:buNone/>
            </a:pPr>
            <a:r>
              <a:rPr lang="en-US" sz="900" dirty="0"/>
              <a:t> "priority": "1",</a:t>
            </a:r>
          </a:p>
          <a:p>
            <a:pPr>
              <a:buNone/>
            </a:pPr>
            <a:r>
              <a:rPr lang="en-US" sz="900" dirty="0"/>
              <a:t> "</a:t>
            </a:r>
            <a:r>
              <a:rPr lang="en-US" sz="900" dirty="0" err="1"/>
              <a:t>relatedParty</a:t>
            </a:r>
            <a:r>
              <a:rPr lang="en-US" sz="900" dirty="0"/>
              <a:t>": [</a:t>
            </a:r>
          </a:p>
          <a:p>
            <a:pPr>
              <a:buNone/>
            </a:pPr>
            <a:r>
              <a:rPr lang="en-US" sz="900" dirty="0"/>
              <a:t>             {</a:t>
            </a:r>
          </a:p>
          <a:p>
            <a:pPr>
              <a:buNone/>
            </a:pPr>
            <a:r>
              <a:rPr lang="en-US" sz="900" dirty="0"/>
              <a:t>              "id": </a:t>
            </a:r>
            <a:r>
              <a:rPr lang="en-US" sz="900" dirty="0" smtClean="0"/>
              <a:t>“CustomerId1</a:t>
            </a:r>
            <a:r>
              <a:rPr lang="en-US" sz="900" dirty="0"/>
              <a:t>", </a:t>
            </a:r>
            <a:r>
              <a:rPr lang="en-US" sz="900" dirty="0" smtClean="0"/>
              <a:t>     </a:t>
            </a:r>
            <a:r>
              <a:rPr lang="en-US" sz="900" dirty="0" smtClean="0">
                <a:solidFill>
                  <a:srgbClr val="FF0000"/>
                </a:solidFill>
              </a:rPr>
              <a:t>This is the customer id used in AAI Service Instance hierarchy </a:t>
            </a:r>
            <a:endParaRPr lang="en-US" sz="900" dirty="0"/>
          </a:p>
          <a:p>
            <a:pPr>
              <a:buNone/>
            </a:pPr>
            <a:r>
              <a:rPr lang="en-US" sz="900" dirty="0"/>
              <a:t>              "role": "</a:t>
            </a:r>
            <a:r>
              <a:rPr lang="en-US" sz="900" dirty="0" err="1"/>
              <a:t>ONAPcustomer</a:t>
            </a:r>
            <a:r>
              <a:rPr lang="en-US" sz="900" dirty="0"/>
              <a:t>", </a:t>
            </a:r>
          </a:p>
          <a:p>
            <a:pPr>
              <a:buNone/>
            </a:pPr>
            <a:r>
              <a:rPr lang="en-US" sz="900" dirty="0"/>
              <a:t>              "name": </a:t>
            </a:r>
            <a:r>
              <a:rPr lang="en-US" sz="900" dirty="0" smtClean="0"/>
              <a:t>“CustomerId1", </a:t>
            </a:r>
            <a:endParaRPr lang="en-US" sz="900" dirty="0"/>
          </a:p>
          <a:p>
            <a:pPr>
              <a:buNone/>
            </a:pPr>
            <a:r>
              <a:rPr lang="en-US" sz="900" dirty="0"/>
              <a:t>              "@</a:t>
            </a:r>
            <a:r>
              <a:rPr lang="en-US" sz="900" dirty="0" err="1"/>
              <a:t>referredType</a:t>
            </a:r>
            <a:r>
              <a:rPr lang="en-US" sz="900" dirty="0"/>
              <a:t>": "Consumer" </a:t>
            </a:r>
          </a:p>
          <a:p>
            <a:pPr>
              <a:buNone/>
            </a:pPr>
            <a:r>
              <a:rPr lang="en-US" sz="900" dirty="0"/>
              <a:t>             }],</a:t>
            </a:r>
          </a:p>
          <a:p>
            <a:pPr>
              <a:buNone/>
            </a:pPr>
            <a:r>
              <a:rPr lang="en-US" sz="900" dirty="0"/>
              <a:t> "</a:t>
            </a:r>
            <a:r>
              <a:rPr lang="en-US" sz="900" dirty="0" err="1"/>
              <a:t>orderItem</a:t>
            </a:r>
            <a:r>
              <a:rPr lang="en-US" sz="900" dirty="0"/>
              <a:t>": [</a:t>
            </a:r>
          </a:p>
          <a:p>
            <a:pPr>
              <a:buNone/>
            </a:pPr>
            <a:r>
              <a:rPr lang="en-US" sz="900" dirty="0"/>
              <a:t>              {</a:t>
            </a:r>
          </a:p>
          <a:p>
            <a:pPr>
              <a:buNone/>
            </a:pPr>
            <a:r>
              <a:rPr lang="en-US" sz="900" dirty="0"/>
              <a:t>              "id": "1",</a:t>
            </a:r>
          </a:p>
          <a:p>
            <a:pPr>
              <a:buNone/>
            </a:pPr>
            <a:r>
              <a:rPr lang="en-US" sz="900" dirty="0"/>
              <a:t>              "action": "add</a:t>
            </a:r>
            <a:r>
              <a:rPr lang="en-US" sz="900" dirty="0" smtClean="0"/>
              <a:t>",  </a:t>
            </a:r>
            <a:r>
              <a:rPr lang="en-US" sz="900" dirty="0" smtClean="0">
                <a:solidFill>
                  <a:srgbClr val="FF0000"/>
                </a:solidFill>
              </a:rPr>
              <a:t>Note : add here means create the CS Service Instance </a:t>
            </a:r>
            <a:endParaRPr lang="en-US" sz="900" dirty="0"/>
          </a:p>
          <a:p>
            <a:pPr>
              <a:buNone/>
            </a:pPr>
            <a:r>
              <a:rPr lang="en-US" sz="900" dirty="0"/>
              <a:t>              "service": {                   </a:t>
            </a:r>
          </a:p>
          <a:p>
            <a:pPr>
              <a:buNone/>
            </a:pPr>
            <a:r>
              <a:rPr lang="en-US" sz="900" dirty="0"/>
              <a:t>                         "name": </a:t>
            </a:r>
            <a:r>
              <a:rPr lang="en-US" sz="900" dirty="0" smtClean="0"/>
              <a:t>“Service_1234",</a:t>
            </a:r>
          </a:p>
          <a:p>
            <a:pPr>
              <a:buNone/>
            </a:pPr>
            <a:r>
              <a:rPr lang="en-IE" sz="900" dirty="0">
                <a:solidFill>
                  <a:srgbClr val="FF0000"/>
                </a:solidFill>
              </a:rPr>
              <a:t> </a:t>
            </a:r>
            <a:r>
              <a:rPr lang="en-IE" sz="900" dirty="0" smtClean="0">
                <a:solidFill>
                  <a:srgbClr val="FF0000"/>
                </a:solidFill>
              </a:rPr>
              <a:t>                         “</a:t>
            </a:r>
            <a:r>
              <a:rPr lang="en-US" sz="900" dirty="0" err="1" smtClean="0">
                <a:solidFill>
                  <a:srgbClr val="FF0000"/>
                </a:solidFill>
              </a:rPr>
              <a:t>serviceType</a:t>
            </a:r>
            <a:r>
              <a:rPr lang="en-US" sz="900" dirty="0" smtClean="0">
                <a:solidFill>
                  <a:srgbClr val="FF0000"/>
                </a:solidFill>
              </a:rPr>
              <a:t>” : “CST”, Note does not exist yet, needed for AAI else defaults to template name</a:t>
            </a:r>
            <a:endParaRPr lang="en-US" sz="900" dirty="0">
              <a:solidFill>
                <a:srgbClr val="FF0000"/>
              </a:solidFill>
            </a:endParaRPr>
          </a:p>
          <a:p>
            <a:pPr>
              <a:buNone/>
            </a:pPr>
            <a:r>
              <a:rPr lang="en-US" sz="900" dirty="0"/>
              <a:t>                         "</a:t>
            </a:r>
            <a:r>
              <a:rPr lang="en-US" sz="900" dirty="0" err="1"/>
              <a:t>serviceSpecification</a:t>
            </a:r>
            <a:r>
              <a:rPr lang="en-US" sz="900" dirty="0"/>
              <a:t>": { </a:t>
            </a:r>
          </a:p>
          <a:p>
            <a:pPr>
              <a:buNone/>
            </a:pPr>
            <a:r>
              <a:rPr lang="en-US" sz="900" dirty="0"/>
              <a:t>                                  "id": "</a:t>
            </a:r>
            <a:r>
              <a:rPr lang="en-US" sz="900" dirty="0" smtClean="0"/>
              <a:t>1e3fddb0-9e36-46c6-862c-236d9c626400“    </a:t>
            </a:r>
            <a:r>
              <a:rPr lang="en-US" sz="900" dirty="0" smtClean="0">
                <a:solidFill>
                  <a:srgbClr val="FF0000"/>
                </a:solidFill>
              </a:rPr>
              <a:t>The </a:t>
            </a:r>
            <a:r>
              <a:rPr lang="en-US" sz="900" dirty="0" err="1" smtClean="0">
                <a:solidFill>
                  <a:srgbClr val="FF0000"/>
                </a:solidFill>
              </a:rPr>
              <a:t>uuid</a:t>
            </a:r>
            <a:r>
              <a:rPr lang="en-US" sz="900" dirty="0" smtClean="0">
                <a:solidFill>
                  <a:srgbClr val="FF0000"/>
                </a:solidFill>
              </a:rPr>
              <a:t> from SDC of the  CST</a:t>
            </a:r>
            <a:r>
              <a:rPr lang="en-US" sz="900" dirty="0" smtClean="0"/>
              <a:t> </a:t>
            </a:r>
            <a:endParaRPr lang="en-US" sz="900" dirty="0"/>
          </a:p>
          <a:p>
            <a:pPr>
              <a:buNone/>
            </a:pPr>
            <a:r>
              <a:rPr lang="en-US" sz="900" dirty="0"/>
              <a:t>                         </a:t>
            </a:r>
            <a:r>
              <a:rPr lang="en-US" sz="900" dirty="0" smtClean="0"/>
              <a:t>   },</a:t>
            </a:r>
            <a:endParaRPr lang="en-US" sz="900" dirty="0"/>
          </a:p>
          <a:p>
            <a:pPr>
              <a:buNone/>
            </a:pPr>
            <a:r>
              <a:rPr lang="en-US" sz="900" dirty="0"/>
              <a:t>                         </a:t>
            </a:r>
            <a:r>
              <a:rPr lang="en-US" sz="900" dirty="0" smtClean="0"/>
              <a:t>   "</a:t>
            </a:r>
            <a:r>
              <a:rPr lang="en-US" sz="900" dirty="0" err="1"/>
              <a:t>serviceCharacteristic</a:t>
            </a:r>
            <a:r>
              <a:rPr lang="en-US" sz="900" dirty="0"/>
              <a:t>": [ </a:t>
            </a:r>
            <a:r>
              <a:rPr lang="en-US" sz="900" dirty="0" smtClean="0"/>
              <a:t>       </a:t>
            </a:r>
            <a:r>
              <a:rPr lang="en-US" sz="900" dirty="0" smtClean="0">
                <a:solidFill>
                  <a:srgbClr val="FF0000"/>
                </a:solidFill>
              </a:rPr>
              <a:t>These are the Inputs for CST SDC Topology</a:t>
            </a:r>
            <a:endParaRPr lang="en-US" sz="900" dirty="0"/>
          </a:p>
          <a:p>
            <a:pPr>
              <a:buNone/>
            </a:pPr>
            <a:r>
              <a:rPr lang="en-US" sz="900" dirty="0"/>
              <a:t>                             { </a:t>
            </a:r>
          </a:p>
          <a:p>
            <a:pPr>
              <a:buNone/>
            </a:pPr>
            <a:r>
              <a:rPr lang="en-US" sz="900" dirty="0"/>
              <a:t>                                 "name": </a:t>
            </a:r>
            <a:r>
              <a:rPr lang="en-US" sz="900" dirty="0" smtClean="0"/>
              <a:t>“</a:t>
            </a:r>
            <a:r>
              <a:rPr lang="en-US" sz="900" dirty="0" err="1" smtClean="0"/>
              <a:t>slaLevel</a:t>
            </a:r>
            <a:r>
              <a:rPr lang="en-US" sz="900" dirty="0" smtClean="0"/>
              <a:t>", </a:t>
            </a:r>
            <a:endParaRPr lang="en-US" sz="900" dirty="0"/>
          </a:p>
          <a:p>
            <a:pPr>
              <a:buNone/>
            </a:pPr>
            <a:r>
              <a:rPr lang="en-US" sz="900" dirty="0"/>
              <a:t>                                 "value": { </a:t>
            </a:r>
          </a:p>
          <a:p>
            <a:pPr>
              <a:buNone/>
            </a:pPr>
            <a:r>
              <a:rPr lang="en-US" sz="900" dirty="0"/>
              <a:t>                                         "</a:t>
            </a:r>
            <a:r>
              <a:rPr lang="en-US" sz="900" dirty="0" err="1"/>
              <a:t>serviceCharacteristicValue</a:t>
            </a:r>
            <a:r>
              <a:rPr lang="en-US" sz="900" dirty="0"/>
              <a:t>": </a:t>
            </a:r>
            <a:r>
              <a:rPr lang="en-US" sz="900" dirty="0" smtClean="0"/>
              <a:t>“Gold" </a:t>
            </a:r>
            <a:endParaRPr lang="en-US" sz="900" dirty="0"/>
          </a:p>
          <a:p>
            <a:pPr>
              <a:buNone/>
            </a:pPr>
            <a:r>
              <a:rPr lang="en-US" sz="900" dirty="0"/>
              <a:t>                                  } </a:t>
            </a:r>
          </a:p>
          <a:p>
            <a:pPr>
              <a:buNone/>
            </a:pPr>
            <a:r>
              <a:rPr lang="en-US" sz="900" dirty="0"/>
              <a:t>                             }, </a:t>
            </a:r>
          </a:p>
          <a:p>
            <a:pPr>
              <a:buNone/>
            </a:pPr>
            <a:r>
              <a:rPr lang="en-US" sz="900" dirty="0"/>
              <a:t>                             { </a:t>
            </a:r>
          </a:p>
          <a:p>
            <a:pPr>
              <a:buNone/>
            </a:pPr>
            <a:r>
              <a:rPr lang="en-US" sz="900" dirty="0"/>
              <a:t>                               "name": </a:t>
            </a:r>
            <a:r>
              <a:rPr lang="en-US" sz="900" dirty="0" smtClean="0"/>
              <a:t>“</a:t>
            </a:r>
            <a:r>
              <a:rPr lang="en-US" sz="900" dirty="0" err="1" smtClean="0"/>
              <a:t>ueMobilityLevel</a:t>
            </a:r>
            <a:r>
              <a:rPr lang="en-US" sz="900" dirty="0" smtClean="0"/>
              <a:t>", </a:t>
            </a:r>
            <a:endParaRPr lang="en-US" sz="900" dirty="0"/>
          </a:p>
          <a:p>
            <a:pPr>
              <a:buNone/>
            </a:pPr>
            <a:r>
              <a:rPr lang="en-US" sz="900" dirty="0"/>
              <a:t>                               "value": { </a:t>
            </a:r>
          </a:p>
          <a:p>
            <a:pPr>
              <a:buNone/>
            </a:pPr>
            <a:r>
              <a:rPr lang="en-US" sz="900" dirty="0"/>
              <a:t>                                       "</a:t>
            </a:r>
            <a:r>
              <a:rPr lang="en-US" sz="900" dirty="0" err="1"/>
              <a:t>serviceCharacteristicValue</a:t>
            </a:r>
            <a:r>
              <a:rPr lang="en-US" sz="900" dirty="0"/>
              <a:t>": </a:t>
            </a:r>
            <a:r>
              <a:rPr lang="en-US" sz="900" dirty="0" smtClean="0"/>
              <a:t>“A" </a:t>
            </a:r>
            <a:endParaRPr lang="en-US" sz="900" dirty="0"/>
          </a:p>
          <a:p>
            <a:pPr>
              <a:buNone/>
            </a:pPr>
            <a:r>
              <a:rPr lang="en-US" sz="900" dirty="0"/>
              <a:t>                                 } </a:t>
            </a:r>
          </a:p>
          <a:p>
            <a:pPr>
              <a:buNone/>
            </a:pPr>
            <a:r>
              <a:rPr lang="en-US" sz="900" dirty="0"/>
              <a:t>                             } </a:t>
            </a:r>
            <a:endParaRPr lang="en-US" sz="900" dirty="0" smtClean="0"/>
          </a:p>
          <a:p>
            <a:pPr>
              <a:buNone/>
            </a:pPr>
            <a:r>
              <a:rPr lang="en-IE" sz="900" dirty="0"/>
              <a:t> </a:t>
            </a:r>
            <a:r>
              <a:rPr lang="en-IE" sz="900" dirty="0" smtClean="0"/>
              <a:t>                            </a:t>
            </a:r>
            <a:r>
              <a:rPr lang="en-IE" sz="900" dirty="0" smtClean="0">
                <a:solidFill>
                  <a:srgbClr val="FF0000"/>
                </a:solidFill>
              </a:rPr>
              <a:t>Add whatever other Inputs we model in SDC for the CST here….</a:t>
            </a:r>
            <a:endParaRPr lang="en-US" sz="900" dirty="0"/>
          </a:p>
          <a:p>
            <a:pPr>
              <a:buNone/>
            </a:pPr>
            <a:r>
              <a:rPr lang="en-US" sz="900" dirty="0"/>
              <a:t>                        ]  </a:t>
            </a:r>
          </a:p>
          <a:p>
            <a:pPr>
              <a:buNone/>
            </a:pPr>
            <a:r>
              <a:rPr lang="en-US" sz="900" dirty="0"/>
              <a:t>              }</a:t>
            </a:r>
          </a:p>
          <a:p>
            <a:pPr>
              <a:buNone/>
            </a:pPr>
            <a:r>
              <a:rPr lang="en-US" sz="900" dirty="0"/>
              <a:t>             }</a:t>
            </a:r>
          </a:p>
          <a:p>
            <a:pPr>
              <a:buNone/>
            </a:pPr>
            <a:r>
              <a:rPr lang="en-US" sz="900" dirty="0"/>
              <a:t>             ]</a:t>
            </a:r>
          </a:p>
          <a:p>
            <a:pPr>
              <a:buNone/>
            </a:pPr>
            <a:r>
              <a:rPr lang="en-US" sz="900" dirty="0"/>
              <a:t>}</a:t>
            </a:r>
          </a:p>
        </p:txBody>
      </p:sp>
    </p:spTree>
    <p:extLst>
      <p:ext uri="{BB962C8B-B14F-4D97-AF65-F5344CB8AC3E}">
        <p14:creationId xmlns:p14="http://schemas.microsoft.com/office/powerpoint/2010/main" val="3806967350"/>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smtClean="0"/>
              <a:t>Service Order Tracking – Using </a:t>
            </a:r>
            <a:r>
              <a:rPr lang="en-IE" dirty="0"/>
              <a:t>REST API</a:t>
            </a:r>
            <a:br>
              <a:rPr lang="en-IE" dirty="0"/>
            </a:br>
            <a:r>
              <a:rPr lang="en-IE" dirty="0" smtClean="0"/>
              <a:t>CSMF Portal -&gt; </a:t>
            </a:r>
            <a:r>
              <a:rPr lang="en-IE" dirty="0" err="1"/>
              <a:t>ExtAPI</a:t>
            </a:r>
            <a:r>
              <a:rPr lang="en-IE" dirty="0"/>
              <a:t> </a:t>
            </a:r>
            <a:endParaRPr lang="en-US" dirty="0"/>
          </a:p>
        </p:txBody>
      </p:sp>
      <p:sp>
        <p:nvSpPr>
          <p:cNvPr id="3" name="Content Placeholder 2"/>
          <p:cNvSpPr>
            <a:spLocks noGrp="1"/>
          </p:cNvSpPr>
          <p:nvPr>
            <p:ph idx="1"/>
          </p:nvPr>
        </p:nvSpPr>
        <p:spPr>
          <a:xfrm>
            <a:off x="315042" y="1177290"/>
            <a:ext cx="5658374" cy="5143939"/>
          </a:xfrm>
        </p:spPr>
        <p:txBody>
          <a:bodyPr>
            <a:normAutofit fontScale="85000" lnSpcReduction="10000"/>
          </a:bodyPr>
          <a:lstStyle/>
          <a:p>
            <a:pPr marL="0" indent="0">
              <a:buNone/>
            </a:pPr>
            <a:r>
              <a:rPr lang="en-IE" sz="1800" dirty="0" smtClean="0"/>
              <a:t>Service Order Tracking:</a:t>
            </a:r>
          </a:p>
          <a:p>
            <a:r>
              <a:rPr lang="en-IE" sz="1800" dirty="0" smtClean="0"/>
              <a:t>The CSMF Portal should receive the Service Order Id which can be used for tracking the order in the service Order POST response e.g. </a:t>
            </a:r>
            <a:r>
              <a:rPr lang="en-US" sz="1800" dirty="0"/>
              <a:t>"id": "5af2e0914bf3d66721c09c3f"</a:t>
            </a:r>
            <a:endParaRPr lang="en-IE" sz="1800" dirty="0" smtClean="0"/>
          </a:p>
          <a:p>
            <a:r>
              <a:rPr lang="en-IE" sz="1800" dirty="0" smtClean="0"/>
              <a:t>The CSMF Portal can then poll the REST API</a:t>
            </a:r>
          </a:p>
          <a:p>
            <a:pPr marL="0" indent="0">
              <a:buNone/>
            </a:pPr>
            <a:r>
              <a:rPr lang="en-IE" sz="1800" dirty="0" smtClean="0"/>
              <a:t>GET /{</a:t>
            </a:r>
            <a:r>
              <a:rPr lang="en-IE" sz="1800" dirty="0" err="1"/>
              <a:t>api_url</a:t>
            </a:r>
            <a:r>
              <a:rPr lang="en-IE" sz="1800" dirty="0"/>
              <a:t>}/</a:t>
            </a:r>
            <a:r>
              <a:rPr lang="en-IE" sz="1800" dirty="0" err="1"/>
              <a:t>nbi</a:t>
            </a:r>
            <a:r>
              <a:rPr lang="en-IE" sz="1800" dirty="0"/>
              <a:t>/</a:t>
            </a:r>
            <a:r>
              <a:rPr lang="en-IE" sz="1800" dirty="0" err="1"/>
              <a:t>api</a:t>
            </a:r>
            <a:r>
              <a:rPr lang="en-IE" sz="1800" dirty="0"/>
              <a:t>/v4/</a:t>
            </a:r>
            <a:r>
              <a:rPr lang="en-IE" sz="1800" dirty="0" err="1"/>
              <a:t>serviceOrder</a:t>
            </a:r>
            <a:r>
              <a:rPr lang="en-IE" sz="1800" dirty="0" smtClean="0"/>
              <a:t>/{</a:t>
            </a:r>
            <a:r>
              <a:rPr lang="en-IE" sz="1800" dirty="0" err="1" smtClean="0"/>
              <a:t>orderId</a:t>
            </a:r>
            <a:r>
              <a:rPr lang="en-IE" sz="1800" dirty="0" smtClean="0"/>
              <a:t>} To retrieve order state which indicates the Order Item Progress. </a:t>
            </a:r>
          </a:p>
          <a:p>
            <a:r>
              <a:rPr lang="en-IE" sz="1800" dirty="0" smtClean="0"/>
              <a:t>The state of the </a:t>
            </a:r>
            <a:r>
              <a:rPr lang="en-IE" sz="1800" dirty="0" err="1" smtClean="0"/>
              <a:t>Servive</a:t>
            </a:r>
            <a:r>
              <a:rPr lang="en-IE" sz="1800" dirty="0" smtClean="0"/>
              <a:t> Order/</a:t>
            </a:r>
            <a:r>
              <a:rPr lang="en-IE" sz="1800" dirty="0" err="1" smtClean="0"/>
              <a:t>OrderItem</a:t>
            </a:r>
            <a:r>
              <a:rPr lang="en-IE" sz="1800" dirty="0" smtClean="0"/>
              <a:t> for the CS will have one should be one of</a:t>
            </a:r>
          </a:p>
          <a:p>
            <a:pPr marL="0" indent="0">
              <a:buNone/>
            </a:pPr>
            <a:r>
              <a:rPr lang="en-IE" sz="1800" dirty="0" smtClean="0"/>
              <a:t>ACKNOWLEDGED, REJECTED, INPROGRESS, COMPLETED or FAILED</a:t>
            </a:r>
          </a:p>
          <a:p>
            <a:r>
              <a:rPr lang="en-IE" sz="1800" dirty="0" smtClean="0"/>
              <a:t>State of </a:t>
            </a:r>
            <a:r>
              <a:rPr lang="en-IE" sz="1800" dirty="0" err="1" smtClean="0"/>
              <a:t>OrderItem</a:t>
            </a:r>
            <a:r>
              <a:rPr lang="en-IE" sz="1800" dirty="0" smtClean="0"/>
              <a:t> for CSMF should be the same as Service Order if only one </a:t>
            </a:r>
            <a:r>
              <a:rPr lang="en-IE" sz="1800" dirty="0" err="1" smtClean="0"/>
              <a:t>orderItem</a:t>
            </a:r>
            <a:r>
              <a:rPr lang="en-IE" sz="1800" dirty="0" smtClean="0"/>
              <a:t>. The </a:t>
            </a:r>
            <a:r>
              <a:rPr lang="en-IE" sz="1800" dirty="0" err="1" smtClean="0"/>
              <a:t>orderItem</a:t>
            </a:r>
            <a:r>
              <a:rPr lang="en-IE" sz="1800" dirty="0" smtClean="0"/>
              <a:t> is linked on a 1-2-1 basis with the service Instance for CS service. Service.id is only available once </a:t>
            </a:r>
            <a:r>
              <a:rPr lang="en-IE" sz="1800" dirty="0" err="1" smtClean="0"/>
              <a:t>orderItem</a:t>
            </a:r>
            <a:r>
              <a:rPr lang="en-IE" sz="1800" dirty="0" smtClean="0"/>
              <a:t> has gone from ACKNOWLEDGED to INPROGRESS, i.e. only once SO has created service instance in A&amp;AI and started to orchestrate it</a:t>
            </a:r>
            <a:endParaRPr lang="en-IE" sz="1800" dirty="0"/>
          </a:p>
          <a:p>
            <a:r>
              <a:rPr lang="en-IE" sz="1800" dirty="0" smtClean="0"/>
              <a:t>Alternatively / in Parallel the CSMF Portal can also register a listener to retrieve notifications on Service Order State Changes  ( see next slide )</a:t>
            </a:r>
          </a:p>
          <a:p>
            <a:endParaRPr lang="en-IE" sz="1800" dirty="0" smtClean="0"/>
          </a:p>
          <a:p>
            <a:pPr marL="0" indent="0">
              <a:buNone/>
            </a:pPr>
            <a:endParaRPr lang="en-US" sz="1800" dirty="0"/>
          </a:p>
        </p:txBody>
      </p:sp>
      <p:sp>
        <p:nvSpPr>
          <p:cNvPr id="4" name="Slide Number Placeholder 3"/>
          <p:cNvSpPr>
            <a:spLocks noGrp="1"/>
          </p:cNvSpPr>
          <p:nvPr>
            <p:ph type="sldNum" sz="quarter" idx="12"/>
          </p:nvPr>
        </p:nvSpPr>
        <p:spPr/>
        <p:txBody>
          <a:bodyPr/>
          <a:lstStyle/>
          <a:p>
            <a:fld id="{4AA5F8CA-0F33-4411-822A-05FF2EFCBC9C}" type="slidenum">
              <a:rPr lang="en-US" smtClean="0">
                <a:solidFill>
                  <a:prstClr val="black">
                    <a:alpha val="50000"/>
                  </a:prstClr>
                </a:solidFill>
              </a:rPr>
              <a:pPr/>
              <a:t>5</a:t>
            </a:fld>
            <a:endParaRPr lang="en-US">
              <a:solidFill>
                <a:prstClr val="black">
                  <a:alpha val="50000"/>
                </a:prstClr>
              </a:solidFill>
            </a:endParaRPr>
          </a:p>
        </p:txBody>
      </p:sp>
      <p:sp>
        <p:nvSpPr>
          <p:cNvPr id="5" name="Rectangle 4"/>
          <p:cNvSpPr/>
          <p:nvPr/>
        </p:nvSpPr>
        <p:spPr>
          <a:xfrm>
            <a:off x="6168629" y="917261"/>
            <a:ext cx="7757842" cy="6186309"/>
          </a:xfrm>
          <a:prstGeom prst="rect">
            <a:avLst/>
          </a:prstGeom>
        </p:spPr>
        <p:txBody>
          <a:bodyPr wrap="square">
            <a:spAutoFit/>
          </a:bodyPr>
          <a:lstStyle/>
          <a:p>
            <a:pPr>
              <a:buNone/>
            </a:pPr>
            <a:r>
              <a:rPr lang="en-US" sz="900" dirty="0"/>
              <a:t>{</a:t>
            </a:r>
          </a:p>
          <a:p>
            <a:pPr>
              <a:buNone/>
            </a:pPr>
            <a:r>
              <a:rPr lang="en-US" sz="900" dirty="0"/>
              <a:t> "id": "5af2e0914bf3d66721c09c3f",</a:t>
            </a:r>
          </a:p>
          <a:p>
            <a:pPr>
              <a:buNone/>
            </a:pPr>
            <a:r>
              <a:rPr lang="en-US" sz="900" dirty="0"/>
              <a:t> "</a:t>
            </a:r>
            <a:r>
              <a:rPr lang="en-US" sz="900" dirty="0" err="1"/>
              <a:t>href</a:t>
            </a:r>
            <a:r>
              <a:rPr lang="en-US" sz="900" dirty="0"/>
              <a:t>": "</a:t>
            </a:r>
            <a:r>
              <a:rPr lang="en-US" sz="900" dirty="0" err="1"/>
              <a:t>serviceOrder</a:t>
            </a:r>
            <a:r>
              <a:rPr lang="en-US" sz="900" dirty="0"/>
              <a:t>/5af2e0914bf3d66721c09c3f",</a:t>
            </a:r>
          </a:p>
          <a:p>
            <a:pPr>
              <a:buNone/>
            </a:pPr>
            <a:r>
              <a:rPr lang="en-US" sz="900" dirty="0"/>
              <a:t> "state": </a:t>
            </a:r>
            <a:r>
              <a:rPr lang="en-US" sz="900" dirty="0" smtClean="0"/>
              <a:t>“INPROGRESS",     </a:t>
            </a:r>
            <a:r>
              <a:rPr lang="en-US" sz="900" dirty="0" smtClean="0">
                <a:solidFill>
                  <a:srgbClr val="FF0000"/>
                </a:solidFill>
              </a:rPr>
              <a:t>This is the Order State  - if an order had many items then summarizes them</a:t>
            </a:r>
            <a:r>
              <a:rPr lang="en-US" sz="900" dirty="0" smtClean="0"/>
              <a:t>   </a:t>
            </a:r>
            <a:endParaRPr lang="en-US" sz="900" dirty="0"/>
          </a:p>
          <a:p>
            <a:pPr>
              <a:buNone/>
            </a:pPr>
            <a:r>
              <a:rPr lang="en-US" sz="900" dirty="0" smtClean="0"/>
              <a:t>"</a:t>
            </a:r>
            <a:r>
              <a:rPr lang="en-US" sz="900" dirty="0" err="1"/>
              <a:t>externalId</a:t>
            </a:r>
            <a:r>
              <a:rPr lang="en-US" sz="900" dirty="0"/>
              <a:t>": </a:t>
            </a:r>
            <a:r>
              <a:rPr lang="en-US" sz="900" dirty="0" smtClean="0"/>
              <a:t>“CSMF_Portal_TrackindId3584</a:t>
            </a:r>
            <a:r>
              <a:rPr lang="en-US" sz="900" dirty="0"/>
              <a:t>",</a:t>
            </a:r>
          </a:p>
          <a:p>
            <a:pPr>
              <a:buNone/>
            </a:pPr>
            <a:r>
              <a:rPr lang="en-US" sz="900" dirty="0"/>
              <a:t> "category": </a:t>
            </a:r>
            <a:r>
              <a:rPr lang="en-US" sz="900" dirty="0" smtClean="0"/>
              <a:t>“Communication </a:t>
            </a:r>
            <a:r>
              <a:rPr lang="en-US" sz="900" dirty="0"/>
              <a:t>Service",</a:t>
            </a:r>
          </a:p>
          <a:p>
            <a:pPr>
              <a:buNone/>
            </a:pPr>
            <a:r>
              <a:rPr lang="en-US" sz="900" dirty="0"/>
              <a:t> "description": "Service Order </a:t>
            </a:r>
            <a:r>
              <a:rPr lang="en-US" sz="900" dirty="0" smtClean="0"/>
              <a:t>for a new CS",</a:t>
            </a:r>
            <a:endParaRPr lang="en-US" sz="900" dirty="0"/>
          </a:p>
          <a:p>
            <a:pPr>
              <a:buNone/>
            </a:pPr>
            <a:r>
              <a:rPr lang="en-US" sz="900" dirty="0"/>
              <a:t> "priority": "1",</a:t>
            </a:r>
          </a:p>
          <a:p>
            <a:pPr>
              <a:buNone/>
            </a:pPr>
            <a:r>
              <a:rPr lang="en-US" sz="900" dirty="0"/>
              <a:t> "</a:t>
            </a:r>
            <a:r>
              <a:rPr lang="en-US" sz="900" dirty="0" err="1"/>
              <a:t>relatedParty</a:t>
            </a:r>
            <a:r>
              <a:rPr lang="en-US" sz="900" dirty="0"/>
              <a:t>": [</a:t>
            </a:r>
          </a:p>
          <a:p>
            <a:pPr>
              <a:buNone/>
            </a:pPr>
            <a:r>
              <a:rPr lang="en-US" sz="900" dirty="0"/>
              <a:t>             {</a:t>
            </a:r>
          </a:p>
          <a:p>
            <a:pPr>
              <a:buNone/>
            </a:pPr>
            <a:r>
              <a:rPr lang="en-US" sz="900" dirty="0"/>
              <a:t>              "id": </a:t>
            </a:r>
            <a:r>
              <a:rPr lang="en-US" sz="900" dirty="0" smtClean="0"/>
              <a:t>"CustomerId1</a:t>
            </a:r>
            <a:r>
              <a:rPr lang="en-US" sz="900" dirty="0"/>
              <a:t>", </a:t>
            </a:r>
            <a:r>
              <a:rPr lang="en-US" sz="900" dirty="0" smtClean="0"/>
              <a:t>     </a:t>
            </a:r>
            <a:r>
              <a:rPr lang="en-US" sz="900" dirty="0" smtClean="0">
                <a:solidFill>
                  <a:srgbClr val="FF0000"/>
                </a:solidFill>
              </a:rPr>
              <a:t>This is the customer id used in AAI Service Instance hierarchy </a:t>
            </a:r>
            <a:endParaRPr lang="en-US" sz="900" dirty="0"/>
          </a:p>
          <a:p>
            <a:pPr>
              <a:buNone/>
            </a:pPr>
            <a:r>
              <a:rPr lang="en-US" sz="900" dirty="0"/>
              <a:t>              "role": "</a:t>
            </a:r>
            <a:r>
              <a:rPr lang="en-US" sz="900" dirty="0" err="1"/>
              <a:t>ONAPcustomer</a:t>
            </a:r>
            <a:r>
              <a:rPr lang="en-US" sz="900" dirty="0"/>
              <a:t>", </a:t>
            </a:r>
          </a:p>
          <a:p>
            <a:pPr>
              <a:buNone/>
            </a:pPr>
            <a:r>
              <a:rPr lang="en-US" sz="900" dirty="0"/>
              <a:t>              "name": </a:t>
            </a:r>
            <a:r>
              <a:rPr lang="en-US" sz="900" dirty="0" smtClean="0"/>
              <a:t>“CustomerId1", </a:t>
            </a:r>
            <a:endParaRPr lang="en-US" sz="900" dirty="0"/>
          </a:p>
          <a:p>
            <a:pPr>
              <a:buNone/>
            </a:pPr>
            <a:r>
              <a:rPr lang="en-US" sz="900" dirty="0"/>
              <a:t>              "@</a:t>
            </a:r>
            <a:r>
              <a:rPr lang="en-US" sz="900" dirty="0" err="1"/>
              <a:t>referredType</a:t>
            </a:r>
            <a:r>
              <a:rPr lang="en-US" sz="900" dirty="0"/>
              <a:t>": "Consumer" </a:t>
            </a:r>
          </a:p>
          <a:p>
            <a:pPr>
              <a:buNone/>
            </a:pPr>
            <a:r>
              <a:rPr lang="en-US" sz="900" dirty="0"/>
              <a:t>             }],</a:t>
            </a:r>
          </a:p>
          <a:p>
            <a:pPr>
              <a:buNone/>
            </a:pPr>
            <a:r>
              <a:rPr lang="en-US" sz="900" dirty="0"/>
              <a:t> "</a:t>
            </a:r>
            <a:r>
              <a:rPr lang="en-US" sz="900" dirty="0" err="1"/>
              <a:t>orderItem</a:t>
            </a:r>
            <a:r>
              <a:rPr lang="en-US" sz="900" dirty="0"/>
              <a:t>": [</a:t>
            </a:r>
          </a:p>
          <a:p>
            <a:pPr>
              <a:buNone/>
            </a:pPr>
            <a:r>
              <a:rPr lang="en-US" sz="900" dirty="0"/>
              <a:t>              {</a:t>
            </a:r>
          </a:p>
          <a:p>
            <a:pPr>
              <a:buNone/>
            </a:pPr>
            <a:r>
              <a:rPr lang="en-US" sz="900" dirty="0"/>
              <a:t>              "id": "1</a:t>
            </a:r>
            <a:r>
              <a:rPr lang="en-US" sz="900" dirty="0" smtClean="0"/>
              <a:t>",</a:t>
            </a:r>
          </a:p>
          <a:p>
            <a:pPr>
              <a:buNone/>
            </a:pPr>
            <a:r>
              <a:rPr lang="en-IE" sz="900" dirty="0"/>
              <a:t>              "state": </a:t>
            </a:r>
            <a:r>
              <a:rPr lang="en-IE" sz="900" dirty="0" smtClean="0"/>
              <a:t>“INPROGRESS",   </a:t>
            </a:r>
            <a:r>
              <a:rPr lang="en-IE" sz="900" dirty="0" smtClean="0">
                <a:solidFill>
                  <a:srgbClr val="FF0000"/>
                </a:solidFill>
              </a:rPr>
              <a:t>This is the </a:t>
            </a:r>
            <a:r>
              <a:rPr lang="en-IE" sz="900" dirty="0" err="1" smtClean="0">
                <a:solidFill>
                  <a:srgbClr val="FF0000"/>
                </a:solidFill>
              </a:rPr>
              <a:t>OrderItem</a:t>
            </a:r>
            <a:r>
              <a:rPr lang="en-IE" sz="900" dirty="0" smtClean="0">
                <a:solidFill>
                  <a:srgbClr val="FF0000"/>
                </a:solidFill>
              </a:rPr>
              <a:t> State ACKNOWLEDGED/INPROGRESS/….</a:t>
            </a:r>
            <a:endParaRPr lang="en-US" sz="900" dirty="0"/>
          </a:p>
          <a:p>
            <a:pPr>
              <a:buNone/>
            </a:pPr>
            <a:r>
              <a:rPr lang="en-US" sz="900" dirty="0"/>
              <a:t>              "action": "add",</a:t>
            </a:r>
          </a:p>
          <a:p>
            <a:pPr>
              <a:buNone/>
            </a:pPr>
            <a:r>
              <a:rPr lang="en-US" sz="900" dirty="0"/>
              <a:t>              "service": </a:t>
            </a:r>
            <a:r>
              <a:rPr lang="en-US" sz="900" dirty="0" smtClean="0"/>
              <a:t>{</a:t>
            </a:r>
          </a:p>
          <a:p>
            <a:pPr>
              <a:buNone/>
            </a:pPr>
            <a:r>
              <a:rPr lang="en-US" sz="900" dirty="0"/>
              <a:t> </a:t>
            </a:r>
            <a:r>
              <a:rPr lang="en-US" sz="900" dirty="0" smtClean="0"/>
              <a:t>                         “id” : “</a:t>
            </a:r>
            <a:r>
              <a:rPr lang="en-US" sz="900" dirty="0"/>
              <a:t>c96fb8ec-8552-4956-8a8d-65680aaa57cc</a:t>
            </a:r>
            <a:r>
              <a:rPr lang="en-US" sz="900" dirty="0" smtClean="0"/>
              <a:t>”,  </a:t>
            </a:r>
            <a:r>
              <a:rPr lang="en-US" sz="900" dirty="0" smtClean="0">
                <a:solidFill>
                  <a:srgbClr val="FF0000"/>
                </a:solidFill>
              </a:rPr>
              <a:t>CS service instance id in A&amp;AI</a:t>
            </a:r>
            <a:r>
              <a:rPr lang="en-US" sz="900" dirty="0" smtClean="0"/>
              <a:t>                   </a:t>
            </a:r>
            <a:endParaRPr lang="en-US" sz="900" dirty="0"/>
          </a:p>
          <a:p>
            <a:pPr>
              <a:buNone/>
            </a:pPr>
            <a:r>
              <a:rPr lang="en-US" sz="900" dirty="0"/>
              <a:t>                         "name": </a:t>
            </a:r>
            <a:r>
              <a:rPr lang="en-US" sz="900" dirty="0" smtClean="0"/>
              <a:t>“Service_1234",</a:t>
            </a:r>
            <a:endParaRPr lang="en-US" sz="900" dirty="0"/>
          </a:p>
          <a:p>
            <a:pPr>
              <a:buNone/>
            </a:pPr>
            <a:r>
              <a:rPr lang="en-US" sz="900" dirty="0" smtClean="0"/>
              <a:t>                         "</a:t>
            </a:r>
            <a:r>
              <a:rPr lang="en-US" sz="900" dirty="0" err="1"/>
              <a:t>serviceState</a:t>
            </a:r>
            <a:r>
              <a:rPr lang="en-US" sz="900" dirty="0"/>
              <a:t>": "active",</a:t>
            </a:r>
          </a:p>
          <a:p>
            <a:pPr>
              <a:buNone/>
            </a:pPr>
            <a:r>
              <a:rPr lang="en-US" sz="900" dirty="0"/>
              <a:t>                         "</a:t>
            </a:r>
            <a:r>
              <a:rPr lang="en-US" sz="900" dirty="0" err="1"/>
              <a:t>serviceSpecification</a:t>
            </a:r>
            <a:r>
              <a:rPr lang="en-US" sz="900" dirty="0"/>
              <a:t>": { </a:t>
            </a:r>
          </a:p>
          <a:p>
            <a:pPr>
              <a:buNone/>
            </a:pPr>
            <a:r>
              <a:rPr lang="en-US" sz="900" dirty="0"/>
              <a:t>                                  “id” ": "1e3fddb0-9e36-46c6-862c-236d9c626400“    </a:t>
            </a:r>
            <a:r>
              <a:rPr lang="en-US" sz="900" dirty="0">
                <a:solidFill>
                  <a:srgbClr val="FF0000"/>
                </a:solidFill>
              </a:rPr>
              <a:t>The </a:t>
            </a:r>
            <a:r>
              <a:rPr lang="en-US" sz="900" dirty="0" err="1">
                <a:solidFill>
                  <a:srgbClr val="FF0000"/>
                </a:solidFill>
              </a:rPr>
              <a:t>uuid</a:t>
            </a:r>
            <a:r>
              <a:rPr lang="en-US" sz="900" dirty="0">
                <a:solidFill>
                  <a:srgbClr val="FF0000"/>
                </a:solidFill>
              </a:rPr>
              <a:t> from SDC of the  CST</a:t>
            </a:r>
            <a:r>
              <a:rPr lang="en-US" sz="900" dirty="0"/>
              <a:t> </a:t>
            </a:r>
          </a:p>
          <a:p>
            <a:pPr>
              <a:buNone/>
            </a:pPr>
            <a:r>
              <a:rPr lang="en-US" sz="900" dirty="0"/>
              <a:t>                            },</a:t>
            </a:r>
          </a:p>
          <a:p>
            <a:pPr>
              <a:buNone/>
            </a:pPr>
            <a:r>
              <a:rPr lang="en-US" sz="900" dirty="0"/>
              <a:t>                            "</a:t>
            </a:r>
            <a:r>
              <a:rPr lang="en-US" sz="900" dirty="0" err="1"/>
              <a:t>serviceCharacteristic</a:t>
            </a:r>
            <a:r>
              <a:rPr lang="en-US" sz="900" dirty="0"/>
              <a:t>": [        </a:t>
            </a:r>
            <a:r>
              <a:rPr lang="en-US" sz="900" dirty="0">
                <a:solidFill>
                  <a:srgbClr val="FF0000"/>
                </a:solidFill>
              </a:rPr>
              <a:t>These are the Inputs for CST SDC Topology</a:t>
            </a:r>
            <a:endParaRPr lang="en-US" sz="900" dirty="0"/>
          </a:p>
          <a:p>
            <a:pPr>
              <a:buNone/>
            </a:pPr>
            <a:r>
              <a:rPr lang="en-US" sz="900" dirty="0"/>
              <a:t>                             { </a:t>
            </a:r>
          </a:p>
          <a:p>
            <a:pPr>
              <a:buNone/>
            </a:pPr>
            <a:r>
              <a:rPr lang="en-US" sz="900" dirty="0"/>
              <a:t>                                 "name": “</a:t>
            </a:r>
            <a:r>
              <a:rPr lang="en-US" sz="900" dirty="0" err="1"/>
              <a:t>slaLevel</a:t>
            </a:r>
            <a:r>
              <a:rPr lang="en-US" sz="900" dirty="0"/>
              <a:t>", </a:t>
            </a:r>
          </a:p>
          <a:p>
            <a:pPr>
              <a:buNone/>
            </a:pPr>
            <a:r>
              <a:rPr lang="en-US" sz="900" dirty="0"/>
              <a:t>                                 "value": { </a:t>
            </a:r>
          </a:p>
          <a:p>
            <a:pPr>
              <a:buNone/>
            </a:pPr>
            <a:r>
              <a:rPr lang="en-US" sz="900" dirty="0"/>
              <a:t>                                         "</a:t>
            </a:r>
            <a:r>
              <a:rPr lang="en-US" sz="900" dirty="0" err="1"/>
              <a:t>serviceCharacteristicValue</a:t>
            </a:r>
            <a:r>
              <a:rPr lang="en-US" sz="900" dirty="0"/>
              <a:t>": “Gold" </a:t>
            </a:r>
          </a:p>
          <a:p>
            <a:pPr>
              <a:buNone/>
            </a:pPr>
            <a:r>
              <a:rPr lang="en-US" sz="900" dirty="0"/>
              <a:t>                                  } </a:t>
            </a:r>
          </a:p>
          <a:p>
            <a:pPr>
              <a:buNone/>
            </a:pPr>
            <a:r>
              <a:rPr lang="en-US" sz="900" dirty="0"/>
              <a:t>                             }, </a:t>
            </a:r>
          </a:p>
          <a:p>
            <a:pPr>
              <a:buNone/>
            </a:pPr>
            <a:r>
              <a:rPr lang="en-US" sz="900" dirty="0"/>
              <a:t>                             { </a:t>
            </a:r>
          </a:p>
          <a:p>
            <a:pPr>
              <a:buNone/>
            </a:pPr>
            <a:r>
              <a:rPr lang="en-US" sz="900" dirty="0"/>
              <a:t>                               "name": “</a:t>
            </a:r>
            <a:r>
              <a:rPr lang="en-US" sz="900" dirty="0" err="1"/>
              <a:t>ueMobilityLevel</a:t>
            </a:r>
            <a:r>
              <a:rPr lang="en-US" sz="900" dirty="0"/>
              <a:t>", </a:t>
            </a:r>
          </a:p>
          <a:p>
            <a:pPr>
              <a:buNone/>
            </a:pPr>
            <a:r>
              <a:rPr lang="en-US" sz="900" dirty="0"/>
              <a:t>                               "value": { </a:t>
            </a:r>
          </a:p>
          <a:p>
            <a:pPr>
              <a:buNone/>
            </a:pPr>
            <a:r>
              <a:rPr lang="en-US" sz="900" dirty="0"/>
              <a:t>                                       "</a:t>
            </a:r>
            <a:r>
              <a:rPr lang="en-US" sz="900" dirty="0" err="1"/>
              <a:t>serviceCharacteristicValue</a:t>
            </a:r>
            <a:r>
              <a:rPr lang="en-US" sz="900" dirty="0"/>
              <a:t>": “A" </a:t>
            </a:r>
          </a:p>
          <a:p>
            <a:pPr>
              <a:buNone/>
            </a:pPr>
            <a:r>
              <a:rPr lang="en-US" sz="900" dirty="0"/>
              <a:t>                                 } </a:t>
            </a:r>
          </a:p>
          <a:p>
            <a:pPr>
              <a:buNone/>
            </a:pPr>
            <a:r>
              <a:rPr lang="en-US" sz="900" dirty="0"/>
              <a:t>                             } </a:t>
            </a:r>
            <a:r>
              <a:rPr lang="en-US" sz="900" dirty="0" smtClean="0"/>
              <a:t>  ….. </a:t>
            </a:r>
            <a:r>
              <a:rPr lang="en-US" sz="900" dirty="0" smtClean="0">
                <a:solidFill>
                  <a:srgbClr val="FF0000"/>
                </a:solidFill>
              </a:rPr>
              <a:t>Other inputs…</a:t>
            </a:r>
            <a:endParaRPr lang="en-US" sz="900" dirty="0"/>
          </a:p>
          <a:p>
            <a:pPr>
              <a:buNone/>
            </a:pPr>
            <a:r>
              <a:rPr lang="en-US" sz="900" dirty="0" smtClean="0"/>
              <a:t>}</a:t>
            </a:r>
            <a:endParaRPr lang="en-US" sz="900" dirty="0"/>
          </a:p>
          <a:p>
            <a:pPr>
              <a:buNone/>
            </a:pPr>
            <a:r>
              <a:rPr lang="en-US" sz="900" dirty="0"/>
              <a:t>             }</a:t>
            </a:r>
          </a:p>
          <a:p>
            <a:pPr>
              <a:buNone/>
            </a:pPr>
            <a:r>
              <a:rPr lang="en-US" sz="900" dirty="0"/>
              <a:t>             ]</a:t>
            </a:r>
          </a:p>
          <a:p>
            <a:pPr>
              <a:buNone/>
            </a:pPr>
            <a:r>
              <a:rPr lang="en-US" sz="900" dirty="0"/>
              <a:t>}</a:t>
            </a:r>
          </a:p>
        </p:txBody>
      </p:sp>
    </p:spTree>
    <p:extLst>
      <p:ext uri="{BB962C8B-B14F-4D97-AF65-F5344CB8AC3E}">
        <p14:creationId xmlns:p14="http://schemas.microsoft.com/office/powerpoint/2010/main" val="1882989449"/>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sz="2800" dirty="0" smtClean="0"/>
              <a:t>CSMF Portal: How to register External Listeners</a:t>
            </a:r>
            <a:br>
              <a:rPr lang="en-IE" sz="2800" dirty="0" smtClean="0"/>
            </a:br>
            <a:r>
              <a:rPr lang="en-IE" sz="2400" dirty="0" smtClean="0"/>
              <a:t>CSMF Portal </a:t>
            </a:r>
            <a:r>
              <a:rPr lang="en-IE" sz="2400" dirty="0"/>
              <a:t>-&gt; </a:t>
            </a:r>
            <a:r>
              <a:rPr lang="en-IE" sz="2400" dirty="0" err="1"/>
              <a:t>ExtAPI</a:t>
            </a:r>
            <a:r>
              <a:rPr lang="en-IE" sz="2400" dirty="0"/>
              <a:t> </a:t>
            </a:r>
            <a:endParaRPr lang="en-US" sz="2800" dirty="0"/>
          </a:p>
        </p:txBody>
      </p:sp>
      <p:sp>
        <p:nvSpPr>
          <p:cNvPr id="3" name="Content Placeholder 2"/>
          <p:cNvSpPr>
            <a:spLocks noGrp="1"/>
          </p:cNvSpPr>
          <p:nvPr>
            <p:ph idx="1"/>
          </p:nvPr>
        </p:nvSpPr>
        <p:spPr>
          <a:xfrm>
            <a:off x="315042" y="1177290"/>
            <a:ext cx="5658374" cy="5143939"/>
          </a:xfrm>
        </p:spPr>
        <p:txBody>
          <a:bodyPr>
            <a:normAutofit lnSpcReduction="10000"/>
          </a:bodyPr>
          <a:lstStyle/>
          <a:p>
            <a:pPr marL="0" indent="0">
              <a:buNone/>
            </a:pPr>
            <a:r>
              <a:rPr lang="en-IE" sz="1800" dirty="0" smtClean="0"/>
              <a:t>External API hub resource:</a:t>
            </a:r>
          </a:p>
          <a:p>
            <a:r>
              <a:rPr lang="en-IE" sz="1800" dirty="0" smtClean="0"/>
              <a:t>The CSMF Portal can register its listeners addressed for external notifications using the hub API</a:t>
            </a:r>
          </a:p>
          <a:p>
            <a:pPr marL="0" indent="0">
              <a:buNone/>
            </a:pPr>
            <a:r>
              <a:rPr lang="en-IE" sz="1800" dirty="0" smtClean="0"/>
              <a:t>POST /{</a:t>
            </a:r>
            <a:r>
              <a:rPr lang="en-IE" sz="1800" dirty="0" err="1"/>
              <a:t>api_url</a:t>
            </a:r>
            <a:r>
              <a:rPr lang="en-IE" sz="1800" dirty="0"/>
              <a:t>}/</a:t>
            </a:r>
            <a:r>
              <a:rPr lang="en-IE" sz="1800" dirty="0" err="1" smtClean="0"/>
              <a:t>nbi</a:t>
            </a:r>
            <a:r>
              <a:rPr lang="en-IE" sz="1800" dirty="0" smtClean="0"/>
              <a:t>/</a:t>
            </a:r>
            <a:r>
              <a:rPr lang="en-IE" sz="1800" dirty="0" err="1" smtClean="0"/>
              <a:t>api</a:t>
            </a:r>
            <a:r>
              <a:rPr lang="en-IE" sz="1800" dirty="0" smtClean="0"/>
              <a:t>/v4/hub</a:t>
            </a:r>
            <a:endParaRPr lang="en-IE" sz="1800" dirty="0"/>
          </a:p>
          <a:p>
            <a:r>
              <a:rPr lang="en-IE" sz="1800" dirty="0" smtClean="0"/>
              <a:t>To retrieve order state tracking notifications for the CSMF Portal Order tracking UI, it can provide a </a:t>
            </a:r>
            <a:r>
              <a:rPr lang="en-IE" sz="1800" dirty="0" err="1" smtClean="0"/>
              <a:t>serviceOrderStateListener</a:t>
            </a:r>
            <a:r>
              <a:rPr lang="en-IE" sz="1800" dirty="0" smtClean="0"/>
              <a:t> URI that </a:t>
            </a:r>
            <a:r>
              <a:rPr lang="en-IE" sz="1800" dirty="0" err="1" smtClean="0"/>
              <a:t>ExtAPI</a:t>
            </a:r>
            <a:r>
              <a:rPr lang="en-IE" sz="1800" dirty="0" smtClean="0"/>
              <a:t> will POST order state change events to.</a:t>
            </a:r>
          </a:p>
          <a:p>
            <a:r>
              <a:rPr lang="en-IE" sz="1800" dirty="0"/>
              <a:t>To retrieve </a:t>
            </a:r>
            <a:r>
              <a:rPr lang="en-IE" sz="1800" dirty="0" smtClean="0"/>
              <a:t>attribute change </a:t>
            </a:r>
            <a:r>
              <a:rPr lang="en-IE" sz="1800" dirty="0"/>
              <a:t>tracking notifications for the </a:t>
            </a:r>
            <a:r>
              <a:rPr lang="en-IE" sz="1800" dirty="0" smtClean="0"/>
              <a:t>CSMF </a:t>
            </a:r>
            <a:r>
              <a:rPr lang="en-IE" sz="1800" dirty="0"/>
              <a:t>Portal </a:t>
            </a:r>
            <a:r>
              <a:rPr lang="en-IE" sz="1800" dirty="0" smtClean="0"/>
              <a:t>Service Instance tracking UI functions, </a:t>
            </a:r>
            <a:r>
              <a:rPr lang="en-IE" sz="1800" dirty="0"/>
              <a:t>it can provide a </a:t>
            </a:r>
            <a:r>
              <a:rPr lang="en-IE" sz="1800" dirty="0" err="1" smtClean="0"/>
              <a:t>ServiceAttributeValueChangeListener</a:t>
            </a:r>
            <a:r>
              <a:rPr lang="en-IE" sz="1800" dirty="0" smtClean="0"/>
              <a:t> </a:t>
            </a:r>
            <a:r>
              <a:rPr lang="en-IE" sz="1800" dirty="0"/>
              <a:t>URI that </a:t>
            </a:r>
            <a:r>
              <a:rPr lang="en-IE" sz="1800" dirty="0" err="1"/>
              <a:t>ExtAPI</a:t>
            </a:r>
            <a:r>
              <a:rPr lang="en-IE" sz="1800" dirty="0"/>
              <a:t> will POST </a:t>
            </a:r>
            <a:r>
              <a:rPr lang="en-IE" sz="1800" dirty="0" smtClean="0"/>
              <a:t>service instance attribute </a:t>
            </a:r>
            <a:r>
              <a:rPr lang="en-IE" sz="1800" dirty="0"/>
              <a:t>change events </a:t>
            </a:r>
            <a:r>
              <a:rPr lang="en-IE" sz="1800" dirty="0" smtClean="0"/>
              <a:t>made to the CS service instance in A&amp;AI.</a:t>
            </a:r>
            <a:endParaRPr lang="en-IE" sz="1800" dirty="0"/>
          </a:p>
          <a:p>
            <a:r>
              <a:rPr lang="en-IE" sz="1800" dirty="0" smtClean="0"/>
              <a:t>The events will include a </a:t>
            </a:r>
            <a:r>
              <a:rPr lang="en-IE" sz="1800" dirty="0" err="1" smtClean="0"/>
              <a:t>href</a:t>
            </a:r>
            <a:r>
              <a:rPr lang="en-IE" sz="1800" dirty="0" smtClean="0"/>
              <a:t> to the object the event is associated with, which for Service Orders is a </a:t>
            </a:r>
            <a:r>
              <a:rPr lang="en-IE" sz="1800" dirty="0" err="1" smtClean="0"/>
              <a:t>href</a:t>
            </a:r>
            <a:r>
              <a:rPr lang="en-IE" sz="1800" dirty="0" smtClean="0"/>
              <a:t> to the </a:t>
            </a:r>
            <a:r>
              <a:rPr lang="en-IE" sz="1800" dirty="0" err="1" smtClean="0"/>
              <a:t>ServiceOrder</a:t>
            </a:r>
            <a:r>
              <a:rPr lang="en-IE" sz="1800" dirty="0" smtClean="0"/>
              <a:t> and for Service Inventory is a </a:t>
            </a:r>
            <a:r>
              <a:rPr lang="en-IE" sz="1800" dirty="0" err="1" smtClean="0"/>
              <a:t>href</a:t>
            </a:r>
            <a:r>
              <a:rPr lang="en-IE" sz="1800" dirty="0" smtClean="0"/>
              <a:t> to the Service Instance.</a:t>
            </a:r>
          </a:p>
          <a:p>
            <a:pPr marL="0" indent="0">
              <a:buNone/>
            </a:pPr>
            <a:endParaRPr lang="en-IE" sz="1800" dirty="0"/>
          </a:p>
          <a:p>
            <a:pPr marL="0" indent="0">
              <a:buNone/>
            </a:pPr>
            <a:endParaRPr lang="en-US" sz="1800" dirty="0"/>
          </a:p>
        </p:txBody>
      </p:sp>
      <p:sp>
        <p:nvSpPr>
          <p:cNvPr id="4" name="Slide Number Placeholder 3"/>
          <p:cNvSpPr>
            <a:spLocks noGrp="1"/>
          </p:cNvSpPr>
          <p:nvPr>
            <p:ph type="sldNum" sz="quarter" idx="12"/>
          </p:nvPr>
        </p:nvSpPr>
        <p:spPr/>
        <p:txBody>
          <a:bodyPr/>
          <a:lstStyle/>
          <a:p>
            <a:fld id="{4AA5F8CA-0F33-4411-822A-05FF2EFCBC9C}" type="slidenum">
              <a:rPr lang="en-US" smtClean="0">
                <a:solidFill>
                  <a:prstClr val="black">
                    <a:alpha val="50000"/>
                  </a:prstClr>
                </a:solidFill>
              </a:rPr>
              <a:pPr/>
              <a:t>6</a:t>
            </a:fld>
            <a:endParaRPr lang="en-US">
              <a:solidFill>
                <a:prstClr val="black">
                  <a:alpha val="50000"/>
                </a:prstClr>
              </a:solidFill>
            </a:endParaRPr>
          </a:p>
        </p:txBody>
      </p:sp>
      <p:sp>
        <p:nvSpPr>
          <p:cNvPr id="5" name="Rectangle 4"/>
          <p:cNvSpPr/>
          <p:nvPr/>
        </p:nvSpPr>
        <p:spPr>
          <a:xfrm>
            <a:off x="6411822" y="985355"/>
            <a:ext cx="6020128" cy="6186309"/>
          </a:xfrm>
          <a:prstGeom prst="rect">
            <a:avLst/>
          </a:prstGeom>
        </p:spPr>
        <p:txBody>
          <a:bodyPr wrap="square">
            <a:spAutoFit/>
          </a:bodyPr>
          <a:lstStyle/>
          <a:p>
            <a:pPr>
              <a:buNone/>
            </a:pPr>
            <a:r>
              <a:rPr lang="en-US" sz="900" dirty="0"/>
              <a:t>POST</a:t>
            </a:r>
          </a:p>
          <a:p>
            <a:pPr>
              <a:buNone/>
            </a:pPr>
            <a:r>
              <a:rPr lang="en-US" sz="900" dirty="0"/>
              <a:t>http</a:t>
            </a:r>
            <a:r>
              <a:rPr lang="en-US" sz="900" dirty="0" smtClean="0"/>
              <a:t>://xx.yy.tt.rr:30274/nbi/api/v4/hub</a:t>
            </a:r>
            <a:endParaRPr lang="en-US" sz="900" dirty="0"/>
          </a:p>
          <a:p>
            <a:pPr>
              <a:buNone/>
            </a:pPr>
            <a:r>
              <a:rPr lang="en-US" sz="900" dirty="0" smtClean="0"/>
              <a:t>{</a:t>
            </a:r>
            <a:endParaRPr lang="en-US" sz="900" dirty="0"/>
          </a:p>
          <a:p>
            <a:pPr>
              <a:buNone/>
            </a:pPr>
            <a:r>
              <a:rPr lang="en-US" sz="900" dirty="0"/>
              <a:t>"callback": "</a:t>
            </a:r>
            <a:r>
              <a:rPr lang="en-US" sz="900" dirty="0" smtClean="0"/>
              <a:t>http://csmfportalhost:port/serviceOrderStateListener/listener/v1</a:t>
            </a:r>
            <a:r>
              <a:rPr lang="en-US" sz="900" dirty="0"/>
              <a:t>/",</a:t>
            </a:r>
          </a:p>
          <a:p>
            <a:pPr>
              <a:buNone/>
            </a:pPr>
            <a:r>
              <a:rPr lang="en-US" sz="900" dirty="0"/>
              <a:t>"query":"</a:t>
            </a:r>
            <a:r>
              <a:rPr lang="en-US" sz="900" dirty="0" err="1"/>
              <a:t>eventType</a:t>
            </a:r>
            <a:r>
              <a:rPr lang="en-US" sz="900" dirty="0"/>
              <a:t> = </a:t>
            </a:r>
            <a:r>
              <a:rPr lang="en-US" sz="900" dirty="0" err="1"/>
              <a:t>ServiceOrderStateChangeNotification</a:t>
            </a:r>
            <a:r>
              <a:rPr lang="en-US" sz="900" dirty="0"/>
              <a:t>"</a:t>
            </a:r>
          </a:p>
          <a:p>
            <a:pPr>
              <a:buNone/>
            </a:pPr>
            <a:r>
              <a:rPr lang="en-US" sz="900" dirty="0" smtClean="0"/>
              <a:t>}</a:t>
            </a:r>
            <a:endParaRPr lang="en-US" sz="900" dirty="0"/>
          </a:p>
          <a:p>
            <a:pPr>
              <a:buNone/>
            </a:pPr>
            <a:r>
              <a:rPr lang="en-US" sz="900" dirty="0"/>
              <a:t>POST</a:t>
            </a:r>
          </a:p>
          <a:p>
            <a:pPr>
              <a:buNone/>
            </a:pPr>
            <a:r>
              <a:rPr lang="en-US" sz="900" dirty="0"/>
              <a:t>http://</a:t>
            </a:r>
            <a:r>
              <a:rPr lang="en-US" sz="900" dirty="0" smtClean="0"/>
              <a:t>xx.yy.tt.rr:30274/nbi/api/v3/hub</a:t>
            </a:r>
            <a:endParaRPr lang="en-US" sz="900" dirty="0"/>
          </a:p>
          <a:p>
            <a:pPr>
              <a:buNone/>
            </a:pPr>
            <a:r>
              <a:rPr lang="en-US" sz="900" dirty="0"/>
              <a:t>{</a:t>
            </a:r>
          </a:p>
          <a:p>
            <a:pPr>
              <a:buNone/>
            </a:pPr>
            <a:r>
              <a:rPr lang="en-US" sz="900" dirty="0"/>
              <a:t>"callback": "</a:t>
            </a:r>
            <a:r>
              <a:rPr lang="en-US" sz="900" dirty="0" smtClean="0"/>
              <a:t>http://csmfportalhost:port/ServiceAttributeValueChangeListener/listener/v1</a:t>
            </a:r>
            <a:r>
              <a:rPr lang="en-US" sz="900" dirty="0"/>
              <a:t>/",</a:t>
            </a:r>
          </a:p>
          <a:p>
            <a:pPr>
              <a:buNone/>
            </a:pPr>
            <a:r>
              <a:rPr lang="en-US" sz="900" dirty="0"/>
              <a:t>"query":"</a:t>
            </a:r>
            <a:r>
              <a:rPr lang="en-US" sz="900" dirty="0" err="1"/>
              <a:t>eventType</a:t>
            </a:r>
            <a:r>
              <a:rPr lang="en-US" sz="900" dirty="0"/>
              <a:t> = </a:t>
            </a:r>
            <a:r>
              <a:rPr lang="en-US" sz="900" dirty="0" smtClean="0"/>
              <a:t>ServiceCreationNotification,ServiceAttributeValueChangeNotification</a:t>
            </a:r>
            <a:r>
              <a:rPr lang="en-US" sz="900" dirty="0"/>
              <a:t>, </a:t>
            </a:r>
            <a:r>
              <a:rPr lang="en-US" sz="900" dirty="0" err="1"/>
              <a:t>ServiceRemoveNotification</a:t>
            </a:r>
            <a:r>
              <a:rPr lang="en-US" sz="900" dirty="0"/>
              <a:t>"</a:t>
            </a:r>
          </a:p>
          <a:p>
            <a:pPr>
              <a:buNone/>
            </a:pPr>
            <a:r>
              <a:rPr lang="en-US" sz="900" dirty="0" smtClean="0"/>
              <a:t>}</a:t>
            </a:r>
            <a:endParaRPr lang="en-US" sz="900" dirty="0"/>
          </a:p>
          <a:p>
            <a:pPr>
              <a:buNone/>
            </a:pPr>
            <a:r>
              <a:rPr lang="en-US" sz="900" dirty="0"/>
              <a:t>GET</a:t>
            </a:r>
          </a:p>
          <a:p>
            <a:pPr>
              <a:buNone/>
            </a:pPr>
            <a:r>
              <a:rPr lang="en-US" sz="900" dirty="0"/>
              <a:t>http</a:t>
            </a:r>
            <a:r>
              <a:rPr lang="en-US" sz="900" dirty="0" smtClean="0"/>
              <a:t>://xx.yy.tt.rr:30274/nbi/api/v4/hub</a:t>
            </a:r>
            <a:endParaRPr lang="en-US" sz="900" dirty="0"/>
          </a:p>
          <a:p>
            <a:pPr>
              <a:buNone/>
            </a:pPr>
            <a:endParaRPr lang="en-US" sz="900" dirty="0"/>
          </a:p>
          <a:p>
            <a:pPr>
              <a:buNone/>
            </a:pPr>
            <a:r>
              <a:rPr lang="en-US" sz="900" dirty="0"/>
              <a:t>[</a:t>
            </a:r>
          </a:p>
          <a:p>
            <a:pPr>
              <a:buNone/>
            </a:pPr>
            <a:r>
              <a:rPr lang="en-US" sz="900" dirty="0"/>
              <a:t>    {</a:t>
            </a:r>
          </a:p>
          <a:p>
            <a:pPr>
              <a:buNone/>
            </a:pPr>
            <a:r>
              <a:rPr lang="en-US" sz="900" dirty="0"/>
              <a:t>        "id": "5c654c228ffdcd0001d11ba2",</a:t>
            </a:r>
          </a:p>
          <a:p>
            <a:pPr>
              <a:buNone/>
            </a:pPr>
            <a:r>
              <a:rPr lang="en-US" sz="900" dirty="0"/>
              <a:t>        "callback": "</a:t>
            </a:r>
            <a:r>
              <a:rPr lang="en-US" sz="900" dirty="0" smtClean="0"/>
              <a:t>http://csmfportalhost:port/serviceOrderStateListener/listener/v1</a:t>
            </a:r>
            <a:r>
              <a:rPr lang="en-US" sz="900" dirty="0"/>
              <a:t>/",</a:t>
            </a:r>
          </a:p>
          <a:p>
            <a:pPr>
              <a:buNone/>
            </a:pPr>
            <a:r>
              <a:rPr lang="en-US" sz="900" dirty="0"/>
              <a:t>        "query": "</a:t>
            </a:r>
            <a:r>
              <a:rPr lang="en-US" sz="900" dirty="0" err="1"/>
              <a:t>eventType</a:t>
            </a:r>
            <a:r>
              <a:rPr lang="en-US" sz="900" dirty="0"/>
              <a:t>=</a:t>
            </a:r>
            <a:r>
              <a:rPr lang="en-US" sz="900" dirty="0" err="1"/>
              <a:t>ServiceOrderStateChangeNotification</a:t>
            </a:r>
            <a:r>
              <a:rPr lang="en-US" sz="900" dirty="0"/>
              <a:t>"</a:t>
            </a:r>
          </a:p>
          <a:p>
            <a:pPr>
              <a:buNone/>
            </a:pPr>
            <a:r>
              <a:rPr lang="en-US" sz="900" dirty="0"/>
              <a:t>    },</a:t>
            </a:r>
          </a:p>
          <a:p>
            <a:pPr>
              <a:buNone/>
            </a:pPr>
            <a:r>
              <a:rPr lang="en-US" sz="900" dirty="0"/>
              <a:t>    {</a:t>
            </a:r>
          </a:p>
          <a:p>
            <a:pPr>
              <a:buNone/>
            </a:pPr>
            <a:r>
              <a:rPr lang="en-US" sz="900" dirty="0"/>
              <a:t>        "id": "5c654d5e8ffdcd0001d11ba3",</a:t>
            </a:r>
          </a:p>
          <a:p>
            <a:pPr>
              <a:buNone/>
            </a:pPr>
            <a:r>
              <a:rPr lang="en-US" sz="900" dirty="0"/>
              <a:t>        "callback": "</a:t>
            </a:r>
            <a:r>
              <a:rPr lang="en-US" sz="900" dirty="0" smtClean="0"/>
              <a:t>http://csmfportalhost:port/ServiceAttributeValueChangeListener/listener/v1</a:t>
            </a:r>
            <a:r>
              <a:rPr lang="en-US" sz="900" dirty="0"/>
              <a:t>/",</a:t>
            </a:r>
          </a:p>
          <a:p>
            <a:pPr>
              <a:buNone/>
            </a:pPr>
            <a:r>
              <a:rPr lang="en-US" sz="900" dirty="0"/>
              <a:t>        "query": "</a:t>
            </a:r>
            <a:r>
              <a:rPr lang="en-US" sz="900" dirty="0" err="1" smtClean="0"/>
              <a:t>eventType</a:t>
            </a:r>
            <a:r>
              <a:rPr lang="en-US" sz="900" dirty="0"/>
              <a:t>= ServiceCreationNotification,ServiceAttributeValueChangeNotification, </a:t>
            </a:r>
            <a:r>
              <a:rPr lang="en-US" sz="900" dirty="0" err="1" smtClean="0"/>
              <a:t>ServiceRemoveNotification</a:t>
            </a:r>
            <a:r>
              <a:rPr lang="en-US" sz="900" dirty="0" smtClean="0"/>
              <a:t>"</a:t>
            </a:r>
            <a:endParaRPr lang="en-US" sz="900" dirty="0"/>
          </a:p>
          <a:p>
            <a:pPr>
              <a:buNone/>
            </a:pPr>
            <a:r>
              <a:rPr lang="en-US" sz="900" dirty="0"/>
              <a:t>    }</a:t>
            </a:r>
          </a:p>
          <a:p>
            <a:pPr>
              <a:buNone/>
            </a:pPr>
            <a:r>
              <a:rPr lang="en-US" sz="900" dirty="0" smtClean="0"/>
              <a:t>]</a:t>
            </a:r>
          </a:p>
          <a:p>
            <a:pPr>
              <a:buNone/>
            </a:pPr>
            <a:endParaRPr lang="en-IE" sz="900" dirty="0"/>
          </a:p>
          <a:p>
            <a:pPr>
              <a:buNone/>
            </a:pPr>
            <a:r>
              <a:rPr lang="en-IE" sz="900" dirty="0" smtClean="0"/>
              <a:t>Then NBI POST </a:t>
            </a:r>
            <a:r>
              <a:rPr lang="en-US" sz="900" dirty="0" smtClean="0"/>
              <a:t>http://csmfportalhost:port/serviceOrderStateListener/listener/v1</a:t>
            </a:r>
            <a:endParaRPr lang="en-IE" sz="900" dirty="0" smtClean="0"/>
          </a:p>
          <a:p>
            <a:pPr>
              <a:buNone/>
            </a:pPr>
            <a:r>
              <a:rPr lang="en-US" sz="900" dirty="0" smtClean="0"/>
              <a:t>{ </a:t>
            </a:r>
            <a:endParaRPr lang="en-US" sz="900" dirty="0"/>
          </a:p>
          <a:p>
            <a:pPr>
              <a:buNone/>
            </a:pPr>
            <a:r>
              <a:rPr lang="en-US" sz="900" dirty="0"/>
              <a:t>  "</a:t>
            </a:r>
            <a:r>
              <a:rPr lang="en-US" sz="900" dirty="0" err="1"/>
              <a:t>eventType</a:t>
            </a:r>
            <a:r>
              <a:rPr lang="en-US" sz="900" dirty="0"/>
              <a:t>": </a:t>
            </a:r>
            <a:r>
              <a:rPr lang="en-US" sz="900" dirty="0" smtClean="0"/>
              <a:t>“</a:t>
            </a:r>
            <a:r>
              <a:rPr lang="en-US" sz="900" dirty="0" err="1" smtClean="0"/>
              <a:t>ServiceOrderStateChangeNotification</a:t>
            </a:r>
            <a:r>
              <a:rPr lang="en-US" sz="900" dirty="0" smtClean="0"/>
              <a:t>",</a:t>
            </a:r>
            <a:endParaRPr lang="en-US" sz="900" dirty="0"/>
          </a:p>
          <a:p>
            <a:pPr>
              <a:buNone/>
            </a:pPr>
            <a:r>
              <a:rPr lang="en-US" sz="900" dirty="0"/>
              <a:t>  "</a:t>
            </a:r>
            <a:r>
              <a:rPr lang="en-US" sz="900" dirty="0" err="1"/>
              <a:t>eventDate</a:t>
            </a:r>
            <a:r>
              <a:rPr lang="en-US" sz="900" dirty="0"/>
              <a:t>": "</a:t>
            </a:r>
            <a:r>
              <a:rPr lang="en-US" sz="900" dirty="0" smtClean="0"/>
              <a:t>2019-02-21T14:21:31.740Z</a:t>
            </a:r>
            <a:r>
              <a:rPr lang="en-US" sz="900" dirty="0"/>
              <a:t>",</a:t>
            </a:r>
          </a:p>
          <a:p>
            <a:pPr>
              <a:buNone/>
            </a:pPr>
            <a:r>
              <a:rPr lang="en-US" sz="900" dirty="0"/>
              <a:t>  "</a:t>
            </a:r>
            <a:r>
              <a:rPr lang="en-US" sz="900" dirty="0" err="1"/>
              <a:t>eventId</a:t>
            </a:r>
            <a:r>
              <a:rPr lang="en-US" sz="900" dirty="0"/>
              <a:t>": "34556",</a:t>
            </a:r>
          </a:p>
          <a:p>
            <a:pPr>
              <a:buNone/>
            </a:pPr>
            <a:r>
              <a:rPr lang="en-US" sz="900" dirty="0"/>
              <a:t>  </a:t>
            </a:r>
            <a:r>
              <a:rPr lang="en-US" sz="900" dirty="0" smtClean="0"/>
              <a:t> “event": {</a:t>
            </a:r>
            <a:r>
              <a:rPr lang="en-US" sz="900" dirty="0"/>
              <a:t>"id": "5af2e0914bf3d66721c09c3f",</a:t>
            </a:r>
          </a:p>
          <a:p>
            <a:pPr>
              <a:buNone/>
            </a:pPr>
            <a:r>
              <a:rPr lang="en-US" sz="900" dirty="0"/>
              <a:t> </a:t>
            </a:r>
            <a:r>
              <a:rPr lang="en-US" sz="900" dirty="0" smtClean="0"/>
              <a:t>                    "</a:t>
            </a:r>
            <a:r>
              <a:rPr lang="en-US" sz="900" dirty="0" err="1"/>
              <a:t>href</a:t>
            </a:r>
            <a:r>
              <a:rPr lang="en-US" sz="900" dirty="0"/>
              <a:t>": "</a:t>
            </a:r>
            <a:r>
              <a:rPr lang="en-US" sz="900" dirty="0" err="1" smtClean="0"/>
              <a:t>serviceOrder</a:t>
            </a:r>
            <a:r>
              <a:rPr lang="en-US" sz="900" dirty="0" smtClean="0"/>
              <a:t>/5af2e0914bf3d66721c09c3f",</a:t>
            </a:r>
          </a:p>
          <a:p>
            <a:pPr>
              <a:buNone/>
            </a:pPr>
            <a:r>
              <a:rPr lang="en-US" sz="900" dirty="0"/>
              <a:t> </a:t>
            </a:r>
            <a:r>
              <a:rPr lang="en-US" sz="900" dirty="0" smtClean="0"/>
              <a:t>                    "</a:t>
            </a:r>
            <a:r>
              <a:rPr lang="en-US" sz="900" dirty="0" err="1" smtClean="0"/>
              <a:t>externalId</a:t>
            </a:r>
            <a:r>
              <a:rPr lang="en-US" sz="900" dirty="0" smtClean="0"/>
              <a:t>": " CSMF_Portal_TrackindId3584 ",</a:t>
            </a:r>
          </a:p>
          <a:p>
            <a:pPr>
              <a:buNone/>
            </a:pPr>
            <a:r>
              <a:rPr lang="en-US" sz="900" dirty="0"/>
              <a:t> </a:t>
            </a:r>
            <a:r>
              <a:rPr lang="en-US" sz="900" dirty="0" smtClean="0"/>
              <a:t>                    "state": “COMPLETED",</a:t>
            </a:r>
          </a:p>
          <a:p>
            <a:pPr>
              <a:buNone/>
            </a:pPr>
            <a:r>
              <a:rPr lang="en-US" sz="900" dirty="0"/>
              <a:t> </a:t>
            </a:r>
            <a:r>
              <a:rPr lang="en-US" sz="900" dirty="0" smtClean="0"/>
              <a:t>                    </a:t>
            </a:r>
            <a:r>
              <a:rPr lang="en-IE" sz="900" dirty="0" smtClean="0"/>
              <a:t>"</a:t>
            </a:r>
            <a:r>
              <a:rPr lang="en-IE" sz="900" dirty="0" err="1"/>
              <a:t>orderDate</a:t>
            </a:r>
            <a:r>
              <a:rPr lang="en-IE" sz="900" dirty="0"/>
              <a:t>": "</a:t>
            </a:r>
            <a:r>
              <a:rPr lang="en-IE" sz="900" dirty="0" smtClean="0"/>
              <a:t>2019-02-21T13:39:20.540Z",</a:t>
            </a:r>
          </a:p>
          <a:p>
            <a:pPr>
              <a:buNone/>
            </a:pPr>
            <a:r>
              <a:rPr lang="en-IE" sz="900" dirty="0"/>
              <a:t> </a:t>
            </a:r>
            <a:r>
              <a:rPr lang="en-IE" sz="900" dirty="0" smtClean="0"/>
              <a:t>                    "</a:t>
            </a:r>
            <a:r>
              <a:rPr lang="en-IE" sz="900" dirty="0" err="1" smtClean="0"/>
              <a:t>completionDateTime</a:t>
            </a:r>
            <a:r>
              <a:rPr lang="en-IE" sz="900" dirty="0" smtClean="0"/>
              <a:t>": "2019-02-21T13:45:39.919Z</a:t>
            </a:r>
          </a:p>
          <a:p>
            <a:pPr lvl="1">
              <a:buNone/>
            </a:pPr>
            <a:r>
              <a:rPr lang="en-IE" sz="900" dirty="0" smtClean="0"/>
              <a:t>}</a:t>
            </a:r>
            <a:endParaRPr lang="en-US" sz="900" dirty="0"/>
          </a:p>
          <a:p>
            <a:pPr>
              <a:buNone/>
            </a:pPr>
            <a:r>
              <a:rPr lang="en-US" sz="900" dirty="0"/>
              <a:t>}</a:t>
            </a:r>
          </a:p>
          <a:p>
            <a:pPr>
              <a:buNone/>
            </a:pPr>
            <a:endParaRPr lang="en-US" sz="900" dirty="0"/>
          </a:p>
        </p:txBody>
      </p:sp>
    </p:spTree>
    <p:extLst>
      <p:ext uri="{BB962C8B-B14F-4D97-AF65-F5344CB8AC3E}">
        <p14:creationId xmlns:p14="http://schemas.microsoft.com/office/powerpoint/2010/main" val="4037924897"/>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ounded Rectangle 85"/>
          <p:cNvSpPr/>
          <p:nvPr/>
        </p:nvSpPr>
        <p:spPr>
          <a:xfrm>
            <a:off x="60258" y="1513980"/>
            <a:ext cx="5346557" cy="4176458"/>
          </a:xfrm>
          <a:prstGeom prst="round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2" name="Subtitle 1">
            <a:extLst>
              <a:ext uri="{FF2B5EF4-FFF2-40B4-BE49-F238E27FC236}">
                <a16:creationId xmlns:a16="http://schemas.microsoft.com/office/drawing/2014/main" xmlns="" id="{AEA51122-3ABF-4B4A-8545-1D4233213647}"/>
              </a:ext>
            </a:extLst>
          </p:cNvPr>
          <p:cNvSpPr>
            <a:spLocks noGrp="1"/>
          </p:cNvSpPr>
          <p:nvPr>
            <p:ph type="subTitle" idx="1"/>
          </p:nvPr>
        </p:nvSpPr>
        <p:spPr>
          <a:xfrm>
            <a:off x="730478" y="123775"/>
            <a:ext cx="10736446" cy="993012"/>
          </a:xfrm>
        </p:spPr>
        <p:txBody>
          <a:bodyPr/>
          <a:lstStyle/>
          <a:p>
            <a:r>
              <a:rPr lang="en-IE" dirty="0" smtClean="0">
                <a:solidFill>
                  <a:schemeClr val="bg1"/>
                </a:solidFill>
              </a:rPr>
              <a:t>Service Inventory API REST API Sequence Diagram </a:t>
            </a:r>
            <a:endParaRPr lang="en-US" dirty="0">
              <a:solidFill>
                <a:schemeClr val="bg1"/>
              </a:solidFill>
            </a:endParaRPr>
          </a:p>
        </p:txBody>
      </p:sp>
      <p:sp>
        <p:nvSpPr>
          <p:cNvPr id="8" name="TextBox 7">
            <a:extLst>
              <a:ext uri="{FF2B5EF4-FFF2-40B4-BE49-F238E27FC236}">
                <a16:creationId xmlns:a16="http://schemas.microsoft.com/office/drawing/2014/main" xmlns="" id="{D8536F3D-D0C8-B447-A64B-59D377EA5296}"/>
              </a:ext>
            </a:extLst>
          </p:cNvPr>
          <p:cNvSpPr txBox="1"/>
          <p:nvPr/>
        </p:nvSpPr>
        <p:spPr>
          <a:xfrm>
            <a:off x="5659769" y="-1188256"/>
            <a:ext cx="184659" cy="528144"/>
          </a:xfrm>
          <a:prstGeom prst="rect">
            <a:avLst/>
          </a:prstGeom>
          <a:noFill/>
        </p:spPr>
        <p:txBody>
          <a:bodyPr wrap="none" rtlCol="0">
            <a:spAutoFit/>
          </a:bodyPr>
          <a:lstStyle/>
          <a:p>
            <a:pPr fontAlgn="auto">
              <a:lnSpc>
                <a:spcPts val="3439"/>
              </a:lnSpc>
              <a:spcBef>
                <a:spcPts val="0"/>
              </a:spcBef>
              <a:spcAft>
                <a:spcPts val="0"/>
              </a:spcAft>
              <a:buClrTx/>
              <a:buNone/>
            </a:pPr>
            <a:endParaRPr lang="en-US" sz="3199" b="0" dirty="0">
              <a:solidFill>
                <a:prstClr val="black"/>
              </a:solidFill>
              <a:latin typeface="Microsoft YaHei" panose="020B0503020204020204" pitchFamily="34" charset="-122"/>
              <a:ea typeface="Microsoft YaHei" panose="020B0503020204020204" pitchFamily="34" charset="-122"/>
            </a:endParaRPr>
          </a:p>
        </p:txBody>
      </p:sp>
      <p:sp>
        <p:nvSpPr>
          <p:cNvPr id="11" name="Rectangle 10"/>
          <p:cNvSpPr/>
          <p:nvPr/>
        </p:nvSpPr>
        <p:spPr>
          <a:xfrm>
            <a:off x="4301447" y="999023"/>
            <a:ext cx="6993845"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2" name="Rectangle 11"/>
          <p:cNvSpPr/>
          <p:nvPr/>
        </p:nvSpPr>
        <p:spPr>
          <a:xfrm>
            <a:off x="444078" y="999023"/>
            <a:ext cx="2184796"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3" name="TextBox 12"/>
          <p:cNvSpPr txBox="1"/>
          <p:nvPr/>
        </p:nvSpPr>
        <p:spPr>
          <a:xfrm>
            <a:off x="7714071"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SO</a:t>
            </a:r>
            <a:endParaRPr lang="en-US" sz="1200" b="0" dirty="0">
              <a:solidFill>
                <a:prstClr val="black"/>
              </a:solidFill>
              <a:latin typeface="Calibri" panose="020F0502020204030204"/>
              <a:ea typeface="+mn-ea"/>
            </a:endParaRPr>
          </a:p>
        </p:txBody>
      </p:sp>
      <p:cxnSp>
        <p:nvCxnSpPr>
          <p:cNvPr id="18" name="Straight Connector 17"/>
          <p:cNvCxnSpPr/>
          <p:nvPr/>
        </p:nvCxnSpPr>
        <p:spPr>
          <a:xfrm>
            <a:off x="1663120" y="1493393"/>
            <a:ext cx="0" cy="31074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981580" y="2838325"/>
            <a:ext cx="3555536" cy="2245892"/>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"id": "c0c28751-97d3-42d5-ae01-77566dc533dc",</a:t>
            </a:r>
          </a:p>
          <a:p>
            <a:pPr fontAlgn="auto">
              <a:spcBef>
                <a:spcPts val="0"/>
              </a:spcBef>
              <a:spcAft>
                <a:spcPts val="0"/>
              </a:spcAft>
              <a:buClrTx/>
              <a:buNone/>
            </a:pPr>
            <a:r>
              <a:rPr lang="en-US" sz="1000" b="0" dirty="0">
                <a:solidFill>
                  <a:prstClr val="black"/>
                </a:solidFill>
                <a:latin typeface="Calibri" panose="020F0502020204030204"/>
                <a:ea typeface="+mn-ea"/>
              </a:rPr>
              <a:t>    "name": "SOTNVPNInfra-onap-11",</a:t>
            </a:r>
          </a:p>
          <a:p>
            <a:pPr fontAlgn="auto">
              <a:spcBef>
                <a:spcPts val="0"/>
              </a:spcBef>
              <a:spcAft>
                <a:spcPts val="0"/>
              </a:spcAft>
              <a:buClrTx/>
              <a:buNone/>
            </a:pPr>
            <a:r>
              <a:rPr lang="en-IE" sz="1000" b="0" dirty="0">
                <a:solidFill>
                  <a:prstClr val="black"/>
                </a:solidFill>
                <a:latin typeface="Calibri" panose="020F0502020204030204"/>
                <a:ea typeface="+mn-ea"/>
              </a:rPr>
              <a:t>    “state” : “active”</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serviceSpecification</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"id": "462f84e5-f0e5-44c5-ab95-38fb4bf77064",</a:t>
            </a:r>
          </a:p>
          <a:p>
            <a:pPr fontAlgn="auto">
              <a:spcBef>
                <a:spcPts val="0"/>
              </a:spcBef>
              <a:spcAft>
                <a:spcPts val="0"/>
              </a:spcAft>
              <a:buClrTx/>
              <a:buNone/>
            </a:pPr>
            <a:r>
              <a:rPr lang="en-US" sz="1000" b="0" dirty="0">
                <a:solidFill>
                  <a:prstClr val="black"/>
                </a:solidFill>
                <a:latin typeface="Calibri" panose="020F0502020204030204"/>
                <a:ea typeface="+mn-ea"/>
              </a:rPr>
              <a:t>      "@type": "</a:t>
            </a:r>
            <a:r>
              <a:rPr lang="en-US" sz="1000" b="0" dirty="0" err="1">
                <a:solidFill>
                  <a:prstClr val="black"/>
                </a:solidFill>
                <a:latin typeface="Calibri" panose="020F0502020204030204"/>
                <a:ea typeface="+mn-ea"/>
              </a:rPr>
              <a:t>ONAPservice</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a:t>
            </a:r>
            <a:r>
              <a:rPr lang="en-US" sz="1000" b="0" dirty="0" err="1">
                <a:solidFill>
                  <a:prstClr val="black"/>
                </a:solidFill>
                <a:latin typeface="Calibri" panose="020F0502020204030204"/>
                <a:ea typeface="+mn-ea"/>
              </a:rPr>
              <a:t>relatedParty</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"role": "</a:t>
            </a:r>
            <a:r>
              <a:rPr lang="en-US" sz="1000" b="0" dirty="0" err="1">
                <a:solidFill>
                  <a:prstClr val="black"/>
                </a:solidFill>
                <a:latin typeface="Calibri" panose="020F0502020204030204"/>
                <a:ea typeface="+mn-ea"/>
              </a:rPr>
              <a:t>ONAPcustomer</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"id": "Orange"</a:t>
            </a:r>
          </a:p>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hasStarted</a:t>
            </a:r>
            <a:r>
              <a:rPr lang="en-US" sz="1000" b="0" dirty="0">
                <a:solidFill>
                  <a:prstClr val="black"/>
                </a:solidFill>
                <a:latin typeface="Calibri" panose="020F0502020204030204"/>
                <a:ea typeface="+mn-ea"/>
              </a:rPr>
              <a:t>": "yes“,</a:t>
            </a:r>
          </a:p>
          <a:p>
            <a:pPr fontAlgn="auto">
              <a:spcBef>
                <a:spcPts val="0"/>
              </a:spcBef>
              <a:spcAft>
                <a:spcPts val="0"/>
              </a:spcAft>
              <a:buClrTx/>
              <a:buNone/>
            </a:pPr>
            <a:r>
              <a:rPr lang="en-IE" sz="1000" b="0" dirty="0">
                <a:solidFill>
                  <a:prstClr val="black"/>
                </a:solidFill>
                <a:latin typeface="Calibri" panose="020F0502020204030204"/>
                <a:ea typeface="+mn-ea"/>
              </a:rPr>
              <a:t>…….</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a:t>
            </a:r>
          </a:p>
        </p:txBody>
      </p:sp>
      <p:cxnSp>
        <p:nvCxnSpPr>
          <p:cNvPr id="24" name="Straight Arrow Connector 23"/>
          <p:cNvCxnSpPr/>
          <p:nvPr/>
        </p:nvCxnSpPr>
        <p:spPr>
          <a:xfrm flipH="1">
            <a:off x="1682431" y="2032846"/>
            <a:ext cx="3758032"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098932" y="1764651"/>
            <a:ext cx="2766149"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a:t>
            </a:r>
            <a:r>
              <a:rPr lang="en-IE" sz="1000" dirty="0" err="1" smtClean="0">
                <a:solidFill>
                  <a:prstClr val="black"/>
                </a:solidFill>
                <a:latin typeface="Calibri" panose="020F0502020204030204"/>
                <a:ea typeface="+mn-ea"/>
              </a:rPr>
              <a:t>nbi</a:t>
            </a:r>
            <a:r>
              <a:rPr lang="en-IE" sz="1000" dirty="0" smtClean="0">
                <a:solidFill>
                  <a:prstClr val="black"/>
                </a:solidFill>
                <a:latin typeface="Calibri" panose="020F0502020204030204"/>
                <a:ea typeface="+mn-ea"/>
              </a:rPr>
              <a:t>/</a:t>
            </a:r>
            <a:r>
              <a:rPr lang="en-IE" sz="1000" dirty="0" err="1" smtClean="0">
                <a:solidFill>
                  <a:prstClr val="black"/>
                </a:solidFill>
                <a:latin typeface="Calibri" panose="020F0502020204030204"/>
                <a:ea typeface="+mn-ea"/>
              </a:rPr>
              <a:t>api</a:t>
            </a:r>
            <a:r>
              <a:rPr lang="en-IE" sz="1000" dirty="0" smtClean="0">
                <a:solidFill>
                  <a:prstClr val="black"/>
                </a:solidFill>
                <a:latin typeface="Calibri" panose="020F0502020204030204"/>
                <a:ea typeface="+mn-ea"/>
              </a:rPr>
              <a:t>/v4/service</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serviceInstanceId</a:t>
            </a:r>
            <a:r>
              <a:rPr lang="en-IE" sz="1000" dirty="0">
                <a:solidFill>
                  <a:prstClr val="black"/>
                </a:solidFill>
                <a:latin typeface="Calibri" panose="020F0502020204030204"/>
                <a:ea typeface="+mn-ea"/>
              </a:rPr>
              <a:t>}</a:t>
            </a:r>
            <a:endParaRPr lang="en-US" sz="1000" dirty="0">
              <a:solidFill>
                <a:prstClr val="black"/>
              </a:solidFill>
              <a:latin typeface="Calibri" panose="020F0502020204030204"/>
              <a:ea typeface="+mn-ea"/>
            </a:endParaRPr>
          </a:p>
        </p:txBody>
      </p:sp>
      <p:cxnSp>
        <p:nvCxnSpPr>
          <p:cNvPr id="34" name="Straight Connector 33"/>
          <p:cNvCxnSpPr/>
          <p:nvPr/>
        </p:nvCxnSpPr>
        <p:spPr>
          <a:xfrm flipH="1">
            <a:off x="5417498" y="1456781"/>
            <a:ext cx="1266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63120" y="1493392"/>
            <a:ext cx="0" cy="4909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111627" y="1456781"/>
            <a:ext cx="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0619410" y="1462387"/>
            <a:ext cx="0" cy="4940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5440464" y="1797865"/>
            <a:ext cx="6755101" cy="2713233"/>
          </a:xfrm>
          <a:prstGeom prst="roundRect">
            <a:avLst/>
          </a:prstGeom>
          <a:solidFill>
            <a:srgbClr val="00B0F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66" name="TextBox 65"/>
          <p:cNvSpPr txBox="1"/>
          <p:nvPr/>
        </p:nvSpPr>
        <p:spPr>
          <a:xfrm>
            <a:off x="10213064" y="1179890"/>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A&amp;AI</a:t>
            </a:r>
            <a:endParaRPr lang="en-US" sz="1200" b="0" dirty="0">
              <a:solidFill>
                <a:prstClr val="black"/>
              </a:solidFill>
              <a:latin typeface="Calibri" panose="020F0502020204030204"/>
              <a:ea typeface="+mn-ea"/>
            </a:endParaRPr>
          </a:p>
        </p:txBody>
      </p:sp>
      <p:sp>
        <p:nvSpPr>
          <p:cNvPr id="70" name="TextBox 69"/>
          <p:cNvSpPr txBox="1"/>
          <p:nvPr/>
        </p:nvSpPr>
        <p:spPr>
          <a:xfrm>
            <a:off x="4515878" y="1210896"/>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External API</a:t>
            </a:r>
            <a:endParaRPr lang="en-US" sz="1200" b="0" dirty="0">
              <a:solidFill>
                <a:prstClr val="black"/>
              </a:solidFill>
              <a:latin typeface="Calibri" panose="020F0502020204030204"/>
              <a:ea typeface="+mn-ea"/>
            </a:endParaRPr>
          </a:p>
        </p:txBody>
      </p:sp>
      <p:sp>
        <p:nvSpPr>
          <p:cNvPr id="71" name="TextBox 70"/>
          <p:cNvSpPr txBox="1"/>
          <p:nvPr/>
        </p:nvSpPr>
        <p:spPr>
          <a:xfrm>
            <a:off x="647254" y="1247508"/>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BSS</a:t>
            </a:r>
            <a:endParaRPr lang="en-US" sz="1200" b="0" dirty="0">
              <a:solidFill>
                <a:prstClr val="black"/>
              </a:solidFill>
              <a:latin typeface="Calibri" panose="020F0502020204030204"/>
              <a:ea typeface="+mn-ea"/>
            </a:endParaRPr>
          </a:p>
        </p:txBody>
      </p:sp>
      <p:sp>
        <p:nvSpPr>
          <p:cNvPr id="72" name="TextBox 71"/>
          <p:cNvSpPr txBox="1"/>
          <p:nvPr/>
        </p:nvSpPr>
        <p:spPr>
          <a:xfrm>
            <a:off x="6938695" y="934996"/>
            <a:ext cx="2438083" cy="369188"/>
          </a:xfrm>
          <a:prstGeom prst="rect">
            <a:avLst/>
          </a:prstGeom>
          <a:noFill/>
        </p:spPr>
        <p:txBody>
          <a:bodyPr wrap="square" rtlCol="0">
            <a:spAutoFit/>
          </a:bodyPr>
          <a:lstStyle/>
          <a:p>
            <a:pPr fontAlgn="auto">
              <a:spcBef>
                <a:spcPts val="0"/>
              </a:spcBef>
              <a:spcAft>
                <a:spcPts val="0"/>
              </a:spcAft>
              <a:buClrTx/>
              <a:buNone/>
            </a:pPr>
            <a:r>
              <a:rPr lang="en-IE" sz="1799" b="0" dirty="0">
                <a:solidFill>
                  <a:prstClr val="black"/>
                </a:solidFill>
                <a:latin typeface="Calibri" panose="020F0502020204030204"/>
                <a:ea typeface="+mn-ea"/>
              </a:rPr>
              <a:t>ONAP</a:t>
            </a:r>
            <a:endParaRPr lang="en-US" sz="1799" b="0" dirty="0">
              <a:solidFill>
                <a:prstClr val="black"/>
              </a:solidFill>
              <a:latin typeface="Calibri" panose="020F0502020204030204"/>
              <a:ea typeface="+mn-ea"/>
            </a:endParaRPr>
          </a:p>
        </p:txBody>
      </p:sp>
      <p:sp>
        <p:nvSpPr>
          <p:cNvPr id="85" name="TextBox 84"/>
          <p:cNvSpPr txBox="1"/>
          <p:nvPr/>
        </p:nvSpPr>
        <p:spPr>
          <a:xfrm>
            <a:off x="148070" y="2638349"/>
            <a:ext cx="1445543" cy="2707376"/>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The BSS can access ONAP to view service instance data in relation to Service created as a result of Service Orders. This can allow a BSS to provide details on a Customer Service Instance direct to the Customer via a Self-Service. Information can include current Service Instance State, history on which Service Specification version was used to instantiate the service. </a:t>
            </a:r>
          </a:p>
        </p:txBody>
      </p:sp>
      <p:sp>
        <p:nvSpPr>
          <p:cNvPr id="88" name="TextBox 87"/>
          <p:cNvSpPr txBox="1"/>
          <p:nvPr/>
        </p:nvSpPr>
        <p:spPr>
          <a:xfrm>
            <a:off x="10568617" y="2781251"/>
            <a:ext cx="1652239" cy="861438"/>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ONAP validates the Service Instance Id exists in A&amp;AI and retrieves the corresponding service Instance details.</a:t>
            </a:r>
          </a:p>
        </p:txBody>
      </p:sp>
      <p:pic>
        <p:nvPicPr>
          <p:cNvPr id="3" name="Picture 2"/>
          <p:cNvPicPr>
            <a:picLocks noChangeAspect="1"/>
          </p:cNvPicPr>
          <p:nvPr/>
        </p:nvPicPr>
        <p:blipFill>
          <a:blip r:embed="rId2"/>
          <a:stretch>
            <a:fillRect/>
          </a:stretch>
        </p:blipFill>
        <p:spPr>
          <a:xfrm>
            <a:off x="275565" y="1788798"/>
            <a:ext cx="1133032" cy="866437"/>
          </a:xfrm>
          <a:prstGeom prst="rect">
            <a:avLst/>
          </a:prstGeom>
        </p:spPr>
      </p:pic>
      <p:cxnSp>
        <p:nvCxnSpPr>
          <p:cNvPr id="46" name="Straight Connector 45"/>
          <p:cNvCxnSpPr/>
          <p:nvPr/>
        </p:nvCxnSpPr>
        <p:spPr>
          <a:xfrm>
            <a:off x="9310810" y="1439631"/>
            <a:ext cx="0" cy="5030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992353"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SDC</a:t>
            </a:r>
            <a:endParaRPr lang="en-US" sz="1200" b="0" dirty="0">
              <a:solidFill>
                <a:prstClr val="black"/>
              </a:solidFill>
              <a:latin typeface="Calibri" panose="020F0502020204030204"/>
              <a:ea typeface="+mn-ea"/>
            </a:endParaRPr>
          </a:p>
        </p:txBody>
      </p:sp>
      <p:sp>
        <p:nvSpPr>
          <p:cNvPr id="56" name="TextBox 55"/>
          <p:cNvSpPr txBox="1"/>
          <p:nvPr/>
        </p:nvSpPr>
        <p:spPr>
          <a:xfrm>
            <a:off x="2194963" y="2529988"/>
            <a:ext cx="3544716"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Return Service Instance Details</a:t>
            </a:r>
            <a:endParaRPr lang="en-US" sz="1000" dirty="0">
              <a:solidFill>
                <a:prstClr val="black"/>
              </a:solidFill>
              <a:latin typeface="Calibri" panose="020F0502020204030204"/>
              <a:ea typeface="+mn-ea"/>
            </a:endParaRPr>
          </a:p>
        </p:txBody>
      </p:sp>
      <p:cxnSp>
        <p:nvCxnSpPr>
          <p:cNvPr id="41" name="Straight Arrow Connector 40"/>
          <p:cNvCxnSpPr/>
          <p:nvPr/>
        </p:nvCxnSpPr>
        <p:spPr>
          <a:xfrm flipH="1" flipV="1">
            <a:off x="5440464" y="2460393"/>
            <a:ext cx="5171211" cy="37465"/>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407194" y="2046249"/>
            <a:ext cx="52532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/business/customers/customer/{global-customer-id}/service-subscriptions/service-subscription/{service-type}/service-instances/service-instance/{service-instance-id}</a:t>
            </a:r>
            <a:endParaRPr lang="en-US" sz="1000" dirty="0">
              <a:solidFill>
                <a:prstClr val="black"/>
              </a:solidFill>
              <a:latin typeface="Calibri" panose="020F0502020204030204"/>
              <a:ea typeface="+mn-ea"/>
            </a:endParaRPr>
          </a:p>
        </p:txBody>
      </p:sp>
      <p:cxnSp>
        <p:nvCxnSpPr>
          <p:cNvPr id="43" name="Straight Arrow Connector 42"/>
          <p:cNvCxnSpPr/>
          <p:nvPr/>
        </p:nvCxnSpPr>
        <p:spPr>
          <a:xfrm flipH="1">
            <a:off x="1676830" y="2781313"/>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a:stretch>
            <a:fillRect/>
          </a:stretch>
        </p:blipFill>
        <p:spPr>
          <a:xfrm>
            <a:off x="11010948" y="1899064"/>
            <a:ext cx="783055" cy="871566"/>
          </a:xfrm>
          <a:prstGeom prst="rect">
            <a:avLst/>
          </a:prstGeom>
        </p:spPr>
      </p:pic>
      <p:cxnSp>
        <p:nvCxnSpPr>
          <p:cNvPr id="31" name="Straight Arrow Connector 30"/>
          <p:cNvCxnSpPr/>
          <p:nvPr/>
        </p:nvCxnSpPr>
        <p:spPr>
          <a:xfrm flipH="1">
            <a:off x="5440464" y="2655233"/>
            <a:ext cx="517121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97459" y="2786921"/>
            <a:ext cx="3794035" cy="1630579"/>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"service-instance-id": " c0c28751-97d3-42d5-ae01-77566dc533dc ",</a:t>
            </a:r>
          </a:p>
          <a:p>
            <a:pPr fontAlgn="auto">
              <a:spcBef>
                <a:spcPts val="0"/>
              </a:spcBef>
              <a:spcAft>
                <a:spcPts val="0"/>
              </a:spcAft>
              <a:buClrTx/>
              <a:buNone/>
            </a:pPr>
            <a:r>
              <a:rPr lang="en-US" sz="1000" b="0" dirty="0">
                <a:solidFill>
                  <a:prstClr val="black"/>
                </a:solidFill>
                <a:latin typeface="Calibri" panose="020F0502020204030204"/>
                <a:ea typeface="+mn-ea"/>
              </a:rPr>
              <a:t>  "service-instance-name": " SOTNVPNInfra-onap-11 ",</a:t>
            </a:r>
          </a:p>
          <a:p>
            <a:pPr fontAlgn="auto">
              <a:spcBef>
                <a:spcPts val="0"/>
              </a:spcBef>
              <a:spcAft>
                <a:spcPts val="0"/>
              </a:spcAft>
              <a:buClrTx/>
              <a:buNone/>
            </a:pPr>
            <a:r>
              <a:rPr lang="en-US" sz="1000" b="0" dirty="0">
                <a:solidFill>
                  <a:prstClr val="black"/>
                </a:solidFill>
                <a:latin typeface="Calibri" panose="020F0502020204030204"/>
                <a:ea typeface="+mn-ea"/>
              </a:rPr>
              <a:t>  "environment-context": "</a:t>
            </a:r>
            <a:r>
              <a:rPr lang="en-US" sz="1000" b="0" dirty="0" err="1">
                <a:solidFill>
                  <a:prstClr val="black"/>
                </a:solidFill>
                <a:latin typeface="Calibri" panose="020F0502020204030204"/>
                <a:ea typeface="+mn-ea"/>
              </a:rPr>
              <a:t>General_Revenue</a:t>
            </a:r>
            <a:r>
              <a:rPr lang="en-US" sz="1000" b="0" dirty="0">
                <a:solidFill>
                  <a:prstClr val="black"/>
                </a:solidFill>
                <a:latin typeface="Calibri" panose="020F0502020204030204"/>
                <a:ea typeface="+mn-ea"/>
              </a:rPr>
              <a:t>-Bearing",</a:t>
            </a:r>
          </a:p>
          <a:p>
            <a:pPr fontAlgn="auto">
              <a:spcBef>
                <a:spcPts val="0"/>
              </a:spcBef>
              <a:spcAft>
                <a:spcPts val="0"/>
              </a:spcAft>
              <a:buClrTx/>
              <a:buNone/>
            </a:pPr>
            <a:r>
              <a:rPr lang="en-US" sz="1000" b="0" dirty="0">
                <a:solidFill>
                  <a:prstClr val="black"/>
                </a:solidFill>
                <a:latin typeface="Calibri" panose="020F0502020204030204"/>
                <a:ea typeface="+mn-ea"/>
              </a:rPr>
              <a:t>  "workload-context": "Production",</a:t>
            </a:r>
          </a:p>
          <a:p>
            <a:pPr fontAlgn="auto">
              <a:spcBef>
                <a:spcPts val="0"/>
              </a:spcBef>
              <a:spcAft>
                <a:spcPts val="0"/>
              </a:spcAft>
              <a:buClrTx/>
              <a:buNone/>
            </a:pPr>
            <a:r>
              <a:rPr lang="en-US" sz="1000" b="0" dirty="0">
                <a:solidFill>
                  <a:prstClr val="black"/>
                </a:solidFill>
                <a:latin typeface="Calibri" panose="020F0502020204030204"/>
                <a:ea typeface="+mn-ea"/>
              </a:rPr>
              <a:t>   "model-invariant-id": "f3ec9092-5c98-41f1-9fea-96be80abd064",</a:t>
            </a:r>
          </a:p>
          <a:p>
            <a:pPr fontAlgn="auto">
              <a:spcBef>
                <a:spcPts val="0"/>
              </a:spcBef>
              <a:spcAft>
                <a:spcPts val="0"/>
              </a:spcAft>
              <a:buClrTx/>
              <a:buNone/>
            </a:pPr>
            <a:r>
              <a:rPr lang="en-US" sz="1000" b="0" dirty="0">
                <a:solidFill>
                  <a:prstClr val="black"/>
                </a:solidFill>
                <a:latin typeface="Calibri" panose="020F0502020204030204"/>
                <a:ea typeface="+mn-ea"/>
              </a:rPr>
              <a:t>   "model-version-id": " 462f84e5-f0e5-44c5-ab95-38fb4bf77064 ",</a:t>
            </a:r>
          </a:p>
          <a:p>
            <a:pPr fontAlgn="auto">
              <a:spcBef>
                <a:spcPts val="0"/>
              </a:spcBef>
              <a:spcAft>
                <a:spcPts val="0"/>
              </a:spcAft>
              <a:buClrTx/>
              <a:buNone/>
            </a:pPr>
            <a:r>
              <a:rPr lang="en-US" sz="1000" b="0" dirty="0">
                <a:solidFill>
                  <a:prstClr val="black"/>
                </a:solidFill>
                <a:latin typeface="Calibri" panose="020F0502020204030204"/>
                <a:ea typeface="+mn-ea"/>
              </a:rPr>
              <a:t>    "orchestration-status": "Active",</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a:t>
            </a:r>
            <a:r>
              <a:rPr lang="en-US" sz="1000" b="0" dirty="0">
                <a:solidFill>
                  <a:prstClr val="black"/>
                </a:solidFill>
                <a:latin typeface="Calibri" panose="020F0502020204030204"/>
                <a:ea typeface="+mn-ea"/>
              </a:rPr>
              <a:t>}</a:t>
            </a:r>
          </a:p>
        </p:txBody>
      </p:sp>
    </p:spTree>
    <p:extLst>
      <p:ext uri="{BB962C8B-B14F-4D97-AF65-F5344CB8AC3E}">
        <p14:creationId xmlns:p14="http://schemas.microsoft.com/office/powerpoint/2010/main" val="256739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ounded Rectangle 59"/>
          <p:cNvSpPr/>
          <p:nvPr/>
        </p:nvSpPr>
        <p:spPr>
          <a:xfrm>
            <a:off x="8598" y="1581700"/>
            <a:ext cx="5391643" cy="2980090"/>
          </a:xfrm>
          <a:prstGeom prst="roundRect">
            <a:avLst/>
          </a:prstGeom>
          <a:solidFill>
            <a:srgbClr val="FF000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91" name="Rounded Rectangle 90"/>
          <p:cNvSpPr/>
          <p:nvPr/>
        </p:nvSpPr>
        <p:spPr>
          <a:xfrm>
            <a:off x="119706" y="4622025"/>
            <a:ext cx="10499705" cy="1877514"/>
          </a:xfrm>
          <a:prstGeom prst="roundRect">
            <a:avLst/>
          </a:prstGeom>
          <a:solidFill>
            <a:srgbClr val="FFFF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2" name="Subtitle 1">
            <a:extLst>
              <a:ext uri="{FF2B5EF4-FFF2-40B4-BE49-F238E27FC236}">
                <a16:creationId xmlns:a16="http://schemas.microsoft.com/office/drawing/2014/main" xmlns="" id="{AEA51122-3ABF-4B4A-8545-1D4233213647}"/>
              </a:ext>
            </a:extLst>
          </p:cNvPr>
          <p:cNvSpPr>
            <a:spLocks noGrp="1"/>
          </p:cNvSpPr>
          <p:nvPr>
            <p:ph type="subTitle" idx="1"/>
          </p:nvPr>
        </p:nvSpPr>
        <p:spPr>
          <a:xfrm>
            <a:off x="730478" y="123775"/>
            <a:ext cx="10736446" cy="993012"/>
          </a:xfrm>
        </p:spPr>
        <p:txBody>
          <a:bodyPr/>
          <a:lstStyle/>
          <a:p>
            <a:r>
              <a:rPr lang="en-IE" dirty="0" smtClean="0">
                <a:solidFill>
                  <a:schemeClr val="bg1"/>
                </a:solidFill>
              </a:rPr>
              <a:t>Service Inventory State Event Tracking Sequence Diagram</a:t>
            </a:r>
            <a:endParaRPr lang="en-US" dirty="0">
              <a:solidFill>
                <a:schemeClr val="bg1"/>
              </a:solidFill>
            </a:endParaRPr>
          </a:p>
        </p:txBody>
      </p:sp>
      <p:sp>
        <p:nvSpPr>
          <p:cNvPr id="8" name="TextBox 7">
            <a:extLst>
              <a:ext uri="{FF2B5EF4-FFF2-40B4-BE49-F238E27FC236}">
                <a16:creationId xmlns:a16="http://schemas.microsoft.com/office/drawing/2014/main" xmlns="" id="{D8536F3D-D0C8-B447-A64B-59D377EA5296}"/>
              </a:ext>
            </a:extLst>
          </p:cNvPr>
          <p:cNvSpPr txBox="1"/>
          <p:nvPr/>
        </p:nvSpPr>
        <p:spPr>
          <a:xfrm>
            <a:off x="5659769" y="-1188256"/>
            <a:ext cx="184659" cy="528144"/>
          </a:xfrm>
          <a:prstGeom prst="rect">
            <a:avLst/>
          </a:prstGeom>
          <a:noFill/>
        </p:spPr>
        <p:txBody>
          <a:bodyPr wrap="none" rtlCol="0">
            <a:spAutoFit/>
          </a:bodyPr>
          <a:lstStyle/>
          <a:p>
            <a:pPr fontAlgn="auto">
              <a:lnSpc>
                <a:spcPts val="3439"/>
              </a:lnSpc>
              <a:spcBef>
                <a:spcPts val="0"/>
              </a:spcBef>
              <a:spcAft>
                <a:spcPts val="0"/>
              </a:spcAft>
              <a:buClrTx/>
              <a:buNone/>
            </a:pPr>
            <a:endParaRPr lang="en-US" sz="3199" b="0" dirty="0">
              <a:solidFill>
                <a:prstClr val="black"/>
              </a:solidFill>
              <a:latin typeface="Microsoft YaHei" panose="020B0503020204020204" pitchFamily="34" charset="-122"/>
              <a:ea typeface="Microsoft YaHei" panose="020B0503020204020204" pitchFamily="34" charset="-122"/>
            </a:endParaRPr>
          </a:p>
        </p:txBody>
      </p:sp>
      <p:sp>
        <p:nvSpPr>
          <p:cNvPr id="11" name="Rectangle 10"/>
          <p:cNvSpPr/>
          <p:nvPr/>
        </p:nvSpPr>
        <p:spPr>
          <a:xfrm>
            <a:off x="4301447" y="999023"/>
            <a:ext cx="6993845"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2" name="Rectangle 11"/>
          <p:cNvSpPr/>
          <p:nvPr/>
        </p:nvSpPr>
        <p:spPr>
          <a:xfrm>
            <a:off x="444078" y="999023"/>
            <a:ext cx="2184796" cy="564994"/>
          </a:xfrm>
          <a:prstGeom prst="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sp>
        <p:nvSpPr>
          <p:cNvPr id="13" name="TextBox 12"/>
          <p:cNvSpPr txBox="1"/>
          <p:nvPr/>
        </p:nvSpPr>
        <p:spPr>
          <a:xfrm>
            <a:off x="7714071"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smtClean="0">
                <a:solidFill>
                  <a:prstClr val="black"/>
                </a:solidFill>
                <a:latin typeface="Calibri" panose="020F0502020204030204"/>
                <a:ea typeface="+mn-ea"/>
              </a:rPr>
              <a:t>SO </a:t>
            </a:r>
            <a:endParaRPr lang="en-US" sz="1200" b="0" dirty="0">
              <a:solidFill>
                <a:prstClr val="black"/>
              </a:solidFill>
              <a:latin typeface="Calibri" panose="020F0502020204030204"/>
              <a:ea typeface="+mn-ea"/>
            </a:endParaRPr>
          </a:p>
        </p:txBody>
      </p:sp>
      <p:cxnSp>
        <p:nvCxnSpPr>
          <p:cNvPr id="18" name="Straight Connector 17"/>
          <p:cNvCxnSpPr/>
          <p:nvPr/>
        </p:nvCxnSpPr>
        <p:spPr>
          <a:xfrm>
            <a:off x="1663120" y="1493393"/>
            <a:ext cx="0" cy="310746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17498" y="1456781"/>
            <a:ext cx="1266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63120" y="1493392"/>
            <a:ext cx="0" cy="4909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8111627" y="1456781"/>
            <a:ext cx="0" cy="501317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0619410" y="1462387"/>
            <a:ext cx="0" cy="49409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0213064" y="1179890"/>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A&amp;AI</a:t>
            </a:r>
            <a:endParaRPr lang="en-US" sz="1200" b="0" dirty="0">
              <a:solidFill>
                <a:prstClr val="black"/>
              </a:solidFill>
              <a:latin typeface="Calibri" panose="020F0502020204030204"/>
              <a:ea typeface="+mn-ea"/>
            </a:endParaRPr>
          </a:p>
        </p:txBody>
      </p:sp>
      <p:sp>
        <p:nvSpPr>
          <p:cNvPr id="70" name="TextBox 69"/>
          <p:cNvSpPr txBox="1"/>
          <p:nvPr/>
        </p:nvSpPr>
        <p:spPr>
          <a:xfrm>
            <a:off x="4515878" y="1210896"/>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External API</a:t>
            </a:r>
            <a:endParaRPr lang="en-US" sz="1200" b="0" dirty="0">
              <a:solidFill>
                <a:prstClr val="black"/>
              </a:solidFill>
              <a:latin typeface="Calibri" panose="020F0502020204030204"/>
              <a:ea typeface="+mn-ea"/>
            </a:endParaRPr>
          </a:p>
        </p:txBody>
      </p:sp>
      <p:sp>
        <p:nvSpPr>
          <p:cNvPr id="71" name="TextBox 70"/>
          <p:cNvSpPr txBox="1"/>
          <p:nvPr/>
        </p:nvSpPr>
        <p:spPr>
          <a:xfrm>
            <a:off x="647254" y="1247508"/>
            <a:ext cx="1930149"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a:solidFill>
                  <a:prstClr val="black"/>
                </a:solidFill>
                <a:latin typeface="Calibri" panose="020F0502020204030204"/>
                <a:ea typeface="+mn-ea"/>
              </a:rPr>
              <a:t>BSS/OSS</a:t>
            </a:r>
            <a:endParaRPr lang="en-US" sz="1200" b="0" dirty="0">
              <a:solidFill>
                <a:prstClr val="black"/>
              </a:solidFill>
              <a:latin typeface="Calibri" panose="020F0502020204030204"/>
              <a:ea typeface="+mn-ea"/>
            </a:endParaRPr>
          </a:p>
        </p:txBody>
      </p:sp>
      <p:sp>
        <p:nvSpPr>
          <p:cNvPr id="72" name="TextBox 71"/>
          <p:cNvSpPr txBox="1"/>
          <p:nvPr/>
        </p:nvSpPr>
        <p:spPr>
          <a:xfrm>
            <a:off x="6938695" y="934996"/>
            <a:ext cx="2438083" cy="369188"/>
          </a:xfrm>
          <a:prstGeom prst="rect">
            <a:avLst/>
          </a:prstGeom>
          <a:noFill/>
        </p:spPr>
        <p:txBody>
          <a:bodyPr wrap="square" rtlCol="0">
            <a:spAutoFit/>
          </a:bodyPr>
          <a:lstStyle/>
          <a:p>
            <a:pPr fontAlgn="auto">
              <a:spcBef>
                <a:spcPts val="0"/>
              </a:spcBef>
              <a:spcAft>
                <a:spcPts val="0"/>
              </a:spcAft>
              <a:buClrTx/>
              <a:buNone/>
            </a:pPr>
            <a:r>
              <a:rPr lang="en-IE" sz="1799" b="0" dirty="0">
                <a:solidFill>
                  <a:prstClr val="black"/>
                </a:solidFill>
                <a:latin typeface="Calibri" panose="020F0502020204030204"/>
                <a:ea typeface="+mn-ea"/>
              </a:rPr>
              <a:t>ONAP</a:t>
            </a:r>
            <a:endParaRPr lang="en-US" sz="1799" b="0" dirty="0">
              <a:solidFill>
                <a:prstClr val="black"/>
              </a:solidFill>
              <a:latin typeface="Calibri" panose="020F0502020204030204"/>
              <a:ea typeface="+mn-ea"/>
            </a:endParaRPr>
          </a:p>
        </p:txBody>
      </p:sp>
      <p:cxnSp>
        <p:nvCxnSpPr>
          <p:cNvPr id="46" name="Straight Connector 45"/>
          <p:cNvCxnSpPr/>
          <p:nvPr/>
        </p:nvCxnSpPr>
        <p:spPr>
          <a:xfrm>
            <a:off x="9310810" y="1439631"/>
            <a:ext cx="0" cy="50303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8992353" y="1174284"/>
            <a:ext cx="711107" cy="276891"/>
          </a:xfrm>
          <a:prstGeom prst="rect">
            <a:avLst/>
          </a:prstGeom>
          <a:solidFill>
            <a:srgbClr val="FFFF99"/>
          </a:solidFill>
          <a:ln>
            <a:solidFill>
              <a:schemeClr val="tx1"/>
            </a:solidFill>
          </a:ln>
        </p:spPr>
        <p:txBody>
          <a:bodyPr wrap="square" rtlCol="0">
            <a:spAutoFit/>
          </a:bodyPr>
          <a:lstStyle/>
          <a:p>
            <a:pPr algn="ctr" fontAlgn="auto">
              <a:spcBef>
                <a:spcPts val="0"/>
              </a:spcBef>
              <a:spcAft>
                <a:spcPts val="0"/>
              </a:spcAft>
              <a:buClrTx/>
              <a:buNone/>
            </a:pPr>
            <a:r>
              <a:rPr lang="en-IE" sz="1200" b="0" dirty="0" err="1">
                <a:solidFill>
                  <a:prstClr val="black"/>
                </a:solidFill>
                <a:latin typeface="Calibri" panose="020F0502020204030204"/>
                <a:ea typeface="+mn-ea"/>
              </a:rPr>
              <a:t>DMaaP</a:t>
            </a:r>
            <a:endParaRPr lang="en-US" sz="1200" b="0" dirty="0">
              <a:solidFill>
                <a:prstClr val="black"/>
              </a:solidFill>
              <a:latin typeface="Calibri" panose="020F0502020204030204"/>
              <a:ea typeface="+mn-ea"/>
            </a:endParaRPr>
          </a:p>
        </p:txBody>
      </p:sp>
      <p:cxnSp>
        <p:nvCxnSpPr>
          <p:cNvPr id="39" name="Straight Arrow Connector 38"/>
          <p:cNvCxnSpPr/>
          <p:nvPr/>
        </p:nvCxnSpPr>
        <p:spPr>
          <a:xfrm flipH="1">
            <a:off x="1675781" y="2356218"/>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906698" y="1921485"/>
            <a:ext cx="4035284" cy="553998"/>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{"callback": </a:t>
            </a:r>
            <a:r>
              <a:rPr lang="en-US" sz="1000" b="0" dirty="0" smtClean="0">
                <a:solidFill>
                  <a:prstClr val="black"/>
                </a:solidFill>
                <a:latin typeface="Calibri" panose="020F0502020204030204"/>
                <a:ea typeface="+mn-ea"/>
              </a:rPr>
              <a:t>“http://csmfportalhost:port/serviceStateListener/listener/v1/",</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“query”:”</a:t>
            </a:r>
            <a:r>
              <a:rPr lang="en-US" sz="1000" b="0" dirty="0" err="1" smtClean="0">
                <a:solidFill>
                  <a:prstClr val="black"/>
                </a:solidFill>
                <a:latin typeface="Calibri" panose="020F0502020204030204"/>
                <a:ea typeface="+mn-ea"/>
              </a:rPr>
              <a:t>eventType</a:t>
            </a:r>
            <a:r>
              <a:rPr lang="en-US" sz="1000" b="0" dirty="0" smtClean="0">
                <a:solidFill>
                  <a:prstClr val="black"/>
                </a:solidFill>
                <a:latin typeface="Calibri" panose="020F0502020204030204"/>
                <a:ea typeface="+mn-ea"/>
              </a:rPr>
              <a:t>=</a:t>
            </a:r>
            <a:r>
              <a:rPr lang="en-US" sz="1000" b="0" dirty="0" err="1" smtClean="0">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p:txBody>
      </p:sp>
      <p:cxnSp>
        <p:nvCxnSpPr>
          <p:cNvPr id="41" name="Straight Arrow Connector 40"/>
          <p:cNvCxnSpPr/>
          <p:nvPr/>
        </p:nvCxnSpPr>
        <p:spPr>
          <a:xfrm flipH="1">
            <a:off x="1663799" y="1947856"/>
            <a:ext cx="3758032" cy="0"/>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505713" y="1718196"/>
            <a:ext cx="152380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a:t>
            </a:r>
            <a:r>
              <a:rPr lang="en-IE" sz="1000" dirty="0" err="1" smtClean="0">
                <a:solidFill>
                  <a:prstClr val="black"/>
                </a:solidFill>
                <a:latin typeface="Calibri" panose="020F0502020204030204"/>
                <a:ea typeface="+mn-ea"/>
              </a:rPr>
              <a:t>nbi</a:t>
            </a:r>
            <a:r>
              <a:rPr lang="en-IE" sz="1000" dirty="0" smtClean="0">
                <a:solidFill>
                  <a:prstClr val="black"/>
                </a:solidFill>
                <a:latin typeface="Calibri" panose="020F0502020204030204"/>
                <a:ea typeface="+mn-ea"/>
              </a:rPr>
              <a:t>/</a:t>
            </a:r>
            <a:r>
              <a:rPr lang="en-IE" sz="1000" dirty="0" err="1" smtClean="0">
                <a:solidFill>
                  <a:prstClr val="black"/>
                </a:solidFill>
                <a:latin typeface="Calibri" panose="020F0502020204030204"/>
                <a:ea typeface="+mn-ea"/>
              </a:rPr>
              <a:t>api</a:t>
            </a:r>
            <a:r>
              <a:rPr lang="en-IE" sz="1000" dirty="0" smtClean="0">
                <a:solidFill>
                  <a:prstClr val="black"/>
                </a:solidFill>
                <a:latin typeface="Calibri" panose="020F0502020204030204"/>
                <a:ea typeface="+mn-ea"/>
              </a:rPr>
              <a:t>/v4/hub</a:t>
            </a:r>
            <a:endParaRPr lang="en-US" sz="1000" dirty="0">
              <a:solidFill>
                <a:prstClr val="black"/>
              </a:solidFill>
              <a:latin typeface="Calibri" panose="020F0502020204030204"/>
              <a:ea typeface="+mn-ea"/>
            </a:endParaRPr>
          </a:p>
        </p:txBody>
      </p:sp>
      <p:sp>
        <p:nvSpPr>
          <p:cNvPr id="43" name="Rounded Rectangle 42"/>
          <p:cNvSpPr/>
          <p:nvPr/>
        </p:nvSpPr>
        <p:spPr>
          <a:xfrm>
            <a:off x="5388500" y="1465363"/>
            <a:ext cx="6776090" cy="3137473"/>
          </a:xfrm>
          <a:prstGeom prst="roundRect">
            <a:avLst/>
          </a:prstGeom>
          <a:solidFill>
            <a:srgbClr val="00B0F0">
              <a:alpha val="1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ClrTx/>
              <a:buNone/>
            </a:pPr>
            <a:endParaRPr lang="en-US" sz="1799" b="0" dirty="0">
              <a:solidFill>
                <a:prstClr val="white"/>
              </a:solidFill>
            </a:endParaRPr>
          </a:p>
        </p:txBody>
      </p:sp>
      <p:cxnSp>
        <p:nvCxnSpPr>
          <p:cNvPr id="48" name="Straight Arrow Connector 47"/>
          <p:cNvCxnSpPr/>
          <p:nvPr/>
        </p:nvCxnSpPr>
        <p:spPr>
          <a:xfrm flipH="1">
            <a:off x="5417499" y="2760992"/>
            <a:ext cx="38933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898371" y="2361458"/>
            <a:ext cx="3908216" cy="707886"/>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{“id”: “58673”, "callback": "http</a:t>
            </a:r>
            <a:r>
              <a:rPr lang="en-US" sz="1000" b="0" dirty="0" smtClean="0">
                <a:solidFill>
                  <a:prstClr val="black"/>
                </a:solidFill>
                <a:latin typeface="Calibri" panose="020F0502020204030204"/>
                <a:ea typeface="+mn-ea"/>
              </a:rPr>
              <a:t>://csmfportalhost:port/ServiceAttributeValueChangeListener/listener/v1/",</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“query”:”</a:t>
            </a:r>
            <a:r>
              <a:rPr lang="en-US" sz="1000" b="0" dirty="0" err="1" smtClean="0">
                <a:solidFill>
                  <a:prstClr val="black"/>
                </a:solidFill>
                <a:latin typeface="Calibri" panose="020F0502020204030204"/>
                <a:ea typeface="+mn-ea"/>
              </a:rPr>
              <a:t>eventType</a:t>
            </a:r>
            <a:r>
              <a:rPr lang="en-US" sz="1000" b="0" dirty="0" smtClean="0">
                <a:solidFill>
                  <a:prstClr val="black"/>
                </a:solidFill>
                <a:latin typeface="Calibri" panose="020F0502020204030204"/>
                <a:ea typeface="+mn-ea"/>
              </a:rPr>
              <a:t>=</a:t>
            </a:r>
            <a:r>
              <a:rPr lang="en-US" sz="1000" b="0" dirty="0" err="1" smtClean="0">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p:txBody>
      </p:sp>
      <p:pic>
        <p:nvPicPr>
          <p:cNvPr id="58" name="Picture 6" descr="F:\胶片图片\圆形\A\A手机\shutterstock_455457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343" y="1841258"/>
            <a:ext cx="1072772" cy="845831"/>
          </a:xfrm>
          <a:prstGeom prst="ellipse">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148068" y="2638350"/>
            <a:ext cx="1436754" cy="1938992"/>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BSS/OSS Registers Listener</a:t>
            </a:r>
          </a:p>
          <a:p>
            <a:pPr fontAlgn="auto">
              <a:spcBef>
                <a:spcPts val="0"/>
              </a:spcBef>
              <a:spcAft>
                <a:spcPts val="0"/>
              </a:spcAft>
              <a:buClrTx/>
              <a:buNone/>
            </a:pPr>
            <a:r>
              <a:rPr lang="en-IE" sz="1000" dirty="0">
                <a:solidFill>
                  <a:prstClr val="black"/>
                </a:solidFill>
                <a:latin typeface="Calibri" panose="020F0502020204030204"/>
                <a:ea typeface="+mn-ea"/>
              </a:rPr>
              <a:t>to be notified automatically of ONAP </a:t>
            </a:r>
          </a:p>
          <a:p>
            <a:pPr fontAlgn="auto">
              <a:spcBef>
                <a:spcPts val="0"/>
              </a:spcBef>
              <a:spcAft>
                <a:spcPts val="0"/>
              </a:spcAft>
              <a:buClrTx/>
              <a:buNone/>
            </a:pPr>
            <a:r>
              <a:rPr lang="en-IE" sz="1000" dirty="0">
                <a:solidFill>
                  <a:prstClr val="black"/>
                </a:solidFill>
                <a:latin typeface="Calibri" panose="020F0502020204030204"/>
                <a:ea typeface="+mn-ea"/>
              </a:rPr>
              <a:t>Service </a:t>
            </a:r>
            <a:r>
              <a:rPr lang="en-IE" sz="1000" dirty="0" smtClean="0">
                <a:solidFill>
                  <a:prstClr val="black"/>
                </a:solidFill>
                <a:latin typeface="Calibri" panose="020F0502020204030204"/>
                <a:ea typeface="+mn-ea"/>
              </a:rPr>
              <a:t>Inventory </a:t>
            </a:r>
            <a:r>
              <a:rPr lang="en-IE" sz="1000" dirty="0">
                <a:solidFill>
                  <a:prstClr val="black"/>
                </a:solidFill>
                <a:latin typeface="Calibri" panose="020F0502020204030204"/>
                <a:ea typeface="+mn-ea"/>
              </a:rPr>
              <a:t>Changes.</a:t>
            </a:r>
          </a:p>
          <a:p>
            <a:pPr fontAlgn="auto">
              <a:spcBef>
                <a:spcPts val="0"/>
              </a:spcBef>
              <a:spcAft>
                <a:spcPts val="0"/>
              </a:spcAft>
              <a:buClrTx/>
              <a:buNone/>
            </a:pPr>
            <a:r>
              <a:rPr lang="en-IE" sz="1000" dirty="0">
                <a:solidFill>
                  <a:prstClr val="black"/>
                </a:solidFill>
                <a:latin typeface="Calibri" panose="020F0502020204030204"/>
                <a:ea typeface="+mn-ea"/>
              </a:rPr>
              <a:t>This allows for example the BSS to update the customer automatically when the Customers Service Instance(s) </a:t>
            </a:r>
            <a:r>
              <a:rPr lang="en-IE" sz="1000" dirty="0" smtClean="0">
                <a:solidFill>
                  <a:prstClr val="black"/>
                </a:solidFill>
                <a:latin typeface="Calibri" panose="020F0502020204030204"/>
                <a:ea typeface="+mn-ea"/>
              </a:rPr>
              <a:t>is modified</a:t>
            </a:r>
            <a:endParaRPr lang="en-US" sz="1000" dirty="0">
              <a:solidFill>
                <a:prstClr val="black"/>
              </a:solidFill>
              <a:latin typeface="Calibri" panose="020F0502020204030204"/>
              <a:ea typeface="+mn-ea"/>
            </a:endParaRPr>
          </a:p>
        </p:txBody>
      </p:sp>
      <p:sp>
        <p:nvSpPr>
          <p:cNvPr id="62" name="TextBox 61"/>
          <p:cNvSpPr txBox="1"/>
          <p:nvPr/>
        </p:nvSpPr>
        <p:spPr>
          <a:xfrm>
            <a:off x="10639311" y="2427582"/>
            <a:ext cx="1550848" cy="2092881"/>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ONAP A&amp;AI once a Service </a:t>
            </a:r>
            <a:r>
              <a:rPr lang="en-IE" sz="1000" dirty="0" smtClean="0">
                <a:solidFill>
                  <a:prstClr val="black"/>
                </a:solidFill>
                <a:latin typeface="Calibri" panose="020F0502020204030204"/>
                <a:ea typeface="+mn-ea"/>
              </a:rPr>
              <a:t>Instance </a:t>
            </a:r>
            <a:r>
              <a:rPr lang="en-IE" sz="1000" dirty="0">
                <a:solidFill>
                  <a:prstClr val="black"/>
                </a:solidFill>
                <a:latin typeface="Calibri" panose="020F0502020204030204"/>
                <a:ea typeface="+mn-ea"/>
              </a:rPr>
              <a:t>has been modified will publish </a:t>
            </a:r>
            <a:r>
              <a:rPr lang="en-IE" sz="1000" dirty="0" smtClean="0">
                <a:solidFill>
                  <a:prstClr val="black"/>
                </a:solidFill>
                <a:latin typeface="Calibri" panose="020F0502020204030204"/>
                <a:ea typeface="+mn-ea"/>
              </a:rPr>
              <a:t>an  event </a:t>
            </a:r>
            <a:r>
              <a:rPr lang="en-IE" sz="1000" dirty="0">
                <a:solidFill>
                  <a:prstClr val="black"/>
                </a:solidFill>
                <a:latin typeface="Calibri" panose="020F0502020204030204"/>
                <a:ea typeface="+mn-ea"/>
              </a:rPr>
              <a:t>to the </a:t>
            </a:r>
            <a:r>
              <a:rPr lang="en-IE" sz="1000" dirty="0" err="1">
                <a:solidFill>
                  <a:prstClr val="black"/>
                </a:solidFill>
                <a:latin typeface="Calibri" panose="020F0502020204030204"/>
                <a:ea typeface="+mn-ea"/>
              </a:rPr>
              <a:t>DMaaP</a:t>
            </a:r>
            <a:r>
              <a:rPr lang="en-IE" sz="1000" dirty="0">
                <a:solidFill>
                  <a:prstClr val="black"/>
                </a:solidFill>
                <a:latin typeface="Calibri" panose="020F0502020204030204"/>
                <a:ea typeface="+mn-ea"/>
              </a:rPr>
              <a:t> </a:t>
            </a:r>
            <a:r>
              <a:rPr lang="en-IE" sz="1000" dirty="0" err="1">
                <a:solidFill>
                  <a:prstClr val="black"/>
                </a:solidFill>
                <a:latin typeface="Calibri" panose="020F0502020204030204"/>
                <a:ea typeface="+mn-ea"/>
              </a:rPr>
              <a:t>kafka</a:t>
            </a:r>
            <a:r>
              <a:rPr lang="en-IE" sz="1000" dirty="0">
                <a:solidFill>
                  <a:prstClr val="black"/>
                </a:solidFill>
                <a:latin typeface="Calibri" panose="020F0502020204030204"/>
                <a:ea typeface="+mn-ea"/>
              </a:rPr>
              <a:t> </a:t>
            </a:r>
            <a:r>
              <a:rPr lang="en-IE" sz="1000" dirty="0" smtClean="0">
                <a:solidFill>
                  <a:prstClr val="black"/>
                </a:solidFill>
                <a:latin typeface="Calibri" panose="020F0502020204030204"/>
                <a:ea typeface="+mn-ea"/>
              </a:rPr>
              <a:t>bus on topic AAI-EVENT, </a:t>
            </a:r>
            <a:r>
              <a:rPr lang="en-IE" sz="1000" dirty="0">
                <a:solidFill>
                  <a:prstClr val="black"/>
                </a:solidFill>
                <a:latin typeface="Calibri" panose="020F0502020204030204"/>
                <a:ea typeface="+mn-ea"/>
              </a:rPr>
              <a:t>i.e. act as a publisher. External API shall </a:t>
            </a:r>
            <a:r>
              <a:rPr lang="en-IE" sz="1000" dirty="0" smtClean="0">
                <a:solidFill>
                  <a:prstClr val="black"/>
                </a:solidFill>
                <a:latin typeface="Calibri" panose="020F0502020204030204"/>
                <a:ea typeface="+mn-ea"/>
              </a:rPr>
              <a:t>add a new consumer </a:t>
            </a:r>
            <a:r>
              <a:rPr lang="en-IE" sz="1000" dirty="0">
                <a:solidFill>
                  <a:prstClr val="black"/>
                </a:solidFill>
                <a:latin typeface="Calibri" panose="020F0502020204030204"/>
                <a:ea typeface="+mn-ea"/>
              </a:rPr>
              <a:t>to the </a:t>
            </a:r>
            <a:r>
              <a:rPr lang="en-IE" sz="1000" dirty="0" smtClean="0">
                <a:solidFill>
                  <a:prstClr val="black"/>
                </a:solidFill>
                <a:latin typeface="Calibri" panose="020F0502020204030204"/>
                <a:ea typeface="+mn-ea"/>
              </a:rPr>
              <a:t>AAI-EVENT </a:t>
            </a:r>
            <a:r>
              <a:rPr lang="en-IE" sz="1000" dirty="0">
                <a:solidFill>
                  <a:prstClr val="black"/>
                </a:solidFill>
                <a:latin typeface="Calibri" panose="020F0502020204030204"/>
                <a:ea typeface="+mn-ea"/>
              </a:rPr>
              <a:t>Topic and once events arrives </a:t>
            </a:r>
            <a:r>
              <a:rPr lang="en-IE" sz="1000" dirty="0" smtClean="0">
                <a:solidFill>
                  <a:prstClr val="black"/>
                </a:solidFill>
                <a:latin typeface="Calibri" panose="020F0502020204030204"/>
                <a:ea typeface="+mn-ea"/>
              </a:rPr>
              <a:t>will filter/transform and </a:t>
            </a:r>
            <a:r>
              <a:rPr lang="en-IE" sz="1000" dirty="0">
                <a:solidFill>
                  <a:prstClr val="black"/>
                </a:solidFill>
                <a:latin typeface="Calibri" panose="020F0502020204030204"/>
                <a:ea typeface="+mn-ea"/>
              </a:rPr>
              <a:t>notify valid OSS/BSS external listeners.</a:t>
            </a:r>
            <a:endParaRPr lang="en-US" sz="1000" dirty="0">
              <a:solidFill>
                <a:prstClr val="black"/>
              </a:solidFill>
              <a:latin typeface="Calibri" panose="020F0502020204030204"/>
              <a:ea typeface="+mn-ea"/>
            </a:endParaRPr>
          </a:p>
        </p:txBody>
      </p:sp>
      <p:cxnSp>
        <p:nvCxnSpPr>
          <p:cNvPr id="64" name="Straight Arrow Connector 63"/>
          <p:cNvCxnSpPr/>
          <p:nvPr/>
        </p:nvCxnSpPr>
        <p:spPr>
          <a:xfrm flipH="1" flipV="1">
            <a:off x="5407337" y="1831323"/>
            <a:ext cx="3896376" cy="18187"/>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9321489" y="1983401"/>
            <a:ext cx="4052921" cy="399954"/>
          </a:xfrm>
          <a:prstGeom prst="rect">
            <a:avLst/>
          </a:prstGeom>
          <a:noFill/>
        </p:spPr>
        <p:txBody>
          <a:bodyPr wrap="square" rtlCol="0">
            <a:spAutoFit/>
          </a:bodyPr>
          <a:lstStyle/>
          <a:p>
            <a:pPr fontAlgn="auto">
              <a:spcBef>
                <a:spcPts val="0"/>
              </a:spcBef>
              <a:spcAft>
                <a:spcPts val="0"/>
              </a:spcAft>
              <a:buClrTx/>
              <a:buNone/>
            </a:pPr>
            <a:endParaRPr lang="en-IE" sz="1000" dirty="0">
              <a:solidFill>
                <a:prstClr val="black"/>
              </a:solidFill>
              <a:latin typeface="Calibri" panose="020F0502020204030204"/>
              <a:ea typeface="+mn-ea"/>
            </a:endParaRP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67" name="Straight Arrow Connector 66"/>
          <p:cNvCxnSpPr/>
          <p:nvPr/>
        </p:nvCxnSpPr>
        <p:spPr>
          <a:xfrm flipH="1">
            <a:off x="1663121" y="3496388"/>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683257" y="3233101"/>
            <a:ext cx="3830360" cy="246221"/>
          </a:xfrm>
          <a:prstGeom prst="rect">
            <a:avLst/>
          </a:prstGeom>
          <a:noFill/>
        </p:spPr>
        <p:txBody>
          <a:bodyPr wrap="square" rtlCol="0">
            <a:spAutoFit/>
          </a:bodyPr>
          <a:lstStyle/>
          <a:p>
            <a:pPr fontAlgn="auto">
              <a:spcBef>
                <a:spcPts val="0"/>
              </a:spcBef>
              <a:spcAft>
                <a:spcPts val="0"/>
              </a:spcAft>
              <a:buClrTx/>
              <a:buNone/>
            </a:pPr>
            <a:r>
              <a:rPr lang="en-IE" sz="1000" dirty="0" smtClean="0">
                <a:solidFill>
                  <a:prstClr val="black"/>
                </a:solidFill>
                <a:latin typeface="Calibri" panose="020F0502020204030204"/>
                <a:ea typeface="+mn-ea"/>
              </a:rPr>
              <a:t>POST http</a:t>
            </a:r>
            <a:r>
              <a:rPr lang="en-IE" sz="1000" dirty="0">
                <a:solidFill>
                  <a:prstClr val="black"/>
                </a:solidFill>
                <a:latin typeface="Calibri" panose="020F0502020204030204"/>
                <a:ea typeface="+mn-ea"/>
              </a:rPr>
              <a:t>://bbsportalhost:port/serviceStateListener/listener/v1</a:t>
            </a:r>
            <a:r>
              <a:rPr lang="en-IE" sz="1000" dirty="0" smtClean="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sp>
        <p:nvSpPr>
          <p:cNvPr id="69" name="TextBox 68"/>
          <p:cNvSpPr txBox="1"/>
          <p:nvPr/>
        </p:nvSpPr>
        <p:spPr>
          <a:xfrm>
            <a:off x="1769482" y="3488861"/>
            <a:ext cx="3979134" cy="1169094"/>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{"event": {"</a:t>
            </a:r>
            <a:r>
              <a:rPr lang="en-US" sz="1000" b="0" dirty="0" err="1">
                <a:solidFill>
                  <a:prstClr val="black"/>
                </a:solidFill>
                <a:latin typeface="Calibri" panose="020F0502020204030204"/>
                <a:ea typeface="+mn-ea"/>
              </a:rPr>
              <a:t>eventType</a:t>
            </a:r>
            <a:r>
              <a:rPr lang="en-US" sz="1000" b="0" dirty="0">
                <a:solidFill>
                  <a:prstClr val="black"/>
                </a:solidFill>
                <a:latin typeface="Calibri" panose="020F0502020204030204"/>
                <a:ea typeface="+mn-ea"/>
              </a:rPr>
              <a:t>": </a:t>
            </a:r>
            <a:r>
              <a:rPr lang="en-US" sz="1000" b="0" dirty="0" smtClean="0">
                <a:solidFill>
                  <a:prstClr val="black"/>
                </a:solidFill>
                <a:latin typeface="Calibri" panose="020F0502020204030204"/>
                <a:ea typeface="+mn-ea"/>
              </a:rPr>
              <a:t>“</a:t>
            </a:r>
            <a:r>
              <a:rPr lang="en-US" sz="1000" b="0" dirty="0" err="1" smtClean="0">
                <a:solidFill>
                  <a:prstClr val="black"/>
                </a:solidFill>
                <a:latin typeface="Calibri" panose="020F0502020204030204"/>
                <a:ea typeface="+mn-ea"/>
              </a:rPr>
              <a:t>ServiceAttributeValueChangeNotification</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smtClean="0">
                <a:solidFill>
                  <a:prstClr val="black"/>
                </a:solidFill>
                <a:latin typeface="Calibri" panose="020F0502020204030204"/>
                <a:ea typeface="+mn-ea"/>
              </a:rPr>
              <a:t>…. "</a:t>
            </a:r>
            <a:r>
              <a:rPr lang="en-US" sz="1000" b="0" dirty="0">
                <a:solidFill>
                  <a:prstClr val="black"/>
                </a:solidFill>
                <a:latin typeface="Calibri" panose="020F0502020204030204"/>
                <a:ea typeface="+mn-ea"/>
              </a:rPr>
              <a:t>event": {</a:t>
            </a:r>
            <a:r>
              <a:rPr lang="en-IE" sz="1000" b="0" dirty="0">
                <a:solidFill>
                  <a:prstClr val="black"/>
                </a:solidFill>
                <a:latin typeface="Calibri" panose="020F0502020204030204"/>
                <a:ea typeface="+mn-ea"/>
              </a:rPr>
              <a:t>"id": " as34-rf11",</a:t>
            </a:r>
          </a:p>
          <a:p>
            <a:pPr fontAlgn="auto">
              <a:spcBef>
                <a:spcPts val="0"/>
              </a:spcBef>
              <a:spcAft>
                <a:spcPts val="0"/>
              </a:spcAft>
              <a:buClrTx/>
              <a:buNone/>
            </a:pPr>
            <a:r>
              <a:rPr lang="en-IE" sz="1000" b="0" dirty="0">
                <a:solidFill>
                  <a:prstClr val="black"/>
                </a:solidFill>
                <a:latin typeface="Calibri" panose="020F0502020204030204"/>
                <a:ea typeface="+mn-ea"/>
              </a:rPr>
              <a:t>    "</a:t>
            </a:r>
            <a:r>
              <a:rPr lang="en-IE" sz="1000" b="0" dirty="0" err="1">
                <a:solidFill>
                  <a:prstClr val="black"/>
                </a:solidFill>
                <a:latin typeface="Calibri" panose="020F0502020204030204"/>
                <a:ea typeface="+mn-ea"/>
              </a:rPr>
              <a:t>href</a:t>
            </a:r>
            <a:r>
              <a:rPr lang="en-IE" sz="1000" b="0" dirty="0">
                <a:solidFill>
                  <a:prstClr val="black"/>
                </a:solidFill>
                <a:latin typeface="Calibri" panose="020F0502020204030204"/>
                <a:ea typeface="+mn-ea"/>
              </a:rPr>
              <a:t>": </a:t>
            </a:r>
            <a:r>
              <a:rPr lang="en-IE" sz="1000" b="0" dirty="0" smtClean="0">
                <a:solidFill>
                  <a:prstClr val="black"/>
                </a:solidFill>
                <a:latin typeface="Calibri" panose="020F0502020204030204"/>
                <a:ea typeface="+mn-ea"/>
              </a:rPr>
              <a:t>“service</a:t>
            </a:r>
            <a:r>
              <a:rPr lang="en-IE" sz="1000" b="0" dirty="0">
                <a:solidFill>
                  <a:prstClr val="black"/>
                </a:solidFill>
                <a:latin typeface="Calibri" panose="020F0502020204030204"/>
                <a:ea typeface="+mn-ea"/>
              </a:rPr>
              <a:t>/{</a:t>
            </a:r>
            <a:r>
              <a:rPr lang="en-IE" sz="1000" b="0" dirty="0" err="1">
                <a:solidFill>
                  <a:prstClr val="black"/>
                </a:solidFill>
                <a:latin typeface="Calibri" panose="020F0502020204030204"/>
                <a:ea typeface="+mn-ea"/>
              </a:rPr>
              <a:t>serviceinstanceId</a:t>
            </a:r>
            <a:r>
              <a:rPr lang="en-IE" sz="1000" b="0" dirty="0">
                <a:solidFill>
                  <a:prstClr val="black"/>
                </a:solidFill>
                <a:latin typeface="Calibri" panose="020F0502020204030204"/>
                <a:ea typeface="+mn-ea"/>
              </a:rPr>
              <a:t>}</a:t>
            </a:r>
            <a:r>
              <a:rPr lang="en-US" sz="1000" b="0" dirty="0">
                <a:solidFill>
                  <a:prstClr val="black"/>
                </a:solidFill>
                <a:latin typeface="Calibri" panose="020F0502020204030204"/>
                <a:ea typeface="+mn-ea"/>
              </a:rPr>
              <a:t>”, </a:t>
            </a:r>
            <a:endParaRPr lang="en-IE"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a:t>
            </a:r>
            <a:r>
              <a:rPr lang="en-US" sz="1000" b="0" dirty="0">
                <a:solidFill>
                  <a:prstClr val="black"/>
                </a:solidFill>
                <a:latin typeface="Calibri" panose="020F0502020204030204"/>
                <a:ea typeface="+mn-ea"/>
              </a:rPr>
              <a:t>"name": "SOTNVPNInfra-onap-11",</a:t>
            </a:r>
          </a:p>
          <a:p>
            <a:pPr fontAlgn="auto">
              <a:spcBef>
                <a:spcPts val="0"/>
              </a:spcBef>
              <a:spcAft>
                <a:spcPts val="0"/>
              </a:spcAft>
              <a:buClrTx/>
              <a:buNone/>
            </a:pPr>
            <a:r>
              <a:rPr lang="en-IE" sz="1000" b="0" dirty="0">
                <a:solidFill>
                  <a:prstClr val="black"/>
                </a:solidFill>
                <a:latin typeface="Calibri" panose="020F0502020204030204"/>
                <a:ea typeface="+mn-ea"/>
              </a:rPr>
              <a:t>    “state” : </a:t>
            </a:r>
            <a:r>
              <a:rPr lang="en-IE" sz="1000" b="0" dirty="0" smtClean="0">
                <a:solidFill>
                  <a:prstClr val="black"/>
                </a:solidFill>
                <a:latin typeface="Calibri" panose="020F0502020204030204"/>
                <a:ea typeface="+mn-ea"/>
              </a:rPr>
              <a:t>“active</a:t>
            </a:r>
            <a:r>
              <a:rPr lang="en-IE" sz="1000" b="0" dirty="0">
                <a:solidFill>
                  <a:prstClr val="black"/>
                </a:solidFill>
                <a:latin typeface="Calibri" panose="020F0502020204030204"/>
                <a:ea typeface="+mn-ea"/>
              </a:rPr>
              <a:t>”,</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 </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p:txBody>
      </p:sp>
      <p:pic>
        <p:nvPicPr>
          <p:cNvPr id="74" name="Picture 73"/>
          <p:cNvPicPr>
            <a:picLocks noChangeAspect="1"/>
          </p:cNvPicPr>
          <p:nvPr/>
        </p:nvPicPr>
        <p:blipFill>
          <a:blip r:embed="rId4"/>
          <a:stretch>
            <a:fillRect/>
          </a:stretch>
        </p:blipFill>
        <p:spPr>
          <a:xfrm>
            <a:off x="418809" y="4657956"/>
            <a:ext cx="907958" cy="694321"/>
          </a:xfrm>
          <a:prstGeom prst="rect">
            <a:avLst/>
          </a:prstGeom>
        </p:spPr>
      </p:pic>
      <p:sp>
        <p:nvSpPr>
          <p:cNvPr id="77" name="TextBox 76"/>
          <p:cNvSpPr txBox="1"/>
          <p:nvPr/>
        </p:nvSpPr>
        <p:spPr>
          <a:xfrm>
            <a:off x="239027" y="5309827"/>
            <a:ext cx="1436754" cy="1169551"/>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BSS/OSS can also poll ONAP Service Inventory at any time allowing for example a Self Service UI Portal to display Service Instance State.</a:t>
            </a:r>
            <a:endParaRPr lang="en-US" sz="1000" dirty="0">
              <a:solidFill>
                <a:prstClr val="black"/>
              </a:solidFill>
              <a:latin typeface="Calibri" panose="020F0502020204030204"/>
              <a:ea typeface="+mn-ea"/>
            </a:endParaRPr>
          </a:p>
        </p:txBody>
      </p:sp>
      <p:sp>
        <p:nvSpPr>
          <p:cNvPr id="84" name="TextBox 83"/>
          <p:cNvSpPr txBox="1"/>
          <p:nvPr/>
        </p:nvSpPr>
        <p:spPr>
          <a:xfrm>
            <a:off x="1988404" y="4677144"/>
            <a:ext cx="40529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a:t>
            </a:r>
            <a:r>
              <a:rPr lang="en-IE" sz="1000" dirty="0" err="1" smtClean="0">
                <a:solidFill>
                  <a:prstClr val="black"/>
                </a:solidFill>
                <a:latin typeface="Calibri" panose="020F0502020204030204"/>
                <a:ea typeface="+mn-ea"/>
              </a:rPr>
              <a:t>nbi</a:t>
            </a:r>
            <a:r>
              <a:rPr lang="en-IE" sz="1000" dirty="0" smtClean="0">
                <a:solidFill>
                  <a:prstClr val="black"/>
                </a:solidFill>
                <a:latin typeface="Calibri" panose="020F0502020204030204"/>
                <a:ea typeface="+mn-ea"/>
              </a:rPr>
              <a:t>/</a:t>
            </a:r>
            <a:r>
              <a:rPr lang="en-IE" sz="1000" dirty="0" err="1" smtClean="0">
                <a:solidFill>
                  <a:prstClr val="black"/>
                </a:solidFill>
                <a:latin typeface="Calibri" panose="020F0502020204030204"/>
                <a:ea typeface="+mn-ea"/>
              </a:rPr>
              <a:t>api</a:t>
            </a:r>
            <a:r>
              <a:rPr lang="en-IE" sz="1000" dirty="0" smtClean="0">
                <a:solidFill>
                  <a:prstClr val="black"/>
                </a:solidFill>
                <a:latin typeface="Calibri" panose="020F0502020204030204"/>
                <a:ea typeface="+mn-ea"/>
              </a:rPr>
              <a:t>/v4/service</a:t>
            </a:r>
            <a:r>
              <a:rPr lang="en-IE" sz="1000" dirty="0">
                <a:solidFill>
                  <a:prstClr val="black"/>
                </a:solidFill>
                <a:latin typeface="Calibri" panose="020F0502020204030204"/>
                <a:ea typeface="+mn-ea"/>
              </a:rPr>
              <a:t>/{</a:t>
            </a:r>
            <a:r>
              <a:rPr lang="en-IE" sz="1000" dirty="0" err="1">
                <a:solidFill>
                  <a:prstClr val="black"/>
                </a:solidFill>
                <a:latin typeface="Calibri" panose="020F0502020204030204"/>
                <a:ea typeface="+mn-ea"/>
              </a:rPr>
              <a:t>serviceinstanceId</a:t>
            </a:r>
            <a:r>
              <a:rPr lang="en-IE" sz="1000" dirty="0">
                <a:solidFill>
                  <a:prstClr val="black"/>
                </a:solidFill>
                <a:latin typeface="Calibri" panose="020F0502020204030204"/>
                <a:ea typeface="+mn-ea"/>
              </a:rPr>
              <a:t>}</a:t>
            </a:r>
          </a:p>
          <a:p>
            <a:pPr fontAlgn="auto">
              <a:spcBef>
                <a:spcPts val="0"/>
              </a:spcBef>
              <a:spcAft>
                <a:spcPts val="0"/>
              </a:spcAft>
              <a:buClrTx/>
              <a:buNone/>
            </a:pPr>
            <a:r>
              <a:rPr lang="en-IE" sz="1000" dirty="0">
                <a:solidFill>
                  <a:prstClr val="black"/>
                </a:solidFill>
                <a:latin typeface="Calibri" panose="020F0502020204030204"/>
                <a:ea typeface="+mn-ea"/>
              </a:rPr>
              <a:t> </a:t>
            </a:r>
            <a:endParaRPr lang="en-US" sz="1000" dirty="0">
              <a:solidFill>
                <a:prstClr val="black"/>
              </a:solidFill>
              <a:latin typeface="Calibri" panose="020F0502020204030204"/>
              <a:ea typeface="+mn-ea"/>
            </a:endParaRPr>
          </a:p>
        </p:txBody>
      </p:sp>
      <p:cxnSp>
        <p:nvCxnSpPr>
          <p:cNvPr id="89" name="Straight Arrow Connector 88"/>
          <p:cNvCxnSpPr/>
          <p:nvPr/>
        </p:nvCxnSpPr>
        <p:spPr>
          <a:xfrm flipH="1">
            <a:off x="1670735" y="5110972"/>
            <a:ext cx="375437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49" name="Picture 48"/>
          <p:cNvPicPr>
            <a:picLocks noChangeAspect="1"/>
          </p:cNvPicPr>
          <p:nvPr/>
        </p:nvPicPr>
        <p:blipFill>
          <a:blip r:embed="rId5"/>
          <a:stretch>
            <a:fillRect/>
          </a:stretch>
        </p:blipFill>
        <p:spPr>
          <a:xfrm>
            <a:off x="10924171" y="1627118"/>
            <a:ext cx="783055" cy="871566"/>
          </a:xfrm>
          <a:prstGeom prst="rect">
            <a:avLst/>
          </a:prstGeom>
        </p:spPr>
      </p:pic>
      <p:cxnSp>
        <p:nvCxnSpPr>
          <p:cNvPr id="52" name="Straight Arrow Connector 51"/>
          <p:cNvCxnSpPr/>
          <p:nvPr/>
        </p:nvCxnSpPr>
        <p:spPr>
          <a:xfrm flipH="1" flipV="1">
            <a:off x="5421770" y="5550975"/>
            <a:ext cx="5171211" cy="37465"/>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388500" y="5136832"/>
            <a:ext cx="5253221" cy="399954"/>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/business/customers/customer/{global-customer-id}/service-subscriptions/service-subscription/{service-type}/service-instances/service-instance/{service-instance-id}</a:t>
            </a:r>
            <a:endParaRPr lang="en-US" sz="1000" dirty="0">
              <a:solidFill>
                <a:prstClr val="black"/>
              </a:solidFill>
              <a:latin typeface="Calibri" panose="020F0502020204030204"/>
              <a:ea typeface="+mn-ea"/>
            </a:endParaRPr>
          </a:p>
        </p:txBody>
      </p:sp>
      <p:sp>
        <p:nvSpPr>
          <p:cNvPr id="55" name="TextBox 54"/>
          <p:cNvSpPr txBox="1"/>
          <p:nvPr/>
        </p:nvSpPr>
        <p:spPr>
          <a:xfrm>
            <a:off x="1960691" y="5207139"/>
            <a:ext cx="3555536" cy="1476751"/>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"id": "c0c28751-97d3-42d5-ae01-77566dc533dc",</a:t>
            </a:r>
          </a:p>
          <a:p>
            <a:pPr fontAlgn="auto">
              <a:spcBef>
                <a:spcPts val="0"/>
              </a:spcBef>
              <a:spcAft>
                <a:spcPts val="0"/>
              </a:spcAft>
              <a:buClrTx/>
              <a:buNone/>
            </a:pPr>
            <a:r>
              <a:rPr lang="en-US" sz="1000" b="0" dirty="0">
                <a:solidFill>
                  <a:prstClr val="black"/>
                </a:solidFill>
                <a:latin typeface="Calibri" panose="020F0502020204030204"/>
                <a:ea typeface="+mn-ea"/>
              </a:rPr>
              <a:t>    "name": "SOTNVPNInfra-onap-11",</a:t>
            </a:r>
          </a:p>
          <a:p>
            <a:pPr fontAlgn="auto">
              <a:spcBef>
                <a:spcPts val="0"/>
              </a:spcBef>
              <a:spcAft>
                <a:spcPts val="0"/>
              </a:spcAft>
              <a:buClrTx/>
              <a:buNone/>
            </a:pPr>
            <a:r>
              <a:rPr lang="en-IE" sz="1000" b="0" dirty="0">
                <a:solidFill>
                  <a:prstClr val="black"/>
                </a:solidFill>
                <a:latin typeface="Calibri" panose="020F0502020204030204"/>
                <a:ea typeface="+mn-ea"/>
              </a:rPr>
              <a:t>    “state” : </a:t>
            </a:r>
            <a:r>
              <a:rPr lang="en-IE" sz="1000" b="0" dirty="0" smtClean="0">
                <a:solidFill>
                  <a:prstClr val="black"/>
                </a:solidFill>
                <a:latin typeface="Calibri" panose="020F0502020204030204"/>
                <a:ea typeface="+mn-ea"/>
              </a:rPr>
              <a:t>“active</a:t>
            </a:r>
            <a:r>
              <a:rPr lang="en-IE" sz="1000" b="0" dirty="0">
                <a:solidFill>
                  <a:prstClr val="black"/>
                </a:solidFill>
                <a:latin typeface="Calibri" panose="020F0502020204030204"/>
                <a:ea typeface="+mn-ea"/>
              </a:rPr>
              <a:t>”</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    "</a:t>
            </a:r>
            <a:r>
              <a:rPr lang="en-US" sz="1000" b="0" dirty="0" err="1">
                <a:solidFill>
                  <a:prstClr val="black"/>
                </a:solidFill>
                <a:latin typeface="Calibri" panose="020F0502020204030204"/>
                <a:ea typeface="+mn-ea"/>
              </a:rPr>
              <a:t>serviceSpecification</a:t>
            </a: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        "id": "462f84e5-f0e5-44c5-ab95-38fb4bf77064",</a:t>
            </a:r>
          </a:p>
          <a:p>
            <a:pPr fontAlgn="auto">
              <a:spcBef>
                <a:spcPts val="0"/>
              </a:spcBef>
              <a:spcAft>
                <a:spcPts val="0"/>
              </a:spcAft>
              <a:buClrTx/>
              <a:buNone/>
            </a:pPr>
            <a:r>
              <a:rPr lang="en-US" sz="1000" b="0" dirty="0">
                <a:solidFill>
                  <a:prstClr val="black"/>
                </a:solidFill>
                <a:latin typeface="Calibri" panose="020F0502020204030204"/>
                <a:ea typeface="+mn-ea"/>
              </a:rPr>
              <a:t>      "@type": "</a:t>
            </a:r>
            <a:r>
              <a:rPr lang="en-US" sz="1000" b="0" dirty="0" err="1">
                <a:solidFill>
                  <a:prstClr val="black"/>
                </a:solidFill>
                <a:latin typeface="Calibri" panose="020F0502020204030204"/>
                <a:ea typeface="+mn-ea"/>
              </a:rPr>
              <a:t>ONAPservice</a:t>
            </a:r>
            <a:r>
              <a:rPr lang="en-US" sz="1000" b="0" dirty="0">
                <a:solidFill>
                  <a:prstClr val="black"/>
                </a:solidFill>
                <a:latin typeface="Calibri" panose="020F0502020204030204"/>
                <a:ea typeface="+mn-ea"/>
              </a:rPr>
              <a:t>"</a:t>
            </a:r>
          </a:p>
          <a:p>
            <a:pPr fontAlgn="auto">
              <a:spcBef>
                <a:spcPts val="0"/>
              </a:spcBef>
              <a:spcAft>
                <a:spcPts val="0"/>
              </a:spcAft>
              <a:buClrTx/>
              <a:buNone/>
            </a:pPr>
            <a:r>
              <a:rPr lang="en-US" sz="1000" b="0" dirty="0">
                <a:solidFill>
                  <a:prstClr val="black"/>
                </a:solidFill>
                <a:latin typeface="Calibri" panose="020F0502020204030204"/>
                <a:ea typeface="+mn-ea"/>
              </a:rPr>
              <a:t>    }, </a:t>
            </a:r>
          </a:p>
          <a:p>
            <a:pPr fontAlgn="auto">
              <a:spcBef>
                <a:spcPts val="0"/>
              </a:spcBef>
              <a:spcAft>
                <a:spcPts val="0"/>
              </a:spcAft>
              <a:buClrTx/>
              <a:buNone/>
            </a:pPr>
            <a:r>
              <a:rPr lang="en-IE" sz="1000" b="0" dirty="0">
                <a:solidFill>
                  <a:prstClr val="black"/>
                </a:solidFill>
                <a:latin typeface="Calibri" panose="020F0502020204030204"/>
                <a:ea typeface="+mn-ea"/>
              </a:rPr>
              <a:t>…….</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US" sz="1000" b="0" dirty="0">
                <a:solidFill>
                  <a:prstClr val="black"/>
                </a:solidFill>
                <a:latin typeface="Calibri" panose="020F0502020204030204"/>
                <a:ea typeface="+mn-ea"/>
              </a:rPr>
              <a:t>}</a:t>
            </a:r>
          </a:p>
        </p:txBody>
      </p:sp>
      <p:sp>
        <p:nvSpPr>
          <p:cNvPr id="56" name="TextBox 55"/>
          <p:cNvSpPr txBox="1"/>
          <p:nvPr/>
        </p:nvSpPr>
        <p:spPr>
          <a:xfrm>
            <a:off x="5553871" y="5554573"/>
            <a:ext cx="3794035" cy="1015266"/>
          </a:xfrm>
          <a:prstGeom prst="rect">
            <a:avLst/>
          </a:prstGeom>
          <a:noFill/>
        </p:spPr>
        <p:txBody>
          <a:bodyPr wrap="square" rtlCol="0">
            <a:spAutoFit/>
          </a:bodyPr>
          <a:lstStyle/>
          <a:p>
            <a:pPr fontAlgn="auto">
              <a:spcBef>
                <a:spcPts val="0"/>
              </a:spcBef>
              <a:spcAft>
                <a:spcPts val="0"/>
              </a:spcAft>
              <a:buClrTx/>
              <a:buNone/>
            </a:pPr>
            <a:r>
              <a:rPr lang="en-US" sz="1000" b="0" dirty="0">
                <a:solidFill>
                  <a:prstClr val="black"/>
                </a:solidFill>
                <a:latin typeface="Calibri" panose="020F0502020204030204"/>
                <a:ea typeface="+mn-ea"/>
              </a:rPr>
              <a:t>{ </a:t>
            </a:r>
          </a:p>
          <a:p>
            <a:pPr fontAlgn="auto">
              <a:spcBef>
                <a:spcPts val="0"/>
              </a:spcBef>
              <a:spcAft>
                <a:spcPts val="0"/>
              </a:spcAft>
              <a:buClrTx/>
              <a:buNone/>
            </a:pPr>
            <a:r>
              <a:rPr lang="en-US" sz="1000" b="0" dirty="0">
                <a:solidFill>
                  <a:prstClr val="black"/>
                </a:solidFill>
                <a:latin typeface="Calibri" panose="020F0502020204030204"/>
                <a:ea typeface="+mn-ea"/>
              </a:rPr>
              <a:t>"service-instance-id": " c0c28751-97d3-42d5-ae01-77566dc533dc ",</a:t>
            </a:r>
          </a:p>
          <a:p>
            <a:pPr fontAlgn="auto">
              <a:spcBef>
                <a:spcPts val="0"/>
              </a:spcBef>
              <a:spcAft>
                <a:spcPts val="0"/>
              </a:spcAft>
              <a:buClrTx/>
              <a:buNone/>
            </a:pPr>
            <a:r>
              <a:rPr lang="en-US" sz="1000" b="0" dirty="0">
                <a:solidFill>
                  <a:prstClr val="black"/>
                </a:solidFill>
                <a:latin typeface="Calibri" panose="020F0502020204030204"/>
                <a:ea typeface="+mn-ea"/>
              </a:rPr>
              <a:t> "service-instance-name": " SOTNVPNInfra-onap-11 ",</a:t>
            </a:r>
          </a:p>
          <a:p>
            <a:pPr fontAlgn="auto">
              <a:spcBef>
                <a:spcPts val="0"/>
              </a:spcBef>
              <a:spcAft>
                <a:spcPts val="0"/>
              </a:spcAft>
              <a:buClrTx/>
              <a:buNone/>
            </a:pPr>
            <a:r>
              <a:rPr lang="en-US" sz="1000" b="0" dirty="0">
                <a:solidFill>
                  <a:prstClr val="black"/>
                </a:solidFill>
                <a:latin typeface="Calibri" panose="020F0502020204030204"/>
                <a:ea typeface="+mn-ea"/>
              </a:rPr>
              <a:t>  "orchestration-status": "Active",</a:t>
            </a:r>
          </a:p>
          <a:p>
            <a:pPr fontAlgn="auto">
              <a:spcBef>
                <a:spcPts val="0"/>
              </a:spcBef>
              <a:spcAft>
                <a:spcPts val="0"/>
              </a:spcAft>
              <a:buClrTx/>
              <a:buNone/>
            </a:pPr>
            <a:r>
              <a:rPr lang="en-IE" sz="1000" b="0" dirty="0">
                <a:solidFill>
                  <a:prstClr val="black"/>
                </a:solidFill>
                <a:latin typeface="Calibri" panose="020F0502020204030204"/>
                <a:ea typeface="+mn-ea"/>
              </a:rPr>
              <a:t>   ………..</a:t>
            </a:r>
            <a:endParaRPr lang="en-US" sz="1000" b="0" dirty="0">
              <a:solidFill>
                <a:prstClr val="black"/>
              </a:solidFill>
              <a:latin typeface="Calibri" panose="020F0502020204030204"/>
              <a:ea typeface="+mn-ea"/>
            </a:endParaRPr>
          </a:p>
          <a:p>
            <a:pPr fontAlgn="auto">
              <a:spcBef>
                <a:spcPts val="0"/>
              </a:spcBef>
              <a:spcAft>
                <a:spcPts val="0"/>
              </a:spcAft>
              <a:buClrTx/>
              <a:buNone/>
            </a:pPr>
            <a:r>
              <a:rPr lang="en-IE" sz="1000" b="0" dirty="0">
                <a:solidFill>
                  <a:prstClr val="black"/>
                </a:solidFill>
                <a:latin typeface="Calibri" panose="020F0502020204030204"/>
                <a:ea typeface="+mn-ea"/>
              </a:rPr>
              <a:t> </a:t>
            </a:r>
            <a:r>
              <a:rPr lang="en-US" sz="1000" b="0" dirty="0">
                <a:solidFill>
                  <a:prstClr val="black"/>
                </a:solidFill>
                <a:latin typeface="Calibri" panose="020F0502020204030204"/>
                <a:ea typeface="+mn-ea"/>
              </a:rPr>
              <a:t>}</a:t>
            </a:r>
          </a:p>
        </p:txBody>
      </p:sp>
      <p:cxnSp>
        <p:nvCxnSpPr>
          <p:cNvPr id="61" name="Straight Arrow Connector 60"/>
          <p:cNvCxnSpPr/>
          <p:nvPr/>
        </p:nvCxnSpPr>
        <p:spPr>
          <a:xfrm flipH="1">
            <a:off x="9326382" y="2387070"/>
            <a:ext cx="1315338" cy="55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406939" y="1607121"/>
            <a:ext cx="5888352"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GET </a:t>
            </a:r>
            <a:r>
              <a:rPr lang="en-IE" sz="1000" dirty="0" smtClean="0">
                <a:solidFill>
                  <a:prstClr val="black"/>
                </a:solidFill>
                <a:latin typeface="Calibri" panose="020F0502020204030204"/>
                <a:ea typeface="+mn-ea"/>
              </a:rPr>
              <a:t>events/AAI-EVENT/{</a:t>
            </a:r>
            <a:r>
              <a:rPr lang="en-IE" sz="1000" dirty="0">
                <a:solidFill>
                  <a:prstClr val="black"/>
                </a:solidFill>
                <a:latin typeface="Calibri" panose="020F0502020204030204"/>
                <a:ea typeface="+mn-ea"/>
              </a:rPr>
              <a:t>extapiconsumegroup}/{</a:t>
            </a:r>
            <a:r>
              <a:rPr lang="en-IE" sz="1000" dirty="0" err="1">
                <a:solidFill>
                  <a:prstClr val="black"/>
                </a:solidFill>
                <a:latin typeface="Calibri" panose="020F0502020204030204"/>
                <a:ea typeface="+mn-ea"/>
              </a:rPr>
              <a:t>extapiconsumerid</a:t>
            </a:r>
            <a:r>
              <a:rPr lang="en-IE" sz="1000" dirty="0" smtClean="0">
                <a:solidFill>
                  <a:prstClr val="black"/>
                </a:solidFill>
                <a:latin typeface="Calibri" panose="020F0502020204030204"/>
                <a:ea typeface="+mn-ea"/>
              </a:rPr>
              <a:t>}?timeout=2000 </a:t>
            </a:r>
            <a:endParaRPr lang="en-US" sz="1000" dirty="0">
              <a:solidFill>
                <a:prstClr val="black"/>
              </a:solidFill>
              <a:latin typeface="Calibri" panose="020F0502020204030204"/>
              <a:ea typeface="+mn-ea"/>
            </a:endParaRPr>
          </a:p>
        </p:txBody>
      </p:sp>
      <p:sp>
        <p:nvSpPr>
          <p:cNvPr id="75" name="TextBox 74"/>
          <p:cNvSpPr txBox="1"/>
          <p:nvPr/>
        </p:nvSpPr>
        <p:spPr>
          <a:xfrm>
            <a:off x="8822735" y="2085510"/>
            <a:ext cx="2004780" cy="246125"/>
          </a:xfrm>
          <a:prstGeom prst="rect">
            <a:avLst/>
          </a:prstGeom>
          <a:noFill/>
        </p:spPr>
        <p:txBody>
          <a:bodyPr wrap="square" rtlCol="0">
            <a:spAutoFit/>
          </a:bodyPr>
          <a:lstStyle/>
          <a:p>
            <a:pPr fontAlgn="auto">
              <a:spcBef>
                <a:spcPts val="0"/>
              </a:spcBef>
              <a:spcAft>
                <a:spcPts val="0"/>
              </a:spcAft>
              <a:buClrTx/>
              <a:buNone/>
            </a:pPr>
            <a:r>
              <a:rPr lang="en-IE" sz="1000" dirty="0">
                <a:solidFill>
                  <a:prstClr val="black"/>
                </a:solidFill>
                <a:latin typeface="Calibri" panose="020F0502020204030204"/>
                <a:ea typeface="+mn-ea"/>
              </a:rPr>
              <a:t>POST </a:t>
            </a:r>
            <a:r>
              <a:rPr lang="en-IE" sz="1000" dirty="0" smtClean="0">
                <a:solidFill>
                  <a:prstClr val="black"/>
                </a:solidFill>
                <a:latin typeface="Calibri" panose="020F0502020204030204"/>
                <a:ea typeface="+mn-ea"/>
              </a:rPr>
              <a:t>events/AAI-EVENT</a:t>
            </a:r>
            <a:endParaRPr lang="en-US" sz="1000" dirty="0">
              <a:solidFill>
                <a:prstClr val="black"/>
              </a:solidFill>
              <a:latin typeface="Calibri" panose="020F0502020204030204"/>
              <a:ea typeface="+mn-ea"/>
            </a:endParaRPr>
          </a:p>
        </p:txBody>
      </p:sp>
      <p:cxnSp>
        <p:nvCxnSpPr>
          <p:cNvPr id="78" name="Straight Arrow Connector 77"/>
          <p:cNvCxnSpPr/>
          <p:nvPr/>
        </p:nvCxnSpPr>
        <p:spPr>
          <a:xfrm flipV="1">
            <a:off x="1675782" y="4898474"/>
            <a:ext cx="3724459" cy="32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8204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042" y="197831"/>
            <a:ext cx="11780879" cy="538770"/>
          </a:xfrm>
        </p:spPr>
        <p:txBody>
          <a:bodyPr>
            <a:normAutofit fontScale="90000"/>
          </a:bodyPr>
          <a:lstStyle/>
          <a:p>
            <a:r>
              <a:rPr lang="en-IE" dirty="0" smtClean="0"/>
              <a:t>CSMF Portal - Service </a:t>
            </a:r>
            <a:r>
              <a:rPr lang="en-IE" dirty="0"/>
              <a:t>Inventory View</a:t>
            </a:r>
            <a:br>
              <a:rPr lang="en-IE" dirty="0"/>
            </a:br>
            <a:r>
              <a:rPr lang="en-IE" dirty="0" smtClean="0"/>
              <a:t>CSMF </a:t>
            </a:r>
            <a:r>
              <a:rPr lang="en-IE" dirty="0"/>
              <a:t>Portal -&gt; </a:t>
            </a:r>
            <a:r>
              <a:rPr lang="en-IE" dirty="0" err="1"/>
              <a:t>ExtAPI</a:t>
            </a:r>
            <a:endParaRPr lang="en-US" dirty="0"/>
          </a:p>
        </p:txBody>
      </p:sp>
      <p:sp>
        <p:nvSpPr>
          <p:cNvPr id="3" name="Content Placeholder 2"/>
          <p:cNvSpPr>
            <a:spLocks noGrp="1"/>
          </p:cNvSpPr>
          <p:nvPr>
            <p:ph idx="1"/>
          </p:nvPr>
        </p:nvSpPr>
        <p:spPr>
          <a:xfrm>
            <a:off x="315042" y="1177290"/>
            <a:ext cx="5658374" cy="5143939"/>
          </a:xfrm>
        </p:spPr>
        <p:txBody>
          <a:bodyPr>
            <a:normAutofit/>
          </a:bodyPr>
          <a:lstStyle/>
          <a:p>
            <a:pPr marL="0" indent="0">
              <a:buNone/>
            </a:pPr>
            <a:r>
              <a:rPr lang="en-IE" sz="1800" dirty="0" smtClean="0"/>
              <a:t>External API Service Inventory API:</a:t>
            </a:r>
          </a:p>
          <a:p>
            <a:r>
              <a:rPr lang="en-IE" sz="1800" dirty="0" smtClean="0"/>
              <a:t>The CSMF Portal can retrieve the state of a service instance via a GET request to </a:t>
            </a:r>
            <a:endParaRPr lang="en-IE" sz="1800" dirty="0"/>
          </a:p>
          <a:p>
            <a:pPr marL="0" indent="0">
              <a:buNone/>
            </a:pPr>
            <a:r>
              <a:rPr lang="en-US" sz="1800" dirty="0">
                <a:hlinkClick r:id="rId3"/>
              </a:rPr>
              <a:t>http://</a:t>
            </a:r>
            <a:r>
              <a:rPr lang="en-US" sz="1800" dirty="0" smtClean="0">
                <a:hlinkClick r:id="rId3"/>
              </a:rPr>
              <a:t>extapihost:port/nbi/api/v4/service/{id}</a:t>
            </a:r>
            <a:endParaRPr lang="en-US" sz="1800" dirty="0" smtClean="0"/>
          </a:p>
          <a:p>
            <a:pPr marL="0" indent="0">
              <a:buNone/>
            </a:pPr>
            <a:endParaRPr lang="en-IE" sz="1800" dirty="0"/>
          </a:p>
          <a:p>
            <a:r>
              <a:rPr lang="en-IE" sz="1800" dirty="0" smtClean="0"/>
              <a:t>The CSMF Portal , for each Consumer ( Customer.id ) can retrieve a list of services and their corresponding states using GET request to</a:t>
            </a:r>
          </a:p>
          <a:p>
            <a:pPr marL="0" indent="0">
              <a:buNone/>
            </a:pPr>
            <a:r>
              <a:rPr lang="en-US" sz="1800" dirty="0">
                <a:hlinkClick r:id="rId4"/>
              </a:rPr>
              <a:t>http://</a:t>
            </a:r>
            <a:r>
              <a:rPr lang="en-US" sz="1800" dirty="0" smtClean="0">
                <a:hlinkClick r:id="rId4"/>
              </a:rPr>
              <a:t>extapihost:port/nbi/api/v4/service/?relatedParty.id={customerId}</a:t>
            </a:r>
            <a:endParaRPr lang="en-US" sz="1800" dirty="0" smtClean="0"/>
          </a:p>
          <a:p>
            <a:pPr marL="0" indent="0">
              <a:buNone/>
            </a:pPr>
            <a:endParaRPr lang="en-IE" sz="1800" dirty="0"/>
          </a:p>
          <a:p>
            <a:r>
              <a:rPr lang="en-IE" sz="1800" b="1" dirty="0" smtClean="0"/>
              <a:t>NB As of El Alto, very limited data can be retrieved via service Inventory. Perhaps for Frankfurt CSMF  Portal may want to access AAI directly</a:t>
            </a:r>
            <a:endParaRPr lang="en-IE" sz="1800" b="1" dirty="0"/>
          </a:p>
        </p:txBody>
      </p:sp>
      <p:sp>
        <p:nvSpPr>
          <p:cNvPr id="4" name="Slide Number Placeholder 3"/>
          <p:cNvSpPr>
            <a:spLocks noGrp="1"/>
          </p:cNvSpPr>
          <p:nvPr>
            <p:ph type="sldNum" sz="quarter" idx="4294967295"/>
          </p:nvPr>
        </p:nvSpPr>
        <p:spPr>
          <a:xfrm>
            <a:off x="11443425" y="6190539"/>
            <a:ext cx="256838" cy="253885"/>
          </a:xfrm>
          <a:prstGeom prst="rect">
            <a:avLst/>
          </a:prstGeom>
        </p:spPr>
        <p:txBody>
          <a:bodyPr/>
          <a:lstStyle/>
          <a:p>
            <a:fld id="{4AA5F8CA-0F33-4411-822A-05FF2EFCBC9C}" type="slidenum">
              <a:rPr lang="en-US" smtClean="0">
                <a:solidFill>
                  <a:prstClr val="black">
                    <a:alpha val="50000"/>
                  </a:prstClr>
                </a:solidFill>
              </a:rPr>
              <a:pPr/>
              <a:t>9</a:t>
            </a:fld>
            <a:endParaRPr lang="en-US">
              <a:solidFill>
                <a:prstClr val="black">
                  <a:alpha val="50000"/>
                </a:prstClr>
              </a:solidFill>
            </a:endParaRPr>
          </a:p>
        </p:txBody>
      </p:sp>
      <p:sp>
        <p:nvSpPr>
          <p:cNvPr id="5" name="Rectangle 4"/>
          <p:cNvSpPr/>
          <p:nvPr/>
        </p:nvSpPr>
        <p:spPr>
          <a:xfrm>
            <a:off x="6100536" y="996653"/>
            <a:ext cx="7757842" cy="4385816"/>
          </a:xfrm>
          <a:prstGeom prst="rect">
            <a:avLst/>
          </a:prstGeom>
        </p:spPr>
        <p:txBody>
          <a:bodyPr wrap="square">
            <a:spAutoFit/>
          </a:bodyPr>
          <a:lstStyle/>
          <a:p>
            <a:pPr>
              <a:buNone/>
            </a:pPr>
            <a:r>
              <a:rPr lang="en-IE" sz="900" dirty="0" smtClean="0"/>
              <a:t>Retrieve a specific service instance</a:t>
            </a:r>
            <a:endParaRPr lang="en-IE" sz="900" dirty="0"/>
          </a:p>
          <a:p>
            <a:pPr>
              <a:buNone/>
            </a:pPr>
            <a:endParaRPr lang="en-US" sz="900" dirty="0" smtClean="0"/>
          </a:p>
          <a:p>
            <a:pPr>
              <a:buNone/>
            </a:pPr>
            <a:r>
              <a:rPr lang="en-US" sz="900" dirty="0" smtClean="0"/>
              <a:t>GET http://extapihost:port/nbi/api/v4/service/c96fb8ec-8552-4956-8a8d-65680aaa57cc</a:t>
            </a:r>
            <a:endParaRPr lang="en-US" sz="900" dirty="0"/>
          </a:p>
          <a:p>
            <a:pPr>
              <a:buNone/>
            </a:pPr>
            <a:r>
              <a:rPr lang="en-US" sz="900" dirty="0"/>
              <a:t> </a:t>
            </a:r>
          </a:p>
          <a:p>
            <a:pPr>
              <a:buNone/>
            </a:pPr>
            <a:r>
              <a:rPr lang="en-US" sz="900" dirty="0"/>
              <a:t> </a:t>
            </a:r>
          </a:p>
          <a:p>
            <a:pPr>
              <a:buNone/>
            </a:pPr>
            <a:r>
              <a:rPr lang="en-US" sz="900" dirty="0"/>
              <a:t>{</a:t>
            </a:r>
          </a:p>
          <a:p>
            <a:pPr>
              <a:buNone/>
            </a:pPr>
            <a:r>
              <a:rPr lang="en-US" sz="900" dirty="0"/>
              <a:t>    "id": " c96fb8ec-8552-4956-8a8d-65680aaa57cc</a:t>
            </a:r>
            <a:r>
              <a:rPr lang="en-US" sz="900" dirty="0" smtClean="0"/>
              <a:t>", </a:t>
            </a:r>
            <a:r>
              <a:rPr lang="en-US" sz="900" dirty="0" smtClean="0">
                <a:solidFill>
                  <a:srgbClr val="FF0000"/>
                </a:solidFill>
              </a:rPr>
              <a:t>the CS CFS Service Instance Id</a:t>
            </a:r>
            <a:endParaRPr lang="en-US" sz="900" dirty="0"/>
          </a:p>
          <a:p>
            <a:pPr>
              <a:buNone/>
            </a:pPr>
            <a:r>
              <a:rPr lang="en-US" sz="900" dirty="0"/>
              <a:t>    "name": </a:t>
            </a:r>
            <a:r>
              <a:rPr lang="en-US" sz="900" dirty="0" smtClean="0"/>
              <a:t>“Service_1234",</a:t>
            </a:r>
            <a:endParaRPr lang="en-US" sz="900" dirty="0"/>
          </a:p>
          <a:p>
            <a:pPr>
              <a:buNone/>
            </a:pPr>
            <a:r>
              <a:rPr lang="en-US" sz="900" dirty="0"/>
              <a:t>    "@type": "</a:t>
            </a:r>
            <a:r>
              <a:rPr lang="en-US" sz="900" dirty="0" err="1"/>
              <a:t>serviceONAP</a:t>
            </a:r>
            <a:r>
              <a:rPr lang="en-US" sz="900" dirty="0"/>
              <a:t>",</a:t>
            </a:r>
          </a:p>
          <a:p>
            <a:pPr>
              <a:buNone/>
            </a:pPr>
            <a:r>
              <a:rPr lang="en-US" sz="900" dirty="0"/>
              <a:t>    "</a:t>
            </a:r>
            <a:r>
              <a:rPr lang="en-US" sz="900" dirty="0" err="1"/>
              <a:t>supportingResource</a:t>
            </a:r>
            <a:r>
              <a:rPr lang="en-US" sz="900" dirty="0"/>
              <a:t>": </a:t>
            </a:r>
            <a:r>
              <a:rPr lang="en-US" sz="900" dirty="0" smtClean="0"/>
              <a:t>[],     </a:t>
            </a:r>
            <a:r>
              <a:rPr lang="en-US" sz="900" dirty="0" smtClean="0">
                <a:solidFill>
                  <a:srgbClr val="FF0000"/>
                </a:solidFill>
              </a:rPr>
              <a:t>currently service resources are not retrieved by </a:t>
            </a:r>
            <a:r>
              <a:rPr lang="en-US" sz="900" dirty="0" err="1" smtClean="0">
                <a:solidFill>
                  <a:srgbClr val="FF0000"/>
                </a:solidFill>
              </a:rPr>
              <a:t>ExtAPI</a:t>
            </a:r>
            <a:r>
              <a:rPr lang="en-US" sz="900" dirty="0" smtClean="0">
                <a:solidFill>
                  <a:srgbClr val="FF0000"/>
                </a:solidFill>
              </a:rPr>
              <a:t> in Casablanca</a:t>
            </a:r>
            <a:endParaRPr lang="en-US" sz="900" dirty="0"/>
          </a:p>
          <a:p>
            <a:pPr>
              <a:buNone/>
            </a:pPr>
            <a:r>
              <a:rPr lang="en-US" sz="900" dirty="0"/>
              <a:t>    "</a:t>
            </a:r>
            <a:r>
              <a:rPr lang="en-US" sz="900" dirty="0" err="1"/>
              <a:t>serviceSpecification</a:t>
            </a:r>
            <a:r>
              <a:rPr lang="en-US" sz="900" dirty="0"/>
              <a:t>": {</a:t>
            </a:r>
          </a:p>
          <a:p>
            <a:pPr>
              <a:buNone/>
            </a:pPr>
            <a:r>
              <a:rPr lang="en-US" sz="900" dirty="0"/>
              <a:t>        "id": "462f84e5-f0e5-44c5-ab95-38fb4bf77064</a:t>
            </a:r>
            <a:r>
              <a:rPr lang="en-US" sz="900" dirty="0" smtClean="0"/>
              <a:t>",  </a:t>
            </a:r>
            <a:r>
              <a:rPr lang="en-US" sz="900" dirty="0" smtClean="0">
                <a:solidFill>
                  <a:srgbClr val="FF0000"/>
                </a:solidFill>
              </a:rPr>
              <a:t>This template was used to instantiate the instance</a:t>
            </a:r>
            <a:endParaRPr lang="en-US" sz="900" dirty="0" smtClean="0"/>
          </a:p>
          <a:p>
            <a:pPr>
              <a:buNone/>
            </a:pPr>
            <a:r>
              <a:rPr lang="en-IE" sz="900" dirty="0"/>
              <a:t> </a:t>
            </a:r>
            <a:r>
              <a:rPr lang="en-IE" sz="900" dirty="0" smtClean="0"/>
              <a:t>        “name”: “CS Template Name”,</a:t>
            </a:r>
            <a:endParaRPr lang="en-US" sz="900" dirty="0" smtClean="0"/>
          </a:p>
          <a:p>
            <a:pPr>
              <a:buNone/>
            </a:pPr>
            <a:r>
              <a:rPr lang="en-US" sz="900" dirty="0" smtClean="0"/>
              <a:t>        "</a:t>
            </a:r>
            <a:r>
              <a:rPr lang="en-US" sz="900" dirty="0" err="1" smtClean="0"/>
              <a:t>invariantUUID</a:t>
            </a:r>
            <a:r>
              <a:rPr lang="en-US" sz="900" dirty="0" smtClean="0"/>
              <a:t>": "88dcb2f0-085b-4548-8b93-0882e37d25d8",</a:t>
            </a:r>
          </a:p>
          <a:p>
            <a:pPr>
              <a:buNone/>
            </a:pPr>
            <a:r>
              <a:rPr lang="en-US" sz="900" dirty="0" smtClean="0"/>
              <a:t>        </a:t>
            </a:r>
            <a:r>
              <a:rPr lang="en-US" sz="900" dirty="0"/>
              <a:t>"@type": "</a:t>
            </a:r>
            <a:r>
              <a:rPr lang="en-US" sz="900" dirty="0" err="1"/>
              <a:t>ONAPservice</a:t>
            </a:r>
            <a:r>
              <a:rPr lang="en-US" sz="900" dirty="0"/>
              <a:t>"</a:t>
            </a:r>
          </a:p>
          <a:p>
            <a:pPr>
              <a:buNone/>
            </a:pPr>
            <a:r>
              <a:rPr lang="en-US" sz="900" dirty="0"/>
              <a:t>    </a:t>
            </a:r>
            <a:r>
              <a:rPr lang="en-US" sz="900" dirty="0" smtClean="0"/>
              <a:t>},</a:t>
            </a:r>
            <a:endParaRPr lang="en-US" sz="900" dirty="0"/>
          </a:p>
          <a:p>
            <a:pPr>
              <a:buNone/>
            </a:pPr>
            <a:r>
              <a:rPr lang="en-US" sz="900" dirty="0"/>
              <a:t>    “state”: </a:t>
            </a:r>
            <a:r>
              <a:rPr lang="en-US" sz="900" dirty="0" smtClean="0"/>
              <a:t>“active”,    </a:t>
            </a:r>
            <a:r>
              <a:rPr lang="en-US" sz="900" dirty="0" smtClean="0">
                <a:solidFill>
                  <a:srgbClr val="FF0000"/>
                </a:solidFill>
              </a:rPr>
              <a:t>This is the current Service State of the CS service instance, orchestration-status in AAI</a:t>
            </a:r>
            <a:endParaRPr lang="en-US" sz="900" dirty="0"/>
          </a:p>
          <a:p>
            <a:pPr>
              <a:buNone/>
            </a:pPr>
            <a:r>
              <a:rPr lang="en-US" sz="900" dirty="0"/>
              <a:t>    "</a:t>
            </a:r>
            <a:r>
              <a:rPr lang="en-US" sz="900" dirty="0" err="1"/>
              <a:t>relatedParty</a:t>
            </a:r>
            <a:r>
              <a:rPr lang="en-US" sz="900" dirty="0"/>
              <a:t>": {</a:t>
            </a:r>
          </a:p>
          <a:p>
            <a:pPr>
              <a:buNone/>
            </a:pPr>
            <a:r>
              <a:rPr lang="en-US" sz="900" dirty="0"/>
              <a:t>        "role": "</a:t>
            </a:r>
            <a:r>
              <a:rPr lang="en-US" sz="900" dirty="0" err="1" smtClean="0"/>
              <a:t>ONAPcustomer</a:t>
            </a:r>
            <a:r>
              <a:rPr lang="en-US" sz="900" dirty="0" smtClean="0"/>
              <a:t>“</a:t>
            </a:r>
          </a:p>
          <a:p>
            <a:pPr>
              <a:buNone/>
            </a:pPr>
            <a:r>
              <a:rPr lang="en-IE" sz="900" dirty="0"/>
              <a:t> </a:t>
            </a:r>
            <a:r>
              <a:rPr lang="en-IE" sz="900" dirty="0" smtClean="0"/>
              <a:t>        “id</a:t>
            </a:r>
            <a:r>
              <a:rPr lang="en-IE" sz="900" dirty="0"/>
              <a:t>”: </a:t>
            </a:r>
            <a:r>
              <a:rPr lang="en-IE" sz="900" dirty="0" smtClean="0"/>
              <a:t>“CustomerId1</a:t>
            </a:r>
            <a:r>
              <a:rPr lang="en-IE" sz="900" dirty="0"/>
              <a:t>", </a:t>
            </a:r>
            <a:r>
              <a:rPr lang="en-IE" sz="900" dirty="0" smtClean="0">
                <a:solidFill>
                  <a:srgbClr val="FF0000"/>
                </a:solidFill>
              </a:rPr>
              <a:t>This </a:t>
            </a:r>
            <a:r>
              <a:rPr lang="en-IE" sz="900" dirty="0">
                <a:solidFill>
                  <a:srgbClr val="FF0000"/>
                </a:solidFill>
              </a:rPr>
              <a:t>is the customer </a:t>
            </a:r>
            <a:r>
              <a:rPr lang="en-IE" sz="900" dirty="0" smtClean="0">
                <a:solidFill>
                  <a:srgbClr val="FF0000"/>
                </a:solidFill>
              </a:rPr>
              <a:t>Id used in the Order &amp; AAI </a:t>
            </a:r>
            <a:r>
              <a:rPr lang="en-IE" sz="900" dirty="0">
                <a:solidFill>
                  <a:srgbClr val="FF0000"/>
                </a:solidFill>
              </a:rPr>
              <a:t>Service Instance hierarchy </a:t>
            </a:r>
          </a:p>
          <a:p>
            <a:pPr>
              <a:buNone/>
            </a:pPr>
            <a:endParaRPr lang="en-US" sz="900" dirty="0"/>
          </a:p>
          <a:p>
            <a:pPr>
              <a:buNone/>
            </a:pPr>
            <a:r>
              <a:rPr lang="en-US" sz="900" dirty="0"/>
              <a:t>    },</a:t>
            </a:r>
          </a:p>
          <a:p>
            <a:pPr>
              <a:buNone/>
            </a:pPr>
            <a:r>
              <a:rPr lang="en-US" sz="900" dirty="0"/>
              <a:t>    "type": "service-instance"</a:t>
            </a:r>
          </a:p>
          <a:p>
            <a:pPr>
              <a:buNone/>
            </a:pPr>
            <a:r>
              <a:rPr lang="en-US" sz="900" dirty="0" smtClean="0"/>
              <a:t>}</a:t>
            </a:r>
          </a:p>
          <a:p>
            <a:pPr>
              <a:buNone/>
            </a:pPr>
            <a:endParaRPr lang="en-IE" sz="900" dirty="0" smtClean="0"/>
          </a:p>
          <a:p>
            <a:pPr>
              <a:buNone/>
            </a:pPr>
            <a:endParaRPr lang="en-IE" sz="900" dirty="0"/>
          </a:p>
          <a:p>
            <a:pPr>
              <a:buNone/>
            </a:pPr>
            <a:r>
              <a:rPr lang="en-IE" sz="900" dirty="0" smtClean="0"/>
              <a:t>Or get a list of all Service Instances for a customer using</a:t>
            </a:r>
            <a:endParaRPr lang="en-US" sz="900" dirty="0"/>
          </a:p>
          <a:p>
            <a:pPr>
              <a:buNone/>
            </a:pPr>
            <a:r>
              <a:rPr lang="en-US" sz="900" dirty="0"/>
              <a:t> </a:t>
            </a:r>
          </a:p>
          <a:p>
            <a:pPr>
              <a:buNone/>
            </a:pPr>
            <a:r>
              <a:rPr lang="en-US" sz="900" dirty="0"/>
              <a:t>GET </a:t>
            </a:r>
            <a:r>
              <a:rPr lang="en-US" sz="900" dirty="0">
                <a:hlinkClick r:id="rId5"/>
              </a:rPr>
              <a:t>http://extapihost:port/nbi/api/v4/service</a:t>
            </a:r>
            <a:r>
              <a:rPr lang="en-US" sz="900" dirty="0" smtClean="0">
                <a:hlinkClick r:id="rId5"/>
              </a:rPr>
              <a:t>/?relatedParty.id=</a:t>
            </a:r>
            <a:r>
              <a:rPr lang="en-IE" sz="900" dirty="0" smtClean="0">
                <a:hlinkClick r:id="rId5"/>
              </a:rPr>
              <a:t>CustomerId1</a:t>
            </a:r>
            <a:endParaRPr lang="en-IE" sz="900" dirty="0" smtClean="0"/>
          </a:p>
          <a:p>
            <a:pPr>
              <a:buNone/>
            </a:pPr>
            <a:endParaRPr lang="en-IE" sz="900" dirty="0"/>
          </a:p>
          <a:p>
            <a:pPr>
              <a:buNone/>
            </a:pPr>
            <a:endParaRPr lang="en-US" sz="900" dirty="0"/>
          </a:p>
        </p:txBody>
      </p:sp>
    </p:spTree>
    <p:extLst>
      <p:ext uri="{BB962C8B-B14F-4D97-AF65-F5344CB8AC3E}">
        <p14:creationId xmlns:p14="http://schemas.microsoft.com/office/powerpoint/2010/main" val="3485272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4_自定义设计方案">
  <a:themeElements>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自定义设计方案">
      <a:majorFont>
        <a:latin typeface="Arial"/>
        <a:ea typeface="华文细黑"/>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87828" tIns="43914" rIns="87828" bIns="43914" numCol="1" anchor="ctr" anchorCtr="0" compatLnSpc="1">
        <a:prstTxWarp prst="textNoShape">
          <a:avLst/>
        </a:prstTxWarp>
      </a:bodyPr>
      <a:lstStyle>
        <a:defPPr marL="328613" marR="0" indent="-328613" algn="ctr" defTabSz="877888" rtl="0" eaLnBrk="1" fontAlgn="base" latinLnBrk="0" hangingPunct="1">
          <a:lnSpc>
            <a:spcPct val="140000"/>
          </a:lnSpc>
          <a:spcBef>
            <a:spcPct val="0"/>
          </a:spcBef>
          <a:spcAft>
            <a:spcPct val="0"/>
          </a:spcAft>
          <a:buClr>
            <a:schemeClr val="bg2"/>
          </a:buClr>
          <a:buSzPct val="60000"/>
          <a:buFont typeface="Wingdings" pitchFamily="2" charset="2"/>
          <a:buChar char="l"/>
          <a:tabLst/>
          <a:defRPr kumimoji="0" lang="en-US" sz="2100" b="1" i="0" u="none" strike="noStrike" cap="none" normalizeH="0" baseline="0" smtClean="0">
            <a:ln>
              <a:noFill/>
            </a:ln>
            <a:solidFill>
              <a:schemeClr val="tx1"/>
            </a:solidFill>
            <a:effectLst/>
            <a:latin typeface="FrutigerNext LT Regular" pitchFamily="34" charset="0"/>
            <a:ea typeface="华文细黑" pitchFamily="2" charset="-122"/>
          </a:defRPr>
        </a:defPPr>
      </a:lstStyle>
    </a:lnDef>
  </a:objectDefaults>
  <a:extraClrSchemeLst>
    <a:extraClrScheme>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6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noFill/>
        <a:ln w="3175" cap="flat" cmpd="sng" algn="ctr">
          <a:solidFill>
            <a:schemeClr val="tx1"/>
          </a:solidFill>
          <a:prstDash val="solid"/>
          <a:round/>
          <a:headEnd type="none" w="med" len="med"/>
          <a:tailEnd type="none" w="med" len="med"/>
        </a:ln>
        <a:effectLst/>
      </a:spPr>
      <a:body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8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3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4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_模板（宽）">
  <a:themeElements>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fontScheme name="5_CELAB 16to9">
      <a:majorFont>
        <a:latin typeface="FrutigerNext LT Medium"/>
        <a:ea typeface="黑体"/>
        <a:cs typeface=""/>
      </a:majorFont>
      <a:minorFont>
        <a:latin typeface="FrutigerNext LT Regular"/>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5875" cap="flat" cmpd="sng" algn="ctr">
          <a:solidFill>
            <a:srgbClr val="00B050"/>
          </a:solidFill>
          <a:prstDash val="solid"/>
          <a:round/>
          <a:headEnd type="none" w="med" len="med"/>
          <a:tailEnd type="none"/>
        </a:ln>
        <a:effectLst/>
      </a:spPr>
      <a:bodyPr rtlCol="0" anchor="ctr"/>
      <a:lstStyle>
        <a:defPPr algn="ctr">
          <a:buFont typeface="Arial" pitchFamily="34" charset="0"/>
          <a:buChar char="•"/>
          <a:defRPr sz="1200"/>
        </a:defPPr>
      </a:lstStyle>
    </a:spDef>
    <a:lnDef>
      <a:spPr bwMode="auto">
        <a:noFill/>
        <a:ln w="9525" cap="flat" cmpd="sng" algn="ctr">
          <a:solidFill>
            <a:schemeClr val="bg2">
              <a:lumMod val="60000"/>
              <a:lumOff val="40000"/>
            </a:schemeClr>
          </a:solidFill>
          <a:prstDash val="solid"/>
          <a:round/>
          <a:headEnd type="none" w="med" len="med"/>
          <a:tailEnd type="none"/>
        </a:ln>
        <a:effectLst/>
      </a:spPr>
      <a:bodyPr/>
      <a:lstStyle/>
    </a:lnDef>
    <a:txDef>
      <a:spPr>
        <a:noFill/>
      </a:spPr>
      <a:bodyPr wrap="square" lIns="121935" tIns="60968" rIns="121935" bIns="60968" rtlCol="0">
        <a:spAutoFit/>
      </a:bodyPr>
      <a:lstStyle>
        <a:defPPr>
          <a:lnSpc>
            <a:spcPct val="150000"/>
          </a:lnSpc>
          <a:buFont typeface="Wingdings" pitchFamily="2" charset="2"/>
          <a:buChar char="n"/>
          <a:defRPr b="0" dirty="0" smtClean="0">
            <a:latin typeface="微软雅黑" pitchFamily="34" charset="-122"/>
            <a:ea typeface="微软雅黑" pitchFamily="34" charset="-122"/>
            <a:cs typeface="Arial" pitchFamily="34" charset="0"/>
          </a:defRPr>
        </a:defPPr>
      </a:lstStyle>
    </a:txDef>
  </a:objectDefaults>
  <a:extraClrSchemeLst>
    <a:extraClrScheme>
      <a:clrScheme name="5_CELAB 16to9 1">
        <a:dk1>
          <a:srgbClr val="080808"/>
        </a:dk1>
        <a:lt1>
          <a:srgbClr val="F8F8F8"/>
        </a:lt1>
        <a:dk2>
          <a:srgbClr val="990000"/>
        </a:dk2>
        <a:lt2>
          <a:srgbClr val="CCCCCC"/>
        </a:lt2>
        <a:accent1>
          <a:srgbClr val="FFCC66"/>
        </a:accent1>
        <a:accent2>
          <a:srgbClr val="990000"/>
        </a:accent2>
        <a:accent3>
          <a:srgbClr val="FBFBFB"/>
        </a:accent3>
        <a:accent4>
          <a:srgbClr val="060606"/>
        </a:accent4>
        <a:accent5>
          <a:srgbClr val="FFE2B8"/>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5_CELAB 16to9 2">
        <a:dk1>
          <a:srgbClr val="080808"/>
        </a:dk1>
        <a:lt1>
          <a:srgbClr val="F8F8F8"/>
        </a:lt1>
        <a:dk2>
          <a:srgbClr val="990000"/>
        </a:dk2>
        <a:lt2>
          <a:srgbClr val="CCCCCC"/>
        </a:lt2>
        <a:accent1>
          <a:srgbClr val="CCCCFF"/>
        </a:accent1>
        <a:accent2>
          <a:srgbClr val="990000"/>
        </a:accent2>
        <a:accent3>
          <a:srgbClr val="FBFBFB"/>
        </a:accent3>
        <a:accent4>
          <a:srgbClr val="060606"/>
        </a:accent4>
        <a:accent5>
          <a:srgbClr val="E2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3">
        <a:dk1>
          <a:srgbClr val="080808"/>
        </a:dk1>
        <a:lt1>
          <a:srgbClr val="F8F8F8"/>
        </a:lt1>
        <a:dk2>
          <a:srgbClr val="990000"/>
        </a:dk2>
        <a:lt2>
          <a:srgbClr val="CCCCCC"/>
        </a:lt2>
        <a:accent1>
          <a:srgbClr val="CCFF99"/>
        </a:accent1>
        <a:accent2>
          <a:srgbClr val="990000"/>
        </a:accent2>
        <a:accent3>
          <a:srgbClr val="FBFBFB"/>
        </a:accent3>
        <a:accent4>
          <a:srgbClr val="060606"/>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5_CELAB 16to9 4">
        <a:dk1>
          <a:srgbClr val="080808"/>
        </a:dk1>
        <a:lt1>
          <a:srgbClr val="F8F8F8"/>
        </a:lt1>
        <a:dk2>
          <a:srgbClr val="990000"/>
        </a:dk2>
        <a:lt2>
          <a:srgbClr val="CCCCCC"/>
        </a:lt2>
        <a:accent1>
          <a:srgbClr val="FFCC99"/>
        </a:accent1>
        <a:accent2>
          <a:srgbClr val="990000"/>
        </a:accent2>
        <a:accent3>
          <a:srgbClr val="FBFBFB"/>
        </a:accent3>
        <a:accent4>
          <a:srgbClr val="060606"/>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5_CELAB 16to9 5">
        <a:dk1>
          <a:srgbClr val="080808"/>
        </a:dk1>
        <a:lt1>
          <a:srgbClr val="F8F8F8"/>
        </a:lt1>
        <a:dk2>
          <a:srgbClr val="990000"/>
        </a:dk2>
        <a:lt2>
          <a:srgbClr val="CCCCCC"/>
        </a:lt2>
        <a:accent1>
          <a:srgbClr val="99CCFF"/>
        </a:accent1>
        <a:accent2>
          <a:srgbClr val="990000"/>
        </a:accent2>
        <a:accent3>
          <a:srgbClr val="FBFBFB"/>
        </a:accent3>
        <a:accent4>
          <a:srgbClr val="060606"/>
        </a:accent4>
        <a:accent5>
          <a:srgbClr val="CAE2FF"/>
        </a:accent5>
        <a:accent6>
          <a:srgbClr val="8A0000"/>
        </a:accent6>
        <a:hlink>
          <a:srgbClr val="006699"/>
        </a:hlink>
        <a:folHlink>
          <a:srgbClr val="999999"/>
        </a:folHlink>
      </a:clrScheme>
      <a:clrMap bg1="lt1" tx1="dk1" bg2="lt2" tx2="dk2" accent1="accent1" accent2="accent2" accent3="accent3" accent4="accent4" accent5="accent5" accent6="accent6" hlink="hlink" folHlink="folHlink"/>
    </a:extraClrScheme>
    <a:extraClrScheme>
      <a:clrScheme name="5_CELAB 16to9 6">
        <a:dk1>
          <a:srgbClr val="080808"/>
        </a:dk1>
        <a:lt1>
          <a:srgbClr val="F8F8F8"/>
        </a:lt1>
        <a:dk2>
          <a:srgbClr val="990000"/>
        </a:dk2>
        <a:lt2>
          <a:srgbClr val="CCCCCC"/>
        </a:lt2>
        <a:accent1>
          <a:srgbClr val="99CCCC"/>
        </a:accent1>
        <a:accent2>
          <a:srgbClr val="990000"/>
        </a:accent2>
        <a:accent3>
          <a:srgbClr val="FBFBFB"/>
        </a:accent3>
        <a:accent4>
          <a:srgbClr val="060606"/>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5_CELAB 16to9 7">
        <a:dk1>
          <a:srgbClr val="080808"/>
        </a:dk1>
        <a:lt1>
          <a:srgbClr val="F8F8F8"/>
        </a:lt1>
        <a:dk2>
          <a:srgbClr val="FFCC99"/>
        </a:dk2>
        <a:lt2>
          <a:srgbClr val="FFCC66"/>
        </a:lt2>
        <a:accent1>
          <a:srgbClr val="CCFF99"/>
        </a:accent1>
        <a:accent2>
          <a:srgbClr val="CCCCFF"/>
        </a:accent2>
        <a:accent3>
          <a:srgbClr val="FBFBFB"/>
        </a:accent3>
        <a:accent4>
          <a:srgbClr val="060606"/>
        </a:accent4>
        <a:accent5>
          <a:srgbClr val="E2FFCA"/>
        </a:accent5>
        <a:accent6>
          <a:srgbClr val="B9B9E7"/>
        </a:accent6>
        <a:hlink>
          <a:srgbClr val="99CCFF"/>
        </a:hlink>
        <a:folHlink>
          <a:srgbClr val="99CCCC"/>
        </a:folHlink>
      </a:clrScheme>
      <a:clrMap bg1="lt1" tx1="dk1" bg2="lt2" tx2="dk2" accent1="accent1" accent2="accent2" accent3="accent3" accent4="accent4" accent5="accent5" accent6="accent6" hlink="hlink" folHlink="folHlink"/>
    </a:extraClrScheme>
    <a:extraClrScheme>
      <a:clrScheme name="5_CELAB 16to9 8">
        <a:dk1>
          <a:srgbClr val="080808"/>
        </a:dk1>
        <a:lt1>
          <a:srgbClr val="F8F8F8"/>
        </a:lt1>
        <a:dk2>
          <a:srgbClr val="FF9900"/>
        </a:dk2>
        <a:lt2>
          <a:srgbClr val="99660A"/>
        </a:lt2>
        <a:accent1>
          <a:srgbClr val="669900"/>
        </a:accent1>
        <a:accent2>
          <a:srgbClr val="006699"/>
        </a:accent2>
        <a:accent3>
          <a:srgbClr val="FBFBFB"/>
        </a:accent3>
        <a:accent4>
          <a:srgbClr val="060606"/>
        </a:accent4>
        <a:accent5>
          <a:srgbClr val="B8CAAA"/>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9">
        <a:dk1>
          <a:srgbClr val="080808"/>
        </a:dk1>
        <a:lt1>
          <a:srgbClr val="F8F8F8"/>
        </a:lt1>
        <a:dk2>
          <a:srgbClr val="990000"/>
        </a:dk2>
        <a:lt2>
          <a:srgbClr val="99CCFF"/>
        </a:lt2>
        <a:accent1>
          <a:srgbClr val="99CCCC"/>
        </a:accent1>
        <a:accent2>
          <a:srgbClr val="006699"/>
        </a:accent2>
        <a:accent3>
          <a:srgbClr val="FBFBFB"/>
        </a:accent3>
        <a:accent4>
          <a:srgbClr val="060606"/>
        </a:accent4>
        <a:accent5>
          <a:srgbClr val="CAE2E2"/>
        </a:accent5>
        <a:accent6>
          <a:srgbClr val="005C8A"/>
        </a:accent6>
        <a:hlink>
          <a:srgbClr val="0099CC"/>
        </a:hlink>
        <a:folHlink>
          <a:srgbClr val="009999"/>
        </a:folHlink>
      </a:clrScheme>
      <a:clrMap bg1="lt1" tx1="dk1" bg2="lt2" tx2="dk2" accent1="accent1" accent2="accent2" accent3="accent3" accent4="accent4" accent5="accent5" accent6="accent6" hlink="hlink" folHlink="folHlink"/>
    </a:extraClrScheme>
    <a:extraClrScheme>
      <a:clrScheme name="5_CELAB 16to9 10">
        <a:dk1>
          <a:srgbClr val="080808"/>
        </a:dk1>
        <a:lt1>
          <a:srgbClr val="F8F8F8"/>
        </a:lt1>
        <a:dk2>
          <a:srgbClr val="990000"/>
        </a:dk2>
        <a:lt2>
          <a:srgbClr val="999999"/>
        </a:lt2>
        <a:accent1>
          <a:srgbClr val="FFCC99"/>
        </a:accent1>
        <a:accent2>
          <a:srgbClr val="99660A"/>
        </a:accent2>
        <a:accent3>
          <a:srgbClr val="FBFBFB"/>
        </a:accent3>
        <a:accent4>
          <a:srgbClr val="060606"/>
        </a:accent4>
        <a:accent5>
          <a:srgbClr val="FFE2CA"/>
        </a:accent5>
        <a:accent6>
          <a:srgbClr val="8A5C08"/>
        </a:accent6>
        <a:hlink>
          <a:srgbClr val="FF9900"/>
        </a:hlink>
        <a:folHlink>
          <a:srgbClr val="FFCC66"/>
        </a:folHlink>
      </a:clrScheme>
      <a:clrMap bg1="lt1" tx1="dk1" bg2="lt2" tx2="dk2" accent1="accent1" accent2="accent2" accent3="accent3" accent4="accent4" accent5="accent5" accent6="accent6" hlink="hlink" folHlink="folHlink"/>
    </a:extraClrScheme>
    <a:extraClrScheme>
      <a:clrScheme name="5_CELAB 16to9 11">
        <a:dk1>
          <a:srgbClr val="000000"/>
        </a:dk1>
        <a:lt1>
          <a:srgbClr val="FFFFFF"/>
        </a:lt1>
        <a:dk2>
          <a:srgbClr val="990000"/>
        </a:dk2>
        <a:lt2>
          <a:srgbClr val="808080"/>
        </a:lt2>
        <a:accent1>
          <a:srgbClr val="BBE0E3"/>
        </a:accent1>
        <a:accent2>
          <a:srgbClr val="990000"/>
        </a:accent2>
        <a:accent3>
          <a:srgbClr val="FFFFFF"/>
        </a:accent3>
        <a:accent4>
          <a:srgbClr val="000000"/>
        </a:accent4>
        <a:accent5>
          <a:srgbClr val="DAEDEF"/>
        </a:accent5>
        <a:accent6>
          <a:srgbClr val="8A0000"/>
        </a:accent6>
        <a:hlink>
          <a:srgbClr val="99CCFF"/>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_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spPr>
      <a:bodyPr wrap="square" rtlCol="0" anchor="ctr">
        <a:noAutofit/>
      </a:bodyPr>
      <a:lstStyle>
        <a:defPPr algn="ctr">
          <a:defRPr dirty="0" smtClean="0">
            <a:solidFill>
              <a:schemeClr val="bg1"/>
            </a:solidFill>
          </a:defRPr>
        </a:defPPr>
      </a:lstStyle>
    </a:spDef>
    <a:lnDef>
      <a:spPr bwMode="auto">
        <a:noFill/>
        <a:ln w="6350" cap="flat" cmpd="sng" algn="ctr">
          <a:solidFill>
            <a:schemeClr val="tx1"/>
          </a:solidFill>
          <a:prstDash val="solid"/>
          <a:round/>
          <a:headEnd type="none" w="med" len="med"/>
          <a:tailEnd type="arrow"/>
        </a:ln>
        <a:effectLst/>
      </a:spPr>
      <a:bodyPr/>
      <a:lstStyle/>
    </a:lnDef>
    <a:txDef>
      <a:spPr>
        <a:noFill/>
      </a:spPr>
      <a:bodyPr wrap="none" rtlCol="0">
        <a:spAutoFit/>
      </a:bodyPr>
      <a:lstStyle>
        <a:defPPr>
          <a:buNone/>
          <a:defRPr b="0" dirty="0" smtClean="0">
            <a:latin typeface="微软雅黑" pitchFamily="34" charset="-122"/>
            <a:ea typeface="微软雅黑" pitchFamily="34" charset="-122"/>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Default Theme">
  <a:themeElements>
    <a:clrScheme name="Custom 1">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003399"/>
      </a:accent5>
      <a:accent6>
        <a:srgbClr val="666666"/>
      </a:accent6>
      <a:hlink>
        <a:srgbClr val="D01010"/>
      </a:hlink>
      <a:folHlink>
        <a:srgbClr val="E6682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5.xml><?xml version="1.0" encoding="utf-8"?>
<a:theme xmlns:a="http://schemas.openxmlformats.org/drawingml/2006/main" name="1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1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1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sz="1800" b="0" i="0" u="none" strike="noStrike" cap="none" normalizeH="0" baseline="0" smtClean="0">
            <a:ln>
              <a:noFill/>
            </a:ln>
            <a:solidFill>
              <a:schemeClr val="tx1"/>
            </a:solidFill>
            <a:effectLst/>
            <a:latin typeface="Arial" charset="0"/>
            <a:ea typeface="宋体" charset="-122"/>
          </a:defRPr>
        </a:defPPr>
      </a:lstStyle>
    </a:spDef>
    <a:lnDef>
      <a:spPr bwMode="auto">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6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2.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内容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华为VI主题16x9">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default">
  <a:themeElements>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objectDefaults>
  <a:extraClrSchemeLst>
    <a:extraClrScheme>
      <a:clrScheme name="3_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3_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3_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3_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3_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3_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3_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3_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3_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3_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3_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3_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3_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标题页">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华为VI字体">
      <a:majorFont>
        <a:latin typeface="FrutigerNext LT Medium"/>
        <a:ea typeface="华文细黑"/>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1" i="0" u="none" strike="noStrike" cap="none" normalizeH="0" baseline="0" smtClean="0">
            <a:ln>
              <a:noFill/>
            </a:ln>
            <a:solidFill>
              <a:schemeClr val="tx1"/>
            </a:solidFill>
            <a:effectLst/>
            <a:latin typeface="Arial" charset="0"/>
            <a:ea typeface="SimSun" pitchFamily="2" charset="-122"/>
          </a:defRPr>
        </a:defPPr>
      </a:lstStyle>
    </a:lnDef>
    <a:txDef>
      <a:spPr>
        <a:noFill/>
      </a:spPr>
      <a:bodyPr wrap="square" rtlCol="0">
        <a:spAutoFit/>
      </a:bodyPr>
      <a:lstStyle>
        <a:defPPr>
          <a:buNone/>
          <a:defRPr b="0" dirty="0" err="1" smtClean="0">
            <a:latin typeface="+mn-lt"/>
          </a:defRPr>
        </a:defPPr>
      </a:lstStyle>
    </a:tx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文档" ma:contentTypeID="0x0101008E692A0E1142FB42ABEED728D77CA58F" ma:contentTypeVersion="1" ma:contentTypeDescription="新建文档。" ma:contentTypeScope="" ma:versionID="3c43c9e2528b4e38b03d234d45b4b7b1">
  <xsd:schema xmlns:xsd="http://www.w3.org/2001/XMLSchema" xmlns:xs="http://www.w3.org/2001/XMLSchema" xmlns:p="http://schemas.microsoft.com/office/2006/metadata/properties" xmlns:ns2="5a039db7-66bf-4f26-8517-52dbb7930287" targetNamespace="http://schemas.microsoft.com/office/2006/metadata/properties" ma:root="true" ma:fieldsID="7bdf407e377adfb07e5cefd16c04f500" ns2:_="">
    <xsd:import namespace="5a039db7-66bf-4f26-8517-52dbb793028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039db7-66bf-4f26-8517-52dbb7930287" elementFormDefault="qualified">
    <xsd:import namespace="http://schemas.microsoft.com/office/2006/documentManagement/types"/>
    <xsd:import namespace="http://schemas.microsoft.com/office/infopath/2007/PartnerControls"/>
    <xsd:element name="SharedWithUsers" ma:index="8" nillable="true" ma:displayName="共享对象:"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4EB858-E48C-463A-AD9A-ECA6AF0C9DF1}">
  <ds:schemaRefs>
    <ds:schemaRef ds:uri="http://schemas.microsoft.com/office/infopath/2007/PartnerControls"/>
    <ds:schemaRef ds:uri="http://schemas.microsoft.com/office/2006/metadata/properties"/>
    <ds:schemaRef ds:uri="http://purl.org/dc/elements/1.1/"/>
    <ds:schemaRef ds:uri="http://schemas.microsoft.com/office/2006/documentManagement/types"/>
    <ds:schemaRef ds:uri="http://purl.org/dc/terms/"/>
    <ds:schemaRef ds:uri="http://purl.org/dc/dcmitype/"/>
    <ds:schemaRef ds:uri="http://schemas.openxmlformats.org/package/2006/metadata/core-properties"/>
    <ds:schemaRef ds:uri="5a039db7-66bf-4f26-8517-52dbb7930287"/>
    <ds:schemaRef ds:uri="http://www.w3.org/XML/1998/namespace"/>
  </ds:schemaRefs>
</ds:datastoreItem>
</file>

<file path=customXml/itemProps2.xml><?xml version="1.0" encoding="utf-8"?>
<ds:datastoreItem xmlns:ds="http://schemas.openxmlformats.org/officeDocument/2006/customXml" ds:itemID="{400ABC7E-568C-454E-A6B6-7C7C9223DF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039db7-66bf-4f26-8517-52dbb79302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AA128B-858B-438B-BD9C-87AE4E62DF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16比9PPT模板</Template>
  <TotalTime>79371</TotalTime>
  <Words>3458</Words>
  <Application>Microsoft Office PowerPoint</Application>
  <PresentationFormat>Custom</PresentationFormat>
  <Paragraphs>482</Paragraphs>
  <Slides>15</Slides>
  <Notes>8</Notes>
  <HiddenSlides>0</HiddenSlides>
  <MMClips>0</MMClips>
  <ScaleCrop>false</ScaleCrop>
  <HeadingPairs>
    <vt:vector size="8" baseType="variant">
      <vt:variant>
        <vt:lpstr>Fonts Used</vt:lpstr>
      </vt:variant>
      <vt:variant>
        <vt:i4>17</vt:i4>
      </vt:variant>
      <vt:variant>
        <vt:lpstr>Theme</vt:lpstr>
      </vt:variant>
      <vt:variant>
        <vt:i4>32</vt:i4>
      </vt:variant>
      <vt:variant>
        <vt:lpstr>Embedded OLE Servers</vt:lpstr>
      </vt:variant>
      <vt:variant>
        <vt:i4>1</vt:i4>
      </vt:variant>
      <vt:variant>
        <vt:lpstr>Slide Titles</vt:lpstr>
      </vt:variant>
      <vt:variant>
        <vt:i4>15</vt:i4>
      </vt:variant>
    </vt:vector>
  </HeadingPairs>
  <TitlesOfParts>
    <vt:vector size="65" baseType="lpstr">
      <vt:lpstr>.AppleSystemUIFont</vt:lpstr>
      <vt:lpstr>FrutigerNext LT Bold</vt:lpstr>
      <vt:lpstr>FrutigerNext LT Light</vt:lpstr>
      <vt:lpstr>FrutigerNext LT Medium</vt:lpstr>
      <vt:lpstr>FrutigerNext LT Regular</vt:lpstr>
      <vt:lpstr>MS PGothic</vt:lpstr>
      <vt:lpstr>MS PGothic</vt:lpstr>
      <vt:lpstr>华文细黑</vt:lpstr>
      <vt:lpstr>宋体</vt:lpstr>
      <vt:lpstr>宋体</vt:lpstr>
      <vt:lpstr>Microsoft YaHei</vt:lpstr>
      <vt:lpstr>Microsoft YaHei</vt:lpstr>
      <vt:lpstr>黑体</vt:lpstr>
      <vt:lpstr>Arial</vt:lpstr>
      <vt:lpstr>Calibri</vt:lpstr>
      <vt:lpstr>Wingdings</vt:lpstr>
      <vt:lpstr>Wingdings 2</vt:lpstr>
      <vt:lpstr>标题页</vt:lpstr>
      <vt:lpstr>内容页</vt:lpstr>
      <vt:lpstr>6_default</vt:lpstr>
      <vt:lpstr>1_内容页</vt:lpstr>
      <vt:lpstr>2_内容页</vt:lpstr>
      <vt:lpstr>11_主题1</vt:lpstr>
      <vt:lpstr>华为VI主题16x9</vt:lpstr>
      <vt:lpstr>4_default</vt:lpstr>
      <vt:lpstr>1_标题页</vt:lpstr>
      <vt:lpstr>3_内容页</vt:lpstr>
      <vt:lpstr>7_default</vt:lpstr>
      <vt:lpstr>9_主题1</vt:lpstr>
      <vt:lpstr>10_主题1</vt:lpstr>
      <vt:lpstr>4_自定义设计方案</vt:lpstr>
      <vt:lpstr>12_主题1</vt:lpstr>
      <vt:lpstr>6_内容页</vt:lpstr>
      <vt:lpstr>8_内容页</vt:lpstr>
      <vt:lpstr>12_内容页</vt:lpstr>
      <vt:lpstr>13_内容页</vt:lpstr>
      <vt:lpstr>14_内容页</vt:lpstr>
      <vt:lpstr>1_模板（宽）</vt:lpstr>
      <vt:lpstr>2_模板（宽）</vt:lpstr>
      <vt:lpstr>3_华为VI主题16x9</vt:lpstr>
      <vt:lpstr>Default Theme</vt:lpstr>
      <vt:lpstr>16_主题1</vt:lpstr>
      <vt:lpstr>Custom Design</vt:lpstr>
      <vt:lpstr>17_主题1</vt:lpstr>
      <vt:lpstr>18_主题1</vt:lpstr>
      <vt:lpstr>2_Office Theme</vt:lpstr>
      <vt:lpstr>Office Theme</vt:lpstr>
      <vt:lpstr>1_Office Theme</vt:lpstr>
      <vt:lpstr>3_Office Theme</vt:lpstr>
      <vt:lpstr>think-cell Slide</vt:lpstr>
      <vt:lpstr>CSMF/NSMF Portal &lt;-&gt; External API Impact Assessment  Adrian O’Sullivan – Adrian.Osullivan@huawei.com </vt:lpstr>
      <vt:lpstr>PowerPoint Presentation</vt:lpstr>
      <vt:lpstr>ExtAPI Interactions with 5G CST – Communication Service Template  </vt:lpstr>
      <vt:lpstr>CS Service Order from CSMF Portal -&gt; ExtAPI </vt:lpstr>
      <vt:lpstr>Service Order Tracking – Using REST API CSMF Portal -&gt; ExtAPI </vt:lpstr>
      <vt:lpstr>CSMF Portal: How to register External Listeners CSMF Portal -&gt; ExtAPI </vt:lpstr>
      <vt:lpstr>PowerPoint Presentation</vt:lpstr>
      <vt:lpstr>PowerPoint Presentation</vt:lpstr>
      <vt:lpstr>CSMF Portal - Service Inventory View CSMF Portal -&gt; ExtAPI</vt:lpstr>
      <vt:lpstr>Service Inventory ServiceAttributeValueChangeNotifications  ( EXTAPI-98 ) ExtAPI -&gt; BBS Portal</vt:lpstr>
      <vt:lpstr>CS Service Order from NSMF Portal -&gt; ExtAPI </vt:lpstr>
      <vt:lpstr>PowerPoint Presentation</vt:lpstr>
      <vt:lpstr>PowerPoint Presentation</vt:lpstr>
      <vt:lpstr>PowerPoint Presentation</vt:lpstr>
      <vt:lpstr>Thanks</vt:lpstr>
    </vt:vector>
  </TitlesOfParts>
  <Company>Huawei Technologies Co.,Ltd.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 BP模板</dc:title>
  <dc:creator>Xuxiaoxing</dc:creator>
  <cp:lastModifiedBy>Adrian OSullivan</cp:lastModifiedBy>
  <cp:revision>4379</cp:revision>
  <dcterms:created xsi:type="dcterms:W3CDTF">2009-12-22T06:27:04Z</dcterms:created>
  <dcterms:modified xsi:type="dcterms:W3CDTF">2019-11-21T09:03:45Z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(5)YcRymlXGkfcBWvfHLQV5+xQ4f8tAk7gk78KkjFVo/fxnf12o63q4qfhocvJSeiHNv3ZB9iFW_x000d_
yAYTg64rymyvALS5zu5WTPT6MaJ4KJm6AtBQXH6JFRrVbuZuny4NDOYLKeOm04si9Gl2txvg_x000d_
gdIIKKBpcjydmZS0g66YTecy1z7cS678VR/1j5+RmZFzFolnAr8RK5/XuhiVL7n9IKewOxP/_x000d_
XmnW6L/GI84/vnIBzn</vt:lpwstr>
  </property>
  <property fmtid="{D5CDD505-2E9C-101B-9397-08002B2CF9AE}" pid="3" name="_ms_pID_7253431">
    <vt:lpwstr>ms2/5EuukxPl8XRay1ARwKTDP+cVNNc4K+GcrCtloEatWDDCQMxSLM_x000d_
Txu9+l7OfI/t75nCAyJo7NDG3U/83mtCsHvBRcqeBJqVGvq1NylTpowBSeSCT82yy0pIYWcn_x000d_
rdfiVjmWxwr4/HW3zGqdDX3ccnUilRzHDszkOqHlO0qHF3rGWzoBzHNCknoqIfIfCmWHu0vD_x000d_
URHW8bqL716TPxV0PRfWD6+5b6li1kyC/SlD</vt:lpwstr>
  </property>
  <property fmtid="{D5CDD505-2E9C-101B-9397-08002B2CF9AE}" pid="4" name="_ms_pID_7253432">
    <vt:lpwstr>gd7Lv/oMoSkL/juvVj6t7ENpCzuc6fn0/du0_x000d_
ollqXOWfqfTRfOWMs1wxfURO3/DPm/OOaQlOeReBUVEb/jQoJZZrXXaUosONus270aSrPwTS_x000d_
LW6fc41glCaLzqg2p3b9N4FhvOvJxM5Y8edW+XLOWn6aLQHta37jZAZ8Bm9295zLZy7x1KqS_x000d_
0MeKI3rRypcqH97FLTKQX0pvrcajE7KRx3eBjtaAZa8TAGXPpmJQUa</vt:lpwstr>
  </property>
  <property fmtid="{D5CDD505-2E9C-101B-9397-08002B2CF9AE}" pid="5" name="_ms_pID_7253433">
    <vt:lpwstr>oVjXmOhTJjEg14+vj3_x000d_
/imG/wluu5S7s1UMfbhHZj1kUn1VgI4T58oGhl59PC+E+BI59zg2apgg8Hzchp/sXqkMgXWd_x000d_
wFJGUIe3xBIiKlLJrg5ZTenldIxlPxwAkgZ2NHzeml7bF9hOKoP1SAb011XJRykRYZu2AZrk_x000d_
KrUCCCc+jMGK+4alPjNWr9VTUsitpxbhj5LzmOFYzhvNYfimafLEZPHlSzJkjQ9p4H84ri2N</vt:lpwstr>
  </property>
  <property fmtid="{D5CDD505-2E9C-101B-9397-08002B2CF9AE}" pid="6" name="_new_ms_pID_72543">
    <vt:lpwstr>(3)Lrgbgq0BM4Xx15TACTuaHQ5+tjgabj2/c/y0SbkCabCK6Lwyjsw2VnxU+okqzMQH3bBB5Yx8_x000d_
8TaRCZYiLyNCc+tAH3fREAzMGo8tyn1kbMCf3QJDXm8XXP8Kpf8CuMs47SIpwB4QumjNf9QP_x000d_
FOCwipdh1KdzXJZ22I0N/uZhBfGH6ZhGXlDJN3Z/Cil5CVqPmhUs3AmnPkJyJZMb70ttCNnR_x000d_
vUwfE4phinK6tcBpWH</vt:lpwstr>
  </property>
  <property fmtid="{D5CDD505-2E9C-101B-9397-08002B2CF9AE}" pid="7" name="_new_ms_pID_725431">
    <vt:lpwstr>FDRCJtROeKWxMaJoFp4Ny4qDa1+JcvoLqlbgHv280o8N0hN/U0fTcD_x000d_
Psh2Jhcm6Z2wUcUx0HuVJymM2NyZ0cm48r6gBiVrzpaPPj2/8JzS6ODoEDVqdgk3buZE0iLG_x000d_
Tnfg+ZVkqfZAZuY7S/avd8mH5C/ZgVdWFwiEF3xk1/VmTzYign1UWEPl1vf/m19jxrM17b9L_x000d_
xmTm8dHR3rSt/vNUCD9Mf5ikQ/Tv/ST2PRup</vt:lpwstr>
  </property>
  <property fmtid="{D5CDD505-2E9C-101B-9397-08002B2CF9AE}" pid="8" name="_new_ms_pID_725432">
    <vt:lpwstr>IRW2QAzzyKfCh+QfoVT4v5E0SqJXq7lfZ0n6_x000d_
GMECr50uqqRlJfUlVXtonWbnWzjC0xrrL15DxD9DLQJYHQp1IvHDpAOUUQ6CG4ndoB1CFq/2_x000d_
QaCdBaivpHqXs274i5wvrzgQfbRTEFmtdkPCP2U/wU1Wxuf/uUpOdNiXVA8vIBTHFvugTOYM_x000d_
hxzV0qUYO8qSexnVeZMwv1b/qcZ4rg21A/I=</vt:lpwstr>
  </property>
  <property fmtid="{D5CDD505-2E9C-101B-9397-08002B2CF9AE}" pid="9" name="_ms_pID_7253434">
    <vt:lpwstr>_x000d_
DAUl2UET7GVVMdnWybVdyBlbFFiVOTjecN59CtNHwlntF6CtwDjJ/aIte9pnS8WP64F97Q8d_x000d_
vDxYi2IK9rmw//y9Amc+KDQR7r+VXLC/cbiI0D8+Nf7XMQYdOx8zd5+nbCo=</vt:lpwstr>
  </property>
  <property fmtid="{D5CDD505-2E9C-101B-9397-08002B2CF9AE}" pid="10" name="_2015_ms_pID_725343">
    <vt:lpwstr>(3)dBqHRyGrMg3y4ivsqNKhvZnZk/9iuOieFCWVA1q2LvYg4wZ9SbpjWgxEaQO1yRoqTGHc3i74
z+rvQ1zXHCcaZ4zxyIgVsFo3jczWw7hkLBZ60qLfZ94IYksyc0oN7KGbVAP2kczYZzh4JMoi
okNcdB+HXpYrk0Iqad5ukPX2d/MGiYWKtuMWui6kcZCl4tN7Ie8f7U2h5fPH+KT+lSAbhjEL
3kSc5lB6Qz5M3c74kj</vt:lpwstr>
  </property>
  <property fmtid="{D5CDD505-2E9C-101B-9397-08002B2CF9AE}" pid="11" name="_2015_ms_pID_7253431">
    <vt:lpwstr>ALN2UEURZ57Nm2bmfxtACadKPstGas96gMYx8RYtt2Ksa/4kYeXiD3
57Two7Vh3airH6tjq1qPVK0TIpj8BMtGIQQwCx+JJB4N5/8PMEeWbfOvmuXwJYfJjH26UdXJ
P9sAlAqmw/LuBigGuVWJC5nWiIEIEtxeNxAd+9uUGFJpy2o+GQW7SpFAuku3nRT4FFkjGbEZ
mxxMt7s1fn3zZtzBsA5V72wZ2XHjYdB8aqfH</vt:lpwstr>
  </property>
  <property fmtid="{D5CDD505-2E9C-101B-9397-08002B2CF9AE}" pid="12" name="_2015_ms_pID_7253432">
    <vt:lpwstr>5g==</vt:lpwstr>
  </property>
  <property fmtid="{D5CDD505-2E9C-101B-9397-08002B2CF9AE}" pid="13" name="ContentTypeId">
    <vt:lpwstr>0x0101008E692A0E1142FB42ABEED728D77CA58F</vt:lpwstr>
  </property>
  <property fmtid="{D5CDD505-2E9C-101B-9397-08002B2CF9AE}" pid="14" name="_readonly">
    <vt:lpwstr/>
  </property>
  <property fmtid="{D5CDD505-2E9C-101B-9397-08002B2CF9AE}" pid="15" name="_change">
    <vt:lpwstr/>
  </property>
  <property fmtid="{D5CDD505-2E9C-101B-9397-08002B2CF9AE}" pid="16" name="_full-control">
    <vt:lpwstr/>
  </property>
  <property fmtid="{D5CDD505-2E9C-101B-9397-08002B2CF9AE}" pid="17" name="sflag">
    <vt:lpwstr>1544165504</vt:lpwstr>
  </property>
</Properties>
</file>