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slideLayouts/slideLayout8.xml" ContentType="application/vnd.openxmlformats-officedocument.presentationml.slideLayout+xml"/>
  <Override PartName="/ppt/theme/theme6.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7.xml" ContentType="application/vnd.openxmlformats-officedocument.theme+xml"/>
  <Override PartName="/ppt/slideLayouts/slideLayout13.xml" ContentType="application/vnd.openxmlformats-officedocument.presentationml.slideLayout+xml"/>
  <Override PartName="/ppt/theme/theme8.xml" ContentType="application/vnd.openxmlformats-officedocument.theme+xml"/>
  <Override PartName="/ppt/slideLayouts/slideLayout14.xml" ContentType="application/vnd.openxmlformats-officedocument.presentationml.slideLayout+xml"/>
  <Override PartName="/ppt/theme/theme9.xml" ContentType="application/vnd.openxmlformats-officedocument.theme+xml"/>
  <Override PartName="/ppt/slideLayouts/slideLayout15.xml" ContentType="application/vnd.openxmlformats-officedocument.presentationml.slideLayout+xml"/>
  <Override PartName="/ppt/theme/theme10.xml" ContentType="application/vnd.openxmlformats-officedocument.theme+xml"/>
  <Override PartName="/ppt/slideLayouts/slideLayout16.xml" ContentType="application/vnd.openxmlformats-officedocument.presentationml.slideLayout+xml"/>
  <Override PartName="/ppt/theme/theme11.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1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1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14.xml" ContentType="application/vnd.openxmlformats-officedocument.theme+xml"/>
  <Override PartName="/ppt/slideLayouts/slideLayout34.xml" ContentType="application/vnd.openxmlformats-officedocument.presentationml.slideLayout+xml"/>
  <Override PartName="/ppt/theme/theme15.xml" ContentType="application/vnd.openxmlformats-officedocument.theme+xml"/>
  <Override PartName="/ppt/slideLayouts/slideLayout35.xml" ContentType="application/vnd.openxmlformats-officedocument.presentationml.slideLayout+xml"/>
  <Override PartName="/ppt/theme/theme16.xml" ContentType="application/vnd.openxmlformats-officedocument.theme+xml"/>
  <Override PartName="/ppt/slideLayouts/slideLayout36.xml" ContentType="application/vnd.openxmlformats-officedocument.presentationml.slideLayout+xml"/>
  <Override PartName="/ppt/theme/theme17.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18.xml" ContentType="application/vnd.openxmlformats-officedocument.theme+xml"/>
  <Override PartName="/ppt/slideLayouts/slideLayout40.xml" ContentType="application/vnd.openxmlformats-officedocument.presentationml.slideLayout+xml"/>
  <Override PartName="/ppt/theme/theme19.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0.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1.xml" ContentType="application/vnd.openxmlformats-officedocument.theme+xml"/>
  <Override PartName="/ppt/slideLayouts/slideLayout48.xml" ContentType="application/vnd.openxmlformats-officedocument.presentationml.slideLayout+xml"/>
  <Override PartName="/ppt/theme/theme22.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23.xml" ContentType="application/vnd.openxmlformats-officedocument.theme+xml"/>
  <Override PartName="/ppt/theme/theme24.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25.xml" ContentType="application/vnd.openxmlformats-officedocument.theme+xml"/>
  <Override PartName="/ppt/slideLayouts/slideLayout83.xml" ContentType="application/vnd.openxmlformats-officedocument.presentationml.slideLayout+xml"/>
  <Override PartName="/ppt/theme/theme26.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27.xml" ContentType="application/vnd.openxmlformats-officedocument.theme+xml"/>
  <Override PartName="/ppt/tags/tag1.xml" ContentType="application/vnd.openxmlformats-officedocument.presentationml.tags+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28.xml" ContentType="application/vnd.openxmlformats-officedocument.theme+xml"/>
  <Override PartName="/ppt/tags/tag2.xml" ContentType="application/vnd.openxmlformats-officedocument.presentationml.tags+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29.xml" ContentType="application/vnd.openxmlformats-officedocument.theme+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30.xml" ContentType="application/vnd.openxmlformats-officedocument.theme+xml"/>
  <Override PartName="/ppt/theme/theme31.xml" ContentType="application/vnd.openxmlformats-officedocument.theme+xml"/>
  <Override PartName="/ppt/theme/theme3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9" r:id="rId4"/>
    <p:sldMasterId id="2147483691" r:id="rId5"/>
    <p:sldMasterId id="2147483757" r:id="rId6"/>
    <p:sldMasterId id="2147483784" r:id="rId7"/>
    <p:sldMasterId id="2147483787" r:id="rId8"/>
    <p:sldMasterId id="2147483790" r:id="rId9"/>
    <p:sldMasterId id="2147483793" r:id="rId10"/>
    <p:sldMasterId id="2147483796" r:id="rId11"/>
    <p:sldMasterId id="2147483798" r:id="rId12"/>
    <p:sldMasterId id="2147483800" r:id="rId13"/>
    <p:sldMasterId id="2147483803" r:id="rId14"/>
    <p:sldMasterId id="2147483815" r:id="rId15"/>
    <p:sldMasterId id="2147483827" r:id="rId16"/>
    <p:sldMasterId id="2147483840" r:id="rId17"/>
    <p:sldMasterId id="2147483860" r:id="rId18"/>
    <p:sldMasterId id="2147483867" r:id="rId19"/>
    <p:sldMasterId id="2147483879" r:id="rId20"/>
    <p:sldMasterId id="2147483882" r:id="rId21"/>
    <p:sldMasterId id="2147483885" r:id="rId22"/>
    <p:sldMasterId id="2147483891" r:id="rId23"/>
    <p:sldMasterId id="2147483900" r:id="rId24"/>
    <p:sldMasterId id="2147483907" r:id="rId25"/>
    <p:sldMasterId id="2147483946" r:id="rId26"/>
    <p:sldMasterId id="2147484011" r:id="rId27"/>
    <p:sldMasterId id="2147484026" r:id="rId28"/>
    <p:sldMasterId id="2147484014" r:id="rId29"/>
    <p:sldMasterId id="2147484071" r:id="rId30"/>
    <p:sldMasterId id="2147484086" r:id="rId31"/>
    <p:sldMasterId id="2147484106" r:id="rId32"/>
    <p:sldMasterId id="2147484120" r:id="rId33"/>
  </p:sldMasterIdLst>
  <p:notesMasterIdLst>
    <p:notesMasterId r:id="rId44"/>
  </p:notesMasterIdLst>
  <p:handoutMasterIdLst>
    <p:handoutMasterId r:id="rId45"/>
  </p:handoutMasterIdLst>
  <p:sldIdLst>
    <p:sldId id="1482" r:id="rId34"/>
    <p:sldId id="1530" r:id="rId35"/>
    <p:sldId id="1529" r:id="rId36"/>
    <p:sldId id="1531" r:id="rId37"/>
    <p:sldId id="1519" r:id="rId38"/>
    <p:sldId id="1520" r:id="rId39"/>
    <p:sldId id="1518" r:id="rId40"/>
    <p:sldId id="305" r:id="rId41"/>
    <p:sldId id="1525" r:id="rId42"/>
    <p:sldId id="1524" r:id="rId43"/>
  </p:sldIdLst>
  <p:sldSz cx="12195175" cy="6858000"/>
  <p:notesSz cx="7099300" cy="10234613"/>
  <p:defaultTextStyle>
    <a:defPPr>
      <a:defRPr lang="zh-CN"/>
    </a:defPPr>
    <a:lvl1pPr algn="l" rtl="0" fontAlgn="base">
      <a:spcBef>
        <a:spcPct val="0"/>
      </a:spcBef>
      <a:spcAft>
        <a:spcPct val="0"/>
      </a:spcAft>
      <a:buClr>
        <a:srgbClr val="CC9900"/>
      </a:buClr>
      <a:buFont typeface="Wingdings" pitchFamily="2" charset="2"/>
      <a:buChar char="n"/>
      <a:defRPr b="1" kern="1200">
        <a:solidFill>
          <a:schemeClr val="tx1"/>
        </a:solidFill>
        <a:latin typeface="Arial" charset="0"/>
        <a:ea typeface="宋体" pitchFamily="2" charset="-122"/>
        <a:cs typeface="+mn-cs"/>
      </a:defRPr>
    </a:lvl1pPr>
    <a:lvl2pPr marL="456772" algn="l" rtl="0" fontAlgn="base">
      <a:spcBef>
        <a:spcPct val="0"/>
      </a:spcBef>
      <a:spcAft>
        <a:spcPct val="0"/>
      </a:spcAft>
      <a:buClr>
        <a:srgbClr val="CC9900"/>
      </a:buClr>
      <a:buFont typeface="Wingdings" pitchFamily="2" charset="2"/>
      <a:buChar char="n"/>
      <a:defRPr b="1" kern="1200">
        <a:solidFill>
          <a:schemeClr val="tx1"/>
        </a:solidFill>
        <a:latin typeface="Arial" charset="0"/>
        <a:ea typeface="宋体" pitchFamily="2" charset="-122"/>
        <a:cs typeface="+mn-cs"/>
      </a:defRPr>
    </a:lvl2pPr>
    <a:lvl3pPr marL="913537" algn="l" rtl="0" fontAlgn="base">
      <a:spcBef>
        <a:spcPct val="0"/>
      </a:spcBef>
      <a:spcAft>
        <a:spcPct val="0"/>
      </a:spcAft>
      <a:buClr>
        <a:srgbClr val="CC9900"/>
      </a:buClr>
      <a:buFont typeface="Wingdings" pitchFamily="2" charset="2"/>
      <a:buChar char="n"/>
      <a:defRPr b="1" kern="1200">
        <a:solidFill>
          <a:schemeClr val="tx1"/>
        </a:solidFill>
        <a:latin typeface="Arial" charset="0"/>
        <a:ea typeface="宋体" pitchFamily="2" charset="-122"/>
        <a:cs typeface="+mn-cs"/>
      </a:defRPr>
    </a:lvl3pPr>
    <a:lvl4pPr marL="1370305" algn="l" rtl="0" fontAlgn="base">
      <a:spcBef>
        <a:spcPct val="0"/>
      </a:spcBef>
      <a:spcAft>
        <a:spcPct val="0"/>
      </a:spcAft>
      <a:buClr>
        <a:srgbClr val="CC9900"/>
      </a:buClr>
      <a:buFont typeface="Wingdings" pitchFamily="2" charset="2"/>
      <a:buChar char="n"/>
      <a:defRPr b="1" kern="1200">
        <a:solidFill>
          <a:schemeClr val="tx1"/>
        </a:solidFill>
        <a:latin typeface="Arial" charset="0"/>
        <a:ea typeface="宋体" pitchFamily="2" charset="-122"/>
        <a:cs typeface="+mn-cs"/>
      </a:defRPr>
    </a:lvl4pPr>
    <a:lvl5pPr marL="1827070" algn="l" rtl="0" fontAlgn="base">
      <a:spcBef>
        <a:spcPct val="0"/>
      </a:spcBef>
      <a:spcAft>
        <a:spcPct val="0"/>
      </a:spcAft>
      <a:buClr>
        <a:srgbClr val="CC9900"/>
      </a:buClr>
      <a:buFont typeface="Wingdings" pitchFamily="2" charset="2"/>
      <a:buChar char="n"/>
      <a:defRPr b="1" kern="1200">
        <a:solidFill>
          <a:schemeClr val="tx1"/>
        </a:solidFill>
        <a:latin typeface="Arial" charset="0"/>
        <a:ea typeface="宋体" pitchFamily="2" charset="-122"/>
        <a:cs typeface="+mn-cs"/>
      </a:defRPr>
    </a:lvl5pPr>
    <a:lvl6pPr marL="2283840" algn="l" defTabSz="913537" rtl="0" eaLnBrk="1" latinLnBrk="0" hangingPunct="1">
      <a:defRPr b="1" kern="1200">
        <a:solidFill>
          <a:schemeClr val="tx1"/>
        </a:solidFill>
        <a:latin typeface="Arial" charset="0"/>
        <a:ea typeface="宋体" pitchFamily="2" charset="-122"/>
        <a:cs typeface="+mn-cs"/>
      </a:defRPr>
    </a:lvl6pPr>
    <a:lvl7pPr marL="2740611" algn="l" defTabSz="913537" rtl="0" eaLnBrk="1" latinLnBrk="0" hangingPunct="1">
      <a:defRPr b="1" kern="1200">
        <a:solidFill>
          <a:schemeClr val="tx1"/>
        </a:solidFill>
        <a:latin typeface="Arial" charset="0"/>
        <a:ea typeface="宋体" pitchFamily="2" charset="-122"/>
        <a:cs typeface="+mn-cs"/>
      </a:defRPr>
    </a:lvl7pPr>
    <a:lvl8pPr marL="3197377" algn="l" defTabSz="913537" rtl="0" eaLnBrk="1" latinLnBrk="0" hangingPunct="1">
      <a:defRPr b="1" kern="1200">
        <a:solidFill>
          <a:schemeClr val="tx1"/>
        </a:solidFill>
        <a:latin typeface="Arial" charset="0"/>
        <a:ea typeface="宋体" pitchFamily="2" charset="-122"/>
        <a:cs typeface="+mn-cs"/>
      </a:defRPr>
    </a:lvl8pPr>
    <a:lvl9pPr marL="3654145" algn="l" defTabSz="913537" rtl="0" eaLnBrk="1" latinLnBrk="0" hangingPunct="1">
      <a:defRPr b="1"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618">
          <p15:clr>
            <a:srgbClr val="A4A3A4"/>
          </p15:clr>
        </p15:guide>
        <p15:guide id="2" orient="horz" pos="845">
          <p15:clr>
            <a:srgbClr val="A4A3A4"/>
          </p15:clr>
        </p15:guide>
        <p15:guide id="3" orient="horz" pos="344">
          <p15:clr>
            <a:srgbClr val="A4A3A4"/>
          </p15:clr>
        </p15:guide>
        <p15:guide id="4" orient="horz" pos="3702">
          <p15:clr>
            <a:srgbClr val="A4A3A4"/>
          </p15:clr>
        </p15:guide>
        <p15:guide id="5" pos="575">
          <p15:clr>
            <a:srgbClr val="A4A3A4"/>
          </p15:clr>
        </p15:guide>
        <p15:guide id="6" pos="7107">
          <p15:clr>
            <a:srgbClr val="A4A3A4"/>
          </p15:clr>
        </p15:guide>
        <p15:guide id="7" orient="horz" pos="571">
          <p15:clr>
            <a:srgbClr val="A4A3A4"/>
          </p15:clr>
        </p15:guide>
        <p15:guide id="8" orient="horz" pos="653">
          <p15:clr>
            <a:srgbClr val="A4A3A4"/>
          </p15:clr>
        </p15:guide>
        <p15:guide id="9" orient="horz" pos="233">
          <p15:clr>
            <a:srgbClr val="A4A3A4"/>
          </p15:clr>
        </p15:guide>
        <p15:guide id="10" orient="horz" pos="3703">
          <p15:clr>
            <a:srgbClr val="A4A3A4"/>
          </p15:clr>
        </p15:guide>
        <p15:guide id="11" pos="332">
          <p15:clr>
            <a:srgbClr val="A4A3A4"/>
          </p15:clr>
        </p15:guide>
        <p15:guide id="12" pos="735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224">
          <p15:clr>
            <a:srgbClr val="A4A3A4"/>
          </p15:clr>
        </p15:guide>
        <p15:guide id="4"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n zhu" initials="" lastIdx="12" clrIdx="0"/>
  <p:cmAuthor id="1" name="p00162667" initials="p" lastIdx="4" clrIdx="1"/>
  <p:cmAuthor id="2" name="l00104560" initials="l" lastIdx="13" clrIdx="2"/>
  <p:cmAuthor id="3" name="Administrator" initials="A" lastIdx="2" clrIdx="3"/>
  <p:cmAuthor id="4" name="j80048171" initials="j" lastIdx="1"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FF"/>
    <a:srgbClr val="66FF33"/>
    <a:srgbClr val="00C057"/>
    <a:srgbClr val="33CC33"/>
    <a:srgbClr val="A7A7FF"/>
    <a:srgbClr val="0000FF"/>
    <a:srgbClr val="EBFFF4"/>
    <a:srgbClr val="99CCFF"/>
    <a:srgbClr val="00FFFF"/>
    <a:srgbClr val="A5FF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浅色样式 1 - 强调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浅色样式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029" autoAdjust="0"/>
    <p:restoredTop sz="94249" autoAdjust="0"/>
  </p:normalViewPr>
  <p:slideViewPr>
    <p:cSldViewPr snapToGrid="0" snapToObjects="1">
      <p:cViewPr varScale="1">
        <p:scale>
          <a:sx n="64" d="100"/>
          <a:sy n="64" d="100"/>
        </p:scale>
        <p:origin x="1260" y="66"/>
      </p:cViewPr>
      <p:guideLst>
        <p:guide orient="horz" pos="618"/>
        <p:guide orient="horz" pos="845"/>
        <p:guide orient="horz" pos="344"/>
        <p:guide orient="horz" pos="3702"/>
        <p:guide pos="575"/>
        <p:guide pos="7107"/>
        <p:guide orient="horz" pos="571"/>
        <p:guide orient="horz" pos="653"/>
        <p:guide orient="horz" pos="233"/>
        <p:guide orient="horz" pos="3703"/>
        <p:guide pos="332"/>
        <p:guide pos="7357"/>
      </p:guideLst>
    </p:cSldViewPr>
  </p:slideViewPr>
  <p:notesTextViewPr>
    <p:cViewPr>
      <p:scale>
        <a:sx n="100" d="100"/>
        <a:sy n="100" d="100"/>
      </p:scale>
      <p:origin x="0" y="0"/>
    </p:cViewPr>
  </p:notesTextViewPr>
  <p:sorterViewPr>
    <p:cViewPr>
      <p:scale>
        <a:sx n="50" d="100"/>
        <a:sy n="50" d="100"/>
      </p:scale>
      <p:origin x="0" y="0"/>
    </p:cViewPr>
  </p:sorterViewPr>
  <p:notesViewPr>
    <p:cSldViewPr snapToGrid="0" snapToObjects="1">
      <p:cViewPr varScale="1">
        <p:scale>
          <a:sx n="78" d="100"/>
          <a:sy n="78" d="100"/>
        </p:scale>
        <p:origin x="-4014" y="-114"/>
      </p:cViewPr>
      <p:guideLst>
        <p:guide orient="horz" pos="2880"/>
        <p:guide pos="2160"/>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Master" Target="slideMasters/slideMaster15.xml"/><Relationship Id="rId26" Type="http://schemas.openxmlformats.org/officeDocument/2006/relationships/slideMaster" Target="slideMasters/slideMaster23.xml"/><Relationship Id="rId39" Type="http://schemas.openxmlformats.org/officeDocument/2006/relationships/slide" Target="slides/slide6.xml"/><Relationship Id="rId21" Type="http://schemas.openxmlformats.org/officeDocument/2006/relationships/slideMaster" Target="slideMasters/slideMaster18.xml"/><Relationship Id="rId34" Type="http://schemas.openxmlformats.org/officeDocument/2006/relationships/slide" Target="slides/slide1.xml"/><Relationship Id="rId42" Type="http://schemas.openxmlformats.org/officeDocument/2006/relationships/slide" Target="slides/slide9.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Master" Target="slideMasters/slideMaster13.xml"/><Relationship Id="rId29" Type="http://schemas.openxmlformats.org/officeDocument/2006/relationships/slideMaster" Target="slideMasters/slideMaster26.xml"/><Relationship Id="rId11" Type="http://schemas.openxmlformats.org/officeDocument/2006/relationships/slideMaster" Target="slideMasters/slideMaster8.xml"/><Relationship Id="rId24" Type="http://schemas.openxmlformats.org/officeDocument/2006/relationships/slideMaster" Target="slideMasters/slideMaster21.xml"/><Relationship Id="rId32" Type="http://schemas.openxmlformats.org/officeDocument/2006/relationships/slideMaster" Target="slideMasters/slideMaster29.xml"/><Relationship Id="rId37" Type="http://schemas.openxmlformats.org/officeDocument/2006/relationships/slide" Target="slides/slide4.xml"/><Relationship Id="rId40" Type="http://schemas.openxmlformats.org/officeDocument/2006/relationships/slide" Target="slides/slide7.xml"/><Relationship Id="rId45"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Master" Target="slideMasters/slideMaster20.xml"/><Relationship Id="rId28" Type="http://schemas.openxmlformats.org/officeDocument/2006/relationships/slideMaster" Target="slideMasters/slideMaster25.xml"/><Relationship Id="rId36" Type="http://schemas.openxmlformats.org/officeDocument/2006/relationships/slide" Target="slides/slide3.xml"/><Relationship Id="rId49" Type="http://schemas.openxmlformats.org/officeDocument/2006/relationships/theme" Target="theme/theme1.xml"/><Relationship Id="rId10" Type="http://schemas.openxmlformats.org/officeDocument/2006/relationships/slideMaster" Target="slideMasters/slideMaster7.xml"/><Relationship Id="rId19" Type="http://schemas.openxmlformats.org/officeDocument/2006/relationships/slideMaster" Target="slideMasters/slideMaster16.xml"/><Relationship Id="rId31" Type="http://schemas.openxmlformats.org/officeDocument/2006/relationships/slideMaster" Target="slideMasters/slideMaster28.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Master" Target="slideMasters/slideMaster19.xml"/><Relationship Id="rId27" Type="http://schemas.openxmlformats.org/officeDocument/2006/relationships/slideMaster" Target="slideMasters/slideMaster24.xml"/><Relationship Id="rId30" Type="http://schemas.openxmlformats.org/officeDocument/2006/relationships/slideMaster" Target="slideMasters/slideMaster27.xml"/><Relationship Id="rId35" Type="http://schemas.openxmlformats.org/officeDocument/2006/relationships/slide" Target="slides/slide2.xml"/><Relationship Id="rId43" Type="http://schemas.openxmlformats.org/officeDocument/2006/relationships/slide" Target="slides/slide10.xml"/><Relationship Id="rId48" Type="http://schemas.openxmlformats.org/officeDocument/2006/relationships/viewProps" Target="viewProps.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Master" Target="slideMasters/slideMaster22.xml"/><Relationship Id="rId33" Type="http://schemas.openxmlformats.org/officeDocument/2006/relationships/slideMaster" Target="slideMasters/slideMaster30.xml"/><Relationship Id="rId38" Type="http://schemas.openxmlformats.org/officeDocument/2006/relationships/slide" Target="slides/slide5.xml"/><Relationship Id="rId46" Type="http://schemas.openxmlformats.org/officeDocument/2006/relationships/commentAuthors" Target="commentAuthors.xml"/><Relationship Id="rId20" Type="http://schemas.openxmlformats.org/officeDocument/2006/relationships/slideMaster" Target="slideMasters/slideMaster17.xml"/><Relationship Id="rId41" Type="http://schemas.openxmlformats.org/officeDocument/2006/relationships/slide" Target="slides/slide8.xml"/><Relationship Id="rId1" Type="http://schemas.openxmlformats.org/officeDocument/2006/relationships/customXml" Target="../customXml/item1.xml"/><Relationship Id="rId6"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82370" name="Rectangle 2"/>
          <p:cNvSpPr>
            <a:spLocks noGrp="1" noChangeArrowheads="1"/>
          </p:cNvSpPr>
          <p:nvPr>
            <p:ph type="hdr" sz="quarter"/>
          </p:nvPr>
        </p:nvSpPr>
        <p:spPr bwMode="auto">
          <a:xfrm>
            <a:off x="0"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buClrTx/>
              <a:buFontTx/>
              <a:buNone/>
              <a:defRPr sz="1300" b="0"/>
            </a:lvl1pPr>
          </a:lstStyle>
          <a:p>
            <a:endParaRPr lang="en-US" altLang="zh-CN"/>
          </a:p>
        </p:txBody>
      </p:sp>
      <p:sp>
        <p:nvSpPr>
          <p:cNvPr id="1082371" name="Rectangle 3"/>
          <p:cNvSpPr>
            <a:spLocks noGrp="1" noChangeArrowheads="1"/>
          </p:cNvSpPr>
          <p:nvPr>
            <p:ph type="dt" sz="quarter" idx="1"/>
          </p:nvPr>
        </p:nvSpPr>
        <p:spPr bwMode="auto">
          <a:xfrm>
            <a:off x="4021294"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a:buClrTx/>
              <a:buFontTx/>
              <a:buNone/>
              <a:defRPr sz="1300" b="0"/>
            </a:lvl1pPr>
          </a:lstStyle>
          <a:p>
            <a:endParaRPr lang="en-US" altLang="zh-CN"/>
          </a:p>
        </p:txBody>
      </p:sp>
      <p:sp>
        <p:nvSpPr>
          <p:cNvPr id="1082372" name="Rectangle 4"/>
          <p:cNvSpPr>
            <a:spLocks noGrp="1" noChangeArrowheads="1"/>
          </p:cNvSpPr>
          <p:nvPr>
            <p:ph type="ftr" sz="quarter" idx="2"/>
          </p:nvPr>
        </p:nvSpPr>
        <p:spPr bwMode="auto">
          <a:xfrm>
            <a:off x="0"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buClrTx/>
              <a:buFontTx/>
              <a:buNone/>
              <a:defRPr sz="1300" b="0"/>
            </a:lvl1pPr>
          </a:lstStyle>
          <a:p>
            <a:endParaRPr lang="en-US" altLang="zh-CN"/>
          </a:p>
        </p:txBody>
      </p:sp>
      <p:sp>
        <p:nvSpPr>
          <p:cNvPr id="1082373" name="Rectangle 5"/>
          <p:cNvSpPr>
            <a:spLocks noGrp="1" noChangeArrowheads="1"/>
          </p:cNvSpPr>
          <p:nvPr>
            <p:ph type="sldNum" sz="quarter" idx="3"/>
          </p:nvPr>
        </p:nvSpPr>
        <p:spPr bwMode="auto">
          <a:xfrm>
            <a:off x="4021294"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a:buClrTx/>
              <a:buFontTx/>
              <a:buNone/>
              <a:defRPr sz="1300" b="0"/>
            </a:lvl1pPr>
          </a:lstStyle>
          <a:p>
            <a:fld id="{2F6A7D93-3D95-45B5-B20D-2D0F047B8647}" type="slidenum">
              <a:rPr lang="en-US" altLang="zh-CN"/>
              <a:pPr/>
              <a:t>‹#›</a:t>
            </a:fld>
            <a:endParaRPr lang="en-US" altLang="zh-CN"/>
          </a:p>
        </p:txBody>
      </p:sp>
    </p:spTree>
    <p:extLst>
      <p:ext uri="{BB962C8B-B14F-4D97-AF65-F5344CB8AC3E}">
        <p14:creationId xmlns:p14="http://schemas.microsoft.com/office/powerpoint/2010/main" val="26219447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buClrTx/>
              <a:buFontTx/>
              <a:buNone/>
              <a:defRPr sz="1300" b="0"/>
            </a:lvl1pPr>
          </a:lstStyle>
          <a:p>
            <a:endParaRPr lang="en-US" altLang="zh-CN"/>
          </a:p>
        </p:txBody>
      </p:sp>
      <p:sp>
        <p:nvSpPr>
          <p:cNvPr id="10243" name="Rectangle 3"/>
          <p:cNvSpPr>
            <a:spLocks noGrp="1" noChangeArrowheads="1"/>
          </p:cNvSpPr>
          <p:nvPr>
            <p:ph type="dt" idx="1"/>
          </p:nvPr>
        </p:nvSpPr>
        <p:spPr bwMode="auto">
          <a:xfrm>
            <a:off x="4021294"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a:buClrTx/>
              <a:buFontTx/>
              <a:buNone/>
              <a:defRPr sz="1300" b="0"/>
            </a:lvl1pPr>
          </a:lstStyle>
          <a:p>
            <a:endParaRPr lang="en-US" altLang="zh-CN"/>
          </a:p>
        </p:txBody>
      </p:sp>
      <p:sp>
        <p:nvSpPr>
          <p:cNvPr id="10244" name="Rectangle 4"/>
          <p:cNvSpPr>
            <a:spLocks noGrp="1" noRot="1" noChangeAspect="1" noChangeArrowheads="1" noTextEdit="1"/>
          </p:cNvSpPr>
          <p:nvPr>
            <p:ph type="sldImg" idx="2"/>
          </p:nvPr>
        </p:nvSpPr>
        <p:spPr bwMode="auto">
          <a:xfrm>
            <a:off x="138113" y="768350"/>
            <a:ext cx="6823075" cy="3836988"/>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709930" y="4861441"/>
            <a:ext cx="5679440" cy="4605576"/>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46" name="Rectangle 6"/>
          <p:cNvSpPr>
            <a:spLocks noGrp="1" noChangeArrowheads="1"/>
          </p:cNvSpPr>
          <p:nvPr>
            <p:ph type="ftr" sz="quarter" idx="4"/>
          </p:nvPr>
        </p:nvSpPr>
        <p:spPr bwMode="auto">
          <a:xfrm>
            <a:off x="0"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buClrTx/>
              <a:buFontTx/>
              <a:buNone/>
              <a:defRPr sz="1300" b="0"/>
            </a:lvl1pPr>
          </a:lstStyle>
          <a:p>
            <a:endParaRPr lang="en-US" altLang="zh-CN"/>
          </a:p>
        </p:txBody>
      </p:sp>
      <p:sp>
        <p:nvSpPr>
          <p:cNvPr id="10247" name="Rectangle 7"/>
          <p:cNvSpPr>
            <a:spLocks noGrp="1" noChangeArrowheads="1"/>
          </p:cNvSpPr>
          <p:nvPr>
            <p:ph type="sldNum" sz="quarter" idx="5"/>
          </p:nvPr>
        </p:nvSpPr>
        <p:spPr bwMode="auto">
          <a:xfrm>
            <a:off x="4021294"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a:buClrTx/>
              <a:buFontTx/>
              <a:buNone/>
              <a:defRPr sz="1300" b="0"/>
            </a:lvl1pPr>
          </a:lstStyle>
          <a:p>
            <a:fld id="{9B328058-29F7-46C6-8D38-03A129804023}" type="slidenum">
              <a:rPr lang="en-US" altLang="zh-CN"/>
              <a:pPr/>
              <a:t>‹#›</a:t>
            </a:fld>
            <a:endParaRPr lang="en-US" altLang="zh-CN"/>
          </a:p>
        </p:txBody>
      </p:sp>
    </p:spTree>
    <p:extLst>
      <p:ext uri="{BB962C8B-B14F-4D97-AF65-F5344CB8AC3E}">
        <p14:creationId xmlns:p14="http://schemas.microsoft.com/office/powerpoint/2010/main" val="65662544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宋体" pitchFamily="2" charset="-122"/>
        <a:cs typeface="+mn-cs"/>
      </a:defRPr>
    </a:lvl1pPr>
    <a:lvl2pPr marL="456772" algn="l" rtl="0" fontAlgn="base">
      <a:spcBef>
        <a:spcPct val="30000"/>
      </a:spcBef>
      <a:spcAft>
        <a:spcPct val="0"/>
      </a:spcAft>
      <a:defRPr sz="1200" kern="1200">
        <a:solidFill>
          <a:schemeClr val="tx1"/>
        </a:solidFill>
        <a:latin typeface="Arial" charset="0"/>
        <a:ea typeface="宋体" pitchFamily="2" charset="-122"/>
        <a:cs typeface="+mn-cs"/>
      </a:defRPr>
    </a:lvl2pPr>
    <a:lvl3pPr marL="913537" algn="l" rtl="0" fontAlgn="base">
      <a:spcBef>
        <a:spcPct val="30000"/>
      </a:spcBef>
      <a:spcAft>
        <a:spcPct val="0"/>
      </a:spcAft>
      <a:defRPr sz="1200" kern="1200">
        <a:solidFill>
          <a:schemeClr val="tx1"/>
        </a:solidFill>
        <a:latin typeface="Arial" charset="0"/>
        <a:ea typeface="宋体" pitchFamily="2" charset="-122"/>
        <a:cs typeface="+mn-cs"/>
      </a:defRPr>
    </a:lvl3pPr>
    <a:lvl4pPr marL="1370305" algn="l" rtl="0" fontAlgn="base">
      <a:spcBef>
        <a:spcPct val="30000"/>
      </a:spcBef>
      <a:spcAft>
        <a:spcPct val="0"/>
      </a:spcAft>
      <a:defRPr sz="1200" kern="1200">
        <a:solidFill>
          <a:schemeClr val="tx1"/>
        </a:solidFill>
        <a:latin typeface="Arial" charset="0"/>
        <a:ea typeface="宋体" pitchFamily="2" charset="-122"/>
        <a:cs typeface="+mn-cs"/>
      </a:defRPr>
    </a:lvl4pPr>
    <a:lvl5pPr marL="1827070" algn="l" rtl="0" fontAlgn="base">
      <a:spcBef>
        <a:spcPct val="30000"/>
      </a:spcBef>
      <a:spcAft>
        <a:spcPct val="0"/>
      </a:spcAft>
      <a:defRPr sz="1200" kern="1200">
        <a:solidFill>
          <a:schemeClr val="tx1"/>
        </a:solidFill>
        <a:latin typeface="Arial" charset="0"/>
        <a:ea typeface="宋体" pitchFamily="2" charset="-122"/>
        <a:cs typeface="+mn-cs"/>
      </a:defRPr>
    </a:lvl5pPr>
    <a:lvl6pPr marL="2283840" algn="l" defTabSz="913537" rtl="0" eaLnBrk="1" latinLnBrk="0" hangingPunct="1">
      <a:defRPr sz="1200" kern="1200">
        <a:solidFill>
          <a:schemeClr val="tx1"/>
        </a:solidFill>
        <a:latin typeface="+mn-lt"/>
        <a:ea typeface="+mn-ea"/>
        <a:cs typeface="+mn-cs"/>
      </a:defRPr>
    </a:lvl6pPr>
    <a:lvl7pPr marL="2740611" algn="l" defTabSz="913537" rtl="0" eaLnBrk="1" latinLnBrk="0" hangingPunct="1">
      <a:defRPr sz="1200" kern="1200">
        <a:solidFill>
          <a:schemeClr val="tx1"/>
        </a:solidFill>
        <a:latin typeface="+mn-lt"/>
        <a:ea typeface="+mn-ea"/>
        <a:cs typeface="+mn-cs"/>
      </a:defRPr>
    </a:lvl7pPr>
    <a:lvl8pPr marL="3197377" algn="l" defTabSz="913537" rtl="0" eaLnBrk="1" latinLnBrk="0" hangingPunct="1">
      <a:defRPr sz="1200" kern="1200">
        <a:solidFill>
          <a:schemeClr val="tx1"/>
        </a:solidFill>
        <a:latin typeface="+mn-lt"/>
        <a:ea typeface="+mn-ea"/>
        <a:cs typeface="+mn-cs"/>
      </a:defRPr>
    </a:lvl8pPr>
    <a:lvl9pPr marL="3654145" algn="l" defTabSz="91353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4775845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328058-29F7-46C6-8D38-03A129804023}" type="slidenum">
              <a:rPr lang="en-US" altLang="zh-CN" smtClean="0"/>
              <a:pPr/>
              <a:t>6</a:t>
            </a:fld>
            <a:endParaRPr lang="en-US" altLang="zh-CN"/>
          </a:p>
        </p:txBody>
      </p:sp>
    </p:spTree>
    <p:extLst>
      <p:ext uri="{BB962C8B-B14F-4D97-AF65-F5344CB8AC3E}">
        <p14:creationId xmlns:p14="http://schemas.microsoft.com/office/powerpoint/2010/main" val="37190801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328058-29F7-46C6-8D38-03A129804023}" type="slidenum">
              <a:rPr lang="en-US" altLang="zh-CN" smtClean="0"/>
              <a:pPr/>
              <a:t>7</a:t>
            </a:fld>
            <a:endParaRPr lang="en-US" altLang="zh-CN"/>
          </a:p>
        </p:txBody>
      </p:sp>
    </p:spTree>
    <p:extLst>
      <p:ext uri="{BB962C8B-B14F-4D97-AF65-F5344CB8AC3E}">
        <p14:creationId xmlns:p14="http://schemas.microsoft.com/office/powerpoint/2010/main" val="4091491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2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2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2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28.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8.xml"/></Relationships>
</file>

<file path=ppt/slideLayouts/_rels/slideLayout109.xml.rels><?xml version="1.0" encoding="UTF-8" standalone="yes"?>
<Relationships xmlns="http://schemas.openxmlformats.org/package/2006/relationships"><Relationship Id="rId3" Type="http://schemas.openxmlformats.org/officeDocument/2006/relationships/slideMaster" Target="../slideMasters/slideMaster28.xml"/><Relationship Id="rId2" Type="http://schemas.openxmlformats.org/officeDocument/2006/relationships/tags" Target="../tags/tag2.xml"/><Relationship Id="rId1" Type="http://schemas.openxmlformats.org/officeDocument/2006/relationships/vmlDrawing" Target="../drawings/vmlDrawing2.vml"/><Relationship Id="rId5" Type="http://schemas.openxmlformats.org/officeDocument/2006/relationships/image" Target="../media/image25.emf"/><Relationship Id="rId4" Type="http://schemas.openxmlformats.org/officeDocument/2006/relationships/oleObject" Target="../embeddings/oleObject2.bin"/></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28.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29.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2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30.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30.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3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20.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2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27.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27.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2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2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27.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7.xml"/></Relationships>
</file>

<file path=ppt/slideLayouts/_rels/slideLayout95.xml.rels><?xml version="1.0" encoding="UTF-8" standalone="yes"?>
<Relationships xmlns="http://schemas.openxmlformats.org/package/2006/relationships"><Relationship Id="rId3" Type="http://schemas.openxmlformats.org/officeDocument/2006/relationships/slideMaster" Target="../slideMasters/slideMaster27.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25.emf"/><Relationship Id="rId4" Type="http://schemas.openxmlformats.org/officeDocument/2006/relationships/oleObject" Target="../embeddings/oleObject1.bin"/></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27.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28.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7978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81221" y="116657"/>
            <a:ext cx="10366375" cy="1362075"/>
          </a:xfrm>
          <a:noFill/>
          <a:ln w="9525" algn="ctr">
            <a:noFill/>
            <a:miter lim="800000"/>
            <a:headEnd/>
            <a:tailEnd/>
          </a:ln>
          <a:effectLst/>
        </p:spPr>
        <p:txBody>
          <a:bodyPr vert="horz" wrap="square" lIns="91353" tIns="45676" rIns="91353" bIns="45676" numCol="1" anchor="ctr" anchorCtr="0" compatLnSpc="1">
            <a:prstTxWarp prst="textNoShape">
              <a:avLst/>
            </a:prstTxWarp>
          </a:bodyPr>
          <a:lstStyle>
            <a:lvl1pPr marL="0" indent="0">
              <a:buFont typeface="Arial" pitchFamily="34" charset="0"/>
              <a:buNone/>
              <a:defRPr lang="zh-CN" altLang="en-US" dirty="0">
                <a:latin typeface="+mj-lt"/>
                <a:ea typeface="黑体" pitchFamily="49" charset="-122"/>
              </a:defRPr>
            </a:lvl1pPr>
          </a:lstStyle>
          <a:p>
            <a:pPr lvl="0"/>
            <a:r>
              <a:rPr lang="zh-CN" altLang="en-US" dirty="0"/>
              <a:t>单击此处编辑母版标题样式</a:t>
            </a:r>
          </a:p>
        </p:txBody>
      </p:sp>
      <p:sp>
        <p:nvSpPr>
          <p:cNvPr id="5" name="文本占位符 4"/>
          <p:cNvSpPr>
            <a:spLocks noGrp="1"/>
          </p:cNvSpPr>
          <p:nvPr>
            <p:ph type="body" sz="quarter" idx="10"/>
          </p:nvPr>
        </p:nvSpPr>
        <p:spPr>
          <a:xfrm>
            <a:off x="912837" y="1714507"/>
            <a:ext cx="10369549" cy="4162425"/>
          </a:xfrm>
          <a:prstGeom prst="rect">
            <a:avLst/>
          </a:prstGeom>
        </p:spPr>
        <p:txBody>
          <a:bodyPr lIns="91353" tIns="45676" rIns="91353" bIns="45676"/>
          <a:lstStyle>
            <a:lvl1pPr marL="266447" indent="-266447">
              <a:buClr>
                <a:schemeClr val="tx1">
                  <a:lumMod val="65000"/>
                  <a:lumOff val="35000"/>
                </a:schemeClr>
              </a:buClr>
              <a:buSzPct val="70000"/>
              <a:buFont typeface="Wingdings" pitchFamily="2" charset="2"/>
              <a:buChar char="l"/>
              <a:defRPr sz="2000" b="0">
                <a:solidFill>
                  <a:srgbClr val="333333"/>
                </a:solidFill>
                <a:latin typeface="+mn-lt"/>
                <a:ea typeface="+mn-ea"/>
              </a:defRPr>
            </a:lvl1pPr>
          </a:lstStyle>
          <a:p>
            <a:pPr lvl="0"/>
            <a:r>
              <a:rPr lang="zh-CN" altLang="en-US" dirty="0"/>
              <a:t>单击此处编辑母版文本样式</a:t>
            </a: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35" y="-9138"/>
            <a:ext cx="12201547" cy="6867137"/>
          </a:xfrm>
          <a:prstGeom prst="rect">
            <a:avLst/>
          </a:prstGeom>
        </p:spPr>
      </p:pic>
      <p:sp>
        <p:nvSpPr>
          <p:cNvPr id="9" name="Rectangle 8"/>
          <p:cNvSpPr/>
          <p:nvPr userDrawn="1"/>
        </p:nvSpPr>
        <p:spPr>
          <a:xfrm>
            <a:off x="-2" y="1062319"/>
            <a:ext cx="5497205"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s</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6414" y="1423411"/>
            <a:ext cx="3811360"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916" y="341794"/>
            <a:ext cx="10847387" cy="615553"/>
          </a:xfrm>
        </p:spPr>
        <p:txBody>
          <a:bodyPr tIns="0" rIns="0" bIns="0"/>
          <a:lstStyle>
            <a:lvl1pPr>
              <a:defRPr lang="zh-CN" altLang="en-US" sz="5332"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915" y="6489705"/>
            <a:ext cx="2097087"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68147" eaLnBrk="0" fontAlgn="auto" hangingPunct="0">
              <a:lnSpc>
                <a:spcPct val="85000"/>
              </a:lnSpc>
              <a:spcBef>
                <a:spcPts val="0"/>
              </a:spcBef>
              <a:spcAft>
                <a:spcPts val="0"/>
              </a:spcAft>
              <a:buClrTx/>
              <a:buFontTx/>
              <a:buNone/>
            </a:pPr>
            <a:fld id="{6E2B6D97-5D44-430E-A027-85C3264F843E}" type="slidenum">
              <a:rPr lang="de-DE" altLang="zh-CN" sz="1333" b="0" smtClean="0">
                <a:solidFill>
                  <a:prstClr val="black"/>
                </a:solidFill>
                <a:latin typeface="Arial" panose="020B0604020202020204" pitchFamily="34" charset="0"/>
                <a:ea typeface="MS PGothic" panose="020B0600070205080204" pitchFamily="34" charset="-128"/>
                <a:cs typeface="Arial" panose="020B0604020202020204" pitchFamily="34" charset="0"/>
              </a:rPr>
              <a:pPr defTabSz="1068147" eaLnBrk="0" fontAlgn="auto" hangingPunct="0">
                <a:lnSpc>
                  <a:spcPct val="85000"/>
                </a:lnSpc>
                <a:spcBef>
                  <a:spcPts val="0"/>
                </a:spcBef>
                <a:spcAft>
                  <a:spcPts val="0"/>
                </a:spcAft>
                <a:buClrTx/>
                <a:buFontTx/>
                <a:buNone/>
              </a:pPr>
              <a:t>‹#›</a:t>
            </a:fld>
            <a:endParaRPr lang="en-GB" altLang="zh-CN" sz="1333" b="0" dirty="0">
              <a:solidFill>
                <a:prstClr val="black"/>
              </a:solidFill>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349835882"/>
      </p:ext>
    </p:extLst>
  </p:cSld>
  <p:clrMapOvr>
    <a:masterClrMapping/>
  </p:clrMapOvr>
  <p:transition spd="med" advClick="0"/>
</p:sldLayout>
</file>

<file path=ppt/slideLayouts/slideLayout102.xml><?xml version="1.0" encoding="utf-8"?>
<p:sldLayout xmlns:a="http://schemas.openxmlformats.org/drawingml/2006/main" xmlns:r="http://schemas.openxmlformats.org/officeDocument/2006/relationships" xmlns:p="http://schemas.openxmlformats.org/presentationml/2006/main" userDrawn="1">
  <p:cSld name="Blank slide gray">
    <p:bg>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1" y="1"/>
            <a:ext cx="12195174" cy="6858000"/>
          </a:xfrm>
          <a:prstGeom prst="rect">
            <a:avLst/>
          </a:prstGeom>
        </p:spPr>
      </p:pic>
      <p:sp>
        <p:nvSpPr>
          <p:cNvPr id="13" name="Footer Placeholder 6"/>
          <p:cNvSpPr>
            <a:spLocks noGrp="1"/>
          </p:cNvSpPr>
          <p:nvPr>
            <p:ph type="ftr" sz="quarter" idx="3"/>
          </p:nvPr>
        </p:nvSpPr>
        <p:spPr>
          <a:xfrm>
            <a:off x="1219519" y="6334573"/>
            <a:ext cx="7700322"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148" y="6302344"/>
            <a:ext cx="448850"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619" y="517525"/>
            <a:ext cx="10675013" cy="768476"/>
          </a:xfrm>
        </p:spPr>
        <p:txBody>
          <a:bodyPr/>
          <a:lstStyle/>
          <a:p>
            <a:r>
              <a:rPr lang="en-US"/>
              <a:t>Click to edit Master title style</a:t>
            </a:r>
            <a:endParaRPr lang="en-US" dirty="0"/>
          </a:p>
        </p:txBody>
      </p:sp>
    </p:spTree>
    <p:extLst>
      <p:ext uri="{BB962C8B-B14F-4D97-AF65-F5344CB8AC3E}">
        <p14:creationId xmlns:p14="http://schemas.microsoft.com/office/powerpoint/2010/main" val="293173656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3" name="Slide Number Placeholder 5"/>
          <p:cNvSpPr>
            <a:spLocks noGrp="1"/>
          </p:cNvSpPr>
          <p:nvPr>
            <p:ph type="sldNum" sz="quarter" idx="10"/>
          </p:nvPr>
        </p:nvSpPr>
        <p:spPr/>
        <p:txBody>
          <a:bodyPr/>
          <a:lstStyle>
            <a:lvl1pPr>
              <a:defRPr/>
            </a:lvl1pPr>
          </a:lstStyle>
          <a:p>
            <a:pPr>
              <a:defRPr/>
            </a:pPr>
            <a:fld id="{937EC166-8BEA-854F-9408-A770A19D1126}" type="slidenum">
              <a:rPr lang="en-US">
                <a:solidFill>
                  <a:prstClr val="black">
                    <a:alpha val="50000"/>
                  </a:prstClr>
                </a:solidFill>
              </a:rPr>
              <a:pPr>
                <a:defRPr/>
              </a:pPr>
              <a:t>‹#›</a:t>
            </a:fld>
            <a:r>
              <a:rPr lang="en-US" dirty="0">
                <a:solidFill>
                  <a:prstClr val="black">
                    <a:alpha val="50000"/>
                  </a:prstClr>
                </a:solidFill>
              </a:rPr>
              <a:t> </a:t>
            </a:r>
          </a:p>
        </p:txBody>
      </p:sp>
      <p:sp>
        <p:nvSpPr>
          <p:cNvPr id="2" name="Title 1"/>
          <p:cNvSpPr>
            <a:spLocks noGrp="1"/>
          </p:cNvSpPr>
          <p:nvPr>
            <p:ph type="title"/>
          </p:nvPr>
        </p:nvSpPr>
        <p:spPr/>
        <p:txBody>
          <a:bodyPr/>
          <a:lstStyle>
            <a:lvl1pPr>
              <a:defRPr/>
            </a:lvl1pPr>
          </a:lstStyle>
          <a:p>
            <a:endParaRPr lang="en-US" dirty="0"/>
          </a:p>
        </p:txBody>
      </p:sp>
    </p:spTree>
    <p:extLst>
      <p:ext uri="{BB962C8B-B14F-4D97-AF65-F5344CB8AC3E}">
        <p14:creationId xmlns:p14="http://schemas.microsoft.com/office/powerpoint/2010/main" val="1154370613"/>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419" y="1825625"/>
            <a:ext cx="51829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3808" y="1825625"/>
            <a:ext cx="51829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419" y="6356353"/>
            <a:ext cx="2743915" cy="365125"/>
          </a:xfrm>
          <a:prstGeom prst="rect">
            <a:avLst/>
          </a:prstGeom>
        </p:spPr>
        <p:txBody>
          <a:bodyPr/>
          <a:lstStyle/>
          <a:p>
            <a:fld id="{C222B823-F086-4E68-AF21-757153D9A4DB}" type="datetimeFigureOut">
              <a:rPr lang="en-US" smtClean="0">
                <a:solidFill>
                  <a:prstClr val="black">
                    <a:alpha val="50000"/>
                  </a:prstClr>
                </a:solidFill>
              </a:rPr>
              <a:pPr/>
              <a:t>1/15/2020</a:t>
            </a:fld>
            <a:endParaRPr lang="en-US">
              <a:solidFill>
                <a:prstClr val="black">
                  <a:alpha val="50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A0D90DA-9D34-4E23-ACF1-91A08B63A5FA}" type="slidenum">
              <a:rPr lang="en-US" smtClean="0">
                <a:solidFill>
                  <a:prstClr val="black">
                    <a:alpha val="50000"/>
                  </a:prstClr>
                </a:solidFill>
              </a:rPr>
              <a:pPr/>
              <a:t>‹#›</a:t>
            </a:fld>
            <a:endParaRPr lang="en-US">
              <a:solidFill>
                <a:prstClr val="black">
                  <a:alpha val="50000"/>
                </a:prstClr>
              </a:solidFill>
            </a:endParaRPr>
          </a:p>
        </p:txBody>
      </p:sp>
    </p:spTree>
    <p:extLst>
      <p:ext uri="{BB962C8B-B14F-4D97-AF65-F5344CB8AC3E}">
        <p14:creationId xmlns:p14="http://schemas.microsoft.com/office/powerpoint/2010/main" val="407639622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itle">
  <p:cSld name="标题幻灯片">
    <p:bg>
      <p:bgPr>
        <a:solidFill>
          <a:srgbClr val="0C9AD6"/>
        </a:solidFill>
        <a:effectLst/>
      </p:bgPr>
    </p:bg>
    <p:spTree>
      <p:nvGrpSpPr>
        <p:cNvPr id="1" name=""/>
        <p:cNvGrpSpPr/>
        <p:nvPr/>
      </p:nvGrpSpPr>
      <p:grpSpPr>
        <a:xfrm>
          <a:off x="0" y="0"/>
          <a:ext cx="0" cy="0"/>
          <a:chOff x="0" y="0"/>
          <a:chExt cx="0" cy="0"/>
        </a:xfrm>
      </p:grpSpPr>
      <p:sp>
        <p:nvSpPr>
          <p:cNvPr id="14" name="Shape 14"/>
          <p:cNvSpPr>
            <a:spLocks noGrp="1"/>
          </p:cNvSpPr>
          <p:nvPr>
            <p:ph type="title"/>
          </p:nvPr>
        </p:nvSpPr>
        <p:spPr>
          <a:xfrm>
            <a:off x="5089791" y="1707093"/>
            <a:ext cx="6564993" cy="2392730"/>
          </a:xfrm>
          <a:prstGeom prst="rect">
            <a:avLst/>
          </a:prstGeom>
        </p:spPr>
        <p:txBody>
          <a:bodyPr lIns="45719" tIns="45719" rIns="45719" bIns="45719"/>
          <a:lstStyle>
            <a:lvl1pPr>
              <a:defRPr sz="4400" b="0">
                <a:solidFill>
                  <a:srgbClr val="FFFFFF"/>
                </a:solidFill>
              </a:defRPr>
            </a:lvl1pPr>
          </a:lstStyle>
          <a:p>
            <a:r>
              <a:rPr lang="zh-CN" altLang="en-US"/>
              <a:t>单击此处编辑母版标题样式</a:t>
            </a:r>
          </a:p>
        </p:txBody>
      </p:sp>
      <p:sp>
        <p:nvSpPr>
          <p:cNvPr id="15" name="Shape 15"/>
          <p:cNvSpPr>
            <a:spLocks noGrp="1"/>
          </p:cNvSpPr>
          <p:nvPr>
            <p:ph type="body" sz="quarter" idx="1"/>
          </p:nvPr>
        </p:nvSpPr>
        <p:spPr>
          <a:xfrm>
            <a:off x="5090500" y="4125224"/>
            <a:ext cx="6564283" cy="1115645"/>
          </a:xfrm>
          <a:prstGeom prst="rect">
            <a:avLst/>
          </a:prstGeom>
        </p:spPr>
        <p:txBody>
          <a:bodyPr/>
          <a:lstStyle>
            <a:lvl1pPr marL="0" indent="0">
              <a:spcBef>
                <a:spcPts val="500"/>
              </a:spcBef>
              <a:buSzTx/>
              <a:buFontTx/>
              <a:buNone/>
              <a:defRPr sz="2400">
                <a:solidFill>
                  <a:srgbClr val="FFFFFF"/>
                </a:solidFill>
              </a:defRPr>
            </a:lvl1pPr>
            <a:lvl2pPr marL="0" indent="457200">
              <a:spcBef>
                <a:spcPts val="500"/>
              </a:spcBef>
              <a:buSzTx/>
              <a:buFontTx/>
              <a:buNone/>
              <a:defRPr sz="2400">
                <a:solidFill>
                  <a:srgbClr val="FFFFFF"/>
                </a:solidFill>
              </a:defRPr>
            </a:lvl2pPr>
            <a:lvl3pPr marL="0" indent="914400">
              <a:spcBef>
                <a:spcPts val="500"/>
              </a:spcBef>
              <a:buSzTx/>
              <a:buFontTx/>
              <a:buNone/>
              <a:defRPr sz="2400">
                <a:solidFill>
                  <a:srgbClr val="FFFFFF"/>
                </a:solidFill>
              </a:defRPr>
            </a:lvl3pPr>
            <a:lvl4pPr marL="0" indent="1371600">
              <a:spcBef>
                <a:spcPts val="500"/>
              </a:spcBef>
              <a:buSzTx/>
              <a:buFontTx/>
              <a:buNone/>
              <a:defRPr sz="2400">
                <a:solidFill>
                  <a:srgbClr val="FFFFFF"/>
                </a:solidFill>
              </a:defRPr>
            </a:lvl4pPr>
            <a:lvl5pPr marL="0" indent="1828800">
              <a:spcBef>
                <a:spcPts val="500"/>
              </a:spcBef>
              <a:buSzTx/>
              <a:buFontTx/>
              <a:buNone/>
              <a:defRPr sz="2400">
                <a:solidFill>
                  <a:srgbClr val="FFFFFF"/>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pic>
        <p:nvPicPr>
          <p:cNvPr id="16" name="image1.png"/>
          <p:cNvPicPr>
            <a:picLocks noChangeAspect="1"/>
          </p:cNvPicPr>
          <p:nvPr/>
        </p:nvPicPr>
        <p:blipFill>
          <a:blip r:embed="rId2" cstate="screen"/>
          <a:stretch>
            <a:fillRect/>
          </a:stretch>
        </p:blipFill>
        <p:spPr>
          <a:xfrm>
            <a:off x="631749" y="2243563"/>
            <a:ext cx="4015270" cy="1319788"/>
          </a:xfrm>
          <a:prstGeom prst="rect">
            <a:avLst/>
          </a:prstGeom>
          <a:ln w="12700">
            <a:miter lim="400000"/>
            <a:headEnd/>
            <a:tailEnd/>
          </a:ln>
        </p:spPr>
      </p:pic>
      <p:sp>
        <p:nvSpPr>
          <p:cNvPr id="17" name="Shape 17"/>
          <p:cNvSpPr>
            <a:spLocks noGrp="1"/>
          </p:cNvSpPr>
          <p:nvPr>
            <p:ph type="sldNum" sz="quarter" idx="2"/>
          </p:nvPr>
        </p:nvSpPr>
        <p:spPr>
          <a:xfrm>
            <a:off x="5894335" y="6172201"/>
            <a:ext cx="2845541"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538691733"/>
      </p:ext>
    </p:extLst>
  </p:cSld>
  <p:clrMapOvr>
    <a:masterClrMapping/>
  </p:clrMapOvr>
  <p:transition spd="med"/>
</p:sldLayout>
</file>

<file path=ppt/slideLayouts/slideLayout10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10"/>
          </p:nvPr>
        </p:nvSpPr>
        <p:spPr>
          <a:xfrm>
            <a:off x="609759" y="6356352"/>
            <a:ext cx="2845541" cy="365125"/>
          </a:xfrm>
          <a:prstGeom prst="rect">
            <a:avLst/>
          </a:prstGeom>
        </p:spPr>
        <p:txBody>
          <a:bodyPr/>
          <a:lstStyle/>
          <a:p>
            <a:fld id="{3AAB8DEC-FE24-48FC-A499-C510332ABAA6}" type="datetimeFigureOut">
              <a:rPr lang="en-US" smtClean="0">
                <a:solidFill>
                  <a:prstClr val="black">
                    <a:alpha val="50000"/>
                  </a:prstClr>
                </a:solidFill>
              </a:rPr>
              <a:pPr/>
              <a:t>1/15/2020</a:t>
            </a:fld>
            <a:endParaRPr lang="en-US">
              <a:solidFill>
                <a:prstClr val="black">
                  <a:alpha val="50000"/>
                </a:prstClr>
              </a:solidFill>
            </a:endParaRPr>
          </a:p>
        </p:txBody>
      </p:sp>
      <p:sp>
        <p:nvSpPr>
          <p:cNvPr id="5" name="页脚占位符 4"/>
          <p:cNvSpPr>
            <a:spLocks noGrp="1"/>
          </p:cNvSpPr>
          <p:nvPr>
            <p:ph type="ftr" sz="quarter" idx="11"/>
          </p:nvPr>
        </p:nvSpPr>
        <p:spPr>
          <a:xfrm>
            <a:off x="4166685" y="6356352"/>
            <a:ext cx="3861805" cy="365125"/>
          </a:xfrm>
          <a:prstGeom prst="rect">
            <a:avLst/>
          </a:prstGeom>
        </p:spPr>
        <p:txBody>
          <a:bodyPr/>
          <a:lstStyle/>
          <a:p>
            <a:endParaRPr lang="en-US">
              <a:solidFill>
                <a:prstClr val="black">
                  <a:tint val="75000"/>
                </a:prstClr>
              </a:solidFill>
            </a:endParaRPr>
          </a:p>
        </p:txBody>
      </p:sp>
      <p:sp>
        <p:nvSpPr>
          <p:cNvPr id="6" name="灯片编号占位符 5"/>
          <p:cNvSpPr>
            <a:spLocks noGrp="1"/>
          </p:cNvSpPr>
          <p:nvPr>
            <p:ph type="sldNum" sz="quarter" idx="12"/>
          </p:nvPr>
        </p:nvSpPr>
        <p:spPr>
          <a:xfrm>
            <a:off x="11443423" y="6190535"/>
            <a:ext cx="256838" cy="253885"/>
          </a:xfrm>
        </p:spPr>
        <p:txBody>
          <a:bodyPr/>
          <a:lstStyle/>
          <a:p>
            <a:fld id="{4AA5F8CA-0F33-4411-822A-05FF2EFCBC9C}" type="slidenum">
              <a:rPr lang="en-US" smtClean="0">
                <a:solidFill>
                  <a:prstClr val="black">
                    <a:alpha val="50000"/>
                  </a:prstClr>
                </a:solidFill>
              </a:rPr>
              <a:pPr/>
              <a:t>‹#›</a:t>
            </a:fld>
            <a:endParaRPr lang="en-US">
              <a:solidFill>
                <a:prstClr val="black">
                  <a:alpha val="50000"/>
                </a:prstClr>
              </a:solidFill>
            </a:endParaRPr>
          </a:p>
        </p:txBody>
      </p:sp>
    </p:spTree>
    <p:extLst>
      <p:ext uri="{BB962C8B-B14F-4D97-AF65-F5344CB8AC3E}">
        <p14:creationId xmlns:p14="http://schemas.microsoft.com/office/powerpoint/2010/main" val="674903624"/>
      </p:ext>
    </p:extLst>
  </p:cSld>
  <p:clrMapOvr>
    <a:masterClrMapping/>
  </p:clrMapOvr>
  <p:transition spd="med"/>
</p:sldLayout>
</file>

<file path=ppt/slideLayouts/slideLayout107.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905" y="-9138"/>
            <a:ext cx="12201547" cy="6867137"/>
          </a:xfrm>
          <a:prstGeom prst="rect">
            <a:avLst/>
          </a:prstGeom>
        </p:spPr>
      </p:pic>
      <p:sp>
        <p:nvSpPr>
          <p:cNvPr id="11" name="Rectangle 10"/>
          <p:cNvSpPr/>
          <p:nvPr/>
        </p:nvSpPr>
        <p:spPr>
          <a:xfrm>
            <a:off x="-26904" y="-9137"/>
            <a:ext cx="1221142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7" name="Title 1"/>
          <p:cNvSpPr>
            <a:spLocks noGrp="1"/>
          </p:cNvSpPr>
          <p:nvPr>
            <p:ph type="ctrTitle"/>
          </p:nvPr>
        </p:nvSpPr>
        <p:spPr>
          <a:xfrm>
            <a:off x="366618" y="2823498"/>
            <a:ext cx="11335669"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617" y="4554182"/>
            <a:ext cx="4009832"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618" y="499222"/>
            <a:ext cx="3749618" cy="780686"/>
          </a:xfrm>
          <a:prstGeom prst="rect">
            <a:avLst/>
          </a:prstGeom>
        </p:spPr>
      </p:pic>
    </p:spTree>
    <p:extLst>
      <p:ext uri="{BB962C8B-B14F-4D97-AF65-F5344CB8AC3E}">
        <p14:creationId xmlns:p14="http://schemas.microsoft.com/office/powerpoint/2010/main" val="4212322259"/>
      </p:ext>
    </p:extLst>
  </p:cSld>
  <p:clrMapOvr>
    <a:masterClrMapping/>
  </p:clrMapOvr>
  <p:transition>
    <p:wipe dir="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p:cSld name="Заголовок и объект">
    <p:spTree>
      <p:nvGrpSpPr>
        <p:cNvPr id="1" name=""/>
        <p:cNvGrpSpPr/>
        <p:nvPr/>
      </p:nvGrpSpPr>
      <p:grpSpPr>
        <a:xfrm>
          <a:off x="0" y="0"/>
          <a:ext cx="0" cy="0"/>
          <a:chOff x="0" y="0"/>
          <a:chExt cx="0" cy="0"/>
        </a:xfrm>
      </p:grpSpPr>
      <p:sp>
        <p:nvSpPr>
          <p:cNvPr id="13" name="Rectangle 12"/>
          <p:cNvSpPr/>
          <p:nvPr/>
        </p:nvSpPr>
        <p:spPr>
          <a:xfrm>
            <a:off x="0" y="-1"/>
            <a:ext cx="12195175" cy="954741"/>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5" name="Date Placeholder 3"/>
          <p:cNvSpPr>
            <a:spLocks noGrp="1"/>
          </p:cNvSpPr>
          <p:nvPr>
            <p:ph type="dt" sz="half" idx="2"/>
          </p:nvPr>
        </p:nvSpPr>
        <p:spPr>
          <a:xfrm>
            <a:off x="72982" y="6489325"/>
            <a:ext cx="3602509" cy="365125"/>
          </a:xfrm>
          <a:prstGeom prst="rect">
            <a:avLst/>
          </a:prstGeom>
        </p:spPr>
        <p:txBody>
          <a:bodyPr/>
          <a:lstStyle>
            <a:lvl1pPr>
              <a:defRPr>
                <a:solidFill>
                  <a:schemeClr val="tx1">
                    <a:alpha val="50000"/>
                  </a:schemeClr>
                </a:solidFill>
              </a:defRPr>
            </a:lvl1pPr>
          </a:lstStyle>
          <a:p>
            <a:fld id="{AC73122C-D482-4560-8E63-F631AB307F07}" type="datetimeFigureOut">
              <a:rPr lang="ru-RU" smtClean="0">
                <a:solidFill>
                  <a:prstClr val="black">
                    <a:alpha val="50000"/>
                  </a:prstClr>
                </a:solidFill>
              </a:rPr>
              <a:pPr/>
              <a:t>15.01.2020</a:t>
            </a:fld>
            <a:endParaRPr lang="ru-RU">
              <a:solidFill>
                <a:prstClr val="black">
                  <a:alpha val="50000"/>
                </a:prstClr>
              </a:solidFill>
            </a:endParaRPr>
          </a:p>
        </p:txBody>
      </p:sp>
      <p:sp>
        <p:nvSpPr>
          <p:cNvPr id="6"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a:solidFill>
                  <a:schemeClr val="tx1">
                    <a:alpha val="50000"/>
                  </a:schemeClr>
                </a:solidFill>
              </a:defRPr>
            </a:lvl1pPr>
          </a:lstStyle>
          <a:p>
            <a:fld id="{B376D985-ACE5-40FC-9CE2-BED3A21CBC86}" type="slidenum">
              <a:rPr lang="ru-RU" smtClean="0">
                <a:solidFill>
                  <a:prstClr val="black">
                    <a:alpha val="50000"/>
                  </a:prstClr>
                </a:solidFill>
              </a:rPr>
              <a:pPr/>
              <a:t>‹#›</a:t>
            </a:fld>
            <a:endParaRPr lang="ru-RU">
              <a:solidFill>
                <a:prstClr val="black">
                  <a:alpha val="50000"/>
                </a:prstClr>
              </a:solidFill>
            </a:endParaRPr>
          </a:p>
        </p:txBody>
      </p:sp>
      <p:sp>
        <p:nvSpPr>
          <p:cNvPr id="9"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12" name="Text Placeholder 11"/>
          <p:cNvSpPr>
            <a:spLocks noGrp="1"/>
          </p:cNvSpPr>
          <p:nvPr>
            <p:ph type="body" sz="quarter" idx="10"/>
          </p:nvPr>
        </p:nvSpPr>
        <p:spPr>
          <a:xfrm>
            <a:off x="314407" y="1138239"/>
            <a:ext cx="11509196" cy="51704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extLst>
      <p:ext uri="{BB962C8B-B14F-4D97-AF65-F5344CB8AC3E}">
        <p14:creationId xmlns:p14="http://schemas.microsoft.com/office/powerpoint/2010/main" val="2120648096"/>
      </p:ext>
    </p:extLst>
  </p:cSld>
  <p:clrMapOvr>
    <a:masterClrMapping/>
  </p:clrMapOvr>
  <p:transition>
    <p:wipe dir="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userDrawn="1">
  <p:cSld name="Title, Sub-Title and Content">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2118" y="2118"/>
          <a:ext cx="2117" cy="2116"/>
        </p:xfrm>
        <a:graphic>
          <a:graphicData uri="http://schemas.openxmlformats.org/presentationml/2006/ole">
            <mc:AlternateContent xmlns:mc="http://schemas.openxmlformats.org/markup-compatibility/2006">
              <mc:Choice xmlns:v="urn:schemas-microsoft-com:vml" Requires="v">
                <p:oleObj spid="_x0000_s146622" name="think-cell Slide" r:id="rId4" imgW="360" imgH="360" progId="">
                  <p:embed/>
                </p:oleObj>
              </mc:Choice>
              <mc:Fallback>
                <p:oleObj name="think-cell Slide" r:id="rId4" imgW="360" imgH="360" progId="">
                  <p:embed/>
                  <p:pic>
                    <p:nvPicPr>
                      <p:cNvPr id="2" name="Object 1"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18" y="2118"/>
                        <a:ext cx="2117" cy="21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platzhalter 2"/>
          <p:cNvSpPr>
            <a:spLocks noGrp="1"/>
          </p:cNvSpPr>
          <p:nvPr>
            <p:ph type="body" idx="13"/>
          </p:nvPr>
        </p:nvSpPr>
        <p:spPr>
          <a:xfrm>
            <a:off x="624584" y="1102302"/>
            <a:ext cx="10946017" cy="562987"/>
          </a:xfrm>
          <a:prstGeom prst="rect">
            <a:avLst/>
          </a:prstGeom>
          <a:noFill/>
        </p:spPr>
        <p:txBody>
          <a:bodyPr wrap="square" lIns="0" tIns="72000" rIns="0" bIns="36000">
            <a:noAutofit/>
          </a:bodyPr>
          <a:lstStyle>
            <a:lvl1pPr marL="0" indent="0">
              <a:buNone/>
              <a:defRPr lang="de-DE" sz="2133" b="1" dirty="0" smtClean="0">
                <a:solidFill>
                  <a:schemeClr val="accent1"/>
                </a:solidFill>
                <a:latin typeface="+mn-lt"/>
                <a:ea typeface="+mn-ea"/>
                <a:cs typeface="+mn-cs"/>
              </a:defRPr>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marL="176205" lvl="0" indent="-176205" algn="l" rtl="0" eaLnBrk="1" fontAlgn="base" hangingPunct="1">
              <a:spcBef>
                <a:spcPts val="800"/>
              </a:spcBef>
              <a:spcAft>
                <a:spcPct val="0"/>
              </a:spcAft>
              <a:buClr>
                <a:schemeClr val="tx1"/>
              </a:buClr>
              <a:buFontTx/>
              <a:buNone/>
            </a:pPr>
            <a:r>
              <a:rPr lang="en-US" noProof="0" dirty="0"/>
              <a:t>Click to edit Master text styles</a:t>
            </a:r>
          </a:p>
        </p:txBody>
      </p:sp>
      <p:sp>
        <p:nvSpPr>
          <p:cNvPr id="4" name="Titel 3"/>
          <p:cNvSpPr>
            <a:spLocks noGrp="1"/>
          </p:cNvSpPr>
          <p:nvPr>
            <p:ph type="title"/>
          </p:nvPr>
        </p:nvSpPr>
        <p:spPr>
          <a:xfrm>
            <a:off x="507272" y="321733"/>
            <a:ext cx="11189104" cy="839568"/>
          </a:xfrm>
        </p:spPr>
        <p:txBody>
          <a:bodyPr wrap="square" lIns="0" tIns="34295" rIns="0" bIns="0" anchor="b" anchorCtr="0">
            <a:noAutofit/>
          </a:bodyPr>
          <a:lstStyle>
            <a:lvl1pPr marL="0" indent="0" algn="l">
              <a:lnSpc>
                <a:spcPct val="100000"/>
              </a:lnSpc>
              <a:spcBef>
                <a:spcPct val="0"/>
              </a:spcBef>
              <a:spcAft>
                <a:spcPct val="0"/>
              </a:spcAft>
              <a:buFontTx/>
              <a:buNone/>
              <a:defRPr sz="3200" b="1" i="0">
                <a:solidFill>
                  <a:srgbClr val="000000"/>
                </a:solidFill>
                <a:latin typeface="Arial" panose="020B0604020202020204" pitchFamily="34" charset="0"/>
              </a:defRPr>
            </a:lvl1pPr>
          </a:lstStyle>
          <a:p>
            <a:r>
              <a:rPr lang="en-US" dirty="0"/>
              <a:t>Click to edit Master title style</a:t>
            </a:r>
          </a:p>
        </p:txBody>
      </p:sp>
      <p:sp>
        <p:nvSpPr>
          <p:cNvPr id="5" name="Inhaltsplatzhalter 2"/>
          <p:cNvSpPr>
            <a:spLocks noGrp="1"/>
          </p:cNvSpPr>
          <p:nvPr>
            <p:ph idx="1" hasCustomPrompt="1"/>
          </p:nvPr>
        </p:nvSpPr>
        <p:spPr>
          <a:xfrm>
            <a:off x="624584" y="1665290"/>
            <a:ext cx="10946017" cy="4787900"/>
          </a:xfrm>
          <a:prstGeom prst="rect">
            <a:avLst/>
          </a:prstGeom>
          <a:noFill/>
          <a:ln w="12700">
            <a:noFill/>
            <a:miter lim="800000"/>
            <a:headEnd/>
            <a:tailEnd/>
          </a:ln>
        </p:spPr>
        <p:txBody>
          <a:bodyPr vert="horz" wrap="square" lIns="0" tIns="36000" rIns="0" bIns="0" numCol="1" anchor="t" anchorCtr="0" compatLnSpc="1">
            <a:prstTxWarp prst="textNoShape">
              <a:avLst/>
            </a:prstTxWarp>
          </a:bodyPr>
          <a:lstStyle>
            <a:lvl1pPr marL="179992" indent="-179992" algn="l" rtl="0" eaLnBrk="1" fontAlgn="base" hangingPunct="1">
              <a:spcBef>
                <a:spcPts val="300"/>
              </a:spcBef>
              <a:spcAft>
                <a:spcPts val="300"/>
              </a:spcAft>
              <a:buClr>
                <a:schemeClr val="tx1"/>
              </a:buClr>
              <a:buFont typeface="Arial" pitchFamily="34" charset="0"/>
              <a:defRPr lang="de-DE" sz="1800" dirty="0" smtClean="0">
                <a:solidFill>
                  <a:schemeClr val="tx1"/>
                </a:solidFill>
                <a:latin typeface="+mn-lt"/>
                <a:ea typeface="+mn-ea"/>
                <a:cs typeface="+mn-cs"/>
              </a:defRPr>
            </a:lvl1pPr>
            <a:lvl2pPr marL="359982" indent="-179992" algn="l" rtl="0" eaLnBrk="1" fontAlgn="base" hangingPunct="1">
              <a:spcBef>
                <a:spcPts val="300"/>
              </a:spcBef>
              <a:spcAft>
                <a:spcPts val="300"/>
              </a:spcAft>
              <a:buClr>
                <a:schemeClr val="tx1"/>
              </a:buClr>
              <a:buFont typeface="Arial" pitchFamily="34" charset="0"/>
              <a:defRPr lang="de-DE" sz="1600" dirty="0" smtClean="0">
                <a:solidFill>
                  <a:schemeClr val="tx1"/>
                </a:solidFill>
                <a:latin typeface="+mn-lt"/>
                <a:ea typeface="+mn-ea"/>
                <a:cs typeface="+mn-cs"/>
              </a:defRPr>
            </a:lvl2pPr>
            <a:lvl3pPr marL="539724" indent="-143992" algn="l" rtl="0" eaLnBrk="1" fontAlgn="base" hangingPunct="1">
              <a:spcBef>
                <a:spcPts val="300"/>
              </a:spcBef>
              <a:spcAft>
                <a:spcPts val="300"/>
              </a:spcAft>
              <a:buClr>
                <a:schemeClr val="tx1"/>
              </a:buClr>
              <a:buFont typeface="Arial" pitchFamily="34" charset="0"/>
              <a:tabLst/>
              <a:defRPr lang="de-DE" sz="1400" dirty="0" smtClean="0">
                <a:solidFill>
                  <a:schemeClr val="tx1"/>
                </a:solidFill>
                <a:latin typeface="+mn-lt"/>
                <a:ea typeface="+mn-ea"/>
                <a:cs typeface="+mn-cs"/>
              </a:defRPr>
            </a:lvl3pPr>
            <a:lvl4pPr marL="683966" indent="-143992" algn="l" rtl="0" eaLnBrk="1" fontAlgn="base" hangingPunct="1">
              <a:spcBef>
                <a:spcPts val="300"/>
              </a:spcBef>
              <a:spcAft>
                <a:spcPts val="300"/>
              </a:spcAft>
              <a:buClr>
                <a:schemeClr val="tx1"/>
              </a:buClr>
              <a:buFont typeface="Arial" pitchFamily="34" charset="0"/>
              <a:defRPr lang="de-DE" sz="1200" dirty="0" smtClean="0">
                <a:solidFill>
                  <a:schemeClr val="tx1"/>
                </a:solidFill>
                <a:latin typeface="+mn-lt"/>
                <a:ea typeface="+mn-ea"/>
                <a:cs typeface="+mn-cs"/>
              </a:defRPr>
            </a:lvl4pPr>
            <a:lvl5pPr marL="827958" indent="-107995" algn="l" rtl="0" eaLnBrk="1" fontAlgn="base" hangingPunct="1">
              <a:spcBef>
                <a:spcPts val="300"/>
              </a:spcBef>
              <a:spcAft>
                <a:spcPts val="300"/>
              </a:spcAft>
              <a:buClr>
                <a:schemeClr val="tx1"/>
              </a:buClr>
              <a:buFont typeface="Arial" pitchFamily="34" charset="0"/>
              <a:defRPr lang="de-DE" sz="1100" dirty="0">
                <a:solidFill>
                  <a:schemeClr val="tx1"/>
                </a:solidFill>
                <a:latin typeface="+mn-lt"/>
                <a:ea typeface="+mn-ea"/>
                <a:cs typeface="+mn-cs"/>
              </a:defRPr>
            </a:lvl5pPr>
          </a:lstStyle>
          <a:p>
            <a:pPr lvl="0"/>
            <a:r>
              <a:rPr lang="en-US" noProof="0" dirty="0"/>
              <a:t>Bullet 1</a:t>
            </a:r>
          </a:p>
          <a:p>
            <a:pPr lvl="1"/>
            <a:r>
              <a:rPr lang="en-US" noProof="0" dirty="0"/>
              <a:t>Bullet 2</a:t>
            </a:r>
          </a:p>
          <a:p>
            <a:pPr lvl="2"/>
            <a:r>
              <a:rPr lang="en-US" noProof="0" dirty="0"/>
              <a:t>Bullet 3</a:t>
            </a:r>
          </a:p>
          <a:p>
            <a:pPr lvl="3"/>
            <a:r>
              <a:rPr lang="en-US" noProof="0" dirty="0"/>
              <a:t>Bullet 4</a:t>
            </a:r>
          </a:p>
          <a:p>
            <a:pPr lvl="4"/>
            <a:r>
              <a:rPr lang="en-US" noProof="0" dirty="0"/>
              <a:t>Bullet 5</a:t>
            </a:r>
          </a:p>
        </p:txBody>
      </p:sp>
    </p:spTree>
    <p:extLst>
      <p:ext uri="{BB962C8B-B14F-4D97-AF65-F5344CB8AC3E}">
        <p14:creationId xmlns:p14="http://schemas.microsoft.com/office/powerpoint/2010/main" val="1152336200"/>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931580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cSld name="Только заголовок">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5" y="-9138"/>
            <a:ext cx="12201547" cy="6867137"/>
          </a:xfrm>
          <a:prstGeom prst="rect">
            <a:avLst/>
          </a:prstGeom>
        </p:spPr>
      </p:pic>
      <p:sp>
        <p:nvSpPr>
          <p:cNvPr id="9" name="Rectangle 8"/>
          <p:cNvSpPr/>
          <p:nvPr/>
        </p:nvSpPr>
        <p:spPr>
          <a:xfrm>
            <a:off x="-2" y="1062319"/>
            <a:ext cx="5497205"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s</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6414" y="1423411"/>
            <a:ext cx="3811360" cy="793541"/>
          </a:xfrm>
          <a:prstGeom prst="rect">
            <a:avLst/>
          </a:prstGeom>
        </p:spPr>
      </p:pic>
    </p:spTree>
    <p:extLst>
      <p:ext uri="{BB962C8B-B14F-4D97-AF65-F5344CB8AC3E}">
        <p14:creationId xmlns:p14="http://schemas.microsoft.com/office/powerpoint/2010/main" val="2829045183"/>
      </p:ext>
    </p:extLst>
  </p:cSld>
  <p:clrMapOvr>
    <a:masterClrMapping/>
  </p:clrMapOvr>
  <p:transition>
    <p:wipe dir="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905" y="-9138"/>
            <a:ext cx="12201547" cy="6867137"/>
          </a:xfrm>
          <a:prstGeom prst="rect">
            <a:avLst/>
          </a:prstGeom>
        </p:spPr>
      </p:pic>
      <p:sp>
        <p:nvSpPr>
          <p:cNvPr id="11" name="Rectangle 10"/>
          <p:cNvSpPr/>
          <p:nvPr userDrawn="1"/>
        </p:nvSpPr>
        <p:spPr>
          <a:xfrm>
            <a:off x="-26904" y="-9137"/>
            <a:ext cx="1221142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7" name="Title 1"/>
          <p:cNvSpPr>
            <a:spLocks noGrp="1"/>
          </p:cNvSpPr>
          <p:nvPr>
            <p:ph type="ctrTitle"/>
          </p:nvPr>
        </p:nvSpPr>
        <p:spPr>
          <a:xfrm>
            <a:off x="366618" y="2823498"/>
            <a:ext cx="11335669"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617" y="4554182"/>
            <a:ext cx="4009832"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618" y="499222"/>
            <a:ext cx="3749618" cy="780686"/>
          </a:xfrm>
          <a:prstGeom prst="rect">
            <a:avLst/>
          </a:prstGeom>
        </p:spPr>
      </p:pic>
    </p:spTree>
    <p:extLst>
      <p:ext uri="{BB962C8B-B14F-4D97-AF65-F5344CB8AC3E}">
        <p14:creationId xmlns:p14="http://schemas.microsoft.com/office/powerpoint/2010/main" val="2426198519"/>
      </p:ext>
    </p:extLst>
  </p:cSld>
  <p:clrMapOvr>
    <a:masterClrMapping/>
  </p:clrMapOvr>
  <p:transition>
    <p:wipe dir="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5175"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5" name="Date Placeholder 3"/>
          <p:cNvSpPr>
            <a:spLocks noGrp="1"/>
          </p:cNvSpPr>
          <p:nvPr>
            <p:ph type="dt" sz="half" idx="2"/>
          </p:nvPr>
        </p:nvSpPr>
        <p:spPr>
          <a:xfrm>
            <a:off x="72982" y="6489325"/>
            <a:ext cx="3602509"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6"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9"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407" y="1138239"/>
            <a:ext cx="11509196"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95174976"/>
      </p:ext>
    </p:extLst>
  </p:cSld>
  <p:clrMapOvr>
    <a:masterClrMapping/>
  </p:clrMapOvr>
  <p:transition>
    <p:wipe dir="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587" y="1301190"/>
            <a:ext cx="5609781"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3807" y="1301190"/>
            <a:ext cx="5675838"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82" y="6489325"/>
            <a:ext cx="3602509"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7"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10" name="Title 1"/>
          <p:cNvSpPr txBox="1">
            <a:spLocks/>
          </p:cNvSpPr>
          <p:nvPr userDrawn="1"/>
        </p:nvSpPr>
        <p:spPr>
          <a:xfrm>
            <a:off x="411588" y="189286"/>
            <a:ext cx="10924993"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fontAlgn="auto">
              <a:spcAft>
                <a:spcPts val="0"/>
              </a:spcAft>
              <a:buClrTx/>
              <a:buFontTx/>
              <a:buNone/>
            </a:pPr>
            <a:r>
              <a:rPr lang="en-US" sz="3600" b="0" dirty="0">
                <a:solidFill>
                  <a:prstClr val="white"/>
                </a:solidFill>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37861994"/>
      </p:ext>
    </p:extLst>
  </p:cSld>
  <p:clrMapOvr>
    <a:masterClrMapping/>
  </p:clrMapOvr>
  <p:transition>
    <p:wipe dir="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5" y="-9138"/>
            <a:ext cx="12201547" cy="6867137"/>
          </a:xfrm>
          <a:prstGeom prst="rect">
            <a:avLst/>
          </a:prstGeom>
        </p:spPr>
      </p:pic>
      <p:sp>
        <p:nvSpPr>
          <p:cNvPr id="9" name="Rectangle 8"/>
          <p:cNvSpPr/>
          <p:nvPr userDrawn="1"/>
        </p:nvSpPr>
        <p:spPr>
          <a:xfrm>
            <a:off x="-2" y="1062319"/>
            <a:ext cx="5497205"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414" y="1423411"/>
            <a:ext cx="3811360" cy="793541"/>
          </a:xfrm>
          <a:prstGeom prst="rect">
            <a:avLst/>
          </a:prstGeom>
        </p:spPr>
      </p:pic>
    </p:spTree>
    <p:extLst>
      <p:ext uri="{BB962C8B-B14F-4D97-AF65-F5344CB8AC3E}">
        <p14:creationId xmlns:p14="http://schemas.microsoft.com/office/powerpoint/2010/main" val="396706242"/>
      </p:ext>
    </p:extLst>
  </p:cSld>
  <p:clrMapOvr>
    <a:masterClrMapping/>
  </p:clrMapOvr>
  <p:transition>
    <p:wipe dir="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07797" y="325440"/>
            <a:ext cx="10179583" cy="871537"/>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1007797" y="1628777"/>
            <a:ext cx="10179583" cy="4194175"/>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51022905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userDrawn="1">
  <p:cSld name="1_Chinese text pag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2A38214-5857-FC4E-B923-056100E16BCA}"/>
              </a:ext>
            </a:extLst>
          </p:cNvPr>
          <p:cNvSpPr>
            <a:spLocks noGrp="1"/>
          </p:cNvSpPr>
          <p:nvPr>
            <p:ph type="subTitle" idx="1" hasCustomPrompt="1"/>
          </p:nvPr>
        </p:nvSpPr>
        <p:spPr>
          <a:xfrm>
            <a:off x="729080" y="456134"/>
            <a:ext cx="10739242" cy="993400"/>
          </a:xfrm>
          <a:prstGeom prst="rect">
            <a:avLst/>
          </a:prstGeom>
        </p:spPr>
        <p:txBody>
          <a:bodyPr lIns="0" tIns="0" rIns="0" bIns="0" anchor="t">
            <a:normAutofit/>
          </a:bodyPr>
          <a:lstStyle>
            <a:lvl1pPr marL="0" indent="0" algn="l">
              <a:lnSpc>
                <a:spcPts val="3429"/>
              </a:lnSpc>
              <a:spcBef>
                <a:spcPts val="0"/>
              </a:spcBef>
              <a:buNone/>
              <a:defRPr sz="3199" baseline="0">
                <a:solidFill>
                  <a:schemeClr val="tx1"/>
                </a:solidFill>
                <a:latin typeface="Arial" panose="020B0604020202020204" pitchFamily="34" charset="0"/>
                <a:ea typeface="Microsoft YaHei" panose="020B0503020204020204" pitchFamily="34" charset="-122"/>
                <a:cs typeface="Arial" panose="020B0604020202020204" pitchFamily="34" charset="0"/>
              </a:defRPr>
            </a:lvl1pPr>
            <a:lvl2pPr marL="593662" indent="0" algn="ctr">
              <a:buNone/>
              <a:defRPr sz="2597"/>
            </a:lvl2pPr>
            <a:lvl3pPr marL="1187323" indent="0" algn="ctr">
              <a:buNone/>
              <a:defRPr sz="2337"/>
            </a:lvl3pPr>
            <a:lvl4pPr marL="1780986" indent="0" algn="ctr">
              <a:buNone/>
              <a:defRPr sz="2078"/>
            </a:lvl4pPr>
            <a:lvl5pPr marL="2374648" indent="0" algn="ctr">
              <a:buNone/>
              <a:defRPr sz="2078"/>
            </a:lvl5pPr>
            <a:lvl6pPr marL="2968309" indent="0" algn="ctr">
              <a:buNone/>
              <a:defRPr sz="2078"/>
            </a:lvl6pPr>
            <a:lvl7pPr marL="3561971" indent="0" algn="ctr">
              <a:buNone/>
              <a:defRPr sz="2078"/>
            </a:lvl7pPr>
            <a:lvl8pPr marL="4155634" indent="0" algn="ctr">
              <a:buNone/>
              <a:defRPr sz="2078"/>
            </a:lvl8pPr>
            <a:lvl9pPr marL="4749295" indent="0" algn="ctr">
              <a:buNone/>
              <a:defRPr sz="2078"/>
            </a:lvl9pPr>
          </a:lstStyle>
          <a:p>
            <a:r>
              <a:rPr lang="en-US" dirty="0"/>
              <a:t>Click to edit Master title style</a:t>
            </a:r>
          </a:p>
        </p:txBody>
      </p:sp>
      <p:sp>
        <p:nvSpPr>
          <p:cNvPr id="7" name="Content Placeholder 2">
            <a:extLst>
              <a:ext uri="{FF2B5EF4-FFF2-40B4-BE49-F238E27FC236}">
                <a16:creationId xmlns:a16="http://schemas.microsoft.com/office/drawing/2014/main" id="{8A4EAA63-3827-DA40-B921-C01084B9DA87}"/>
              </a:ext>
            </a:extLst>
          </p:cNvPr>
          <p:cNvSpPr>
            <a:spLocks noGrp="1"/>
          </p:cNvSpPr>
          <p:nvPr>
            <p:ph idx="10" hasCustomPrompt="1"/>
          </p:nvPr>
        </p:nvSpPr>
        <p:spPr>
          <a:xfrm>
            <a:off x="725929" y="1501989"/>
            <a:ext cx="10732159" cy="4690459"/>
          </a:xfrm>
          <a:prstGeom prst="rect">
            <a:avLst/>
          </a:prstGeom>
        </p:spPr>
        <p:txBody>
          <a:bodyPr lIns="0" tIns="0" rIns="0" bIns="0"/>
          <a:lstStyle>
            <a:lvl1pPr marL="12368" indent="0">
              <a:lnSpc>
                <a:spcPct val="100000"/>
              </a:lnSpc>
              <a:spcBef>
                <a:spcPts val="0"/>
              </a:spcBef>
              <a:buFontTx/>
              <a:buNone/>
              <a:tabLst>
                <a:tab pos="1207937" algn="ctr"/>
              </a:tabLst>
              <a:defRPr sz="1799" baseline="0">
                <a:solidFill>
                  <a:schemeClr val="tx1"/>
                </a:solidFill>
                <a:latin typeface="Arial" panose="020B0604020202020204" pitchFamily="34" charset="0"/>
                <a:ea typeface="Microsoft YaHei" panose="020B0503020204020204" pitchFamily="34" charset="-122"/>
                <a:cs typeface="Arial" panose="020B0604020202020204" pitchFamily="34" charset="0"/>
              </a:defRPr>
            </a:lvl1pPr>
            <a:lvl2pPr marL="525640" indent="-171091">
              <a:buFont typeface="Arial" panose="020B0604020202020204" pitchFamily="34" charset="0"/>
              <a:buChar char="•"/>
              <a:tabLst>
                <a:tab pos="1207937" algn="ctr"/>
              </a:tabLst>
              <a:defRPr sz="1298" baseline="0"/>
            </a:lvl2pPr>
            <a:lvl3pPr marL="525640" indent="-171091">
              <a:buFont typeface="Arial" panose="020B0604020202020204" pitchFamily="34" charset="0"/>
              <a:buChar char="•"/>
              <a:tabLst>
                <a:tab pos="1207937" algn="ctr"/>
              </a:tabLst>
              <a:defRPr sz="1298" baseline="0"/>
            </a:lvl3pPr>
            <a:lvl4pPr marL="525640" indent="-171091">
              <a:buFont typeface="Arial" panose="020B0604020202020204" pitchFamily="34" charset="0"/>
              <a:buChar char="•"/>
              <a:tabLst>
                <a:tab pos="1207937" algn="ctr"/>
              </a:tabLst>
              <a:defRPr sz="1298" baseline="0"/>
            </a:lvl4pPr>
            <a:lvl5pPr marL="525640" indent="-171091">
              <a:buFont typeface="Arial" panose="020B0604020202020204" pitchFamily="34" charset="0"/>
              <a:buChar char="•"/>
              <a:tabLst>
                <a:tab pos="1207937" algn="ctr"/>
              </a:tabLst>
              <a:defRPr sz="1298" baseline="0"/>
            </a:lvl5pPr>
          </a:lstStyle>
          <a:p>
            <a:pPr lvl="0"/>
            <a:r>
              <a:rPr lang="en-US" dirty="0"/>
              <a:t>Click to edit Master text style</a:t>
            </a:r>
          </a:p>
        </p:txBody>
      </p:sp>
    </p:spTree>
    <p:extLst>
      <p:ext uri="{BB962C8B-B14F-4D97-AF65-F5344CB8AC3E}">
        <p14:creationId xmlns:p14="http://schemas.microsoft.com/office/powerpoint/2010/main" val="232760376"/>
      </p:ext>
    </p:extLst>
  </p:cSld>
  <p:clrMapOvr>
    <a:masterClrMapping/>
  </p:clrMapOvr>
  <p:extLst mod="1">
    <p:ext uri="{DCECCB84-F9BA-43D5-87BE-67443E8EF086}">
      <p15:sldGuideLst xmlns:p15="http://schemas.microsoft.com/office/powerpoint/2012/main">
        <p15:guide id="1" pos="3842">
          <p15:clr>
            <a:srgbClr val="FBAE40"/>
          </p15:clr>
        </p15:guide>
      </p15:sldGuideLst>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905" y="-9138"/>
            <a:ext cx="12201547" cy="6867137"/>
          </a:xfrm>
          <a:prstGeom prst="rect">
            <a:avLst/>
          </a:prstGeom>
        </p:spPr>
      </p:pic>
      <p:sp>
        <p:nvSpPr>
          <p:cNvPr id="11" name="Rectangle 10"/>
          <p:cNvSpPr/>
          <p:nvPr userDrawn="1"/>
        </p:nvSpPr>
        <p:spPr>
          <a:xfrm>
            <a:off x="-26904" y="-9137"/>
            <a:ext cx="1221142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618" y="2823498"/>
            <a:ext cx="11335669"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617" y="4554182"/>
            <a:ext cx="4009832"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618" y="499222"/>
            <a:ext cx="3749618" cy="780686"/>
          </a:xfrm>
          <a:prstGeom prst="rect">
            <a:avLst/>
          </a:prstGeom>
        </p:spPr>
      </p:pic>
    </p:spTree>
    <p:extLst>
      <p:ext uri="{BB962C8B-B14F-4D97-AF65-F5344CB8AC3E}">
        <p14:creationId xmlns:p14="http://schemas.microsoft.com/office/powerpoint/2010/main" val="2389647068"/>
      </p:ext>
    </p:extLst>
  </p:cSld>
  <p:clrMapOvr>
    <a:masterClrMapping/>
  </p:clrMapOvr>
  <p:transition>
    <p:wipe dir="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5175"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82" y="6489325"/>
            <a:ext cx="3602509"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407" y="1138239"/>
            <a:ext cx="11509196"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88273065"/>
      </p:ext>
    </p:extLst>
  </p:cSld>
  <p:clrMapOvr>
    <a:masterClrMapping/>
  </p:clrMapOvr>
  <p:transition>
    <p:wipe dir="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587" y="1301190"/>
            <a:ext cx="5609781"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3807" y="1301190"/>
            <a:ext cx="5675838"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82" y="6489325"/>
            <a:ext cx="3602509"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588" y="189286"/>
            <a:ext cx="10924993"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2783663247"/>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5912" y="260383"/>
            <a:ext cx="11092105" cy="539751"/>
          </a:xfrm>
          <a:prstGeom prst="rect">
            <a:avLst/>
          </a:prstGeom>
        </p:spPr>
        <p:txBody>
          <a:bodyPr lIns="91361" tIns="45680" rIns="91361" bIns="45680"/>
          <a:lstStyle/>
          <a:p>
            <a:r>
              <a:rPr lang="zh-CN" altLang="en-US"/>
              <a:t>单击此处编辑母版标题样式</a:t>
            </a:r>
          </a:p>
        </p:txBody>
      </p:sp>
      <p:sp>
        <p:nvSpPr>
          <p:cNvPr id="3" name="Rectangle 10"/>
          <p:cNvSpPr>
            <a:spLocks noGrp="1" noChangeArrowheads="1"/>
          </p:cNvSpPr>
          <p:nvPr>
            <p:ph type="dt" sz="half" idx="10"/>
          </p:nvPr>
        </p:nvSpPr>
        <p:spPr>
          <a:xfrm>
            <a:off x="8483696" y="6489727"/>
            <a:ext cx="688659" cy="156967"/>
          </a:xfrm>
          <a:prstGeom prst="rect">
            <a:avLst/>
          </a:prstGeom>
          <a:ln/>
        </p:spPr>
        <p:txBody>
          <a:bodyPr lIns="91361" tIns="45680" rIns="91361" bIns="45680"/>
          <a:lstStyle>
            <a:lvl1pPr>
              <a:defRPr/>
            </a:lvl1pPr>
          </a:lstStyle>
          <a:p>
            <a:pPr>
              <a:buClrTx/>
              <a:buFontTx/>
              <a:buNone/>
              <a:defRPr/>
            </a:pPr>
            <a:r>
              <a:rPr lang="de-DE" altLang="zh-CN">
                <a:solidFill>
                  <a:srgbClr val="000000"/>
                </a:solidFill>
                <a:latin typeface="Arial" pitchFamily="34" charset="0"/>
              </a:rPr>
              <a:t>Page </a:t>
            </a:r>
            <a:fld id="{474F06BD-4024-4D54-AE9D-8C5333DEF8AE}" type="slidenum">
              <a:rPr lang="de-DE" altLang="zh-CN">
                <a:solidFill>
                  <a:srgbClr val="000000"/>
                </a:solidFill>
                <a:latin typeface="Arial" pitchFamily="34" charset="0"/>
              </a:rPr>
              <a:pPr>
                <a:buClrTx/>
                <a:buFontTx/>
                <a:buNone/>
                <a:defRPr/>
              </a:pPr>
              <a:t>‹#›</a:t>
            </a:fld>
            <a:endParaRPr lang="en-GB" altLang="zh-CN">
              <a:solidFill>
                <a:srgbClr val="000000"/>
              </a:solidFill>
              <a:latin typeface="Arial" pitchFamily="34" charset="0"/>
            </a:endParaRPr>
          </a:p>
        </p:txBody>
      </p:sp>
    </p:spTree>
    <p:extLst>
      <p:ext uri="{BB962C8B-B14F-4D97-AF65-F5344CB8AC3E}">
        <p14:creationId xmlns:p14="http://schemas.microsoft.com/office/powerpoint/2010/main" val="726653400"/>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5" y="-9138"/>
            <a:ext cx="12201547" cy="6867137"/>
          </a:xfrm>
          <a:prstGeom prst="rect">
            <a:avLst/>
          </a:prstGeom>
        </p:spPr>
      </p:pic>
      <p:sp>
        <p:nvSpPr>
          <p:cNvPr id="9" name="Rectangle 8"/>
          <p:cNvSpPr/>
          <p:nvPr userDrawn="1"/>
        </p:nvSpPr>
        <p:spPr>
          <a:xfrm>
            <a:off x="-2" y="1062319"/>
            <a:ext cx="5497205"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414" y="1423411"/>
            <a:ext cx="3811360" cy="793541"/>
          </a:xfrm>
          <a:prstGeom prst="rect">
            <a:avLst/>
          </a:prstGeom>
        </p:spPr>
      </p:pic>
    </p:spTree>
    <p:extLst>
      <p:ext uri="{BB962C8B-B14F-4D97-AF65-F5344CB8AC3E}">
        <p14:creationId xmlns:p14="http://schemas.microsoft.com/office/powerpoint/2010/main" val="3222424310"/>
      </p:ext>
    </p:extLst>
  </p:cSld>
  <p:clrMapOvr>
    <a:masterClrMapping/>
  </p:clrMapOvr>
  <p:transition>
    <p:wipe dir="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05" y="-9138"/>
            <a:ext cx="12201547" cy="6867137"/>
          </a:xfrm>
          <a:prstGeom prst="rect">
            <a:avLst/>
          </a:prstGeom>
        </p:spPr>
      </p:pic>
      <p:sp>
        <p:nvSpPr>
          <p:cNvPr id="11" name="Rectangle 10"/>
          <p:cNvSpPr/>
          <p:nvPr/>
        </p:nvSpPr>
        <p:spPr>
          <a:xfrm>
            <a:off x="-26904" y="-9137"/>
            <a:ext cx="1221142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618" y="2823498"/>
            <a:ext cx="11335669"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617" y="4554182"/>
            <a:ext cx="4009832"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618" y="499222"/>
            <a:ext cx="3749618" cy="780686"/>
          </a:xfrm>
          <a:prstGeom prst="rect">
            <a:avLst/>
          </a:prstGeom>
        </p:spPr>
      </p:pic>
    </p:spTree>
    <p:extLst>
      <p:ext uri="{BB962C8B-B14F-4D97-AF65-F5344CB8AC3E}">
        <p14:creationId xmlns:p14="http://schemas.microsoft.com/office/powerpoint/2010/main" val="3073091899"/>
      </p:ext>
    </p:extLst>
  </p:cSld>
  <p:clrMapOvr>
    <a:masterClrMapping/>
  </p:clrMapOvr>
  <p:transition>
    <p:wipe dir="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759" y="1005840"/>
            <a:ext cx="10975658"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p:cNvSpPr>
            <a:spLocks noGrp="1"/>
          </p:cNvSpPr>
          <p:nvPr>
            <p:ph type="title"/>
          </p:nvPr>
        </p:nvSpPr>
        <p:spPr>
          <a:xfrm>
            <a:off x="609759" y="231620"/>
            <a:ext cx="10975658" cy="640080"/>
          </a:xfrm>
        </p:spPr>
        <p:txBody>
          <a:bodyPr/>
          <a:lstStyle/>
          <a:p>
            <a:r>
              <a:rPr lang="en-US"/>
              <a:t>Click to edit Master title style</a:t>
            </a:r>
            <a:endParaRPr lang="en-US" dirty="0"/>
          </a:p>
        </p:txBody>
      </p:sp>
    </p:spTree>
    <p:extLst>
      <p:ext uri="{BB962C8B-B14F-4D97-AF65-F5344CB8AC3E}">
        <p14:creationId xmlns:p14="http://schemas.microsoft.com/office/powerpoint/2010/main" val="3025974634"/>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E095326-077D-D345-884E-B893FC0ABF98}"/>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953B6C52-57C3-B048-AF60-4B5E65613F50}"/>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6CAB52B9-7FA4-0548-B906-CC6883AE3C63}"/>
              </a:ext>
            </a:extLst>
          </p:cNvPr>
          <p:cNvSpPr>
            <a:spLocks noGrp="1"/>
          </p:cNvSpPr>
          <p:nvPr>
            <p:ph type="dt" sz="half" idx="10"/>
          </p:nvPr>
        </p:nvSpPr>
        <p:spPr/>
        <p:txBody>
          <a:bodyPr/>
          <a:lstStyle/>
          <a:p>
            <a:fld id="{E8AF1BC8-5286-2D46-9C07-184C0E123031}" type="datetimeFigureOut">
              <a:rPr kumimoji="1" lang="zh-CN" altLang="en-US" smtClean="0"/>
              <a:t>2020/1/15</a:t>
            </a:fld>
            <a:endParaRPr kumimoji="1" lang="zh-CN" altLang="en-US"/>
          </a:p>
        </p:txBody>
      </p:sp>
      <p:sp>
        <p:nvSpPr>
          <p:cNvPr id="6" name="灯片编号占位符 5">
            <a:extLst>
              <a:ext uri="{FF2B5EF4-FFF2-40B4-BE49-F238E27FC236}">
                <a16:creationId xmlns:a16="http://schemas.microsoft.com/office/drawing/2014/main" id="{C42B61FD-1EFE-B04E-A68B-9865AC651DF8}"/>
              </a:ext>
            </a:extLst>
          </p:cNvPr>
          <p:cNvSpPr>
            <a:spLocks noGrp="1"/>
          </p:cNvSpPr>
          <p:nvPr>
            <p:ph type="sldNum" sz="quarter" idx="12"/>
          </p:nvPr>
        </p:nvSpPr>
        <p:spPr/>
        <p:txBody>
          <a:bodyPr/>
          <a:lstStyle/>
          <a:p>
            <a:fld id="{D030EEB7-4348-764C-8DC9-14CFB61649BB}" type="slidenum">
              <a:rPr kumimoji="1" lang="zh-CN" altLang="en-US" smtClean="0"/>
              <a:t>‹#›</a:t>
            </a:fld>
            <a:endParaRPr kumimoji="1" lang="zh-CN" altLang="en-US"/>
          </a:p>
        </p:txBody>
      </p:sp>
    </p:spTree>
    <p:extLst>
      <p:ext uri="{BB962C8B-B14F-4D97-AF65-F5344CB8AC3E}">
        <p14:creationId xmlns:p14="http://schemas.microsoft.com/office/powerpoint/2010/main" val="8758217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7978710"/>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4" y="336815"/>
            <a:ext cx="10457620" cy="759668"/>
          </a:xfrm>
          <a:prstGeom prst="rect">
            <a:avLst/>
          </a:prstGeom>
          <a:noFill/>
          <a:ln w="9525" algn="ctr">
            <a:noFill/>
            <a:miter lim="800000"/>
            <a:headEnd/>
            <a:tailEnd/>
          </a:ln>
          <a:effectLst/>
        </p:spPr>
        <p:txBody>
          <a:bodyPr vert="horz" wrap="square" lIns="91353" tIns="45676" rIns="91353" bIns="45676"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a:t>HEADLINE TEXT TO BE PLACED</a:t>
            </a:r>
            <a:endParaRPr lang="zh-CN" altLang="en-US" dirty="0"/>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668346"/>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57"/>
            <a:ext cx="10365899" cy="1470025"/>
          </a:xfrm>
        </p:spPr>
        <p:txBody>
          <a:bodyPr/>
          <a:lstStyle/>
          <a:p>
            <a:r>
              <a:rPr lang="zh-CN" altLang="en-US"/>
              <a:t>单击此处编辑母版标题样式</a:t>
            </a:r>
          </a:p>
        </p:txBody>
      </p:sp>
      <p:sp>
        <p:nvSpPr>
          <p:cNvPr id="3" name="副标题 2"/>
          <p:cNvSpPr>
            <a:spLocks noGrp="1"/>
          </p:cNvSpPr>
          <p:nvPr>
            <p:ph type="subTitle" idx="1"/>
          </p:nvPr>
        </p:nvSpPr>
        <p:spPr>
          <a:xfrm>
            <a:off x="1829276" y="3886200"/>
            <a:ext cx="8536623" cy="1752600"/>
          </a:xfrm>
        </p:spPr>
        <p:txBody>
          <a:bodyPr/>
          <a:lstStyle>
            <a:lvl1pPr marL="0" indent="0" algn="ctr">
              <a:buNone/>
              <a:defRPr/>
            </a:lvl1pPr>
            <a:lvl2pPr marL="456880" indent="0" algn="ctr">
              <a:buNone/>
              <a:defRPr/>
            </a:lvl2pPr>
            <a:lvl3pPr marL="913753" indent="0" algn="ctr">
              <a:buNone/>
              <a:defRPr/>
            </a:lvl3pPr>
            <a:lvl4pPr marL="1370629" indent="0" algn="ctr">
              <a:buNone/>
              <a:defRPr/>
            </a:lvl4pPr>
            <a:lvl5pPr marL="1827504" indent="0" algn="ctr">
              <a:buNone/>
              <a:defRPr/>
            </a:lvl5pPr>
            <a:lvl6pPr marL="2284380" indent="0" algn="ctr">
              <a:buNone/>
              <a:defRPr/>
            </a:lvl6pPr>
            <a:lvl7pPr marL="2741259" indent="0" algn="ctr">
              <a:buNone/>
              <a:defRPr/>
            </a:lvl7pPr>
            <a:lvl8pPr marL="3198133" indent="0" algn="ctr">
              <a:buNone/>
              <a:defRPr/>
            </a:lvl8pPr>
            <a:lvl9pPr marL="3655007" indent="0" algn="ctr">
              <a:buNone/>
              <a:defRPr/>
            </a:lvl9pPr>
          </a:lstStyle>
          <a:p>
            <a:r>
              <a:rPr lang="zh-CN" altLang="en-US"/>
              <a:t>单击此处编辑母版副标题样式</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13016" y="274639"/>
            <a:ext cx="10950251" cy="1143000"/>
          </a:xfrm>
        </p:spPr>
        <p:txBody>
          <a:bodyPr/>
          <a:lstStyle/>
          <a:p>
            <a:r>
              <a:rPr lang="zh-CN" altLang="en-US"/>
              <a:t>单击此处编辑母版标题样式</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310" y="2130297"/>
            <a:ext cx="10366555" cy="1469571"/>
          </a:xfrm>
        </p:spPr>
        <p:txBody>
          <a:bodyPr/>
          <a:lstStyle/>
          <a:p>
            <a:r>
              <a:rPr lang="zh-CN" altLang="en-US"/>
              <a:t>单击此处编辑母版标题样式</a:t>
            </a:r>
          </a:p>
        </p:txBody>
      </p:sp>
      <p:sp>
        <p:nvSpPr>
          <p:cNvPr id="3" name="副标题 2"/>
          <p:cNvSpPr>
            <a:spLocks noGrp="1"/>
          </p:cNvSpPr>
          <p:nvPr>
            <p:ph type="subTitle" idx="1"/>
          </p:nvPr>
        </p:nvSpPr>
        <p:spPr>
          <a:xfrm>
            <a:off x="1828628" y="3885621"/>
            <a:ext cx="8537935" cy="1753811"/>
          </a:xfrm>
        </p:spPr>
        <p:txBody>
          <a:bodyPr/>
          <a:lstStyle>
            <a:lvl1pPr marL="0" indent="0" algn="ctr">
              <a:buNone/>
              <a:defRPr/>
            </a:lvl1pPr>
            <a:lvl2pPr marL="456672" indent="0" algn="ctr">
              <a:buNone/>
              <a:defRPr/>
            </a:lvl2pPr>
            <a:lvl3pPr marL="913343" indent="0" algn="ctr">
              <a:buNone/>
              <a:defRPr/>
            </a:lvl3pPr>
            <a:lvl4pPr marL="1370013" indent="0" algn="ctr">
              <a:buNone/>
              <a:defRPr/>
            </a:lvl4pPr>
            <a:lvl5pPr marL="1826684" indent="0" algn="ctr">
              <a:buNone/>
              <a:defRPr/>
            </a:lvl5pPr>
            <a:lvl6pPr marL="2283356" indent="0" algn="ctr">
              <a:buNone/>
              <a:defRPr/>
            </a:lvl6pPr>
            <a:lvl7pPr marL="2740026" indent="0" algn="ctr">
              <a:buNone/>
              <a:defRPr/>
            </a:lvl7pPr>
            <a:lvl8pPr marL="3196700" indent="0" algn="ctr">
              <a:buNone/>
              <a:defRPr/>
            </a:lvl8pPr>
            <a:lvl9pPr marL="3653369" indent="0" algn="ctr">
              <a:buNone/>
              <a:defRPr/>
            </a:lvl9pPr>
          </a:lstStyle>
          <a:p>
            <a:r>
              <a:rPr lang="zh-CN" altLang="en-US"/>
              <a:t>单击此处编辑母版副标题样式</a:t>
            </a:r>
          </a:p>
        </p:txBody>
      </p:sp>
      <p:sp>
        <p:nvSpPr>
          <p:cNvPr id="4"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2F4F38F1-41BC-43AE-9822-CE23C1C6EDB6}"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5912" y="260383"/>
            <a:ext cx="11092105" cy="539751"/>
          </a:xfrm>
          <a:prstGeom prst="rect">
            <a:avLst/>
          </a:prstGeom>
        </p:spPr>
        <p:txBody>
          <a:bodyPr lIns="91361" tIns="45680" rIns="91361" bIns="45680"/>
          <a:lstStyle/>
          <a:p>
            <a:r>
              <a:rPr lang="zh-CN" altLang="en-US"/>
              <a:t>单击此处编辑母版标题样式</a:t>
            </a:r>
          </a:p>
        </p:txBody>
      </p:sp>
      <p:sp>
        <p:nvSpPr>
          <p:cNvPr id="3" name="Rectangle 10"/>
          <p:cNvSpPr>
            <a:spLocks noGrp="1" noChangeArrowheads="1"/>
          </p:cNvSpPr>
          <p:nvPr>
            <p:ph type="dt" sz="half" idx="10"/>
          </p:nvPr>
        </p:nvSpPr>
        <p:spPr>
          <a:xfrm>
            <a:off x="8483696" y="6489727"/>
            <a:ext cx="688659" cy="156967"/>
          </a:xfrm>
          <a:prstGeom prst="rect">
            <a:avLst/>
          </a:prstGeom>
          <a:ln/>
        </p:spPr>
        <p:txBody>
          <a:bodyPr lIns="91361" tIns="45680" rIns="91361" bIns="45680"/>
          <a:lstStyle>
            <a:lvl1pPr>
              <a:defRPr/>
            </a:lvl1pPr>
          </a:lstStyle>
          <a:p>
            <a:pPr>
              <a:buClrTx/>
              <a:buFontTx/>
              <a:buNone/>
              <a:defRPr/>
            </a:pPr>
            <a:r>
              <a:rPr lang="de-DE" altLang="zh-CN">
                <a:solidFill>
                  <a:srgbClr val="000000"/>
                </a:solidFill>
                <a:latin typeface="Arial" pitchFamily="34" charset="0"/>
              </a:rPr>
              <a:t>Page </a:t>
            </a:r>
            <a:fld id="{474F06BD-4024-4D54-AE9D-8C5333DEF8AE}" type="slidenum">
              <a:rPr lang="de-DE" altLang="zh-CN">
                <a:solidFill>
                  <a:srgbClr val="000000"/>
                </a:solidFill>
                <a:latin typeface="Arial" pitchFamily="34" charset="0"/>
              </a:rPr>
              <a:pPr>
                <a:buClrTx/>
                <a:buFontTx/>
                <a:buNone/>
                <a:defRPr/>
              </a:pPr>
              <a:t>‹#›</a:t>
            </a:fld>
            <a:endParaRPr lang="en-GB" altLang="zh-CN">
              <a:solidFill>
                <a:srgbClr val="000000"/>
              </a:solidFill>
              <a:latin typeface="Arial" pitchFamily="34" charset="0"/>
            </a:endParaRPr>
          </a:p>
        </p:txBody>
      </p:sp>
    </p:spTree>
    <p:extLst>
      <p:ext uri="{BB962C8B-B14F-4D97-AF65-F5344CB8AC3E}">
        <p14:creationId xmlns:p14="http://schemas.microsoft.com/office/powerpoint/2010/main" val="24814317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E61AD024-AEEF-48DE-8119-B6E6491F4A01}"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27" y="4407225"/>
            <a:ext cx="10366555" cy="1362227"/>
          </a:xfrm>
        </p:spPr>
        <p:txBody>
          <a:bodyPr anchor="t"/>
          <a:lstStyle>
            <a:lvl1pPr algn="l">
              <a:defRPr sz="4100" b="1" cap="all"/>
            </a:lvl1pPr>
          </a:lstStyle>
          <a:p>
            <a:r>
              <a:rPr lang="zh-CN" altLang="en-US"/>
              <a:t>单击此处编辑母版标题样式</a:t>
            </a:r>
          </a:p>
        </p:txBody>
      </p:sp>
      <p:sp>
        <p:nvSpPr>
          <p:cNvPr id="3" name="文本占位符 2"/>
          <p:cNvSpPr>
            <a:spLocks noGrp="1"/>
          </p:cNvSpPr>
          <p:nvPr>
            <p:ph type="body" idx="1"/>
          </p:nvPr>
        </p:nvSpPr>
        <p:spPr>
          <a:xfrm>
            <a:off x="963027" y="2907393"/>
            <a:ext cx="10366555" cy="1499811"/>
          </a:xfrm>
        </p:spPr>
        <p:txBody>
          <a:bodyPr anchor="b"/>
          <a:lstStyle>
            <a:lvl1pPr marL="0" indent="0">
              <a:buNone/>
              <a:defRPr sz="2000"/>
            </a:lvl1pPr>
            <a:lvl2pPr marL="456672" indent="0">
              <a:buNone/>
              <a:defRPr sz="1700"/>
            </a:lvl2pPr>
            <a:lvl3pPr marL="913343" indent="0">
              <a:buNone/>
              <a:defRPr sz="1600"/>
            </a:lvl3pPr>
            <a:lvl4pPr marL="1370013" indent="0">
              <a:buNone/>
              <a:defRPr sz="1300"/>
            </a:lvl4pPr>
            <a:lvl5pPr marL="1826684" indent="0">
              <a:buNone/>
              <a:defRPr sz="1300"/>
            </a:lvl5pPr>
            <a:lvl6pPr marL="2283356" indent="0">
              <a:buNone/>
              <a:defRPr sz="1300"/>
            </a:lvl6pPr>
            <a:lvl7pPr marL="2740026" indent="0">
              <a:buNone/>
              <a:defRPr sz="1300"/>
            </a:lvl7pPr>
            <a:lvl8pPr marL="3196700" indent="0">
              <a:buNone/>
              <a:defRPr sz="1300"/>
            </a:lvl8pPr>
            <a:lvl9pPr marL="3653369" indent="0">
              <a:buNone/>
              <a:defRPr sz="1300"/>
            </a:lvl9pPr>
          </a:lstStyle>
          <a:p>
            <a:pPr lvl="0"/>
            <a:r>
              <a:rPr lang="zh-CN" altLang="en-US"/>
              <a:t>单击此处编辑母版文本样式</a:t>
            </a:r>
          </a:p>
        </p:txBody>
      </p:sp>
      <p:sp>
        <p:nvSpPr>
          <p:cNvPr id="4"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E278D022-4A02-4E6C-9EDA-AC55EF92878E}"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28128" y="1508889"/>
            <a:ext cx="5285388" cy="4525131"/>
          </a:xfrm>
        </p:spPr>
        <p:txBody>
          <a:bodyPr/>
          <a:lstStyle>
            <a:lvl1pPr>
              <a:defRPr sz="2800"/>
            </a:lvl1pPr>
            <a:lvl2pPr>
              <a:defRPr sz="2400"/>
            </a:lvl2pPr>
            <a:lvl3pPr>
              <a:defRPr sz="2000"/>
            </a:lvl3pPr>
            <a:lvl4pPr>
              <a:defRPr sz="1700"/>
            </a:lvl4pPr>
            <a:lvl5pPr>
              <a:defRPr sz="1700"/>
            </a:lvl5pPr>
            <a:lvl6pPr>
              <a:defRPr sz="1700"/>
            </a:lvl6pPr>
            <a:lvl7pPr>
              <a:defRPr sz="1700"/>
            </a:lvl7pPr>
            <a:lvl8pPr>
              <a:defRPr sz="1700"/>
            </a:lvl8pPr>
            <a:lvl9pPr>
              <a:defRPr sz="17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293404" y="1508889"/>
            <a:ext cx="5287261" cy="4525131"/>
          </a:xfrm>
        </p:spPr>
        <p:txBody>
          <a:bodyPr/>
          <a:lstStyle>
            <a:lvl1pPr>
              <a:defRPr sz="2800"/>
            </a:lvl1pPr>
            <a:lvl2pPr>
              <a:defRPr sz="2400"/>
            </a:lvl2pPr>
            <a:lvl3pPr>
              <a:defRPr sz="2000"/>
            </a:lvl3pPr>
            <a:lvl4pPr>
              <a:defRPr sz="1700"/>
            </a:lvl4pPr>
            <a:lvl5pPr>
              <a:defRPr sz="1700"/>
            </a:lvl5pPr>
            <a:lvl6pPr>
              <a:defRPr sz="1700"/>
            </a:lvl6pPr>
            <a:lvl7pPr>
              <a:defRPr sz="1700"/>
            </a:lvl7pPr>
            <a:lvl8pPr>
              <a:defRPr sz="1700"/>
            </a:lvl8pPr>
            <a:lvl9pPr>
              <a:defRPr sz="17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BC287A9A-1AB4-4309-9D94-936B489E308D}"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8939" y="275167"/>
            <a:ext cx="10977345"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8917" y="1534584"/>
            <a:ext cx="5388435" cy="641048"/>
          </a:xfrm>
        </p:spPr>
        <p:txBody>
          <a:bodyPr anchor="b"/>
          <a:lstStyle>
            <a:lvl1pPr marL="0" indent="0">
              <a:buNone/>
              <a:defRPr sz="2400" b="1"/>
            </a:lvl1pPr>
            <a:lvl2pPr marL="456672" indent="0">
              <a:buNone/>
              <a:defRPr sz="2000" b="1"/>
            </a:lvl2pPr>
            <a:lvl3pPr marL="913343" indent="0">
              <a:buNone/>
              <a:defRPr sz="1700" b="1"/>
            </a:lvl3pPr>
            <a:lvl4pPr marL="1370013" indent="0">
              <a:buNone/>
              <a:defRPr sz="1600" b="1"/>
            </a:lvl4pPr>
            <a:lvl5pPr marL="1826684" indent="0">
              <a:buNone/>
              <a:defRPr sz="1600" b="1"/>
            </a:lvl5pPr>
            <a:lvl6pPr marL="2283356" indent="0">
              <a:buNone/>
              <a:defRPr sz="1600" b="1"/>
            </a:lvl6pPr>
            <a:lvl7pPr marL="2740026" indent="0">
              <a:buNone/>
              <a:defRPr sz="1600" b="1"/>
            </a:lvl7pPr>
            <a:lvl8pPr marL="3196700" indent="0">
              <a:buNone/>
              <a:defRPr sz="1600" b="1"/>
            </a:lvl8pPr>
            <a:lvl9pPr marL="3653369"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8917" y="2175648"/>
            <a:ext cx="5388435" cy="3950607"/>
          </a:xfrm>
        </p:spPr>
        <p:txBody>
          <a:bodyPr/>
          <a:lstStyle>
            <a:lvl1pPr>
              <a:defRPr sz="2400"/>
            </a:lvl1pPr>
            <a:lvl2pPr>
              <a:defRPr sz="2000"/>
            </a:lvl2pPr>
            <a:lvl3pPr>
              <a:defRPr sz="17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4082" y="1534584"/>
            <a:ext cx="5392183" cy="641048"/>
          </a:xfrm>
        </p:spPr>
        <p:txBody>
          <a:bodyPr anchor="b"/>
          <a:lstStyle>
            <a:lvl1pPr marL="0" indent="0">
              <a:buNone/>
              <a:defRPr sz="2400" b="1"/>
            </a:lvl1pPr>
            <a:lvl2pPr marL="456672" indent="0">
              <a:buNone/>
              <a:defRPr sz="2000" b="1"/>
            </a:lvl2pPr>
            <a:lvl3pPr marL="913343" indent="0">
              <a:buNone/>
              <a:defRPr sz="1700" b="1"/>
            </a:lvl3pPr>
            <a:lvl4pPr marL="1370013" indent="0">
              <a:buNone/>
              <a:defRPr sz="1600" b="1"/>
            </a:lvl4pPr>
            <a:lvl5pPr marL="1826684" indent="0">
              <a:buNone/>
              <a:defRPr sz="1600" b="1"/>
            </a:lvl5pPr>
            <a:lvl6pPr marL="2283356" indent="0">
              <a:buNone/>
              <a:defRPr sz="1600" b="1"/>
            </a:lvl6pPr>
            <a:lvl7pPr marL="2740026" indent="0">
              <a:buNone/>
              <a:defRPr sz="1600" b="1"/>
            </a:lvl7pPr>
            <a:lvl8pPr marL="3196700" indent="0">
              <a:buNone/>
              <a:defRPr sz="1600" b="1"/>
            </a:lvl8pPr>
            <a:lvl9pPr marL="3653369"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4082" y="2175648"/>
            <a:ext cx="5392183" cy="3950607"/>
          </a:xfrm>
        </p:spPr>
        <p:txBody>
          <a:bodyPr/>
          <a:lstStyle>
            <a:lvl1pPr>
              <a:defRPr sz="2400"/>
            </a:lvl1pPr>
            <a:lvl2pPr>
              <a:defRPr sz="2000"/>
            </a:lvl2pPr>
            <a:lvl3pPr>
              <a:defRPr sz="17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BC999E99-2A45-4DC7-B7F8-1B0A5C003921}"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C14A1360-20AB-4DF4-82A3-79159477F7E1}"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9A29DC20-F8AF-435F-91C2-0BC659BD6BF3}"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8930" y="273682"/>
            <a:ext cx="4013222" cy="1161143"/>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8282" y="273682"/>
            <a:ext cx="6817980" cy="585258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8930" y="1434797"/>
            <a:ext cx="4013222" cy="4691440"/>
          </a:xfrm>
        </p:spPr>
        <p:txBody>
          <a:bodyPr/>
          <a:lstStyle>
            <a:lvl1pPr marL="0" indent="0">
              <a:buNone/>
              <a:defRPr sz="1300"/>
            </a:lvl1pPr>
            <a:lvl2pPr marL="456672" indent="0">
              <a:buNone/>
              <a:defRPr sz="1200"/>
            </a:lvl2pPr>
            <a:lvl3pPr marL="913343" indent="0">
              <a:buNone/>
              <a:defRPr sz="900"/>
            </a:lvl3pPr>
            <a:lvl4pPr marL="1370013" indent="0">
              <a:buNone/>
              <a:defRPr sz="900"/>
            </a:lvl4pPr>
            <a:lvl5pPr marL="1826684" indent="0">
              <a:buNone/>
              <a:defRPr sz="900"/>
            </a:lvl5pPr>
            <a:lvl6pPr marL="2283356" indent="0">
              <a:buNone/>
              <a:defRPr sz="900"/>
            </a:lvl6pPr>
            <a:lvl7pPr marL="2740026" indent="0">
              <a:buNone/>
              <a:defRPr sz="900"/>
            </a:lvl7pPr>
            <a:lvl8pPr marL="3196700" indent="0">
              <a:buNone/>
              <a:defRPr sz="900"/>
            </a:lvl8pPr>
            <a:lvl9pPr marL="3653369" indent="0">
              <a:buNone/>
              <a:defRPr sz="900"/>
            </a:lvl9pPr>
          </a:lstStyle>
          <a:p>
            <a:pPr lvl="0"/>
            <a:r>
              <a:rPr lang="zh-CN" altLang="en-US"/>
              <a:t>单击此处编辑母版文本样式</a:t>
            </a:r>
          </a:p>
        </p:txBody>
      </p:sp>
      <p:sp>
        <p:nvSpPr>
          <p:cNvPr id="5"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00AF4EE4-7110-40D1-B43D-B54CB78611FC}"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696" y="4800299"/>
            <a:ext cx="7316355" cy="56696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696" y="612352"/>
            <a:ext cx="7316355" cy="4115405"/>
          </a:xfrm>
        </p:spPr>
        <p:txBody>
          <a:bodyPr/>
          <a:lstStyle>
            <a:lvl1pPr marL="0" indent="0">
              <a:buNone/>
              <a:defRPr sz="3200"/>
            </a:lvl1pPr>
            <a:lvl2pPr marL="456672" indent="0">
              <a:buNone/>
              <a:defRPr sz="2800"/>
            </a:lvl2pPr>
            <a:lvl3pPr marL="913343" indent="0">
              <a:buNone/>
              <a:defRPr sz="2400"/>
            </a:lvl3pPr>
            <a:lvl4pPr marL="1370013" indent="0">
              <a:buNone/>
              <a:defRPr sz="2000"/>
            </a:lvl4pPr>
            <a:lvl5pPr marL="1826684" indent="0">
              <a:buNone/>
              <a:defRPr sz="2000"/>
            </a:lvl5pPr>
            <a:lvl6pPr marL="2283356" indent="0">
              <a:buNone/>
              <a:defRPr sz="2000"/>
            </a:lvl6pPr>
            <a:lvl7pPr marL="2740026" indent="0">
              <a:buNone/>
              <a:defRPr sz="2000"/>
            </a:lvl7pPr>
            <a:lvl8pPr marL="3196700" indent="0">
              <a:buNone/>
              <a:defRPr sz="2000"/>
            </a:lvl8pPr>
            <a:lvl9pPr marL="3653369" indent="0">
              <a:buNone/>
              <a:defRPr sz="2000"/>
            </a:lvl9pPr>
          </a:lstStyle>
          <a:p>
            <a:pPr lvl="0"/>
            <a:endParaRPr lang="zh-CN" altLang="en-US" noProof="0"/>
          </a:p>
        </p:txBody>
      </p:sp>
      <p:sp>
        <p:nvSpPr>
          <p:cNvPr id="4" name="文本占位符 3"/>
          <p:cNvSpPr>
            <a:spLocks noGrp="1"/>
          </p:cNvSpPr>
          <p:nvPr>
            <p:ph type="body" sz="half" idx="2"/>
          </p:nvPr>
        </p:nvSpPr>
        <p:spPr>
          <a:xfrm>
            <a:off x="2390696" y="5367284"/>
            <a:ext cx="7316355" cy="804333"/>
          </a:xfrm>
        </p:spPr>
        <p:txBody>
          <a:bodyPr/>
          <a:lstStyle>
            <a:lvl1pPr marL="0" indent="0">
              <a:buNone/>
              <a:defRPr sz="1300"/>
            </a:lvl1pPr>
            <a:lvl2pPr marL="456672" indent="0">
              <a:buNone/>
              <a:defRPr sz="1200"/>
            </a:lvl2pPr>
            <a:lvl3pPr marL="913343" indent="0">
              <a:buNone/>
              <a:defRPr sz="900"/>
            </a:lvl3pPr>
            <a:lvl4pPr marL="1370013" indent="0">
              <a:buNone/>
              <a:defRPr sz="900"/>
            </a:lvl4pPr>
            <a:lvl5pPr marL="1826684" indent="0">
              <a:buNone/>
              <a:defRPr sz="900"/>
            </a:lvl5pPr>
            <a:lvl6pPr marL="2283356" indent="0">
              <a:buNone/>
              <a:defRPr sz="900"/>
            </a:lvl6pPr>
            <a:lvl7pPr marL="2740026" indent="0">
              <a:buNone/>
              <a:defRPr sz="900"/>
            </a:lvl7pPr>
            <a:lvl8pPr marL="3196700" indent="0">
              <a:buNone/>
              <a:defRPr sz="900"/>
            </a:lvl8pPr>
            <a:lvl9pPr marL="3653369" indent="0">
              <a:buNone/>
              <a:defRPr sz="900"/>
            </a:lvl9pPr>
          </a:lstStyle>
          <a:p>
            <a:pPr lvl="0"/>
            <a:r>
              <a:rPr lang="zh-CN" altLang="en-US"/>
              <a:t>单击此处编辑母版文本样式</a:t>
            </a:r>
          </a:p>
        </p:txBody>
      </p:sp>
      <p:sp>
        <p:nvSpPr>
          <p:cNvPr id="5"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AAC540EE-8DD4-42D1-A7DE-7966150B67BE}"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2145C57C-E8DD-434B-8FE5-1C180EA161A6}"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2103" y="273684"/>
            <a:ext cx="2752299" cy="5760357"/>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573332" y="273684"/>
            <a:ext cx="8078905" cy="5760357"/>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6679EB1E-27C3-4CEC-B94F-B6499D2CF797}"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4" y="336815"/>
            <a:ext cx="10457620" cy="759668"/>
          </a:xfrm>
          <a:prstGeom prst="rect">
            <a:avLst/>
          </a:prstGeom>
          <a:noFill/>
          <a:ln w="9525" algn="ctr">
            <a:noFill/>
            <a:miter lim="800000"/>
            <a:headEnd/>
            <a:tailEnd/>
          </a:ln>
          <a:effectLst/>
        </p:spPr>
        <p:txBody>
          <a:bodyPr vert="horz" wrap="square" lIns="91353" tIns="45676" rIns="91353" bIns="45676"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a:t>HEADLINE TEXT TO BE PLACED</a:t>
            </a:r>
            <a:endParaRPr lang="zh-CN" alt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73322" y="273685"/>
            <a:ext cx="11011068" cy="589643"/>
          </a:xfrm>
        </p:spPr>
        <p:txBody>
          <a:bodyPr/>
          <a:lstStyle/>
          <a:p>
            <a:r>
              <a:rPr lang="zh-CN" altLang="en-US"/>
              <a:t>单击此处编辑母版标题样式</a:t>
            </a:r>
          </a:p>
        </p:txBody>
      </p:sp>
      <p:sp>
        <p:nvSpPr>
          <p:cNvPr id="3" name="表格占位符 2"/>
          <p:cNvSpPr>
            <a:spLocks noGrp="1"/>
          </p:cNvSpPr>
          <p:nvPr>
            <p:ph type="tbl" idx="1"/>
          </p:nvPr>
        </p:nvSpPr>
        <p:spPr>
          <a:xfrm>
            <a:off x="828143" y="1508889"/>
            <a:ext cx="10752515" cy="4525131"/>
          </a:xfrm>
        </p:spPr>
        <p:txBody>
          <a:bodyPr/>
          <a:lstStyle/>
          <a:p>
            <a:pPr lvl="0"/>
            <a:endParaRPr lang="zh-CN" altLang="en-US" noProof="0"/>
          </a:p>
        </p:txBody>
      </p:sp>
      <p:sp>
        <p:nvSpPr>
          <p:cNvPr id="4"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D17CE88D-CE95-48EB-8302-65861AA3480B}"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53"/>
            <a:ext cx="10365899" cy="1470025"/>
          </a:xfrm>
        </p:spPr>
        <p:txBody>
          <a:bodyPr/>
          <a:lstStyle/>
          <a:p>
            <a:r>
              <a:rPr lang="zh-CN" altLang="en-US"/>
              <a:t>单击此处编辑母版标题样式</a:t>
            </a:r>
          </a:p>
        </p:txBody>
      </p:sp>
      <p:sp>
        <p:nvSpPr>
          <p:cNvPr id="3" name="副标题 2"/>
          <p:cNvSpPr>
            <a:spLocks noGrp="1"/>
          </p:cNvSpPr>
          <p:nvPr>
            <p:ph type="subTitle" idx="1"/>
          </p:nvPr>
        </p:nvSpPr>
        <p:spPr>
          <a:xfrm>
            <a:off x="1829276" y="3886200"/>
            <a:ext cx="8536623" cy="1752600"/>
          </a:xfrm>
        </p:spPr>
        <p:txBody>
          <a:bodyPr/>
          <a:lstStyle>
            <a:lvl1pPr marL="0" indent="0" algn="ctr">
              <a:buNone/>
              <a:defRPr/>
            </a:lvl1pPr>
            <a:lvl2pPr marL="456880" indent="0" algn="ctr">
              <a:buNone/>
              <a:defRPr/>
            </a:lvl2pPr>
            <a:lvl3pPr marL="913753" indent="0" algn="ctr">
              <a:buNone/>
              <a:defRPr/>
            </a:lvl3pPr>
            <a:lvl4pPr marL="1370629" indent="0" algn="ctr">
              <a:buNone/>
              <a:defRPr/>
            </a:lvl4pPr>
            <a:lvl5pPr marL="1827504" indent="0" algn="ctr">
              <a:buNone/>
              <a:defRPr/>
            </a:lvl5pPr>
            <a:lvl6pPr marL="2284380" indent="0" algn="ctr">
              <a:buNone/>
              <a:defRPr/>
            </a:lvl6pPr>
            <a:lvl7pPr marL="2741259" indent="0" algn="ctr">
              <a:buNone/>
              <a:defRPr/>
            </a:lvl7pPr>
            <a:lvl8pPr marL="3198133" indent="0" algn="ctr">
              <a:buNone/>
              <a:defRPr/>
            </a:lvl8pPr>
            <a:lvl9pPr marL="3655007" indent="0" algn="ctr">
              <a:buNone/>
              <a:defRPr/>
            </a:lvl9pPr>
          </a:lstStyle>
          <a:p>
            <a:r>
              <a:rPr lang="zh-CN" altLang="en-US"/>
              <a:t>单击此处编辑母版副标题样式</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07796" y="325466"/>
            <a:ext cx="10179584" cy="871537"/>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1007796" y="1628791"/>
            <a:ext cx="10179584" cy="4194175"/>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02082937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13016" y="274639"/>
            <a:ext cx="10950251" cy="1143000"/>
          </a:xfrm>
        </p:spPr>
        <p:txBody>
          <a:bodyPr/>
          <a:lstStyle/>
          <a:p>
            <a:r>
              <a:rPr lang="zh-CN" altLang="en-US"/>
              <a:t>单击此处编辑母版标题样式</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1" y="336815"/>
            <a:ext cx="10457621" cy="759668"/>
          </a:xfrm>
          <a:prstGeom prst="rect">
            <a:avLst/>
          </a:prstGeom>
          <a:noFill/>
          <a:ln w="9525" algn="ctr">
            <a:noFill/>
            <a:miter lim="800000"/>
            <a:headEnd/>
            <a:tailEnd/>
          </a:ln>
          <a:effectLst/>
        </p:spPr>
        <p:txBody>
          <a:bodyPr vert="horz" wrap="square" lIns="91374" tIns="45687" rIns="91374" bIns="45687"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a:t>HEADLINE TEXT TO BE PLACED</a:t>
            </a:r>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1" y="336815"/>
            <a:ext cx="10457621" cy="759668"/>
          </a:xfrm>
          <a:prstGeom prst="rect">
            <a:avLst/>
          </a:prstGeom>
          <a:noFill/>
          <a:ln w="9525" algn="ctr">
            <a:noFill/>
            <a:miter lim="800000"/>
            <a:headEnd/>
            <a:tailEnd/>
          </a:ln>
          <a:effectLst/>
        </p:spPr>
        <p:txBody>
          <a:bodyPr vert="horz" wrap="square" lIns="91374" tIns="45687" rIns="91374" bIns="45687"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a:t>HEADLINE TEXT TO BE PLACED</a:t>
            </a:r>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81201" y="336815"/>
            <a:ext cx="10457621" cy="759668"/>
          </a:xfrm>
          <a:prstGeom prst="rect">
            <a:avLst/>
          </a:prstGeom>
          <a:noFill/>
          <a:ln w="9525" algn="ctr">
            <a:noFill/>
            <a:miter lim="800000"/>
            <a:headEnd/>
            <a:tailEnd/>
          </a:ln>
          <a:effectLst/>
        </p:spPr>
        <p:txBody>
          <a:bodyPr vert="horz" wrap="square" lIns="91374" tIns="45687" rIns="91374" bIns="45687"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zh-CN" altLang="en-US"/>
              <a:t>单击此处编辑母版标题样式</a:t>
            </a:r>
            <a:endParaRPr lang="zh-CN" alt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81201" y="336815"/>
            <a:ext cx="10457621" cy="759668"/>
          </a:xfrm>
          <a:prstGeom prst="rect">
            <a:avLst/>
          </a:prstGeom>
          <a:noFill/>
          <a:ln w="9525" algn="ctr">
            <a:noFill/>
            <a:miter lim="800000"/>
            <a:headEnd/>
            <a:tailEnd/>
          </a:ln>
          <a:effectLst/>
        </p:spPr>
        <p:txBody>
          <a:bodyPr vert="horz" wrap="square" lIns="91374" tIns="45687" rIns="91374" bIns="45687"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zh-CN" altLang="en-US"/>
              <a:t>单击此处编辑母版标题样式</a:t>
            </a:r>
            <a:endParaRPr lang="zh-CN" alt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829826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5912" y="260383"/>
            <a:ext cx="11092105" cy="539751"/>
          </a:xfrm>
          <a:prstGeom prst="rect">
            <a:avLst/>
          </a:prstGeom>
        </p:spPr>
        <p:txBody>
          <a:bodyPr lIns="91361" tIns="45680" rIns="91361" bIns="45680"/>
          <a:lstStyle/>
          <a:p>
            <a:r>
              <a:rPr lang="zh-CN" altLang="en-US"/>
              <a:t>单击此处编辑母版标题样式</a:t>
            </a:r>
          </a:p>
        </p:txBody>
      </p:sp>
      <p:sp>
        <p:nvSpPr>
          <p:cNvPr id="3" name="Rectangle 10"/>
          <p:cNvSpPr>
            <a:spLocks noGrp="1" noChangeArrowheads="1"/>
          </p:cNvSpPr>
          <p:nvPr>
            <p:ph type="dt" sz="half" idx="10"/>
          </p:nvPr>
        </p:nvSpPr>
        <p:spPr>
          <a:xfrm>
            <a:off x="8483696" y="6489727"/>
            <a:ext cx="688659" cy="156967"/>
          </a:xfrm>
          <a:prstGeom prst="rect">
            <a:avLst/>
          </a:prstGeom>
          <a:ln/>
        </p:spPr>
        <p:txBody>
          <a:bodyPr lIns="91361" tIns="45680" rIns="91361" bIns="45680"/>
          <a:lstStyle>
            <a:lvl1pPr>
              <a:defRPr/>
            </a:lvl1pPr>
          </a:lstStyle>
          <a:p>
            <a:pPr>
              <a:buClrTx/>
              <a:buFontTx/>
              <a:buNone/>
              <a:defRPr/>
            </a:pPr>
            <a:r>
              <a:rPr lang="de-DE" altLang="zh-CN">
                <a:solidFill>
                  <a:srgbClr val="000000"/>
                </a:solidFill>
                <a:latin typeface="Arial" pitchFamily="34" charset="0"/>
              </a:rPr>
              <a:t>Page </a:t>
            </a:r>
            <a:fld id="{474F06BD-4024-4D54-AE9D-8C5333DEF8AE}" type="slidenum">
              <a:rPr lang="de-DE" altLang="zh-CN">
                <a:solidFill>
                  <a:srgbClr val="000000"/>
                </a:solidFill>
                <a:latin typeface="Arial" pitchFamily="34" charset="0"/>
              </a:rPr>
              <a:pPr>
                <a:buClrTx/>
                <a:buFontTx/>
                <a:buNone/>
                <a:defRPr/>
              </a:pPr>
              <a:t>‹#›</a:t>
            </a:fld>
            <a:endParaRPr lang="en-GB" altLang="zh-CN">
              <a:solidFill>
                <a:srgbClr val="000000"/>
              </a:solidFill>
              <a:latin typeface="Arial" pitchFamily="34" charset="0"/>
            </a:endParaRPr>
          </a:p>
        </p:txBody>
      </p:sp>
    </p:spTree>
    <p:extLst>
      <p:ext uri="{BB962C8B-B14F-4D97-AF65-F5344CB8AC3E}">
        <p14:creationId xmlns:p14="http://schemas.microsoft.com/office/powerpoint/2010/main" val="14128416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66834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81201" y="336815"/>
            <a:ext cx="10457621" cy="759668"/>
          </a:xfrm>
          <a:prstGeom prst="rect">
            <a:avLst/>
          </a:prstGeom>
          <a:noFill/>
          <a:ln w="9525" algn="ctr">
            <a:noFill/>
            <a:miter lim="800000"/>
            <a:headEnd/>
            <a:tailEnd/>
          </a:ln>
          <a:effectLst/>
        </p:spPr>
        <p:txBody>
          <a:bodyPr vert="horz" wrap="square" lIns="91374" tIns="45687" rIns="91374" bIns="45687"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zh-CN" altLang="en-US"/>
              <a:t>单击此处编辑母版标题样式</a:t>
            </a:r>
            <a:endParaRPr lang="zh-CN" altLang="en-US" dirty="0"/>
          </a:p>
        </p:txBody>
      </p:sp>
    </p:spTree>
    <p:extLst>
      <p:ext uri="{BB962C8B-B14F-4D97-AF65-F5344CB8AC3E}">
        <p14:creationId xmlns:p14="http://schemas.microsoft.com/office/powerpoint/2010/main" val="29015145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7" name="Text Box 7"/>
          <p:cNvSpPr txBox="1">
            <a:spLocks noChangeArrowheads="1"/>
          </p:cNvSpPr>
          <p:nvPr/>
        </p:nvSpPr>
        <p:spPr bwMode="auto">
          <a:xfrm>
            <a:off x="9636131" y="4094198"/>
            <a:ext cx="1576461" cy="288551"/>
          </a:xfrm>
          <a:prstGeom prst="rect">
            <a:avLst/>
          </a:prstGeom>
          <a:noFill/>
          <a:ln w="9525">
            <a:noFill/>
            <a:miter lim="800000"/>
            <a:headEnd/>
            <a:tailEnd/>
          </a:ln>
        </p:spPr>
        <p:txBody>
          <a:bodyPr wrap="none" lIns="87651" tIns="43820" rIns="87651" bIns="43820">
            <a:spAutoFit/>
          </a:bodyPr>
          <a:lstStyle/>
          <a:p>
            <a:pPr defTabSz="876375" eaLnBrk="0" hangingPunct="0">
              <a:buClrTx/>
              <a:buFontTx/>
              <a:buNone/>
              <a:defRPr/>
            </a:pPr>
            <a:r>
              <a:rPr lang="en-US" altLang="zh-CN" sz="1300" b="0" dirty="0">
                <a:solidFill>
                  <a:srgbClr val="FFFFFF"/>
                </a:solidFill>
                <a:latin typeface="FrutigerNext LT Regular" pitchFamily="34" charset="0"/>
                <a:ea typeface="ＭＳ Ｐゴシック" pitchFamily="34" charset="-128"/>
              </a:rPr>
              <a:t>www.huawei.com</a:t>
            </a:r>
          </a:p>
        </p:txBody>
      </p:sp>
      <p:sp>
        <p:nvSpPr>
          <p:cNvPr id="10" name="Text Box 11"/>
          <p:cNvSpPr txBox="1">
            <a:spLocks noChangeArrowheads="1"/>
          </p:cNvSpPr>
          <p:nvPr/>
        </p:nvSpPr>
        <p:spPr bwMode="auto">
          <a:xfrm>
            <a:off x="-2624136" y="1324015"/>
            <a:ext cx="2624138" cy="4104990"/>
          </a:xfrm>
          <a:prstGeom prst="rect">
            <a:avLst/>
          </a:prstGeom>
          <a:noFill/>
          <a:ln w="9525" algn="ctr">
            <a:noFill/>
            <a:miter lim="800000"/>
            <a:headEnd/>
            <a:tailEnd/>
          </a:ln>
          <a:effectLst/>
        </p:spPr>
        <p:txBody>
          <a:bodyPr lIns="87667" tIns="43825" rIns="87667" bIns="43825">
            <a:spAutoFit/>
          </a:bodyPr>
          <a:lstStyle/>
          <a:p>
            <a:pPr algn="r" defTabSz="876375" eaLnBrk="0" hangingPunct="0">
              <a:lnSpc>
                <a:spcPct val="125000"/>
              </a:lnSpc>
              <a:buClrTx/>
              <a:buFontTx/>
              <a:buNone/>
              <a:defRPr/>
            </a:pPr>
            <a:r>
              <a:rPr lang="zh-CN" altLang="en-US" sz="1200" b="0" dirty="0">
                <a:solidFill>
                  <a:srgbClr val="FFFFFF"/>
                </a:solidFill>
                <a:ea typeface="华文细黑" pitchFamily="2" charset="-122"/>
              </a:rPr>
              <a:t>英文标题</a:t>
            </a:r>
            <a:r>
              <a:rPr lang="en-US" altLang="zh-CN" sz="1200" b="0" dirty="0">
                <a:solidFill>
                  <a:srgbClr val="FFFFFF"/>
                </a:solidFill>
                <a:ea typeface="华文细黑" pitchFamily="2" charset="-122"/>
              </a:rPr>
              <a:t>:40-47pt  </a:t>
            </a:r>
          </a:p>
          <a:p>
            <a:pPr algn="r" defTabSz="876375" eaLnBrk="0" hangingPunct="0">
              <a:lnSpc>
                <a:spcPct val="125000"/>
              </a:lnSpc>
              <a:buClrTx/>
              <a:buFontTx/>
              <a:buNone/>
              <a:defRPr/>
            </a:pPr>
            <a:r>
              <a:rPr lang="zh-CN" altLang="en-US" sz="1200" b="0" dirty="0">
                <a:solidFill>
                  <a:srgbClr val="FFFFFF"/>
                </a:solidFill>
                <a:ea typeface="华文细黑" pitchFamily="2" charset="-122"/>
              </a:rPr>
              <a:t>副标题</a:t>
            </a:r>
            <a:r>
              <a:rPr lang="en-US" altLang="zh-CN" sz="1200" b="0" dirty="0">
                <a:solidFill>
                  <a:srgbClr val="FFFFFF"/>
                </a:solidFill>
                <a:ea typeface="华文细黑" pitchFamily="2" charset="-122"/>
              </a:rPr>
              <a:t>:26-30pt</a:t>
            </a:r>
          </a:p>
          <a:p>
            <a:pPr algn="r" defTabSz="876375" eaLnBrk="0" hangingPunct="0">
              <a:lnSpc>
                <a:spcPct val="125000"/>
              </a:lnSpc>
              <a:buClrTx/>
              <a:buFontTx/>
              <a:buNone/>
              <a:defRPr/>
            </a:pPr>
            <a:r>
              <a:rPr lang="zh-CN" altLang="en-US" sz="1200" b="0" dirty="0">
                <a:solidFill>
                  <a:srgbClr val="FFFFFF"/>
                </a:solidFill>
                <a:ea typeface="华文细黑" pitchFamily="2" charset="-122"/>
              </a:rPr>
              <a:t>字体颜色</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反白</a:t>
            </a:r>
          </a:p>
          <a:p>
            <a:pPr algn="r" defTabSz="876375" eaLnBrk="0" hangingPunct="0">
              <a:lnSpc>
                <a:spcPct val="125000"/>
              </a:lnSpc>
              <a:buClrTx/>
              <a:buFontTx/>
              <a:buNone/>
              <a:defRPr/>
            </a:pPr>
            <a:r>
              <a:rPr lang="zh-CN" altLang="en-US" sz="1200" b="0" dirty="0">
                <a:solidFill>
                  <a:srgbClr val="FFFFFF"/>
                </a:solidFill>
                <a:ea typeface="华文细黑" pitchFamily="2" charset="-122"/>
              </a:rPr>
              <a:t>内部使用字体 </a:t>
            </a:r>
            <a:r>
              <a:rPr lang="en-US" altLang="zh-CN" sz="1200" b="0" dirty="0">
                <a:solidFill>
                  <a:srgbClr val="FFFFFF"/>
                </a:solidFill>
                <a:ea typeface="华文细黑" pitchFamily="2" charset="-122"/>
              </a:rPr>
              <a:t>:</a:t>
            </a:r>
          </a:p>
          <a:p>
            <a:pPr algn="r" defTabSz="876375" eaLnBrk="0" hangingPunct="0">
              <a:lnSpc>
                <a:spcPct val="125000"/>
              </a:lnSpc>
              <a:buClrTx/>
              <a:buFontTx/>
              <a:buNone/>
              <a:defRPr/>
            </a:pPr>
            <a:r>
              <a:rPr lang="en-US" altLang="zh-CN" sz="1200" b="0" dirty="0" err="1">
                <a:solidFill>
                  <a:srgbClr val="FFFFFF"/>
                </a:solidFill>
                <a:ea typeface="华文细黑" pitchFamily="2" charset="-122"/>
              </a:rPr>
              <a:t>FrutigerNext</a:t>
            </a:r>
            <a:r>
              <a:rPr lang="en-US" altLang="zh-CN" sz="1200" b="0" dirty="0">
                <a:solidFill>
                  <a:srgbClr val="FFFFFF"/>
                </a:solidFill>
                <a:ea typeface="华文细黑" pitchFamily="2" charset="-122"/>
              </a:rPr>
              <a:t> LT Medium</a:t>
            </a:r>
          </a:p>
          <a:p>
            <a:pPr algn="r" defTabSz="876375" eaLnBrk="0" hangingPunct="0">
              <a:lnSpc>
                <a:spcPct val="125000"/>
              </a:lnSpc>
              <a:buClrTx/>
              <a:buFontTx/>
              <a:buNone/>
              <a:defRPr/>
            </a:pPr>
            <a:r>
              <a:rPr lang="zh-CN" altLang="en-US" sz="1200" b="0" dirty="0">
                <a:solidFill>
                  <a:srgbClr val="FFFFFF"/>
                </a:solidFill>
                <a:ea typeface="华文细黑" pitchFamily="2" charset="-122"/>
              </a:rPr>
              <a:t>外部使用字体 </a:t>
            </a:r>
            <a:r>
              <a:rPr lang="en-US" altLang="zh-CN" sz="1200" b="0" dirty="0">
                <a:solidFill>
                  <a:srgbClr val="FFFFFF"/>
                </a:solidFill>
                <a:ea typeface="华文细黑" pitchFamily="2" charset="-122"/>
              </a:rPr>
              <a:t>: Arial</a:t>
            </a: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r>
              <a:rPr lang="zh-CN" altLang="en-US" sz="1200" b="0" dirty="0">
                <a:solidFill>
                  <a:srgbClr val="FFFFFF"/>
                </a:solidFill>
                <a:ea typeface="华文细黑" pitchFamily="2" charset="-122"/>
              </a:rPr>
              <a:t>中文标题</a:t>
            </a:r>
            <a:r>
              <a:rPr lang="en-US" altLang="zh-CN" sz="1200" b="0" dirty="0">
                <a:solidFill>
                  <a:srgbClr val="FFFFFF"/>
                </a:solidFill>
                <a:ea typeface="华文细黑" pitchFamily="2" charset="-122"/>
              </a:rPr>
              <a:t>:35-47pt</a:t>
            </a:r>
          </a:p>
          <a:p>
            <a:pPr algn="r" defTabSz="876375" eaLnBrk="0" hangingPunct="0">
              <a:lnSpc>
                <a:spcPct val="125000"/>
              </a:lnSpc>
              <a:buClrTx/>
              <a:buFontTx/>
              <a:buNone/>
              <a:defRPr/>
            </a:pPr>
            <a:r>
              <a:rPr lang="zh-CN" altLang="en-US" sz="1200" b="0" dirty="0">
                <a:solidFill>
                  <a:srgbClr val="FFFFFF"/>
                </a:solidFill>
                <a:ea typeface="华文细黑" pitchFamily="2" charset="-122"/>
              </a:rPr>
              <a:t>字体</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黑体</a:t>
            </a:r>
          </a:p>
          <a:p>
            <a:pPr algn="r" defTabSz="876375" eaLnBrk="0" hangingPunct="0">
              <a:lnSpc>
                <a:spcPct val="125000"/>
              </a:lnSpc>
              <a:buClrTx/>
              <a:buFontTx/>
              <a:buNone/>
              <a:defRPr/>
            </a:pPr>
            <a:r>
              <a:rPr lang="en-US" altLang="zh-CN" sz="1200" b="0" dirty="0">
                <a:solidFill>
                  <a:srgbClr val="FFFFFF"/>
                </a:solidFill>
                <a:ea typeface="华文细黑" pitchFamily="2" charset="-122"/>
              </a:rPr>
              <a:t>  </a:t>
            </a:r>
            <a:r>
              <a:rPr lang="zh-CN" altLang="en-US" sz="1200" b="0" dirty="0">
                <a:solidFill>
                  <a:srgbClr val="FFFFFF"/>
                </a:solidFill>
                <a:ea typeface="华文细黑" pitchFamily="2" charset="-122"/>
              </a:rPr>
              <a:t>副标题</a:t>
            </a:r>
            <a:r>
              <a:rPr lang="en-US" altLang="zh-CN" sz="1200" b="0" dirty="0">
                <a:solidFill>
                  <a:srgbClr val="FFFFFF"/>
                </a:solidFill>
                <a:ea typeface="华文细黑" pitchFamily="2" charset="-122"/>
              </a:rPr>
              <a:t>:24-28pt</a:t>
            </a: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r>
              <a:rPr lang="zh-CN" altLang="en-US" sz="1200" b="0" dirty="0">
                <a:solidFill>
                  <a:srgbClr val="FFFFFF"/>
                </a:solidFill>
                <a:ea typeface="华文细黑" pitchFamily="2" charset="-122"/>
              </a:rPr>
              <a:t>字体颜色</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反白</a:t>
            </a:r>
          </a:p>
          <a:p>
            <a:pPr algn="r" defTabSz="876375" eaLnBrk="0" hangingPunct="0">
              <a:lnSpc>
                <a:spcPct val="125000"/>
              </a:lnSpc>
              <a:buClrTx/>
              <a:buFontTx/>
              <a:buNone/>
              <a:defRPr/>
            </a:pPr>
            <a:r>
              <a:rPr lang="zh-CN" altLang="en-US" sz="1200" b="0" dirty="0">
                <a:solidFill>
                  <a:srgbClr val="FFFFFF"/>
                </a:solidFill>
                <a:ea typeface="华文细黑" pitchFamily="2" charset="-122"/>
              </a:rPr>
              <a:t>字体</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细黑体</a:t>
            </a: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spcBef>
                <a:spcPct val="50000"/>
              </a:spcBef>
              <a:buClrTx/>
              <a:buFontTx/>
              <a:buNone/>
              <a:defRPr/>
            </a:pPr>
            <a:endParaRPr lang="zh-CN" altLang="en-US" sz="1200" b="0" dirty="0">
              <a:solidFill>
                <a:srgbClr val="000000"/>
              </a:solidFill>
              <a:ea typeface="华文细黑" pitchFamily="2" charset="-122"/>
            </a:endParaRPr>
          </a:p>
        </p:txBody>
      </p:sp>
      <p:pic>
        <p:nvPicPr>
          <p:cNvPr id="13" name="Picture 73" descr="封面元素2"/>
          <p:cNvPicPr>
            <a:picLocks noChangeAspect="1" noChangeArrowheads="1"/>
          </p:cNvPicPr>
          <p:nvPr userDrawn="1"/>
        </p:nvPicPr>
        <p:blipFill>
          <a:blip r:embed="rId2" cstate="print"/>
          <a:srcRect/>
          <a:stretch>
            <a:fillRect/>
          </a:stretch>
        </p:blipFill>
        <p:spPr bwMode="auto">
          <a:xfrm>
            <a:off x="0" y="0"/>
            <a:ext cx="12195175" cy="6858000"/>
          </a:xfrm>
          <a:prstGeom prst="rect">
            <a:avLst/>
          </a:prstGeom>
          <a:noFill/>
          <a:ln w="9525">
            <a:noFill/>
            <a:miter lim="800000"/>
            <a:headEnd/>
            <a:tailEnd/>
          </a:ln>
        </p:spPr>
      </p:pic>
      <p:sp>
        <p:nvSpPr>
          <p:cNvPr id="16" name="Text Box 6"/>
          <p:cNvSpPr txBox="1">
            <a:spLocks noChangeArrowheads="1"/>
          </p:cNvSpPr>
          <p:nvPr userDrawn="1"/>
        </p:nvSpPr>
        <p:spPr bwMode="auto">
          <a:xfrm>
            <a:off x="1024013" y="6357969"/>
            <a:ext cx="2833159" cy="288551"/>
          </a:xfrm>
          <a:prstGeom prst="rect">
            <a:avLst/>
          </a:prstGeom>
          <a:noFill/>
          <a:ln w="9525">
            <a:noFill/>
            <a:miter lim="800000"/>
            <a:headEnd/>
            <a:tailEnd/>
          </a:ln>
        </p:spPr>
        <p:txBody>
          <a:bodyPr wrap="none" lIns="87651" tIns="43820" rIns="87651" bIns="43820">
            <a:spAutoFit/>
          </a:bodyPr>
          <a:lstStyle/>
          <a:p>
            <a:pPr defTabSz="876375" eaLnBrk="0" hangingPunct="0">
              <a:buClrTx/>
              <a:buFontTx/>
              <a:buNone/>
              <a:defRPr/>
            </a:pPr>
            <a:r>
              <a:rPr lang="en-US" altLang="zh-CN" sz="1300" b="0" dirty="0">
                <a:solidFill>
                  <a:srgbClr val="000000"/>
                </a:solidFill>
                <a:latin typeface="FrutigerNext LT Bold" pitchFamily="1" charset="0"/>
                <a:ea typeface="ＭＳ Ｐゴシック" pitchFamily="34" charset="-128"/>
              </a:rPr>
              <a:t>HUAWEI TECHNOLOGIES CO., LTD.</a:t>
            </a:r>
            <a:endParaRPr lang="en-US" altLang="zh-CN" sz="2400" b="0" dirty="0">
              <a:solidFill>
                <a:srgbClr val="000000"/>
              </a:solidFill>
              <a:ea typeface="ＭＳ Ｐゴシック" pitchFamily="34" charset="-128"/>
            </a:endParaRPr>
          </a:p>
        </p:txBody>
      </p:sp>
    </p:spTree>
  </p:cSld>
  <p:clrMapOvr>
    <a:masterClrMapping/>
  </p:clrMapOvr>
  <p:transition advClick="0"/>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370250" y="155905"/>
            <a:ext cx="10975975" cy="521011"/>
          </a:xfrm>
        </p:spPr>
        <p:txBody>
          <a:bodyPr/>
          <a:lstStyle>
            <a:lvl1pPr algn="l">
              <a:defRPr sz="3300" b="0">
                <a:latin typeface="+mj-lt"/>
              </a:defRPr>
            </a:lvl1pPr>
          </a:lstStyle>
          <a:p>
            <a:r>
              <a:rPr lang="zh-CN" altLang="en-US"/>
              <a:t>单击此处编辑母版标题样式</a:t>
            </a:r>
            <a:endParaRPr lang="zh-CN" altLang="en-US" dirty="0"/>
          </a:p>
        </p:txBody>
      </p:sp>
      <p:sp>
        <p:nvSpPr>
          <p:cNvPr id="3" name="内容占位符 2"/>
          <p:cNvSpPr>
            <a:spLocks noGrp="1"/>
          </p:cNvSpPr>
          <p:nvPr>
            <p:ph idx="1"/>
          </p:nvPr>
        </p:nvSpPr>
        <p:spPr>
          <a:xfrm>
            <a:off x="426837" y="901351"/>
            <a:ext cx="10581594" cy="5261944"/>
          </a:xfrm>
        </p:spPr>
        <p:txBody>
          <a:bodyPr/>
          <a:lstStyle>
            <a:lvl1pPr>
              <a:buClrTx/>
              <a:buFont typeface="Wingdings" pitchFamily="2" charset="2"/>
              <a:buChar char="n"/>
              <a:defRPr b="0">
                <a:latin typeface="微软雅黑" pitchFamily="34" charset="-122"/>
                <a:ea typeface="微软雅黑" pitchFamily="34" charset="-122"/>
              </a:defRPr>
            </a:lvl1pPr>
            <a:lvl2pPr>
              <a:buFont typeface="Wingdings" pitchFamily="2" charset="2"/>
              <a:buChar char="l"/>
              <a:defRPr>
                <a:latin typeface="微软雅黑" pitchFamily="34" charset="-122"/>
                <a:ea typeface="微软雅黑" pitchFamily="34" charset="-122"/>
              </a:defRPr>
            </a:lvl2pPr>
            <a:lvl3pPr>
              <a:buFont typeface="Wingdings" pitchFamily="2" charset="2"/>
              <a:buChar char="Ø"/>
              <a:defRPr/>
            </a:lvl3pPr>
          </a:lstStyle>
          <a:p>
            <a:pPr lvl="0"/>
            <a:r>
              <a:rPr lang="zh-CN" altLang="en-US"/>
              <a:t>单击此处编辑母版文本样式</a:t>
            </a:r>
          </a:p>
        </p:txBody>
      </p:sp>
    </p:spTree>
  </p:cSld>
  <p:clrMapOvr>
    <a:masterClrMapping/>
  </p:clrMapOvr>
  <p:transition advClick="0"/>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advClick="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7" name="Text Box 7"/>
          <p:cNvSpPr txBox="1">
            <a:spLocks noChangeArrowheads="1"/>
          </p:cNvSpPr>
          <p:nvPr/>
        </p:nvSpPr>
        <p:spPr bwMode="auto">
          <a:xfrm>
            <a:off x="9636131" y="4094198"/>
            <a:ext cx="1576461" cy="288551"/>
          </a:xfrm>
          <a:prstGeom prst="rect">
            <a:avLst/>
          </a:prstGeom>
          <a:noFill/>
          <a:ln w="9525">
            <a:noFill/>
            <a:miter lim="800000"/>
            <a:headEnd/>
            <a:tailEnd/>
          </a:ln>
        </p:spPr>
        <p:txBody>
          <a:bodyPr wrap="none" lIns="87651" tIns="43820" rIns="87651" bIns="43820">
            <a:spAutoFit/>
          </a:bodyPr>
          <a:lstStyle/>
          <a:p>
            <a:pPr defTabSz="876375" eaLnBrk="0" hangingPunct="0">
              <a:buClrTx/>
              <a:buFontTx/>
              <a:buNone/>
              <a:defRPr/>
            </a:pPr>
            <a:r>
              <a:rPr lang="en-US" altLang="zh-CN" sz="1300" b="0" dirty="0">
                <a:solidFill>
                  <a:srgbClr val="FFFFFF"/>
                </a:solidFill>
                <a:latin typeface="FrutigerNext LT Regular" pitchFamily="34" charset="0"/>
                <a:ea typeface="ＭＳ Ｐゴシック" pitchFamily="34" charset="-128"/>
              </a:rPr>
              <a:t>www.huawei.com</a:t>
            </a:r>
          </a:p>
        </p:txBody>
      </p:sp>
      <p:sp>
        <p:nvSpPr>
          <p:cNvPr id="10" name="Text Box 11"/>
          <p:cNvSpPr txBox="1">
            <a:spLocks noChangeArrowheads="1"/>
          </p:cNvSpPr>
          <p:nvPr/>
        </p:nvSpPr>
        <p:spPr bwMode="auto">
          <a:xfrm>
            <a:off x="-2624136" y="1324015"/>
            <a:ext cx="2624138" cy="4104990"/>
          </a:xfrm>
          <a:prstGeom prst="rect">
            <a:avLst/>
          </a:prstGeom>
          <a:noFill/>
          <a:ln w="9525" algn="ctr">
            <a:noFill/>
            <a:miter lim="800000"/>
            <a:headEnd/>
            <a:tailEnd/>
          </a:ln>
          <a:effectLst/>
        </p:spPr>
        <p:txBody>
          <a:bodyPr lIns="87667" tIns="43825" rIns="87667" bIns="43825">
            <a:spAutoFit/>
          </a:bodyPr>
          <a:lstStyle/>
          <a:p>
            <a:pPr algn="r" defTabSz="876375" eaLnBrk="0" hangingPunct="0">
              <a:lnSpc>
                <a:spcPct val="125000"/>
              </a:lnSpc>
              <a:buClrTx/>
              <a:buFontTx/>
              <a:buNone/>
              <a:defRPr/>
            </a:pPr>
            <a:r>
              <a:rPr lang="zh-CN" altLang="en-US" sz="1200" b="0" dirty="0">
                <a:solidFill>
                  <a:srgbClr val="FFFFFF"/>
                </a:solidFill>
                <a:ea typeface="华文细黑" pitchFamily="2" charset="-122"/>
              </a:rPr>
              <a:t>英文标题</a:t>
            </a:r>
            <a:r>
              <a:rPr lang="en-US" altLang="zh-CN" sz="1200" b="0" dirty="0">
                <a:solidFill>
                  <a:srgbClr val="FFFFFF"/>
                </a:solidFill>
                <a:ea typeface="华文细黑" pitchFamily="2" charset="-122"/>
              </a:rPr>
              <a:t>:40-47pt  </a:t>
            </a:r>
          </a:p>
          <a:p>
            <a:pPr algn="r" defTabSz="876375" eaLnBrk="0" hangingPunct="0">
              <a:lnSpc>
                <a:spcPct val="125000"/>
              </a:lnSpc>
              <a:buClrTx/>
              <a:buFontTx/>
              <a:buNone/>
              <a:defRPr/>
            </a:pPr>
            <a:r>
              <a:rPr lang="zh-CN" altLang="en-US" sz="1200" b="0" dirty="0">
                <a:solidFill>
                  <a:srgbClr val="FFFFFF"/>
                </a:solidFill>
                <a:ea typeface="华文细黑" pitchFamily="2" charset="-122"/>
              </a:rPr>
              <a:t>副标题</a:t>
            </a:r>
            <a:r>
              <a:rPr lang="en-US" altLang="zh-CN" sz="1200" b="0" dirty="0">
                <a:solidFill>
                  <a:srgbClr val="FFFFFF"/>
                </a:solidFill>
                <a:ea typeface="华文细黑" pitchFamily="2" charset="-122"/>
              </a:rPr>
              <a:t>:26-30pt</a:t>
            </a:r>
          </a:p>
          <a:p>
            <a:pPr algn="r" defTabSz="876375" eaLnBrk="0" hangingPunct="0">
              <a:lnSpc>
                <a:spcPct val="125000"/>
              </a:lnSpc>
              <a:buClrTx/>
              <a:buFontTx/>
              <a:buNone/>
              <a:defRPr/>
            </a:pPr>
            <a:r>
              <a:rPr lang="zh-CN" altLang="en-US" sz="1200" b="0" dirty="0">
                <a:solidFill>
                  <a:srgbClr val="FFFFFF"/>
                </a:solidFill>
                <a:ea typeface="华文细黑" pitchFamily="2" charset="-122"/>
              </a:rPr>
              <a:t>字体颜色</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反白</a:t>
            </a:r>
          </a:p>
          <a:p>
            <a:pPr algn="r" defTabSz="876375" eaLnBrk="0" hangingPunct="0">
              <a:lnSpc>
                <a:spcPct val="125000"/>
              </a:lnSpc>
              <a:buClrTx/>
              <a:buFontTx/>
              <a:buNone/>
              <a:defRPr/>
            </a:pPr>
            <a:r>
              <a:rPr lang="zh-CN" altLang="en-US" sz="1200" b="0" dirty="0">
                <a:solidFill>
                  <a:srgbClr val="FFFFFF"/>
                </a:solidFill>
                <a:ea typeface="华文细黑" pitchFamily="2" charset="-122"/>
              </a:rPr>
              <a:t>内部使用字体 </a:t>
            </a:r>
            <a:r>
              <a:rPr lang="en-US" altLang="zh-CN" sz="1200" b="0" dirty="0">
                <a:solidFill>
                  <a:srgbClr val="FFFFFF"/>
                </a:solidFill>
                <a:ea typeface="华文细黑" pitchFamily="2" charset="-122"/>
              </a:rPr>
              <a:t>:</a:t>
            </a:r>
          </a:p>
          <a:p>
            <a:pPr algn="r" defTabSz="876375" eaLnBrk="0" hangingPunct="0">
              <a:lnSpc>
                <a:spcPct val="125000"/>
              </a:lnSpc>
              <a:buClrTx/>
              <a:buFontTx/>
              <a:buNone/>
              <a:defRPr/>
            </a:pPr>
            <a:r>
              <a:rPr lang="en-US" altLang="zh-CN" sz="1200" b="0" dirty="0" err="1">
                <a:solidFill>
                  <a:srgbClr val="FFFFFF"/>
                </a:solidFill>
                <a:ea typeface="华文细黑" pitchFamily="2" charset="-122"/>
              </a:rPr>
              <a:t>FrutigerNext</a:t>
            </a:r>
            <a:r>
              <a:rPr lang="en-US" altLang="zh-CN" sz="1200" b="0" dirty="0">
                <a:solidFill>
                  <a:srgbClr val="FFFFFF"/>
                </a:solidFill>
                <a:ea typeface="华文细黑" pitchFamily="2" charset="-122"/>
              </a:rPr>
              <a:t> LT Medium</a:t>
            </a:r>
          </a:p>
          <a:p>
            <a:pPr algn="r" defTabSz="876375" eaLnBrk="0" hangingPunct="0">
              <a:lnSpc>
                <a:spcPct val="125000"/>
              </a:lnSpc>
              <a:buClrTx/>
              <a:buFontTx/>
              <a:buNone/>
              <a:defRPr/>
            </a:pPr>
            <a:r>
              <a:rPr lang="zh-CN" altLang="en-US" sz="1200" b="0" dirty="0">
                <a:solidFill>
                  <a:srgbClr val="FFFFFF"/>
                </a:solidFill>
                <a:ea typeface="华文细黑" pitchFamily="2" charset="-122"/>
              </a:rPr>
              <a:t>外部使用字体 </a:t>
            </a:r>
            <a:r>
              <a:rPr lang="en-US" altLang="zh-CN" sz="1200" b="0" dirty="0">
                <a:solidFill>
                  <a:srgbClr val="FFFFFF"/>
                </a:solidFill>
                <a:ea typeface="华文细黑" pitchFamily="2" charset="-122"/>
              </a:rPr>
              <a:t>: Arial</a:t>
            </a: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r>
              <a:rPr lang="zh-CN" altLang="en-US" sz="1200" b="0" dirty="0">
                <a:solidFill>
                  <a:srgbClr val="FFFFFF"/>
                </a:solidFill>
                <a:ea typeface="华文细黑" pitchFamily="2" charset="-122"/>
              </a:rPr>
              <a:t>中文标题</a:t>
            </a:r>
            <a:r>
              <a:rPr lang="en-US" altLang="zh-CN" sz="1200" b="0" dirty="0">
                <a:solidFill>
                  <a:srgbClr val="FFFFFF"/>
                </a:solidFill>
                <a:ea typeface="华文细黑" pitchFamily="2" charset="-122"/>
              </a:rPr>
              <a:t>:35-47pt</a:t>
            </a:r>
          </a:p>
          <a:p>
            <a:pPr algn="r" defTabSz="876375" eaLnBrk="0" hangingPunct="0">
              <a:lnSpc>
                <a:spcPct val="125000"/>
              </a:lnSpc>
              <a:buClrTx/>
              <a:buFontTx/>
              <a:buNone/>
              <a:defRPr/>
            </a:pPr>
            <a:r>
              <a:rPr lang="zh-CN" altLang="en-US" sz="1200" b="0" dirty="0">
                <a:solidFill>
                  <a:srgbClr val="FFFFFF"/>
                </a:solidFill>
                <a:ea typeface="华文细黑" pitchFamily="2" charset="-122"/>
              </a:rPr>
              <a:t>字体</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黑体</a:t>
            </a:r>
          </a:p>
          <a:p>
            <a:pPr algn="r" defTabSz="876375" eaLnBrk="0" hangingPunct="0">
              <a:lnSpc>
                <a:spcPct val="125000"/>
              </a:lnSpc>
              <a:buClrTx/>
              <a:buFontTx/>
              <a:buNone/>
              <a:defRPr/>
            </a:pPr>
            <a:r>
              <a:rPr lang="en-US" altLang="zh-CN" sz="1200" b="0" dirty="0">
                <a:solidFill>
                  <a:srgbClr val="FFFFFF"/>
                </a:solidFill>
                <a:ea typeface="华文细黑" pitchFamily="2" charset="-122"/>
              </a:rPr>
              <a:t>  </a:t>
            </a:r>
            <a:r>
              <a:rPr lang="zh-CN" altLang="en-US" sz="1200" b="0" dirty="0">
                <a:solidFill>
                  <a:srgbClr val="FFFFFF"/>
                </a:solidFill>
                <a:ea typeface="华文细黑" pitchFamily="2" charset="-122"/>
              </a:rPr>
              <a:t>副标题</a:t>
            </a:r>
            <a:r>
              <a:rPr lang="en-US" altLang="zh-CN" sz="1200" b="0" dirty="0">
                <a:solidFill>
                  <a:srgbClr val="FFFFFF"/>
                </a:solidFill>
                <a:ea typeface="华文细黑" pitchFamily="2" charset="-122"/>
              </a:rPr>
              <a:t>:24-28pt</a:t>
            </a: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r>
              <a:rPr lang="zh-CN" altLang="en-US" sz="1200" b="0" dirty="0">
                <a:solidFill>
                  <a:srgbClr val="FFFFFF"/>
                </a:solidFill>
                <a:ea typeface="华文细黑" pitchFamily="2" charset="-122"/>
              </a:rPr>
              <a:t>字体颜色</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反白</a:t>
            </a:r>
          </a:p>
          <a:p>
            <a:pPr algn="r" defTabSz="876375" eaLnBrk="0" hangingPunct="0">
              <a:lnSpc>
                <a:spcPct val="125000"/>
              </a:lnSpc>
              <a:buClrTx/>
              <a:buFontTx/>
              <a:buNone/>
              <a:defRPr/>
            </a:pPr>
            <a:r>
              <a:rPr lang="zh-CN" altLang="en-US" sz="1200" b="0" dirty="0">
                <a:solidFill>
                  <a:srgbClr val="FFFFFF"/>
                </a:solidFill>
                <a:ea typeface="华文细黑" pitchFamily="2" charset="-122"/>
              </a:rPr>
              <a:t>字体</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细黑体</a:t>
            </a: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spcBef>
                <a:spcPct val="50000"/>
              </a:spcBef>
              <a:buClrTx/>
              <a:buFontTx/>
              <a:buNone/>
              <a:defRPr/>
            </a:pPr>
            <a:endParaRPr lang="zh-CN" altLang="en-US" sz="1200" b="0" dirty="0">
              <a:solidFill>
                <a:srgbClr val="000000"/>
              </a:solidFill>
              <a:ea typeface="华文细黑" pitchFamily="2" charset="-122"/>
            </a:endParaRPr>
          </a:p>
        </p:txBody>
      </p:sp>
      <p:pic>
        <p:nvPicPr>
          <p:cNvPr id="13" name="Picture 73" descr="封面元素2"/>
          <p:cNvPicPr>
            <a:picLocks noChangeAspect="1" noChangeArrowheads="1"/>
          </p:cNvPicPr>
          <p:nvPr userDrawn="1"/>
        </p:nvPicPr>
        <p:blipFill>
          <a:blip r:embed="rId2" cstate="print"/>
          <a:srcRect/>
          <a:stretch>
            <a:fillRect/>
          </a:stretch>
        </p:blipFill>
        <p:spPr bwMode="auto">
          <a:xfrm>
            <a:off x="0" y="0"/>
            <a:ext cx="12195175" cy="6858000"/>
          </a:xfrm>
          <a:prstGeom prst="rect">
            <a:avLst/>
          </a:prstGeom>
          <a:noFill/>
          <a:ln w="9525">
            <a:noFill/>
            <a:miter lim="800000"/>
            <a:headEnd/>
            <a:tailEnd/>
          </a:ln>
        </p:spPr>
      </p:pic>
      <p:sp>
        <p:nvSpPr>
          <p:cNvPr id="16" name="Text Box 6"/>
          <p:cNvSpPr txBox="1">
            <a:spLocks noChangeArrowheads="1"/>
          </p:cNvSpPr>
          <p:nvPr userDrawn="1"/>
        </p:nvSpPr>
        <p:spPr bwMode="auto">
          <a:xfrm>
            <a:off x="1024013" y="6357969"/>
            <a:ext cx="2833159" cy="288551"/>
          </a:xfrm>
          <a:prstGeom prst="rect">
            <a:avLst/>
          </a:prstGeom>
          <a:noFill/>
          <a:ln w="9525">
            <a:noFill/>
            <a:miter lim="800000"/>
            <a:headEnd/>
            <a:tailEnd/>
          </a:ln>
        </p:spPr>
        <p:txBody>
          <a:bodyPr wrap="none" lIns="87651" tIns="43820" rIns="87651" bIns="43820">
            <a:spAutoFit/>
          </a:bodyPr>
          <a:lstStyle/>
          <a:p>
            <a:pPr defTabSz="876375" eaLnBrk="0" hangingPunct="0">
              <a:buClrTx/>
              <a:buFontTx/>
              <a:buNone/>
              <a:defRPr/>
            </a:pPr>
            <a:r>
              <a:rPr lang="en-US" altLang="zh-CN" sz="1300" b="0" dirty="0">
                <a:solidFill>
                  <a:srgbClr val="000000"/>
                </a:solidFill>
                <a:latin typeface="FrutigerNext LT Bold" pitchFamily="1" charset="0"/>
                <a:ea typeface="ＭＳ Ｐゴシック" pitchFamily="34" charset="-128"/>
              </a:rPr>
              <a:t>HUAWEI TECHNOLOGIES CO., LTD.</a:t>
            </a:r>
            <a:endParaRPr lang="en-US" altLang="zh-CN" sz="2400" b="0" dirty="0">
              <a:solidFill>
                <a:srgbClr val="000000"/>
              </a:solidFill>
              <a:ea typeface="ＭＳ Ｐゴシック" pitchFamily="34" charset="-128"/>
            </a:endParaRPr>
          </a:p>
        </p:txBody>
      </p:sp>
    </p:spTree>
  </p:cSld>
  <p:clrMapOvr>
    <a:masterClrMapping/>
  </p:clrMapOvr>
  <p:transition advClick="0"/>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370250" y="155905"/>
            <a:ext cx="10975975" cy="521011"/>
          </a:xfrm>
        </p:spPr>
        <p:txBody>
          <a:bodyPr/>
          <a:lstStyle>
            <a:lvl1pPr algn="l">
              <a:defRPr sz="3300" b="0">
                <a:latin typeface="+mj-lt"/>
              </a:defRPr>
            </a:lvl1pPr>
          </a:lstStyle>
          <a:p>
            <a:r>
              <a:rPr lang="zh-CN" altLang="en-US"/>
              <a:t>单击此处编辑母版标题样式</a:t>
            </a:r>
            <a:endParaRPr lang="zh-CN" altLang="en-US" dirty="0"/>
          </a:p>
        </p:txBody>
      </p:sp>
      <p:sp>
        <p:nvSpPr>
          <p:cNvPr id="3" name="内容占位符 2"/>
          <p:cNvSpPr>
            <a:spLocks noGrp="1"/>
          </p:cNvSpPr>
          <p:nvPr>
            <p:ph idx="1"/>
          </p:nvPr>
        </p:nvSpPr>
        <p:spPr>
          <a:xfrm>
            <a:off x="426837" y="901351"/>
            <a:ext cx="10581594" cy="5261944"/>
          </a:xfrm>
        </p:spPr>
        <p:txBody>
          <a:bodyPr/>
          <a:lstStyle>
            <a:lvl1pPr>
              <a:buClrTx/>
              <a:buFont typeface="Wingdings" pitchFamily="2" charset="2"/>
              <a:buChar char="n"/>
              <a:defRPr b="0">
                <a:latin typeface="微软雅黑" pitchFamily="34" charset="-122"/>
                <a:ea typeface="微软雅黑" pitchFamily="34" charset="-122"/>
              </a:defRPr>
            </a:lvl1pPr>
            <a:lvl2pPr>
              <a:buFont typeface="Wingdings" pitchFamily="2" charset="2"/>
              <a:buChar char="l"/>
              <a:defRPr>
                <a:latin typeface="微软雅黑" pitchFamily="34" charset="-122"/>
                <a:ea typeface="微软雅黑" pitchFamily="34" charset="-122"/>
              </a:defRPr>
            </a:lvl2pPr>
            <a:lvl3pPr>
              <a:buFont typeface="Wingdings" pitchFamily="2" charset="2"/>
              <a:buChar char="Ø"/>
              <a:defRPr/>
            </a:lvl3pPr>
          </a:lstStyle>
          <a:p>
            <a:pPr lvl="0"/>
            <a:r>
              <a:rPr lang="zh-CN" altLang="en-US"/>
              <a:t>单击此处编辑母版文本样式</a:t>
            </a:r>
          </a:p>
        </p:txBody>
      </p:sp>
    </p:spTree>
  </p:cSld>
  <p:clrMapOvr>
    <a:masterClrMapping/>
  </p:clrMapOvr>
  <p:transition advClick="0"/>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advClick="0"/>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5912" y="260383"/>
            <a:ext cx="11092105" cy="539751"/>
          </a:xfrm>
          <a:prstGeom prst="rect">
            <a:avLst/>
          </a:prstGeom>
        </p:spPr>
        <p:txBody>
          <a:bodyPr lIns="91361" tIns="45680" rIns="91361" bIns="45680"/>
          <a:lstStyle/>
          <a:p>
            <a:r>
              <a:rPr lang="zh-CN" altLang="en-US"/>
              <a:t>单击此处编辑母版标题样式</a:t>
            </a:r>
          </a:p>
        </p:txBody>
      </p:sp>
      <p:sp>
        <p:nvSpPr>
          <p:cNvPr id="3" name="Rectangle 10"/>
          <p:cNvSpPr>
            <a:spLocks noGrp="1" noChangeArrowheads="1"/>
          </p:cNvSpPr>
          <p:nvPr>
            <p:ph type="dt" sz="half" idx="10"/>
          </p:nvPr>
        </p:nvSpPr>
        <p:spPr>
          <a:xfrm>
            <a:off x="8483696" y="6489727"/>
            <a:ext cx="688659" cy="156967"/>
          </a:xfrm>
          <a:prstGeom prst="rect">
            <a:avLst/>
          </a:prstGeom>
          <a:ln/>
        </p:spPr>
        <p:txBody>
          <a:bodyPr lIns="91361" tIns="45680" rIns="91361" bIns="45680"/>
          <a:lstStyle>
            <a:lvl1pPr>
              <a:defRPr/>
            </a:lvl1pPr>
          </a:lstStyle>
          <a:p>
            <a:pPr>
              <a:buClrTx/>
              <a:buFontTx/>
              <a:buNone/>
              <a:defRPr/>
            </a:pPr>
            <a:r>
              <a:rPr lang="de-DE" altLang="zh-CN">
                <a:solidFill>
                  <a:srgbClr val="000000"/>
                </a:solidFill>
                <a:latin typeface="Arial" pitchFamily="34" charset="0"/>
              </a:rPr>
              <a:t>Page </a:t>
            </a:r>
            <a:fld id="{474F06BD-4024-4D54-AE9D-8C5333DEF8AE}" type="slidenum">
              <a:rPr lang="de-DE" altLang="zh-CN">
                <a:solidFill>
                  <a:srgbClr val="000000"/>
                </a:solidFill>
                <a:latin typeface="Arial" pitchFamily="34" charset="0"/>
              </a:rPr>
              <a:pPr>
                <a:buClrTx/>
                <a:buFontTx/>
                <a:buNone/>
                <a:defRPr/>
              </a:pPr>
              <a:t>‹#›</a:t>
            </a:fld>
            <a:endParaRPr lang="en-GB" altLang="zh-CN">
              <a:solidFill>
                <a:srgbClr val="000000"/>
              </a:solidFill>
              <a:latin typeface="Arial" pitchFamily="34" charset="0"/>
            </a:endParaRPr>
          </a:p>
        </p:txBody>
      </p:sp>
    </p:spTree>
    <p:extLst>
      <p:ext uri="{BB962C8B-B14F-4D97-AF65-F5344CB8AC3E}">
        <p14:creationId xmlns:p14="http://schemas.microsoft.com/office/powerpoint/2010/main" val="33482624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495453" y="336815"/>
            <a:ext cx="10457621" cy="759668"/>
          </a:xfrm>
          <a:prstGeom prst="rect">
            <a:avLst/>
          </a:prstGeom>
          <a:noFill/>
          <a:ln w="9525" algn="ctr">
            <a:noFill/>
            <a:miter lim="800000"/>
            <a:headEnd/>
            <a:tailEnd/>
          </a:ln>
          <a:effectLst/>
        </p:spPr>
        <p:txBody>
          <a:bodyPr vert="horz" wrap="square" lIns="91361" tIns="45680" rIns="91361" bIns="45680" numCol="1" anchor="ctr" anchorCtr="0" compatLnSpc="1">
            <a:prstTxWarp prst="textNoShape">
              <a:avLst/>
            </a:prstTxWarp>
          </a:bodyPr>
          <a:lstStyle>
            <a:lvl1pPr marL="0" indent="0">
              <a:buFont typeface="Arial" pitchFamily="34" charset="0"/>
              <a:buNone/>
              <a:defRPr lang="zh-CN" altLang="en-US" sz="4000" b="0" dirty="0">
                <a:solidFill>
                  <a:srgbClr val="CC0000"/>
                </a:solidFill>
                <a:latin typeface="FrutigerNext LT Regular" pitchFamily="34" charset="0"/>
                <a:ea typeface="黑体" pitchFamily="49" charset="-122"/>
              </a:defRPr>
            </a:lvl1pPr>
          </a:lstStyle>
          <a:p>
            <a:pPr lvl="0"/>
            <a:r>
              <a:rPr lang="zh-CN" altLang="en-US"/>
              <a:t>单击此处编辑母版标题样式</a:t>
            </a:r>
            <a:endParaRPr lang="zh-CN" alt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Rectangle 7"/>
          <p:cNvSpPr/>
          <p:nvPr/>
        </p:nvSpPr>
        <p:spPr>
          <a:xfrm>
            <a:off x="358680" y="268308"/>
            <a:ext cx="243904"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ctrTitle"/>
          </p:nvPr>
        </p:nvSpPr>
        <p:spPr>
          <a:xfrm>
            <a:off x="4268311" y="4208931"/>
            <a:ext cx="7280519" cy="1048684"/>
          </a:xfrm>
        </p:spPr>
        <p:txBody>
          <a:bodyPr vert="horz" lIns="121866" tIns="60936" rIns="121866" bIns="60936" rtlCol="0" anchor="b" anchorCtr="0">
            <a:normAutofit/>
          </a:bodyPr>
          <a:lstStyle>
            <a:lvl1pPr algn="l" defTabSz="1218662" rtl="0" eaLnBrk="1" latinLnBrk="0" hangingPunct="1">
              <a:spcBef>
                <a:spcPct val="0"/>
              </a:spcBef>
              <a:buNone/>
              <a:defRPr sz="6100" kern="1200">
                <a:solidFill>
                  <a:schemeClr val="accent1"/>
                </a:solidFill>
                <a:latin typeface="+mj-lt"/>
                <a:ea typeface="+mj-ea"/>
                <a:cs typeface="+mj-cs"/>
              </a:defRPr>
            </a:lvl1pPr>
          </a:lstStyle>
          <a:p>
            <a:r>
              <a:rPr lang="en-US"/>
              <a:t>Click to edit Master title style</a:t>
            </a:r>
            <a:endParaRPr/>
          </a:p>
        </p:txBody>
      </p:sp>
      <p:sp>
        <p:nvSpPr>
          <p:cNvPr id="3" name="Subtitle 2"/>
          <p:cNvSpPr>
            <a:spLocks noGrp="1"/>
          </p:cNvSpPr>
          <p:nvPr>
            <p:ph type="subTitle" idx="1"/>
          </p:nvPr>
        </p:nvSpPr>
        <p:spPr>
          <a:xfrm>
            <a:off x="4268311" y="5257800"/>
            <a:ext cx="7280519" cy="621792"/>
          </a:xfrm>
        </p:spPr>
        <p:txBody>
          <a:bodyPr vert="horz" lIns="121866" tIns="60936" rIns="121866" bIns="60936" rtlCol="0">
            <a:normAutofit/>
          </a:bodyPr>
          <a:lstStyle>
            <a:lvl1pPr marL="0" indent="0" algn="l" defTabSz="1218662" rtl="0" eaLnBrk="1" latinLnBrk="0" hangingPunct="1">
              <a:spcBef>
                <a:spcPts val="0"/>
              </a:spcBef>
              <a:buClr>
                <a:schemeClr val="accent1"/>
              </a:buClr>
              <a:buSzPct val="100000"/>
              <a:buFont typeface="Wingdings 2" pitchFamily="18" charset="2"/>
              <a:buNone/>
              <a:defRPr sz="2100" kern="1200">
                <a:solidFill>
                  <a:schemeClr val="tx2"/>
                </a:solidFill>
                <a:latin typeface="+mn-lt"/>
                <a:ea typeface="+mn-ea"/>
                <a:cs typeface="+mn-cs"/>
              </a:defRPr>
            </a:lvl1pPr>
            <a:lvl2pPr marL="609332" indent="0" algn="ctr">
              <a:buNone/>
              <a:defRPr>
                <a:solidFill>
                  <a:schemeClr val="tx1">
                    <a:tint val="75000"/>
                  </a:schemeClr>
                </a:solidFill>
              </a:defRPr>
            </a:lvl2pPr>
            <a:lvl3pPr marL="1218662" indent="0" algn="ctr">
              <a:buNone/>
              <a:defRPr>
                <a:solidFill>
                  <a:schemeClr val="tx1">
                    <a:tint val="75000"/>
                  </a:schemeClr>
                </a:solidFill>
              </a:defRPr>
            </a:lvl3pPr>
            <a:lvl4pPr marL="1827994" indent="0" algn="ctr">
              <a:buNone/>
              <a:defRPr>
                <a:solidFill>
                  <a:schemeClr val="tx1">
                    <a:tint val="75000"/>
                  </a:schemeClr>
                </a:solidFill>
              </a:defRPr>
            </a:lvl4pPr>
            <a:lvl5pPr marL="2437323" indent="0" algn="ctr">
              <a:buNone/>
              <a:defRPr>
                <a:solidFill>
                  <a:schemeClr val="tx1">
                    <a:tint val="75000"/>
                  </a:schemeClr>
                </a:solidFill>
              </a:defRPr>
            </a:lvl5pPr>
            <a:lvl6pPr marL="3046653" indent="0" algn="ctr">
              <a:buNone/>
              <a:defRPr>
                <a:solidFill>
                  <a:schemeClr val="tx1">
                    <a:tint val="75000"/>
                  </a:schemeClr>
                </a:solidFill>
              </a:defRPr>
            </a:lvl6pPr>
            <a:lvl7pPr marL="3655984" indent="0" algn="ctr">
              <a:buNone/>
              <a:defRPr>
                <a:solidFill>
                  <a:schemeClr val="tx1">
                    <a:tint val="75000"/>
                  </a:schemeClr>
                </a:solidFill>
              </a:defRPr>
            </a:lvl7pPr>
            <a:lvl8pPr marL="4265316" indent="0" algn="ctr">
              <a:buNone/>
              <a:defRPr>
                <a:solidFill>
                  <a:schemeClr val="tx1">
                    <a:tint val="75000"/>
                  </a:schemeClr>
                </a:solidFill>
              </a:defRPr>
            </a:lvl8pPr>
            <a:lvl9pPr marL="4874647" indent="0" algn="ctr">
              <a:buNone/>
              <a:defRPr>
                <a:solidFill>
                  <a:schemeClr val="tx1">
                    <a:tint val="75000"/>
                  </a:schemeClr>
                </a:solidFill>
              </a:defRPr>
            </a:lvl9pPr>
          </a:lstStyle>
          <a:p>
            <a:r>
              <a:rPr lang="en-US"/>
              <a:t>Click to edit Master subtitle style</a:t>
            </a:r>
            <a:endParaRPr dirty="0"/>
          </a:p>
        </p:txBody>
      </p:sp>
      <p:sp>
        <p:nvSpPr>
          <p:cNvPr id="5" name="Footer Placeholder 4"/>
          <p:cNvSpPr>
            <a:spLocks noGrp="1"/>
          </p:cNvSpPr>
          <p:nvPr>
            <p:ph type="ftr" sz="quarter" idx="11"/>
          </p:nvPr>
        </p:nvSpPr>
        <p:spPr>
          <a:xfrm>
            <a:off x="4292701" y="6356372"/>
            <a:ext cx="6317101" cy="365125"/>
          </a:xfrm>
        </p:spPr>
        <p:txBody>
          <a:bodyPr vert="horz" lIns="121866" tIns="60936" rIns="121866" bIns="60936" rtlCol="0" anchor="ctr"/>
          <a:lstStyle>
            <a:lvl1pPr marL="0" algn="l" defTabSz="1218662" rtl="0" eaLnBrk="1" latinLnBrk="0" hangingPunct="1">
              <a:defRPr sz="1500" b="1" kern="1200">
                <a:solidFill>
                  <a:schemeClr val="tx2">
                    <a:lumMod val="60000"/>
                    <a:lumOff val="40000"/>
                  </a:schemeClr>
                </a:solidFill>
                <a:latin typeface="+mn-lt"/>
                <a:ea typeface="+mn-ea"/>
                <a:cs typeface="+mn-cs"/>
              </a:defRPr>
            </a:lvl1pPr>
          </a:lstStyle>
          <a:p>
            <a:endParaRPr lang="en-US" dirty="0">
              <a:solidFill>
                <a:srgbClr val="333333">
                  <a:lumMod val="60000"/>
                  <a:lumOff val="40000"/>
                </a:srgbClr>
              </a:solidFill>
            </a:endParaRPr>
          </a:p>
        </p:txBody>
      </p:sp>
      <p:sp>
        <p:nvSpPr>
          <p:cNvPr id="6" name="Slide Number Placeholder 5"/>
          <p:cNvSpPr>
            <a:spLocks noGrp="1"/>
          </p:cNvSpPr>
          <p:nvPr>
            <p:ph type="sldNum" sz="quarter" idx="12"/>
          </p:nvPr>
        </p:nvSpPr>
        <p:spPr>
          <a:xfrm>
            <a:off x="11011526" y="6356372"/>
            <a:ext cx="914638" cy="365125"/>
          </a:xfrm>
          <a:prstGeom prst="rect">
            <a:avLst/>
          </a:prstGeom>
        </p:spPr>
        <p:txBody>
          <a:bodyPr vert="horz" lIns="121866" tIns="60936" rIns="121866" bIns="60936" rtlCol="0" anchor="ctr"/>
          <a:lstStyle>
            <a:lvl1pPr marL="0" algn="r" defTabSz="1218662" rtl="0" eaLnBrk="1" fontAlgn="auto" latinLnBrk="0" hangingPunct="1">
              <a:spcBef>
                <a:spcPts val="0"/>
              </a:spcBef>
              <a:spcAft>
                <a:spcPts val="0"/>
              </a:spcAft>
              <a:buClrTx/>
              <a:buFontTx/>
              <a:buNone/>
              <a:defRPr sz="1500" b="1" kern="1200">
                <a:solidFill>
                  <a:schemeClr val="tx2">
                    <a:lumMod val="60000"/>
                    <a:lumOff val="40000"/>
                  </a:schemeClr>
                </a:solidFill>
                <a:latin typeface="+mn-lt"/>
                <a:ea typeface="+mn-ea"/>
                <a:cs typeface="+mn-cs"/>
              </a:defRPr>
            </a:lvl1pPr>
          </a:lstStyle>
          <a:p>
            <a:fld id="{2754ED01-E2A0-4C1E-8E21-014B99041579}" type="slidenum">
              <a:rPr lang="en-US" smtClean="0">
                <a:solidFill>
                  <a:srgbClr val="333333">
                    <a:lumMod val="60000"/>
                    <a:lumOff val="40000"/>
                  </a:srgbClr>
                </a:solidFill>
              </a:rPr>
              <a:pPr/>
              <a:t>‹#›</a:t>
            </a:fld>
            <a:endParaRPr lang="en-US" dirty="0">
              <a:solidFill>
                <a:srgbClr val="333333">
                  <a:lumMod val="60000"/>
                  <a:lumOff val="40000"/>
                </a:srgbClr>
              </a:solidFill>
            </a:endParaRPr>
          </a:p>
        </p:txBody>
      </p:sp>
      <p:pic>
        <p:nvPicPr>
          <p:cNvPr id="10" name="Picture 9" descr="ONLABLog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3291" y="365975"/>
            <a:ext cx="3336735" cy="981759"/>
          </a:xfrm>
          <a:prstGeom prst="rect">
            <a:avLst/>
          </a:prstGeom>
        </p:spPr>
      </p:pic>
      <p:sp>
        <p:nvSpPr>
          <p:cNvPr id="11" name="Rectangle 10"/>
          <p:cNvSpPr/>
          <p:nvPr userDrawn="1"/>
        </p:nvSpPr>
        <p:spPr>
          <a:xfrm>
            <a:off x="9397311" y="21"/>
            <a:ext cx="2797864" cy="755651"/>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lang="en-US" sz="2400" b="0" dirty="0">
              <a:solidFill>
                <a:prstClr val="white"/>
              </a:solidFill>
            </a:endParaRPr>
          </a:p>
        </p:txBody>
      </p:sp>
      <p:sp>
        <p:nvSpPr>
          <p:cNvPr id="7" name="Rectangle 6"/>
          <p:cNvSpPr/>
          <p:nvPr/>
        </p:nvSpPr>
        <p:spPr>
          <a:xfrm>
            <a:off x="4250377" y="268327"/>
            <a:ext cx="7561009" cy="9823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4" name="Date Placeholder 3"/>
          <p:cNvSpPr>
            <a:spLocks noGrp="1"/>
          </p:cNvSpPr>
          <p:nvPr>
            <p:ph type="dt" sz="half" idx="10"/>
          </p:nvPr>
        </p:nvSpPr>
        <p:spPr>
          <a:xfrm>
            <a:off x="4369941" y="390548"/>
            <a:ext cx="7341495" cy="365125"/>
          </a:xfrm>
        </p:spPr>
        <p:txBody>
          <a:bodyPr vert="horz" lIns="121866" tIns="60936" rIns="121866" bIns="60936" rtlCol="0" anchor="ctr"/>
          <a:lstStyle>
            <a:lvl1pPr marL="0" algn="r" defTabSz="1218662" rtl="0" eaLnBrk="1" latinLnBrk="0" hangingPunct="1">
              <a:defRPr sz="2900" b="0" kern="1200" baseline="0">
                <a:solidFill>
                  <a:schemeClr val="bg1"/>
                </a:solidFill>
                <a:latin typeface="+mn-lt"/>
                <a:ea typeface="+mn-ea"/>
                <a:cs typeface="+mn-cs"/>
              </a:defRPr>
            </a:lvl1pPr>
          </a:lstStyle>
          <a:p>
            <a:r>
              <a:rPr lang="en-US">
                <a:solidFill>
                  <a:prstClr val="white"/>
                </a:solidFill>
              </a:rPr>
              <a:t>‹#›</a:t>
            </a:r>
          </a:p>
        </p:txBody>
      </p:sp>
    </p:spTree>
    <p:extLst>
      <p:ext uri="{BB962C8B-B14F-4D97-AF65-F5344CB8AC3E}">
        <p14:creationId xmlns:p14="http://schemas.microsoft.com/office/powerpoint/2010/main" val="1866564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4" y="336815"/>
            <a:ext cx="10457620" cy="759668"/>
          </a:xfrm>
          <a:prstGeom prst="rect">
            <a:avLst/>
          </a:prstGeom>
          <a:noFill/>
          <a:ln w="9525" algn="ctr">
            <a:noFill/>
            <a:miter lim="800000"/>
            <a:headEnd/>
            <a:tailEnd/>
          </a:ln>
          <a:effectLst/>
        </p:spPr>
        <p:txBody>
          <a:bodyPr vert="horz" wrap="square" lIns="91353" tIns="45676" rIns="91353" bIns="45676"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a:t>HEADLINE TEXT TO BE PLACED</a:t>
            </a:r>
            <a:endParaRPr lang="zh-CN" alt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a:xfrm>
            <a:off x="9618648" y="6356372"/>
            <a:ext cx="2337409" cy="365125"/>
          </a:xfrm>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5" name="Footer Placeholder 4"/>
          <p:cNvSpPr>
            <a:spLocks noGrp="1"/>
          </p:cNvSpPr>
          <p:nvPr>
            <p:ph type="ftr" sz="quarter" idx="11"/>
          </p:nvPr>
        </p:nvSpPr>
        <p:spPr/>
        <p:txBody>
          <a:bodyPr/>
          <a:lstStyle/>
          <a:p>
            <a:endParaRPr lang="en-US" dirty="0">
              <a:solidFill>
                <a:srgbClr val="333333">
                  <a:lumMod val="60000"/>
                  <a:lumOff val="40000"/>
                </a:srgbClr>
              </a:solidFill>
            </a:endParaRPr>
          </a:p>
        </p:txBody>
      </p:sp>
    </p:spTree>
    <p:extLst>
      <p:ext uri="{BB962C8B-B14F-4D97-AF65-F5344CB8AC3E}">
        <p14:creationId xmlns:p14="http://schemas.microsoft.com/office/powerpoint/2010/main" val="425690273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a:xfrm>
            <a:off x="9618648" y="6356372"/>
            <a:ext cx="2337409" cy="365125"/>
          </a:xfrm>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5" name="Footer Placeholder 4"/>
          <p:cNvSpPr>
            <a:spLocks noGrp="1"/>
          </p:cNvSpPr>
          <p:nvPr>
            <p:ph type="ftr" sz="quarter" idx="11"/>
          </p:nvPr>
        </p:nvSpPr>
        <p:spPr/>
        <p:txBody>
          <a:bodyPr/>
          <a:lstStyle/>
          <a:p>
            <a:endParaRPr lang="en-US" dirty="0">
              <a:solidFill>
                <a:srgbClr val="333333">
                  <a:lumMod val="60000"/>
                  <a:lumOff val="40000"/>
                </a:srgbClr>
              </a:solidFill>
            </a:endParaRPr>
          </a:p>
        </p:txBody>
      </p:sp>
    </p:spTree>
    <p:extLst>
      <p:ext uri="{BB962C8B-B14F-4D97-AF65-F5344CB8AC3E}">
        <p14:creationId xmlns:p14="http://schemas.microsoft.com/office/powerpoint/2010/main" val="2160374528"/>
      </p:ext>
    </p:extLst>
  </p:cSld>
  <p:clrMapOvr>
    <a:masterClrMapping/>
  </p:clrMapOvr>
  <p:hf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1" name="Rectangle 10"/>
          <p:cNvSpPr/>
          <p:nvPr/>
        </p:nvSpPr>
        <p:spPr>
          <a:xfrm>
            <a:off x="4250377" y="268327"/>
            <a:ext cx="7561009" cy="9823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ctrTitle"/>
          </p:nvPr>
        </p:nvSpPr>
        <p:spPr>
          <a:xfrm>
            <a:off x="4268339" y="3887734"/>
            <a:ext cx="7279120" cy="1370105"/>
          </a:xfrm>
        </p:spPr>
        <p:txBody>
          <a:bodyPr>
            <a:normAutofit/>
          </a:bodyPr>
          <a:lstStyle>
            <a:lvl1pPr>
              <a:defRPr sz="6100"/>
            </a:lvl1pPr>
          </a:lstStyle>
          <a:p>
            <a:r>
              <a:rPr lang="en-US"/>
              <a:t>Click to edit Master title style</a:t>
            </a:r>
            <a:endParaRPr dirty="0"/>
          </a:p>
        </p:txBody>
      </p:sp>
      <p:sp>
        <p:nvSpPr>
          <p:cNvPr id="3" name="Subtitle 2"/>
          <p:cNvSpPr>
            <a:spLocks noGrp="1"/>
          </p:cNvSpPr>
          <p:nvPr>
            <p:ph type="subTitle" idx="1"/>
          </p:nvPr>
        </p:nvSpPr>
        <p:spPr>
          <a:xfrm>
            <a:off x="4268314" y="5257819"/>
            <a:ext cx="7279119" cy="618565"/>
          </a:xfrm>
        </p:spPr>
        <p:txBody>
          <a:bodyPr>
            <a:normAutofit/>
          </a:bodyPr>
          <a:lstStyle>
            <a:lvl1pPr marL="0" indent="0" algn="l">
              <a:spcBef>
                <a:spcPct val="0"/>
              </a:spcBef>
              <a:buNone/>
              <a:defRPr sz="2100">
                <a:solidFill>
                  <a:schemeClr val="tx2"/>
                </a:solidFill>
              </a:defRPr>
            </a:lvl1pPr>
            <a:lvl2pPr marL="609332" indent="0" algn="ctr">
              <a:spcBef>
                <a:spcPct val="0"/>
              </a:spcBef>
              <a:buNone/>
              <a:defRPr>
                <a:solidFill>
                  <a:schemeClr val="tx1">
                    <a:tint val="75000"/>
                  </a:schemeClr>
                </a:solidFill>
              </a:defRPr>
            </a:lvl2pPr>
            <a:lvl3pPr marL="1218662" indent="0" algn="ctr">
              <a:buNone/>
              <a:defRPr>
                <a:solidFill>
                  <a:schemeClr val="tx1">
                    <a:tint val="75000"/>
                  </a:schemeClr>
                </a:solidFill>
              </a:defRPr>
            </a:lvl3pPr>
            <a:lvl4pPr marL="1827994" indent="0" algn="ctr">
              <a:buNone/>
              <a:defRPr>
                <a:solidFill>
                  <a:schemeClr val="tx1">
                    <a:tint val="75000"/>
                  </a:schemeClr>
                </a:solidFill>
              </a:defRPr>
            </a:lvl4pPr>
            <a:lvl5pPr marL="2437323" indent="0" algn="ctr">
              <a:buNone/>
              <a:defRPr>
                <a:solidFill>
                  <a:schemeClr val="tx1">
                    <a:tint val="75000"/>
                  </a:schemeClr>
                </a:solidFill>
              </a:defRPr>
            </a:lvl5pPr>
            <a:lvl6pPr marL="3046653" indent="0" algn="ctr">
              <a:buNone/>
              <a:defRPr>
                <a:solidFill>
                  <a:schemeClr val="tx1">
                    <a:tint val="75000"/>
                  </a:schemeClr>
                </a:solidFill>
              </a:defRPr>
            </a:lvl6pPr>
            <a:lvl7pPr marL="3655984" indent="0" algn="ctr">
              <a:buNone/>
              <a:defRPr>
                <a:solidFill>
                  <a:schemeClr val="tx1">
                    <a:tint val="75000"/>
                  </a:schemeClr>
                </a:solidFill>
              </a:defRPr>
            </a:lvl7pPr>
            <a:lvl8pPr marL="4265316" indent="0" algn="ctr">
              <a:buNone/>
              <a:defRPr>
                <a:solidFill>
                  <a:schemeClr val="tx1">
                    <a:tint val="75000"/>
                  </a:schemeClr>
                </a:solidFill>
              </a:defRPr>
            </a:lvl8pPr>
            <a:lvl9pPr marL="4874647"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a:xfrm>
            <a:off x="4369963" y="389988"/>
            <a:ext cx="7335039" cy="365125"/>
          </a:xfrm>
        </p:spPr>
        <p:txBody>
          <a:bodyPr/>
          <a:lstStyle>
            <a:lvl1pPr>
              <a:defRPr sz="2900" b="0" baseline="0">
                <a:solidFill>
                  <a:schemeClr val="bg1"/>
                </a:solidFill>
              </a:defRPr>
            </a:lvl1pPr>
          </a:lstStyle>
          <a:p>
            <a:r>
              <a:rPr lang="en-US">
                <a:solidFill>
                  <a:prstClr val="white"/>
                </a:solidFill>
              </a:rPr>
              <a:t>‹#›</a:t>
            </a:r>
            <a:endParaRPr lang="en-US" dirty="0">
              <a:solidFill>
                <a:prstClr val="white"/>
              </a:solidFill>
            </a:endParaRPr>
          </a:p>
        </p:txBody>
      </p:sp>
      <p:sp>
        <p:nvSpPr>
          <p:cNvPr id="5" name="Footer Placeholder 4"/>
          <p:cNvSpPr>
            <a:spLocks noGrp="1"/>
          </p:cNvSpPr>
          <p:nvPr>
            <p:ph type="ftr" sz="quarter" idx="11"/>
          </p:nvPr>
        </p:nvSpPr>
        <p:spPr>
          <a:xfrm>
            <a:off x="4286248" y="6356372"/>
            <a:ext cx="6313793" cy="365125"/>
          </a:xfrm>
        </p:spPr>
        <p:txBody>
          <a:bodyPr/>
          <a:lstStyle/>
          <a:p>
            <a:endParaRPr lang="en-US" dirty="0">
              <a:solidFill>
                <a:srgbClr val="333333">
                  <a:lumMod val="60000"/>
                  <a:lumOff val="40000"/>
                </a:srgbClr>
              </a:solidFill>
            </a:endParaRPr>
          </a:p>
        </p:txBody>
      </p:sp>
      <p:sp>
        <p:nvSpPr>
          <p:cNvPr id="6" name="Slide Number Placeholder 5"/>
          <p:cNvSpPr>
            <a:spLocks noGrp="1"/>
          </p:cNvSpPr>
          <p:nvPr>
            <p:ph type="sldNum" sz="quarter" idx="12"/>
          </p:nvPr>
        </p:nvSpPr>
        <p:spPr>
          <a:xfrm>
            <a:off x="11023482" y="6356372"/>
            <a:ext cx="914638" cy="365125"/>
          </a:xfrm>
          <a:prstGeom prst="rect">
            <a:avLst/>
          </a:prstGeom>
        </p:spPr>
        <p:txBody>
          <a:bodyPr vert="horz" lIns="121866" tIns="60936" rIns="121866" bIns="60936" rtlCol="0" anchor="ctr"/>
          <a:lstStyle>
            <a:lvl1pPr marL="0" algn="r" defTabSz="1218662" rtl="0" eaLnBrk="1" fontAlgn="auto" latinLnBrk="0" hangingPunct="1">
              <a:spcBef>
                <a:spcPts val="0"/>
              </a:spcBef>
              <a:spcAft>
                <a:spcPts val="0"/>
              </a:spcAft>
              <a:buClrTx/>
              <a:buFontTx/>
              <a:buNone/>
              <a:defRPr sz="1500" b="1" kern="1200">
                <a:solidFill>
                  <a:schemeClr val="tx2">
                    <a:lumMod val="60000"/>
                    <a:lumOff val="40000"/>
                  </a:schemeClr>
                </a:solidFill>
                <a:latin typeface="+mn-lt"/>
                <a:ea typeface="+mn-ea"/>
                <a:cs typeface="+mn-cs"/>
              </a:defRPr>
            </a:lvl1pPr>
          </a:lstStyle>
          <a:p>
            <a:fld id="{162F1D00-BD13-4404-86B0-79703945A0A7}" type="slidenum">
              <a:rPr lang="en-US" smtClean="0">
                <a:solidFill>
                  <a:srgbClr val="333333">
                    <a:lumMod val="60000"/>
                    <a:lumOff val="40000"/>
                  </a:srgbClr>
                </a:solidFill>
              </a:rPr>
              <a:pPr/>
              <a:t>‹#›</a:t>
            </a:fld>
            <a:endParaRPr lang="en-US" dirty="0">
              <a:solidFill>
                <a:srgbClr val="333333">
                  <a:lumMod val="60000"/>
                  <a:lumOff val="40000"/>
                </a:srgbClr>
              </a:solidFill>
            </a:endParaRPr>
          </a:p>
        </p:txBody>
      </p:sp>
      <p:sp>
        <p:nvSpPr>
          <p:cNvPr id="9" name="Picture Placeholder 8"/>
          <p:cNvSpPr>
            <a:spLocks noGrp="1"/>
          </p:cNvSpPr>
          <p:nvPr>
            <p:ph type="pic" sz="quarter" idx="13"/>
          </p:nvPr>
        </p:nvSpPr>
        <p:spPr>
          <a:xfrm>
            <a:off x="4250418" y="1345899"/>
            <a:ext cx="7531117" cy="2415799"/>
          </a:xfrm>
        </p:spPr>
        <p:txBody>
          <a:bodyPr/>
          <a:lstStyle>
            <a:lvl1pPr>
              <a:buNone/>
              <a:defRPr/>
            </a:lvl1pPr>
          </a:lstStyle>
          <a:p>
            <a:r>
              <a:rPr lang="en-US"/>
              <a:t>Drag picture to placeholder or click icon to add</a:t>
            </a:r>
            <a:endParaRPr/>
          </a:p>
        </p:txBody>
      </p:sp>
      <p:sp>
        <p:nvSpPr>
          <p:cNvPr id="10" name="Rectangle 9"/>
          <p:cNvSpPr/>
          <p:nvPr/>
        </p:nvSpPr>
        <p:spPr>
          <a:xfrm>
            <a:off x="358680" y="268308"/>
            <a:ext cx="243904"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13" name="Rectangle 12"/>
          <p:cNvSpPr/>
          <p:nvPr userDrawn="1"/>
        </p:nvSpPr>
        <p:spPr>
          <a:xfrm>
            <a:off x="9397311" y="21"/>
            <a:ext cx="2797864" cy="755651"/>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lang="en-US" sz="2400" b="0" dirty="0">
              <a:solidFill>
                <a:prstClr val="white"/>
              </a:solidFill>
            </a:endParaRPr>
          </a:p>
        </p:txBody>
      </p:sp>
      <p:sp>
        <p:nvSpPr>
          <p:cNvPr id="12" name="Rectangle 11"/>
          <p:cNvSpPr/>
          <p:nvPr/>
        </p:nvSpPr>
        <p:spPr>
          <a:xfrm>
            <a:off x="4250377" y="268327"/>
            <a:ext cx="7561009" cy="9823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pic>
        <p:nvPicPr>
          <p:cNvPr id="14" name="Picture 13" descr="ONLABLog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3291" y="342903"/>
            <a:ext cx="3336735" cy="907756"/>
          </a:xfrm>
          <a:prstGeom prst="rect">
            <a:avLst/>
          </a:prstGeom>
        </p:spPr>
      </p:pic>
    </p:spTree>
    <p:extLst>
      <p:ext uri="{BB962C8B-B14F-4D97-AF65-F5344CB8AC3E}">
        <p14:creationId xmlns:p14="http://schemas.microsoft.com/office/powerpoint/2010/main" val="2527302151"/>
      </p:ext>
    </p:extLst>
  </p:cSld>
  <p:clrMapOvr>
    <a:masterClrMapping/>
  </p:clrMapOvr>
  <p:hf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7" name="Rectangle 6"/>
          <p:cNvSpPr/>
          <p:nvPr/>
        </p:nvSpPr>
        <p:spPr>
          <a:xfrm>
            <a:off x="359927" y="268288"/>
            <a:ext cx="2195132"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title"/>
          </p:nvPr>
        </p:nvSpPr>
        <p:spPr>
          <a:xfrm>
            <a:off x="2905342" y="268291"/>
            <a:ext cx="8680096" cy="701212"/>
          </a:xfrm>
        </p:spPr>
        <p:txBody>
          <a:bodyPr/>
          <a:lstStyle/>
          <a:p>
            <a:r>
              <a:rPr lang="en-US"/>
              <a:t>Click to edit Master title style</a:t>
            </a:r>
            <a:endParaRPr dirty="0"/>
          </a:p>
        </p:txBody>
      </p:sp>
      <p:sp>
        <p:nvSpPr>
          <p:cNvPr id="3" name="Content Placeholder 2"/>
          <p:cNvSpPr>
            <a:spLocks noGrp="1"/>
          </p:cNvSpPr>
          <p:nvPr>
            <p:ph idx="1"/>
          </p:nvPr>
        </p:nvSpPr>
        <p:spPr>
          <a:xfrm>
            <a:off x="2905342" y="1095541"/>
            <a:ext cx="8680096" cy="5030629"/>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a:xfrm>
            <a:off x="9618648" y="6356372"/>
            <a:ext cx="2337409" cy="365125"/>
          </a:xfrm>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5" name="Footer Placeholder 4"/>
          <p:cNvSpPr>
            <a:spLocks noGrp="1"/>
          </p:cNvSpPr>
          <p:nvPr>
            <p:ph type="ftr" sz="quarter" idx="11"/>
          </p:nvPr>
        </p:nvSpPr>
        <p:spPr>
          <a:xfrm>
            <a:off x="2905320" y="6356372"/>
            <a:ext cx="6570847" cy="365125"/>
          </a:xfrm>
        </p:spPr>
        <p:txBody>
          <a:bodyPr/>
          <a:lstStyle/>
          <a:p>
            <a:endParaRPr lang="en-US" dirty="0">
              <a:solidFill>
                <a:srgbClr val="333333">
                  <a:lumMod val="60000"/>
                  <a:lumOff val="40000"/>
                </a:srgbClr>
              </a:solidFill>
            </a:endParaRPr>
          </a:p>
        </p:txBody>
      </p:sp>
      <p:sp>
        <p:nvSpPr>
          <p:cNvPr id="9" name="Picture Placeholder 8"/>
          <p:cNvSpPr>
            <a:spLocks noGrp="1"/>
          </p:cNvSpPr>
          <p:nvPr>
            <p:ph type="pic" sz="quarter" idx="13"/>
          </p:nvPr>
        </p:nvSpPr>
        <p:spPr>
          <a:xfrm>
            <a:off x="359927" y="1976719"/>
            <a:ext cx="2195132" cy="4625788"/>
          </a:xfrm>
        </p:spPr>
        <p:txBody>
          <a:bodyPr/>
          <a:lstStyle>
            <a:lvl1pPr>
              <a:buNone/>
              <a:defRPr/>
            </a:lvl1pPr>
          </a:lstStyle>
          <a:p>
            <a:r>
              <a:rPr lang="en-US"/>
              <a:t>Drag picture to placeholder or click icon to add</a:t>
            </a:r>
            <a:endParaRPr/>
          </a:p>
        </p:txBody>
      </p:sp>
    </p:spTree>
    <p:extLst>
      <p:ext uri="{BB962C8B-B14F-4D97-AF65-F5344CB8AC3E}">
        <p14:creationId xmlns:p14="http://schemas.microsoft.com/office/powerpoint/2010/main" val="1934567074"/>
      </p:ext>
    </p:extLst>
  </p:cSld>
  <p:clrMapOvr>
    <a:masterClrMapping/>
  </p:clrMapOvr>
  <p:hf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10347992" y="686743"/>
            <a:ext cx="1465812" cy="59315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title"/>
          </p:nvPr>
        </p:nvSpPr>
        <p:spPr>
          <a:xfrm>
            <a:off x="2947169" y="3429024"/>
            <a:ext cx="6623652" cy="1398495"/>
          </a:xfrm>
        </p:spPr>
        <p:txBody>
          <a:bodyPr anchor="b" anchorCtr="0"/>
          <a:lstStyle>
            <a:lvl1pPr algn="r">
              <a:defRPr sz="6100" b="0" cap="none" baseline="0"/>
            </a:lvl1pPr>
          </a:lstStyle>
          <a:p>
            <a:r>
              <a:rPr lang="en-US"/>
              <a:t>Click to edit Master title style</a:t>
            </a:r>
            <a:endParaRPr/>
          </a:p>
        </p:txBody>
      </p:sp>
      <p:sp>
        <p:nvSpPr>
          <p:cNvPr id="3" name="Text Placeholder 2"/>
          <p:cNvSpPr>
            <a:spLocks noGrp="1"/>
          </p:cNvSpPr>
          <p:nvPr>
            <p:ph type="body" idx="1"/>
          </p:nvPr>
        </p:nvSpPr>
        <p:spPr>
          <a:xfrm>
            <a:off x="2947169" y="4824413"/>
            <a:ext cx="6623652" cy="1320800"/>
          </a:xfrm>
        </p:spPr>
        <p:txBody>
          <a:bodyPr anchor="t" anchorCtr="0">
            <a:normAutofit/>
          </a:bodyPr>
          <a:lstStyle>
            <a:lvl1pPr marL="0" indent="0" algn="r">
              <a:spcBef>
                <a:spcPts val="0"/>
              </a:spcBef>
              <a:buNone/>
              <a:defRPr sz="2100">
                <a:solidFill>
                  <a:schemeClr val="tx2"/>
                </a:solidFill>
              </a:defRPr>
            </a:lvl1pPr>
            <a:lvl2pPr marL="609332" indent="0">
              <a:buNone/>
              <a:defRPr sz="2400">
                <a:solidFill>
                  <a:schemeClr val="tx1">
                    <a:tint val="75000"/>
                  </a:schemeClr>
                </a:solidFill>
              </a:defRPr>
            </a:lvl2pPr>
            <a:lvl3pPr marL="1218662" indent="0">
              <a:buNone/>
              <a:defRPr sz="2100">
                <a:solidFill>
                  <a:schemeClr val="tx1">
                    <a:tint val="75000"/>
                  </a:schemeClr>
                </a:solidFill>
              </a:defRPr>
            </a:lvl3pPr>
            <a:lvl4pPr marL="1827994" indent="0">
              <a:buNone/>
              <a:defRPr sz="1900">
                <a:solidFill>
                  <a:schemeClr val="tx1">
                    <a:tint val="75000"/>
                  </a:schemeClr>
                </a:solidFill>
              </a:defRPr>
            </a:lvl4pPr>
            <a:lvl5pPr marL="2437323" indent="0">
              <a:buNone/>
              <a:defRPr sz="1900">
                <a:solidFill>
                  <a:schemeClr val="tx1">
                    <a:tint val="75000"/>
                  </a:schemeClr>
                </a:solidFill>
              </a:defRPr>
            </a:lvl5pPr>
            <a:lvl6pPr marL="3046653" indent="0">
              <a:buNone/>
              <a:defRPr sz="1900">
                <a:solidFill>
                  <a:schemeClr val="tx1">
                    <a:tint val="75000"/>
                  </a:schemeClr>
                </a:solidFill>
              </a:defRPr>
            </a:lvl6pPr>
            <a:lvl7pPr marL="3655984" indent="0">
              <a:buNone/>
              <a:defRPr sz="1900">
                <a:solidFill>
                  <a:schemeClr val="tx1">
                    <a:tint val="75000"/>
                  </a:schemeClr>
                </a:solidFill>
              </a:defRPr>
            </a:lvl7pPr>
            <a:lvl8pPr marL="4265316" indent="0">
              <a:buNone/>
              <a:defRPr sz="1900">
                <a:solidFill>
                  <a:schemeClr val="tx1">
                    <a:tint val="75000"/>
                  </a:schemeClr>
                </a:solidFill>
              </a:defRPr>
            </a:lvl8pPr>
            <a:lvl9pPr marL="487464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418731" y="6356372"/>
            <a:ext cx="2164046" cy="365125"/>
          </a:xfrm>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5" name="Footer Placeholder 4"/>
          <p:cNvSpPr>
            <a:spLocks noGrp="1"/>
          </p:cNvSpPr>
          <p:nvPr>
            <p:ph type="ftr" sz="quarter" idx="11"/>
          </p:nvPr>
        </p:nvSpPr>
        <p:spPr>
          <a:xfrm>
            <a:off x="233143" y="6356372"/>
            <a:ext cx="7083962" cy="365125"/>
          </a:xfrm>
        </p:spPr>
        <p:txBody>
          <a:bodyPr/>
          <a:lstStyle/>
          <a:p>
            <a:endParaRPr lang="en-US" dirty="0">
              <a:solidFill>
                <a:srgbClr val="333333">
                  <a:lumMod val="60000"/>
                  <a:lumOff val="40000"/>
                </a:srgbClr>
              </a:solidFill>
            </a:endParaRPr>
          </a:p>
        </p:txBody>
      </p:sp>
      <p:sp>
        <p:nvSpPr>
          <p:cNvPr id="9" name="Rectangle 8"/>
          <p:cNvSpPr/>
          <p:nvPr userDrawn="1"/>
        </p:nvSpPr>
        <p:spPr>
          <a:xfrm>
            <a:off x="10347992" y="686742"/>
            <a:ext cx="1465812" cy="59315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Tree>
    <p:extLst>
      <p:ext uri="{BB962C8B-B14F-4D97-AF65-F5344CB8AC3E}">
        <p14:creationId xmlns:p14="http://schemas.microsoft.com/office/powerpoint/2010/main" val="40274510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7" name="Rectangle 6"/>
          <p:cNvSpPr/>
          <p:nvPr/>
        </p:nvSpPr>
        <p:spPr>
          <a:xfrm>
            <a:off x="359927" y="4773743"/>
            <a:ext cx="3963432" cy="18445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title"/>
          </p:nvPr>
        </p:nvSpPr>
        <p:spPr>
          <a:xfrm>
            <a:off x="4961764" y="3429024"/>
            <a:ext cx="6623652" cy="1398495"/>
          </a:xfrm>
        </p:spPr>
        <p:txBody>
          <a:bodyPr anchor="b" anchorCtr="0"/>
          <a:lstStyle>
            <a:lvl1pPr algn="r">
              <a:defRPr sz="6100" b="0" cap="none" baseline="0"/>
            </a:lvl1pPr>
          </a:lstStyle>
          <a:p>
            <a:r>
              <a:rPr lang="en-US"/>
              <a:t>Click to edit Master title style</a:t>
            </a:r>
            <a:endParaRPr/>
          </a:p>
        </p:txBody>
      </p:sp>
      <p:sp>
        <p:nvSpPr>
          <p:cNvPr id="3" name="Text Placeholder 2"/>
          <p:cNvSpPr>
            <a:spLocks noGrp="1"/>
          </p:cNvSpPr>
          <p:nvPr>
            <p:ph type="body" idx="1"/>
          </p:nvPr>
        </p:nvSpPr>
        <p:spPr>
          <a:xfrm>
            <a:off x="4961764" y="4824413"/>
            <a:ext cx="6623652" cy="1320800"/>
          </a:xfrm>
        </p:spPr>
        <p:txBody>
          <a:bodyPr anchor="t" anchorCtr="0">
            <a:normAutofit/>
          </a:bodyPr>
          <a:lstStyle>
            <a:lvl1pPr marL="0" indent="0" algn="r">
              <a:spcBef>
                <a:spcPts val="0"/>
              </a:spcBef>
              <a:buNone/>
              <a:defRPr sz="2100">
                <a:solidFill>
                  <a:schemeClr val="tx2"/>
                </a:solidFill>
              </a:defRPr>
            </a:lvl1pPr>
            <a:lvl2pPr marL="609332" indent="0">
              <a:buNone/>
              <a:defRPr sz="2400">
                <a:solidFill>
                  <a:schemeClr val="tx1">
                    <a:tint val="75000"/>
                  </a:schemeClr>
                </a:solidFill>
              </a:defRPr>
            </a:lvl2pPr>
            <a:lvl3pPr marL="1218662" indent="0">
              <a:buNone/>
              <a:defRPr sz="2100">
                <a:solidFill>
                  <a:schemeClr val="tx1">
                    <a:tint val="75000"/>
                  </a:schemeClr>
                </a:solidFill>
              </a:defRPr>
            </a:lvl3pPr>
            <a:lvl4pPr marL="1827994" indent="0">
              <a:buNone/>
              <a:defRPr sz="1900">
                <a:solidFill>
                  <a:schemeClr val="tx1">
                    <a:tint val="75000"/>
                  </a:schemeClr>
                </a:solidFill>
              </a:defRPr>
            </a:lvl4pPr>
            <a:lvl5pPr marL="2437323" indent="0">
              <a:buNone/>
              <a:defRPr sz="1900">
                <a:solidFill>
                  <a:schemeClr val="tx1">
                    <a:tint val="75000"/>
                  </a:schemeClr>
                </a:solidFill>
              </a:defRPr>
            </a:lvl5pPr>
            <a:lvl6pPr marL="3046653" indent="0">
              <a:buNone/>
              <a:defRPr sz="1900">
                <a:solidFill>
                  <a:schemeClr val="tx1">
                    <a:tint val="75000"/>
                  </a:schemeClr>
                </a:solidFill>
              </a:defRPr>
            </a:lvl6pPr>
            <a:lvl7pPr marL="3655984" indent="0">
              <a:buNone/>
              <a:defRPr sz="1900">
                <a:solidFill>
                  <a:schemeClr val="tx1">
                    <a:tint val="75000"/>
                  </a:schemeClr>
                </a:solidFill>
              </a:defRPr>
            </a:lvl7pPr>
            <a:lvl8pPr marL="4265316" indent="0">
              <a:buNone/>
              <a:defRPr sz="1900">
                <a:solidFill>
                  <a:schemeClr val="tx1">
                    <a:tint val="75000"/>
                  </a:schemeClr>
                </a:solidFill>
              </a:defRPr>
            </a:lvl8pPr>
            <a:lvl9pPr marL="4874647" indent="0">
              <a:buNone/>
              <a:defRPr sz="1900">
                <a:solidFill>
                  <a:schemeClr val="tx1">
                    <a:tint val="75000"/>
                  </a:schemeClr>
                </a:solidFill>
              </a:defRPr>
            </a:lvl9pPr>
          </a:lstStyle>
          <a:p>
            <a:pPr lvl="0"/>
            <a:r>
              <a:rPr lang="en-US"/>
              <a:t>Click to edit Master text styles</a:t>
            </a:r>
          </a:p>
        </p:txBody>
      </p:sp>
      <p:sp>
        <p:nvSpPr>
          <p:cNvPr id="9" name="Picture Placeholder 8"/>
          <p:cNvSpPr>
            <a:spLocks noGrp="1"/>
          </p:cNvSpPr>
          <p:nvPr>
            <p:ph type="pic" sz="quarter" idx="13"/>
          </p:nvPr>
        </p:nvSpPr>
        <p:spPr>
          <a:xfrm>
            <a:off x="359926" y="268309"/>
            <a:ext cx="3963432" cy="4438651"/>
          </a:xfrm>
        </p:spPr>
        <p:txBody>
          <a:bodyPr/>
          <a:lstStyle>
            <a:lvl1pPr>
              <a:buNone/>
              <a:defRPr/>
            </a:lvl1pPr>
          </a:lstStyle>
          <a:p>
            <a:r>
              <a:rPr lang="en-US"/>
              <a:t>Drag picture to placeholder or click icon to add</a:t>
            </a:r>
            <a:endParaRPr/>
          </a:p>
        </p:txBody>
      </p:sp>
      <p:sp>
        <p:nvSpPr>
          <p:cNvPr id="8" name="Slide Number Placeholder 5"/>
          <p:cNvSpPr>
            <a:spLocks noGrp="1"/>
          </p:cNvSpPr>
          <p:nvPr>
            <p:ph type="sldNum" sz="quarter" idx="12"/>
          </p:nvPr>
        </p:nvSpPr>
        <p:spPr>
          <a:xfrm>
            <a:off x="11023482" y="6356372"/>
            <a:ext cx="914638" cy="365125"/>
          </a:xfrm>
          <a:prstGeom prst="rect">
            <a:avLst/>
          </a:prstGeom>
        </p:spPr>
        <p:txBody>
          <a:bodyPr vert="horz" lIns="121866" tIns="60936" rIns="121866" bIns="60936" rtlCol="0" anchor="ctr"/>
          <a:lstStyle>
            <a:lvl1pPr marL="0" algn="r" defTabSz="1218662" rtl="0" eaLnBrk="1" fontAlgn="auto" latinLnBrk="0" hangingPunct="1">
              <a:spcBef>
                <a:spcPts val="0"/>
              </a:spcBef>
              <a:spcAft>
                <a:spcPts val="0"/>
              </a:spcAft>
              <a:buClrTx/>
              <a:buFontTx/>
              <a:buNone/>
              <a:defRPr sz="1500" b="1" kern="1200">
                <a:solidFill>
                  <a:schemeClr val="tx2">
                    <a:lumMod val="60000"/>
                    <a:lumOff val="40000"/>
                  </a:schemeClr>
                </a:solidFill>
                <a:latin typeface="+mn-lt"/>
                <a:ea typeface="+mn-ea"/>
                <a:cs typeface="+mn-cs"/>
              </a:defRPr>
            </a:lvl1pPr>
          </a:lstStyle>
          <a:p>
            <a:fld id="{162F1D00-BD13-4404-86B0-79703945A0A7}" type="slidenum">
              <a:rPr lang="en-US" smtClean="0">
                <a:solidFill>
                  <a:srgbClr val="333333">
                    <a:lumMod val="60000"/>
                    <a:lumOff val="40000"/>
                  </a:srgbClr>
                </a:solidFill>
              </a:rPr>
              <a:pPr/>
              <a:t>‹#›</a:t>
            </a:fld>
            <a:endParaRPr lang="en-US" dirty="0">
              <a:solidFill>
                <a:srgbClr val="333333">
                  <a:lumMod val="60000"/>
                  <a:lumOff val="40000"/>
                </a:srgbClr>
              </a:solidFill>
            </a:endParaRPr>
          </a:p>
        </p:txBody>
      </p:sp>
    </p:spTree>
    <p:extLst>
      <p:ext uri="{BB962C8B-B14F-4D97-AF65-F5344CB8AC3E}">
        <p14:creationId xmlns:p14="http://schemas.microsoft.com/office/powerpoint/2010/main" val="2830080994"/>
      </p:ext>
    </p:extLst>
  </p:cSld>
  <p:clrMapOvr>
    <a:masterClrMapping/>
  </p:clrMapOvr>
  <p:hf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10868079" y="616363"/>
            <a:ext cx="95768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title"/>
          </p:nvPr>
        </p:nvSpPr>
        <p:spPr>
          <a:xfrm>
            <a:off x="609787" y="268327"/>
            <a:ext cx="9857768" cy="672127"/>
          </a:xfrm>
        </p:spPr>
        <p:txBody>
          <a:bodyPr/>
          <a:lstStyle/>
          <a:p>
            <a:r>
              <a:rPr lang="en-US"/>
              <a:t>Click to edit Master title style</a:t>
            </a:r>
            <a:endParaRPr dirty="0"/>
          </a:p>
        </p:txBody>
      </p:sp>
      <p:sp>
        <p:nvSpPr>
          <p:cNvPr id="3" name="Content Placeholder 2"/>
          <p:cNvSpPr>
            <a:spLocks noGrp="1"/>
          </p:cNvSpPr>
          <p:nvPr>
            <p:ph sz="half" idx="1"/>
          </p:nvPr>
        </p:nvSpPr>
        <p:spPr>
          <a:xfrm>
            <a:off x="609759" y="1066467"/>
            <a:ext cx="4756118" cy="5059713"/>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Content Placeholder 3"/>
          <p:cNvSpPr>
            <a:spLocks noGrp="1"/>
          </p:cNvSpPr>
          <p:nvPr>
            <p:ph sz="half" idx="2"/>
          </p:nvPr>
        </p:nvSpPr>
        <p:spPr>
          <a:xfrm>
            <a:off x="5711407" y="1066467"/>
            <a:ext cx="4756118" cy="5059713"/>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6" name="Footer Placeholder 5"/>
          <p:cNvSpPr>
            <a:spLocks noGrp="1"/>
          </p:cNvSpPr>
          <p:nvPr>
            <p:ph type="ftr" sz="quarter" idx="11"/>
          </p:nvPr>
        </p:nvSpPr>
        <p:spPr/>
        <p:txBody>
          <a:bodyPr/>
          <a:lstStyle/>
          <a:p>
            <a:endParaRPr lang="en-US" dirty="0">
              <a:solidFill>
                <a:srgbClr val="333333">
                  <a:lumMod val="60000"/>
                  <a:lumOff val="40000"/>
                </a:srgbClr>
              </a:solidFill>
            </a:endParaRPr>
          </a:p>
        </p:txBody>
      </p:sp>
    </p:spTree>
    <p:extLst>
      <p:ext uri="{BB962C8B-B14F-4D97-AF65-F5344CB8AC3E}">
        <p14:creationId xmlns:p14="http://schemas.microsoft.com/office/powerpoint/2010/main" val="93008831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762" y="268309"/>
            <a:ext cx="9853701" cy="633347"/>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609758" y="1026481"/>
            <a:ext cx="4756118" cy="639763"/>
          </a:xfrm>
        </p:spPr>
        <p:txBody>
          <a:bodyPr anchor="b">
            <a:noAutofit/>
          </a:bodyPr>
          <a:lstStyle>
            <a:lvl1pPr marL="0" indent="0" algn="ctr">
              <a:spcBef>
                <a:spcPct val="0"/>
              </a:spcBef>
              <a:buNone/>
              <a:defRPr sz="2700" b="1">
                <a:solidFill>
                  <a:schemeClr val="accent1"/>
                </a:solidFill>
              </a:defRPr>
            </a:lvl1pPr>
            <a:lvl2pPr marL="609332" indent="0">
              <a:buNone/>
              <a:defRPr sz="2700" b="1"/>
            </a:lvl2pPr>
            <a:lvl3pPr marL="1218662" indent="0">
              <a:buNone/>
              <a:defRPr sz="2400" b="1"/>
            </a:lvl3pPr>
            <a:lvl4pPr marL="1827994" indent="0">
              <a:buNone/>
              <a:defRPr sz="2100" b="1"/>
            </a:lvl4pPr>
            <a:lvl5pPr marL="2437323" indent="0">
              <a:buNone/>
              <a:defRPr sz="2100" b="1"/>
            </a:lvl5pPr>
            <a:lvl6pPr marL="3046653" indent="0">
              <a:buNone/>
              <a:defRPr sz="2100" b="1"/>
            </a:lvl6pPr>
            <a:lvl7pPr marL="3655984" indent="0">
              <a:buNone/>
              <a:defRPr sz="2100" b="1"/>
            </a:lvl7pPr>
            <a:lvl8pPr marL="4265316" indent="0">
              <a:buNone/>
              <a:defRPr sz="2100" b="1"/>
            </a:lvl8pPr>
            <a:lvl9pPr marL="4874647" indent="0">
              <a:buNone/>
              <a:defRPr sz="2100" b="1"/>
            </a:lvl9pPr>
          </a:lstStyle>
          <a:p>
            <a:pPr lvl="0"/>
            <a:r>
              <a:rPr lang="en-US"/>
              <a:t>Click to edit Master text styles</a:t>
            </a:r>
          </a:p>
        </p:txBody>
      </p:sp>
      <p:sp>
        <p:nvSpPr>
          <p:cNvPr id="4" name="Content Placeholder 3"/>
          <p:cNvSpPr>
            <a:spLocks noGrp="1"/>
          </p:cNvSpPr>
          <p:nvPr>
            <p:ph sz="half" idx="2"/>
          </p:nvPr>
        </p:nvSpPr>
        <p:spPr>
          <a:xfrm>
            <a:off x="609759" y="1764491"/>
            <a:ext cx="4756118" cy="4361672"/>
          </a:xfrm>
        </p:spPr>
        <p:txBody>
          <a:bodyPr>
            <a:normAutofit/>
          </a:bodyPr>
          <a:lstStyle>
            <a:lvl1pPr>
              <a:defRPr sz="2400"/>
            </a:lvl1pPr>
            <a:lvl2pPr>
              <a:defRPr sz="2400"/>
            </a:lvl2pPr>
            <a:lvl3pPr>
              <a:defRPr sz="2400"/>
            </a:lvl3pPr>
            <a:lvl4pPr>
              <a:defRPr sz="2400"/>
            </a:lvl4pPr>
            <a:lvl5pPr>
              <a:defRPr sz="24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Text Placeholder 4"/>
          <p:cNvSpPr>
            <a:spLocks noGrp="1"/>
          </p:cNvSpPr>
          <p:nvPr>
            <p:ph type="body" sz="quarter" idx="3"/>
          </p:nvPr>
        </p:nvSpPr>
        <p:spPr>
          <a:xfrm>
            <a:off x="5707339" y="1026481"/>
            <a:ext cx="4756118" cy="639763"/>
          </a:xfrm>
        </p:spPr>
        <p:txBody>
          <a:bodyPr anchor="b">
            <a:noAutofit/>
          </a:bodyPr>
          <a:lstStyle>
            <a:lvl1pPr marL="0" indent="0" algn="ctr">
              <a:spcBef>
                <a:spcPct val="0"/>
              </a:spcBef>
              <a:buNone/>
              <a:defRPr sz="2700" b="1">
                <a:solidFill>
                  <a:schemeClr val="accent1"/>
                </a:solidFill>
              </a:defRPr>
            </a:lvl1pPr>
            <a:lvl2pPr marL="609332" indent="0">
              <a:buNone/>
              <a:defRPr sz="2700" b="1"/>
            </a:lvl2pPr>
            <a:lvl3pPr marL="1218662" indent="0">
              <a:buNone/>
              <a:defRPr sz="2400" b="1"/>
            </a:lvl3pPr>
            <a:lvl4pPr marL="1827994" indent="0">
              <a:buNone/>
              <a:defRPr sz="2100" b="1"/>
            </a:lvl4pPr>
            <a:lvl5pPr marL="2437323" indent="0">
              <a:buNone/>
              <a:defRPr sz="2100" b="1"/>
            </a:lvl5pPr>
            <a:lvl6pPr marL="3046653" indent="0">
              <a:buNone/>
              <a:defRPr sz="2100" b="1"/>
            </a:lvl6pPr>
            <a:lvl7pPr marL="3655984" indent="0">
              <a:buNone/>
              <a:defRPr sz="2100" b="1"/>
            </a:lvl7pPr>
            <a:lvl8pPr marL="4265316" indent="0">
              <a:buNone/>
              <a:defRPr sz="2100" b="1"/>
            </a:lvl8pPr>
            <a:lvl9pPr marL="48746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5707341" y="1764491"/>
            <a:ext cx="4756118" cy="4361672"/>
          </a:xfrm>
        </p:spPr>
        <p:txBody>
          <a:bodyPr>
            <a:normAutofit/>
          </a:bodyPr>
          <a:lstStyle>
            <a:lvl1pPr>
              <a:defRPr sz="2400"/>
            </a:lvl1pPr>
            <a:lvl2pPr>
              <a:defRPr sz="2400"/>
            </a:lvl2pPr>
            <a:lvl3pPr>
              <a:defRPr sz="2400"/>
            </a:lvl3pPr>
            <a:lvl4pPr>
              <a:defRPr sz="2400"/>
            </a:lvl4pPr>
            <a:lvl5pPr>
              <a:defRPr sz="24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7" name="Date Placeholder 6"/>
          <p:cNvSpPr>
            <a:spLocks noGrp="1"/>
          </p:cNvSpPr>
          <p:nvPr>
            <p:ph type="dt" sz="half" idx="10"/>
          </p:nvPr>
        </p:nvSpPr>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8" name="Footer Placeholder 7"/>
          <p:cNvSpPr>
            <a:spLocks noGrp="1"/>
          </p:cNvSpPr>
          <p:nvPr>
            <p:ph type="ftr" sz="quarter" idx="11"/>
          </p:nvPr>
        </p:nvSpPr>
        <p:spPr/>
        <p:txBody>
          <a:bodyPr/>
          <a:lstStyle/>
          <a:p>
            <a:endParaRPr lang="en-US" dirty="0">
              <a:solidFill>
                <a:srgbClr val="333333">
                  <a:lumMod val="60000"/>
                  <a:lumOff val="40000"/>
                </a:srgbClr>
              </a:solidFill>
            </a:endParaRPr>
          </a:p>
        </p:txBody>
      </p:sp>
      <p:sp>
        <p:nvSpPr>
          <p:cNvPr id="11" name="Rectangle 10"/>
          <p:cNvSpPr/>
          <p:nvPr userDrawn="1"/>
        </p:nvSpPr>
        <p:spPr>
          <a:xfrm>
            <a:off x="10868079" y="891940"/>
            <a:ext cx="95768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Tree>
    <p:extLst>
      <p:ext uri="{BB962C8B-B14F-4D97-AF65-F5344CB8AC3E}">
        <p14:creationId xmlns:p14="http://schemas.microsoft.com/office/powerpoint/2010/main" val="242900609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8" name="Rectangle 7"/>
          <p:cNvSpPr/>
          <p:nvPr/>
        </p:nvSpPr>
        <p:spPr>
          <a:xfrm>
            <a:off x="10868079" y="891940"/>
            <a:ext cx="95768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title"/>
          </p:nvPr>
        </p:nvSpPr>
        <p:spPr>
          <a:xfrm>
            <a:off x="609783" y="268291"/>
            <a:ext cx="9857768" cy="623652"/>
          </a:xfrm>
        </p:spPr>
        <p:txBody>
          <a:bodyPr/>
          <a:lstStyle/>
          <a:p>
            <a:r>
              <a:rPr lang="en-US"/>
              <a:t>Click to edit Master title style</a:t>
            </a:r>
            <a:endParaRPr/>
          </a:p>
        </p:txBody>
      </p:sp>
      <p:sp>
        <p:nvSpPr>
          <p:cNvPr id="3" name="Content Placeholder 2"/>
          <p:cNvSpPr>
            <a:spLocks noGrp="1"/>
          </p:cNvSpPr>
          <p:nvPr>
            <p:ph sz="half" idx="1"/>
          </p:nvPr>
        </p:nvSpPr>
        <p:spPr>
          <a:xfrm>
            <a:off x="603437" y="1031793"/>
            <a:ext cx="9864119" cy="2477819"/>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6" name="Footer Placeholder 5"/>
          <p:cNvSpPr>
            <a:spLocks noGrp="1"/>
          </p:cNvSpPr>
          <p:nvPr>
            <p:ph type="ftr" sz="quarter" idx="11"/>
          </p:nvPr>
        </p:nvSpPr>
        <p:spPr/>
        <p:txBody>
          <a:bodyPr/>
          <a:lstStyle/>
          <a:p>
            <a:endParaRPr lang="en-US" dirty="0">
              <a:solidFill>
                <a:srgbClr val="333333">
                  <a:lumMod val="60000"/>
                  <a:lumOff val="40000"/>
                </a:srgbClr>
              </a:solidFill>
            </a:endParaRPr>
          </a:p>
        </p:txBody>
      </p:sp>
      <p:sp>
        <p:nvSpPr>
          <p:cNvPr id="7" name="Slide Number Placeholder 6"/>
          <p:cNvSpPr>
            <a:spLocks noGrp="1"/>
          </p:cNvSpPr>
          <p:nvPr>
            <p:ph type="sldNum" sz="quarter" idx="12"/>
          </p:nvPr>
        </p:nvSpPr>
        <p:spPr>
          <a:xfrm>
            <a:off x="11011530" y="984688"/>
            <a:ext cx="675517" cy="365125"/>
          </a:xfrm>
          <a:prstGeom prst="rect">
            <a:avLst/>
          </a:prstGeom>
        </p:spPr>
        <p:txBody>
          <a:bodyPr lIns="121866" tIns="60936" rIns="121866" bIns="60936"/>
          <a:lstStyle>
            <a:lvl1pPr defTabSz="609332" fontAlgn="auto">
              <a:spcBef>
                <a:spcPts val="0"/>
              </a:spcBef>
              <a:spcAft>
                <a:spcPts val="0"/>
              </a:spcAft>
              <a:buClrTx/>
              <a:buFontTx/>
              <a:buNone/>
              <a:defRPr>
                <a:solidFill>
                  <a:schemeClr val="bg1"/>
                </a:solidFill>
              </a:defRPr>
            </a:lvl1pPr>
          </a:lstStyle>
          <a:p>
            <a:fld id="{162F1D00-BD13-4404-86B0-79703945A0A7}" type="slidenum">
              <a:rPr lang="en-US" b="0" smtClean="0">
                <a:solidFill>
                  <a:prstClr val="white"/>
                </a:solidFill>
                <a:latin typeface="Calibri"/>
                <a:ea typeface="+mn-ea"/>
              </a:rPr>
              <a:pPr/>
              <a:t>‹#›</a:t>
            </a:fld>
            <a:endParaRPr lang="en-US" b="0" dirty="0">
              <a:solidFill>
                <a:prstClr val="white"/>
              </a:solidFill>
              <a:latin typeface="Calibri"/>
              <a:ea typeface="+mn-ea"/>
            </a:endParaRPr>
          </a:p>
        </p:txBody>
      </p:sp>
      <p:sp>
        <p:nvSpPr>
          <p:cNvPr id="9" name="Content Placeholder 2"/>
          <p:cNvSpPr>
            <a:spLocks noGrp="1"/>
          </p:cNvSpPr>
          <p:nvPr>
            <p:ph sz="half" idx="13"/>
          </p:nvPr>
        </p:nvSpPr>
        <p:spPr>
          <a:xfrm>
            <a:off x="609797" y="3655053"/>
            <a:ext cx="9864119" cy="2490199"/>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Tree>
    <p:extLst>
      <p:ext uri="{BB962C8B-B14F-4D97-AF65-F5344CB8AC3E}">
        <p14:creationId xmlns:p14="http://schemas.microsoft.com/office/powerpoint/2010/main" val="1195811887"/>
      </p:ext>
    </p:extLst>
  </p:cSld>
  <p:clrMapOvr>
    <a:masterClrMapping/>
  </p:clrMapOvr>
  <p:hf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a:xfrm>
            <a:off x="609783" y="914400"/>
            <a:ext cx="9857768" cy="1143000"/>
          </a:xfrm>
        </p:spPr>
        <p:txBody>
          <a:bodyPr/>
          <a:lstStyle/>
          <a:p>
            <a:r>
              <a:rPr lang="en-US"/>
              <a:t>Click to edit Master title style</a:t>
            </a:r>
            <a:endParaRPr/>
          </a:p>
        </p:txBody>
      </p:sp>
      <p:sp>
        <p:nvSpPr>
          <p:cNvPr id="3" name="Content Placeholder 2"/>
          <p:cNvSpPr>
            <a:spLocks noGrp="1"/>
          </p:cNvSpPr>
          <p:nvPr>
            <p:ph sz="half" idx="1"/>
          </p:nvPr>
        </p:nvSpPr>
        <p:spPr>
          <a:xfrm>
            <a:off x="5711407" y="2214563"/>
            <a:ext cx="4756118" cy="1920240"/>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6" name="Footer Placeholder 5"/>
          <p:cNvSpPr>
            <a:spLocks noGrp="1"/>
          </p:cNvSpPr>
          <p:nvPr>
            <p:ph type="ftr" sz="quarter" idx="11"/>
          </p:nvPr>
        </p:nvSpPr>
        <p:spPr/>
        <p:txBody>
          <a:bodyPr/>
          <a:lstStyle/>
          <a:p>
            <a:endParaRPr lang="en-US" dirty="0">
              <a:solidFill>
                <a:srgbClr val="333333">
                  <a:lumMod val="60000"/>
                  <a:lumOff val="40000"/>
                </a:srgbClr>
              </a:solidFill>
            </a:endParaRPr>
          </a:p>
        </p:txBody>
      </p:sp>
      <p:sp>
        <p:nvSpPr>
          <p:cNvPr id="9" name="Content Placeholder 2"/>
          <p:cNvSpPr>
            <a:spLocks noGrp="1"/>
          </p:cNvSpPr>
          <p:nvPr>
            <p:ph sz="half" idx="13"/>
          </p:nvPr>
        </p:nvSpPr>
        <p:spPr>
          <a:xfrm>
            <a:off x="5711407" y="4224973"/>
            <a:ext cx="4756118" cy="1920240"/>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10" name="Content Placeholder 2"/>
          <p:cNvSpPr>
            <a:spLocks noGrp="1"/>
          </p:cNvSpPr>
          <p:nvPr>
            <p:ph sz="half" idx="14"/>
          </p:nvPr>
        </p:nvSpPr>
        <p:spPr>
          <a:xfrm>
            <a:off x="609759" y="2214563"/>
            <a:ext cx="4756118" cy="3911600"/>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11" name="Rectangle 10"/>
          <p:cNvSpPr/>
          <p:nvPr userDrawn="1"/>
        </p:nvSpPr>
        <p:spPr>
          <a:xfrm>
            <a:off x="10868079" y="891940"/>
            <a:ext cx="95768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12" name="Slide Number Placeholder 6"/>
          <p:cNvSpPr>
            <a:spLocks noGrp="1"/>
          </p:cNvSpPr>
          <p:nvPr>
            <p:ph type="sldNum" sz="quarter" idx="12"/>
          </p:nvPr>
        </p:nvSpPr>
        <p:spPr>
          <a:xfrm>
            <a:off x="11011530" y="984688"/>
            <a:ext cx="675517" cy="365125"/>
          </a:xfrm>
          <a:prstGeom prst="rect">
            <a:avLst/>
          </a:prstGeom>
        </p:spPr>
        <p:txBody>
          <a:bodyPr lIns="121866" tIns="60936" rIns="121866" bIns="60936"/>
          <a:lstStyle>
            <a:lvl1pPr defTabSz="609332" fontAlgn="auto">
              <a:spcBef>
                <a:spcPts val="0"/>
              </a:spcBef>
              <a:spcAft>
                <a:spcPts val="0"/>
              </a:spcAft>
              <a:buClrTx/>
              <a:buFontTx/>
              <a:buNone/>
              <a:defRPr>
                <a:solidFill>
                  <a:schemeClr val="bg1"/>
                </a:solidFill>
              </a:defRPr>
            </a:lvl1pPr>
          </a:lstStyle>
          <a:p>
            <a:fld id="{162F1D00-BD13-4404-86B0-79703945A0A7}" type="slidenum">
              <a:rPr lang="en-US" b="0" smtClean="0">
                <a:solidFill>
                  <a:prstClr val="white"/>
                </a:solidFill>
                <a:latin typeface="Calibri"/>
                <a:ea typeface="+mn-ea"/>
              </a:rPr>
              <a:pPr/>
              <a:t>‹#›</a:t>
            </a:fld>
            <a:endParaRPr lang="en-US" b="0" dirty="0">
              <a:solidFill>
                <a:prstClr val="white"/>
              </a:solidFill>
              <a:latin typeface="Calibri"/>
              <a:ea typeface="+mn-ea"/>
            </a:endParaRPr>
          </a:p>
        </p:txBody>
      </p:sp>
    </p:spTree>
    <p:extLst>
      <p:ext uri="{BB962C8B-B14F-4D97-AF65-F5344CB8AC3E}">
        <p14:creationId xmlns:p14="http://schemas.microsoft.com/office/powerpoint/2010/main" val="3356244770"/>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5912" y="260383"/>
            <a:ext cx="11092105" cy="539751"/>
          </a:xfrm>
          <a:prstGeom prst="rect">
            <a:avLst/>
          </a:prstGeom>
        </p:spPr>
        <p:txBody>
          <a:bodyPr lIns="91361" tIns="45680" rIns="91361" bIns="45680"/>
          <a:lstStyle/>
          <a:p>
            <a:r>
              <a:rPr lang="zh-CN" altLang="en-US"/>
              <a:t>单击此处编辑母版标题样式</a:t>
            </a:r>
          </a:p>
        </p:txBody>
      </p:sp>
      <p:sp>
        <p:nvSpPr>
          <p:cNvPr id="3" name="Rectangle 10"/>
          <p:cNvSpPr>
            <a:spLocks noGrp="1" noChangeArrowheads="1"/>
          </p:cNvSpPr>
          <p:nvPr>
            <p:ph type="dt" sz="half" idx="10"/>
          </p:nvPr>
        </p:nvSpPr>
        <p:spPr>
          <a:xfrm>
            <a:off x="8483696" y="6489727"/>
            <a:ext cx="688659" cy="156967"/>
          </a:xfrm>
          <a:prstGeom prst="rect">
            <a:avLst/>
          </a:prstGeom>
          <a:ln/>
        </p:spPr>
        <p:txBody>
          <a:bodyPr lIns="91361" tIns="45680" rIns="91361" bIns="45680"/>
          <a:lstStyle>
            <a:lvl1pPr>
              <a:defRPr/>
            </a:lvl1pPr>
          </a:lstStyle>
          <a:p>
            <a:pPr>
              <a:buClrTx/>
              <a:buFontTx/>
              <a:buNone/>
              <a:defRPr/>
            </a:pPr>
            <a:r>
              <a:rPr lang="de-DE" altLang="zh-CN">
                <a:solidFill>
                  <a:srgbClr val="000000"/>
                </a:solidFill>
                <a:latin typeface="Arial" pitchFamily="34" charset="0"/>
              </a:rPr>
              <a:t>Page </a:t>
            </a:r>
            <a:fld id="{474F06BD-4024-4D54-AE9D-8C5333DEF8AE}" type="slidenum">
              <a:rPr lang="de-DE" altLang="zh-CN">
                <a:solidFill>
                  <a:srgbClr val="000000"/>
                </a:solidFill>
                <a:latin typeface="Arial" pitchFamily="34" charset="0"/>
              </a:rPr>
              <a:pPr>
                <a:buClrTx/>
                <a:buFontTx/>
                <a:buNone/>
                <a:defRPr/>
              </a:pPr>
              <a:t>‹#›</a:t>
            </a:fld>
            <a:endParaRPr lang="en-GB" altLang="zh-CN">
              <a:solidFill>
                <a:srgbClr val="000000"/>
              </a:solidFill>
              <a:latin typeface="Arial" pitchFamily="34" charset="0"/>
            </a:endParaRPr>
          </a:p>
        </p:txBody>
      </p:sp>
    </p:spTree>
    <p:extLst>
      <p:ext uri="{BB962C8B-B14F-4D97-AF65-F5344CB8AC3E}">
        <p14:creationId xmlns:p14="http://schemas.microsoft.com/office/powerpoint/2010/main" val="295432243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a:xfrm>
            <a:off x="609783" y="268326"/>
            <a:ext cx="9857768" cy="604263"/>
          </a:xfrm>
        </p:spPr>
        <p:txBody>
          <a:bodyPr/>
          <a:lstStyle/>
          <a:p>
            <a:r>
              <a:rPr lang="en-US"/>
              <a:t>Click to edit Master title style</a:t>
            </a:r>
            <a:endParaRPr/>
          </a:p>
        </p:txBody>
      </p:sp>
      <p:sp>
        <p:nvSpPr>
          <p:cNvPr id="3" name="Content Placeholder 2"/>
          <p:cNvSpPr>
            <a:spLocks noGrp="1"/>
          </p:cNvSpPr>
          <p:nvPr>
            <p:ph sz="half" idx="1"/>
          </p:nvPr>
        </p:nvSpPr>
        <p:spPr>
          <a:xfrm>
            <a:off x="5711406" y="1041505"/>
            <a:ext cx="4756118" cy="2487513"/>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6" name="Footer Placeholder 5"/>
          <p:cNvSpPr>
            <a:spLocks noGrp="1"/>
          </p:cNvSpPr>
          <p:nvPr>
            <p:ph type="ftr" sz="quarter" idx="11"/>
          </p:nvPr>
        </p:nvSpPr>
        <p:spPr/>
        <p:txBody>
          <a:bodyPr/>
          <a:lstStyle/>
          <a:p>
            <a:endParaRPr lang="en-US" dirty="0">
              <a:solidFill>
                <a:srgbClr val="333333">
                  <a:lumMod val="60000"/>
                  <a:lumOff val="40000"/>
                </a:srgbClr>
              </a:solidFill>
            </a:endParaRPr>
          </a:p>
        </p:txBody>
      </p:sp>
      <p:sp>
        <p:nvSpPr>
          <p:cNvPr id="9" name="Content Placeholder 2"/>
          <p:cNvSpPr>
            <a:spLocks noGrp="1"/>
          </p:cNvSpPr>
          <p:nvPr>
            <p:ph sz="half" idx="13"/>
          </p:nvPr>
        </p:nvSpPr>
        <p:spPr>
          <a:xfrm>
            <a:off x="5711407" y="3674405"/>
            <a:ext cx="4756118" cy="2470808"/>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11" name="Content Placeholder 2"/>
          <p:cNvSpPr>
            <a:spLocks noGrp="1"/>
          </p:cNvSpPr>
          <p:nvPr>
            <p:ph sz="half" idx="14"/>
          </p:nvPr>
        </p:nvSpPr>
        <p:spPr>
          <a:xfrm>
            <a:off x="609758" y="1041505"/>
            <a:ext cx="4756118" cy="2487513"/>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12" name="Content Placeholder 2"/>
          <p:cNvSpPr>
            <a:spLocks noGrp="1"/>
          </p:cNvSpPr>
          <p:nvPr>
            <p:ph sz="half" idx="15"/>
          </p:nvPr>
        </p:nvSpPr>
        <p:spPr>
          <a:xfrm>
            <a:off x="609759" y="3674405"/>
            <a:ext cx="4756118" cy="2470808"/>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10" name="Rectangle 9"/>
          <p:cNvSpPr/>
          <p:nvPr userDrawn="1"/>
        </p:nvSpPr>
        <p:spPr>
          <a:xfrm>
            <a:off x="10868079" y="891940"/>
            <a:ext cx="95768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13" name="Slide Number Placeholder 6"/>
          <p:cNvSpPr>
            <a:spLocks noGrp="1"/>
          </p:cNvSpPr>
          <p:nvPr>
            <p:ph type="sldNum" sz="quarter" idx="12"/>
          </p:nvPr>
        </p:nvSpPr>
        <p:spPr>
          <a:xfrm>
            <a:off x="11011530" y="984688"/>
            <a:ext cx="675517" cy="365125"/>
          </a:xfrm>
          <a:prstGeom prst="rect">
            <a:avLst/>
          </a:prstGeom>
        </p:spPr>
        <p:txBody>
          <a:bodyPr lIns="121866" tIns="60936" rIns="121866" bIns="60936"/>
          <a:lstStyle>
            <a:lvl1pPr defTabSz="609332" fontAlgn="auto">
              <a:spcBef>
                <a:spcPts val="0"/>
              </a:spcBef>
              <a:spcAft>
                <a:spcPts val="0"/>
              </a:spcAft>
              <a:buClrTx/>
              <a:buFontTx/>
              <a:buNone/>
              <a:defRPr>
                <a:solidFill>
                  <a:schemeClr val="bg1"/>
                </a:solidFill>
              </a:defRPr>
            </a:lvl1pPr>
          </a:lstStyle>
          <a:p>
            <a:fld id="{162F1D00-BD13-4404-86B0-79703945A0A7}" type="slidenum">
              <a:rPr lang="en-US" b="0" smtClean="0">
                <a:solidFill>
                  <a:prstClr val="white"/>
                </a:solidFill>
                <a:latin typeface="Calibri"/>
                <a:ea typeface="+mn-ea"/>
              </a:rPr>
              <a:pPr/>
              <a:t>‹#›</a:t>
            </a:fld>
            <a:endParaRPr lang="en-US" b="0" dirty="0">
              <a:solidFill>
                <a:prstClr val="white"/>
              </a:solidFill>
              <a:latin typeface="Calibri"/>
              <a:ea typeface="+mn-ea"/>
            </a:endParaRPr>
          </a:p>
        </p:txBody>
      </p:sp>
    </p:spTree>
    <p:extLst>
      <p:ext uri="{BB962C8B-B14F-4D97-AF65-F5344CB8AC3E}">
        <p14:creationId xmlns:p14="http://schemas.microsoft.com/office/powerpoint/2010/main" val="3701786581"/>
      </p:ext>
    </p:extLst>
  </p:cSld>
  <p:clrMapOvr>
    <a:masterClrMapping/>
  </p:clrMapOvr>
  <p:hf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r>
              <a:rPr lang="en-US">
                <a:solidFill>
                  <a:srgbClr val="333333">
                    <a:lumMod val="60000"/>
                    <a:lumOff val="40000"/>
                  </a:srgbClr>
                </a:solidFill>
              </a:rPr>
              <a:t>‹#›</a:t>
            </a:r>
          </a:p>
        </p:txBody>
      </p:sp>
      <p:sp>
        <p:nvSpPr>
          <p:cNvPr id="4" name="Footer Placeholder 3"/>
          <p:cNvSpPr>
            <a:spLocks noGrp="1"/>
          </p:cNvSpPr>
          <p:nvPr>
            <p:ph type="ftr" sz="quarter" idx="11"/>
          </p:nvPr>
        </p:nvSpPr>
        <p:spPr/>
        <p:txBody>
          <a:bodyPr/>
          <a:lstStyle/>
          <a:p>
            <a:endParaRPr lang="en-US" dirty="0">
              <a:solidFill>
                <a:srgbClr val="333333">
                  <a:lumMod val="60000"/>
                  <a:lumOff val="40000"/>
                </a:srgbClr>
              </a:solidFill>
            </a:endParaRPr>
          </a:p>
        </p:txBody>
      </p:sp>
      <p:sp>
        <p:nvSpPr>
          <p:cNvPr id="7" name="Rectangle 6"/>
          <p:cNvSpPr/>
          <p:nvPr userDrawn="1"/>
        </p:nvSpPr>
        <p:spPr>
          <a:xfrm>
            <a:off x="10868079" y="891940"/>
            <a:ext cx="95768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Tree>
    <p:extLst>
      <p:ext uri="{BB962C8B-B14F-4D97-AF65-F5344CB8AC3E}">
        <p14:creationId xmlns:p14="http://schemas.microsoft.com/office/powerpoint/2010/main" val="28524884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solidFill>
                  <a:srgbClr val="333333">
                    <a:lumMod val="60000"/>
                    <a:lumOff val="40000"/>
                  </a:srgbClr>
                </a:solidFill>
              </a:rPr>
              <a:t>‹#›</a:t>
            </a:r>
          </a:p>
        </p:txBody>
      </p:sp>
      <p:sp>
        <p:nvSpPr>
          <p:cNvPr id="3" name="Footer Placeholder 2"/>
          <p:cNvSpPr>
            <a:spLocks noGrp="1"/>
          </p:cNvSpPr>
          <p:nvPr>
            <p:ph type="ftr" sz="quarter" idx="11"/>
          </p:nvPr>
        </p:nvSpPr>
        <p:spPr/>
        <p:txBody>
          <a:bodyPr/>
          <a:lstStyle/>
          <a:p>
            <a:endParaRPr lang="en-US" dirty="0">
              <a:solidFill>
                <a:srgbClr val="333333">
                  <a:lumMod val="60000"/>
                  <a:lumOff val="40000"/>
                </a:srgbClr>
              </a:solidFill>
            </a:endParaRPr>
          </a:p>
        </p:txBody>
      </p:sp>
      <p:sp>
        <p:nvSpPr>
          <p:cNvPr id="10" name="Rectangle 9"/>
          <p:cNvSpPr/>
          <p:nvPr userDrawn="1"/>
        </p:nvSpPr>
        <p:spPr>
          <a:xfrm>
            <a:off x="10868079" y="891940"/>
            <a:ext cx="95768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Tree>
    <p:extLst>
      <p:ext uri="{BB962C8B-B14F-4D97-AF65-F5344CB8AC3E}">
        <p14:creationId xmlns:p14="http://schemas.microsoft.com/office/powerpoint/2010/main" val="260401743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3" name="Footer Placeholder 2"/>
          <p:cNvSpPr>
            <a:spLocks noGrp="1"/>
          </p:cNvSpPr>
          <p:nvPr>
            <p:ph type="ftr" sz="quarter" idx="11"/>
          </p:nvPr>
        </p:nvSpPr>
        <p:spPr/>
        <p:txBody>
          <a:bodyPr/>
          <a:lstStyle/>
          <a:p>
            <a:endParaRPr lang="en-US" dirty="0">
              <a:solidFill>
                <a:srgbClr val="333333">
                  <a:lumMod val="60000"/>
                  <a:lumOff val="40000"/>
                </a:srgbClr>
              </a:solidFill>
            </a:endParaRPr>
          </a:p>
        </p:txBody>
      </p:sp>
    </p:spTree>
    <p:extLst>
      <p:ext uri="{BB962C8B-B14F-4D97-AF65-F5344CB8AC3E}">
        <p14:creationId xmlns:p14="http://schemas.microsoft.com/office/powerpoint/2010/main" val="163330442"/>
      </p:ext>
    </p:extLst>
  </p:cSld>
  <p:clrMapOvr>
    <a:masterClrMapping/>
  </p:clrMapOvr>
  <p:hf hdr="0" ftr="0" dt="0"/>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758" y="995083"/>
            <a:ext cx="4756118" cy="1035424"/>
          </a:xfrm>
        </p:spPr>
        <p:txBody>
          <a:bodyPr anchor="b"/>
          <a:lstStyle>
            <a:lvl1pPr algn="l">
              <a:defRPr sz="3700" b="0"/>
            </a:lvl1pPr>
          </a:lstStyle>
          <a:p>
            <a:r>
              <a:rPr lang="en-US"/>
              <a:t>Click to edit Master title style</a:t>
            </a:r>
            <a:endParaRPr/>
          </a:p>
        </p:txBody>
      </p:sp>
      <p:sp>
        <p:nvSpPr>
          <p:cNvPr id="3" name="Content Placeholder 2"/>
          <p:cNvSpPr>
            <a:spLocks noGrp="1"/>
          </p:cNvSpPr>
          <p:nvPr>
            <p:ph idx="1"/>
          </p:nvPr>
        </p:nvSpPr>
        <p:spPr>
          <a:xfrm>
            <a:off x="6351056" y="990601"/>
            <a:ext cx="4756118" cy="5135563"/>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Text Placeholder 3"/>
          <p:cNvSpPr>
            <a:spLocks noGrp="1"/>
          </p:cNvSpPr>
          <p:nvPr>
            <p:ph type="body" sz="half" idx="2"/>
          </p:nvPr>
        </p:nvSpPr>
        <p:spPr>
          <a:xfrm>
            <a:off x="609758" y="2057421"/>
            <a:ext cx="4756118" cy="3657601"/>
          </a:xfrm>
        </p:spPr>
        <p:txBody>
          <a:bodyPr>
            <a:normAutofit/>
          </a:bodyPr>
          <a:lstStyle>
            <a:lvl1pPr marL="0" indent="0">
              <a:spcBef>
                <a:spcPts val="800"/>
              </a:spcBef>
              <a:buNone/>
              <a:defRPr sz="2100"/>
            </a:lvl1pPr>
            <a:lvl2pPr marL="609332" indent="0">
              <a:buNone/>
              <a:defRPr sz="1600"/>
            </a:lvl2pPr>
            <a:lvl3pPr marL="1218662" indent="0">
              <a:buNone/>
              <a:defRPr sz="1300"/>
            </a:lvl3pPr>
            <a:lvl4pPr marL="1827994" indent="0">
              <a:buNone/>
              <a:defRPr sz="1200"/>
            </a:lvl4pPr>
            <a:lvl5pPr marL="2437323" indent="0">
              <a:buNone/>
              <a:defRPr sz="1200"/>
            </a:lvl5pPr>
            <a:lvl6pPr marL="3046653" indent="0">
              <a:buNone/>
              <a:defRPr sz="1200"/>
            </a:lvl6pPr>
            <a:lvl7pPr marL="3655984" indent="0">
              <a:buNone/>
              <a:defRPr sz="1200"/>
            </a:lvl7pPr>
            <a:lvl8pPr marL="4265316" indent="0">
              <a:buNone/>
              <a:defRPr sz="1200"/>
            </a:lvl8pPr>
            <a:lvl9pPr marL="48746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6" name="Footer Placeholder 5"/>
          <p:cNvSpPr>
            <a:spLocks noGrp="1"/>
          </p:cNvSpPr>
          <p:nvPr>
            <p:ph type="ftr" sz="quarter" idx="11"/>
          </p:nvPr>
        </p:nvSpPr>
        <p:spPr/>
        <p:txBody>
          <a:bodyPr/>
          <a:lstStyle/>
          <a:p>
            <a:endParaRPr lang="en-US" dirty="0">
              <a:solidFill>
                <a:srgbClr val="333333">
                  <a:lumMod val="60000"/>
                  <a:lumOff val="40000"/>
                </a:srgbClr>
              </a:solidFill>
            </a:endParaRPr>
          </a:p>
        </p:txBody>
      </p:sp>
      <p:sp>
        <p:nvSpPr>
          <p:cNvPr id="9" name="Rectangle 8"/>
          <p:cNvSpPr/>
          <p:nvPr userDrawn="1"/>
        </p:nvSpPr>
        <p:spPr>
          <a:xfrm>
            <a:off x="10868079" y="891940"/>
            <a:ext cx="95768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Tree>
    <p:extLst>
      <p:ext uri="{BB962C8B-B14F-4D97-AF65-F5344CB8AC3E}">
        <p14:creationId xmlns:p14="http://schemas.microsoft.com/office/powerpoint/2010/main" val="238350803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758" y="995083"/>
            <a:ext cx="4756118" cy="1035424"/>
          </a:xfrm>
        </p:spPr>
        <p:txBody>
          <a:bodyPr anchor="b"/>
          <a:lstStyle>
            <a:lvl1pPr algn="l">
              <a:defRPr sz="3700" b="0"/>
            </a:lvl1pPr>
          </a:lstStyle>
          <a:p>
            <a:r>
              <a:rPr lang="en-US"/>
              <a:t>Click to edit Master title style</a:t>
            </a:r>
            <a:endParaRPr/>
          </a:p>
        </p:txBody>
      </p:sp>
      <p:sp>
        <p:nvSpPr>
          <p:cNvPr id="4" name="Text Placeholder 3"/>
          <p:cNvSpPr>
            <a:spLocks noGrp="1"/>
          </p:cNvSpPr>
          <p:nvPr>
            <p:ph type="body" sz="half" idx="2"/>
          </p:nvPr>
        </p:nvSpPr>
        <p:spPr>
          <a:xfrm>
            <a:off x="609758" y="2057421"/>
            <a:ext cx="4756118" cy="3657601"/>
          </a:xfrm>
        </p:spPr>
        <p:txBody>
          <a:bodyPr>
            <a:normAutofit/>
          </a:bodyPr>
          <a:lstStyle>
            <a:lvl1pPr marL="0" indent="0">
              <a:spcBef>
                <a:spcPts val="800"/>
              </a:spcBef>
              <a:buNone/>
              <a:defRPr sz="2100"/>
            </a:lvl1pPr>
            <a:lvl2pPr marL="609332" indent="0">
              <a:buNone/>
              <a:defRPr sz="1600"/>
            </a:lvl2pPr>
            <a:lvl3pPr marL="1218662" indent="0">
              <a:buNone/>
              <a:defRPr sz="1300"/>
            </a:lvl3pPr>
            <a:lvl4pPr marL="1827994" indent="0">
              <a:buNone/>
              <a:defRPr sz="1200"/>
            </a:lvl4pPr>
            <a:lvl5pPr marL="2437323" indent="0">
              <a:buNone/>
              <a:defRPr sz="1200"/>
            </a:lvl5pPr>
            <a:lvl6pPr marL="3046653" indent="0">
              <a:buNone/>
              <a:defRPr sz="1200"/>
            </a:lvl6pPr>
            <a:lvl7pPr marL="3655984" indent="0">
              <a:buNone/>
              <a:defRPr sz="1200"/>
            </a:lvl7pPr>
            <a:lvl8pPr marL="4265316" indent="0">
              <a:buNone/>
              <a:defRPr sz="1200"/>
            </a:lvl8pPr>
            <a:lvl9pPr marL="4874647" indent="0">
              <a:buNone/>
              <a:defRPr sz="1200"/>
            </a:lvl9pPr>
          </a:lstStyle>
          <a:p>
            <a:pPr lvl="0"/>
            <a:r>
              <a:rPr lang="en-US"/>
              <a:t>Click to edit Master text styles</a:t>
            </a:r>
          </a:p>
        </p:txBody>
      </p:sp>
      <p:sp>
        <p:nvSpPr>
          <p:cNvPr id="6" name="Footer Placeholder 5"/>
          <p:cNvSpPr>
            <a:spLocks noGrp="1"/>
          </p:cNvSpPr>
          <p:nvPr>
            <p:ph type="ftr" sz="quarter" idx="11"/>
          </p:nvPr>
        </p:nvSpPr>
        <p:spPr>
          <a:xfrm>
            <a:off x="233146" y="6356372"/>
            <a:ext cx="5153059" cy="365125"/>
          </a:xfrm>
        </p:spPr>
        <p:txBody>
          <a:bodyPr numCol="2"/>
          <a:lstStyle/>
          <a:p>
            <a:endParaRPr lang="en-US" dirty="0">
              <a:solidFill>
                <a:srgbClr val="333333">
                  <a:lumMod val="60000"/>
                  <a:lumOff val="40000"/>
                </a:srgbClr>
              </a:solidFill>
            </a:endParaRPr>
          </a:p>
        </p:txBody>
      </p:sp>
      <p:sp>
        <p:nvSpPr>
          <p:cNvPr id="10" name="Picture Placeholder 9"/>
          <p:cNvSpPr>
            <a:spLocks noGrp="1"/>
          </p:cNvSpPr>
          <p:nvPr>
            <p:ph type="pic" sz="quarter" idx="13"/>
          </p:nvPr>
        </p:nvSpPr>
        <p:spPr>
          <a:xfrm>
            <a:off x="6348664" y="1580459"/>
            <a:ext cx="5463438" cy="5021969"/>
          </a:xfrm>
        </p:spPr>
        <p:txBody>
          <a:bodyPr/>
          <a:lstStyle>
            <a:lvl1pPr>
              <a:buNone/>
              <a:defRPr/>
            </a:lvl1pPr>
          </a:lstStyle>
          <a:p>
            <a:r>
              <a:rPr lang="en-US"/>
              <a:t>Drag picture to placeholder or click icon to add</a:t>
            </a:r>
            <a:endParaRPr/>
          </a:p>
        </p:txBody>
      </p:sp>
      <p:sp>
        <p:nvSpPr>
          <p:cNvPr id="9" name="Rectangle 8"/>
          <p:cNvSpPr/>
          <p:nvPr userDrawn="1"/>
        </p:nvSpPr>
        <p:spPr>
          <a:xfrm>
            <a:off x="6348666" y="891940"/>
            <a:ext cx="5487829"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11" name="Rectangle 10"/>
          <p:cNvSpPr/>
          <p:nvPr userDrawn="1"/>
        </p:nvSpPr>
        <p:spPr>
          <a:xfrm>
            <a:off x="10868079" y="891940"/>
            <a:ext cx="95768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Tree>
    <p:extLst>
      <p:ext uri="{BB962C8B-B14F-4D97-AF65-F5344CB8AC3E}">
        <p14:creationId xmlns:p14="http://schemas.microsoft.com/office/powerpoint/2010/main" val="33023436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8" name="Rectangle 7"/>
          <p:cNvSpPr/>
          <p:nvPr/>
        </p:nvSpPr>
        <p:spPr>
          <a:xfrm>
            <a:off x="9624894" y="891943"/>
            <a:ext cx="2186512" cy="3015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title"/>
          </p:nvPr>
        </p:nvSpPr>
        <p:spPr>
          <a:xfrm>
            <a:off x="611878" y="4267221"/>
            <a:ext cx="8638249" cy="566739"/>
          </a:xfrm>
        </p:spPr>
        <p:txBody>
          <a:bodyPr anchor="b"/>
          <a:lstStyle>
            <a:lvl1pPr algn="l">
              <a:defRPr sz="3700" b="0"/>
            </a:lvl1pPr>
          </a:lstStyle>
          <a:p>
            <a:r>
              <a:rPr lang="en-US"/>
              <a:t>Click to edit Master title style</a:t>
            </a:r>
            <a:endParaRPr/>
          </a:p>
        </p:txBody>
      </p:sp>
      <p:sp>
        <p:nvSpPr>
          <p:cNvPr id="3" name="Picture Placeholder 2"/>
          <p:cNvSpPr>
            <a:spLocks noGrp="1"/>
          </p:cNvSpPr>
          <p:nvPr>
            <p:ph type="pic" idx="1"/>
          </p:nvPr>
        </p:nvSpPr>
        <p:spPr>
          <a:xfrm>
            <a:off x="359930" y="268288"/>
            <a:ext cx="9146381" cy="3639312"/>
          </a:xfrm>
        </p:spPr>
        <p:txBody>
          <a:bodyPr/>
          <a:lstStyle>
            <a:lvl1pPr marL="0" indent="0">
              <a:buNone/>
              <a:defRPr sz="4300"/>
            </a:lvl1pPr>
            <a:lvl2pPr marL="609332" indent="0">
              <a:buNone/>
              <a:defRPr sz="3700"/>
            </a:lvl2pPr>
            <a:lvl3pPr marL="1218662" indent="0">
              <a:buNone/>
              <a:defRPr sz="3200"/>
            </a:lvl3pPr>
            <a:lvl4pPr marL="1827994" indent="0">
              <a:buNone/>
              <a:defRPr sz="2700"/>
            </a:lvl4pPr>
            <a:lvl5pPr marL="2437323" indent="0">
              <a:buNone/>
              <a:defRPr sz="2700"/>
            </a:lvl5pPr>
            <a:lvl6pPr marL="3046653" indent="0">
              <a:buNone/>
              <a:defRPr sz="2700"/>
            </a:lvl6pPr>
            <a:lvl7pPr marL="3655984" indent="0">
              <a:buNone/>
              <a:defRPr sz="2700"/>
            </a:lvl7pPr>
            <a:lvl8pPr marL="4265316" indent="0">
              <a:buNone/>
              <a:defRPr sz="2700"/>
            </a:lvl8pPr>
            <a:lvl9pPr marL="4874647" indent="0">
              <a:buNone/>
              <a:defRPr sz="2700"/>
            </a:lvl9pPr>
          </a:lstStyle>
          <a:p>
            <a:r>
              <a:rPr lang="en-US"/>
              <a:t>Drag picture to placeholder or click icon to add</a:t>
            </a:r>
            <a:endParaRPr/>
          </a:p>
        </p:txBody>
      </p:sp>
      <p:sp>
        <p:nvSpPr>
          <p:cNvPr id="4" name="Text Placeholder 3"/>
          <p:cNvSpPr>
            <a:spLocks noGrp="1"/>
          </p:cNvSpPr>
          <p:nvPr>
            <p:ph type="body" sz="half" idx="2"/>
          </p:nvPr>
        </p:nvSpPr>
        <p:spPr>
          <a:xfrm>
            <a:off x="611881" y="4840979"/>
            <a:ext cx="8636131" cy="1304271"/>
          </a:xfrm>
        </p:spPr>
        <p:txBody>
          <a:bodyPr>
            <a:normAutofit/>
          </a:bodyPr>
          <a:lstStyle>
            <a:lvl1pPr marL="0" indent="0">
              <a:spcBef>
                <a:spcPts val="0"/>
              </a:spcBef>
              <a:buNone/>
              <a:defRPr sz="2100"/>
            </a:lvl1pPr>
            <a:lvl2pPr marL="609332" indent="0">
              <a:buNone/>
              <a:defRPr sz="1600"/>
            </a:lvl2pPr>
            <a:lvl3pPr marL="1218662" indent="0">
              <a:buNone/>
              <a:defRPr sz="1300"/>
            </a:lvl3pPr>
            <a:lvl4pPr marL="1827994" indent="0">
              <a:buNone/>
              <a:defRPr sz="1200"/>
            </a:lvl4pPr>
            <a:lvl5pPr marL="2437323" indent="0">
              <a:buNone/>
              <a:defRPr sz="1200"/>
            </a:lvl5pPr>
            <a:lvl6pPr marL="3046653" indent="0">
              <a:buNone/>
              <a:defRPr sz="1200"/>
            </a:lvl6pPr>
            <a:lvl7pPr marL="3655984" indent="0">
              <a:buNone/>
              <a:defRPr sz="1200"/>
            </a:lvl7pPr>
            <a:lvl8pPr marL="4265316" indent="0">
              <a:buNone/>
              <a:defRPr sz="1200"/>
            </a:lvl8pPr>
            <a:lvl9pPr marL="48746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6" name="Footer Placeholder 5"/>
          <p:cNvSpPr>
            <a:spLocks noGrp="1"/>
          </p:cNvSpPr>
          <p:nvPr>
            <p:ph type="ftr" sz="quarter" idx="11"/>
          </p:nvPr>
        </p:nvSpPr>
        <p:spPr/>
        <p:txBody>
          <a:bodyPr/>
          <a:lstStyle/>
          <a:p>
            <a:endParaRPr lang="en-US" dirty="0">
              <a:solidFill>
                <a:srgbClr val="333333">
                  <a:lumMod val="60000"/>
                  <a:lumOff val="40000"/>
                </a:srgbClr>
              </a:solidFill>
            </a:endParaRPr>
          </a:p>
        </p:txBody>
      </p:sp>
    </p:spTree>
    <p:extLst>
      <p:ext uri="{BB962C8B-B14F-4D97-AF65-F5344CB8AC3E}">
        <p14:creationId xmlns:p14="http://schemas.microsoft.com/office/powerpoint/2010/main" val="2433538962"/>
      </p:ext>
    </p:extLst>
  </p:cSld>
  <p:clrMapOvr>
    <a:masterClrMapping/>
  </p:clrMapOvr>
  <p:hf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10850163" y="891943"/>
            <a:ext cx="961265" cy="3015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title"/>
          </p:nvPr>
        </p:nvSpPr>
        <p:spPr>
          <a:xfrm>
            <a:off x="611878" y="4267221"/>
            <a:ext cx="8638249" cy="566739"/>
          </a:xfrm>
        </p:spPr>
        <p:txBody>
          <a:bodyPr anchor="b"/>
          <a:lstStyle>
            <a:lvl1pPr algn="l">
              <a:defRPr sz="3700" b="0"/>
            </a:lvl1pPr>
          </a:lstStyle>
          <a:p>
            <a:r>
              <a:rPr lang="en-US"/>
              <a:t>Click to edit Master title style</a:t>
            </a:r>
            <a:endParaRPr/>
          </a:p>
        </p:txBody>
      </p:sp>
      <p:sp>
        <p:nvSpPr>
          <p:cNvPr id="3" name="Picture Placeholder 2"/>
          <p:cNvSpPr>
            <a:spLocks noGrp="1"/>
          </p:cNvSpPr>
          <p:nvPr>
            <p:ph type="pic" idx="1"/>
          </p:nvPr>
        </p:nvSpPr>
        <p:spPr>
          <a:xfrm>
            <a:off x="359926" y="268288"/>
            <a:ext cx="4010012" cy="3639312"/>
          </a:xfrm>
        </p:spPr>
        <p:txBody>
          <a:bodyPr>
            <a:normAutofit/>
          </a:bodyPr>
          <a:lstStyle>
            <a:lvl1pPr marL="0" indent="0">
              <a:buNone/>
              <a:defRPr sz="3700"/>
            </a:lvl1pPr>
            <a:lvl2pPr marL="609332" indent="0">
              <a:buNone/>
              <a:defRPr sz="3700"/>
            </a:lvl2pPr>
            <a:lvl3pPr marL="1218662" indent="0">
              <a:buNone/>
              <a:defRPr sz="3200"/>
            </a:lvl3pPr>
            <a:lvl4pPr marL="1827994" indent="0">
              <a:buNone/>
              <a:defRPr sz="2700"/>
            </a:lvl4pPr>
            <a:lvl5pPr marL="2437323" indent="0">
              <a:buNone/>
              <a:defRPr sz="2700"/>
            </a:lvl5pPr>
            <a:lvl6pPr marL="3046653" indent="0">
              <a:buNone/>
              <a:defRPr sz="2700"/>
            </a:lvl6pPr>
            <a:lvl7pPr marL="3655984" indent="0">
              <a:buNone/>
              <a:defRPr sz="2700"/>
            </a:lvl7pPr>
            <a:lvl8pPr marL="4265316" indent="0">
              <a:buNone/>
              <a:defRPr sz="2700"/>
            </a:lvl8pPr>
            <a:lvl9pPr marL="4874647" indent="0">
              <a:buNone/>
              <a:defRPr sz="2700"/>
            </a:lvl9pPr>
          </a:lstStyle>
          <a:p>
            <a:r>
              <a:rPr lang="en-US"/>
              <a:t>Drag picture to placeholder or click icon to add</a:t>
            </a:r>
            <a:endParaRPr/>
          </a:p>
        </p:txBody>
      </p:sp>
      <p:sp>
        <p:nvSpPr>
          <p:cNvPr id="4" name="Text Placeholder 3"/>
          <p:cNvSpPr>
            <a:spLocks noGrp="1"/>
          </p:cNvSpPr>
          <p:nvPr>
            <p:ph type="body" sz="half" idx="2"/>
          </p:nvPr>
        </p:nvSpPr>
        <p:spPr>
          <a:xfrm>
            <a:off x="611881" y="4840979"/>
            <a:ext cx="8636131" cy="1304271"/>
          </a:xfrm>
        </p:spPr>
        <p:txBody>
          <a:bodyPr>
            <a:normAutofit/>
          </a:bodyPr>
          <a:lstStyle>
            <a:lvl1pPr marL="0" indent="0">
              <a:spcBef>
                <a:spcPts val="0"/>
              </a:spcBef>
              <a:buNone/>
              <a:defRPr sz="2100"/>
            </a:lvl1pPr>
            <a:lvl2pPr marL="609332" indent="0">
              <a:buNone/>
              <a:defRPr sz="1600"/>
            </a:lvl2pPr>
            <a:lvl3pPr marL="1218662" indent="0">
              <a:buNone/>
              <a:defRPr sz="1300"/>
            </a:lvl3pPr>
            <a:lvl4pPr marL="1827994" indent="0">
              <a:buNone/>
              <a:defRPr sz="1200"/>
            </a:lvl4pPr>
            <a:lvl5pPr marL="2437323" indent="0">
              <a:buNone/>
              <a:defRPr sz="1200"/>
            </a:lvl5pPr>
            <a:lvl6pPr marL="3046653" indent="0">
              <a:buNone/>
              <a:defRPr sz="1200"/>
            </a:lvl6pPr>
            <a:lvl7pPr marL="3655984" indent="0">
              <a:buNone/>
              <a:defRPr sz="1200"/>
            </a:lvl7pPr>
            <a:lvl8pPr marL="4265316" indent="0">
              <a:buNone/>
              <a:defRPr sz="1200"/>
            </a:lvl8pPr>
            <a:lvl9pPr marL="48746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6" name="Footer Placeholder 5"/>
          <p:cNvSpPr>
            <a:spLocks noGrp="1"/>
          </p:cNvSpPr>
          <p:nvPr>
            <p:ph type="ftr" sz="quarter" idx="11"/>
          </p:nvPr>
        </p:nvSpPr>
        <p:spPr/>
        <p:txBody>
          <a:bodyPr/>
          <a:lstStyle/>
          <a:p>
            <a:endParaRPr lang="en-US" dirty="0">
              <a:solidFill>
                <a:srgbClr val="333333">
                  <a:lumMod val="60000"/>
                  <a:lumOff val="40000"/>
                </a:srgbClr>
              </a:solidFill>
            </a:endParaRPr>
          </a:p>
        </p:txBody>
      </p:sp>
      <p:sp>
        <p:nvSpPr>
          <p:cNvPr id="10" name="Picture Placeholder 2"/>
          <p:cNvSpPr>
            <a:spLocks noGrp="1"/>
          </p:cNvSpPr>
          <p:nvPr>
            <p:ph type="pic" idx="13"/>
          </p:nvPr>
        </p:nvSpPr>
        <p:spPr>
          <a:xfrm>
            <a:off x="4471564" y="268326"/>
            <a:ext cx="6270950" cy="1775665"/>
          </a:xfrm>
        </p:spPr>
        <p:txBody>
          <a:bodyPr>
            <a:normAutofit/>
          </a:bodyPr>
          <a:lstStyle>
            <a:lvl1pPr marL="0" indent="0">
              <a:buNone/>
              <a:defRPr sz="3700"/>
            </a:lvl1pPr>
            <a:lvl2pPr marL="609332" indent="0">
              <a:buNone/>
              <a:defRPr sz="3700"/>
            </a:lvl2pPr>
            <a:lvl3pPr marL="1218662" indent="0">
              <a:buNone/>
              <a:defRPr sz="3200"/>
            </a:lvl3pPr>
            <a:lvl4pPr marL="1827994" indent="0">
              <a:buNone/>
              <a:defRPr sz="2700"/>
            </a:lvl4pPr>
            <a:lvl5pPr marL="2437323" indent="0">
              <a:buNone/>
              <a:defRPr sz="2700"/>
            </a:lvl5pPr>
            <a:lvl6pPr marL="3046653" indent="0">
              <a:buNone/>
              <a:defRPr sz="2700"/>
            </a:lvl6pPr>
            <a:lvl7pPr marL="3655984" indent="0">
              <a:buNone/>
              <a:defRPr sz="2700"/>
            </a:lvl7pPr>
            <a:lvl8pPr marL="4265316" indent="0">
              <a:buNone/>
              <a:defRPr sz="2700"/>
            </a:lvl8pPr>
            <a:lvl9pPr marL="4874647" indent="0">
              <a:buNone/>
              <a:defRPr sz="2700"/>
            </a:lvl9pPr>
          </a:lstStyle>
          <a:p>
            <a:r>
              <a:rPr lang="en-US"/>
              <a:t>Drag picture to placeholder or click icon to add</a:t>
            </a:r>
            <a:endParaRPr/>
          </a:p>
        </p:txBody>
      </p:sp>
      <p:sp>
        <p:nvSpPr>
          <p:cNvPr id="11" name="Picture Placeholder 2"/>
          <p:cNvSpPr>
            <a:spLocks noGrp="1"/>
          </p:cNvSpPr>
          <p:nvPr>
            <p:ph type="pic" idx="14"/>
          </p:nvPr>
        </p:nvSpPr>
        <p:spPr>
          <a:xfrm>
            <a:off x="4471564" y="2131974"/>
            <a:ext cx="3073184" cy="1775665"/>
          </a:xfrm>
        </p:spPr>
        <p:txBody>
          <a:bodyPr>
            <a:noAutofit/>
          </a:bodyPr>
          <a:lstStyle>
            <a:lvl1pPr marL="0" indent="0">
              <a:buNone/>
              <a:defRPr sz="2700"/>
            </a:lvl1pPr>
            <a:lvl2pPr marL="609332" indent="0">
              <a:buNone/>
              <a:defRPr sz="3700"/>
            </a:lvl2pPr>
            <a:lvl3pPr marL="1218662" indent="0">
              <a:buNone/>
              <a:defRPr sz="3200"/>
            </a:lvl3pPr>
            <a:lvl4pPr marL="1827994" indent="0">
              <a:buNone/>
              <a:defRPr sz="2700"/>
            </a:lvl4pPr>
            <a:lvl5pPr marL="2437323" indent="0">
              <a:buNone/>
              <a:defRPr sz="2700"/>
            </a:lvl5pPr>
            <a:lvl6pPr marL="3046653" indent="0">
              <a:buNone/>
              <a:defRPr sz="2700"/>
            </a:lvl6pPr>
            <a:lvl7pPr marL="3655984" indent="0">
              <a:buNone/>
              <a:defRPr sz="2700"/>
            </a:lvl7pPr>
            <a:lvl8pPr marL="4265316" indent="0">
              <a:buNone/>
              <a:defRPr sz="2700"/>
            </a:lvl8pPr>
            <a:lvl9pPr marL="4874647" indent="0">
              <a:buNone/>
              <a:defRPr sz="2700"/>
            </a:lvl9pPr>
          </a:lstStyle>
          <a:p>
            <a:r>
              <a:rPr lang="en-US"/>
              <a:t>Drag picture to placeholder or click icon to add</a:t>
            </a:r>
            <a:endParaRPr/>
          </a:p>
        </p:txBody>
      </p:sp>
      <p:sp>
        <p:nvSpPr>
          <p:cNvPr id="12" name="Picture Placeholder 2"/>
          <p:cNvSpPr>
            <a:spLocks noGrp="1"/>
          </p:cNvSpPr>
          <p:nvPr>
            <p:ph type="pic" idx="15"/>
          </p:nvPr>
        </p:nvSpPr>
        <p:spPr>
          <a:xfrm>
            <a:off x="7669330" y="2131974"/>
            <a:ext cx="3073184" cy="1775665"/>
          </a:xfrm>
        </p:spPr>
        <p:txBody>
          <a:bodyPr>
            <a:noAutofit/>
          </a:bodyPr>
          <a:lstStyle>
            <a:lvl1pPr marL="0" indent="0">
              <a:buNone/>
              <a:defRPr sz="2700"/>
            </a:lvl1pPr>
            <a:lvl2pPr marL="609332" indent="0">
              <a:buNone/>
              <a:defRPr sz="3700"/>
            </a:lvl2pPr>
            <a:lvl3pPr marL="1218662" indent="0">
              <a:buNone/>
              <a:defRPr sz="3200"/>
            </a:lvl3pPr>
            <a:lvl4pPr marL="1827994" indent="0">
              <a:buNone/>
              <a:defRPr sz="2700"/>
            </a:lvl4pPr>
            <a:lvl5pPr marL="2437323" indent="0">
              <a:buNone/>
              <a:defRPr sz="2700"/>
            </a:lvl5pPr>
            <a:lvl6pPr marL="3046653" indent="0">
              <a:buNone/>
              <a:defRPr sz="2700"/>
            </a:lvl6pPr>
            <a:lvl7pPr marL="3655984" indent="0">
              <a:buNone/>
              <a:defRPr sz="2700"/>
            </a:lvl7pPr>
            <a:lvl8pPr marL="4265316" indent="0">
              <a:buNone/>
              <a:defRPr sz="2700"/>
            </a:lvl8pPr>
            <a:lvl9pPr marL="4874647" indent="0">
              <a:buNone/>
              <a:defRPr sz="2700"/>
            </a:lvl9pPr>
          </a:lstStyle>
          <a:p>
            <a:r>
              <a:rPr lang="en-US"/>
              <a:t>Drag picture to placeholder or click icon to add</a:t>
            </a:r>
            <a:endParaRPr/>
          </a:p>
        </p:txBody>
      </p:sp>
    </p:spTree>
    <p:extLst>
      <p:ext uri="{BB962C8B-B14F-4D97-AF65-F5344CB8AC3E}">
        <p14:creationId xmlns:p14="http://schemas.microsoft.com/office/powerpoint/2010/main" val="588894099"/>
      </p:ext>
    </p:extLst>
  </p:cSld>
  <p:clrMapOvr>
    <a:masterClrMapping/>
  </p:clrMapOvr>
  <p:hf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5" name="Footer Placeholder 4"/>
          <p:cNvSpPr>
            <a:spLocks noGrp="1"/>
          </p:cNvSpPr>
          <p:nvPr>
            <p:ph type="ftr" sz="quarter" idx="11"/>
          </p:nvPr>
        </p:nvSpPr>
        <p:spPr/>
        <p:txBody>
          <a:bodyPr/>
          <a:lstStyle/>
          <a:p>
            <a:endParaRPr lang="en-US" dirty="0">
              <a:solidFill>
                <a:srgbClr val="333333">
                  <a:lumMod val="60000"/>
                  <a:lumOff val="40000"/>
                </a:srgbClr>
              </a:solidFill>
            </a:endParaRPr>
          </a:p>
        </p:txBody>
      </p:sp>
    </p:spTree>
    <p:extLst>
      <p:ext uri="{BB962C8B-B14F-4D97-AF65-F5344CB8AC3E}">
        <p14:creationId xmlns:p14="http://schemas.microsoft.com/office/powerpoint/2010/main" val="346726945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8643039" y="155399"/>
            <a:ext cx="95768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Vertical Title 1"/>
          <p:cNvSpPr>
            <a:spLocks noGrp="1"/>
          </p:cNvSpPr>
          <p:nvPr>
            <p:ph type="title" orient="vert"/>
          </p:nvPr>
        </p:nvSpPr>
        <p:spPr>
          <a:xfrm>
            <a:off x="10061048" y="1035426"/>
            <a:ext cx="1763519" cy="5090739"/>
          </a:xfrm>
        </p:spPr>
        <p:txBody>
          <a:bodyPr vert="eaVert" anchor="t" anchorCtr="0"/>
          <a:lstStyle/>
          <a:p>
            <a:r>
              <a:rPr lang="en-US"/>
              <a:t>Click to edit Master title style</a:t>
            </a:r>
            <a:endParaRPr/>
          </a:p>
        </p:txBody>
      </p:sp>
      <p:sp>
        <p:nvSpPr>
          <p:cNvPr id="3" name="Vertical Text Placeholder 2"/>
          <p:cNvSpPr>
            <a:spLocks noGrp="1"/>
          </p:cNvSpPr>
          <p:nvPr>
            <p:ph type="body" orient="vert" idx="1"/>
          </p:nvPr>
        </p:nvSpPr>
        <p:spPr>
          <a:xfrm>
            <a:off x="609796" y="1035426"/>
            <a:ext cx="9242055" cy="5109789"/>
          </a:xfrm>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5" name="Footer Placeholder 4"/>
          <p:cNvSpPr>
            <a:spLocks noGrp="1"/>
          </p:cNvSpPr>
          <p:nvPr>
            <p:ph type="ftr" sz="quarter" idx="11"/>
          </p:nvPr>
        </p:nvSpPr>
        <p:spPr/>
        <p:txBody>
          <a:bodyPr/>
          <a:lstStyle/>
          <a:p>
            <a:endParaRPr lang="en-US" dirty="0">
              <a:solidFill>
                <a:srgbClr val="333333">
                  <a:lumMod val="60000"/>
                  <a:lumOff val="40000"/>
                </a:srgbClr>
              </a:solidFill>
            </a:endParaRPr>
          </a:p>
        </p:txBody>
      </p:sp>
    </p:spTree>
    <p:extLst>
      <p:ext uri="{BB962C8B-B14F-4D97-AF65-F5344CB8AC3E}">
        <p14:creationId xmlns:p14="http://schemas.microsoft.com/office/powerpoint/2010/main" val="2209705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4" y="336815"/>
            <a:ext cx="10457620" cy="759668"/>
          </a:xfrm>
          <a:prstGeom prst="rect">
            <a:avLst/>
          </a:prstGeom>
          <a:noFill/>
          <a:ln w="9525" algn="ctr">
            <a:noFill/>
            <a:miter lim="800000"/>
            <a:headEnd/>
            <a:tailEnd/>
          </a:ln>
          <a:effectLst/>
        </p:spPr>
        <p:txBody>
          <a:bodyPr vert="horz" wrap="square" lIns="91353" tIns="45676" rIns="91353" bIns="45676"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a:t>HEADLINE TEXT TO BE PLACED</a:t>
            </a:r>
            <a:endParaRPr lang="zh-CN" altLang="en-US" dirty="0"/>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609759" y="274637"/>
            <a:ext cx="10975658" cy="1143000"/>
          </a:xfrm>
          <a:prstGeom prst="rect">
            <a:avLst/>
          </a:prstGeom>
          <a:noFill/>
          <a:ln>
            <a:noFill/>
          </a:ln>
        </p:spPr>
        <p:txBody>
          <a:bodyPr lIns="121846" tIns="121846" rIns="121846" bIns="121846"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r>
              <a:rPr lang="en-US"/>
              <a:t>Click to edit Master title style</a:t>
            </a:r>
            <a:endParaRPr/>
          </a:p>
        </p:txBody>
      </p:sp>
      <p:sp>
        <p:nvSpPr>
          <p:cNvPr id="12" name="Shape 12"/>
          <p:cNvSpPr txBox="1">
            <a:spLocks noGrp="1"/>
          </p:cNvSpPr>
          <p:nvPr>
            <p:ph type="body" idx="1"/>
          </p:nvPr>
        </p:nvSpPr>
        <p:spPr>
          <a:xfrm>
            <a:off x="609759" y="1600203"/>
            <a:ext cx="10975658" cy="4967572"/>
          </a:xfrm>
          <a:prstGeom prst="rect">
            <a:avLst/>
          </a:prstGeom>
          <a:noFill/>
          <a:ln>
            <a:noFill/>
          </a:ln>
        </p:spPr>
        <p:txBody>
          <a:bodyPr lIns="121846" tIns="121846" rIns="121846" bIns="121846"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pPr lvl="0"/>
            <a:r>
              <a:rPr lang="en-US"/>
              <a:t>Click to edit Master text styles</a:t>
            </a:r>
          </a:p>
        </p:txBody>
      </p:sp>
    </p:spTree>
    <p:extLst>
      <p:ext uri="{BB962C8B-B14F-4D97-AF65-F5344CB8AC3E}">
        <p14:creationId xmlns:p14="http://schemas.microsoft.com/office/powerpoint/2010/main" val="52797387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22"/>
        <p:cNvGrpSpPr/>
        <p:nvPr/>
      </p:nvGrpSpPr>
      <p:grpSpPr>
        <a:xfrm>
          <a:off x="0" y="0"/>
          <a:ext cx="0" cy="0"/>
          <a:chOff x="0" y="0"/>
          <a:chExt cx="0" cy="0"/>
        </a:xfrm>
      </p:grpSpPr>
      <p:sp>
        <p:nvSpPr>
          <p:cNvPr id="23" name="Shape 23"/>
          <p:cNvSpPr/>
          <p:nvPr/>
        </p:nvSpPr>
        <p:spPr>
          <a:xfrm>
            <a:off x="346696" y="365700"/>
            <a:ext cx="11501828" cy="6126600"/>
          </a:xfrm>
          <a:custGeom>
            <a:avLst/>
            <a:gdLst/>
            <a:ahLst/>
            <a:cxnLst/>
            <a:rect l="0" t="0" r="0" b="0"/>
            <a:pathLst>
              <a:path w="344965" h="183798" extrusionOk="0">
                <a:moveTo>
                  <a:pt x="114070" y="38"/>
                </a:moveTo>
                <a:lnTo>
                  <a:pt x="0" y="0"/>
                </a:lnTo>
                <a:lnTo>
                  <a:pt x="0" y="183798"/>
                </a:lnTo>
                <a:lnTo>
                  <a:pt x="344965" y="183798"/>
                </a:lnTo>
                <a:lnTo>
                  <a:pt x="344965" y="0"/>
                </a:lnTo>
                <a:lnTo>
                  <a:pt x="231506" y="0"/>
                </a:lnTo>
              </a:path>
            </a:pathLst>
          </a:custGeom>
          <a:noFill/>
          <a:ln w="76200" cap="flat">
            <a:solidFill>
              <a:srgbClr val="FF9E00"/>
            </a:solidFill>
            <a:prstDash val="solid"/>
            <a:miter/>
            <a:headEnd type="none" w="lg" len="lg"/>
            <a:tailEnd type="none" w="lg" len="lg"/>
          </a:ln>
        </p:spPr>
      </p:sp>
      <p:sp>
        <p:nvSpPr>
          <p:cNvPr id="24" name="Shape 24"/>
          <p:cNvSpPr txBox="1">
            <a:spLocks noGrp="1"/>
          </p:cNvSpPr>
          <p:nvPr>
            <p:ph type="title"/>
          </p:nvPr>
        </p:nvSpPr>
        <p:spPr>
          <a:xfrm>
            <a:off x="4323326" y="122130"/>
            <a:ext cx="3548524" cy="978399"/>
          </a:xfrm>
          <a:prstGeom prst="rect">
            <a:avLst/>
          </a:prstGeom>
        </p:spPr>
        <p:txBody>
          <a:bodyPr lIns="121835" tIns="121835" rIns="121835" bIns="12183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r>
              <a:rPr lang="en-US"/>
              <a:t>Click to edit Master title style</a:t>
            </a:r>
            <a:endParaRPr/>
          </a:p>
        </p:txBody>
      </p:sp>
      <p:sp>
        <p:nvSpPr>
          <p:cNvPr id="25" name="Shape 25"/>
          <p:cNvSpPr txBox="1">
            <a:spLocks noGrp="1"/>
          </p:cNvSpPr>
          <p:nvPr>
            <p:ph type="body" idx="1"/>
          </p:nvPr>
        </p:nvSpPr>
        <p:spPr>
          <a:xfrm>
            <a:off x="1121615" y="1274715"/>
            <a:ext cx="4830456" cy="3953999"/>
          </a:xfrm>
          <a:prstGeom prst="rect">
            <a:avLst/>
          </a:prstGeom>
        </p:spPr>
        <p:txBody>
          <a:bodyPr lIns="121835" tIns="121835" rIns="121835" bIns="121835" anchor="t" anchorCtr="0"/>
          <a:lstStyle>
            <a:lvl1pPr>
              <a:spcBef>
                <a:spcPts val="0"/>
              </a:spcBef>
              <a:buSzPct val="100000"/>
              <a:defRPr sz="2700"/>
            </a:lvl1pPr>
            <a:lvl2pPr>
              <a:spcBef>
                <a:spcPts val="0"/>
              </a:spcBef>
              <a:buSzPct val="100000"/>
              <a:defRPr sz="2700"/>
            </a:lvl2pPr>
            <a:lvl3pPr>
              <a:spcBef>
                <a:spcPts val="0"/>
              </a:spcBef>
              <a:buSzPct val="100000"/>
              <a:defRPr sz="2700"/>
            </a:lvl3pPr>
            <a:lvl4pPr>
              <a:spcBef>
                <a:spcPts val="0"/>
              </a:spcBef>
              <a:buSzPct val="100000"/>
              <a:defRPr sz="2700"/>
            </a:lvl4pPr>
            <a:lvl5pPr>
              <a:spcBef>
                <a:spcPts val="0"/>
              </a:spcBef>
              <a:buSzPct val="100000"/>
              <a:defRPr sz="2700"/>
            </a:lvl5pPr>
            <a:lvl6pPr>
              <a:spcBef>
                <a:spcPts val="0"/>
              </a:spcBef>
              <a:buSzPct val="100000"/>
              <a:defRPr sz="2700"/>
            </a:lvl6pPr>
            <a:lvl7pPr>
              <a:spcBef>
                <a:spcPts val="0"/>
              </a:spcBef>
              <a:buSzPct val="100000"/>
              <a:defRPr sz="2700"/>
            </a:lvl7pPr>
            <a:lvl8pPr>
              <a:spcBef>
                <a:spcPts val="0"/>
              </a:spcBef>
              <a:buSzPct val="100000"/>
              <a:defRPr sz="2700"/>
            </a:lvl8pPr>
            <a:lvl9pPr>
              <a:spcBef>
                <a:spcPts val="0"/>
              </a:spcBef>
              <a:buSzPct val="100000"/>
              <a:defRPr sz="2700"/>
            </a:lvl9pPr>
          </a:lstStyle>
          <a:p>
            <a:pPr lvl="0"/>
            <a:r>
              <a:rPr lang="en-US"/>
              <a:t>Click to edit Master text styles</a:t>
            </a:r>
          </a:p>
        </p:txBody>
      </p:sp>
      <p:sp>
        <p:nvSpPr>
          <p:cNvPr id="26" name="Shape 26"/>
          <p:cNvSpPr txBox="1">
            <a:spLocks noGrp="1"/>
          </p:cNvSpPr>
          <p:nvPr>
            <p:ph type="body" idx="2"/>
          </p:nvPr>
        </p:nvSpPr>
        <p:spPr>
          <a:xfrm>
            <a:off x="6243042" y="1274715"/>
            <a:ext cx="4830456" cy="3953999"/>
          </a:xfrm>
          <a:prstGeom prst="rect">
            <a:avLst/>
          </a:prstGeom>
        </p:spPr>
        <p:txBody>
          <a:bodyPr lIns="121835" tIns="121835" rIns="121835" bIns="121835" anchor="t" anchorCtr="0"/>
          <a:lstStyle>
            <a:lvl1pPr>
              <a:spcBef>
                <a:spcPts val="0"/>
              </a:spcBef>
              <a:buSzPct val="100000"/>
              <a:defRPr sz="2700"/>
            </a:lvl1pPr>
            <a:lvl2pPr>
              <a:spcBef>
                <a:spcPts val="0"/>
              </a:spcBef>
              <a:buSzPct val="100000"/>
              <a:defRPr sz="2700"/>
            </a:lvl2pPr>
            <a:lvl3pPr>
              <a:spcBef>
                <a:spcPts val="0"/>
              </a:spcBef>
              <a:buSzPct val="100000"/>
              <a:defRPr sz="2700"/>
            </a:lvl3pPr>
            <a:lvl4pPr>
              <a:spcBef>
                <a:spcPts val="0"/>
              </a:spcBef>
              <a:buSzPct val="100000"/>
              <a:defRPr sz="2700"/>
            </a:lvl4pPr>
            <a:lvl5pPr>
              <a:spcBef>
                <a:spcPts val="0"/>
              </a:spcBef>
              <a:buSzPct val="100000"/>
              <a:defRPr sz="2700"/>
            </a:lvl5pPr>
            <a:lvl6pPr>
              <a:spcBef>
                <a:spcPts val="0"/>
              </a:spcBef>
              <a:buSzPct val="100000"/>
              <a:defRPr sz="2700"/>
            </a:lvl6pPr>
            <a:lvl7pPr>
              <a:spcBef>
                <a:spcPts val="0"/>
              </a:spcBef>
              <a:buSzPct val="100000"/>
              <a:defRPr sz="2700"/>
            </a:lvl7pPr>
            <a:lvl8pPr>
              <a:spcBef>
                <a:spcPts val="0"/>
              </a:spcBef>
              <a:buSzPct val="100000"/>
              <a:defRPr sz="2700"/>
            </a:lvl8pPr>
            <a:lvl9pPr>
              <a:spcBef>
                <a:spcPts val="0"/>
              </a:spcBef>
              <a:buSzPct val="100000"/>
              <a:defRPr sz="2700"/>
            </a:lvl9pPr>
          </a:lstStyle>
          <a:p>
            <a:pPr lvl="0"/>
            <a:r>
              <a:rPr lang="en-US"/>
              <a:t>Click to edit Master text styles</a:t>
            </a:r>
          </a:p>
        </p:txBody>
      </p:sp>
    </p:spTree>
    <p:extLst>
      <p:ext uri="{BB962C8B-B14F-4D97-AF65-F5344CB8AC3E}">
        <p14:creationId xmlns:p14="http://schemas.microsoft.com/office/powerpoint/2010/main" val="256574045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1"/>
            <a:ext cx="10366375"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7575"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FB5ED78-724D-4F9D-A1F6-7FF8929C1B7E}" type="datetimeFigureOut">
              <a:rPr lang="en-US" smtClean="0"/>
              <a:pPr/>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FB5ED78-724D-4F9D-A1F6-7FF8929C1B7E}" type="datetimeFigureOut">
              <a:rPr lang="en-US" smtClean="0"/>
              <a:pPr/>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616" y="4406906"/>
            <a:ext cx="10366375"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616" y="2906713"/>
            <a:ext cx="10366375"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FB5ED78-724D-4F9D-A1F6-7FF8929C1B7E}" type="datetimeFigureOut">
              <a:rPr lang="en-US" smtClean="0"/>
              <a:pPr/>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3788" y="1600206"/>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FB5ED78-724D-4F9D-A1F6-7FF8929C1B7E}" type="datetimeFigureOut">
              <a:rPr lang="en-US" smtClean="0"/>
              <a:pPr/>
              <a:t>1/15/2020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3"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3"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FB5ED78-724D-4F9D-A1F6-7FF8929C1B7E}" type="datetimeFigureOut">
              <a:rPr lang="en-US" smtClean="0"/>
              <a:pPr/>
              <a:t>1/15/2020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FB5ED78-724D-4F9D-A1F6-7FF8929C1B7E}" type="datetimeFigureOut">
              <a:rPr lang="en-US" smtClean="0"/>
              <a:pPr/>
              <a:t>1/15/2020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B5ED78-724D-4F9D-A1F6-7FF8929C1B7E}" type="datetimeFigureOut">
              <a:rPr lang="en-US" smtClean="0"/>
              <a:pPr/>
              <a:t>1/15/2020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6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7266" y="273056"/>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FB5ED78-724D-4F9D-A1F6-7FF8929C1B7E}" type="datetimeFigureOut">
              <a:rPr lang="en-US" smtClean="0"/>
              <a:pPr/>
              <a:t>1/15/2020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76307" y="4500026"/>
            <a:ext cx="9301163" cy="579439"/>
          </a:xfrm>
        </p:spPr>
        <p:txBody>
          <a:bodyPr/>
          <a:lstStyle>
            <a:lvl1pPr>
              <a:defRPr>
                <a:solidFill>
                  <a:srgbClr val="333333"/>
                </a:solidFill>
              </a:defRPr>
            </a:lvl1pPr>
          </a:lstStyle>
          <a:p>
            <a:r>
              <a:rPr lang="zh-CN" altLang="en-US" dirty="0"/>
              <a:t>单击此处编辑母版标题样式</a:t>
            </a:r>
          </a:p>
        </p:txBody>
      </p:sp>
      <p:sp>
        <p:nvSpPr>
          <p:cNvPr id="4" name="日期占位符 3"/>
          <p:cNvSpPr>
            <a:spLocks noGrp="1"/>
          </p:cNvSpPr>
          <p:nvPr>
            <p:ph type="dt" sz="quarter" idx="10"/>
          </p:nvPr>
        </p:nvSpPr>
        <p:spPr>
          <a:xfrm>
            <a:off x="876306" y="479425"/>
            <a:ext cx="2158999" cy="205184"/>
          </a:xfrm>
        </p:spPr>
        <p:txBody>
          <a:bodyPr/>
          <a:lstStyle>
            <a:lvl1pPr>
              <a:buNone/>
              <a:defRPr/>
            </a:lvl1pPr>
          </a:lstStyle>
          <a:p>
            <a:pPr>
              <a:defRPr/>
            </a:pPr>
            <a:endParaRPr lang="en-US" altLang="zh-CN" dirty="0">
              <a:solidFill>
                <a:srgbClr val="000000"/>
              </a:solidFill>
            </a:endParaRPr>
          </a:p>
        </p:txBody>
      </p:sp>
    </p:spTree>
    <p:extLst>
      <p:ext uri="{BB962C8B-B14F-4D97-AF65-F5344CB8AC3E}">
        <p14:creationId xmlns:p14="http://schemas.microsoft.com/office/powerpoint/2010/main" val="3921989351"/>
      </p:ext>
    </p:extLst>
  </p:cSld>
  <p:clrMapOvr>
    <a:masterClrMapping/>
  </p:clrMapOvr>
  <p:transition advClick="0" advTm="8000">
    <p:fade thruBlk="1"/>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0778" y="4800600"/>
            <a:ext cx="7316788"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90778"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90778"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FB5ED78-724D-4F9D-A1F6-7FF8929C1B7E}" type="datetimeFigureOut">
              <a:rPr lang="en-US" smtClean="0"/>
              <a:pPr/>
              <a:t>1/15/2020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FB5ED78-724D-4F9D-A1F6-7FF8929C1B7E}" type="datetimeFigureOut">
              <a:rPr lang="en-US" smtClean="0"/>
              <a:pPr/>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42375" y="274644"/>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3" y="274644"/>
            <a:ext cx="8080375"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FB5ED78-724D-4F9D-A1F6-7FF8929C1B7E}" type="datetimeFigureOut">
              <a:rPr lang="en-US" smtClean="0"/>
              <a:pPr/>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07805" y="2155840"/>
            <a:ext cx="7490717" cy="625475"/>
          </a:xfrm>
        </p:spPr>
        <p:txBody>
          <a:bodyPr/>
          <a:lstStyle/>
          <a:p>
            <a:r>
              <a:rPr lang="zh-CN" altLang="en-US"/>
              <a:t>单击此处编辑母版标题样式</a:t>
            </a:r>
            <a:endParaRPr lang="zh-CN" altLang="en-US" dirty="0"/>
          </a:p>
        </p:txBody>
      </p:sp>
      <p:sp>
        <p:nvSpPr>
          <p:cNvPr id="8" name="副标题 2"/>
          <p:cNvSpPr>
            <a:spLocks noGrp="1"/>
          </p:cNvSpPr>
          <p:nvPr>
            <p:ph type="subTitle" idx="11"/>
          </p:nvPr>
        </p:nvSpPr>
        <p:spPr>
          <a:xfrm>
            <a:off x="1007795" y="3068653"/>
            <a:ext cx="8536623" cy="492443"/>
          </a:xfrm>
          <a:prstGeom prst="rect">
            <a:avLst/>
          </a:prstGeo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dirty="0"/>
          </a:p>
        </p:txBody>
      </p:sp>
      <p:sp>
        <p:nvSpPr>
          <p:cNvPr id="4" name="Rectangle 19"/>
          <p:cNvSpPr>
            <a:spLocks noGrp="1" noChangeArrowheads="1"/>
          </p:cNvSpPr>
          <p:nvPr>
            <p:ph type="dt" sz="quarter" idx="12"/>
          </p:nvPr>
        </p:nvSpPr>
        <p:spPr>
          <a:xfrm>
            <a:off x="1007797" y="479440"/>
            <a:ext cx="2845541" cy="212725"/>
          </a:xfrm>
          <a:prstGeom prst="rect">
            <a:avLst/>
          </a:prstGeom>
          <a:ln/>
        </p:spPr>
        <p:txBody>
          <a:bodyPr/>
          <a:lstStyle>
            <a:lvl1pPr>
              <a:defRPr/>
            </a:lvl1pPr>
          </a:lstStyle>
          <a:p>
            <a:pPr>
              <a:buClrTx/>
              <a:buFontTx/>
              <a:buNone/>
              <a:defRPr/>
            </a:pPr>
            <a:endParaRPr lang="en-US" altLang="zh-CN" b="0">
              <a:solidFill>
                <a:srgbClr val="000000"/>
              </a:solidFill>
              <a:latin typeface="Calibri" pitchFamily="34" charset="0"/>
            </a:endParaRPr>
          </a:p>
        </p:txBody>
      </p:sp>
    </p:spTree>
    <p:extLst>
      <p:ext uri="{BB962C8B-B14F-4D97-AF65-F5344CB8AC3E}">
        <p14:creationId xmlns:p14="http://schemas.microsoft.com/office/powerpoint/2010/main" val="13976553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903" y="-9138"/>
            <a:ext cx="12201547" cy="6867137"/>
          </a:xfrm>
          <a:prstGeom prst="rect">
            <a:avLst/>
          </a:prstGeom>
        </p:spPr>
      </p:pic>
      <p:sp>
        <p:nvSpPr>
          <p:cNvPr id="11" name="Rectangle 10"/>
          <p:cNvSpPr/>
          <p:nvPr userDrawn="1"/>
        </p:nvSpPr>
        <p:spPr>
          <a:xfrm>
            <a:off x="-26902" y="-9137"/>
            <a:ext cx="1221142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7" name="Title 1"/>
          <p:cNvSpPr>
            <a:spLocks noGrp="1"/>
          </p:cNvSpPr>
          <p:nvPr>
            <p:ph type="ctrTitle"/>
          </p:nvPr>
        </p:nvSpPr>
        <p:spPr>
          <a:xfrm>
            <a:off x="366620" y="2823498"/>
            <a:ext cx="11335669"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617" y="4554186"/>
            <a:ext cx="4009832"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6618" y="499222"/>
            <a:ext cx="3749618"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5175" cy="954741"/>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5" name="Date Placeholder 3"/>
          <p:cNvSpPr>
            <a:spLocks noGrp="1"/>
          </p:cNvSpPr>
          <p:nvPr>
            <p:ph type="dt" sz="half" idx="2"/>
          </p:nvPr>
        </p:nvSpPr>
        <p:spPr>
          <a:xfrm>
            <a:off x="72984" y="6489329"/>
            <a:ext cx="3602509"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6" name="Slide Number Placeholder 5"/>
          <p:cNvSpPr>
            <a:spLocks noGrp="1"/>
          </p:cNvSpPr>
          <p:nvPr>
            <p:ph type="sldNum" sz="quarter" idx="4"/>
          </p:nvPr>
        </p:nvSpPr>
        <p:spPr>
          <a:xfrm>
            <a:off x="11571717" y="6504197"/>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9"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407" y="1138243"/>
            <a:ext cx="11509196"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589" y="1301190"/>
            <a:ext cx="5609781"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3807" y="1301190"/>
            <a:ext cx="5675838"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84" y="6489329"/>
            <a:ext cx="3602509"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7" name="Slide Number Placeholder 5"/>
          <p:cNvSpPr>
            <a:spLocks noGrp="1"/>
          </p:cNvSpPr>
          <p:nvPr>
            <p:ph type="sldNum" sz="quarter" idx="4"/>
          </p:nvPr>
        </p:nvSpPr>
        <p:spPr>
          <a:xfrm>
            <a:off x="11571717" y="6504197"/>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10" name="Title 1"/>
          <p:cNvSpPr txBox="1">
            <a:spLocks/>
          </p:cNvSpPr>
          <p:nvPr userDrawn="1"/>
        </p:nvSpPr>
        <p:spPr>
          <a:xfrm>
            <a:off x="411590" y="189286"/>
            <a:ext cx="10924993"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fontAlgn="auto">
              <a:spcAft>
                <a:spcPts val="0"/>
              </a:spcAft>
              <a:buClrTx/>
              <a:buFontTx/>
              <a:buNone/>
            </a:pPr>
            <a:r>
              <a:rPr lang="en-US" sz="3600" b="0" dirty="0">
                <a:solidFill>
                  <a:prstClr val="white"/>
                </a:solidFill>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35" y="-9138"/>
            <a:ext cx="12201547" cy="6867137"/>
          </a:xfrm>
          <a:prstGeom prst="rect">
            <a:avLst/>
          </a:prstGeom>
        </p:spPr>
      </p:pic>
      <p:sp>
        <p:nvSpPr>
          <p:cNvPr id="9" name="Rectangle 8"/>
          <p:cNvSpPr/>
          <p:nvPr userDrawn="1"/>
        </p:nvSpPr>
        <p:spPr>
          <a:xfrm>
            <a:off x="-2" y="1062319"/>
            <a:ext cx="5497205"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s</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6414" y="1423411"/>
            <a:ext cx="3811360"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Blank slide gray">
    <p:bg>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3" y="1"/>
            <a:ext cx="12195174" cy="6858000"/>
          </a:xfrm>
          <a:prstGeom prst="rect">
            <a:avLst/>
          </a:prstGeom>
        </p:spPr>
      </p:pic>
      <p:sp>
        <p:nvSpPr>
          <p:cNvPr id="13" name="Footer Placeholder 6"/>
          <p:cNvSpPr>
            <a:spLocks noGrp="1"/>
          </p:cNvSpPr>
          <p:nvPr>
            <p:ph type="ftr" sz="quarter" idx="3"/>
          </p:nvPr>
        </p:nvSpPr>
        <p:spPr>
          <a:xfrm>
            <a:off x="1219521" y="6334573"/>
            <a:ext cx="7700322"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150" y="6302344"/>
            <a:ext cx="448850"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621" y="517525"/>
            <a:ext cx="10675013" cy="768476"/>
          </a:xfrm>
        </p:spPr>
        <p:txBody>
          <a:bodyPr/>
          <a:lstStyle/>
          <a:p>
            <a:r>
              <a:rPr lang="en-US"/>
              <a:t>Click to edit Master title style</a:t>
            </a:r>
            <a:endParaRPr lang="en-US" dirty="0"/>
          </a:p>
        </p:txBody>
      </p:sp>
    </p:spTree>
    <p:extLst>
      <p:ext uri="{BB962C8B-B14F-4D97-AF65-F5344CB8AC3E}">
        <p14:creationId xmlns:p14="http://schemas.microsoft.com/office/powerpoint/2010/main" val="293173656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3" name="Slide Number Placeholder 5"/>
          <p:cNvSpPr>
            <a:spLocks noGrp="1"/>
          </p:cNvSpPr>
          <p:nvPr>
            <p:ph type="sldNum" sz="quarter" idx="10"/>
          </p:nvPr>
        </p:nvSpPr>
        <p:spPr/>
        <p:txBody>
          <a:bodyPr/>
          <a:lstStyle>
            <a:lvl1pPr>
              <a:defRPr/>
            </a:lvl1pPr>
          </a:lstStyle>
          <a:p>
            <a:pPr>
              <a:defRPr/>
            </a:pPr>
            <a:fld id="{937EC166-8BEA-854F-9408-A770A19D1126}" type="slidenum">
              <a:rPr lang="en-US">
                <a:solidFill>
                  <a:prstClr val="black">
                    <a:alpha val="50000"/>
                  </a:prstClr>
                </a:solidFill>
              </a:rPr>
              <a:pPr>
                <a:defRPr/>
              </a:pPr>
              <a:t>‹#›</a:t>
            </a:fld>
            <a:r>
              <a:rPr lang="en-US" dirty="0">
                <a:solidFill>
                  <a:prstClr val="black">
                    <a:alpha val="50000"/>
                  </a:prstClr>
                </a:solidFill>
              </a:rPr>
              <a:t> </a:t>
            </a:r>
          </a:p>
        </p:txBody>
      </p:sp>
      <p:sp>
        <p:nvSpPr>
          <p:cNvPr id="2" name="Title 1"/>
          <p:cNvSpPr>
            <a:spLocks noGrp="1"/>
          </p:cNvSpPr>
          <p:nvPr>
            <p:ph type="title"/>
          </p:nvPr>
        </p:nvSpPr>
        <p:spPr/>
        <p:txBody>
          <a:bodyPr/>
          <a:lstStyle>
            <a:lvl1pPr>
              <a:defRPr/>
            </a:lvl1pPr>
          </a:lstStyle>
          <a:p>
            <a:endParaRPr lang="en-US" dirty="0"/>
          </a:p>
        </p:txBody>
      </p:sp>
    </p:spTree>
    <p:extLst>
      <p:ext uri="{BB962C8B-B14F-4D97-AF65-F5344CB8AC3E}">
        <p14:creationId xmlns:p14="http://schemas.microsoft.com/office/powerpoint/2010/main" val="1154370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a:xfrm>
            <a:off x="781053" y="1600206"/>
            <a:ext cx="10975974" cy="4525963"/>
          </a:xfrm>
          <a:prstGeom prst="rect">
            <a:avLst/>
          </a:prstGeom>
        </p:spPr>
        <p:txBody>
          <a:bodyPr lIns="91353" tIns="45676" rIns="91353" bIns="45676"/>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421" y="1825625"/>
            <a:ext cx="51829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3808" y="1825625"/>
            <a:ext cx="51829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421" y="6356357"/>
            <a:ext cx="2743915" cy="365125"/>
          </a:xfrm>
          <a:prstGeom prst="rect">
            <a:avLst/>
          </a:prstGeom>
        </p:spPr>
        <p:txBody>
          <a:bodyPr/>
          <a:lstStyle/>
          <a:p>
            <a:fld id="{C222B823-F086-4E68-AF21-757153D9A4DB}" type="datetimeFigureOut">
              <a:rPr lang="en-US" smtClean="0">
                <a:solidFill>
                  <a:prstClr val="black">
                    <a:alpha val="50000"/>
                  </a:prstClr>
                </a:solidFill>
              </a:rPr>
              <a:pPr/>
              <a:t>1/15/2020</a:t>
            </a:fld>
            <a:endParaRPr lang="en-US">
              <a:solidFill>
                <a:prstClr val="black">
                  <a:alpha val="50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A0D90DA-9D34-4E23-ACF1-91A08B63A5FA}" type="slidenum">
              <a:rPr lang="en-US" smtClean="0">
                <a:solidFill>
                  <a:prstClr val="black">
                    <a:alpha val="50000"/>
                  </a:prstClr>
                </a:solidFill>
              </a:rPr>
              <a:pPr/>
              <a:t>‹#›</a:t>
            </a:fld>
            <a:endParaRPr lang="en-US">
              <a:solidFill>
                <a:prstClr val="black">
                  <a:alpha val="50000"/>
                </a:prstClr>
              </a:solidFill>
            </a:endParaRPr>
          </a:p>
        </p:txBody>
      </p:sp>
    </p:spTree>
    <p:extLst>
      <p:ext uri="{BB962C8B-B14F-4D97-AF65-F5344CB8AC3E}">
        <p14:creationId xmlns:p14="http://schemas.microsoft.com/office/powerpoint/2010/main" val="407639622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title">
  <p:cSld name="标题幻灯片">
    <p:bg>
      <p:bgPr>
        <a:solidFill>
          <a:srgbClr val="0C9AD6"/>
        </a:solidFill>
        <a:effectLst/>
      </p:bgPr>
    </p:bg>
    <p:spTree>
      <p:nvGrpSpPr>
        <p:cNvPr id="1" name=""/>
        <p:cNvGrpSpPr/>
        <p:nvPr/>
      </p:nvGrpSpPr>
      <p:grpSpPr>
        <a:xfrm>
          <a:off x="0" y="0"/>
          <a:ext cx="0" cy="0"/>
          <a:chOff x="0" y="0"/>
          <a:chExt cx="0" cy="0"/>
        </a:xfrm>
      </p:grpSpPr>
      <p:sp>
        <p:nvSpPr>
          <p:cNvPr id="14" name="Shape 14"/>
          <p:cNvSpPr>
            <a:spLocks noGrp="1"/>
          </p:cNvSpPr>
          <p:nvPr>
            <p:ph type="title"/>
          </p:nvPr>
        </p:nvSpPr>
        <p:spPr>
          <a:xfrm>
            <a:off x="5089791" y="1707093"/>
            <a:ext cx="6564993" cy="2392730"/>
          </a:xfrm>
          <a:prstGeom prst="rect">
            <a:avLst/>
          </a:prstGeom>
        </p:spPr>
        <p:txBody>
          <a:bodyPr lIns="45719" tIns="45719" rIns="45719" bIns="45719"/>
          <a:lstStyle>
            <a:lvl1pPr>
              <a:defRPr sz="4400" b="0">
                <a:solidFill>
                  <a:srgbClr val="FFFFFF"/>
                </a:solidFill>
              </a:defRPr>
            </a:lvl1pPr>
          </a:lstStyle>
          <a:p>
            <a:r>
              <a:rPr lang="zh-CN" altLang="en-US"/>
              <a:t>单击此处编辑母版标题样式</a:t>
            </a:r>
          </a:p>
        </p:txBody>
      </p:sp>
      <p:sp>
        <p:nvSpPr>
          <p:cNvPr id="15" name="Shape 15"/>
          <p:cNvSpPr>
            <a:spLocks noGrp="1"/>
          </p:cNvSpPr>
          <p:nvPr>
            <p:ph type="body" sz="quarter" idx="1"/>
          </p:nvPr>
        </p:nvSpPr>
        <p:spPr>
          <a:xfrm>
            <a:off x="5090500" y="4125228"/>
            <a:ext cx="6564283" cy="1115645"/>
          </a:xfrm>
          <a:prstGeom prst="rect">
            <a:avLst/>
          </a:prstGeom>
        </p:spPr>
        <p:txBody>
          <a:bodyPr/>
          <a:lstStyle>
            <a:lvl1pPr marL="0" indent="0">
              <a:spcBef>
                <a:spcPts val="500"/>
              </a:spcBef>
              <a:buSzTx/>
              <a:buFontTx/>
              <a:buNone/>
              <a:defRPr sz="2400">
                <a:solidFill>
                  <a:srgbClr val="FFFFFF"/>
                </a:solidFill>
              </a:defRPr>
            </a:lvl1pPr>
            <a:lvl2pPr marL="0" indent="457200">
              <a:spcBef>
                <a:spcPts val="500"/>
              </a:spcBef>
              <a:buSzTx/>
              <a:buFontTx/>
              <a:buNone/>
              <a:defRPr sz="2400">
                <a:solidFill>
                  <a:srgbClr val="FFFFFF"/>
                </a:solidFill>
              </a:defRPr>
            </a:lvl2pPr>
            <a:lvl3pPr marL="0" indent="914400">
              <a:spcBef>
                <a:spcPts val="500"/>
              </a:spcBef>
              <a:buSzTx/>
              <a:buFontTx/>
              <a:buNone/>
              <a:defRPr sz="2400">
                <a:solidFill>
                  <a:srgbClr val="FFFFFF"/>
                </a:solidFill>
              </a:defRPr>
            </a:lvl3pPr>
            <a:lvl4pPr marL="0" indent="1371600">
              <a:spcBef>
                <a:spcPts val="500"/>
              </a:spcBef>
              <a:buSzTx/>
              <a:buFontTx/>
              <a:buNone/>
              <a:defRPr sz="2400">
                <a:solidFill>
                  <a:srgbClr val="FFFFFF"/>
                </a:solidFill>
              </a:defRPr>
            </a:lvl4pPr>
            <a:lvl5pPr marL="0" indent="1828800">
              <a:spcBef>
                <a:spcPts val="500"/>
              </a:spcBef>
              <a:buSzTx/>
              <a:buFontTx/>
              <a:buNone/>
              <a:defRPr sz="2400">
                <a:solidFill>
                  <a:srgbClr val="FFFFFF"/>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pic>
        <p:nvPicPr>
          <p:cNvPr id="16" name="image1.png"/>
          <p:cNvPicPr>
            <a:picLocks noChangeAspect="1"/>
          </p:cNvPicPr>
          <p:nvPr/>
        </p:nvPicPr>
        <p:blipFill>
          <a:blip r:embed="rId2" cstate="screen"/>
          <a:stretch>
            <a:fillRect/>
          </a:stretch>
        </p:blipFill>
        <p:spPr>
          <a:xfrm>
            <a:off x="631749" y="2243563"/>
            <a:ext cx="4015270" cy="1319788"/>
          </a:xfrm>
          <a:prstGeom prst="rect">
            <a:avLst/>
          </a:prstGeom>
          <a:ln w="12700">
            <a:miter lim="400000"/>
            <a:headEnd/>
            <a:tailEnd/>
          </a:ln>
        </p:spPr>
      </p:pic>
      <p:sp>
        <p:nvSpPr>
          <p:cNvPr id="17" name="Shape 17"/>
          <p:cNvSpPr>
            <a:spLocks noGrp="1"/>
          </p:cNvSpPr>
          <p:nvPr>
            <p:ph type="sldNum" sz="quarter" idx="2"/>
          </p:nvPr>
        </p:nvSpPr>
        <p:spPr>
          <a:xfrm>
            <a:off x="5894337" y="6172205"/>
            <a:ext cx="2845541"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538691733"/>
      </p:ext>
    </p:extLst>
  </p:cSld>
  <p:clrMapOvr>
    <a:masterClrMapping/>
  </p:clrMapOvr>
  <p:transition spd="med"/>
</p:sldLayout>
</file>

<file path=ppt/slideLayouts/slideLayout9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10"/>
          </p:nvPr>
        </p:nvSpPr>
        <p:spPr>
          <a:xfrm>
            <a:off x="609761" y="6356356"/>
            <a:ext cx="2845541" cy="365125"/>
          </a:xfrm>
          <a:prstGeom prst="rect">
            <a:avLst/>
          </a:prstGeom>
        </p:spPr>
        <p:txBody>
          <a:bodyPr/>
          <a:lstStyle/>
          <a:p>
            <a:fld id="{3AAB8DEC-FE24-48FC-A499-C510332ABAA6}" type="datetimeFigureOut">
              <a:rPr lang="en-US" smtClean="0">
                <a:solidFill>
                  <a:prstClr val="black">
                    <a:alpha val="50000"/>
                  </a:prstClr>
                </a:solidFill>
              </a:rPr>
              <a:pPr/>
              <a:t>1/15/2020</a:t>
            </a:fld>
            <a:endParaRPr lang="en-US">
              <a:solidFill>
                <a:prstClr val="black">
                  <a:alpha val="50000"/>
                </a:prstClr>
              </a:solidFill>
            </a:endParaRPr>
          </a:p>
        </p:txBody>
      </p:sp>
      <p:sp>
        <p:nvSpPr>
          <p:cNvPr id="5" name="页脚占位符 4"/>
          <p:cNvSpPr>
            <a:spLocks noGrp="1"/>
          </p:cNvSpPr>
          <p:nvPr>
            <p:ph type="ftr" sz="quarter" idx="11"/>
          </p:nvPr>
        </p:nvSpPr>
        <p:spPr>
          <a:xfrm>
            <a:off x="4166685" y="6356356"/>
            <a:ext cx="3861805" cy="365125"/>
          </a:xfrm>
          <a:prstGeom prst="rect">
            <a:avLst/>
          </a:prstGeom>
        </p:spPr>
        <p:txBody>
          <a:bodyPr/>
          <a:lstStyle/>
          <a:p>
            <a:endParaRPr lang="en-US">
              <a:solidFill>
                <a:prstClr val="black">
                  <a:tint val="75000"/>
                </a:prstClr>
              </a:solidFill>
            </a:endParaRPr>
          </a:p>
        </p:txBody>
      </p:sp>
      <p:sp>
        <p:nvSpPr>
          <p:cNvPr id="6" name="灯片编号占位符 5"/>
          <p:cNvSpPr>
            <a:spLocks noGrp="1"/>
          </p:cNvSpPr>
          <p:nvPr>
            <p:ph type="sldNum" sz="quarter" idx="12"/>
          </p:nvPr>
        </p:nvSpPr>
        <p:spPr>
          <a:xfrm>
            <a:off x="11443425" y="6190539"/>
            <a:ext cx="256838" cy="253885"/>
          </a:xfrm>
        </p:spPr>
        <p:txBody>
          <a:bodyPr/>
          <a:lstStyle/>
          <a:p>
            <a:fld id="{4AA5F8CA-0F33-4411-822A-05FF2EFCBC9C}" type="slidenum">
              <a:rPr lang="en-US" smtClean="0">
                <a:solidFill>
                  <a:prstClr val="black">
                    <a:alpha val="50000"/>
                  </a:prstClr>
                </a:solidFill>
              </a:rPr>
              <a:pPr/>
              <a:t>‹#›</a:t>
            </a:fld>
            <a:endParaRPr lang="en-US">
              <a:solidFill>
                <a:prstClr val="black">
                  <a:alpha val="50000"/>
                </a:prstClr>
              </a:solidFill>
            </a:endParaRPr>
          </a:p>
        </p:txBody>
      </p:sp>
    </p:spTree>
    <p:extLst>
      <p:ext uri="{BB962C8B-B14F-4D97-AF65-F5344CB8AC3E}">
        <p14:creationId xmlns:p14="http://schemas.microsoft.com/office/powerpoint/2010/main" val="674903624"/>
      </p:ext>
    </p:extLst>
  </p:cSld>
  <p:clrMapOvr>
    <a:masterClrMapping/>
  </p:clrMapOvr>
  <p:transition spd="med"/>
</p:sldLayout>
</file>

<file path=ppt/slideLayouts/slideLayout93.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903" y="-9138"/>
            <a:ext cx="12201547" cy="6867137"/>
          </a:xfrm>
          <a:prstGeom prst="rect">
            <a:avLst/>
          </a:prstGeom>
        </p:spPr>
      </p:pic>
      <p:sp>
        <p:nvSpPr>
          <p:cNvPr id="11" name="Rectangle 10"/>
          <p:cNvSpPr/>
          <p:nvPr/>
        </p:nvSpPr>
        <p:spPr>
          <a:xfrm>
            <a:off x="-26902" y="-9137"/>
            <a:ext cx="1221142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7" name="Title 1"/>
          <p:cNvSpPr>
            <a:spLocks noGrp="1"/>
          </p:cNvSpPr>
          <p:nvPr>
            <p:ph type="ctrTitle"/>
          </p:nvPr>
        </p:nvSpPr>
        <p:spPr>
          <a:xfrm>
            <a:off x="366620" y="2823498"/>
            <a:ext cx="11335669"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617" y="4554186"/>
            <a:ext cx="4009832"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618" y="499222"/>
            <a:ext cx="3749618" cy="780686"/>
          </a:xfrm>
          <a:prstGeom prst="rect">
            <a:avLst/>
          </a:prstGeom>
        </p:spPr>
      </p:pic>
    </p:spTree>
    <p:extLst>
      <p:ext uri="{BB962C8B-B14F-4D97-AF65-F5344CB8AC3E}">
        <p14:creationId xmlns:p14="http://schemas.microsoft.com/office/powerpoint/2010/main" val="4212322259"/>
      </p:ext>
    </p:extLst>
  </p:cSld>
  <p:clrMapOvr>
    <a:masterClrMapping/>
  </p:clrMapOvr>
  <p:transition>
    <p:wipe dir="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p:cSld name="Заголовок и объект">
    <p:spTree>
      <p:nvGrpSpPr>
        <p:cNvPr id="1" name=""/>
        <p:cNvGrpSpPr/>
        <p:nvPr/>
      </p:nvGrpSpPr>
      <p:grpSpPr>
        <a:xfrm>
          <a:off x="0" y="0"/>
          <a:ext cx="0" cy="0"/>
          <a:chOff x="0" y="0"/>
          <a:chExt cx="0" cy="0"/>
        </a:xfrm>
      </p:grpSpPr>
      <p:sp>
        <p:nvSpPr>
          <p:cNvPr id="13" name="Rectangle 12"/>
          <p:cNvSpPr/>
          <p:nvPr/>
        </p:nvSpPr>
        <p:spPr>
          <a:xfrm>
            <a:off x="0" y="-1"/>
            <a:ext cx="12195175" cy="954741"/>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5" name="Date Placeholder 3"/>
          <p:cNvSpPr>
            <a:spLocks noGrp="1"/>
          </p:cNvSpPr>
          <p:nvPr>
            <p:ph type="dt" sz="half" idx="2"/>
          </p:nvPr>
        </p:nvSpPr>
        <p:spPr>
          <a:xfrm>
            <a:off x="72984" y="6489329"/>
            <a:ext cx="3602509" cy="365125"/>
          </a:xfrm>
          <a:prstGeom prst="rect">
            <a:avLst/>
          </a:prstGeom>
        </p:spPr>
        <p:txBody>
          <a:bodyPr/>
          <a:lstStyle>
            <a:lvl1pPr>
              <a:defRPr>
                <a:solidFill>
                  <a:schemeClr val="tx1">
                    <a:alpha val="50000"/>
                  </a:schemeClr>
                </a:solidFill>
              </a:defRPr>
            </a:lvl1pPr>
          </a:lstStyle>
          <a:p>
            <a:fld id="{AC73122C-D482-4560-8E63-F631AB307F07}" type="datetimeFigureOut">
              <a:rPr lang="ru-RU" smtClean="0">
                <a:solidFill>
                  <a:prstClr val="black">
                    <a:alpha val="50000"/>
                  </a:prstClr>
                </a:solidFill>
              </a:rPr>
              <a:pPr/>
              <a:t>15.01.2020</a:t>
            </a:fld>
            <a:endParaRPr lang="ru-RU">
              <a:solidFill>
                <a:prstClr val="black">
                  <a:alpha val="50000"/>
                </a:prstClr>
              </a:solidFill>
            </a:endParaRPr>
          </a:p>
        </p:txBody>
      </p:sp>
      <p:sp>
        <p:nvSpPr>
          <p:cNvPr id="6" name="Slide Number Placeholder 5"/>
          <p:cNvSpPr>
            <a:spLocks noGrp="1"/>
          </p:cNvSpPr>
          <p:nvPr>
            <p:ph type="sldNum" sz="quarter" idx="4"/>
          </p:nvPr>
        </p:nvSpPr>
        <p:spPr>
          <a:xfrm>
            <a:off x="11571717" y="6504197"/>
            <a:ext cx="607516" cy="365125"/>
          </a:xfrm>
          <a:prstGeom prst="rect">
            <a:avLst/>
          </a:prstGeom>
          <a:ln>
            <a:noFill/>
          </a:ln>
        </p:spPr>
        <p:txBody>
          <a:bodyPr/>
          <a:lstStyle>
            <a:lvl1pPr>
              <a:defRPr>
                <a:solidFill>
                  <a:schemeClr val="tx1">
                    <a:alpha val="50000"/>
                  </a:schemeClr>
                </a:solidFill>
              </a:defRPr>
            </a:lvl1pPr>
          </a:lstStyle>
          <a:p>
            <a:fld id="{B376D985-ACE5-40FC-9CE2-BED3A21CBC86}" type="slidenum">
              <a:rPr lang="ru-RU" smtClean="0">
                <a:solidFill>
                  <a:prstClr val="black">
                    <a:alpha val="50000"/>
                  </a:prstClr>
                </a:solidFill>
              </a:rPr>
              <a:pPr/>
              <a:t>‹#›</a:t>
            </a:fld>
            <a:endParaRPr lang="ru-RU">
              <a:solidFill>
                <a:prstClr val="black">
                  <a:alpha val="50000"/>
                </a:prstClr>
              </a:solidFill>
            </a:endParaRPr>
          </a:p>
        </p:txBody>
      </p:sp>
      <p:sp>
        <p:nvSpPr>
          <p:cNvPr id="9"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12" name="Text Placeholder 11"/>
          <p:cNvSpPr>
            <a:spLocks noGrp="1"/>
          </p:cNvSpPr>
          <p:nvPr>
            <p:ph type="body" sz="quarter" idx="10"/>
          </p:nvPr>
        </p:nvSpPr>
        <p:spPr>
          <a:xfrm>
            <a:off x="314407" y="1138243"/>
            <a:ext cx="11509196" cy="51704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extLst>
      <p:ext uri="{BB962C8B-B14F-4D97-AF65-F5344CB8AC3E}">
        <p14:creationId xmlns:p14="http://schemas.microsoft.com/office/powerpoint/2010/main" val="2120648096"/>
      </p:ext>
    </p:extLst>
  </p:cSld>
  <p:clrMapOvr>
    <a:masterClrMapping/>
  </p:clrMapOvr>
  <p:transition>
    <p:wipe dir="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Title, Sub-Title and Content">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2118" y="2118"/>
          <a:ext cx="2117" cy="2116"/>
        </p:xfrm>
        <a:graphic>
          <a:graphicData uri="http://schemas.openxmlformats.org/presentationml/2006/ole">
            <mc:AlternateContent xmlns:mc="http://schemas.openxmlformats.org/markup-compatibility/2006">
              <mc:Choice xmlns:v="urn:schemas-microsoft-com:vml" Requires="v">
                <p:oleObj spid="_x0000_s130238" name="think-cell Slide" r:id="rId4" imgW="360" imgH="360" progId="">
                  <p:embed/>
                </p:oleObj>
              </mc:Choice>
              <mc:Fallback>
                <p:oleObj name="think-cell Slide" r:id="rId4" imgW="360" imgH="360" progId="">
                  <p:embed/>
                  <p:pic>
                    <p:nvPicPr>
                      <p:cNvPr id="2" name="Object 1"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18" y="2118"/>
                        <a:ext cx="2117" cy="21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platzhalter 2"/>
          <p:cNvSpPr>
            <a:spLocks noGrp="1"/>
          </p:cNvSpPr>
          <p:nvPr>
            <p:ph type="body" idx="13"/>
          </p:nvPr>
        </p:nvSpPr>
        <p:spPr>
          <a:xfrm>
            <a:off x="624586" y="1102306"/>
            <a:ext cx="10946017" cy="562987"/>
          </a:xfrm>
          <a:prstGeom prst="rect">
            <a:avLst/>
          </a:prstGeom>
          <a:noFill/>
        </p:spPr>
        <p:txBody>
          <a:bodyPr wrap="square" lIns="0" tIns="72000" rIns="0" bIns="36000">
            <a:noAutofit/>
          </a:bodyPr>
          <a:lstStyle>
            <a:lvl1pPr marL="0" indent="0">
              <a:buNone/>
              <a:defRPr lang="de-DE" sz="2133" b="1" dirty="0" smtClean="0">
                <a:solidFill>
                  <a:schemeClr val="accent1"/>
                </a:solidFill>
                <a:latin typeface="+mn-lt"/>
                <a:ea typeface="+mn-ea"/>
                <a:cs typeface="+mn-cs"/>
              </a:defRPr>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marL="176205" lvl="0" indent="-176205" algn="l" rtl="0" eaLnBrk="1" fontAlgn="base" hangingPunct="1">
              <a:spcBef>
                <a:spcPts val="800"/>
              </a:spcBef>
              <a:spcAft>
                <a:spcPct val="0"/>
              </a:spcAft>
              <a:buClr>
                <a:schemeClr val="tx1"/>
              </a:buClr>
              <a:buFontTx/>
              <a:buNone/>
            </a:pPr>
            <a:r>
              <a:rPr lang="en-US" noProof="0" dirty="0"/>
              <a:t>Click to edit Master text styles</a:t>
            </a:r>
          </a:p>
        </p:txBody>
      </p:sp>
      <p:sp>
        <p:nvSpPr>
          <p:cNvPr id="4" name="Titel 3"/>
          <p:cNvSpPr>
            <a:spLocks noGrp="1"/>
          </p:cNvSpPr>
          <p:nvPr>
            <p:ph type="title"/>
          </p:nvPr>
        </p:nvSpPr>
        <p:spPr>
          <a:xfrm>
            <a:off x="507274" y="321733"/>
            <a:ext cx="11189104" cy="839568"/>
          </a:xfrm>
        </p:spPr>
        <p:txBody>
          <a:bodyPr wrap="square" lIns="0" tIns="34295" rIns="0" bIns="0" anchor="b" anchorCtr="0">
            <a:noAutofit/>
          </a:bodyPr>
          <a:lstStyle>
            <a:lvl1pPr marL="0" indent="0" algn="l">
              <a:lnSpc>
                <a:spcPct val="100000"/>
              </a:lnSpc>
              <a:spcBef>
                <a:spcPct val="0"/>
              </a:spcBef>
              <a:spcAft>
                <a:spcPct val="0"/>
              </a:spcAft>
              <a:buFontTx/>
              <a:buNone/>
              <a:defRPr sz="3200" b="1" i="0">
                <a:solidFill>
                  <a:srgbClr val="000000"/>
                </a:solidFill>
                <a:latin typeface="Arial" panose="020B0604020202020204" pitchFamily="34" charset="0"/>
              </a:defRPr>
            </a:lvl1pPr>
          </a:lstStyle>
          <a:p>
            <a:r>
              <a:rPr lang="en-US" dirty="0"/>
              <a:t>Click to edit Master title style</a:t>
            </a:r>
          </a:p>
        </p:txBody>
      </p:sp>
      <p:sp>
        <p:nvSpPr>
          <p:cNvPr id="5" name="Inhaltsplatzhalter 2"/>
          <p:cNvSpPr>
            <a:spLocks noGrp="1"/>
          </p:cNvSpPr>
          <p:nvPr>
            <p:ph idx="1" hasCustomPrompt="1"/>
          </p:nvPr>
        </p:nvSpPr>
        <p:spPr>
          <a:xfrm>
            <a:off x="624586" y="1665290"/>
            <a:ext cx="10946017" cy="4787900"/>
          </a:xfrm>
          <a:prstGeom prst="rect">
            <a:avLst/>
          </a:prstGeom>
          <a:noFill/>
          <a:ln w="12700">
            <a:noFill/>
            <a:miter lim="800000"/>
            <a:headEnd/>
            <a:tailEnd/>
          </a:ln>
        </p:spPr>
        <p:txBody>
          <a:bodyPr vert="horz" wrap="square" lIns="0" tIns="36000" rIns="0" bIns="0" numCol="1" anchor="t" anchorCtr="0" compatLnSpc="1">
            <a:prstTxWarp prst="textNoShape">
              <a:avLst/>
            </a:prstTxWarp>
          </a:bodyPr>
          <a:lstStyle>
            <a:lvl1pPr marL="179992" indent="-179992" algn="l" rtl="0" eaLnBrk="1" fontAlgn="base" hangingPunct="1">
              <a:spcBef>
                <a:spcPts val="300"/>
              </a:spcBef>
              <a:spcAft>
                <a:spcPts val="300"/>
              </a:spcAft>
              <a:buClr>
                <a:schemeClr val="tx1"/>
              </a:buClr>
              <a:buFont typeface="Arial" pitchFamily="34" charset="0"/>
              <a:defRPr lang="de-DE" sz="1800" dirty="0" smtClean="0">
                <a:solidFill>
                  <a:schemeClr val="tx1"/>
                </a:solidFill>
                <a:latin typeface="+mn-lt"/>
                <a:ea typeface="+mn-ea"/>
                <a:cs typeface="+mn-cs"/>
              </a:defRPr>
            </a:lvl1pPr>
            <a:lvl2pPr marL="359982" indent="-179992" algn="l" rtl="0" eaLnBrk="1" fontAlgn="base" hangingPunct="1">
              <a:spcBef>
                <a:spcPts val="300"/>
              </a:spcBef>
              <a:spcAft>
                <a:spcPts val="300"/>
              </a:spcAft>
              <a:buClr>
                <a:schemeClr val="tx1"/>
              </a:buClr>
              <a:buFont typeface="Arial" pitchFamily="34" charset="0"/>
              <a:defRPr lang="de-DE" sz="1600" dirty="0" smtClean="0">
                <a:solidFill>
                  <a:schemeClr val="tx1"/>
                </a:solidFill>
                <a:latin typeface="+mn-lt"/>
                <a:ea typeface="+mn-ea"/>
                <a:cs typeface="+mn-cs"/>
              </a:defRPr>
            </a:lvl2pPr>
            <a:lvl3pPr marL="539724" indent="-143992" algn="l" rtl="0" eaLnBrk="1" fontAlgn="base" hangingPunct="1">
              <a:spcBef>
                <a:spcPts val="300"/>
              </a:spcBef>
              <a:spcAft>
                <a:spcPts val="300"/>
              </a:spcAft>
              <a:buClr>
                <a:schemeClr val="tx1"/>
              </a:buClr>
              <a:buFont typeface="Arial" pitchFamily="34" charset="0"/>
              <a:tabLst/>
              <a:defRPr lang="de-DE" sz="1400" dirty="0" smtClean="0">
                <a:solidFill>
                  <a:schemeClr val="tx1"/>
                </a:solidFill>
                <a:latin typeface="+mn-lt"/>
                <a:ea typeface="+mn-ea"/>
                <a:cs typeface="+mn-cs"/>
              </a:defRPr>
            </a:lvl3pPr>
            <a:lvl4pPr marL="683966" indent="-143992" algn="l" rtl="0" eaLnBrk="1" fontAlgn="base" hangingPunct="1">
              <a:spcBef>
                <a:spcPts val="300"/>
              </a:spcBef>
              <a:spcAft>
                <a:spcPts val="300"/>
              </a:spcAft>
              <a:buClr>
                <a:schemeClr val="tx1"/>
              </a:buClr>
              <a:buFont typeface="Arial" pitchFamily="34" charset="0"/>
              <a:defRPr lang="de-DE" sz="1200" dirty="0" smtClean="0">
                <a:solidFill>
                  <a:schemeClr val="tx1"/>
                </a:solidFill>
                <a:latin typeface="+mn-lt"/>
                <a:ea typeface="+mn-ea"/>
                <a:cs typeface="+mn-cs"/>
              </a:defRPr>
            </a:lvl4pPr>
            <a:lvl5pPr marL="827958" indent="-107995" algn="l" rtl="0" eaLnBrk="1" fontAlgn="base" hangingPunct="1">
              <a:spcBef>
                <a:spcPts val="300"/>
              </a:spcBef>
              <a:spcAft>
                <a:spcPts val="300"/>
              </a:spcAft>
              <a:buClr>
                <a:schemeClr val="tx1"/>
              </a:buClr>
              <a:buFont typeface="Arial" pitchFamily="34" charset="0"/>
              <a:defRPr lang="de-DE" sz="1100" dirty="0">
                <a:solidFill>
                  <a:schemeClr val="tx1"/>
                </a:solidFill>
                <a:latin typeface="+mn-lt"/>
                <a:ea typeface="+mn-ea"/>
                <a:cs typeface="+mn-cs"/>
              </a:defRPr>
            </a:lvl5pPr>
          </a:lstStyle>
          <a:p>
            <a:pPr lvl="0"/>
            <a:r>
              <a:rPr lang="en-US" noProof="0" dirty="0"/>
              <a:t>Bullet 1</a:t>
            </a:r>
          </a:p>
          <a:p>
            <a:pPr lvl="1"/>
            <a:r>
              <a:rPr lang="en-US" noProof="0" dirty="0"/>
              <a:t>Bullet 2</a:t>
            </a:r>
          </a:p>
          <a:p>
            <a:pPr lvl="2"/>
            <a:r>
              <a:rPr lang="en-US" noProof="0" dirty="0"/>
              <a:t>Bullet 3</a:t>
            </a:r>
          </a:p>
          <a:p>
            <a:pPr lvl="3"/>
            <a:r>
              <a:rPr lang="en-US" noProof="0" dirty="0"/>
              <a:t>Bullet 4</a:t>
            </a:r>
          </a:p>
          <a:p>
            <a:pPr lvl="4"/>
            <a:r>
              <a:rPr lang="en-US" noProof="0" dirty="0"/>
              <a:t>Bullet 5</a:t>
            </a:r>
          </a:p>
        </p:txBody>
      </p:sp>
    </p:spTree>
    <p:extLst>
      <p:ext uri="{BB962C8B-B14F-4D97-AF65-F5344CB8AC3E}">
        <p14:creationId xmlns:p14="http://schemas.microsoft.com/office/powerpoint/2010/main" val="1152336200"/>
      </p:ext>
    </p:extLst>
  </p:cSld>
  <p:clrMapOvr>
    <a:masterClrMapping/>
  </p:clrMapOvr>
  <p:hf hdr="0" dt="0"/>
</p:sldLayout>
</file>

<file path=ppt/slideLayouts/slideLayout96.xml><?xml version="1.0" encoding="utf-8"?>
<p:sldLayout xmlns:a="http://schemas.openxmlformats.org/drawingml/2006/main" xmlns:r="http://schemas.openxmlformats.org/officeDocument/2006/relationships" xmlns:p="http://schemas.openxmlformats.org/presentationml/2006/main">
  <p:cSld name="Только заголовок">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5" y="-9138"/>
            <a:ext cx="12201547" cy="6867137"/>
          </a:xfrm>
          <a:prstGeom prst="rect">
            <a:avLst/>
          </a:prstGeom>
        </p:spPr>
      </p:pic>
      <p:sp>
        <p:nvSpPr>
          <p:cNvPr id="9" name="Rectangle 8"/>
          <p:cNvSpPr/>
          <p:nvPr/>
        </p:nvSpPr>
        <p:spPr>
          <a:xfrm>
            <a:off x="-2" y="1062319"/>
            <a:ext cx="5497205"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s</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6414" y="1423411"/>
            <a:ext cx="3811360" cy="793541"/>
          </a:xfrm>
          <a:prstGeom prst="rect">
            <a:avLst/>
          </a:prstGeom>
        </p:spPr>
      </p:pic>
    </p:spTree>
    <p:extLst>
      <p:ext uri="{BB962C8B-B14F-4D97-AF65-F5344CB8AC3E}">
        <p14:creationId xmlns:p14="http://schemas.microsoft.com/office/powerpoint/2010/main" val="2829045183"/>
      </p:ext>
    </p:extLst>
  </p:cSld>
  <p:clrMapOvr>
    <a:masterClrMapping/>
  </p:clrMapOvr>
  <p:transition>
    <p:wipe dir="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905" y="-9138"/>
            <a:ext cx="12201547" cy="6867137"/>
          </a:xfrm>
          <a:prstGeom prst="rect">
            <a:avLst/>
          </a:prstGeom>
        </p:spPr>
      </p:pic>
      <p:sp>
        <p:nvSpPr>
          <p:cNvPr id="11" name="Rectangle 10"/>
          <p:cNvSpPr/>
          <p:nvPr userDrawn="1"/>
        </p:nvSpPr>
        <p:spPr>
          <a:xfrm>
            <a:off x="-26904" y="-9137"/>
            <a:ext cx="1221142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7" name="Title 1"/>
          <p:cNvSpPr>
            <a:spLocks noGrp="1"/>
          </p:cNvSpPr>
          <p:nvPr>
            <p:ph type="ctrTitle"/>
          </p:nvPr>
        </p:nvSpPr>
        <p:spPr>
          <a:xfrm>
            <a:off x="366618" y="2823498"/>
            <a:ext cx="11335669"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617" y="4554182"/>
            <a:ext cx="4009832"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6618" y="499222"/>
            <a:ext cx="3749618"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5175" cy="954741"/>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5" name="Date Placeholder 3"/>
          <p:cNvSpPr>
            <a:spLocks noGrp="1"/>
          </p:cNvSpPr>
          <p:nvPr>
            <p:ph type="dt" sz="half" idx="2"/>
          </p:nvPr>
        </p:nvSpPr>
        <p:spPr>
          <a:xfrm>
            <a:off x="72982" y="6489325"/>
            <a:ext cx="3602509"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6"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9"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407" y="1138239"/>
            <a:ext cx="11509196"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587" y="1301190"/>
            <a:ext cx="5609781"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3807" y="1301190"/>
            <a:ext cx="5675838"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82" y="6489325"/>
            <a:ext cx="3602509"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7"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10" name="Title 1"/>
          <p:cNvSpPr txBox="1">
            <a:spLocks/>
          </p:cNvSpPr>
          <p:nvPr userDrawn="1"/>
        </p:nvSpPr>
        <p:spPr>
          <a:xfrm>
            <a:off x="411588" y="189286"/>
            <a:ext cx="10924993"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fontAlgn="auto">
              <a:spcAft>
                <a:spcPts val="0"/>
              </a:spcAft>
              <a:buClrTx/>
              <a:buFontTx/>
              <a:buNone/>
            </a:pPr>
            <a:r>
              <a:rPr lang="en-US" sz="3600" b="0" dirty="0">
                <a:solidFill>
                  <a:prstClr val="white"/>
                </a:solidFill>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0.xml"/><Relationship Id="rId1" Type="http://schemas.openxmlformats.org/officeDocument/2006/relationships/slideLayout" Target="../slideLayouts/slideLayout15.xml"/><Relationship Id="rId4" Type="http://schemas.microsoft.com/office/2007/relationships/hdphoto" Target="../media/hdphoto1.wdp"/></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11.xml"/><Relationship Id="rId1" Type="http://schemas.openxmlformats.org/officeDocument/2006/relationships/slideLayout" Target="../slideLayouts/slideLayout16.xml"/><Relationship Id="rId4" Type="http://schemas.openxmlformats.org/officeDocument/2006/relationships/image" Target="../media/image6.png"/></Relationships>
</file>

<file path=ppt/slideMasters/_rels/slideMaster12.xml.rels><?xml version="1.0" encoding="UTF-8" standalone="yes"?>
<Relationships xmlns="http://schemas.openxmlformats.org/package/2006/relationships"><Relationship Id="rId3" Type="http://schemas.openxmlformats.org/officeDocument/2006/relationships/theme" Target="../theme/theme1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5" Type="http://schemas.openxmlformats.org/officeDocument/2006/relationships/image" Target="../media/image10.png"/><Relationship Id="rId4" Type="http://schemas.openxmlformats.org/officeDocument/2006/relationships/image" Target="../media/image9.pn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theme" Target="../theme/theme13.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image" Target="../media/image12.png"/><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image" Target="../media/image11.png"/></Relationships>
</file>

<file path=ppt/slideMasters/_rels/slideMaster14.xml.rels><?xml version="1.0" encoding="UTF-8" standalone="yes"?>
<Relationships xmlns="http://schemas.openxmlformats.org/package/2006/relationships"><Relationship Id="rId3" Type="http://schemas.openxmlformats.org/officeDocument/2006/relationships/slideLayout" Target="../slideLayouts/slideLayout33.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5.xml"/><Relationship Id="rId1" Type="http://schemas.openxmlformats.org/officeDocument/2006/relationships/slideLayout" Target="../slideLayouts/slideLayout34.xml"/><Relationship Id="rId4" Type="http://schemas.microsoft.com/office/2007/relationships/hdphoto" Target="../media/hdphoto1.wdp"/></Relationships>
</file>

<file path=ppt/slideMasters/_rels/slideMaster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6.xml"/><Relationship Id="rId1" Type="http://schemas.openxmlformats.org/officeDocument/2006/relationships/slideLayout" Target="../slideLayouts/slideLayout35.xml"/><Relationship Id="rId4" Type="http://schemas.microsoft.com/office/2007/relationships/hdphoto" Target="../media/hdphoto1.wdp"/></Relationships>
</file>

<file path=ppt/slideMasters/_rels/slideMaster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7.xml"/><Relationship Id="rId1" Type="http://schemas.openxmlformats.org/officeDocument/2006/relationships/slideLayout" Target="../slideLayouts/slideLayout36.xml"/></Relationships>
</file>

<file path=ppt/slideMasters/_rels/slideMaster18.xml.rels><?xml version="1.0" encoding="UTF-8" standalone="yes"?>
<Relationships xmlns="http://schemas.openxmlformats.org/package/2006/relationships"><Relationship Id="rId3" Type="http://schemas.openxmlformats.org/officeDocument/2006/relationships/slideLayout" Target="../slideLayouts/slideLayout39.xml"/><Relationship Id="rId2" Type="http://schemas.openxmlformats.org/officeDocument/2006/relationships/slideLayout" Target="../slideLayouts/slideLayout38.xml"/><Relationship Id="rId1" Type="http://schemas.openxmlformats.org/officeDocument/2006/relationships/slideLayout" Target="../slideLayouts/slideLayout37.xml"/><Relationship Id="rId5" Type="http://schemas.openxmlformats.org/officeDocument/2006/relationships/image" Target="../media/image4.png"/><Relationship Id="rId4" Type="http://schemas.openxmlformats.org/officeDocument/2006/relationships/theme" Target="../theme/theme18.xml"/></Relationships>
</file>

<file path=ppt/slideMasters/_rels/slideMaster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9.xml"/><Relationship Id="rId1" Type="http://schemas.openxmlformats.org/officeDocument/2006/relationships/slideLayout" Target="../slideLayouts/slideLayout40.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xml"/><Relationship Id="rId1" Type="http://schemas.openxmlformats.org/officeDocument/2006/relationships/slideLayout" Target="../slideLayouts/slideLayout3.xml"/><Relationship Id="rId4" Type="http://schemas.microsoft.com/office/2007/relationships/hdphoto" Target="../media/hdphoto1.wdp"/></Relationships>
</file>

<file path=ppt/slideMasters/_rels/slideMaster20.xml.rels><?xml version="1.0" encoding="UTF-8" standalone="yes"?>
<Relationships xmlns="http://schemas.openxmlformats.org/package/2006/relationships"><Relationship Id="rId3" Type="http://schemas.openxmlformats.org/officeDocument/2006/relationships/slideLayout" Target="../slideLayouts/slideLayout43.xml"/><Relationship Id="rId7" Type="http://schemas.openxmlformats.org/officeDocument/2006/relationships/image" Target="../media/image14.png"/><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microsoft.com/office/2007/relationships/hdphoto" Target="../media/hdphoto1.wdp"/><Relationship Id="rId5" Type="http://schemas.openxmlformats.org/officeDocument/2006/relationships/image" Target="../media/image13.jpeg"/><Relationship Id="rId4" Type="http://schemas.openxmlformats.org/officeDocument/2006/relationships/theme" Target="../theme/theme20.xml"/></Relationships>
</file>

<file path=ppt/slideMasters/_rels/slideMaster2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slideLayout" Target="../slideLayouts/slideLayout46.xml"/><Relationship Id="rId7" Type="http://schemas.microsoft.com/office/2007/relationships/hdphoto" Target="../media/hdphoto1.wdp"/><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image" Target="../media/image13.jpeg"/><Relationship Id="rId5" Type="http://schemas.openxmlformats.org/officeDocument/2006/relationships/theme" Target="../theme/theme21.xml"/><Relationship Id="rId4" Type="http://schemas.openxmlformats.org/officeDocument/2006/relationships/slideLayout" Target="../slideLayouts/slideLayout47.xml"/></Relationships>
</file>

<file path=ppt/slideMasters/_rels/slideMaster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theme" Target="../theme/theme22.xml"/><Relationship Id="rId1" Type="http://schemas.openxmlformats.org/officeDocument/2006/relationships/slideLayout" Target="../slideLayouts/slideLayout48.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theme" Target="../theme/theme23.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_rels/slideMaster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9.png"/><Relationship Id="rId1" Type="http://schemas.openxmlformats.org/officeDocument/2006/relationships/theme" Target="../theme/theme24.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79.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theme" Target="../theme/theme25.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s>
</file>

<file path=ppt/slideMasters/_rels/slideMaster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theme" Target="../theme/theme26.xml"/><Relationship Id="rId1" Type="http://schemas.openxmlformats.org/officeDocument/2006/relationships/slideLayout" Target="../slideLayouts/slideLayout83.xml"/><Relationship Id="rId4" Type="http://schemas.openxmlformats.org/officeDocument/2006/relationships/image" Target="../media/image18.png"/></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slideLayout" Target="../slideLayouts/slideLayout96.xml"/><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17" Type="http://schemas.openxmlformats.org/officeDocument/2006/relationships/image" Target="../media/image21.png"/><Relationship Id="rId2" Type="http://schemas.openxmlformats.org/officeDocument/2006/relationships/slideLayout" Target="../slideLayouts/slideLayout85.xml"/><Relationship Id="rId16" Type="http://schemas.openxmlformats.org/officeDocument/2006/relationships/image" Target="../media/image20.emf"/><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5" Type="http://schemas.openxmlformats.org/officeDocument/2006/relationships/image" Target="../media/image19.jpeg"/><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theme" Target="../theme/theme27.xml"/></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slideLayout" Target="../slideLayouts/slideLayout109.xml"/><Relationship Id="rId18" Type="http://schemas.openxmlformats.org/officeDocument/2006/relationships/image" Target="../media/image21.png"/><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17" Type="http://schemas.openxmlformats.org/officeDocument/2006/relationships/image" Target="../media/image20.emf"/><Relationship Id="rId2" Type="http://schemas.openxmlformats.org/officeDocument/2006/relationships/slideLayout" Target="../slideLayouts/slideLayout98.xml"/><Relationship Id="rId16" Type="http://schemas.openxmlformats.org/officeDocument/2006/relationships/image" Target="../media/image19.jpeg"/><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5" Type="http://schemas.openxmlformats.org/officeDocument/2006/relationships/theme" Target="../theme/theme28.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 Id="rId14" Type="http://schemas.openxmlformats.org/officeDocument/2006/relationships/slideLayout" Target="../slideLayouts/slideLayout110.xml"/></Relationships>
</file>

<file path=ppt/slideMasters/_rels/slideMaster29.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slideLayout" Target="../slideLayouts/slideLayout113.xml"/><Relationship Id="rId7" Type="http://schemas.openxmlformats.org/officeDocument/2006/relationships/theme" Target="../theme/theme29.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5" Type="http://schemas.openxmlformats.org/officeDocument/2006/relationships/slideLayout" Target="../slideLayouts/slideLayout115.xml"/><Relationship Id="rId10" Type="http://schemas.openxmlformats.org/officeDocument/2006/relationships/image" Target="../media/image21.png"/><Relationship Id="rId4" Type="http://schemas.openxmlformats.org/officeDocument/2006/relationships/slideLayout" Target="../slideLayouts/slideLayout114.xml"/><Relationship Id="rId9" Type="http://schemas.openxmlformats.org/officeDocument/2006/relationships/image" Target="../media/image20.emf"/></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3.xml"/><Relationship Id="rId1" Type="http://schemas.openxmlformats.org/officeDocument/2006/relationships/slideLayout" Target="../slideLayouts/slideLayout4.xml"/><Relationship Id="rId4" Type="http://schemas.openxmlformats.org/officeDocument/2006/relationships/image" Target="../media/image6.png"/></Relationships>
</file>

<file path=ppt/slideMasters/_rels/slideMaster30.xml.rels><?xml version="1.0" encoding="UTF-8" standalone="yes"?>
<Relationships xmlns="http://schemas.openxmlformats.org/package/2006/relationships"><Relationship Id="rId8" Type="http://schemas.openxmlformats.org/officeDocument/2006/relationships/theme" Target="../theme/theme30.xml"/><Relationship Id="rId3" Type="http://schemas.openxmlformats.org/officeDocument/2006/relationships/slideLayout" Target="../slideLayouts/slideLayout119.xml"/><Relationship Id="rId7" Type="http://schemas.openxmlformats.org/officeDocument/2006/relationships/slideLayout" Target="../slideLayouts/slideLayout123.xml"/><Relationship Id="rId2" Type="http://schemas.openxmlformats.org/officeDocument/2006/relationships/slideLayout" Target="../slideLayouts/slideLayout118.xml"/><Relationship Id="rId1" Type="http://schemas.openxmlformats.org/officeDocument/2006/relationships/slideLayout" Target="../slideLayouts/slideLayout117.xml"/><Relationship Id="rId6" Type="http://schemas.openxmlformats.org/officeDocument/2006/relationships/slideLayout" Target="../slideLayouts/slideLayout122.xml"/><Relationship Id="rId11" Type="http://schemas.openxmlformats.org/officeDocument/2006/relationships/image" Target="../media/image21.png"/><Relationship Id="rId5" Type="http://schemas.openxmlformats.org/officeDocument/2006/relationships/slideLayout" Target="../slideLayouts/slideLayout121.xml"/><Relationship Id="rId10" Type="http://schemas.openxmlformats.org/officeDocument/2006/relationships/image" Target="../media/image20.emf"/><Relationship Id="rId4" Type="http://schemas.openxmlformats.org/officeDocument/2006/relationships/slideLayout" Target="../slideLayouts/slideLayout120.xml"/><Relationship Id="rId9" Type="http://schemas.openxmlformats.org/officeDocument/2006/relationships/image" Target="../media/image19.jpe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microsoft.com/office/2007/relationships/hdphoto" Target="../media/hdphoto1.wdp"/><Relationship Id="rId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5.xml"/><Relationship Id="rId1" Type="http://schemas.openxmlformats.org/officeDocument/2006/relationships/slideLayout" Target="../slideLayouts/slideLayout7.xml"/><Relationship Id="rId4" Type="http://schemas.microsoft.com/office/2007/relationships/hdphoto" Target="../media/hdphoto1.wdp"/></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6.xml"/><Relationship Id="rId1" Type="http://schemas.openxmlformats.org/officeDocument/2006/relationships/slideLayout" Target="../slideLayouts/slideLayout8.xml"/><Relationship Id="rId4" Type="http://schemas.openxmlformats.org/officeDocument/2006/relationships/image" Target="../media/image3.png"/></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11.xml"/><Relationship Id="rId7" Type="http://schemas.openxmlformats.org/officeDocument/2006/relationships/image" Target="../media/image1.pn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image" Target="../media/image8.jpeg"/><Relationship Id="rId5" Type="http://schemas.openxmlformats.org/officeDocument/2006/relationships/theme" Target="../theme/theme7.xml"/><Relationship Id="rId4" Type="http://schemas.openxmlformats.org/officeDocument/2006/relationships/slideLayout" Target="../slideLayouts/slideLayout12.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13.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9.xml"/><Relationship Id="rId1" Type="http://schemas.openxmlformats.org/officeDocument/2006/relationships/slideLayout" Target="../slideLayouts/slideLayout14.xml"/><Relationship Id="rId5" Type="http://schemas.openxmlformats.org/officeDocument/2006/relationships/image" Target="../media/image3.png"/><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latin typeface="FrutigerNext LT Light" pitchFamily="34" charset="0"/>
              <a:ea typeface="MS PGothic" pitchFamily="34" charset="-128"/>
            </a:endParaRPr>
          </a:p>
          <a:p>
            <a:pPr defTabSz="783486" eaLnBrk="0" hangingPunct="0">
              <a:lnSpc>
                <a:spcPct val="85000"/>
              </a:lnSpc>
              <a:buClrTx/>
              <a:buFontTx/>
              <a:buNone/>
            </a:pPr>
            <a:r>
              <a:rPr lang="de-DE" sz="900" b="0" dirty="0">
                <a:latin typeface="FrutigerNext LT Light" pitchFamily="34" charset="0"/>
                <a:ea typeface="MS PGothic" pitchFamily="34" charset="-128"/>
              </a:rPr>
              <a:t>Page </a:t>
            </a:r>
            <a:fld id="{E68EC476-442B-4BB7-9603-F1440C241F3D}" type="slidenum">
              <a:rPr lang="de-DE" sz="900" b="0">
                <a:latin typeface="FrutigerNext LT Light" pitchFamily="34" charset="0"/>
                <a:ea typeface="MS PGothic" pitchFamily="34" charset="-128"/>
              </a:rPr>
              <a:pPr defTabSz="783486" eaLnBrk="0" hangingPunct="0">
                <a:lnSpc>
                  <a:spcPct val="85000"/>
                </a:lnSpc>
                <a:buClrTx/>
                <a:buFontTx/>
                <a:buNone/>
              </a:pPr>
              <a:t>‹#›</a:t>
            </a:fld>
            <a:endParaRPr lang="en-GB" sz="900" b="0" dirty="0">
              <a:latin typeface="FrutigerNext LT Light" pitchFamily="34" charset="0"/>
              <a:ea typeface="MS PGothic" pitchFamily="34" charset="-128"/>
            </a:endParaRPr>
          </a:p>
        </p:txBody>
      </p:sp>
      <p:pic>
        <p:nvPicPr>
          <p:cNvPr id="1470551" name="Picture 87" descr="图片3副本"/>
          <p:cNvPicPr>
            <a:picLocks noChangeAspect="1" noChangeArrowheads="1"/>
          </p:cNvPicPr>
          <p:nvPr userDrawn="1"/>
        </p:nvPicPr>
        <p:blipFill>
          <a:blip r:embed="rId4" cstate="print"/>
          <a:srcRect/>
          <a:stretch>
            <a:fillRect/>
          </a:stretch>
        </p:blipFill>
        <p:spPr bwMode="auto">
          <a:xfrm>
            <a:off x="10182229" y="6386546"/>
            <a:ext cx="1295400" cy="307975"/>
          </a:xfrm>
          <a:prstGeom prst="rect">
            <a:avLst/>
          </a:prstGeom>
          <a:noFill/>
        </p:spPr>
      </p:pic>
      <p:sp>
        <p:nvSpPr>
          <p:cNvPr id="63" name="Text Box 5"/>
          <p:cNvSpPr txBox="1">
            <a:spLocks noChangeArrowheads="1"/>
          </p:cNvSpPr>
          <p:nvPr userDrawn="1"/>
        </p:nvSpPr>
        <p:spPr bwMode="auto">
          <a:xfrm>
            <a:off x="4683121" y="6478610"/>
            <a:ext cx="2926354" cy="200055"/>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91353"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defTabSz="913537" eaLnBrk="0" fontAlgn="auto" latinLnBrk="0" hangingPunct="0">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rgbClr val="000000">
                    <a:lumMod val="65000"/>
                    <a:lumOff val="35000"/>
                  </a:srgbClr>
                </a:solidFill>
                <a:effectLst/>
                <a:uLnTx/>
                <a:uFillTx/>
                <a:latin typeface="FrutigerNext LT Light" pitchFamily="34" charset="0"/>
                <a:ea typeface="MS PGothic" pitchFamily="34" charset="-128"/>
              </a:rPr>
              <a:t>HUAWEI TECHNOLOGIES CO., LTD.</a:t>
            </a:r>
          </a:p>
        </p:txBody>
      </p:sp>
      <p:pic>
        <p:nvPicPr>
          <p:cNvPr id="6" name="Picture 6" descr="C:\Users\z00205060\Desktop\CP项目\规范类文件\新建文件夹\巴展视觉物料规范-18.jpg"/>
          <p:cNvPicPr>
            <a:picLocks noChangeAspect="1" noChangeArrowheads="1"/>
          </p:cNvPicPr>
          <p:nvPr userDrawn="1"/>
        </p:nvPicPr>
        <p:blipFill>
          <a:blip r:embed="rId5" cstate="print"/>
          <a:srcRect/>
          <a:stretch>
            <a:fillRect/>
          </a:stretch>
        </p:blipFill>
        <p:spPr bwMode="auto">
          <a:xfrm>
            <a:off x="4" y="0"/>
            <a:ext cx="12195175" cy="6858736"/>
          </a:xfrm>
          <a:prstGeom prst="rect">
            <a:avLst/>
          </a:prstGeom>
          <a:noFill/>
        </p:spPr>
      </p:pic>
      <p:pic>
        <p:nvPicPr>
          <p:cNvPr id="7" name="Picture 77" descr="Logo"/>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642939" y="5787581"/>
            <a:ext cx="706439" cy="70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7"/>
          <p:cNvSpPr txBox="1">
            <a:spLocks noChangeArrowheads="1"/>
          </p:cNvSpPr>
          <p:nvPr userDrawn="1"/>
        </p:nvSpPr>
        <p:spPr bwMode="auto">
          <a:xfrm>
            <a:off x="9462405" y="6286512"/>
            <a:ext cx="1473754" cy="292299"/>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53" tIns="45676" rIns="91353" bIns="45676">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300" b="0" dirty="0">
                <a:solidFill>
                  <a:schemeClr val="tx1">
                    <a:lumMod val="65000"/>
                    <a:lumOff val="35000"/>
                  </a:schemeClr>
                </a:solidFill>
                <a:latin typeface="FrutigerNext LT Light" pitchFamily="34" charset="0"/>
                <a:ea typeface="MS PGothic" pitchFamily="34" charset="-128"/>
              </a:rPr>
              <a:t>www.huawei.com</a:t>
            </a:r>
          </a:p>
        </p:txBody>
      </p:sp>
      <p:sp>
        <p:nvSpPr>
          <p:cNvPr id="9" name="Text Box 5"/>
          <p:cNvSpPr txBox="1">
            <a:spLocks noChangeArrowheads="1"/>
          </p:cNvSpPr>
          <p:nvPr userDrawn="1"/>
        </p:nvSpPr>
        <p:spPr bwMode="auto">
          <a:xfrm>
            <a:off x="4108848" y="6324984"/>
            <a:ext cx="2904810" cy="200055"/>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91353"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300" b="0" dirty="0">
                <a:solidFill>
                  <a:schemeClr val="tx1">
                    <a:lumMod val="65000"/>
                    <a:lumOff val="35000"/>
                  </a:schemeClr>
                </a:solidFill>
                <a:latin typeface="FrutigerNext LT Light" pitchFamily="34" charset="0"/>
                <a:ea typeface="MS PGothic" pitchFamily="34" charset="-128"/>
              </a:rPr>
              <a:t>HUAWEI TECHNOLOGIES CO., LTD.</a:t>
            </a:r>
          </a:p>
        </p:txBody>
      </p:sp>
    </p:spTree>
  </p:cSld>
  <p:clrMap bg1="lt1" tx1="dk1" bg2="lt2" tx2="dk2" accent1="accent1" accent2="accent2" accent3="accent3" accent4="accent4" accent5="accent5" accent6="accent6" hlink="hlink" folHlink="folHlink"/>
  <p:sldLayoutIdLst>
    <p:sldLayoutId id="2147483771" r:id="rId1"/>
    <p:sldLayoutId id="2147484039" r:id="rId2"/>
  </p:sldLayoutIdLst>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7"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53" tIns="45676" rIns="91353" bIns="45676"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486"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486"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01" r:id="rId1"/>
  </p:sldLayoutIdLst>
  <p:transition/>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 name="Picture 3" descr="C:\Users\z00205060\Desktop\CP项目\规范类文件\新建文件夹\巴展视觉物料规范-14.jpg"/>
          <p:cNvPicPr>
            <a:picLocks noChangeAspect="1" noChangeArrowheads="1"/>
          </p:cNvPicPr>
          <p:nvPr userDrawn="1"/>
        </p:nvPicPr>
        <p:blipFill>
          <a:blip r:embed="rId3" cstate="screen"/>
          <a:srcRect/>
          <a:stretch>
            <a:fillRect/>
          </a:stretch>
        </p:blipFill>
        <p:spPr bwMode="auto">
          <a:xfrm>
            <a:off x="4" y="0"/>
            <a:ext cx="12195175" cy="6858736"/>
          </a:xfrm>
          <a:prstGeom prst="rect">
            <a:avLst/>
          </a:prstGeom>
          <a:noFill/>
        </p:spPr>
      </p:pic>
      <p:sp>
        <p:nvSpPr>
          <p:cNvPr id="1487888" name="Text Box 16"/>
          <p:cNvSpPr txBox="1">
            <a:spLocks noChangeArrowheads="1"/>
          </p:cNvSpPr>
          <p:nvPr/>
        </p:nvSpPr>
        <p:spPr bwMode="auto">
          <a:xfrm>
            <a:off x="4432944" y="2061371"/>
            <a:ext cx="3408706" cy="1015574"/>
          </a:xfrm>
          <a:prstGeom prst="rect">
            <a:avLst/>
          </a:prstGeom>
          <a:noFill/>
          <a:ln w="9525">
            <a:noFill/>
            <a:miter lim="800000"/>
            <a:headEnd/>
            <a:tailEnd/>
          </a:ln>
        </p:spPr>
        <p:txBody>
          <a:bodyPr wrap="none" lIns="91353" tIns="45676" rIns="91353" bIns="45676">
            <a:spAutoFit/>
          </a:bodyPr>
          <a:lstStyle/>
          <a:p>
            <a:pPr eaLnBrk="0" hangingPunct="0">
              <a:buClrTx/>
              <a:buFontTx/>
              <a:buNone/>
            </a:pPr>
            <a:r>
              <a:rPr lang="en-US" altLang="zh-CN" sz="6000" b="0" dirty="0">
                <a:solidFill>
                  <a:srgbClr val="CC0000"/>
                </a:solidFill>
                <a:latin typeface="Calibri" pitchFamily="34" charset="0"/>
                <a:ea typeface="MS PGothic" pitchFamily="34" charset="-128"/>
                <a:cs typeface="Calibri" pitchFamily="34" charset="0"/>
              </a:rPr>
              <a:t>Thank you</a:t>
            </a:r>
          </a:p>
        </p:txBody>
      </p:sp>
      <p:sp>
        <p:nvSpPr>
          <p:cNvPr id="1487889" name="Text Box 17"/>
          <p:cNvSpPr txBox="1">
            <a:spLocks noChangeArrowheads="1"/>
          </p:cNvSpPr>
          <p:nvPr/>
        </p:nvSpPr>
        <p:spPr bwMode="auto">
          <a:xfrm>
            <a:off x="5342388" y="3245662"/>
            <a:ext cx="1681310" cy="338465"/>
          </a:xfrm>
          <a:prstGeom prst="rect">
            <a:avLst/>
          </a:prstGeom>
          <a:noFill/>
          <a:ln w="9525">
            <a:noFill/>
            <a:miter lim="800000"/>
            <a:headEnd/>
            <a:tailEnd/>
          </a:ln>
        </p:spPr>
        <p:txBody>
          <a:bodyPr wrap="none" lIns="91353" tIns="45676" rIns="91353" bIns="45676">
            <a:spAutoFit/>
          </a:bodyPr>
          <a:lstStyle/>
          <a:p>
            <a:pPr eaLnBrk="0" hangingPunct="0">
              <a:buClrTx/>
              <a:buFontTx/>
              <a:buNone/>
            </a:pPr>
            <a:r>
              <a:rPr lang="en-US" altLang="zh-CN" sz="1600" b="0" dirty="0">
                <a:solidFill>
                  <a:srgbClr val="000000">
                    <a:lumMod val="75000"/>
                    <a:lumOff val="25000"/>
                  </a:srgbClr>
                </a:solidFill>
                <a:latin typeface="Calibri" pitchFamily="34" charset="0"/>
                <a:ea typeface="MS PGothic" pitchFamily="34" charset="-128"/>
                <a:cs typeface="Calibri" pitchFamily="34" charset="0"/>
              </a:rPr>
              <a:t>www.huawei.com</a:t>
            </a:r>
          </a:p>
        </p:txBody>
      </p:sp>
      <p:sp>
        <p:nvSpPr>
          <p:cNvPr id="59" name="TextBox 58"/>
          <p:cNvSpPr txBox="1"/>
          <p:nvPr userDrawn="1"/>
        </p:nvSpPr>
        <p:spPr>
          <a:xfrm>
            <a:off x="1624037" y="4562495"/>
            <a:ext cx="9182099" cy="1369517"/>
          </a:xfrm>
          <a:prstGeom prst="rect">
            <a:avLst/>
          </a:prstGeom>
          <a:noFill/>
        </p:spPr>
        <p:txBody>
          <a:bodyPr wrap="square" lIns="91353" tIns="45676" rIns="91353" bIns="45676" rtlCol="0">
            <a:spAutoFit/>
          </a:bodyPr>
          <a:lstStyle/>
          <a:p>
            <a:pPr algn="just" fontAlgn="auto">
              <a:spcBef>
                <a:spcPts val="0"/>
              </a:spcBef>
              <a:spcAft>
                <a:spcPts val="600"/>
              </a:spcAft>
              <a:buClrTx/>
              <a:buFontTx/>
              <a:buNone/>
              <a:defRPr/>
            </a:pPr>
            <a:r>
              <a:rPr lang="en-US" altLang="zh-CN" sz="1300" b="0" dirty="0">
                <a:solidFill>
                  <a:srgbClr val="000000">
                    <a:lumMod val="75000"/>
                    <a:lumOff val="25000"/>
                  </a:srgbClr>
                </a:solidFill>
                <a:latin typeface="Calibri" pitchFamily="34" charset="0"/>
                <a:ea typeface="宋体" charset="-122"/>
                <a:cs typeface="Calibri" pitchFamily="34" charset="0"/>
              </a:rPr>
              <a:t>Copyright©2014 Huawei Technologies Co., Ltd. All Rights Reserved.</a:t>
            </a:r>
            <a:endParaRPr lang="zh-CN" altLang="zh-CN" sz="1300" b="0" dirty="0">
              <a:solidFill>
                <a:srgbClr val="000000">
                  <a:lumMod val="75000"/>
                  <a:lumOff val="25000"/>
                </a:srgbClr>
              </a:solidFill>
              <a:latin typeface="Calibri" pitchFamily="34" charset="0"/>
              <a:ea typeface="宋体" charset="-122"/>
              <a:cs typeface="Calibri" pitchFamily="34" charset="0"/>
            </a:endParaRPr>
          </a:p>
          <a:p>
            <a:pPr algn="just" fontAlgn="auto">
              <a:spcBef>
                <a:spcPts val="0"/>
              </a:spcBef>
              <a:spcAft>
                <a:spcPts val="0"/>
              </a:spcAft>
              <a:buClrTx/>
              <a:buFontTx/>
              <a:buNone/>
              <a:defRPr/>
            </a:pPr>
            <a:r>
              <a:rPr lang="en-US" altLang="zh-CN" sz="1300" b="0" dirty="0">
                <a:solidFill>
                  <a:srgbClr val="000000">
                    <a:lumMod val="75000"/>
                    <a:lumOff val="25000"/>
                  </a:srgbClr>
                </a:solidFill>
                <a:latin typeface="Calibri" pitchFamily="34" charset="0"/>
                <a:ea typeface="宋体" charset="-122"/>
                <a:cs typeface="Calibri" pitchFamily="34" charset="0"/>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1300" b="0" dirty="0">
              <a:solidFill>
                <a:srgbClr val="000000">
                  <a:lumMod val="75000"/>
                  <a:lumOff val="25000"/>
                </a:srgbClr>
              </a:solidFill>
              <a:latin typeface="Calibri" pitchFamily="34" charset="0"/>
              <a:ea typeface="宋体" charset="-122"/>
              <a:cs typeface="Calibri" pitchFamily="34" charset="0"/>
            </a:endParaRPr>
          </a:p>
        </p:txBody>
      </p:sp>
      <p:sp>
        <p:nvSpPr>
          <p:cNvPr id="57"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Calibri" pitchFamily="34" charset="0"/>
              <a:ea typeface="MS PGothic" pitchFamily="34" charset="-128"/>
              <a:cs typeface="Calibri" pitchFamily="34" charset="0"/>
            </a:endParaRPr>
          </a:p>
          <a:p>
            <a:pPr defTabSz="783486" eaLnBrk="0" hangingPunct="0">
              <a:lnSpc>
                <a:spcPct val="85000"/>
              </a:lnSpc>
              <a:buClrTx/>
              <a:buFontTx/>
              <a:buNone/>
            </a:pPr>
            <a:r>
              <a:rPr lang="de-DE" sz="900" b="0" dirty="0">
                <a:solidFill>
                  <a:srgbClr val="000000"/>
                </a:solidFill>
                <a:latin typeface="Calibri" pitchFamily="34" charset="0"/>
                <a:ea typeface="MS PGothic" pitchFamily="34" charset="-128"/>
                <a:cs typeface="Calibri" pitchFamily="34" charset="0"/>
              </a:rPr>
              <a:t>Page </a:t>
            </a:r>
            <a:fld id="{E68EC476-442B-4BB7-9603-F1440C241F3D}" type="slidenum">
              <a:rPr lang="de-DE" sz="900" b="0">
                <a:solidFill>
                  <a:srgbClr val="000000"/>
                </a:solidFill>
                <a:latin typeface="Calibri" pitchFamily="34" charset="0"/>
                <a:ea typeface="MS PGothic" pitchFamily="34" charset="-128"/>
                <a:cs typeface="Calibri" pitchFamily="34" charset="0"/>
              </a:rPr>
              <a:pPr defTabSz="783486" eaLnBrk="0" hangingPunct="0">
                <a:lnSpc>
                  <a:spcPct val="85000"/>
                </a:lnSpc>
                <a:buClrTx/>
                <a:buFontTx/>
                <a:buNone/>
              </a:pPr>
              <a:t>‹#›</a:t>
            </a:fld>
            <a:endParaRPr lang="en-GB" sz="900" b="0" dirty="0">
              <a:solidFill>
                <a:srgbClr val="000000"/>
              </a:solidFill>
              <a:latin typeface="Calibri" pitchFamily="34" charset="0"/>
              <a:ea typeface="MS PGothic" pitchFamily="34" charset="-128"/>
              <a:cs typeface="Calibri" pitchFamily="34" charset="0"/>
            </a:endParaRPr>
          </a:p>
        </p:txBody>
      </p:sp>
      <p:pic>
        <p:nvPicPr>
          <p:cNvPr id="58" name="Picture 87" descr="图片3副本"/>
          <p:cNvPicPr>
            <a:picLocks noChangeAspect="1" noChangeArrowheads="1"/>
          </p:cNvPicPr>
          <p:nvPr userDrawn="1"/>
        </p:nvPicPr>
        <p:blipFill>
          <a:blip r:embed="rId4" cstate="screen"/>
          <a:srcRect/>
          <a:stretch>
            <a:fillRect/>
          </a:stretch>
        </p:blipFill>
        <p:spPr bwMode="auto">
          <a:xfrm>
            <a:off x="10182229" y="6386546"/>
            <a:ext cx="1295400" cy="307975"/>
          </a:xfrm>
          <a:prstGeom prst="rect">
            <a:avLst/>
          </a:prstGeom>
          <a:noFill/>
        </p:spPr>
      </p:pic>
      <p:sp>
        <p:nvSpPr>
          <p:cNvPr id="60" name="Text Box 5"/>
          <p:cNvSpPr txBox="1">
            <a:spLocks noChangeArrowheads="1"/>
          </p:cNvSpPr>
          <p:nvPr userDrawn="1"/>
        </p:nvSpPr>
        <p:spPr bwMode="auto">
          <a:xfrm>
            <a:off x="4683133" y="6478610"/>
            <a:ext cx="2427821" cy="200055"/>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91353"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fontAlgn="auto">
              <a:spcBef>
                <a:spcPts val="0"/>
              </a:spcBef>
              <a:spcAft>
                <a:spcPts val="0"/>
              </a:spcAft>
              <a:buClrTx/>
              <a:buFontTx/>
              <a:buNone/>
              <a:defRPr/>
            </a:pPr>
            <a:r>
              <a:rPr lang="en-US" altLang="zh-CN" sz="1300" b="0" kern="0" dirty="0">
                <a:solidFill>
                  <a:srgbClr val="000000">
                    <a:lumMod val="65000"/>
                    <a:lumOff val="35000"/>
                  </a:srgbClr>
                </a:solidFill>
                <a:ea typeface="MS PGothic" pitchFamily="34" charset="-128"/>
                <a:cs typeface="Calibri" pitchFamily="34" charset="0"/>
              </a:rPr>
              <a:t>HUAWEI TECHNOLOGIES CO., LTD.</a:t>
            </a:r>
          </a:p>
        </p:txBody>
      </p:sp>
    </p:spTree>
    <p:extLst>
      <p:ext uri="{BB962C8B-B14F-4D97-AF65-F5344CB8AC3E}">
        <p14:creationId xmlns:p14="http://schemas.microsoft.com/office/powerpoint/2010/main" val="1867032598"/>
      </p:ext>
    </p:extLst>
  </p:cSld>
  <p:clrMap bg1="lt1" tx1="dk1" bg2="lt2" tx2="dk2" accent1="accent1" accent2="accent2" accent3="accent3" accent4="accent4" accent5="accent5" accent6="accent6" hlink="hlink" folHlink="folHlink"/>
  <p:sldLayoutIdLst>
    <p:sldLayoutId id="2147483804" r:id="rId1"/>
  </p:sldLayoutIdLst>
  <p:transition/>
  <p:hf hdr="0" ftr="0" dt="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defRPr>
      </a:lvl3pPr>
      <a:lvl4pPr marL="1598689" indent="-228386" algn="l" rtl="0" eaLnBrk="1" fontAlgn="base" hangingPunct="1">
        <a:spcBef>
          <a:spcPct val="20000"/>
        </a:spcBef>
        <a:spcAft>
          <a:spcPct val="0"/>
        </a:spcAft>
        <a:buChar char="–"/>
        <a:defRPr sz="1600">
          <a:solidFill>
            <a:schemeClr val="tx1"/>
          </a:solidFill>
          <a:latin typeface="+mn-lt"/>
          <a:ea typeface="+mn-ea"/>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 y="6224613"/>
            <a:ext cx="12203644"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Text Box 8"/>
          <p:cNvSpPr txBox="1">
            <a:spLocks noChangeArrowheads="1"/>
          </p:cNvSpPr>
          <p:nvPr/>
        </p:nvSpPr>
        <p:spPr bwMode="auto">
          <a:xfrm>
            <a:off x="1007822" y="6451609"/>
            <a:ext cx="2532935" cy="184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8005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200" b="0" dirty="0">
                <a:solidFill>
                  <a:srgbClr val="000000"/>
                </a:solidFill>
                <a:latin typeface="FrutigerNext LT Bold" pitchFamily="34" charset="0"/>
                <a:ea typeface="MS PGothic" pitchFamily="34" charset="-128"/>
              </a:rPr>
              <a:t>HUAWEI TECHNOLOGIES CO., LTD.</a:t>
            </a:r>
          </a:p>
        </p:txBody>
      </p:sp>
      <p:pic>
        <p:nvPicPr>
          <p:cNvPr id="10244" name="Picture 9" descr="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14444" y="6386545"/>
            <a:ext cx="1748822"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13"/>
          <p:cNvSpPr>
            <a:spLocks noGrp="1" noChangeArrowheads="1"/>
          </p:cNvSpPr>
          <p:nvPr>
            <p:ph type="title"/>
          </p:nvPr>
        </p:nvSpPr>
        <p:spPr bwMode="auto">
          <a:xfrm>
            <a:off x="1007796" y="325466"/>
            <a:ext cx="10179584"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0034" rIns="80070" bIns="40034" numCol="1" anchor="ctr" anchorCtr="0" compatLnSpc="1">
            <a:prstTxWarp prst="textNoShape">
              <a:avLst/>
            </a:prstTxWarp>
          </a:bodyPr>
          <a:lstStyle/>
          <a:p>
            <a:pPr lvl="0"/>
            <a:r>
              <a:rPr lang="en-US" altLang="zh-CN" dirty="0"/>
              <a:t>Click to edit Master title style</a:t>
            </a:r>
            <a:endParaRPr lang="zh-CN" altLang="en-US" dirty="0"/>
          </a:p>
        </p:txBody>
      </p:sp>
      <p:sp>
        <p:nvSpPr>
          <p:cNvPr id="10248" name="Rectangle 68"/>
          <p:cNvSpPr>
            <a:spLocks noGrp="1" noChangeArrowheads="1"/>
          </p:cNvSpPr>
          <p:nvPr>
            <p:ph type="body" idx="1"/>
          </p:nvPr>
        </p:nvSpPr>
        <p:spPr bwMode="auto">
          <a:xfrm>
            <a:off x="1007796" y="1628791"/>
            <a:ext cx="10179584"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082" tIns="40040" rIns="80082" bIns="40040" numCol="1" anchor="t" anchorCtr="0" compatLnSpc="1">
            <a:prstTxWarp prst="textNoShape">
              <a:avLst/>
            </a:prstTxWarp>
          </a:bodyPr>
          <a:lstStyle/>
          <a:p>
            <a:pPr lvl="0"/>
            <a:r>
              <a:rPr lang="en-US" altLang="zh-CN" dirty="0"/>
              <a:t>Click to edit Master text styles</a:t>
            </a:r>
            <a:endParaRPr lang="zh-CN" altLang="en-US" dirty="0"/>
          </a:p>
          <a:p>
            <a:pPr lvl="1"/>
            <a:r>
              <a:rPr lang="en-US" altLang="zh-CN" dirty="0"/>
              <a:t>Second level</a:t>
            </a:r>
            <a:endParaRPr lang="zh-CN" altLang="en-US" dirty="0"/>
          </a:p>
          <a:p>
            <a:pPr lvl="2"/>
            <a:r>
              <a:rPr lang="en-US" altLang="zh-CN" dirty="0"/>
              <a:t>Third level</a:t>
            </a:r>
            <a:endParaRPr lang="zh-CN" altLang="en-US" dirty="0"/>
          </a:p>
          <a:p>
            <a:pPr lvl="3"/>
            <a:r>
              <a:rPr lang="en-US" altLang="zh-CN" dirty="0"/>
              <a:t>Fourth level</a:t>
            </a:r>
            <a:endParaRPr lang="zh-CN" altLang="en-US" dirty="0"/>
          </a:p>
          <a:p>
            <a:pPr lvl="4"/>
            <a:r>
              <a:rPr lang="en-US" altLang="zh-CN" dirty="0"/>
              <a:t>Fifth level</a:t>
            </a:r>
            <a:endParaRPr lang="zh-CN" altLang="en-US" dirty="0"/>
          </a:p>
        </p:txBody>
      </p:sp>
      <p:grpSp>
        <p:nvGrpSpPr>
          <p:cNvPr id="2" name="Group 88"/>
          <p:cNvGrpSpPr>
            <a:grpSpLocks/>
          </p:cNvGrpSpPr>
          <p:nvPr/>
        </p:nvGrpSpPr>
        <p:grpSpPr bwMode="auto">
          <a:xfrm>
            <a:off x="12436542" y="3832251"/>
            <a:ext cx="1151767" cy="3025775"/>
            <a:chOff x="5874" y="2414"/>
            <a:chExt cx="544" cy="1906"/>
          </a:xfrm>
        </p:grpSpPr>
        <p:sp>
          <p:nvSpPr>
            <p:cNvPr id="10326" name="Rectangle 86"/>
            <p:cNvSpPr>
              <a:spLocks noChangeArrowheads="1"/>
            </p:cNvSpPr>
            <p:nvPr userDrawn="1"/>
          </p:nvSpPr>
          <p:spPr bwMode="auto">
            <a:xfrm>
              <a:off x="5874" y="2414"/>
              <a:ext cx="544" cy="190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a typeface="宋体" charset="-122"/>
              </a:endParaRPr>
            </a:p>
          </p:txBody>
        </p:sp>
        <p:grpSp>
          <p:nvGrpSpPr>
            <p:cNvPr id="3" name="Group 87"/>
            <p:cNvGrpSpPr>
              <a:grpSpLocks/>
            </p:cNvGrpSpPr>
            <p:nvPr userDrawn="1"/>
          </p:nvGrpSpPr>
          <p:grpSpPr bwMode="auto">
            <a:xfrm>
              <a:off x="5941" y="2475"/>
              <a:ext cx="409" cy="1783"/>
              <a:chOff x="5921" y="2387"/>
              <a:chExt cx="409" cy="1783"/>
            </a:xfrm>
          </p:grpSpPr>
          <p:grpSp>
            <p:nvGrpSpPr>
              <p:cNvPr id="4" name="Group 18"/>
              <p:cNvGrpSpPr>
                <a:grpSpLocks noChangeAspect="1"/>
              </p:cNvGrpSpPr>
              <p:nvPr userDrawn="1"/>
            </p:nvGrpSpPr>
            <p:grpSpPr bwMode="auto">
              <a:xfrm>
                <a:off x="5921" y="2506"/>
                <a:ext cx="409" cy="101"/>
                <a:chOff x="5893" y="2387"/>
                <a:chExt cx="466" cy="115"/>
              </a:xfrm>
            </p:grpSpPr>
            <p:sp>
              <p:nvSpPr>
                <p:cNvPr id="10315" name="Rectangle 19"/>
                <p:cNvSpPr>
                  <a:spLocks noChangeAspect="1"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6" name="Rectangle 20"/>
                <p:cNvSpPr>
                  <a:spLocks noChangeAspect="1"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7" name="Rectangle 21"/>
                <p:cNvSpPr>
                  <a:spLocks noChangeAspect="1"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8" name="Rectangle 22"/>
                <p:cNvSpPr>
                  <a:spLocks noChangeAspect="1"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5" name="Group 23"/>
              <p:cNvGrpSpPr>
                <a:grpSpLocks noChangeAspect="1"/>
              </p:cNvGrpSpPr>
              <p:nvPr userDrawn="1"/>
            </p:nvGrpSpPr>
            <p:grpSpPr bwMode="auto">
              <a:xfrm>
                <a:off x="5921" y="2626"/>
                <a:ext cx="409" cy="101"/>
                <a:chOff x="5893" y="2523"/>
                <a:chExt cx="466" cy="115"/>
              </a:xfrm>
            </p:grpSpPr>
            <p:sp>
              <p:nvSpPr>
                <p:cNvPr id="10311" name="Rectangle 24"/>
                <p:cNvSpPr>
                  <a:spLocks noChangeAspect="1"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2" name="Rectangle 25"/>
                <p:cNvSpPr>
                  <a:spLocks noChangeAspect="1"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3" name="Rectangle 26"/>
                <p:cNvSpPr>
                  <a:spLocks noChangeAspect="1"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4" name="Rectangle 27"/>
                <p:cNvSpPr>
                  <a:spLocks noChangeAspect="1"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6" name="Group 28"/>
              <p:cNvGrpSpPr>
                <a:grpSpLocks noChangeAspect="1"/>
              </p:cNvGrpSpPr>
              <p:nvPr userDrawn="1"/>
            </p:nvGrpSpPr>
            <p:grpSpPr bwMode="auto">
              <a:xfrm>
                <a:off x="5921" y="2745"/>
                <a:ext cx="409" cy="101"/>
                <a:chOff x="5893" y="2659"/>
                <a:chExt cx="466" cy="115"/>
              </a:xfrm>
            </p:grpSpPr>
            <p:sp>
              <p:nvSpPr>
                <p:cNvPr id="10307" name="Rectangle 29"/>
                <p:cNvSpPr>
                  <a:spLocks noChangeAspect="1"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8" name="Rectangle 30"/>
                <p:cNvSpPr>
                  <a:spLocks noChangeAspect="1"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9" name="Rectangle 31"/>
                <p:cNvSpPr>
                  <a:spLocks noChangeAspect="1"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0" name="Rectangle 32"/>
                <p:cNvSpPr>
                  <a:spLocks noChangeAspect="1"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7" name="Group 33"/>
              <p:cNvGrpSpPr>
                <a:grpSpLocks noChangeAspect="1"/>
              </p:cNvGrpSpPr>
              <p:nvPr userDrawn="1"/>
            </p:nvGrpSpPr>
            <p:grpSpPr bwMode="auto">
              <a:xfrm>
                <a:off x="5921" y="2387"/>
                <a:ext cx="409" cy="104"/>
                <a:chOff x="5893" y="2251"/>
                <a:chExt cx="466" cy="119"/>
              </a:xfrm>
            </p:grpSpPr>
            <p:sp>
              <p:nvSpPr>
                <p:cNvPr id="10303" name="Rectangle 34"/>
                <p:cNvSpPr>
                  <a:spLocks noChangeAspect="1"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4" name="Rectangle 35"/>
                <p:cNvSpPr>
                  <a:spLocks noChangeAspect="1"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5" name="Rectangle 36"/>
                <p:cNvSpPr>
                  <a:spLocks noChangeAspect="1"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6" name="Rectangle 37"/>
                <p:cNvSpPr>
                  <a:spLocks noChangeAspect="1"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8" name="Group 38"/>
              <p:cNvGrpSpPr>
                <a:grpSpLocks noChangeAspect="1"/>
              </p:cNvGrpSpPr>
              <p:nvPr userDrawn="1"/>
            </p:nvGrpSpPr>
            <p:grpSpPr bwMode="auto">
              <a:xfrm>
                <a:off x="5921" y="2944"/>
                <a:ext cx="409" cy="101"/>
                <a:chOff x="5893" y="2886"/>
                <a:chExt cx="466" cy="115"/>
              </a:xfrm>
            </p:grpSpPr>
            <p:sp>
              <p:nvSpPr>
                <p:cNvPr id="10299" name="Rectangle 39"/>
                <p:cNvSpPr>
                  <a:spLocks noChangeAspect="1"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0" name="Rectangle 40"/>
                <p:cNvSpPr>
                  <a:spLocks noChangeAspect="1"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1" name="Rectangle 41"/>
                <p:cNvSpPr>
                  <a:spLocks noChangeAspect="1"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2" name="Rectangle 42"/>
                <p:cNvSpPr>
                  <a:spLocks noChangeAspect="1"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9" name="Group 43"/>
              <p:cNvGrpSpPr>
                <a:grpSpLocks noChangeAspect="1"/>
              </p:cNvGrpSpPr>
              <p:nvPr userDrawn="1"/>
            </p:nvGrpSpPr>
            <p:grpSpPr bwMode="auto">
              <a:xfrm>
                <a:off x="5921" y="3064"/>
                <a:ext cx="409" cy="101"/>
                <a:chOff x="5893" y="3022"/>
                <a:chExt cx="466" cy="115"/>
              </a:xfrm>
            </p:grpSpPr>
            <p:sp>
              <p:nvSpPr>
                <p:cNvPr id="10295" name="Rectangle 44"/>
                <p:cNvSpPr>
                  <a:spLocks noChangeAspect="1"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6" name="Rectangle 45"/>
                <p:cNvSpPr>
                  <a:spLocks noChangeAspect="1"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7" name="Rectangle 46"/>
                <p:cNvSpPr>
                  <a:spLocks noChangeAspect="1"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8" name="Rectangle 47"/>
                <p:cNvSpPr>
                  <a:spLocks noChangeAspect="1"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0" name="Group 48"/>
              <p:cNvGrpSpPr>
                <a:grpSpLocks noChangeAspect="1"/>
              </p:cNvGrpSpPr>
              <p:nvPr userDrawn="1"/>
            </p:nvGrpSpPr>
            <p:grpSpPr bwMode="auto">
              <a:xfrm>
                <a:off x="5921" y="3183"/>
                <a:ext cx="409" cy="101"/>
                <a:chOff x="5893" y="3158"/>
                <a:chExt cx="466" cy="115"/>
              </a:xfrm>
            </p:grpSpPr>
            <p:sp>
              <p:nvSpPr>
                <p:cNvPr id="10291" name="Rectangle 49"/>
                <p:cNvSpPr>
                  <a:spLocks noChangeAspect="1"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2" name="Rectangle 50"/>
                <p:cNvSpPr>
                  <a:spLocks noChangeAspect="1"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3" name="Rectangle 51"/>
                <p:cNvSpPr>
                  <a:spLocks noChangeAspect="1"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4" name="Rectangle 52"/>
                <p:cNvSpPr>
                  <a:spLocks noChangeAspect="1"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1" name="Group 53"/>
              <p:cNvGrpSpPr>
                <a:grpSpLocks noChangeAspect="1"/>
              </p:cNvGrpSpPr>
              <p:nvPr userDrawn="1"/>
            </p:nvGrpSpPr>
            <p:grpSpPr bwMode="auto">
              <a:xfrm>
                <a:off x="5921" y="3383"/>
                <a:ext cx="409" cy="100"/>
                <a:chOff x="5893" y="3385"/>
                <a:chExt cx="466" cy="115"/>
              </a:xfrm>
            </p:grpSpPr>
            <p:sp>
              <p:nvSpPr>
                <p:cNvPr id="10287" name="Rectangle 54"/>
                <p:cNvSpPr>
                  <a:spLocks noChangeAspect="1"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8" name="Rectangle 55"/>
                <p:cNvSpPr>
                  <a:spLocks noChangeAspect="1"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9" name="Rectangle 56"/>
                <p:cNvSpPr>
                  <a:spLocks noChangeAspect="1"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0" name="Rectangle 57"/>
                <p:cNvSpPr>
                  <a:spLocks noChangeAspect="1"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2" name="Group 58"/>
              <p:cNvGrpSpPr>
                <a:grpSpLocks noChangeAspect="1"/>
              </p:cNvGrpSpPr>
              <p:nvPr userDrawn="1"/>
            </p:nvGrpSpPr>
            <p:grpSpPr bwMode="auto">
              <a:xfrm>
                <a:off x="5921" y="3502"/>
                <a:ext cx="409" cy="101"/>
                <a:chOff x="5893" y="3521"/>
                <a:chExt cx="466" cy="115"/>
              </a:xfrm>
            </p:grpSpPr>
            <p:sp>
              <p:nvSpPr>
                <p:cNvPr id="10283" name="Rectangle 59"/>
                <p:cNvSpPr>
                  <a:spLocks noChangeAspect="1"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4" name="Rectangle 60"/>
                <p:cNvSpPr>
                  <a:spLocks noChangeAspect="1"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5" name="Rectangle 61"/>
                <p:cNvSpPr>
                  <a:spLocks noChangeAspect="1"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6" name="Rectangle 62"/>
                <p:cNvSpPr>
                  <a:spLocks noChangeAspect="1"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3" name="Group 63"/>
              <p:cNvGrpSpPr>
                <a:grpSpLocks noChangeAspect="1"/>
              </p:cNvGrpSpPr>
              <p:nvPr userDrawn="1"/>
            </p:nvGrpSpPr>
            <p:grpSpPr bwMode="auto">
              <a:xfrm>
                <a:off x="5921" y="3621"/>
                <a:ext cx="409" cy="101"/>
                <a:chOff x="5893" y="3657"/>
                <a:chExt cx="466" cy="115"/>
              </a:xfrm>
            </p:grpSpPr>
            <p:sp>
              <p:nvSpPr>
                <p:cNvPr id="10279" name="Rectangle 64"/>
                <p:cNvSpPr>
                  <a:spLocks noChangeAspect="1"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0" name="Rectangle 65"/>
                <p:cNvSpPr>
                  <a:spLocks noChangeAspect="1"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1" name="Rectangle 66"/>
                <p:cNvSpPr>
                  <a:spLocks noChangeAspect="1"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2" name="Rectangle 67"/>
                <p:cNvSpPr>
                  <a:spLocks noChangeAspect="1"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4" name="Group 68"/>
              <p:cNvGrpSpPr>
                <a:grpSpLocks noChangeAspect="1"/>
              </p:cNvGrpSpPr>
              <p:nvPr userDrawn="1"/>
            </p:nvGrpSpPr>
            <p:grpSpPr bwMode="auto">
              <a:xfrm>
                <a:off x="5921" y="3821"/>
                <a:ext cx="409" cy="101"/>
                <a:chOff x="5893" y="3884"/>
                <a:chExt cx="466" cy="115"/>
              </a:xfrm>
            </p:grpSpPr>
            <p:sp>
              <p:nvSpPr>
                <p:cNvPr id="10275" name="Rectangle 69"/>
                <p:cNvSpPr>
                  <a:spLocks noChangeAspect="1"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6" name="Rectangle 70"/>
                <p:cNvSpPr>
                  <a:spLocks noChangeAspect="1"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7" name="Rectangle 71"/>
                <p:cNvSpPr>
                  <a:spLocks noChangeAspect="1"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8" name="Rectangle 72"/>
                <p:cNvSpPr>
                  <a:spLocks noChangeAspect="1"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5" name="Group 73"/>
              <p:cNvGrpSpPr>
                <a:grpSpLocks noChangeAspect="1"/>
              </p:cNvGrpSpPr>
              <p:nvPr userDrawn="1"/>
            </p:nvGrpSpPr>
            <p:grpSpPr bwMode="auto">
              <a:xfrm>
                <a:off x="5921" y="3945"/>
                <a:ext cx="409" cy="101"/>
                <a:chOff x="5893" y="4026"/>
                <a:chExt cx="466" cy="115"/>
              </a:xfrm>
            </p:grpSpPr>
            <p:sp>
              <p:nvSpPr>
                <p:cNvPr id="10271" name="Rectangle 74"/>
                <p:cNvSpPr>
                  <a:spLocks noChangeAspect="1"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2" name="Rectangle 75"/>
                <p:cNvSpPr>
                  <a:spLocks noChangeAspect="1"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3" name="Rectangle 76"/>
                <p:cNvSpPr>
                  <a:spLocks noChangeAspect="1"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4" name="Rectangle 77"/>
                <p:cNvSpPr>
                  <a:spLocks noChangeAspect="1"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6" name="Group 78"/>
              <p:cNvGrpSpPr>
                <a:grpSpLocks noChangeAspect="1"/>
              </p:cNvGrpSpPr>
              <p:nvPr userDrawn="1"/>
            </p:nvGrpSpPr>
            <p:grpSpPr bwMode="auto">
              <a:xfrm>
                <a:off x="5921" y="4069"/>
                <a:ext cx="409" cy="101"/>
                <a:chOff x="5893" y="4167"/>
                <a:chExt cx="466" cy="115"/>
              </a:xfrm>
            </p:grpSpPr>
            <p:sp>
              <p:nvSpPr>
                <p:cNvPr id="10267" name="Rectangle 79"/>
                <p:cNvSpPr>
                  <a:spLocks noChangeAspect="1"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68" name="Rectangle 80"/>
                <p:cNvSpPr>
                  <a:spLocks noChangeAspect="1"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69" name="Rectangle 81"/>
                <p:cNvSpPr>
                  <a:spLocks noChangeAspect="1"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0" name="Rectangle 82"/>
                <p:cNvSpPr>
                  <a:spLocks noChangeAspect="1"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grpSp>
      <p:sp>
        <p:nvSpPr>
          <p:cNvPr id="6149" name="Rectangle 5"/>
          <p:cNvSpPr>
            <a:spLocks noChangeArrowheads="1"/>
          </p:cNvSpPr>
          <p:nvPr/>
        </p:nvSpPr>
        <p:spPr bwMode="auto">
          <a:xfrm>
            <a:off x="8483693" y="6451628"/>
            <a:ext cx="2796844"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buClrTx/>
              <a:buFontTx/>
              <a:buNone/>
            </a:pPr>
            <a:fld id="{334777C4-916E-458D-ABE7-87ACD557FBD2}" type="slidenum">
              <a:rPr lang="de-DE" altLang="zh-CN" sz="1200" b="0" smtClean="0">
                <a:solidFill>
                  <a:srgbClr val="000000"/>
                </a:solidFill>
                <a:latin typeface="FrutigerNext LT Bold" pitchFamily="34" charset="0"/>
                <a:ea typeface="ＭＳ Ｐゴシック" pitchFamily="34" charset="-128"/>
              </a:rPr>
              <a:pPr eaLnBrk="0" hangingPunct="0">
                <a:lnSpc>
                  <a:spcPct val="85000"/>
                </a:lnSpc>
                <a:buClrTx/>
                <a:buFontTx/>
                <a:buNone/>
              </a:pPr>
              <a:t>‹#›</a:t>
            </a:fld>
            <a:endParaRPr lang="en-GB" altLang="zh-CN" sz="1200" b="0" dirty="0">
              <a:solidFill>
                <a:srgbClr val="000000"/>
              </a:solidFill>
              <a:latin typeface="FrutigerNext LT Bold" pitchFamily="34" charset="0"/>
              <a:ea typeface="ＭＳ Ｐゴシック" pitchFamily="34" charset="-128"/>
            </a:endParaRPr>
          </a:p>
        </p:txBody>
      </p:sp>
      <p:sp>
        <p:nvSpPr>
          <p:cNvPr id="10321" name="Text Box 81"/>
          <p:cNvSpPr txBox="1">
            <a:spLocks noChangeArrowheads="1"/>
          </p:cNvSpPr>
          <p:nvPr/>
        </p:nvSpPr>
        <p:spPr bwMode="auto">
          <a:xfrm>
            <a:off x="-3703012" y="3386881"/>
            <a:ext cx="3703015" cy="3498452"/>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lgn="ctr">
                <a:solidFill>
                  <a:srgbClr val="B2B2B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8288" tIns="39145" rIns="78288" bIns="39145">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spcBef>
                <a:spcPct val="20000"/>
              </a:spcBef>
              <a:buClrTx/>
              <a:buFontTx/>
              <a:buNone/>
            </a:pPr>
            <a:r>
              <a:rPr lang="zh-CN" altLang="zh-CN" sz="1100" b="0" dirty="0">
                <a:solidFill>
                  <a:srgbClr val="FFFFFF"/>
                </a:solidFill>
                <a:latin typeface="FrutigerNext LT Regular" pitchFamily="34" charset="0"/>
              </a:rPr>
              <a:t>Slide title :32-35pt  </a:t>
            </a:r>
          </a:p>
          <a:p>
            <a:pPr algn="r" eaLnBrk="1" hangingPunct="1">
              <a:spcBef>
                <a:spcPct val="20000"/>
              </a:spcBef>
              <a:buClrTx/>
              <a:buFontTx/>
              <a:buNone/>
            </a:pPr>
            <a:r>
              <a:rPr lang="zh-CN" altLang="zh-CN" sz="1100" b="0" dirty="0">
                <a:solidFill>
                  <a:srgbClr val="FFFFFF"/>
                </a:solidFill>
                <a:latin typeface="FrutigerNext LT Regular" pitchFamily="34" charset="0"/>
              </a:rPr>
              <a:t>Color: R153 G0 B0</a:t>
            </a:r>
          </a:p>
          <a:p>
            <a:pPr algn="r" eaLnBrk="1" hangingPunct="1">
              <a:spcBef>
                <a:spcPct val="20000"/>
              </a:spcBef>
              <a:buClrTx/>
              <a:buFontTx/>
              <a:buNone/>
            </a:pPr>
            <a:r>
              <a:rPr lang="zh-CN" altLang="zh-CN" sz="1100" b="0" dirty="0">
                <a:solidFill>
                  <a:srgbClr val="FFFFFF"/>
                </a:solidFill>
                <a:latin typeface="FrutigerNext LT Regular" pitchFamily="34" charset="0"/>
              </a:rPr>
              <a:t>Corporate Font :</a:t>
            </a:r>
          </a:p>
          <a:p>
            <a:pPr algn="r" eaLnBrk="1" hangingPunct="1">
              <a:spcBef>
                <a:spcPct val="20000"/>
              </a:spcBef>
              <a:buClrTx/>
              <a:buFontTx/>
              <a:buNone/>
            </a:pPr>
            <a:r>
              <a:rPr lang="zh-CN" altLang="zh-CN" sz="1100" b="0" dirty="0">
                <a:solidFill>
                  <a:srgbClr val="FFFFFF"/>
                </a:solidFill>
                <a:latin typeface="FrutigerNext LT Regular" pitchFamily="34" charset="0"/>
              </a:rPr>
              <a:t>FrutigerNext LT Medium</a:t>
            </a:r>
          </a:p>
          <a:p>
            <a:pPr algn="r" eaLnBrk="1" hangingPunct="1">
              <a:spcBef>
                <a:spcPct val="20000"/>
              </a:spcBef>
              <a:buClrTx/>
              <a:buFontTx/>
              <a:buNone/>
            </a:pPr>
            <a:r>
              <a:rPr lang="zh-CN" altLang="zh-CN" sz="1100" b="0" dirty="0">
                <a:solidFill>
                  <a:srgbClr val="FFFFFF"/>
                </a:solidFill>
                <a:latin typeface="FrutigerNext LT Regular" pitchFamily="34" charset="0"/>
              </a:rPr>
              <a:t>Font to be used by customers and </a:t>
            </a:r>
          </a:p>
          <a:p>
            <a:pPr algn="r" eaLnBrk="1" hangingPunct="1">
              <a:spcBef>
                <a:spcPct val="20000"/>
              </a:spcBef>
              <a:buClrTx/>
              <a:buFontTx/>
              <a:buNone/>
            </a:pPr>
            <a:r>
              <a:rPr lang="zh-CN" altLang="zh-CN" sz="1100" b="0" dirty="0">
                <a:solidFill>
                  <a:srgbClr val="FFFFFF"/>
                </a:solidFill>
                <a:latin typeface="FrutigerNext LT Regular" pitchFamily="34" charset="0"/>
              </a:rPr>
              <a:t>partners : </a:t>
            </a:r>
          </a:p>
          <a:p>
            <a:pPr algn="r" eaLnBrk="1" hangingPunct="1">
              <a:spcBef>
                <a:spcPct val="20000"/>
              </a:spcBef>
              <a:buClrTx/>
              <a:buFontTx/>
              <a:buNone/>
            </a:pPr>
            <a:r>
              <a:rPr lang="zh-CN" altLang="zh-CN" sz="1100" b="0" dirty="0">
                <a:solidFill>
                  <a:srgbClr val="FFFFFF"/>
                </a:solidFill>
                <a:latin typeface="FrutigerNext LT Regular" pitchFamily="34" charset="0"/>
              </a:rPr>
              <a:t>Arial</a:t>
            </a:r>
          </a:p>
          <a:p>
            <a:pPr algn="r" eaLnBrk="1" hangingPunct="1">
              <a:spcBef>
                <a:spcPct val="20000"/>
              </a:spcBef>
              <a:buClrTx/>
              <a:buFontTx/>
              <a:buNone/>
            </a:pPr>
            <a:endParaRPr lang="zh-CN" altLang="zh-CN" sz="1100" b="0" dirty="0">
              <a:solidFill>
                <a:srgbClr val="FFFFFF"/>
              </a:solidFill>
              <a:latin typeface="FrutigerNext LT Regular" pitchFamily="34" charset="0"/>
            </a:endParaRPr>
          </a:p>
          <a:p>
            <a:pPr algn="r" eaLnBrk="1" hangingPunct="1">
              <a:spcBef>
                <a:spcPct val="20000"/>
              </a:spcBef>
              <a:buClrTx/>
              <a:buFontTx/>
              <a:buNone/>
            </a:pPr>
            <a:r>
              <a:rPr lang="zh-CN" altLang="zh-CN" sz="1100" b="0" dirty="0">
                <a:solidFill>
                  <a:srgbClr val="FFFFFF"/>
                </a:solidFill>
                <a:latin typeface="FrutigerNext LT Regular" pitchFamily="34" charset="0"/>
              </a:rPr>
              <a:t>Slide text :20-22pt</a:t>
            </a:r>
          </a:p>
          <a:p>
            <a:pPr algn="r" eaLnBrk="1" hangingPunct="1">
              <a:spcBef>
                <a:spcPct val="20000"/>
              </a:spcBef>
              <a:buClrTx/>
              <a:buFontTx/>
              <a:buNone/>
            </a:pPr>
            <a:r>
              <a:rPr lang="zh-CN" altLang="zh-CN" sz="1100" b="0" dirty="0">
                <a:solidFill>
                  <a:srgbClr val="FFFFFF"/>
                </a:solidFill>
                <a:latin typeface="FrutigerNext LT Regular" pitchFamily="34" charset="0"/>
              </a:rPr>
              <a:t>Bullets level 2-5:</a:t>
            </a:r>
          </a:p>
          <a:p>
            <a:pPr algn="r" eaLnBrk="1" hangingPunct="1">
              <a:spcBef>
                <a:spcPct val="20000"/>
              </a:spcBef>
              <a:buClrTx/>
              <a:buFontTx/>
              <a:buNone/>
            </a:pPr>
            <a:r>
              <a:rPr lang="zh-CN" altLang="zh-CN" sz="1100" b="0" dirty="0">
                <a:solidFill>
                  <a:srgbClr val="FFFFFF"/>
                </a:solidFill>
                <a:latin typeface="FrutigerNext LT Regular" pitchFamily="34" charset="0"/>
              </a:rPr>
              <a:t> 18pt  </a:t>
            </a:r>
          </a:p>
          <a:p>
            <a:pPr algn="r" eaLnBrk="1" hangingPunct="1">
              <a:spcBef>
                <a:spcPct val="20000"/>
              </a:spcBef>
              <a:buClrTx/>
              <a:buFontTx/>
              <a:buNone/>
            </a:pPr>
            <a:r>
              <a:rPr lang="zh-CN" altLang="zh-CN" sz="1100" b="0" dirty="0">
                <a:solidFill>
                  <a:srgbClr val="FFFFFF"/>
                </a:solidFill>
                <a:latin typeface="FrutigerNext LT Regular" pitchFamily="34" charset="0"/>
              </a:rPr>
              <a:t>Color:Black</a:t>
            </a:r>
          </a:p>
          <a:p>
            <a:pPr algn="r" eaLnBrk="1" hangingPunct="1">
              <a:spcBef>
                <a:spcPct val="20000"/>
              </a:spcBef>
              <a:buClrTx/>
              <a:buFontTx/>
              <a:buNone/>
            </a:pPr>
            <a:r>
              <a:rPr lang="zh-CN" altLang="zh-CN" sz="1100" b="0" dirty="0">
                <a:solidFill>
                  <a:srgbClr val="FFFFFF"/>
                </a:solidFill>
                <a:latin typeface="FrutigerNext LT Regular" pitchFamily="34" charset="0"/>
              </a:rPr>
              <a:t>Corporate Font :</a:t>
            </a:r>
          </a:p>
          <a:p>
            <a:pPr algn="r" eaLnBrk="1" hangingPunct="1">
              <a:spcBef>
                <a:spcPct val="20000"/>
              </a:spcBef>
              <a:buClrTx/>
              <a:buFontTx/>
              <a:buNone/>
            </a:pPr>
            <a:r>
              <a:rPr lang="zh-CN" altLang="zh-CN" sz="1100" b="0" dirty="0">
                <a:solidFill>
                  <a:srgbClr val="FFFFFF"/>
                </a:solidFill>
                <a:latin typeface="FrutigerNext LT Regular" pitchFamily="34" charset="0"/>
              </a:rPr>
              <a:t>FrutigerNext LT Medium</a:t>
            </a:r>
          </a:p>
          <a:p>
            <a:pPr algn="r" eaLnBrk="1" hangingPunct="1">
              <a:spcBef>
                <a:spcPct val="20000"/>
              </a:spcBef>
              <a:buClrTx/>
              <a:buFontTx/>
              <a:buNone/>
            </a:pPr>
            <a:r>
              <a:rPr lang="zh-CN" altLang="zh-CN" sz="1100" b="0" dirty="0">
                <a:solidFill>
                  <a:srgbClr val="FFFFFF"/>
                </a:solidFill>
                <a:latin typeface="FrutigerNext LT Regular" pitchFamily="34" charset="0"/>
              </a:rPr>
              <a:t>Font to be used by customers and </a:t>
            </a:r>
          </a:p>
          <a:p>
            <a:pPr algn="r" eaLnBrk="1" hangingPunct="1">
              <a:spcBef>
                <a:spcPct val="20000"/>
              </a:spcBef>
              <a:buClrTx/>
              <a:buFontTx/>
              <a:buNone/>
            </a:pPr>
            <a:r>
              <a:rPr lang="zh-CN" altLang="zh-CN" sz="1100" b="0" dirty="0">
                <a:solidFill>
                  <a:srgbClr val="FFFFFF"/>
                </a:solidFill>
                <a:latin typeface="FrutigerNext LT Regular" pitchFamily="34" charset="0"/>
              </a:rPr>
              <a:t>partners : </a:t>
            </a:r>
          </a:p>
          <a:p>
            <a:pPr algn="r" eaLnBrk="1" hangingPunct="1">
              <a:spcBef>
                <a:spcPct val="20000"/>
              </a:spcBef>
              <a:buClrTx/>
              <a:buFontTx/>
              <a:buNone/>
            </a:pPr>
            <a:r>
              <a:rPr lang="zh-CN" altLang="zh-CN" sz="1100" b="0" dirty="0">
                <a:solidFill>
                  <a:srgbClr val="FFFFFF"/>
                </a:solidFill>
                <a:latin typeface="FrutigerNext LT Regular" pitchFamily="34" charset="0"/>
              </a:rPr>
              <a:t>Arial</a:t>
            </a:r>
          </a:p>
        </p:txBody>
      </p:sp>
      <p:sp>
        <p:nvSpPr>
          <p:cNvPr id="10324" name="Text Box 84"/>
          <p:cNvSpPr txBox="1">
            <a:spLocks noChangeArrowheads="1"/>
          </p:cNvSpPr>
          <p:nvPr/>
        </p:nvSpPr>
        <p:spPr bwMode="auto">
          <a:xfrm>
            <a:off x="12339146" y="57171"/>
            <a:ext cx="1727650" cy="1107929"/>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4" tIns="45687" rIns="91374" bIns="45687">
            <a:spAutoFit/>
          </a:bodyPr>
          <a:lstStyle/>
          <a:p>
            <a:pPr>
              <a:buClrTx/>
              <a:buFontTx/>
              <a:buNone/>
            </a:pPr>
            <a:r>
              <a:rPr lang="en-US" altLang="zh-CN" sz="1100" b="0" dirty="0">
                <a:solidFill>
                  <a:srgbClr val="FFFFFF"/>
                </a:solidFill>
                <a:latin typeface="FrutigerNext LT Regular" pitchFamily="34" charset="0"/>
                <a:ea typeface="宋体" charset="-122"/>
              </a:rPr>
              <a:t>Top right  corner  for   field-mark, customer or partner logotypes. </a:t>
            </a:r>
          </a:p>
          <a:p>
            <a:pPr>
              <a:buClrTx/>
              <a:buFontTx/>
              <a:buNone/>
            </a:pPr>
            <a:endParaRPr lang="en-US" altLang="zh-CN" sz="1100" b="0" dirty="0">
              <a:solidFill>
                <a:srgbClr val="FFFFFF"/>
              </a:solidFill>
              <a:latin typeface="FrutigerNext LT Regular" pitchFamily="34" charset="0"/>
              <a:ea typeface="宋体" charset="-122"/>
            </a:endParaRPr>
          </a:p>
          <a:p>
            <a:pPr>
              <a:buClrTx/>
              <a:buFontTx/>
              <a:buNone/>
            </a:pPr>
            <a:r>
              <a:rPr lang="en-US" altLang="zh-CN" sz="1100" b="0" dirty="0">
                <a:solidFill>
                  <a:srgbClr val="FFFFFF"/>
                </a:solidFill>
                <a:latin typeface="FrutigerNext LT Regular" pitchFamily="34" charset="0"/>
                <a:ea typeface="宋体" charset="-122"/>
              </a:rPr>
              <a:t>----------------   </a:t>
            </a:r>
          </a:p>
          <a:p>
            <a:pPr>
              <a:buClrTx/>
              <a:buFontTx/>
              <a:buNone/>
            </a:pPr>
            <a:endParaRPr lang="zh-CN" altLang="en-US" sz="1100" b="0" dirty="0">
              <a:solidFill>
                <a:srgbClr val="FFFFFF"/>
              </a:solidFill>
              <a:latin typeface="FrutigerNext LT Regular" pitchFamily="34" charset="0"/>
              <a:ea typeface="宋体" charset="-122"/>
            </a:endParaRPr>
          </a:p>
        </p:txBody>
      </p:sp>
      <p:sp>
        <p:nvSpPr>
          <p:cNvPr id="10325" name="Text Box 85"/>
          <p:cNvSpPr txBox="1">
            <a:spLocks noChangeArrowheads="1"/>
          </p:cNvSpPr>
          <p:nvPr/>
        </p:nvSpPr>
        <p:spPr bwMode="auto">
          <a:xfrm>
            <a:off x="12339146" y="1196991"/>
            <a:ext cx="1727650" cy="1954315"/>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4" tIns="45687" rIns="91374" bIns="45687">
            <a:spAutoFit/>
          </a:bodyPr>
          <a:lstStyle/>
          <a:p>
            <a:pPr>
              <a:buClrTx/>
              <a:buFontTx/>
              <a:buNone/>
            </a:pPr>
            <a:r>
              <a:rPr lang="en-US" altLang="zh-CN" sz="1100" b="0" dirty="0">
                <a:solidFill>
                  <a:srgbClr val="FFFFFF"/>
                </a:solidFill>
                <a:latin typeface="FrutigerNext LT Regular" pitchFamily="34" charset="0"/>
                <a:ea typeface="宋体" charset="-122"/>
              </a:rPr>
              <a:t>The following nine groups of colors are an example of how our design colors can be used, please take note that you should only use one design color group per slide. </a:t>
            </a:r>
          </a:p>
          <a:p>
            <a:pPr>
              <a:buClrTx/>
              <a:buFontTx/>
              <a:buNone/>
            </a:pPr>
            <a:r>
              <a:rPr lang="en-US" altLang="zh-CN" sz="1100" b="0" dirty="0">
                <a:solidFill>
                  <a:srgbClr val="FFFFFF"/>
                </a:solidFill>
                <a:latin typeface="FrutigerNext LT Regular" pitchFamily="34" charset="0"/>
                <a:ea typeface="宋体" charset="-122"/>
              </a:rPr>
              <a:t> For specific usage details, refer to the “Typesetting Standard”.</a:t>
            </a:r>
          </a:p>
        </p:txBody>
      </p:sp>
      <p:sp>
        <p:nvSpPr>
          <p:cNvPr id="81" name="Rectangle 21"/>
          <p:cNvSpPr>
            <a:spLocks noChangeArrowheads="1"/>
          </p:cNvSpPr>
          <p:nvPr/>
        </p:nvSpPr>
        <p:spPr bwMode="auto">
          <a:xfrm>
            <a:off x="4506995" y="6465963"/>
            <a:ext cx="1277630" cy="138499"/>
          </a:xfrm>
          <a:prstGeom prst="rect">
            <a:avLst/>
          </a:prstGeom>
          <a:noFill/>
          <a:ln w="9525" algn="ctr">
            <a:noFill/>
            <a:miter lim="800000"/>
            <a:headEnd/>
            <a:tailEnd/>
          </a:ln>
          <a:effectLst/>
        </p:spPr>
        <p:txBody>
          <a:bodyPr wrap="none" lIns="80022" tIns="0" rIns="80022" bIns="0">
            <a:spAutoFit/>
          </a:bodyPr>
          <a:lstStyle/>
          <a:p>
            <a:pPr defTabSz="801121" eaLnBrk="0" hangingPunct="0">
              <a:buClrTx/>
              <a:buFontTx/>
              <a:buNone/>
              <a:defRPr/>
            </a:pPr>
            <a:r>
              <a:rPr lang="en-US" altLang="zh-CN" sz="900" b="0" dirty="0" err="1">
                <a:solidFill>
                  <a:srgbClr val="000000"/>
                </a:solidFill>
                <a:latin typeface="FrutigerNext LT Medium"/>
                <a:ea typeface="宋体" charset="-122"/>
              </a:rPr>
              <a:t>Huawei</a:t>
            </a:r>
            <a:r>
              <a:rPr lang="en-US" altLang="zh-CN" sz="900" b="0" dirty="0">
                <a:solidFill>
                  <a:srgbClr val="000000"/>
                </a:solidFill>
                <a:latin typeface="FrutigerNext LT Medium"/>
                <a:ea typeface="宋体" charset="-122"/>
              </a:rPr>
              <a:t> Confidential</a:t>
            </a:r>
            <a:endParaRPr lang="en-US" altLang="zh-CN" sz="900" b="0" dirty="0">
              <a:solidFill>
                <a:srgbClr val="000000"/>
              </a:solidFill>
              <a:latin typeface="FrutigerNext LT Medium"/>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817" r:id="rId1"/>
    <p:sldLayoutId id="2147483819" r:id="rId2"/>
  </p:sldLayoutIdLst>
  <p:transition advClick="0" advTm="8000">
    <p:fade thruBlk="1"/>
  </p:transition>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659" indent="-342659" algn="l" rtl="0" eaLnBrk="0" fontAlgn="base" hangingPunct="0">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423" indent="-285549"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2189" indent="-228439"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599067" indent="-228439" algn="l" rtl="0" eaLnBrk="0" fontAlgn="base" hangingPunct="0">
        <a:lnSpc>
          <a:spcPct val="140000"/>
        </a:lnSpc>
        <a:spcBef>
          <a:spcPct val="0"/>
        </a:spcBef>
        <a:spcAft>
          <a:spcPct val="0"/>
        </a:spcAft>
        <a:buChar char="–"/>
        <a:defRPr sz="1300">
          <a:solidFill>
            <a:schemeClr val="tx1"/>
          </a:solidFill>
          <a:latin typeface="FrutigerNext LT Regular" pitchFamily="34" charset="0"/>
          <a:ea typeface="+mn-ea"/>
          <a:cs typeface="+mn-cs"/>
        </a:defRPr>
      </a:lvl4pPr>
      <a:lvl5pPr marL="2055942" indent="-228439" algn="l" rtl="0" eaLnBrk="0" fontAlgn="base" hangingPunct="0">
        <a:lnSpc>
          <a:spcPct val="140000"/>
        </a:lnSpc>
        <a:spcBef>
          <a:spcPct val="0"/>
        </a:spcBef>
        <a:spcAft>
          <a:spcPct val="0"/>
        </a:spcAft>
        <a:buFont typeface="Arial" charset="0"/>
        <a:buChar char="~"/>
        <a:defRPr sz="1200">
          <a:solidFill>
            <a:schemeClr val="tx1"/>
          </a:solidFill>
          <a:latin typeface="FrutigerNext LT Regular" pitchFamily="34" charset="0"/>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573322" y="273685"/>
            <a:ext cx="11011068" cy="589643"/>
          </a:xfrm>
          <a:prstGeom prst="rect">
            <a:avLst/>
          </a:prstGeom>
          <a:noFill/>
          <a:ln w="9525">
            <a:noFill/>
            <a:miter lim="800000"/>
            <a:headEnd/>
            <a:tailEnd/>
          </a:ln>
        </p:spPr>
        <p:txBody>
          <a:bodyPr vert="horz" wrap="square" lIns="87084" tIns="43543" rIns="87084" bIns="43543" numCol="1" anchor="ctr" anchorCtr="0" compatLnSpc="1">
            <a:prstTxWarp prst="textNoShape">
              <a:avLst/>
            </a:prstTxWarp>
          </a:bodyPr>
          <a:lstStyle/>
          <a:p>
            <a:pPr lvl="0"/>
            <a:r>
              <a:rPr lang="zh-CN" altLang="en-US"/>
              <a:t>单击此处编辑母版标题样式</a:t>
            </a:r>
          </a:p>
        </p:txBody>
      </p:sp>
      <p:sp>
        <p:nvSpPr>
          <p:cNvPr id="6147" name="Rectangle 3"/>
          <p:cNvSpPr>
            <a:spLocks noGrp="1" noChangeArrowheads="1"/>
          </p:cNvSpPr>
          <p:nvPr>
            <p:ph type="body" idx="1"/>
          </p:nvPr>
        </p:nvSpPr>
        <p:spPr bwMode="auto">
          <a:xfrm>
            <a:off x="828143" y="1508889"/>
            <a:ext cx="10752515" cy="4525131"/>
          </a:xfrm>
          <a:prstGeom prst="rect">
            <a:avLst/>
          </a:prstGeom>
          <a:noFill/>
          <a:ln w="9525">
            <a:noFill/>
            <a:miter lim="800000"/>
            <a:headEnd/>
            <a:tailEnd/>
          </a:ln>
        </p:spPr>
        <p:txBody>
          <a:bodyPr vert="horz" wrap="square" lIns="87084" tIns="43543" rIns="87084" bIns="43543"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p:txBody>
      </p:sp>
      <p:pic>
        <p:nvPicPr>
          <p:cNvPr id="6148" name="Picture 4" descr="7"/>
          <p:cNvPicPr>
            <a:picLocks noChangeAspect="1" noChangeArrowheads="1"/>
          </p:cNvPicPr>
          <p:nvPr/>
        </p:nvPicPr>
        <p:blipFill>
          <a:blip r:embed="rId14" cstate="print"/>
          <a:srcRect/>
          <a:stretch>
            <a:fillRect/>
          </a:stretch>
        </p:blipFill>
        <p:spPr bwMode="auto">
          <a:xfrm>
            <a:off x="24" y="6219979"/>
            <a:ext cx="12193301" cy="638024"/>
          </a:xfrm>
          <a:prstGeom prst="rect">
            <a:avLst/>
          </a:prstGeom>
          <a:noFill/>
          <a:ln w="9525">
            <a:noFill/>
            <a:miter lim="800000"/>
            <a:headEnd/>
            <a:tailEnd/>
          </a:ln>
        </p:spPr>
      </p:pic>
      <p:sp>
        <p:nvSpPr>
          <p:cNvPr id="187397" name="Text Box 5"/>
          <p:cNvSpPr txBox="1">
            <a:spLocks noChangeArrowheads="1"/>
          </p:cNvSpPr>
          <p:nvPr/>
        </p:nvSpPr>
        <p:spPr bwMode="auto">
          <a:xfrm>
            <a:off x="869353" y="6466438"/>
            <a:ext cx="2832021" cy="287991"/>
          </a:xfrm>
          <a:prstGeom prst="rect">
            <a:avLst/>
          </a:prstGeom>
          <a:noFill/>
          <a:ln w="9525">
            <a:noFill/>
            <a:miter lim="800000"/>
            <a:headEnd/>
            <a:tailEnd/>
          </a:ln>
        </p:spPr>
        <p:txBody>
          <a:bodyPr wrap="none" lIns="87088" tIns="43543" rIns="87088" bIns="43543">
            <a:spAutoFit/>
          </a:bodyPr>
          <a:lstStyle/>
          <a:p>
            <a:pPr defTabSz="872113" eaLnBrk="0" hangingPunct="0">
              <a:buClrTx/>
              <a:buFontTx/>
              <a:buNone/>
              <a:defRPr/>
            </a:pPr>
            <a:r>
              <a:rPr lang="en-US" altLang="zh-CN" sz="1300" b="0" dirty="0">
                <a:solidFill>
                  <a:srgbClr val="000000"/>
                </a:solidFill>
                <a:latin typeface="FrutigerNext LT Bold" charset="0"/>
                <a:ea typeface="MS PGothic" pitchFamily="34" charset="-128"/>
              </a:rPr>
              <a:t>HUAWEI TECHNOLOGIES CO., LTD.</a:t>
            </a:r>
            <a:endParaRPr lang="en-US" altLang="zh-CN" sz="2400" b="0" dirty="0">
              <a:solidFill>
                <a:srgbClr val="000000"/>
              </a:solidFill>
              <a:latin typeface="Arial" pitchFamily="34" charset="0"/>
              <a:ea typeface="MS PGothic" pitchFamily="34" charset="-128"/>
            </a:endParaRPr>
          </a:p>
        </p:txBody>
      </p:sp>
      <p:sp>
        <p:nvSpPr>
          <p:cNvPr id="187398" name="Rectangle 6"/>
          <p:cNvSpPr>
            <a:spLocks noGrp="1" noChangeArrowheads="1"/>
          </p:cNvSpPr>
          <p:nvPr>
            <p:ph type="dt" sz="half" idx="2"/>
          </p:nvPr>
        </p:nvSpPr>
        <p:spPr bwMode="auto">
          <a:xfrm>
            <a:off x="5109296" y="6268383"/>
            <a:ext cx="1480133" cy="532191"/>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eaLnBrk="0" hangingPunct="0">
              <a:lnSpc>
                <a:spcPct val="85000"/>
              </a:lnSpc>
              <a:buClrTx/>
              <a:buSzTx/>
              <a:buFontTx/>
              <a:buNone/>
              <a:defRPr sz="1100" b="0">
                <a:latin typeface="FrutigerNext LT Medium" pitchFamily="34" charset="0"/>
                <a:ea typeface="MS PGothic" pitchFamily="34" charset="-128"/>
              </a:defRPr>
            </a:lvl1pPr>
          </a:lstStyle>
          <a:p>
            <a:endParaRPr lang="de-DE" altLang="zh-CN">
              <a:solidFill>
                <a:srgbClr val="000000"/>
              </a:solidFill>
            </a:endParaRPr>
          </a:p>
          <a:p>
            <a:r>
              <a:rPr lang="de-DE" altLang="zh-CN">
                <a:solidFill>
                  <a:srgbClr val="000000"/>
                </a:solidFill>
              </a:rPr>
              <a:t>Page </a:t>
            </a:r>
            <a:fld id="{3B52A6C2-3006-41F9-91F9-9CAF1713AB23}" type="slidenum">
              <a:rPr lang="de-DE" altLang="zh-CN">
                <a:solidFill>
                  <a:srgbClr val="000000"/>
                </a:solidFill>
              </a:rPr>
              <a:pPr/>
              <a:t>‹#›</a:t>
            </a:fld>
            <a:endParaRPr lang="en-GB" altLang="zh-CN">
              <a:solidFill>
                <a:srgbClr val="000000"/>
              </a:solidFill>
            </a:endParaRPr>
          </a:p>
        </p:txBody>
      </p:sp>
      <p:pic>
        <p:nvPicPr>
          <p:cNvPr id="6151" name="Picture 7" descr="8"/>
          <p:cNvPicPr>
            <a:picLocks noChangeAspect="1" noChangeArrowheads="1"/>
          </p:cNvPicPr>
          <p:nvPr/>
        </p:nvPicPr>
        <p:blipFill>
          <a:blip r:embed="rId15" cstate="print"/>
          <a:srcRect/>
          <a:stretch>
            <a:fillRect/>
          </a:stretch>
        </p:blipFill>
        <p:spPr bwMode="auto">
          <a:xfrm>
            <a:off x="10014324" y="6401432"/>
            <a:ext cx="1748056" cy="309941"/>
          </a:xfrm>
          <a:prstGeom prst="rect">
            <a:avLst/>
          </a:prstGeom>
          <a:noFill/>
          <a:ln w="9525">
            <a:noFill/>
            <a:miter lim="800000"/>
            <a:headEnd/>
            <a:tailEnd/>
          </a:ln>
        </p:spPr>
      </p:pic>
      <p:sp>
        <p:nvSpPr>
          <p:cNvPr id="187400" name="Line 8"/>
          <p:cNvSpPr>
            <a:spLocks noChangeShapeType="1"/>
          </p:cNvSpPr>
          <p:nvPr/>
        </p:nvSpPr>
        <p:spPr bwMode="auto">
          <a:xfrm>
            <a:off x="502123" y="863299"/>
            <a:ext cx="11260256" cy="0"/>
          </a:xfrm>
          <a:prstGeom prst="line">
            <a:avLst/>
          </a:prstGeom>
          <a:noFill/>
          <a:ln w="38100">
            <a:solidFill>
              <a:srgbClr val="990000"/>
            </a:solidFill>
            <a:round/>
            <a:headEnd/>
            <a:tailEnd/>
          </a:ln>
          <a:effectLst/>
        </p:spPr>
        <p:txBody>
          <a:bodyPr lIns="91331" tIns="45668" rIns="91331" bIns="45668"/>
          <a:lstStyle/>
          <a:p>
            <a:pPr algn="ctr">
              <a:lnSpc>
                <a:spcPct val="140000"/>
              </a:lnSpc>
              <a:buClr>
                <a:srgbClr val="808080"/>
              </a:buClr>
              <a:buSzPct val="60000"/>
              <a:buFont typeface="Wingdings" pitchFamily="2" charset="2"/>
              <a:buChar char="l"/>
              <a:defRPr/>
            </a:pPr>
            <a:endParaRPr lang="zh-CN" altLang="en-US" sz="2100" dirty="0">
              <a:solidFill>
                <a:srgbClr val="000000"/>
              </a:solidFill>
              <a:latin typeface="FrutigerNext LT Regular" pitchFamily="34" charset="0"/>
              <a:ea typeface="华文细黑" pitchFamily="2" charset="-122"/>
            </a:endParaRPr>
          </a:p>
        </p:txBody>
      </p:sp>
      <p:sp>
        <p:nvSpPr>
          <p:cNvPr id="187401" name="Text Box 9"/>
          <p:cNvSpPr txBox="1">
            <a:spLocks noChangeArrowheads="1"/>
          </p:cNvSpPr>
          <p:nvPr/>
        </p:nvSpPr>
        <p:spPr bwMode="auto">
          <a:xfrm>
            <a:off x="6673718" y="6330372"/>
            <a:ext cx="2632389" cy="293165"/>
          </a:xfrm>
          <a:prstGeom prst="rect">
            <a:avLst/>
          </a:prstGeom>
          <a:noFill/>
          <a:ln w="9525">
            <a:noFill/>
            <a:miter lim="800000"/>
            <a:headEnd/>
            <a:tailEnd/>
          </a:ln>
          <a:effectLst/>
        </p:spPr>
        <p:txBody>
          <a:bodyPr lIns="87108" tIns="43553" rIns="87108" bIns="43553">
            <a:spAutoFit/>
          </a:bodyPr>
          <a:lstStyle/>
          <a:p>
            <a:pPr defTabSz="872113" eaLnBrk="0" hangingPunct="0">
              <a:spcBef>
                <a:spcPct val="50000"/>
              </a:spcBef>
              <a:buClrTx/>
              <a:buFontTx/>
              <a:buNone/>
              <a:defRPr/>
            </a:pPr>
            <a:r>
              <a:rPr lang="zh-CN" altLang="en-US" sz="1300" b="0" dirty="0">
                <a:solidFill>
                  <a:srgbClr val="000000"/>
                </a:solidFill>
                <a:latin typeface="Arial" pitchFamily="34" charset="0"/>
                <a:ea typeface="MS PGothic" pitchFamily="34" charset="-128"/>
              </a:rPr>
              <a:t>保密材料，注意发放范围</a:t>
            </a:r>
          </a:p>
        </p:txBody>
      </p:sp>
    </p:spTree>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 id="2147483839" r:id="rId12"/>
  </p:sldLayoutIdLst>
  <p:hf sldNum="0" hdr="0" ftr="0"/>
  <p:txStyles>
    <p:titleStyle>
      <a:lvl1pPr algn="l" defTabSz="872113" rtl="0" eaLnBrk="0" fontAlgn="base" hangingPunct="0">
        <a:spcBef>
          <a:spcPct val="0"/>
        </a:spcBef>
        <a:spcAft>
          <a:spcPct val="0"/>
        </a:spcAft>
        <a:defRPr sz="2800" b="1">
          <a:solidFill>
            <a:srgbClr val="990000"/>
          </a:solidFill>
          <a:latin typeface="+mj-lt"/>
          <a:ea typeface="+mj-ea"/>
          <a:cs typeface="+mj-cs"/>
        </a:defRPr>
      </a:lvl1pPr>
      <a:lvl2pPr algn="l" defTabSz="872113" rtl="0" eaLnBrk="0" fontAlgn="base" hangingPunct="0">
        <a:spcBef>
          <a:spcPct val="0"/>
        </a:spcBef>
        <a:spcAft>
          <a:spcPct val="0"/>
        </a:spcAft>
        <a:defRPr sz="2800" b="1">
          <a:solidFill>
            <a:srgbClr val="990000"/>
          </a:solidFill>
          <a:latin typeface="Arial" pitchFamily="34" charset="0"/>
          <a:ea typeface="华文细黑" pitchFamily="2" charset="-122"/>
        </a:defRPr>
      </a:lvl2pPr>
      <a:lvl3pPr algn="l" defTabSz="872113" rtl="0" eaLnBrk="0" fontAlgn="base" hangingPunct="0">
        <a:spcBef>
          <a:spcPct val="0"/>
        </a:spcBef>
        <a:spcAft>
          <a:spcPct val="0"/>
        </a:spcAft>
        <a:defRPr sz="2800" b="1">
          <a:solidFill>
            <a:srgbClr val="990000"/>
          </a:solidFill>
          <a:latin typeface="Arial" pitchFamily="34" charset="0"/>
          <a:ea typeface="华文细黑" pitchFamily="2" charset="-122"/>
        </a:defRPr>
      </a:lvl3pPr>
      <a:lvl4pPr algn="l" defTabSz="872113" rtl="0" eaLnBrk="0" fontAlgn="base" hangingPunct="0">
        <a:spcBef>
          <a:spcPct val="0"/>
        </a:spcBef>
        <a:spcAft>
          <a:spcPct val="0"/>
        </a:spcAft>
        <a:defRPr sz="2800" b="1">
          <a:solidFill>
            <a:srgbClr val="990000"/>
          </a:solidFill>
          <a:latin typeface="Arial" pitchFamily="34" charset="0"/>
          <a:ea typeface="华文细黑" pitchFamily="2" charset="-122"/>
        </a:defRPr>
      </a:lvl4pPr>
      <a:lvl5pPr algn="l" defTabSz="872113" rtl="0" eaLnBrk="0" fontAlgn="base" hangingPunct="0">
        <a:spcBef>
          <a:spcPct val="0"/>
        </a:spcBef>
        <a:spcAft>
          <a:spcPct val="0"/>
        </a:spcAft>
        <a:defRPr sz="2800" b="1">
          <a:solidFill>
            <a:srgbClr val="990000"/>
          </a:solidFill>
          <a:latin typeface="Arial" pitchFamily="34" charset="0"/>
          <a:ea typeface="华文细黑" pitchFamily="2" charset="-122"/>
        </a:defRPr>
      </a:lvl5pPr>
      <a:lvl6pPr marL="456672" algn="l" defTabSz="872113" rtl="0" fontAlgn="base">
        <a:spcBef>
          <a:spcPct val="0"/>
        </a:spcBef>
        <a:spcAft>
          <a:spcPct val="0"/>
        </a:spcAft>
        <a:defRPr sz="2800" b="1">
          <a:solidFill>
            <a:srgbClr val="990000"/>
          </a:solidFill>
          <a:latin typeface="Arial" pitchFamily="34" charset="0"/>
          <a:ea typeface="华文细黑" pitchFamily="2" charset="-122"/>
        </a:defRPr>
      </a:lvl6pPr>
      <a:lvl7pPr marL="913343" algn="l" defTabSz="872113" rtl="0" fontAlgn="base">
        <a:spcBef>
          <a:spcPct val="0"/>
        </a:spcBef>
        <a:spcAft>
          <a:spcPct val="0"/>
        </a:spcAft>
        <a:defRPr sz="2800" b="1">
          <a:solidFill>
            <a:srgbClr val="990000"/>
          </a:solidFill>
          <a:latin typeface="Arial" pitchFamily="34" charset="0"/>
          <a:ea typeface="华文细黑" pitchFamily="2" charset="-122"/>
        </a:defRPr>
      </a:lvl7pPr>
      <a:lvl8pPr marL="1370013" algn="l" defTabSz="872113" rtl="0" fontAlgn="base">
        <a:spcBef>
          <a:spcPct val="0"/>
        </a:spcBef>
        <a:spcAft>
          <a:spcPct val="0"/>
        </a:spcAft>
        <a:defRPr sz="2800" b="1">
          <a:solidFill>
            <a:srgbClr val="990000"/>
          </a:solidFill>
          <a:latin typeface="Arial" pitchFamily="34" charset="0"/>
          <a:ea typeface="华文细黑" pitchFamily="2" charset="-122"/>
        </a:defRPr>
      </a:lvl8pPr>
      <a:lvl9pPr marL="1826684" algn="l" defTabSz="872113" rtl="0" fontAlgn="base">
        <a:spcBef>
          <a:spcPct val="0"/>
        </a:spcBef>
        <a:spcAft>
          <a:spcPct val="0"/>
        </a:spcAft>
        <a:defRPr sz="2800" b="1">
          <a:solidFill>
            <a:srgbClr val="990000"/>
          </a:solidFill>
          <a:latin typeface="Arial" pitchFamily="34" charset="0"/>
          <a:ea typeface="华文细黑" pitchFamily="2" charset="-122"/>
        </a:defRPr>
      </a:lvl9pPr>
    </p:titleStyle>
    <p:bodyStyle>
      <a:lvl1pPr marL="326647" indent="-326647" algn="l" defTabSz="872113" rtl="0" eaLnBrk="0" fontAlgn="base" hangingPunct="0">
        <a:lnSpc>
          <a:spcPct val="140000"/>
        </a:lnSpc>
        <a:spcBef>
          <a:spcPct val="0"/>
        </a:spcBef>
        <a:spcAft>
          <a:spcPct val="0"/>
        </a:spcAft>
        <a:defRPr sz="2000" b="1">
          <a:solidFill>
            <a:schemeClr val="tx1"/>
          </a:solidFill>
          <a:latin typeface="+mn-lt"/>
          <a:ea typeface="+mn-ea"/>
          <a:cs typeface="+mn-cs"/>
        </a:defRPr>
      </a:lvl1pPr>
      <a:lvl2pPr marL="708797" indent="-272734" algn="l" defTabSz="872113" rtl="0" eaLnBrk="0" fontAlgn="base" hangingPunct="0">
        <a:lnSpc>
          <a:spcPct val="140000"/>
        </a:lnSpc>
        <a:spcBef>
          <a:spcPct val="0"/>
        </a:spcBef>
        <a:spcAft>
          <a:spcPct val="0"/>
        </a:spcAft>
        <a:defRPr>
          <a:solidFill>
            <a:schemeClr val="tx1"/>
          </a:solidFill>
          <a:latin typeface="+mn-lt"/>
          <a:ea typeface="+mn-ea"/>
        </a:defRPr>
      </a:lvl2pPr>
      <a:lvl3pPr marL="1090935" indent="-218819" algn="l" defTabSz="872113" rtl="0" eaLnBrk="0" fontAlgn="base" hangingPunct="0">
        <a:lnSpc>
          <a:spcPct val="140000"/>
        </a:lnSpc>
        <a:spcBef>
          <a:spcPct val="0"/>
        </a:spcBef>
        <a:spcAft>
          <a:spcPct val="0"/>
        </a:spcAft>
        <a:defRPr sz="1600">
          <a:solidFill>
            <a:schemeClr val="tx1"/>
          </a:solidFill>
          <a:latin typeface="+mn-lt"/>
          <a:ea typeface="+mn-ea"/>
        </a:defRPr>
      </a:lvl3pPr>
      <a:lvl4pPr marL="1525408" indent="-218819" algn="l" defTabSz="872113" rtl="0" eaLnBrk="0" fontAlgn="base" hangingPunct="0">
        <a:lnSpc>
          <a:spcPct val="140000"/>
        </a:lnSpc>
        <a:spcBef>
          <a:spcPct val="0"/>
        </a:spcBef>
        <a:spcAft>
          <a:spcPct val="0"/>
        </a:spcAft>
        <a:defRPr sz="1300">
          <a:solidFill>
            <a:schemeClr val="tx1"/>
          </a:solidFill>
          <a:latin typeface="+mn-lt"/>
          <a:ea typeface="+mn-ea"/>
        </a:defRPr>
      </a:lvl4pPr>
      <a:lvl5pPr marL="1961465" indent="-217239" algn="l" defTabSz="872113" rtl="0" eaLnBrk="0" fontAlgn="base" hangingPunct="0">
        <a:lnSpc>
          <a:spcPct val="140000"/>
        </a:lnSpc>
        <a:spcBef>
          <a:spcPct val="0"/>
        </a:spcBef>
        <a:spcAft>
          <a:spcPct val="0"/>
        </a:spcAft>
        <a:defRPr sz="1300">
          <a:solidFill>
            <a:schemeClr val="tx1"/>
          </a:solidFill>
          <a:latin typeface="+mn-lt"/>
          <a:ea typeface="+mn-ea"/>
        </a:defRPr>
      </a:lvl5pPr>
      <a:lvl6pPr marL="2418137" indent="-217239" algn="l" defTabSz="872113" rtl="0" fontAlgn="base">
        <a:lnSpc>
          <a:spcPct val="140000"/>
        </a:lnSpc>
        <a:spcBef>
          <a:spcPct val="0"/>
        </a:spcBef>
        <a:spcAft>
          <a:spcPct val="0"/>
        </a:spcAft>
        <a:defRPr sz="1300">
          <a:solidFill>
            <a:schemeClr val="tx1"/>
          </a:solidFill>
          <a:latin typeface="+mn-lt"/>
          <a:ea typeface="+mn-ea"/>
        </a:defRPr>
      </a:lvl6pPr>
      <a:lvl7pPr marL="2874806" indent="-217239" algn="l" defTabSz="872113" rtl="0" fontAlgn="base">
        <a:lnSpc>
          <a:spcPct val="140000"/>
        </a:lnSpc>
        <a:spcBef>
          <a:spcPct val="0"/>
        </a:spcBef>
        <a:spcAft>
          <a:spcPct val="0"/>
        </a:spcAft>
        <a:defRPr sz="1300">
          <a:solidFill>
            <a:schemeClr val="tx1"/>
          </a:solidFill>
          <a:latin typeface="+mn-lt"/>
          <a:ea typeface="+mn-ea"/>
        </a:defRPr>
      </a:lvl7pPr>
      <a:lvl8pPr marL="3331478" indent="-217239" algn="l" defTabSz="872113" rtl="0" fontAlgn="base">
        <a:lnSpc>
          <a:spcPct val="140000"/>
        </a:lnSpc>
        <a:spcBef>
          <a:spcPct val="0"/>
        </a:spcBef>
        <a:spcAft>
          <a:spcPct val="0"/>
        </a:spcAft>
        <a:defRPr sz="1300">
          <a:solidFill>
            <a:schemeClr val="tx1"/>
          </a:solidFill>
          <a:latin typeface="+mn-lt"/>
          <a:ea typeface="+mn-ea"/>
        </a:defRPr>
      </a:lvl8pPr>
      <a:lvl9pPr marL="3788149" indent="-217239" algn="l" defTabSz="872113" rtl="0" fontAlgn="base">
        <a:lnSpc>
          <a:spcPct val="140000"/>
        </a:lnSpc>
        <a:spcBef>
          <a:spcPct val="0"/>
        </a:spcBef>
        <a:spcAft>
          <a:spcPct val="0"/>
        </a:spcAft>
        <a:defRPr sz="1300">
          <a:solidFill>
            <a:schemeClr val="tx1"/>
          </a:solidFill>
          <a:latin typeface="+mn-lt"/>
          <a:ea typeface="+mn-ea"/>
        </a:defRPr>
      </a:lvl9pPr>
    </p:bodyStyle>
    <p:otherStyle>
      <a:defPPr>
        <a:defRPr lang="zh-CN"/>
      </a:defPPr>
      <a:lvl1pPr marL="0" algn="l" defTabSz="913343" rtl="0" eaLnBrk="1" latinLnBrk="0" hangingPunct="1">
        <a:defRPr sz="1700" kern="1200">
          <a:solidFill>
            <a:schemeClr val="tx1"/>
          </a:solidFill>
          <a:latin typeface="+mn-lt"/>
          <a:ea typeface="+mn-ea"/>
          <a:cs typeface="+mn-cs"/>
        </a:defRPr>
      </a:lvl1pPr>
      <a:lvl2pPr marL="456672" algn="l" defTabSz="913343" rtl="0" eaLnBrk="1" latinLnBrk="0" hangingPunct="1">
        <a:defRPr sz="1700" kern="1200">
          <a:solidFill>
            <a:schemeClr val="tx1"/>
          </a:solidFill>
          <a:latin typeface="+mn-lt"/>
          <a:ea typeface="+mn-ea"/>
          <a:cs typeface="+mn-cs"/>
        </a:defRPr>
      </a:lvl2pPr>
      <a:lvl3pPr marL="913343" algn="l" defTabSz="913343" rtl="0" eaLnBrk="1" latinLnBrk="0" hangingPunct="1">
        <a:defRPr sz="1700" kern="1200">
          <a:solidFill>
            <a:schemeClr val="tx1"/>
          </a:solidFill>
          <a:latin typeface="+mn-lt"/>
          <a:ea typeface="+mn-ea"/>
          <a:cs typeface="+mn-cs"/>
        </a:defRPr>
      </a:lvl3pPr>
      <a:lvl4pPr marL="1370013" algn="l" defTabSz="913343" rtl="0" eaLnBrk="1" latinLnBrk="0" hangingPunct="1">
        <a:defRPr sz="1700" kern="1200">
          <a:solidFill>
            <a:schemeClr val="tx1"/>
          </a:solidFill>
          <a:latin typeface="+mn-lt"/>
          <a:ea typeface="+mn-ea"/>
          <a:cs typeface="+mn-cs"/>
        </a:defRPr>
      </a:lvl4pPr>
      <a:lvl5pPr marL="1826684" algn="l" defTabSz="913343" rtl="0" eaLnBrk="1" latinLnBrk="0" hangingPunct="1">
        <a:defRPr sz="1700" kern="1200">
          <a:solidFill>
            <a:schemeClr val="tx1"/>
          </a:solidFill>
          <a:latin typeface="+mn-lt"/>
          <a:ea typeface="+mn-ea"/>
          <a:cs typeface="+mn-cs"/>
        </a:defRPr>
      </a:lvl5pPr>
      <a:lvl6pPr marL="2283356" algn="l" defTabSz="913343" rtl="0" eaLnBrk="1" latinLnBrk="0" hangingPunct="1">
        <a:defRPr sz="1700" kern="1200">
          <a:solidFill>
            <a:schemeClr val="tx1"/>
          </a:solidFill>
          <a:latin typeface="+mn-lt"/>
          <a:ea typeface="+mn-ea"/>
          <a:cs typeface="+mn-cs"/>
        </a:defRPr>
      </a:lvl6pPr>
      <a:lvl7pPr marL="2740026" algn="l" defTabSz="913343" rtl="0" eaLnBrk="1" latinLnBrk="0" hangingPunct="1">
        <a:defRPr sz="1700" kern="1200">
          <a:solidFill>
            <a:schemeClr val="tx1"/>
          </a:solidFill>
          <a:latin typeface="+mn-lt"/>
          <a:ea typeface="+mn-ea"/>
          <a:cs typeface="+mn-cs"/>
        </a:defRPr>
      </a:lvl7pPr>
      <a:lvl8pPr marL="3196700" algn="l" defTabSz="913343" rtl="0" eaLnBrk="1" latinLnBrk="0" hangingPunct="1">
        <a:defRPr sz="1700" kern="1200">
          <a:solidFill>
            <a:schemeClr val="tx1"/>
          </a:solidFill>
          <a:latin typeface="+mn-lt"/>
          <a:ea typeface="+mn-ea"/>
          <a:cs typeface="+mn-cs"/>
        </a:defRPr>
      </a:lvl8pPr>
      <a:lvl9pPr marL="3653369" algn="l" defTabSz="913343" rtl="0" eaLnBrk="1" latinLnBrk="0" hangingPunct="1">
        <a:defRPr sz="17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 y="6224609"/>
            <a:ext cx="12203644"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Text Box 8"/>
          <p:cNvSpPr txBox="1">
            <a:spLocks noChangeArrowheads="1"/>
          </p:cNvSpPr>
          <p:nvPr/>
        </p:nvSpPr>
        <p:spPr bwMode="auto">
          <a:xfrm>
            <a:off x="1007820" y="6451609"/>
            <a:ext cx="2532935" cy="184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8005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200" b="0" dirty="0">
                <a:solidFill>
                  <a:srgbClr val="000000"/>
                </a:solidFill>
                <a:latin typeface="FrutigerNext LT Bold" pitchFamily="34" charset="0"/>
                <a:ea typeface="MS PGothic" pitchFamily="34" charset="-128"/>
              </a:rPr>
              <a:t>HUAWEI TECHNOLOGIES CO., LTD.</a:t>
            </a:r>
          </a:p>
        </p:txBody>
      </p:sp>
      <p:pic>
        <p:nvPicPr>
          <p:cNvPr id="10244" name="Picture 9" descr="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014444" y="6386541"/>
            <a:ext cx="1748822"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13"/>
          <p:cNvSpPr>
            <a:spLocks noGrp="1" noChangeArrowheads="1"/>
          </p:cNvSpPr>
          <p:nvPr>
            <p:ph type="title"/>
          </p:nvPr>
        </p:nvSpPr>
        <p:spPr bwMode="auto">
          <a:xfrm>
            <a:off x="1007796" y="325466"/>
            <a:ext cx="10179584"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0034" rIns="80070" bIns="40034" numCol="1" anchor="ctr" anchorCtr="0" compatLnSpc="1">
            <a:prstTxWarp prst="textNoShape">
              <a:avLst/>
            </a:prstTxWarp>
          </a:bodyPr>
          <a:lstStyle/>
          <a:p>
            <a:pPr lvl="0"/>
            <a:r>
              <a:rPr lang="en-US" altLang="zh-CN" dirty="0"/>
              <a:t>Click to edit Master title style</a:t>
            </a:r>
            <a:endParaRPr lang="zh-CN" altLang="en-US" dirty="0"/>
          </a:p>
        </p:txBody>
      </p:sp>
      <p:sp>
        <p:nvSpPr>
          <p:cNvPr id="10248" name="Rectangle 68"/>
          <p:cNvSpPr>
            <a:spLocks noGrp="1" noChangeArrowheads="1"/>
          </p:cNvSpPr>
          <p:nvPr>
            <p:ph type="body" idx="1"/>
          </p:nvPr>
        </p:nvSpPr>
        <p:spPr bwMode="auto">
          <a:xfrm>
            <a:off x="1007796" y="1628791"/>
            <a:ext cx="10179584"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082" tIns="40040" rIns="80082" bIns="40040" numCol="1" anchor="t" anchorCtr="0" compatLnSpc="1">
            <a:prstTxWarp prst="textNoShape">
              <a:avLst/>
            </a:prstTxWarp>
          </a:bodyPr>
          <a:lstStyle/>
          <a:p>
            <a:pPr lvl="0"/>
            <a:r>
              <a:rPr lang="en-US" altLang="zh-CN" dirty="0"/>
              <a:t>Click to edit Master text styles</a:t>
            </a:r>
            <a:endParaRPr lang="zh-CN" altLang="en-US" dirty="0"/>
          </a:p>
          <a:p>
            <a:pPr lvl="1"/>
            <a:r>
              <a:rPr lang="en-US" altLang="zh-CN" dirty="0"/>
              <a:t>Second level</a:t>
            </a:r>
            <a:endParaRPr lang="zh-CN" altLang="en-US" dirty="0"/>
          </a:p>
          <a:p>
            <a:pPr lvl="2"/>
            <a:r>
              <a:rPr lang="en-US" altLang="zh-CN" dirty="0"/>
              <a:t>Third level</a:t>
            </a:r>
            <a:endParaRPr lang="zh-CN" altLang="en-US" dirty="0"/>
          </a:p>
          <a:p>
            <a:pPr lvl="3"/>
            <a:r>
              <a:rPr lang="en-US" altLang="zh-CN" dirty="0"/>
              <a:t>Fourth level</a:t>
            </a:r>
            <a:endParaRPr lang="zh-CN" altLang="en-US" dirty="0"/>
          </a:p>
          <a:p>
            <a:pPr lvl="4"/>
            <a:r>
              <a:rPr lang="en-US" altLang="zh-CN" dirty="0"/>
              <a:t>Fifth level</a:t>
            </a:r>
            <a:endParaRPr lang="zh-CN" altLang="en-US" dirty="0"/>
          </a:p>
        </p:txBody>
      </p:sp>
      <p:grpSp>
        <p:nvGrpSpPr>
          <p:cNvPr id="2" name="Group 88"/>
          <p:cNvGrpSpPr>
            <a:grpSpLocks/>
          </p:cNvGrpSpPr>
          <p:nvPr/>
        </p:nvGrpSpPr>
        <p:grpSpPr bwMode="auto">
          <a:xfrm>
            <a:off x="12436542" y="3832251"/>
            <a:ext cx="1151767" cy="3025775"/>
            <a:chOff x="5874" y="2414"/>
            <a:chExt cx="544" cy="1906"/>
          </a:xfrm>
        </p:grpSpPr>
        <p:sp>
          <p:nvSpPr>
            <p:cNvPr id="10326" name="Rectangle 86"/>
            <p:cNvSpPr>
              <a:spLocks noChangeArrowheads="1"/>
            </p:cNvSpPr>
            <p:nvPr userDrawn="1"/>
          </p:nvSpPr>
          <p:spPr bwMode="auto">
            <a:xfrm>
              <a:off x="5874" y="2414"/>
              <a:ext cx="544" cy="190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a typeface="宋体" charset="-122"/>
              </a:endParaRPr>
            </a:p>
          </p:txBody>
        </p:sp>
        <p:grpSp>
          <p:nvGrpSpPr>
            <p:cNvPr id="3" name="Group 87"/>
            <p:cNvGrpSpPr>
              <a:grpSpLocks/>
            </p:cNvGrpSpPr>
            <p:nvPr userDrawn="1"/>
          </p:nvGrpSpPr>
          <p:grpSpPr bwMode="auto">
            <a:xfrm>
              <a:off x="5941" y="2475"/>
              <a:ext cx="409" cy="1783"/>
              <a:chOff x="5921" y="2387"/>
              <a:chExt cx="409" cy="1783"/>
            </a:xfrm>
          </p:grpSpPr>
          <p:grpSp>
            <p:nvGrpSpPr>
              <p:cNvPr id="4" name="Group 18"/>
              <p:cNvGrpSpPr>
                <a:grpSpLocks noChangeAspect="1"/>
              </p:cNvGrpSpPr>
              <p:nvPr userDrawn="1"/>
            </p:nvGrpSpPr>
            <p:grpSpPr bwMode="auto">
              <a:xfrm>
                <a:off x="5921" y="2506"/>
                <a:ext cx="409" cy="101"/>
                <a:chOff x="5893" y="2387"/>
                <a:chExt cx="466" cy="115"/>
              </a:xfrm>
            </p:grpSpPr>
            <p:sp>
              <p:nvSpPr>
                <p:cNvPr id="10315" name="Rectangle 19"/>
                <p:cNvSpPr>
                  <a:spLocks noChangeAspect="1"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6" name="Rectangle 20"/>
                <p:cNvSpPr>
                  <a:spLocks noChangeAspect="1"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7" name="Rectangle 21"/>
                <p:cNvSpPr>
                  <a:spLocks noChangeAspect="1"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8" name="Rectangle 22"/>
                <p:cNvSpPr>
                  <a:spLocks noChangeAspect="1"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5" name="Group 23"/>
              <p:cNvGrpSpPr>
                <a:grpSpLocks noChangeAspect="1"/>
              </p:cNvGrpSpPr>
              <p:nvPr userDrawn="1"/>
            </p:nvGrpSpPr>
            <p:grpSpPr bwMode="auto">
              <a:xfrm>
                <a:off x="5921" y="2626"/>
                <a:ext cx="409" cy="101"/>
                <a:chOff x="5893" y="2523"/>
                <a:chExt cx="466" cy="115"/>
              </a:xfrm>
            </p:grpSpPr>
            <p:sp>
              <p:nvSpPr>
                <p:cNvPr id="10311" name="Rectangle 24"/>
                <p:cNvSpPr>
                  <a:spLocks noChangeAspect="1"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2" name="Rectangle 25"/>
                <p:cNvSpPr>
                  <a:spLocks noChangeAspect="1"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3" name="Rectangle 26"/>
                <p:cNvSpPr>
                  <a:spLocks noChangeAspect="1"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4" name="Rectangle 27"/>
                <p:cNvSpPr>
                  <a:spLocks noChangeAspect="1"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6" name="Group 28"/>
              <p:cNvGrpSpPr>
                <a:grpSpLocks noChangeAspect="1"/>
              </p:cNvGrpSpPr>
              <p:nvPr userDrawn="1"/>
            </p:nvGrpSpPr>
            <p:grpSpPr bwMode="auto">
              <a:xfrm>
                <a:off x="5921" y="2745"/>
                <a:ext cx="409" cy="101"/>
                <a:chOff x="5893" y="2659"/>
                <a:chExt cx="466" cy="115"/>
              </a:xfrm>
            </p:grpSpPr>
            <p:sp>
              <p:nvSpPr>
                <p:cNvPr id="10307" name="Rectangle 29"/>
                <p:cNvSpPr>
                  <a:spLocks noChangeAspect="1"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8" name="Rectangle 30"/>
                <p:cNvSpPr>
                  <a:spLocks noChangeAspect="1"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9" name="Rectangle 31"/>
                <p:cNvSpPr>
                  <a:spLocks noChangeAspect="1"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0" name="Rectangle 32"/>
                <p:cNvSpPr>
                  <a:spLocks noChangeAspect="1"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7" name="Group 33"/>
              <p:cNvGrpSpPr>
                <a:grpSpLocks noChangeAspect="1"/>
              </p:cNvGrpSpPr>
              <p:nvPr userDrawn="1"/>
            </p:nvGrpSpPr>
            <p:grpSpPr bwMode="auto">
              <a:xfrm>
                <a:off x="5921" y="2387"/>
                <a:ext cx="409" cy="104"/>
                <a:chOff x="5893" y="2251"/>
                <a:chExt cx="466" cy="119"/>
              </a:xfrm>
            </p:grpSpPr>
            <p:sp>
              <p:nvSpPr>
                <p:cNvPr id="10303" name="Rectangle 34"/>
                <p:cNvSpPr>
                  <a:spLocks noChangeAspect="1"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4" name="Rectangle 35"/>
                <p:cNvSpPr>
                  <a:spLocks noChangeAspect="1"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5" name="Rectangle 36"/>
                <p:cNvSpPr>
                  <a:spLocks noChangeAspect="1"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6" name="Rectangle 37"/>
                <p:cNvSpPr>
                  <a:spLocks noChangeAspect="1"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8" name="Group 38"/>
              <p:cNvGrpSpPr>
                <a:grpSpLocks noChangeAspect="1"/>
              </p:cNvGrpSpPr>
              <p:nvPr userDrawn="1"/>
            </p:nvGrpSpPr>
            <p:grpSpPr bwMode="auto">
              <a:xfrm>
                <a:off x="5921" y="2944"/>
                <a:ext cx="409" cy="101"/>
                <a:chOff x="5893" y="2886"/>
                <a:chExt cx="466" cy="115"/>
              </a:xfrm>
            </p:grpSpPr>
            <p:sp>
              <p:nvSpPr>
                <p:cNvPr id="10299" name="Rectangle 39"/>
                <p:cNvSpPr>
                  <a:spLocks noChangeAspect="1"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0" name="Rectangle 40"/>
                <p:cNvSpPr>
                  <a:spLocks noChangeAspect="1"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1" name="Rectangle 41"/>
                <p:cNvSpPr>
                  <a:spLocks noChangeAspect="1"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2" name="Rectangle 42"/>
                <p:cNvSpPr>
                  <a:spLocks noChangeAspect="1"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9" name="Group 43"/>
              <p:cNvGrpSpPr>
                <a:grpSpLocks noChangeAspect="1"/>
              </p:cNvGrpSpPr>
              <p:nvPr userDrawn="1"/>
            </p:nvGrpSpPr>
            <p:grpSpPr bwMode="auto">
              <a:xfrm>
                <a:off x="5921" y="3064"/>
                <a:ext cx="409" cy="101"/>
                <a:chOff x="5893" y="3022"/>
                <a:chExt cx="466" cy="115"/>
              </a:xfrm>
            </p:grpSpPr>
            <p:sp>
              <p:nvSpPr>
                <p:cNvPr id="10295" name="Rectangle 44"/>
                <p:cNvSpPr>
                  <a:spLocks noChangeAspect="1"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6" name="Rectangle 45"/>
                <p:cNvSpPr>
                  <a:spLocks noChangeAspect="1"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7" name="Rectangle 46"/>
                <p:cNvSpPr>
                  <a:spLocks noChangeAspect="1"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8" name="Rectangle 47"/>
                <p:cNvSpPr>
                  <a:spLocks noChangeAspect="1"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0" name="Group 48"/>
              <p:cNvGrpSpPr>
                <a:grpSpLocks noChangeAspect="1"/>
              </p:cNvGrpSpPr>
              <p:nvPr userDrawn="1"/>
            </p:nvGrpSpPr>
            <p:grpSpPr bwMode="auto">
              <a:xfrm>
                <a:off x="5921" y="3183"/>
                <a:ext cx="409" cy="101"/>
                <a:chOff x="5893" y="3158"/>
                <a:chExt cx="466" cy="115"/>
              </a:xfrm>
            </p:grpSpPr>
            <p:sp>
              <p:nvSpPr>
                <p:cNvPr id="10291" name="Rectangle 49"/>
                <p:cNvSpPr>
                  <a:spLocks noChangeAspect="1"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2" name="Rectangle 50"/>
                <p:cNvSpPr>
                  <a:spLocks noChangeAspect="1"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3" name="Rectangle 51"/>
                <p:cNvSpPr>
                  <a:spLocks noChangeAspect="1"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4" name="Rectangle 52"/>
                <p:cNvSpPr>
                  <a:spLocks noChangeAspect="1"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1" name="Group 53"/>
              <p:cNvGrpSpPr>
                <a:grpSpLocks noChangeAspect="1"/>
              </p:cNvGrpSpPr>
              <p:nvPr userDrawn="1"/>
            </p:nvGrpSpPr>
            <p:grpSpPr bwMode="auto">
              <a:xfrm>
                <a:off x="5921" y="3383"/>
                <a:ext cx="409" cy="100"/>
                <a:chOff x="5893" y="3385"/>
                <a:chExt cx="466" cy="115"/>
              </a:xfrm>
            </p:grpSpPr>
            <p:sp>
              <p:nvSpPr>
                <p:cNvPr id="10287" name="Rectangle 54"/>
                <p:cNvSpPr>
                  <a:spLocks noChangeAspect="1"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8" name="Rectangle 55"/>
                <p:cNvSpPr>
                  <a:spLocks noChangeAspect="1"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9" name="Rectangle 56"/>
                <p:cNvSpPr>
                  <a:spLocks noChangeAspect="1"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0" name="Rectangle 57"/>
                <p:cNvSpPr>
                  <a:spLocks noChangeAspect="1"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2" name="Group 58"/>
              <p:cNvGrpSpPr>
                <a:grpSpLocks noChangeAspect="1"/>
              </p:cNvGrpSpPr>
              <p:nvPr userDrawn="1"/>
            </p:nvGrpSpPr>
            <p:grpSpPr bwMode="auto">
              <a:xfrm>
                <a:off x="5921" y="3502"/>
                <a:ext cx="409" cy="101"/>
                <a:chOff x="5893" y="3521"/>
                <a:chExt cx="466" cy="115"/>
              </a:xfrm>
            </p:grpSpPr>
            <p:sp>
              <p:nvSpPr>
                <p:cNvPr id="10283" name="Rectangle 59"/>
                <p:cNvSpPr>
                  <a:spLocks noChangeAspect="1"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4" name="Rectangle 60"/>
                <p:cNvSpPr>
                  <a:spLocks noChangeAspect="1"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5" name="Rectangle 61"/>
                <p:cNvSpPr>
                  <a:spLocks noChangeAspect="1"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6" name="Rectangle 62"/>
                <p:cNvSpPr>
                  <a:spLocks noChangeAspect="1"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3" name="Group 63"/>
              <p:cNvGrpSpPr>
                <a:grpSpLocks noChangeAspect="1"/>
              </p:cNvGrpSpPr>
              <p:nvPr userDrawn="1"/>
            </p:nvGrpSpPr>
            <p:grpSpPr bwMode="auto">
              <a:xfrm>
                <a:off x="5921" y="3621"/>
                <a:ext cx="409" cy="101"/>
                <a:chOff x="5893" y="3657"/>
                <a:chExt cx="466" cy="115"/>
              </a:xfrm>
            </p:grpSpPr>
            <p:sp>
              <p:nvSpPr>
                <p:cNvPr id="10279" name="Rectangle 64"/>
                <p:cNvSpPr>
                  <a:spLocks noChangeAspect="1"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0" name="Rectangle 65"/>
                <p:cNvSpPr>
                  <a:spLocks noChangeAspect="1"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1" name="Rectangle 66"/>
                <p:cNvSpPr>
                  <a:spLocks noChangeAspect="1"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2" name="Rectangle 67"/>
                <p:cNvSpPr>
                  <a:spLocks noChangeAspect="1"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4" name="Group 68"/>
              <p:cNvGrpSpPr>
                <a:grpSpLocks noChangeAspect="1"/>
              </p:cNvGrpSpPr>
              <p:nvPr userDrawn="1"/>
            </p:nvGrpSpPr>
            <p:grpSpPr bwMode="auto">
              <a:xfrm>
                <a:off x="5921" y="3821"/>
                <a:ext cx="409" cy="101"/>
                <a:chOff x="5893" y="3884"/>
                <a:chExt cx="466" cy="115"/>
              </a:xfrm>
            </p:grpSpPr>
            <p:sp>
              <p:nvSpPr>
                <p:cNvPr id="10275" name="Rectangle 69"/>
                <p:cNvSpPr>
                  <a:spLocks noChangeAspect="1"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6" name="Rectangle 70"/>
                <p:cNvSpPr>
                  <a:spLocks noChangeAspect="1"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7" name="Rectangle 71"/>
                <p:cNvSpPr>
                  <a:spLocks noChangeAspect="1"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8" name="Rectangle 72"/>
                <p:cNvSpPr>
                  <a:spLocks noChangeAspect="1"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5" name="Group 73"/>
              <p:cNvGrpSpPr>
                <a:grpSpLocks noChangeAspect="1"/>
              </p:cNvGrpSpPr>
              <p:nvPr userDrawn="1"/>
            </p:nvGrpSpPr>
            <p:grpSpPr bwMode="auto">
              <a:xfrm>
                <a:off x="5921" y="3945"/>
                <a:ext cx="409" cy="101"/>
                <a:chOff x="5893" y="4026"/>
                <a:chExt cx="466" cy="115"/>
              </a:xfrm>
            </p:grpSpPr>
            <p:sp>
              <p:nvSpPr>
                <p:cNvPr id="10271" name="Rectangle 74"/>
                <p:cNvSpPr>
                  <a:spLocks noChangeAspect="1"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2" name="Rectangle 75"/>
                <p:cNvSpPr>
                  <a:spLocks noChangeAspect="1"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3" name="Rectangle 76"/>
                <p:cNvSpPr>
                  <a:spLocks noChangeAspect="1"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4" name="Rectangle 77"/>
                <p:cNvSpPr>
                  <a:spLocks noChangeAspect="1"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6" name="Group 78"/>
              <p:cNvGrpSpPr>
                <a:grpSpLocks noChangeAspect="1"/>
              </p:cNvGrpSpPr>
              <p:nvPr userDrawn="1"/>
            </p:nvGrpSpPr>
            <p:grpSpPr bwMode="auto">
              <a:xfrm>
                <a:off x="5921" y="4069"/>
                <a:ext cx="409" cy="101"/>
                <a:chOff x="5893" y="4167"/>
                <a:chExt cx="466" cy="115"/>
              </a:xfrm>
            </p:grpSpPr>
            <p:sp>
              <p:nvSpPr>
                <p:cNvPr id="10267" name="Rectangle 79"/>
                <p:cNvSpPr>
                  <a:spLocks noChangeAspect="1"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68" name="Rectangle 80"/>
                <p:cNvSpPr>
                  <a:spLocks noChangeAspect="1"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69" name="Rectangle 81"/>
                <p:cNvSpPr>
                  <a:spLocks noChangeAspect="1"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0" name="Rectangle 82"/>
                <p:cNvSpPr>
                  <a:spLocks noChangeAspect="1"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grpSp>
      <p:sp>
        <p:nvSpPr>
          <p:cNvPr id="6149" name="Rectangle 5"/>
          <p:cNvSpPr>
            <a:spLocks noChangeArrowheads="1"/>
          </p:cNvSpPr>
          <p:nvPr/>
        </p:nvSpPr>
        <p:spPr bwMode="auto">
          <a:xfrm>
            <a:off x="8483693" y="6451624"/>
            <a:ext cx="2796844"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buClrTx/>
              <a:buFontTx/>
              <a:buNone/>
            </a:pPr>
            <a:fld id="{334777C4-916E-458D-ABE7-87ACD557FBD2}" type="slidenum">
              <a:rPr lang="de-DE" altLang="zh-CN" sz="1200" b="0" smtClean="0">
                <a:solidFill>
                  <a:srgbClr val="000000"/>
                </a:solidFill>
                <a:latin typeface="FrutigerNext LT Bold" pitchFamily="34" charset="0"/>
                <a:ea typeface="ＭＳ Ｐゴシック" pitchFamily="34" charset="-128"/>
              </a:rPr>
              <a:pPr eaLnBrk="0" hangingPunct="0">
                <a:lnSpc>
                  <a:spcPct val="85000"/>
                </a:lnSpc>
                <a:buClrTx/>
                <a:buFontTx/>
                <a:buNone/>
              </a:pPr>
              <a:t>‹#›</a:t>
            </a:fld>
            <a:endParaRPr lang="en-GB" altLang="zh-CN" sz="1200" b="0" dirty="0">
              <a:solidFill>
                <a:srgbClr val="000000"/>
              </a:solidFill>
              <a:latin typeface="FrutigerNext LT Bold" pitchFamily="34" charset="0"/>
              <a:ea typeface="ＭＳ Ｐゴシック" pitchFamily="34" charset="-128"/>
            </a:endParaRPr>
          </a:p>
        </p:txBody>
      </p:sp>
      <p:sp>
        <p:nvSpPr>
          <p:cNvPr id="10321" name="Text Box 81"/>
          <p:cNvSpPr txBox="1">
            <a:spLocks noChangeArrowheads="1"/>
          </p:cNvSpPr>
          <p:nvPr/>
        </p:nvSpPr>
        <p:spPr bwMode="auto">
          <a:xfrm>
            <a:off x="-3703012" y="3386880"/>
            <a:ext cx="3703015" cy="3498452"/>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lgn="ctr">
                <a:solidFill>
                  <a:srgbClr val="B2B2B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8288" tIns="39145" rIns="78288" bIns="39145">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spcBef>
                <a:spcPct val="20000"/>
              </a:spcBef>
              <a:buClrTx/>
              <a:buFontTx/>
              <a:buNone/>
            </a:pPr>
            <a:r>
              <a:rPr lang="zh-CN" altLang="zh-CN" sz="1100" b="0" dirty="0">
                <a:solidFill>
                  <a:srgbClr val="FFFFFF"/>
                </a:solidFill>
                <a:latin typeface="FrutigerNext LT Regular" pitchFamily="34" charset="0"/>
              </a:rPr>
              <a:t>Slide title :32-35pt  </a:t>
            </a:r>
          </a:p>
          <a:p>
            <a:pPr algn="r" eaLnBrk="1" hangingPunct="1">
              <a:spcBef>
                <a:spcPct val="20000"/>
              </a:spcBef>
              <a:buClrTx/>
              <a:buFontTx/>
              <a:buNone/>
            </a:pPr>
            <a:r>
              <a:rPr lang="zh-CN" altLang="zh-CN" sz="1100" b="0" dirty="0">
                <a:solidFill>
                  <a:srgbClr val="FFFFFF"/>
                </a:solidFill>
                <a:latin typeface="FrutigerNext LT Regular" pitchFamily="34" charset="0"/>
              </a:rPr>
              <a:t>Color: R153 G0 B0</a:t>
            </a:r>
          </a:p>
          <a:p>
            <a:pPr algn="r" eaLnBrk="1" hangingPunct="1">
              <a:spcBef>
                <a:spcPct val="20000"/>
              </a:spcBef>
              <a:buClrTx/>
              <a:buFontTx/>
              <a:buNone/>
            </a:pPr>
            <a:r>
              <a:rPr lang="zh-CN" altLang="zh-CN" sz="1100" b="0" dirty="0">
                <a:solidFill>
                  <a:srgbClr val="FFFFFF"/>
                </a:solidFill>
                <a:latin typeface="FrutigerNext LT Regular" pitchFamily="34" charset="0"/>
              </a:rPr>
              <a:t>Corporate Font :</a:t>
            </a:r>
          </a:p>
          <a:p>
            <a:pPr algn="r" eaLnBrk="1" hangingPunct="1">
              <a:spcBef>
                <a:spcPct val="20000"/>
              </a:spcBef>
              <a:buClrTx/>
              <a:buFontTx/>
              <a:buNone/>
            </a:pPr>
            <a:r>
              <a:rPr lang="zh-CN" altLang="zh-CN" sz="1100" b="0" dirty="0">
                <a:solidFill>
                  <a:srgbClr val="FFFFFF"/>
                </a:solidFill>
                <a:latin typeface="FrutigerNext LT Regular" pitchFamily="34" charset="0"/>
              </a:rPr>
              <a:t>FrutigerNext LT Medium</a:t>
            </a:r>
          </a:p>
          <a:p>
            <a:pPr algn="r" eaLnBrk="1" hangingPunct="1">
              <a:spcBef>
                <a:spcPct val="20000"/>
              </a:spcBef>
              <a:buClrTx/>
              <a:buFontTx/>
              <a:buNone/>
            </a:pPr>
            <a:r>
              <a:rPr lang="zh-CN" altLang="zh-CN" sz="1100" b="0" dirty="0">
                <a:solidFill>
                  <a:srgbClr val="FFFFFF"/>
                </a:solidFill>
                <a:latin typeface="FrutigerNext LT Regular" pitchFamily="34" charset="0"/>
              </a:rPr>
              <a:t>Font to be used by customers and </a:t>
            </a:r>
          </a:p>
          <a:p>
            <a:pPr algn="r" eaLnBrk="1" hangingPunct="1">
              <a:spcBef>
                <a:spcPct val="20000"/>
              </a:spcBef>
              <a:buClrTx/>
              <a:buFontTx/>
              <a:buNone/>
            </a:pPr>
            <a:r>
              <a:rPr lang="zh-CN" altLang="zh-CN" sz="1100" b="0" dirty="0">
                <a:solidFill>
                  <a:srgbClr val="FFFFFF"/>
                </a:solidFill>
                <a:latin typeface="FrutigerNext LT Regular" pitchFamily="34" charset="0"/>
              </a:rPr>
              <a:t>partners : </a:t>
            </a:r>
          </a:p>
          <a:p>
            <a:pPr algn="r" eaLnBrk="1" hangingPunct="1">
              <a:spcBef>
                <a:spcPct val="20000"/>
              </a:spcBef>
              <a:buClrTx/>
              <a:buFontTx/>
              <a:buNone/>
            </a:pPr>
            <a:r>
              <a:rPr lang="zh-CN" altLang="zh-CN" sz="1100" b="0" dirty="0">
                <a:solidFill>
                  <a:srgbClr val="FFFFFF"/>
                </a:solidFill>
                <a:latin typeface="FrutigerNext LT Regular" pitchFamily="34" charset="0"/>
              </a:rPr>
              <a:t>Arial</a:t>
            </a:r>
          </a:p>
          <a:p>
            <a:pPr algn="r" eaLnBrk="1" hangingPunct="1">
              <a:spcBef>
                <a:spcPct val="20000"/>
              </a:spcBef>
              <a:buClrTx/>
              <a:buFontTx/>
              <a:buNone/>
            </a:pPr>
            <a:endParaRPr lang="zh-CN" altLang="zh-CN" sz="1100" b="0" dirty="0">
              <a:solidFill>
                <a:srgbClr val="FFFFFF"/>
              </a:solidFill>
              <a:latin typeface="FrutigerNext LT Regular" pitchFamily="34" charset="0"/>
            </a:endParaRPr>
          </a:p>
          <a:p>
            <a:pPr algn="r" eaLnBrk="1" hangingPunct="1">
              <a:spcBef>
                <a:spcPct val="20000"/>
              </a:spcBef>
              <a:buClrTx/>
              <a:buFontTx/>
              <a:buNone/>
            </a:pPr>
            <a:r>
              <a:rPr lang="zh-CN" altLang="zh-CN" sz="1100" b="0" dirty="0">
                <a:solidFill>
                  <a:srgbClr val="FFFFFF"/>
                </a:solidFill>
                <a:latin typeface="FrutigerNext LT Regular" pitchFamily="34" charset="0"/>
              </a:rPr>
              <a:t>Slide text :20-22pt</a:t>
            </a:r>
          </a:p>
          <a:p>
            <a:pPr algn="r" eaLnBrk="1" hangingPunct="1">
              <a:spcBef>
                <a:spcPct val="20000"/>
              </a:spcBef>
              <a:buClrTx/>
              <a:buFontTx/>
              <a:buNone/>
            </a:pPr>
            <a:r>
              <a:rPr lang="zh-CN" altLang="zh-CN" sz="1100" b="0" dirty="0">
                <a:solidFill>
                  <a:srgbClr val="FFFFFF"/>
                </a:solidFill>
                <a:latin typeface="FrutigerNext LT Regular" pitchFamily="34" charset="0"/>
              </a:rPr>
              <a:t>Bullets level 2-5:</a:t>
            </a:r>
          </a:p>
          <a:p>
            <a:pPr algn="r" eaLnBrk="1" hangingPunct="1">
              <a:spcBef>
                <a:spcPct val="20000"/>
              </a:spcBef>
              <a:buClrTx/>
              <a:buFontTx/>
              <a:buNone/>
            </a:pPr>
            <a:r>
              <a:rPr lang="zh-CN" altLang="zh-CN" sz="1100" b="0" dirty="0">
                <a:solidFill>
                  <a:srgbClr val="FFFFFF"/>
                </a:solidFill>
                <a:latin typeface="FrutigerNext LT Regular" pitchFamily="34" charset="0"/>
              </a:rPr>
              <a:t> 18pt  </a:t>
            </a:r>
          </a:p>
          <a:p>
            <a:pPr algn="r" eaLnBrk="1" hangingPunct="1">
              <a:spcBef>
                <a:spcPct val="20000"/>
              </a:spcBef>
              <a:buClrTx/>
              <a:buFontTx/>
              <a:buNone/>
            </a:pPr>
            <a:r>
              <a:rPr lang="zh-CN" altLang="zh-CN" sz="1100" b="0" dirty="0">
                <a:solidFill>
                  <a:srgbClr val="FFFFFF"/>
                </a:solidFill>
                <a:latin typeface="FrutigerNext LT Regular" pitchFamily="34" charset="0"/>
              </a:rPr>
              <a:t>Color:Black</a:t>
            </a:r>
          </a:p>
          <a:p>
            <a:pPr algn="r" eaLnBrk="1" hangingPunct="1">
              <a:spcBef>
                <a:spcPct val="20000"/>
              </a:spcBef>
              <a:buClrTx/>
              <a:buFontTx/>
              <a:buNone/>
            </a:pPr>
            <a:r>
              <a:rPr lang="zh-CN" altLang="zh-CN" sz="1100" b="0" dirty="0">
                <a:solidFill>
                  <a:srgbClr val="FFFFFF"/>
                </a:solidFill>
                <a:latin typeface="FrutigerNext LT Regular" pitchFamily="34" charset="0"/>
              </a:rPr>
              <a:t>Corporate Font :</a:t>
            </a:r>
          </a:p>
          <a:p>
            <a:pPr algn="r" eaLnBrk="1" hangingPunct="1">
              <a:spcBef>
                <a:spcPct val="20000"/>
              </a:spcBef>
              <a:buClrTx/>
              <a:buFontTx/>
              <a:buNone/>
            </a:pPr>
            <a:r>
              <a:rPr lang="zh-CN" altLang="zh-CN" sz="1100" b="0" dirty="0">
                <a:solidFill>
                  <a:srgbClr val="FFFFFF"/>
                </a:solidFill>
                <a:latin typeface="FrutigerNext LT Regular" pitchFamily="34" charset="0"/>
              </a:rPr>
              <a:t>FrutigerNext LT Medium</a:t>
            </a:r>
          </a:p>
          <a:p>
            <a:pPr algn="r" eaLnBrk="1" hangingPunct="1">
              <a:spcBef>
                <a:spcPct val="20000"/>
              </a:spcBef>
              <a:buClrTx/>
              <a:buFontTx/>
              <a:buNone/>
            </a:pPr>
            <a:r>
              <a:rPr lang="zh-CN" altLang="zh-CN" sz="1100" b="0" dirty="0">
                <a:solidFill>
                  <a:srgbClr val="FFFFFF"/>
                </a:solidFill>
                <a:latin typeface="FrutigerNext LT Regular" pitchFamily="34" charset="0"/>
              </a:rPr>
              <a:t>Font to be used by customers and </a:t>
            </a:r>
          </a:p>
          <a:p>
            <a:pPr algn="r" eaLnBrk="1" hangingPunct="1">
              <a:spcBef>
                <a:spcPct val="20000"/>
              </a:spcBef>
              <a:buClrTx/>
              <a:buFontTx/>
              <a:buNone/>
            </a:pPr>
            <a:r>
              <a:rPr lang="zh-CN" altLang="zh-CN" sz="1100" b="0" dirty="0">
                <a:solidFill>
                  <a:srgbClr val="FFFFFF"/>
                </a:solidFill>
                <a:latin typeface="FrutigerNext LT Regular" pitchFamily="34" charset="0"/>
              </a:rPr>
              <a:t>partners : </a:t>
            </a:r>
          </a:p>
          <a:p>
            <a:pPr algn="r" eaLnBrk="1" hangingPunct="1">
              <a:spcBef>
                <a:spcPct val="20000"/>
              </a:spcBef>
              <a:buClrTx/>
              <a:buFontTx/>
              <a:buNone/>
            </a:pPr>
            <a:r>
              <a:rPr lang="zh-CN" altLang="zh-CN" sz="1100" b="0" dirty="0">
                <a:solidFill>
                  <a:srgbClr val="FFFFFF"/>
                </a:solidFill>
                <a:latin typeface="FrutigerNext LT Regular" pitchFamily="34" charset="0"/>
              </a:rPr>
              <a:t>Arial</a:t>
            </a:r>
          </a:p>
        </p:txBody>
      </p:sp>
      <p:sp>
        <p:nvSpPr>
          <p:cNvPr id="10324" name="Text Box 84"/>
          <p:cNvSpPr txBox="1">
            <a:spLocks noChangeArrowheads="1"/>
          </p:cNvSpPr>
          <p:nvPr/>
        </p:nvSpPr>
        <p:spPr bwMode="auto">
          <a:xfrm>
            <a:off x="12339146" y="57171"/>
            <a:ext cx="1727650" cy="1107929"/>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4" tIns="45687" rIns="91374" bIns="45687">
            <a:spAutoFit/>
          </a:bodyPr>
          <a:lstStyle/>
          <a:p>
            <a:pPr>
              <a:buClrTx/>
              <a:buFontTx/>
              <a:buNone/>
            </a:pPr>
            <a:r>
              <a:rPr lang="en-US" altLang="zh-CN" sz="1100" b="0" dirty="0">
                <a:solidFill>
                  <a:srgbClr val="FFFFFF"/>
                </a:solidFill>
                <a:latin typeface="FrutigerNext LT Regular" pitchFamily="34" charset="0"/>
                <a:ea typeface="宋体" charset="-122"/>
              </a:rPr>
              <a:t>Top right  corner  for   field-mark, customer or partner logotypes. </a:t>
            </a:r>
          </a:p>
          <a:p>
            <a:pPr>
              <a:buClrTx/>
              <a:buFontTx/>
              <a:buNone/>
            </a:pPr>
            <a:endParaRPr lang="en-US" altLang="zh-CN" sz="1100" b="0" dirty="0">
              <a:solidFill>
                <a:srgbClr val="FFFFFF"/>
              </a:solidFill>
              <a:latin typeface="FrutigerNext LT Regular" pitchFamily="34" charset="0"/>
              <a:ea typeface="宋体" charset="-122"/>
            </a:endParaRPr>
          </a:p>
          <a:p>
            <a:pPr>
              <a:buClrTx/>
              <a:buFontTx/>
              <a:buNone/>
            </a:pPr>
            <a:r>
              <a:rPr lang="en-US" altLang="zh-CN" sz="1100" b="0" dirty="0">
                <a:solidFill>
                  <a:srgbClr val="FFFFFF"/>
                </a:solidFill>
                <a:latin typeface="FrutigerNext LT Regular" pitchFamily="34" charset="0"/>
                <a:ea typeface="宋体" charset="-122"/>
              </a:rPr>
              <a:t>----------------   </a:t>
            </a:r>
          </a:p>
          <a:p>
            <a:pPr>
              <a:buClrTx/>
              <a:buFontTx/>
              <a:buNone/>
            </a:pPr>
            <a:endParaRPr lang="zh-CN" altLang="en-US" sz="1100" b="0" dirty="0">
              <a:solidFill>
                <a:srgbClr val="FFFFFF"/>
              </a:solidFill>
              <a:latin typeface="FrutigerNext LT Regular" pitchFamily="34" charset="0"/>
              <a:ea typeface="宋体" charset="-122"/>
            </a:endParaRPr>
          </a:p>
        </p:txBody>
      </p:sp>
      <p:sp>
        <p:nvSpPr>
          <p:cNvPr id="10325" name="Text Box 85"/>
          <p:cNvSpPr txBox="1">
            <a:spLocks noChangeArrowheads="1"/>
          </p:cNvSpPr>
          <p:nvPr/>
        </p:nvSpPr>
        <p:spPr bwMode="auto">
          <a:xfrm>
            <a:off x="12339146" y="1196991"/>
            <a:ext cx="1727650" cy="1954315"/>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4" tIns="45687" rIns="91374" bIns="45687">
            <a:spAutoFit/>
          </a:bodyPr>
          <a:lstStyle/>
          <a:p>
            <a:pPr>
              <a:buClrTx/>
              <a:buFontTx/>
              <a:buNone/>
            </a:pPr>
            <a:r>
              <a:rPr lang="en-US" altLang="zh-CN" sz="1100" b="0" dirty="0">
                <a:solidFill>
                  <a:srgbClr val="FFFFFF"/>
                </a:solidFill>
                <a:latin typeface="FrutigerNext LT Regular" pitchFamily="34" charset="0"/>
                <a:ea typeface="宋体" charset="-122"/>
              </a:rPr>
              <a:t>The following nine groups of colors are an example of how our design colors can be used, please take note that you should only use one design color group per slide. </a:t>
            </a:r>
          </a:p>
          <a:p>
            <a:pPr>
              <a:buClrTx/>
              <a:buFontTx/>
              <a:buNone/>
            </a:pPr>
            <a:r>
              <a:rPr lang="en-US" altLang="zh-CN" sz="1100" b="0" dirty="0">
                <a:solidFill>
                  <a:srgbClr val="FFFFFF"/>
                </a:solidFill>
                <a:latin typeface="FrutigerNext LT Regular" pitchFamily="34" charset="0"/>
                <a:ea typeface="宋体" charset="-122"/>
              </a:rPr>
              <a:t> For specific usage details, refer to the “Typesetting Standard”.</a:t>
            </a:r>
          </a:p>
        </p:txBody>
      </p:sp>
      <p:sp>
        <p:nvSpPr>
          <p:cNvPr id="81" name="Rectangle 21"/>
          <p:cNvSpPr>
            <a:spLocks noChangeArrowheads="1"/>
          </p:cNvSpPr>
          <p:nvPr/>
        </p:nvSpPr>
        <p:spPr bwMode="auto">
          <a:xfrm>
            <a:off x="4506995" y="6465963"/>
            <a:ext cx="1277630" cy="138499"/>
          </a:xfrm>
          <a:prstGeom prst="rect">
            <a:avLst/>
          </a:prstGeom>
          <a:noFill/>
          <a:ln w="9525" algn="ctr">
            <a:noFill/>
            <a:miter lim="800000"/>
            <a:headEnd/>
            <a:tailEnd/>
          </a:ln>
          <a:effectLst/>
        </p:spPr>
        <p:txBody>
          <a:bodyPr wrap="none" lIns="80022" tIns="0" rIns="80022" bIns="0">
            <a:spAutoFit/>
          </a:bodyPr>
          <a:lstStyle/>
          <a:p>
            <a:pPr defTabSz="801121" eaLnBrk="0" hangingPunct="0">
              <a:buClrTx/>
              <a:buFontTx/>
              <a:buNone/>
              <a:defRPr/>
            </a:pPr>
            <a:r>
              <a:rPr lang="en-US" altLang="zh-CN" sz="900" b="0" dirty="0" err="1">
                <a:solidFill>
                  <a:srgbClr val="000000"/>
                </a:solidFill>
                <a:latin typeface="FrutigerNext LT Medium"/>
                <a:ea typeface="宋体" charset="-122"/>
              </a:rPr>
              <a:t>Huawei</a:t>
            </a:r>
            <a:r>
              <a:rPr lang="en-US" altLang="zh-CN" sz="900" b="0" dirty="0">
                <a:solidFill>
                  <a:srgbClr val="000000"/>
                </a:solidFill>
                <a:latin typeface="FrutigerNext LT Medium"/>
                <a:ea typeface="宋体" charset="-122"/>
              </a:rPr>
              <a:t> Confidential</a:t>
            </a:r>
            <a:endParaRPr lang="en-US" altLang="zh-CN" sz="900" b="0" dirty="0">
              <a:solidFill>
                <a:srgbClr val="000000"/>
              </a:solidFill>
              <a:latin typeface="FrutigerNext LT Medium"/>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Lst>
  <p:transition advClick="0" advTm="8000">
    <p:fade thruBlk="1"/>
  </p:transition>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659" indent="-342659" algn="l" rtl="0" eaLnBrk="0" fontAlgn="base" hangingPunct="0">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423" indent="-285549"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2189" indent="-228439"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599067" indent="-228439" algn="l" rtl="0" eaLnBrk="0" fontAlgn="base" hangingPunct="0">
        <a:lnSpc>
          <a:spcPct val="140000"/>
        </a:lnSpc>
        <a:spcBef>
          <a:spcPct val="0"/>
        </a:spcBef>
        <a:spcAft>
          <a:spcPct val="0"/>
        </a:spcAft>
        <a:buChar char="–"/>
        <a:defRPr sz="1300">
          <a:solidFill>
            <a:schemeClr val="tx1"/>
          </a:solidFill>
          <a:latin typeface="FrutigerNext LT Regular" pitchFamily="34" charset="0"/>
          <a:ea typeface="+mn-ea"/>
          <a:cs typeface="+mn-cs"/>
        </a:defRPr>
      </a:lvl4pPr>
      <a:lvl5pPr marL="2055942" indent="-228439" algn="l" rtl="0" eaLnBrk="0" fontAlgn="base" hangingPunct="0">
        <a:lnSpc>
          <a:spcPct val="140000"/>
        </a:lnSpc>
        <a:spcBef>
          <a:spcPct val="0"/>
        </a:spcBef>
        <a:spcAft>
          <a:spcPct val="0"/>
        </a:spcAft>
        <a:buFont typeface="Arial" charset="0"/>
        <a:buChar char="~"/>
        <a:defRPr sz="1200">
          <a:solidFill>
            <a:schemeClr val="tx1"/>
          </a:solidFill>
          <a:latin typeface="FrutigerNext LT Regular" pitchFamily="34" charset="0"/>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1"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74" tIns="45687" rIns="91374" bIns="45687"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6" y="6396061"/>
            <a:ext cx="1409700" cy="461963"/>
          </a:xfrm>
          <a:prstGeom prst="rect">
            <a:avLst/>
          </a:prstGeom>
          <a:noFill/>
          <a:ln w="9525">
            <a:noFill/>
            <a:miter lim="800000"/>
            <a:headEnd/>
            <a:tailEnd/>
          </a:ln>
          <a:effectLst/>
        </p:spPr>
        <p:txBody>
          <a:bodyPr lIns="0" tIns="0" rIns="0" bIns="0"/>
          <a:lstStyle/>
          <a:p>
            <a:pPr defTabSz="783667"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667"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667"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61" r:id="rId1"/>
  </p:sldLayoutIdLst>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659" indent="-34265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423" indent="-285549"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2189" indent="-228439"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9067" indent="-228439" algn="l" rtl="0" eaLnBrk="1" fontAlgn="base" hangingPunct="1">
        <a:spcBef>
          <a:spcPct val="20000"/>
        </a:spcBef>
        <a:spcAft>
          <a:spcPct val="0"/>
        </a:spcAft>
        <a:buChar char="–"/>
        <a:defRPr sz="1600">
          <a:solidFill>
            <a:schemeClr val="tx1"/>
          </a:solidFill>
          <a:latin typeface="+mn-lt"/>
          <a:ea typeface="+mn-ea"/>
          <a:cs typeface="+mn-cs"/>
        </a:defRPr>
      </a:lvl4pPr>
      <a:lvl5pPr marL="2055942"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1"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74" tIns="45687" rIns="91374" bIns="45687"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6" y="6396061"/>
            <a:ext cx="1409700" cy="461963"/>
          </a:xfrm>
          <a:prstGeom prst="rect">
            <a:avLst/>
          </a:prstGeom>
          <a:noFill/>
          <a:ln w="9525">
            <a:noFill/>
            <a:miter lim="800000"/>
            <a:headEnd/>
            <a:tailEnd/>
          </a:ln>
          <a:effectLst/>
        </p:spPr>
        <p:txBody>
          <a:bodyPr lIns="0" tIns="0" rIns="0" bIns="0"/>
          <a:lstStyle/>
          <a:p>
            <a:pPr defTabSz="783667"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667"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667"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68" r:id="rId1"/>
  </p:sldLayoutIdLst>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659" indent="-34265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423" indent="-285549"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2189" indent="-228439"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9067" indent="-228439" algn="l" rtl="0" eaLnBrk="1" fontAlgn="base" hangingPunct="1">
        <a:spcBef>
          <a:spcPct val="20000"/>
        </a:spcBef>
        <a:spcAft>
          <a:spcPct val="0"/>
        </a:spcAft>
        <a:buChar char="–"/>
        <a:defRPr sz="1600">
          <a:solidFill>
            <a:schemeClr val="tx1"/>
          </a:solidFill>
          <a:latin typeface="+mn-lt"/>
          <a:ea typeface="+mn-ea"/>
          <a:cs typeface="+mn-cs"/>
        </a:defRPr>
      </a:lvl4pPr>
      <a:lvl5pPr marL="2055942"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1" y="6356"/>
            <a:ext cx="12193589" cy="6851651"/>
          </a:xfrm>
          <a:prstGeom prst="rect">
            <a:avLst/>
          </a:prstGeom>
          <a:blipFill dpi="0" rotWithShape="1">
            <a:blip r:embed="rId3" cstate="print">
              <a:duotone>
                <a:prstClr val="black"/>
                <a:schemeClr val="accent4">
                  <a:tint val="45000"/>
                  <a:satMod val="400000"/>
                </a:schemeClr>
              </a:duotone>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74" tIns="45687" rIns="91374" bIns="45687" anchor="ctr"/>
          <a:lstStyle/>
          <a:p>
            <a:pPr algn="ctr">
              <a:defRPr/>
            </a:pPr>
            <a:endParaRPr lang="zh-CN" altLang="en-US">
              <a:solidFill>
                <a:prstClr val="white"/>
              </a:solidFill>
            </a:endParaRPr>
          </a:p>
        </p:txBody>
      </p:sp>
      <p:sp>
        <p:nvSpPr>
          <p:cNvPr id="21509" name="Rectangle 86"/>
          <p:cNvSpPr>
            <a:spLocks noChangeArrowheads="1"/>
          </p:cNvSpPr>
          <p:nvPr userDrawn="1"/>
        </p:nvSpPr>
        <p:spPr bwMode="auto">
          <a:xfrm>
            <a:off x="366716" y="6396057"/>
            <a:ext cx="1409700" cy="461963"/>
          </a:xfrm>
          <a:prstGeom prst="rect">
            <a:avLst/>
          </a:prstGeom>
          <a:noFill/>
          <a:ln>
            <a:noFill/>
          </a:ln>
          <a:extLst/>
        </p:spPr>
        <p:txBody>
          <a:bodyPr lIns="0" tIns="0" rIns="0" bIns="0"/>
          <a:lstStyle/>
          <a:p>
            <a:pPr defTabSz="783667" eaLnBrk="0" hangingPunct="0">
              <a:lnSpc>
                <a:spcPct val="85000"/>
              </a:lnSpc>
              <a:buClrTx/>
              <a:buFontTx/>
              <a:buNone/>
              <a:defRPr/>
            </a:pPr>
            <a:endParaRPr lang="de-DE" altLang="zh-CN" sz="900" b="0" dirty="0">
              <a:solidFill>
                <a:srgbClr val="000000"/>
              </a:solidFill>
              <a:latin typeface="FrutigerNext LT Light" pitchFamily="34" charset="0"/>
              <a:ea typeface="MS PGothic" pitchFamily="34" charset="-128"/>
            </a:endParaRPr>
          </a:p>
          <a:p>
            <a:pPr defTabSz="783667" eaLnBrk="0" hangingPunct="0">
              <a:lnSpc>
                <a:spcPct val="85000"/>
              </a:lnSpc>
              <a:buClrTx/>
              <a:buFontTx/>
              <a:buNone/>
              <a:defRPr/>
            </a:pPr>
            <a:r>
              <a:rPr lang="de-DE" altLang="zh-CN" sz="900" b="0" dirty="0">
                <a:solidFill>
                  <a:srgbClr val="000000"/>
                </a:solidFill>
                <a:latin typeface="FrutigerNext LT Light" pitchFamily="34" charset="0"/>
                <a:ea typeface="MS PGothic" pitchFamily="34" charset="-128"/>
              </a:rPr>
              <a:t>Page </a:t>
            </a:r>
            <a:fld id="{63205E1B-9B5B-41D6-BC05-7F284CDC2990}" type="slidenum">
              <a:rPr lang="de-DE" altLang="zh-CN" sz="900" b="0">
                <a:solidFill>
                  <a:srgbClr val="000000"/>
                </a:solidFill>
                <a:latin typeface="FrutigerNext LT Light" pitchFamily="34" charset="0"/>
                <a:ea typeface="MS PGothic" pitchFamily="34" charset="-128"/>
              </a:rPr>
              <a:pPr defTabSz="783667" eaLnBrk="0" hangingPunct="0">
                <a:lnSpc>
                  <a:spcPct val="85000"/>
                </a:lnSpc>
                <a:buClrTx/>
                <a:buFontTx/>
                <a:buNone/>
                <a:defRPr/>
              </a:pPr>
              <a:t>‹#›</a:t>
            </a:fld>
            <a:endParaRPr lang="en-GB" altLang="zh-CN"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80" r:id="rId1"/>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659" indent="-342659"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423" indent="-285549" algn="l" rtl="0" eaLnBrk="0" fontAlgn="base" hangingPunct="0">
        <a:spcBef>
          <a:spcPct val="20000"/>
        </a:spcBef>
        <a:spcAft>
          <a:spcPct val="0"/>
        </a:spcAft>
        <a:buFont typeface="Arial" pitchFamily="34" charset="0"/>
        <a:buChar char="›"/>
        <a:defRPr sz="2000">
          <a:solidFill>
            <a:schemeClr val="tx1"/>
          </a:solidFill>
          <a:latin typeface="+mn-lt"/>
          <a:ea typeface="+mn-ea"/>
          <a:cs typeface="+mn-cs"/>
        </a:defRPr>
      </a:lvl2pPr>
      <a:lvl3pPr marL="1142189" indent="-228439"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mn-cs"/>
        </a:defRPr>
      </a:lvl3pPr>
      <a:lvl4pPr marL="1599067" indent="-228439" algn="l" rtl="0" eaLnBrk="0" fontAlgn="base" hangingPunct="0">
        <a:spcBef>
          <a:spcPct val="20000"/>
        </a:spcBef>
        <a:spcAft>
          <a:spcPct val="0"/>
        </a:spcAft>
        <a:buChar char="–"/>
        <a:defRPr sz="1600">
          <a:solidFill>
            <a:schemeClr val="tx1"/>
          </a:solidFill>
          <a:latin typeface="+mn-lt"/>
          <a:ea typeface="+mn-ea"/>
          <a:cs typeface="+mn-cs"/>
        </a:defRPr>
      </a:lvl4pPr>
      <a:lvl5pPr marL="2055942" indent="-228439" algn="l" rtl="0" eaLnBrk="0" fontAlgn="base" hangingPunct="0">
        <a:spcBef>
          <a:spcPct val="20000"/>
        </a:spcBef>
        <a:spcAft>
          <a:spcPct val="0"/>
        </a:spcAft>
        <a:buFont typeface="Arial" pitchFamily="34" charset="0"/>
        <a:buChar char="~"/>
        <a:defRPr sz="1600">
          <a:solidFill>
            <a:schemeClr val="tx1"/>
          </a:solidFill>
          <a:latin typeface="+mn-lt"/>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1" y="6356"/>
            <a:ext cx="12193589" cy="6851651"/>
          </a:xfrm>
          <a:prstGeom prst="rect">
            <a:avLst/>
          </a:prstGeom>
          <a:blipFill dpi="0" rotWithShape="1">
            <a:blip r:embed="rId5" cstate="print">
              <a:duotone>
                <a:prstClr val="black"/>
                <a:schemeClr val="accent4">
                  <a:tint val="45000"/>
                  <a:satMod val="400000"/>
                </a:schemeClr>
              </a:duotone>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74" tIns="45687" rIns="91374" bIns="45687" anchor="ctr"/>
          <a:lstStyle/>
          <a:p>
            <a:pPr algn="ctr">
              <a:defRPr/>
            </a:pPr>
            <a:endParaRPr lang="zh-CN" altLang="en-US">
              <a:solidFill>
                <a:prstClr val="white"/>
              </a:solidFill>
            </a:endParaRPr>
          </a:p>
        </p:txBody>
      </p:sp>
      <p:sp>
        <p:nvSpPr>
          <p:cNvPr id="21509" name="Rectangle 86"/>
          <p:cNvSpPr>
            <a:spLocks noChangeArrowheads="1"/>
          </p:cNvSpPr>
          <p:nvPr userDrawn="1"/>
        </p:nvSpPr>
        <p:spPr bwMode="auto">
          <a:xfrm>
            <a:off x="366716" y="6396057"/>
            <a:ext cx="1409700" cy="461963"/>
          </a:xfrm>
          <a:prstGeom prst="rect">
            <a:avLst/>
          </a:prstGeom>
          <a:noFill/>
          <a:ln>
            <a:noFill/>
          </a:ln>
          <a:extLst/>
        </p:spPr>
        <p:txBody>
          <a:bodyPr lIns="0" tIns="0" rIns="0" bIns="0"/>
          <a:lstStyle/>
          <a:p>
            <a:pPr defTabSz="783667" eaLnBrk="0" hangingPunct="0">
              <a:lnSpc>
                <a:spcPct val="85000"/>
              </a:lnSpc>
              <a:buClrTx/>
              <a:buFontTx/>
              <a:buNone/>
            </a:pPr>
            <a:endParaRPr lang="de-DE" altLang="zh-CN" sz="900" b="0" dirty="0">
              <a:solidFill>
                <a:srgbClr val="000000"/>
              </a:solidFill>
              <a:latin typeface="FrutigerNext LT Light" pitchFamily="34" charset="0"/>
              <a:ea typeface="MS PGothic" pitchFamily="34" charset="-128"/>
            </a:endParaRPr>
          </a:p>
          <a:p>
            <a:pPr defTabSz="783667" eaLnBrk="0" hangingPunct="0">
              <a:lnSpc>
                <a:spcPct val="85000"/>
              </a:lnSpc>
              <a:buClrTx/>
              <a:buFontTx/>
              <a:buNone/>
            </a:pPr>
            <a:r>
              <a:rPr lang="de-DE" altLang="zh-CN" sz="900" b="0" dirty="0">
                <a:solidFill>
                  <a:srgbClr val="000000"/>
                </a:solidFill>
                <a:latin typeface="FrutigerNext LT Light" pitchFamily="34" charset="0"/>
                <a:ea typeface="MS PGothic" pitchFamily="34" charset="-128"/>
              </a:rPr>
              <a:t>Page </a:t>
            </a:r>
            <a:fld id="{E3707183-EE30-4759-A36B-99B38EEC811D}" type="slidenum">
              <a:rPr lang="de-DE" altLang="zh-CN" sz="900" b="0" smtClean="0">
                <a:solidFill>
                  <a:srgbClr val="000000"/>
                </a:solidFill>
                <a:latin typeface="FrutigerNext LT Light" pitchFamily="34" charset="0"/>
                <a:ea typeface="MS PGothic" pitchFamily="34" charset="-128"/>
              </a:rPr>
              <a:pPr defTabSz="783667" eaLnBrk="0" hangingPunct="0">
                <a:lnSpc>
                  <a:spcPct val="85000"/>
                </a:lnSpc>
                <a:buClrTx/>
                <a:buFontTx/>
                <a:buNone/>
              </a:pPr>
              <a:t>‹#›</a:t>
            </a:fld>
            <a:endParaRPr lang="en-GB" altLang="zh-CN"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83" r:id="rId1"/>
    <p:sldLayoutId id="2147484042" r:id="rId2"/>
    <p:sldLayoutId id="2147484043" r:id="rId3"/>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659" indent="-342659"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423" indent="-285549" algn="l" rtl="0" eaLnBrk="0" fontAlgn="base" hangingPunct="0">
        <a:spcBef>
          <a:spcPct val="20000"/>
        </a:spcBef>
        <a:spcAft>
          <a:spcPct val="0"/>
        </a:spcAft>
        <a:buFont typeface="Arial" pitchFamily="34" charset="0"/>
        <a:buChar char="›"/>
        <a:defRPr sz="2000">
          <a:solidFill>
            <a:schemeClr val="tx1"/>
          </a:solidFill>
          <a:latin typeface="+mn-lt"/>
          <a:ea typeface="+mn-ea"/>
          <a:cs typeface="+mn-cs"/>
        </a:defRPr>
      </a:lvl2pPr>
      <a:lvl3pPr marL="1142189" indent="-228439"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mn-cs"/>
        </a:defRPr>
      </a:lvl3pPr>
      <a:lvl4pPr marL="1599067" indent="-228439" algn="l" rtl="0" eaLnBrk="0" fontAlgn="base" hangingPunct="0">
        <a:spcBef>
          <a:spcPct val="20000"/>
        </a:spcBef>
        <a:spcAft>
          <a:spcPct val="0"/>
        </a:spcAft>
        <a:buChar char="–"/>
        <a:defRPr sz="1600">
          <a:solidFill>
            <a:schemeClr val="tx1"/>
          </a:solidFill>
          <a:latin typeface="+mn-lt"/>
          <a:ea typeface="+mn-ea"/>
          <a:cs typeface="+mn-cs"/>
        </a:defRPr>
      </a:lvl4pPr>
      <a:lvl5pPr marL="2055942" indent="-228439" algn="l" rtl="0" eaLnBrk="0" fontAlgn="base" hangingPunct="0">
        <a:spcBef>
          <a:spcPct val="20000"/>
        </a:spcBef>
        <a:spcAft>
          <a:spcPct val="0"/>
        </a:spcAft>
        <a:buFont typeface="Arial" pitchFamily="34" charset="0"/>
        <a:buChar char="~"/>
        <a:defRPr sz="1600">
          <a:solidFill>
            <a:schemeClr val="tx1"/>
          </a:solidFill>
          <a:latin typeface="+mn-lt"/>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1" y="6356"/>
            <a:ext cx="12193589" cy="6851651"/>
          </a:xfrm>
          <a:prstGeom prst="rect">
            <a:avLst/>
          </a:prstGeom>
          <a:blipFill dpi="0" rotWithShape="1">
            <a:blip r:embed="rId3" cstate="print">
              <a:duotone>
                <a:prstClr val="black"/>
                <a:schemeClr val="accent4">
                  <a:tint val="45000"/>
                  <a:satMod val="400000"/>
                </a:schemeClr>
              </a:duotone>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74" tIns="45687" rIns="91374" bIns="45687" anchor="ctr"/>
          <a:lstStyle/>
          <a:p>
            <a:pPr algn="ctr">
              <a:defRPr/>
            </a:pPr>
            <a:endParaRPr lang="zh-CN" altLang="en-US">
              <a:solidFill>
                <a:prstClr val="white"/>
              </a:solidFill>
            </a:endParaRPr>
          </a:p>
        </p:txBody>
      </p:sp>
      <p:sp>
        <p:nvSpPr>
          <p:cNvPr id="21509" name="Rectangle 86"/>
          <p:cNvSpPr>
            <a:spLocks noChangeArrowheads="1"/>
          </p:cNvSpPr>
          <p:nvPr userDrawn="1"/>
        </p:nvSpPr>
        <p:spPr bwMode="auto">
          <a:xfrm>
            <a:off x="366716" y="6396057"/>
            <a:ext cx="1409700" cy="461963"/>
          </a:xfrm>
          <a:prstGeom prst="rect">
            <a:avLst/>
          </a:prstGeom>
          <a:noFill/>
          <a:ln>
            <a:noFill/>
          </a:ln>
          <a:extLst/>
        </p:spPr>
        <p:txBody>
          <a:bodyPr lIns="0" tIns="0" rIns="0" bIns="0"/>
          <a:lstStyle>
            <a:lvl1pPr defTabSz="784225">
              <a:defRPr b="1">
                <a:solidFill>
                  <a:schemeClr val="tx1"/>
                </a:solidFill>
                <a:latin typeface="Arial" panose="020B0604020202020204" pitchFamily="34" charset="0"/>
                <a:ea typeface="宋体" panose="02010600030101010101" pitchFamily="2" charset="-122"/>
              </a:defRPr>
            </a:lvl1pPr>
            <a:lvl2pPr marL="742950" indent="-285750" defTabSz="784225">
              <a:defRPr b="1">
                <a:solidFill>
                  <a:schemeClr val="tx1"/>
                </a:solidFill>
                <a:latin typeface="Arial" panose="020B0604020202020204" pitchFamily="34" charset="0"/>
                <a:ea typeface="宋体" panose="02010600030101010101" pitchFamily="2" charset="-122"/>
              </a:defRPr>
            </a:lvl2pPr>
            <a:lvl3pPr marL="1143000" indent="-228600" defTabSz="784225">
              <a:defRPr b="1">
                <a:solidFill>
                  <a:schemeClr val="tx1"/>
                </a:solidFill>
                <a:latin typeface="Arial" panose="020B0604020202020204" pitchFamily="34" charset="0"/>
                <a:ea typeface="宋体" panose="02010600030101010101" pitchFamily="2" charset="-122"/>
              </a:defRPr>
            </a:lvl3pPr>
            <a:lvl4pPr marL="1600200" indent="-228600" defTabSz="784225">
              <a:defRPr b="1">
                <a:solidFill>
                  <a:schemeClr val="tx1"/>
                </a:solidFill>
                <a:latin typeface="Arial" panose="020B0604020202020204" pitchFamily="34" charset="0"/>
                <a:ea typeface="宋体" panose="02010600030101010101" pitchFamily="2" charset="-122"/>
              </a:defRPr>
            </a:lvl4pPr>
            <a:lvl5pPr marL="2057400" indent="-228600" defTabSz="784225">
              <a:defRPr b="1">
                <a:solidFill>
                  <a:schemeClr val="tx1"/>
                </a:solidFill>
                <a:latin typeface="Arial" panose="020B0604020202020204" pitchFamily="34" charset="0"/>
                <a:ea typeface="宋体" panose="02010600030101010101" pitchFamily="2" charset="-122"/>
              </a:defRPr>
            </a:lvl5pPr>
            <a:lvl6pPr marL="2514600" indent="-228600" defTabSz="784225"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defTabSz="784225"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defTabSz="784225"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defTabSz="784225"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0" hangingPunct="0">
              <a:lnSpc>
                <a:spcPct val="85000"/>
              </a:lnSpc>
              <a:buClrTx/>
              <a:buFontTx/>
              <a:buNone/>
              <a:defRPr/>
            </a:pPr>
            <a:endParaRPr lang="de-DE" altLang="zh-CN" sz="900" b="0" dirty="0">
              <a:solidFill>
                <a:srgbClr val="000000"/>
              </a:solidFill>
              <a:latin typeface="FrutigerNext LT Light" panose="020B0403040504020204" pitchFamily="34" charset="0"/>
              <a:ea typeface="MS PGothic" panose="020B0600070205080204" pitchFamily="34" charset="-128"/>
            </a:endParaRPr>
          </a:p>
          <a:p>
            <a:pPr eaLnBrk="0" hangingPunct="0">
              <a:lnSpc>
                <a:spcPct val="85000"/>
              </a:lnSpc>
              <a:buClrTx/>
              <a:buFontTx/>
              <a:buNone/>
              <a:defRPr/>
            </a:pPr>
            <a:r>
              <a:rPr lang="de-DE" altLang="zh-CN" sz="900" b="0" dirty="0">
                <a:solidFill>
                  <a:srgbClr val="000000"/>
                </a:solidFill>
                <a:latin typeface="FrutigerNext LT Light" panose="020B0403040504020204" pitchFamily="34" charset="0"/>
                <a:ea typeface="MS PGothic" panose="020B0600070205080204" pitchFamily="34" charset="-128"/>
              </a:rPr>
              <a:t>Page </a:t>
            </a:r>
            <a:fld id="{C75CDF9C-73DE-4885-A45F-23DC4C6A1250}" type="slidenum">
              <a:rPr lang="de-DE" altLang="zh-CN" sz="900" b="0" smtClean="0">
                <a:solidFill>
                  <a:srgbClr val="000000"/>
                </a:solidFill>
                <a:latin typeface="FrutigerNext LT Light" panose="020B0403040504020204" pitchFamily="34" charset="0"/>
                <a:ea typeface="MS PGothic" panose="020B0600070205080204" pitchFamily="34" charset="-128"/>
              </a:rPr>
              <a:pPr eaLnBrk="0" hangingPunct="0">
                <a:lnSpc>
                  <a:spcPct val="85000"/>
                </a:lnSpc>
                <a:buClrTx/>
                <a:buFontTx/>
                <a:buNone/>
                <a:defRPr/>
              </a:pPr>
              <a:t>‹#›</a:t>
            </a:fld>
            <a:endParaRPr lang="en-GB" altLang="zh-CN" sz="900" b="0" dirty="0">
              <a:solidFill>
                <a:srgbClr val="000000"/>
              </a:solidFill>
              <a:latin typeface="FrutigerNext LT Light" panose="020B0403040504020204" pitchFamily="34" charset="0"/>
              <a:ea typeface="MS PGothic" panose="020B0600070205080204" pitchFamily="34" charset="-128"/>
            </a:endParaRPr>
          </a:p>
        </p:txBody>
      </p:sp>
    </p:spTree>
    <p:extLst>
      <p:ext uri="{BB962C8B-B14F-4D97-AF65-F5344CB8AC3E}">
        <p14:creationId xmlns:p14="http://schemas.microsoft.com/office/powerpoint/2010/main" val="2829501905"/>
      </p:ext>
    </p:extLst>
  </p:cSld>
  <p:clrMap bg1="lt1" tx1="dk1" bg2="lt2" tx2="dk2" accent1="accent1" accent2="accent2" accent3="accent3" accent4="accent4" accent5="accent5" accent6="accent6" hlink="hlink" folHlink="folHlink"/>
  <p:sldLayoutIdLst>
    <p:sldLayoutId id="2147483886" r:id="rId1"/>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659" indent="-342659"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423" indent="-285549"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cs typeface="+mn-cs"/>
        </a:defRPr>
      </a:lvl2pPr>
      <a:lvl3pPr marL="1142189" indent="-228439" algn="l" rtl="0" eaLnBrk="0" fontAlgn="base" hangingPunct="0">
        <a:spcBef>
          <a:spcPct val="20000"/>
        </a:spcBef>
        <a:spcAft>
          <a:spcPct val="0"/>
        </a:spcAft>
        <a:buFont typeface="FrutigerNext LT Medium" panose="020B0603040504020204" pitchFamily="34" charset="0"/>
        <a:buChar char="»"/>
        <a:defRPr>
          <a:solidFill>
            <a:schemeClr val="tx1"/>
          </a:solidFill>
          <a:latin typeface="+mn-lt"/>
          <a:ea typeface="+mn-ea"/>
          <a:cs typeface="+mn-cs"/>
        </a:defRPr>
      </a:lvl3pPr>
      <a:lvl4pPr marL="1599067" indent="-228439" algn="l" rtl="0" eaLnBrk="0" fontAlgn="base" hangingPunct="0">
        <a:spcBef>
          <a:spcPct val="20000"/>
        </a:spcBef>
        <a:spcAft>
          <a:spcPct val="0"/>
        </a:spcAft>
        <a:buChar char="–"/>
        <a:defRPr sz="1600">
          <a:solidFill>
            <a:schemeClr val="tx1"/>
          </a:solidFill>
          <a:latin typeface="+mn-lt"/>
          <a:ea typeface="+mn-ea"/>
          <a:cs typeface="+mn-cs"/>
        </a:defRPr>
      </a:lvl4pPr>
      <a:lvl5pPr marL="2055942" indent="-228439" algn="l" rtl="0" eaLnBrk="0" fontAlgn="base" hangingPunct="0">
        <a:spcBef>
          <a:spcPct val="20000"/>
        </a:spcBef>
        <a:spcAft>
          <a:spcPct val="0"/>
        </a:spcAft>
        <a:buFont typeface="Arial" panose="020B0604020202020204" pitchFamily="34" charset="0"/>
        <a:buChar char="~"/>
        <a:defRPr sz="1600">
          <a:solidFill>
            <a:schemeClr val="tx1"/>
          </a:solidFill>
          <a:latin typeface="+mn-lt"/>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7"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53" tIns="45676" rIns="91353" bIns="45676"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latin typeface="FrutigerNext LT Light" pitchFamily="34" charset="0"/>
              <a:ea typeface="MS PGothic" pitchFamily="34" charset="-128"/>
            </a:endParaRPr>
          </a:p>
          <a:p>
            <a:pPr defTabSz="783486" eaLnBrk="0" hangingPunct="0">
              <a:lnSpc>
                <a:spcPct val="85000"/>
              </a:lnSpc>
              <a:buClrTx/>
              <a:buFontTx/>
              <a:buNone/>
            </a:pPr>
            <a:r>
              <a:rPr lang="de-DE" sz="900" b="0" dirty="0">
                <a:latin typeface="FrutigerNext LT Light" pitchFamily="34" charset="0"/>
                <a:ea typeface="MS PGothic" pitchFamily="34" charset="-128"/>
              </a:rPr>
              <a:t>Page </a:t>
            </a:r>
            <a:fld id="{E68EC476-442B-4BB7-9603-F1440C241F3D}" type="slidenum">
              <a:rPr lang="de-DE" sz="900" b="0">
                <a:latin typeface="FrutigerNext LT Light" pitchFamily="34" charset="0"/>
                <a:ea typeface="MS PGothic" pitchFamily="34" charset="-128"/>
              </a:rPr>
              <a:pPr defTabSz="783486" eaLnBrk="0" hangingPunct="0">
                <a:lnSpc>
                  <a:spcPct val="85000"/>
                </a:lnSpc>
                <a:buClrTx/>
                <a:buFontTx/>
                <a:buNone/>
              </a:pPr>
              <a:t>‹#›</a:t>
            </a:fld>
            <a:endParaRPr lang="en-GB" sz="900" b="0" dirty="0">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694" r:id="rId1"/>
  </p:sldLayoutIdLst>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2" descr="长条"/>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20000" contrast="-40000"/>
                    </a14:imgEffect>
                  </a14:imgLayer>
                </a14:imgProps>
              </a:ext>
            </a:extLst>
          </a:blip>
          <a:srcRect/>
          <a:stretch>
            <a:fillRect/>
          </a:stretch>
        </p:blipFill>
        <p:spPr bwMode="auto">
          <a:xfrm>
            <a:off x="4" y="6237500"/>
            <a:ext cx="12195175" cy="619125"/>
          </a:xfrm>
          <a:prstGeom prst="rect">
            <a:avLst/>
          </a:prstGeom>
          <a:noFill/>
          <a:ln w="9525">
            <a:noFill/>
            <a:miter lim="800000"/>
            <a:headEnd/>
            <a:tailEnd/>
          </a:ln>
        </p:spPr>
      </p:pic>
      <p:sp>
        <p:nvSpPr>
          <p:cNvPr id="663555" name="Rectangle 3"/>
          <p:cNvSpPr>
            <a:spLocks noChangeArrowheads="1"/>
          </p:cNvSpPr>
          <p:nvPr/>
        </p:nvSpPr>
        <p:spPr bwMode="auto">
          <a:xfrm>
            <a:off x="-2460618" y="528639"/>
            <a:ext cx="2460625" cy="5307012"/>
          </a:xfrm>
          <a:prstGeom prst="rect">
            <a:avLst/>
          </a:prstGeom>
          <a:noFill/>
          <a:ln w="9525">
            <a:noFill/>
            <a:miter lim="800000"/>
            <a:headEnd/>
            <a:tailEnd/>
          </a:ln>
          <a:effectLst/>
        </p:spPr>
        <p:txBody>
          <a:bodyPr lIns="87651" tIns="43820" rIns="87651" bIns="43820"/>
          <a:lstStyle/>
          <a:p>
            <a:pPr algn="r" defTabSz="876375">
              <a:lnSpc>
                <a:spcPct val="125000"/>
              </a:lnSpc>
              <a:buClr>
                <a:srgbClr val="990000"/>
              </a:buClr>
              <a:buFont typeface="Wingdings" pitchFamily="2" charset="2"/>
              <a:buNone/>
              <a:defRPr/>
            </a:pPr>
            <a:r>
              <a:rPr lang="zh-CN" altLang="en-US" sz="1200" b="0" dirty="0">
                <a:solidFill>
                  <a:srgbClr val="FFFFFF"/>
                </a:solidFill>
              </a:rPr>
              <a:t>英文标题</a:t>
            </a:r>
            <a:r>
              <a:rPr lang="en-US" altLang="zh-CN" sz="1200" b="0" dirty="0">
                <a:solidFill>
                  <a:srgbClr val="FFFFFF"/>
                </a:solidFill>
              </a:rPr>
              <a:t>:32-35pt  </a:t>
            </a: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 R153 G0 B0</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内部使用字体 </a:t>
            </a:r>
            <a:r>
              <a:rPr lang="en-US" altLang="zh-CN" sz="1200" b="0" dirty="0">
                <a:solidFill>
                  <a:srgbClr val="FFFFFF"/>
                </a:solidFill>
                <a:latin typeface="FrutigerNext LT Regular" pitchFamily="34" charset="0"/>
              </a:rPr>
              <a:t>:</a:t>
            </a:r>
          </a:p>
          <a:p>
            <a:pPr algn="r" defTabSz="876375">
              <a:lnSpc>
                <a:spcPct val="125000"/>
              </a:lnSpc>
              <a:buClr>
                <a:srgbClr val="990000"/>
              </a:buClr>
              <a:buFont typeface="Wingdings" pitchFamily="2" charset="2"/>
              <a:buNone/>
              <a:defRPr/>
            </a:pPr>
            <a:r>
              <a:rPr lang="en-US" altLang="zh-CN" sz="1200" b="0" dirty="0" err="1">
                <a:solidFill>
                  <a:srgbClr val="FFFFFF"/>
                </a:solidFill>
                <a:latin typeface="FrutigerNext LT Regular" pitchFamily="34" charset="0"/>
              </a:rPr>
              <a:t>FrutigerNext</a:t>
            </a:r>
            <a:r>
              <a:rPr lang="en-US" altLang="zh-CN" sz="1200" b="0" dirty="0">
                <a:solidFill>
                  <a:srgbClr val="FFFFFF"/>
                </a:solidFill>
                <a:latin typeface="FrutigerNext LT Regular" pitchFamily="34" charset="0"/>
              </a:rPr>
              <a:t> LT Medium</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外部使用字体 </a:t>
            </a:r>
            <a:r>
              <a:rPr lang="en-US" altLang="zh-CN" sz="1200" b="0" dirty="0">
                <a:solidFill>
                  <a:srgbClr val="FFFFFF"/>
                </a:solidFill>
                <a:latin typeface="FrutigerNext LT Regular" pitchFamily="34" charset="0"/>
              </a:rPr>
              <a:t>: Arial</a:t>
            </a:r>
          </a:p>
          <a:p>
            <a:pPr algn="r" defTabSz="876375">
              <a:lnSpc>
                <a:spcPct val="7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中文标题</a:t>
            </a:r>
            <a:r>
              <a:rPr lang="en-US" altLang="zh-CN" sz="1200" b="0" dirty="0">
                <a:solidFill>
                  <a:srgbClr val="FFFFFF"/>
                </a:solidFill>
              </a:rPr>
              <a:t>:30-32pt  </a:t>
            </a: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 R153 G0 B0</a:t>
            </a:r>
          </a:p>
          <a:p>
            <a:pPr algn="r" defTabSz="876375">
              <a:lnSpc>
                <a:spcPct val="125000"/>
              </a:lnSpc>
              <a:buClr>
                <a:srgbClr val="990000"/>
              </a:buClr>
              <a:buFont typeface="Wingdings" pitchFamily="2" charset="2"/>
              <a:buNone/>
              <a:defRPr/>
            </a:pPr>
            <a:r>
              <a:rPr lang="zh-CN" altLang="en-US" sz="1200" b="0" dirty="0">
                <a:solidFill>
                  <a:srgbClr val="FFFFFF"/>
                </a:solidFill>
              </a:rPr>
              <a:t>字体</a:t>
            </a:r>
            <a:r>
              <a:rPr lang="en-US" altLang="zh-CN" sz="1200" b="0" dirty="0">
                <a:solidFill>
                  <a:srgbClr val="FFFFFF"/>
                </a:solidFill>
              </a:rPr>
              <a:t>:</a:t>
            </a:r>
            <a:r>
              <a:rPr lang="zh-CN" altLang="en-US" sz="1200" b="0" dirty="0">
                <a:solidFill>
                  <a:srgbClr val="FFFFFF"/>
                </a:solidFill>
              </a:rPr>
              <a:t>黑体</a:t>
            </a: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英文正文</a:t>
            </a:r>
            <a:r>
              <a:rPr lang="en-US" altLang="zh-CN" sz="1200" b="0" dirty="0">
                <a:solidFill>
                  <a:srgbClr val="FFFFFF"/>
                </a:solidFill>
              </a:rPr>
              <a:t>:20-22pt</a:t>
            </a:r>
          </a:p>
          <a:p>
            <a:pPr algn="r" defTabSz="876375">
              <a:lnSpc>
                <a:spcPct val="125000"/>
              </a:lnSpc>
              <a:buClr>
                <a:srgbClr val="990000"/>
              </a:buClr>
              <a:buFont typeface="Wingdings" pitchFamily="2" charset="2"/>
              <a:buNone/>
              <a:defRPr/>
            </a:pPr>
            <a:r>
              <a:rPr lang="zh-CN" altLang="en-US" sz="1200" b="0" dirty="0">
                <a:solidFill>
                  <a:srgbClr val="FFFFFF"/>
                </a:solidFill>
              </a:rPr>
              <a:t>子目录 </a:t>
            </a:r>
            <a:r>
              <a:rPr lang="en-US" altLang="zh-CN" sz="1200" b="0" dirty="0">
                <a:solidFill>
                  <a:srgbClr val="FFFFFF"/>
                </a:solidFill>
              </a:rPr>
              <a:t>(2-5</a:t>
            </a:r>
            <a:r>
              <a:rPr lang="zh-CN" altLang="en-US" sz="1200" b="0" dirty="0">
                <a:solidFill>
                  <a:srgbClr val="FFFFFF"/>
                </a:solidFill>
              </a:rPr>
              <a:t>级</a:t>
            </a:r>
            <a:r>
              <a:rPr lang="en-US" altLang="zh-CN" sz="1200" b="0" dirty="0">
                <a:solidFill>
                  <a:srgbClr val="FFFFFF"/>
                </a:solidFill>
              </a:rPr>
              <a:t>) :18pt  </a:t>
            </a: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a:t>
            </a:r>
            <a:r>
              <a:rPr lang="zh-CN" altLang="en-US" sz="1200" b="0" dirty="0">
                <a:solidFill>
                  <a:srgbClr val="FFFFFF"/>
                </a:solidFill>
              </a:rPr>
              <a:t>黑色</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内部使用字体 </a:t>
            </a:r>
            <a:r>
              <a:rPr lang="en-US" altLang="zh-CN" sz="1200" b="0" dirty="0">
                <a:solidFill>
                  <a:srgbClr val="FFFFFF"/>
                </a:solidFill>
                <a:latin typeface="FrutigerNext LT Regular" pitchFamily="34" charset="0"/>
              </a:rPr>
              <a:t>:</a:t>
            </a:r>
          </a:p>
          <a:p>
            <a:pPr algn="r" defTabSz="876375">
              <a:lnSpc>
                <a:spcPct val="125000"/>
              </a:lnSpc>
              <a:buClr>
                <a:srgbClr val="990000"/>
              </a:buClr>
              <a:buFont typeface="Wingdings" pitchFamily="2" charset="2"/>
              <a:buNone/>
              <a:defRPr/>
            </a:pPr>
            <a:r>
              <a:rPr lang="en-US" altLang="zh-CN" sz="1200" b="0" dirty="0" err="1">
                <a:solidFill>
                  <a:srgbClr val="FFFFFF"/>
                </a:solidFill>
                <a:latin typeface="FrutigerNext LT Regular" pitchFamily="34" charset="0"/>
              </a:rPr>
              <a:t>FrutigerNext</a:t>
            </a:r>
            <a:r>
              <a:rPr lang="en-US" altLang="zh-CN" sz="1200" b="0" dirty="0">
                <a:solidFill>
                  <a:srgbClr val="FFFFFF"/>
                </a:solidFill>
                <a:latin typeface="FrutigerNext LT Regular" pitchFamily="34" charset="0"/>
              </a:rPr>
              <a:t> LT Regular</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外部使用字体 </a:t>
            </a:r>
            <a:r>
              <a:rPr lang="en-US" altLang="zh-CN" sz="1200" b="0" dirty="0">
                <a:solidFill>
                  <a:srgbClr val="FFFFFF"/>
                </a:solidFill>
                <a:latin typeface="FrutigerNext LT Regular" pitchFamily="34" charset="0"/>
              </a:rPr>
              <a:t>: Arial</a:t>
            </a:r>
          </a:p>
          <a:p>
            <a:pPr algn="r" defTabSz="876375">
              <a:lnSpc>
                <a:spcPct val="7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中文正文</a:t>
            </a:r>
            <a:r>
              <a:rPr lang="en-US" altLang="zh-CN" sz="1200" b="0" dirty="0">
                <a:solidFill>
                  <a:srgbClr val="FFFFFF"/>
                </a:solidFill>
              </a:rPr>
              <a:t>:18-20pt</a:t>
            </a:r>
          </a:p>
          <a:p>
            <a:pPr algn="r" defTabSz="876375">
              <a:lnSpc>
                <a:spcPct val="125000"/>
              </a:lnSpc>
              <a:buClr>
                <a:srgbClr val="990000"/>
              </a:buClr>
              <a:buFont typeface="Wingdings" pitchFamily="2" charset="2"/>
              <a:buNone/>
              <a:defRPr/>
            </a:pPr>
            <a:r>
              <a:rPr lang="zh-CN" altLang="en-US" sz="1200" b="0" dirty="0">
                <a:solidFill>
                  <a:srgbClr val="FFFFFF"/>
                </a:solidFill>
              </a:rPr>
              <a:t>子目录</a:t>
            </a:r>
            <a:r>
              <a:rPr lang="en-US" altLang="zh-CN" sz="1200" b="0" dirty="0">
                <a:solidFill>
                  <a:srgbClr val="FFFFFF"/>
                </a:solidFill>
              </a:rPr>
              <a:t>(2-5</a:t>
            </a:r>
            <a:r>
              <a:rPr lang="zh-CN" altLang="en-US" sz="1200" b="0" dirty="0">
                <a:solidFill>
                  <a:srgbClr val="FFFFFF"/>
                </a:solidFill>
              </a:rPr>
              <a:t>级</a:t>
            </a:r>
            <a:r>
              <a:rPr lang="en-US" altLang="zh-CN" sz="1200" b="0" dirty="0">
                <a:solidFill>
                  <a:srgbClr val="FFFFFF"/>
                </a:solidFill>
              </a:rPr>
              <a:t>):18pt </a:t>
            </a: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a:t>
            </a:r>
            <a:r>
              <a:rPr lang="zh-CN" altLang="en-US" sz="1200" b="0" dirty="0">
                <a:solidFill>
                  <a:srgbClr val="FFFFFF"/>
                </a:solidFill>
              </a:rPr>
              <a:t>黑色</a:t>
            </a:r>
          </a:p>
          <a:p>
            <a:pPr algn="r" defTabSz="876375">
              <a:lnSpc>
                <a:spcPct val="125000"/>
              </a:lnSpc>
              <a:buClr>
                <a:srgbClr val="990000"/>
              </a:buClr>
              <a:buFont typeface="Wingdings" pitchFamily="2" charset="2"/>
              <a:buNone/>
              <a:defRPr/>
            </a:pPr>
            <a:r>
              <a:rPr lang="zh-CN" altLang="en-US" sz="1200" b="0" dirty="0">
                <a:solidFill>
                  <a:srgbClr val="FFFFFF"/>
                </a:solidFill>
              </a:rPr>
              <a:t>字体</a:t>
            </a:r>
            <a:r>
              <a:rPr lang="en-US" altLang="zh-CN" sz="1200" b="0" dirty="0">
                <a:solidFill>
                  <a:srgbClr val="FFFFFF"/>
                </a:solidFill>
              </a:rPr>
              <a:t>:</a:t>
            </a:r>
            <a:r>
              <a:rPr lang="zh-CN" altLang="en-US" sz="1200" b="0" dirty="0">
                <a:solidFill>
                  <a:srgbClr val="FFFFFF"/>
                </a:solidFill>
              </a:rPr>
              <a:t>细黑体 </a:t>
            </a: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080808"/>
              </a:solidFill>
            </a:endParaRPr>
          </a:p>
        </p:txBody>
      </p:sp>
      <p:sp>
        <p:nvSpPr>
          <p:cNvPr id="663556" name="Rectangle 4"/>
          <p:cNvSpPr>
            <a:spLocks noChangeArrowheads="1"/>
          </p:cNvSpPr>
          <p:nvPr/>
        </p:nvSpPr>
        <p:spPr bwMode="auto">
          <a:xfrm>
            <a:off x="12361867" y="5444920"/>
            <a:ext cx="1225550" cy="323121"/>
          </a:xfrm>
          <a:prstGeom prst="rect">
            <a:avLst/>
          </a:prstGeom>
          <a:solidFill>
            <a:schemeClr val="bg1"/>
          </a:solidFill>
          <a:ln w="9525" algn="ctr">
            <a:noFill/>
            <a:miter lim="800000"/>
            <a:headEnd/>
            <a:tailEnd/>
          </a:ln>
          <a:effectLst/>
        </p:spPr>
        <p:txBody>
          <a:bodyPr lIns="91263" tIns="45631" rIns="91263" bIns="45631" anchor="ctr">
            <a:spAutoFit/>
          </a:bodyP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nvGrpSpPr>
          <p:cNvPr id="2" name="Group 5"/>
          <p:cNvGrpSpPr>
            <a:grpSpLocks/>
          </p:cNvGrpSpPr>
          <p:nvPr/>
        </p:nvGrpSpPr>
        <p:grpSpPr bwMode="auto">
          <a:xfrm>
            <a:off x="12472998" y="5278662"/>
            <a:ext cx="987425" cy="184151"/>
            <a:chOff x="6657" y="3492"/>
            <a:chExt cx="527" cy="121"/>
          </a:xfrm>
        </p:grpSpPr>
        <p:sp>
          <p:nvSpPr>
            <p:cNvPr id="663558" name="Rectangle 6"/>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59" name="Rectangle 7"/>
            <p:cNvSpPr>
              <a:spLocks noChangeArrowheads="1"/>
            </p:cNvSpPr>
            <p:nvPr/>
          </p:nvSpPr>
          <p:spPr bwMode="auto">
            <a:xfrm flipV="1">
              <a:off x="6921" y="3492"/>
              <a:ext cx="130" cy="121"/>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0" name="Rectangle 8"/>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1" name="Rectangle 9"/>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3" name="Group 10"/>
          <p:cNvGrpSpPr>
            <a:grpSpLocks/>
          </p:cNvGrpSpPr>
          <p:nvPr/>
        </p:nvGrpSpPr>
        <p:grpSpPr bwMode="auto">
          <a:xfrm>
            <a:off x="12472998" y="6204161"/>
            <a:ext cx="987425" cy="182563"/>
            <a:chOff x="6657" y="4103"/>
            <a:chExt cx="527" cy="121"/>
          </a:xfrm>
        </p:grpSpPr>
        <p:sp>
          <p:nvSpPr>
            <p:cNvPr id="663563" name="Rectangle 11"/>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4" name="Rectangle 12"/>
            <p:cNvSpPr>
              <a:spLocks noChangeArrowheads="1"/>
            </p:cNvSpPr>
            <p:nvPr/>
          </p:nvSpPr>
          <p:spPr bwMode="auto">
            <a:xfrm flipV="1">
              <a:off x="6921" y="4103"/>
              <a:ext cx="130" cy="121"/>
            </a:xfrm>
            <a:prstGeom prst="rect">
              <a:avLst/>
            </a:prstGeom>
            <a:solidFill>
              <a:srgbClr val="99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5" name="Rectangle 13"/>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6" name="Rectangle 14"/>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4" name="Group 15"/>
          <p:cNvGrpSpPr>
            <a:grpSpLocks/>
          </p:cNvGrpSpPr>
          <p:nvPr/>
        </p:nvGrpSpPr>
        <p:grpSpPr bwMode="auto">
          <a:xfrm>
            <a:off x="12472998" y="6450221"/>
            <a:ext cx="987425" cy="182563"/>
            <a:chOff x="6657" y="4266"/>
            <a:chExt cx="527" cy="121"/>
          </a:xfrm>
        </p:grpSpPr>
        <p:sp>
          <p:nvSpPr>
            <p:cNvPr id="663568" name="Rectangle 16"/>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9" name="Rectangle 17"/>
            <p:cNvSpPr>
              <a:spLocks noChangeArrowheads="1"/>
            </p:cNvSpPr>
            <p:nvPr/>
          </p:nvSpPr>
          <p:spPr bwMode="auto">
            <a:xfrm flipV="1">
              <a:off x="6921" y="4266"/>
              <a:ext cx="130" cy="121"/>
            </a:xfrm>
            <a:prstGeom prst="rect">
              <a:avLst/>
            </a:prstGeom>
            <a:solidFill>
              <a:srgbClr val="0099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0" name="Rectangle 18"/>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1" name="Rectangle 19"/>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5" name="Group 20"/>
          <p:cNvGrpSpPr>
            <a:grpSpLocks/>
          </p:cNvGrpSpPr>
          <p:nvPr/>
        </p:nvGrpSpPr>
        <p:grpSpPr bwMode="auto">
          <a:xfrm>
            <a:off x="12472998" y="5527885"/>
            <a:ext cx="987425" cy="182563"/>
            <a:chOff x="6657" y="3656"/>
            <a:chExt cx="527" cy="121"/>
          </a:xfrm>
        </p:grpSpPr>
        <p:sp>
          <p:nvSpPr>
            <p:cNvPr id="663573" name="Rectangle 21"/>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4" name="Rectangle 22"/>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5" name="Rectangle 23"/>
            <p:cNvSpPr>
              <a:spLocks noChangeArrowheads="1"/>
            </p:cNvSpPr>
            <p:nvPr/>
          </p:nvSpPr>
          <p:spPr bwMode="auto">
            <a:xfrm flipV="1">
              <a:off x="6921" y="3656"/>
              <a:ext cx="130" cy="121"/>
            </a:xfrm>
            <a:prstGeom prst="rect">
              <a:avLst/>
            </a:prstGeom>
            <a:solidFill>
              <a:srgbClr val="9900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6" name="Rectangle 24"/>
            <p:cNvSpPr>
              <a:spLocks noChangeArrowheads="1"/>
            </p:cNvSpPr>
            <p:nvPr/>
          </p:nvSpPr>
          <p:spPr bwMode="auto">
            <a:xfrm flipV="1">
              <a:off x="7052" y="3656"/>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6" name="Group 25"/>
          <p:cNvGrpSpPr>
            <a:grpSpLocks/>
          </p:cNvGrpSpPr>
          <p:nvPr/>
        </p:nvGrpSpPr>
        <p:grpSpPr bwMode="auto">
          <a:xfrm>
            <a:off x="12472998" y="5958097"/>
            <a:ext cx="987425" cy="182563"/>
            <a:chOff x="6657" y="3941"/>
            <a:chExt cx="527" cy="121"/>
          </a:xfrm>
        </p:grpSpPr>
        <p:sp>
          <p:nvSpPr>
            <p:cNvPr id="663578" name="Rectangle 26"/>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9" name="Rectangle 27"/>
            <p:cNvSpPr>
              <a:spLocks noChangeArrowheads="1"/>
            </p:cNvSpPr>
            <p:nvPr/>
          </p:nvSpPr>
          <p:spPr bwMode="auto">
            <a:xfrm flipV="1">
              <a:off x="6921" y="3941"/>
              <a:ext cx="130" cy="121"/>
            </a:xfrm>
            <a:prstGeom prst="rect">
              <a:avLst/>
            </a:prstGeom>
            <a:solidFill>
              <a:srgbClr val="66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0" name="Rectangle 28"/>
            <p:cNvSpPr>
              <a:spLocks noChangeArrowheads="1"/>
            </p:cNvSpPr>
            <p:nvPr/>
          </p:nvSpPr>
          <p:spPr bwMode="auto">
            <a:xfrm flipV="1">
              <a:off x="7052" y="3941"/>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1" name="Rectangle 29"/>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7" name="Group 30"/>
          <p:cNvGrpSpPr>
            <a:grpSpLocks/>
          </p:cNvGrpSpPr>
          <p:nvPr/>
        </p:nvGrpSpPr>
        <p:grpSpPr bwMode="auto">
          <a:xfrm>
            <a:off x="12472998" y="6697873"/>
            <a:ext cx="987425" cy="182563"/>
            <a:chOff x="6657" y="4430"/>
            <a:chExt cx="527" cy="121"/>
          </a:xfrm>
        </p:grpSpPr>
        <p:sp>
          <p:nvSpPr>
            <p:cNvPr id="663583" name="Rectangle 31"/>
            <p:cNvSpPr>
              <a:spLocks noChangeArrowheads="1"/>
            </p:cNvSpPr>
            <p:nvPr/>
          </p:nvSpPr>
          <p:spPr bwMode="auto">
            <a:xfrm flipV="1">
              <a:off x="6789" y="4430"/>
              <a:ext cx="132" cy="121"/>
            </a:xfrm>
            <a:prstGeom prst="rect">
              <a:avLst/>
            </a:prstGeom>
            <a:solidFill>
              <a:schemeClr val="hlink"/>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4" name="Rectangle 32"/>
            <p:cNvSpPr>
              <a:spLocks noChangeArrowheads="1"/>
            </p:cNvSpPr>
            <p:nvPr/>
          </p:nvSpPr>
          <p:spPr bwMode="auto">
            <a:xfrm flipV="1">
              <a:off x="6921" y="4430"/>
              <a:ext cx="130" cy="121"/>
            </a:xfrm>
            <a:prstGeom prst="rect">
              <a:avLst/>
            </a:prstGeom>
            <a:solidFill>
              <a:srgbClr val="0066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5" name="Rectangle 33"/>
            <p:cNvSpPr>
              <a:spLocks noChangeArrowheads="1"/>
            </p:cNvSpPr>
            <p:nvPr/>
          </p:nvSpPr>
          <p:spPr bwMode="auto">
            <a:xfrm flipV="1">
              <a:off x="7052" y="4430"/>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6" name="Rectangle 34"/>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8" name="Group 35"/>
          <p:cNvGrpSpPr>
            <a:grpSpLocks/>
          </p:cNvGrpSpPr>
          <p:nvPr/>
        </p:nvGrpSpPr>
        <p:grpSpPr bwMode="auto">
          <a:xfrm>
            <a:off x="12472998" y="5032598"/>
            <a:ext cx="987425" cy="184151"/>
            <a:chOff x="6657" y="3329"/>
            <a:chExt cx="527" cy="122"/>
          </a:xfrm>
        </p:grpSpPr>
        <p:sp>
          <p:nvSpPr>
            <p:cNvPr id="663588" name="Rectangle 36"/>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9" name="Rectangle 37"/>
            <p:cNvSpPr>
              <a:spLocks noChangeArrowheads="1"/>
            </p:cNvSpPr>
            <p:nvPr/>
          </p:nvSpPr>
          <p:spPr bwMode="auto">
            <a:xfrm flipV="1">
              <a:off x="6921" y="3329"/>
              <a:ext cx="130" cy="122"/>
            </a:xfrm>
            <a:prstGeom prst="rect">
              <a:avLst/>
            </a:prstGeom>
            <a:solidFill>
              <a:srgbClr val="99660A"/>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0" name="Rectangle 38"/>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1" name="Rectangle 39"/>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9" name="Group 40"/>
          <p:cNvGrpSpPr>
            <a:grpSpLocks/>
          </p:cNvGrpSpPr>
          <p:nvPr/>
        </p:nvGrpSpPr>
        <p:grpSpPr bwMode="auto">
          <a:xfrm>
            <a:off x="12472998" y="4600785"/>
            <a:ext cx="987425" cy="182563"/>
            <a:chOff x="6657" y="3043"/>
            <a:chExt cx="527" cy="121"/>
          </a:xfrm>
        </p:grpSpPr>
        <p:sp>
          <p:nvSpPr>
            <p:cNvPr id="663593" name="Rectangle 41"/>
            <p:cNvSpPr>
              <a:spLocks noChangeArrowheads="1"/>
            </p:cNvSpPr>
            <p:nvPr/>
          </p:nvSpPr>
          <p:spPr bwMode="auto">
            <a:xfrm flipV="1">
              <a:off x="6921" y="3043"/>
              <a:ext cx="130" cy="121"/>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4" name="Rectangle 42"/>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5" name="Rectangle 43"/>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6" name="Rectangle 44"/>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10" name="Group 45"/>
          <p:cNvGrpSpPr>
            <a:grpSpLocks/>
          </p:cNvGrpSpPr>
          <p:nvPr/>
        </p:nvGrpSpPr>
        <p:grpSpPr bwMode="auto">
          <a:xfrm>
            <a:off x="12472998" y="4354737"/>
            <a:ext cx="987425" cy="184151"/>
            <a:chOff x="6657" y="2881"/>
            <a:chExt cx="527" cy="121"/>
          </a:xfrm>
        </p:grpSpPr>
        <p:sp>
          <p:nvSpPr>
            <p:cNvPr id="663598" name="Rectangle 46"/>
            <p:cNvSpPr>
              <a:spLocks noChangeArrowheads="1"/>
            </p:cNvSpPr>
            <p:nvPr/>
          </p:nvSpPr>
          <p:spPr bwMode="auto">
            <a:xfrm flipV="1">
              <a:off x="6921" y="2881"/>
              <a:ext cx="130" cy="121"/>
            </a:xfrm>
            <a:prstGeom prst="rect">
              <a:avLst/>
            </a:prstGeom>
            <a:solidFill>
              <a:srgbClr val="B2B2B2"/>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9" name="Rectangle 47"/>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600" name="Rectangle 48"/>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601" name="Rectangle 49"/>
            <p:cNvSpPr>
              <a:spLocks noChangeArrowheads="1"/>
            </p:cNvSpPr>
            <p:nvPr/>
          </p:nvSpPr>
          <p:spPr bwMode="auto">
            <a:xfrm flipV="1">
              <a:off x="6789" y="2881"/>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sp>
        <p:nvSpPr>
          <p:cNvPr id="663602" name="Rectangle 50"/>
          <p:cNvSpPr>
            <a:spLocks noChangeArrowheads="1"/>
          </p:cNvSpPr>
          <p:nvPr/>
        </p:nvSpPr>
        <p:spPr bwMode="auto">
          <a:xfrm>
            <a:off x="12269792" y="2263775"/>
            <a:ext cx="1400175" cy="2654300"/>
          </a:xfrm>
          <a:prstGeom prst="rect">
            <a:avLst/>
          </a:prstGeom>
          <a:noFill/>
          <a:ln w="9525">
            <a:noFill/>
            <a:miter lim="800000"/>
            <a:headEnd/>
            <a:tailEnd/>
          </a:ln>
          <a:effectLst/>
        </p:spPr>
        <p:txBody>
          <a:bodyPr lIns="87651" tIns="43820" rIns="87651" bIns="43820"/>
          <a:lstStyle/>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配色参考方案：</a:t>
            </a:r>
          </a:p>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建议同一页面内不超过四种颜色，以下是９组配色方案，同一页面内只选择一组使用。</a:t>
            </a:r>
            <a:endParaRPr lang="en-US" altLang="zh-CN" sz="1200" b="0" dirty="0">
              <a:solidFill>
                <a:srgbClr val="FFFFFF"/>
              </a:solidFill>
              <a:latin typeface="华文细黑" pitchFamily="2" charset="-122"/>
            </a:endParaRPr>
          </a:p>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（仅供参考）</a:t>
            </a:r>
          </a:p>
          <a:p>
            <a:pPr defTabSz="876375">
              <a:lnSpc>
                <a:spcPct val="125000"/>
              </a:lnSpc>
              <a:buClr>
                <a:srgbClr val="990000"/>
              </a:buClr>
              <a:buFont typeface="Wingdings" pitchFamily="2" charset="2"/>
              <a:buNone/>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zh-CN" altLang="en-US" sz="1200" b="0" dirty="0">
              <a:solidFill>
                <a:srgbClr val="FFFFFF"/>
              </a:solidFill>
              <a:latin typeface="华文细黑" pitchFamily="2" charset="-122"/>
            </a:endParaRPr>
          </a:p>
        </p:txBody>
      </p:sp>
      <p:sp>
        <p:nvSpPr>
          <p:cNvPr id="663603" name="Rectangle 51"/>
          <p:cNvSpPr>
            <a:spLocks noChangeArrowheads="1"/>
          </p:cNvSpPr>
          <p:nvPr/>
        </p:nvSpPr>
        <p:spPr bwMode="auto">
          <a:xfrm>
            <a:off x="12269792" y="-61909"/>
            <a:ext cx="1400175" cy="838201"/>
          </a:xfrm>
          <a:prstGeom prst="rect">
            <a:avLst/>
          </a:prstGeom>
          <a:noFill/>
          <a:ln w="9525">
            <a:noFill/>
            <a:miter lim="800000"/>
            <a:headEnd/>
            <a:tailEnd/>
          </a:ln>
          <a:effectLst/>
        </p:spPr>
        <p:txBody>
          <a:bodyPr lIns="87651" tIns="43820" rIns="87651" bIns="43820"/>
          <a:lstStyle/>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客户或者合作伙伴的标志放在右上角</a:t>
            </a:r>
            <a:r>
              <a:rPr lang="en-US" altLang="zh-CN" sz="1200" b="0" dirty="0">
                <a:solidFill>
                  <a:srgbClr val="FFFFFF"/>
                </a:solidFill>
                <a:latin typeface="华文细黑" pitchFamily="2" charset="-122"/>
              </a:rPr>
              <a:t>.</a:t>
            </a:r>
          </a:p>
          <a:p>
            <a:pPr defTabSz="876375">
              <a:lnSpc>
                <a:spcPct val="125000"/>
              </a:lnSpc>
              <a:buClr>
                <a:srgbClr val="990000"/>
              </a:buClr>
              <a:buFont typeface="Wingdings" pitchFamily="2" charset="2"/>
              <a:buNone/>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zh-CN" altLang="en-US" sz="1200" b="0" dirty="0">
              <a:solidFill>
                <a:srgbClr val="FFFFFF"/>
              </a:solidFill>
              <a:latin typeface="华文细黑" pitchFamily="2" charset="-122"/>
            </a:endParaRPr>
          </a:p>
        </p:txBody>
      </p:sp>
      <p:sp>
        <p:nvSpPr>
          <p:cNvPr id="663604" name="Text Box 52"/>
          <p:cNvSpPr txBox="1">
            <a:spLocks noChangeArrowheads="1"/>
          </p:cNvSpPr>
          <p:nvPr/>
        </p:nvSpPr>
        <p:spPr bwMode="auto">
          <a:xfrm>
            <a:off x="841577" y="6456568"/>
            <a:ext cx="2784641" cy="263658"/>
          </a:xfrm>
          <a:prstGeom prst="rect">
            <a:avLst/>
          </a:prstGeom>
          <a:noFill/>
          <a:ln w="9525">
            <a:noFill/>
            <a:miter lim="800000"/>
            <a:headEnd/>
            <a:tailEnd/>
          </a:ln>
        </p:spPr>
        <p:txBody>
          <a:bodyPr wrap="none" lIns="78216" tIns="39114" rIns="78216" bIns="39114">
            <a:spAutoFit/>
          </a:bodyPr>
          <a:lstStyle/>
          <a:p>
            <a:pPr defTabSz="782873" eaLnBrk="0" hangingPunct="0">
              <a:buClrTx/>
              <a:buFontTx/>
              <a:buNone/>
              <a:defRPr/>
            </a:pPr>
            <a:r>
              <a:rPr lang="en-US" altLang="zh-CN" sz="1200" dirty="0">
                <a:solidFill>
                  <a:srgbClr val="080808"/>
                </a:solidFill>
                <a:ea typeface="ＭＳ Ｐゴシック" pitchFamily="34" charset="-128"/>
              </a:rPr>
              <a:t>HUAWEI TECHNOLOGIES CO., LTD.</a:t>
            </a:r>
          </a:p>
        </p:txBody>
      </p:sp>
      <p:sp>
        <p:nvSpPr>
          <p:cNvPr id="663605" name="Rectangle 53"/>
          <p:cNvSpPr>
            <a:spLocks noChangeArrowheads="1"/>
          </p:cNvSpPr>
          <p:nvPr/>
        </p:nvSpPr>
        <p:spPr bwMode="auto">
          <a:xfrm>
            <a:off x="7910514" y="6394461"/>
            <a:ext cx="1409700" cy="1101725"/>
          </a:xfrm>
          <a:prstGeom prst="rect">
            <a:avLst/>
          </a:prstGeom>
          <a:noFill/>
          <a:ln w="9525">
            <a:noFill/>
            <a:miter lim="800000"/>
            <a:headEnd/>
            <a:tailEnd/>
          </a:ln>
          <a:effectLst/>
        </p:spPr>
        <p:txBody>
          <a:bodyPr lIns="0" tIns="0" rIns="0" bIns="0"/>
          <a:lstStyle/>
          <a:p>
            <a:pPr defTabSz="782873" eaLnBrk="0" hangingPunct="0">
              <a:lnSpc>
                <a:spcPct val="85000"/>
              </a:lnSpc>
              <a:buClrTx/>
              <a:buFontTx/>
              <a:buNone/>
              <a:defRPr/>
            </a:pPr>
            <a:endParaRPr lang="de-DE" sz="900" b="0" dirty="0">
              <a:solidFill>
                <a:srgbClr val="080808"/>
              </a:solidFill>
              <a:ea typeface="ＭＳ Ｐゴシック" pitchFamily="34" charset="-128"/>
            </a:endParaRPr>
          </a:p>
          <a:p>
            <a:pPr defTabSz="782873" eaLnBrk="0" hangingPunct="0">
              <a:lnSpc>
                <a:spcPct val="85000"/>
              </a:lnSpc>
              <a:buClrTx/>
              <a:buFontTx/>
              <a:buNone/>
              <a:defRPr/>
            </a:pPr>
            <a:r>
              <a:rPr lang="de-DE" sz="900" b="0" dirty="0">
                <a:solidFill>
                  <a:srgbClr val="080808"/>
                </a:solidFill>
                <a:ea typeface="ＭＳ Ｐゴシック" pitchFamily="34" charset="-128"/>
              </a:rPr>
              <a:t>Page </a:t>
            </a:r>
            <a:fld id="{CA825B19-71A3-4AA3-8627-BD8F0BBECF7A}" type="slidenum">
              <a:rPr lang="de-DE" sz="900" b="0">
                <a:solidFill>
                  <a:srgbClr val="080808"/>
                </a:solidFill>
                <a:ea typeface="ＭＳ Ｐゴシック" pitchFamily="34" charset="-128"/>
              </a:rPr>
              <a:pPr defTabSz="782873" eaLnBrk="0" hangingPunct="0">
                <a:lnSpc>
                  <a:spcPct val="85000"/>
                </a:lnSpc>
                <a:buClrTx/>
                <a:buFontTx/>
                <a:buNone/>
                <a:defRPr/>
              </a:pPr>
              <a:t>‹#›</a:t>
            </a:fld>
            <a:endParaRPr lang="en-GB" sz="900" b="0" dirty="0">
              <a:solidFill>
                <a:srgbClr val="080808"/>
              </a:solidFill>
              <a:ea typeface="ＭＳ Ｐゴシック" pitchFamily="34" charset="-128"/>
            </a:endParaRPr>
          </a:p>
        </p:txBody>
      </p:sp>
      <p:pic>
        <p:nvPicPr>
          <p:cNvPr id="3090" name="Picture 54" descr="图片3副本"/>
          <p:cNvPicPr>
            <a:picLocks noChangeAspect="1" noChangeArrowheads="1"/>
          </p:cNvPicPr>
          <p:nvPr/>
        </p:nvPicPr>
        <p:blipFill>
          <a:blip r:embed="rId7" cstate="print"/>
          <a:srcRect/>
          <a:stretch>
            <a:fillRect/>
          </a:stretch>
        </p:blipFill>
        <p:spPr bwMode="auto">
          <a:xfrm>
            <a:off x="10182229" y="6385146"/>
            <a:ext cx="1295400" cy="307975"/>
          </a:xfrm>
          <a:prstGeom prst="rect">
            <a:avLst/>
          </a:prstGeom>
          <a:noFill/>
          <a:ln w="9525">
            <a:noFill/>
            <a:miter lim="800000"/>
            <a:headEnd/>
            <a:tailEnd/>
          </a:ln>
        </p:spPr>
      </p:pic>
      <p:sp>
        <p:nvSpPr>
          <p:cNvPr id="3091" name="Rectangle 55"/>
          <p:cNvSpPr>
            <a:spLocks noGrp="1" noChangeArrowheads="1"/>
          </p:cNvSpPr>
          <p:nvPr>
            <p:ph type="title"/>
          </p:nvPr>
        </p:nvSpPr>
        <p:spPr bwMode="auto">
          <a:xfrm>
            <a:off x="809635" y="274637"/>
            <a:ext cx="10975975" cy="1143000"/>
          </a:xfrm>
          <a:prstGeom prst="rect">
            <a:avLst/>
          </a:prstGeom>
          <a:noFill/>
          <a:ln w="9525">
            <a:noFill/>
            <a:miter lim="800000"/>
            <a:headEnd/>
            <a:tailEnd/>
          </a:ln>
        </p:spPr>
        <p:txBody>
          <a:bodyPr vert="horz" wrap="square" lIns="91278" tIns="45639" rIns="91278" bIns="45639" numCol="1" anchor="ctr" anchorCtr="0" compatLnSpc="1">
            <a:prstTxWarp prst="textNoShape">
              <a:avLst/>
            </a:prstTxWarp>
          </a:bodyPr>
          <a:lstStyle/>
          <a:p>
            <a:pPr lvl="0"/>
            <a:r>
              <a:rPr lang="zh-CN" altLang="en-US"/>
              <a:t>单击此处编辑母版标题样式</a:t>
            </a:r>
          </a:p>
        </p:txBody>
      </p:sp>
      <p:sp>
        <p:nvSpPr>
          <p:cNvPr id="3092" name="Rectangle 56"/>
          <p:cNvSpPr>
            <a:spLocks noGrp="1" noChangeArrowheads="1"/>
          </p:cNvSpPr>
          <p:nvPr>
            <p:ph type="body" idx="1"/>
          </p:nvPr>
        </p:nvSpPr>
        <p:spPr bwMode="auto">
          <a:xfrm>
            <a:off x="882659" y="1600204"/>
            <a:ext cx="10975975" cy="4524375"/>
          </a:xfrm>
          <a:prstGeom prst="rect">
            <a:avLst/>
          </a:prstGeom>
          <a:noFill/>
          <a:ln w="9525">
            <a:noFill/>
            <a:miter lim="800000"/>
            <a:headEnd/>
            <a:tailEnd/>
          </a:ln>
        </p:spPr>
        <p:txBody>
          <a:bodyPr vert="horz" wrap="square" lIns="91278" tIns="45639" rIns="91278" bIns="45639"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Lst>
  <p:transition advClick="0"/>
  <p:txStyles>
    <p:titleStyle>
      <a:lvl1pPr algn="l" defTabSz="874936" rtl="0" eaLnBrk="1" fontAlgn="base" hangingPunct="1">
        <a:spcBef>
          <a:spcPct val="0"/>
        </a:spcBef>
        <a:spcAft>
          <a:spcPct val="0"/>
        </a:spcAft>
        <a:defRPr sz="3300">
          <a:solidFill>
            <a:srgbClr val="990000"/>
          </a:solidFill>
          <a:latin typeface="+mj-lt"/>
          <a:ea typeface="+mj-ea"/>
          <a:cs typeface="+mj-cs"/>
        </a:defRPr>
      </a:lvl1pPr>
      <a:lvl2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2pPr>
      <a:lvl3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3pPr>
      <a:lvl4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4pPr>
      <a:lvl5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5pPr>
      <a:lvl6pPr marL="456416"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6pPr>
      <a:lvl7pPr marL="912823"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7pPr>
      <a:lvl8pPr marL="1369232"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8pPr>
      <a:lvl9pPr marL="1825642"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9pPr>
    </p:titleStyle>
    <p:bodyStyle>
      <a:lvl1pPr marL="326515" indent="-326515" algn="l" defTabSz="874936" rtl="0" eaLnBrk="1" fontAlgn="base" hangingPunct="1">
        <a:lnSpc>
          <a:spcPct val="140000"/>
        </a:lnSpc>
        <a:spcBef>
          <a:spcPct val="0"/>
        </a:spcBef>
        <a:spcAft>
          <a:spcPct val="0"/>
        </a:spcAft>
        <a:buClr>
          <a:schemeClr val="tx2"/>
        </a:buClr>
        <a:buFont typeface="Wingdings" pitchFamily="2" charset="2"/>
        <a:buChar char="n"/>
        <a:defRPr sz="2100" b="1">
          <a:solidFill>
            <a:srgbClr val="080808"/>
          </a:solidFill>
          <a:latin typeface="+mn-lt"/>
          <a:ea typeface="+mn-ea"/>
          <a:cs typeface="+mn-cs"/>
        </a:defRPr>
      </a:lvl1pPr>
      <a:lvl2pPr marL="711684" indent="-272625" algn="l" defTabSz="874936" rtl="0" eaLnBrk="1" fontAlgn="base" hangingPunct="1">
        <a:lnSpc>
          <a:spcPct val="140000"/>
        </a:lnSpc>
        <a:spcBef>
          <a:spcPct val="0"/>
        </a:spcBef>
        <a:spcAft>
          <a:spcPct val="0"/>
        </a:spcAft>
        <a:buClr>
          <a:schemeClr val="tx1"/>
        </a:buClr>
        <a:buFont typeface="FrutigerNext LT Regular" pitchFamily="34" charset="0"/>
        <a:buChar char="›"/>
        <a:defRPr sz="1700">
          <a:solidFill>
            <a:schemeClr val="tx1"/>
          </a:solidFill>
          <a:latin typeface="+mn-lt"/>
          <a:ea typeface="+mn-ea"/>
        </a:defRPr>
      </a:lvl2pPr>
      <a:lvl3pPr marL="1095250" indent="-218723" algn="l" defTabSz="874936" rtl="0" eaLnBrk="1" fontAlgn="base" hangingPunct="1">
        <a:lnSpc>
          <a:spcPct val="140000"/>
        </a:lnSpc>
        <a:spcBef>
          <a:spcPct val="0"/>
        </a:spcBef>
        <a:spcAft>
          <a:spcPct val="0"/>
        </a:spcAft>
        <a:buFont typeface="FrutigerNext LT Light" pitchFamily="34" charset="0"/>
        <a:buChar char="»"/>
        <a:defRPr sz="1700">
          <a:solidFill>
            <a:schemeClr val="tx1"/>
          </a:solidFill>
          <a:latin typeface="FrutigerNext LT Light" pitchFamily="34" charset="0"/>
          <a:ea typeface="+mn-ea"/>
        </a:defRPr>
      </a:lvl3pPr>
      <a:lvl4pPr marL="1532722" indent="-218723" algn="l" defTabSz="874936" rtl="0" eaLnBrk="1" fontAlgn="base" hangingPunct="1">
        <a:lnSpc>
          <a:spcPct val="140000"/>
        </a:lnSpc>
        <a:spcBef>
          <a:spcPct val="0"/>
        </a:spcBef>
        <a:spcAft>
          <a:spcPct val="0"/>
        </a:spcAft>
        <a:buChar char="–"/>
        <a:defRPr sz="1500">
          <a:solidFill>
            <a:srgbClr val="080808"/>
          </a:solidFill>
          <a:latin typeface="+mj-lt"/>
          <a:ea typeface="+mn-ea"/>
        </a:defRPr>
      </a:lvl4pPr>
      <a:lvl5pPr marL="1971773" indent="-218723" algn="l" defTabSz="874936"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5pPr>
      <a:lvl6pPr marL="2429437"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6pPr>
      <a:lvl7pPr marL="2885849"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7pPr>
      <a:lvl8pPr marL="3342258"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8pPr>
      <a:lvl9pPr marL="3798668"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9pPr>
    </p:bodyStyle>
    <p:otherStyle>
      <a:defPPr>
        <a:defRPr lang="zh-CN"/>
      </a:defPPr>
      <a:lvl1pPr marL="0" algn="l" defTabSz="912823" rtl="0" eaLnBrk="1" latinLnBrk="0" hangingPunct="1">
        <a:defRPr sz="1700" kern="1200">
          <a:solidFill>
            <a:schemeClr val="tx1"/>
          </a:solidFill>
          <a:latin typeface="+mn-lt"/>
          <a:ea typeface="+mn-ea"/>
          <a:cs typeface="+mn-cs"/>
        </a:defRPr>
      </a:lvl1pPr>
      <a:lvl2pPr marL="456416" algn="l" defTabSz="912823" rtl="0" eaLnBrk="1" latinLnBrk="0" hangingPunct="1">
        <a:defRPr sz="1700" kern="1200">
          <a:solidFill>
            <a:schemeClr val="tx1"/>
          </a:solidFill>
          <a:latin typeface="+mn-lt"/>
          <a:ea typeface="+mn-ea"/>
          <a:cs typeface="+mn-cs"/>
        </a:defRPr>
      </a:lvl2pPr>
      <a:lvl3pPr marL="912823" algn="l" defTabSz="912823" rtl="0" eaLnBrk="1" latinLnBrk="0" hangingPunct="1">
        <a:defRPr sz="1700" kern="1200">
          <a:solidFill>
            <a:schemeClr val="tx1"/>
          </a:solidFill>
          <a:latin typeface="+mn-lt"/>
          <a:ea typeface="+mn-ea"/>
          <a:cs typeface="+mn-cs"/>
        </a:defRPr>
      </a:lvl3pPr>
      <a:lvl4pPr marL="1369232" algn="l" defTabSz="912823" rtl="0" eaLnBrk="1" latinLnBrk="0" hangingPunct="1">
        <a:defRPr sz="1700" kern="1200">
          <a:solidFill>
            <a:schemeClr val="tx1"/>
          </a:solidFill>
          <a:latin typeface="+mn-lt"/>
          <a:ea typeface="+mn-ea"/>
          <a:cs typeface="+mn-cs"/>
        </a:defRPr>
      </a:lvl4pPr>
      <a:lvl5pPr marL="1825642" algn="l" defTabSz="912823" rtl="0" eaLnBrk="1" latinLnBrk="0" hangingPunct="1">
        <a:defRPr sz="1700" kern="1200">
          <a:solidFill>
            <a:schemeClr val="tx1"/>
          </a:solidFill>
          <a:latin typeface="+mn-lt"/>
          <a:ea typeface="+mn-ea"/>
          <a:cs typeface="+mn-cs"/>
        </a:defRPr>
      </a:lvl5pPr>
      <a:lvl6pPr marL="2282053" algn="l" defTabSz="912823" rtl="0" eaLnBrk="1" latinLnBrk="0" hangingPunct="1">
        <a:defRPr sz="1700" kern="1200">
          <a:solidFill>
            <a:schemeClr val="tx1"/>
          </a:solidFill>
          <a:latin typeface="+mn-lt"/>
          <a:ea typeface="+mn-ea"/>
          <a:cs typeface="+mn-cs"/>
        </a:defRPr>
      </a:lvl6pPr>
      <a:lvl7pPr marL="2738465" algn="l" defTabSz="912823" rtl="0" eaLnBrk="1" latinLnBrk="0" hangingPunct="1">
        <a:defRPr sz="1700" kern="1200">
          <a:solidFill>
            <a:schemeClr val="tx1"/>
          </a:solidFill>
          <a:latin typeface="+mn-lt"/>
          <a:ea typeface="+mn-ea"/>
          <a:cs typeface="+mn-cs"/>
        </a:defRPr>
      </a:lvl7pPr>
      <a:lvl8pPr marL="3194873" algn="l" defTabSz="912823" rtl="0" eaLnBrk="1" latinLnBrk="0" hangingPunct="1">
        <a:defRPr sz="1700" kern="1200">
          <a:solidFill>
            <a:schemeClr val="tx1"/>
          </a:solidFill>
          <a:latin typeface="+mn-lt"/>
          <a:ea typeface="+mn-ea"/>
          <a:cs typeface="+mn-cs"/>
        </a:defRPr>
      </a:lvl8pPr>
      <a:lvl9pPr marL="3651283" algn="l" defTabSz="912823" rtl="0" eaLnBrk="1" latinLnBrk="0" hangingPunct="1">
        <a:defRPr sz="17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2" descr="长条"/>
          <p:cNvPicPr>
            <a:picLocks noChangeAspect="1" noChangeArrowheads="1"/>
          </p:cNvPicPr>
          <p:nvPr/>
        </p:nvPicPr>
        <p:blipFill>
          <a:blip r:embed="rId6" cstate="print">
            <a:extLst>
              <a:ext uri="{BEBA8EAE-BF5A-486C-A8C5-ECC9F3942E4B}">
                <a14:imgProps xmlns:a14="http://schemas.microsoft.com/office/drawing/2010/main">
                  <a14:imgLayer r:embed="rId7">
                    <a14:imgEffect>
                      <a14:brightnessContrast bright="20000" contrast="-40000"/>
                    </a14:imgEffect>
                  </a14:imgLayer>
                </a14:imgProps>
              </a:ext>
            </a:extLst>
          </a:blip>
          <a:srcRect/>
          <a:stretch>
            <a:fillRect/>
          </a:stretch>
        </p:blipFill>
        <p:spPr bwMode="auto">
          <a:xfrm>
            <a:off x="4" y="6237500"/>
            <a:ext cx="12195175" cy="619125"/>
          </a:xfrm>
          <a:prstGeom prst="rect">
            <a:avLst/>
          </a:prstGeom>
          <a:noFill/>
          <a:ln w="9525">
            <a:noFill/>
            <a:miter lim="800000"/>
            <a:headEnd/>
            <a:tailEnd/>
          </a:ln>
        </p:spPr>
      </p:pic>
      <p:sp>
        <p:nvSpPr>
          <p:cNvPr id="663555" name="Rectangle 3"/>
          <p:cNvSpPr>
            <a:spLocks noChangeArrowheads="1"/>
          </p:cNvSpPr>
          <p:nvPr/>
        </p:nvSpPr>
        <p:spPr bwMode="auto">
          <a:xfrm>
            <a:off x="-2460618" y="528639"/>
            <a:ext cx="2460625" cy="5307012"/>
          </a:xfrm>
          <a:prstGeom prst="rect">
            <a:avLst/>
          </a:prstGeom>
          <a:noFill/>
          <a:ln w="9525">
            <a:noFill/>
            <a:miter lim="800000"/>
            <a:headEnd/>
            <a:tailEnd/>
          </a:ln>
          <a:effectLst/>
        </p:spPr>
        <p:txBody>
          <a:bodyPr lIns="87651" tIns="43820" rIns="87651" bIns="43820"/>
          <a:lstStyle/>
          <a:p>
            <a:pPr algn="r" defTabSz="876375">
              <a:lnSpc>
                <a:spcPct val="125000"/>
              </a:lnSpc>
              <a:buClr>
                <a:srgbClr val="990000"/>
              </a:buClr>
              <a:buFont typeface="Wingdings" pitchFamily="2" charset="2"/>
              <a:buNone/>
              <a:defRPr/>
            </a:pPr>
            <a:r>
              <a:rPr lang="zh-CN" altLang="en-US" sz="1200" b="0" dirty="0">
                <a:solidFill>
                  <a:srgbClr val="FFFFFF"/>
                </a:solidFill>
              </a:rPr>
              <a:t>英文标题</a:t>
            </a:r>
            <a:r>
              <a:rPr lang="en-US" altLang="zh-CN" sz="1200" b="0" dirty="0">
                <a:solidFill>
                  <a:srgbClr val="FFFFFF"/>
                </a:solidFill>
              </a:rPr>
              <a:t>:32-35pt  </a:t>
            </a: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 R153 G0 B0</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内部使用字体 </a:t>
            </a:r>
            <a:r>
              <a:rPr lang="en-US" altLang="zh-CN" sz="1200" b="0" dirty="0">
                <a:solidFill>
                  <a:srgbClr val="FFFFFF"/>
                </a:solidFill>
                <a:latin typeface="FrutigerNext LT Regular" pitchFamily="34" charset="0"/>
              </a:rPr>
              <a:t>:</a:t>
            </a:r>
          </a:p>
          <a:p>
            <a:pPr algn="r" defTabSz="876375">
              <a:lnSpc>
                <a:spcPct val="125000"/>
              </a:lnSpc>
              <a:buClr>
                <a:srgbClr val="990000"/>
              </a:buClr>
              <a:buFont typeface="Wingdings" pitchFamily="2" charset="2"/>
              <a:buNone/>
              <a:defRPr/>
            </a:pPr>
            <a:r>
              <a:rPr lang="en-US" altLang="zh-CN" sz="1200" b="0" dirty="0" err="1">
                <a:solidFill>
                  <a:srgbClr val="FFFFFF"/>
                </a:solidFill>
                <a:latin typeface="FrutigerNext LT Regular" pitchFamily="34" charset="0"/>
              </a:rPr>
              <a:t>FrutigerNext</a:t>
            </a:r>
            <a:r>
              <a:rPr lang="en-US" altLang="zh-CN" sz="1200" b="0" dirty="0">
                <a:solidFill>
                  <a:srgbClr val="FFFFFF"/>
                </a:solidFill>
                <a:latin typeface="FrutigerNext LT Regular" pitchFamily="34" charset="0"/>
              </a:rPr>
              <a:t> LT Medium</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外部使用字体 </a:t>
            </a:r>
            <a:r>
              <a:rPr lang="en-US" altLang="zh-CN" sz="1200" b="0" dirty="0">
                <a:solidFill>
                  <a:srgbClr val="FFFFFF"/>
                </a:solidFill>
                <a:latin typeface="FrutigerNext LT Regular" pitchFamily="34" charset="0"/>
              </a:rPr>
              <a:t>: Arial</a:t>
            </a:r>
          </a:p>
          <a:p>
            <a:pPr algn="r" defTabSz="876375">
              <a:lnSpc>
                <a:spcPct val="7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中文标题</a:t>
            </a:r>
            <a:r>
              <a:rPr lang="en-US" altLang="zh-CN" sz="1200" b="0" dirty="0">
                <a:solidFill>
                  <a:srgbClr val="FFFFFF"/>
                </a:solidFill>
              </a:rPr>
              <a:t>:30-32pt  </a:t>
            </a: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 R153 G0 B0</a:t>
            </a:r>
          </a:p>
          <a:p>
            <a:pPr algn="r" defTabSz="876375">
              <a:lnSpc>
                <a:spcPct val="125000"/>
              </a:lnSpc>
              <a:buClr>
                <a:srgbClr val="990000"/>
              </a:buClr>
              <a:buFont typeface="Wingdings" pitchFamily="2" charset="2"/>
              <a:buNone/>
              <a:defRPr/>
            </a:pPr>
            <a:r>
              <a:rPr lang="zh-CN" altLang="en-US" sz="1200" b="0" dirty="0">
                <a:solidFill>
                  <a:srgbClr val="FFFFFF"/>
                </a:solidFill>
              </a:rPr>
              <a:t>字体</a:t>
            </a:r>
            <a:r>
              <a:rPr lang="en-US" altLang="zh-CN" sz="1200" b="0" dirty="0">
                <a:solidFill>
                  <a:srgbClr val="FFFFFF"/>
                </a:solidFill>
              </a:rPr>
              <a:t>:</a:t>
            </a:r>
            <a:r>
              <a:rPr lang="zh-CN" altLang="en-US" sz="1200" b="0" dirty="0">
                <a:solidFill>
                  <a:srgbClr val="FFFFFF"/>
                </a:solidFill>
              </a:rPr>
              <a:t>黑体</a:t>
            </a: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英文正文</a:t>
            </a:r>
            <a:r>
              <a:rPr lang="en-US" altLang="zh-CN" sz="1200" b="0" dirty="0">
                <a:solidFill>
                  <a:srgbClr val="FFFFFF"/>
                </a:solidFill>
              </a:rPr>
              <a:t>:20-22pt</a:t>
            </a:r>
          </a:p>
          <a:p>
            <a:pPr algn="r" defTabSz="876375">
              <a:lnSpc>
                <a:spcPct val="125000"/>
              </a:lnSpc>
              <a:buClr>
                <a:srgbClr val="990000"/>
              </a:buClr>
              <a:buFont typeface="Wingdings" pitchFamily="2" charset="2"/>
              <a:buNone/>
              <a:defRPr/>
            </a:pPr>
            <a:r>
              <a:rPr lang="zh-CN" altLang="en-US" sz="1200" b="0" dirty="0">
                <a:solidFill>
                  <a:srgbClr val="FFFFFF"/>
                </a:solidFill>
              </a:rPr>
              <a:t>子目录 </a:t>
            </a:r>
            <a:r>
              <a:rPr lang="en-US" altLang="zh-CN" sz="1200" b="0" dirty="0">
                <a:solidFill>
                  <a:srgbClr val="FFFFFF"/>
                </a:solidFill>
              </a:rPr>
              <a:t>(2-5</a:t>
            </a:r>
            <a:r>
              <a:rPr lang="zh-CN" altLang="en-US" sz="1200" b="0" dirty="0">
                <a:solidFill>
                  <a:srgbClr val="FFFFFF"/>
                </a:solidFill>
              </a:rPr>
              <a:t>级</a:t>
            </a:r>
            <a:r>
              <a:rPr lang="en-US" altLang="zh-CN" sz="1200" b="0" dirty="0">
                <a:solidFill>
                  <a:srgbClr val="FFFFFF"/>
                </a:solidFill>
              </a:rPr>
              <a:t>) :18pt  </a:t>
            </a: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a:t>
            </a:r>
            <a:r>
              <a:rPr lang="zh-CN" altLang="en-US" sz="1200" b="0" dirty="0">
                <a:solidFill>
                  <a:srgbClr val="FFFFFF"/>
                </a:solidFill>
              </a:rPr>
              <a:t>黑色</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内部使用字体 </a:t>
            </a:r>
            <a:r>
              <a:rPr lang="en-US" altLang="zh-CN" sz="1200" b="0" dirty="0">
                <a:solidFill>
                  <a:srgbClr val="FFFFFF"/>
                </a:solidFill>
                <a:latin typeface="FrutigerNext LT Regular" pitchFamily="34" charset="0"/>
              </a:rPr>
              <a:t>:</a:t>
            </a:r>
          </a:p>
          <a:p>
            <a:pPr algn="r" defTabSz="876375">
              <a:lnSpc>
                <a:spcPct val="125000"/>
              </a:lnSpc>
              <a:buClr>
                <a:srgbClr val="990000"/>
              </a:buClr>
              <a:buFont typeface="Wingdings" pitchFamily="2" charset="2"/>
              <a:buNone/>
              <a:defRPr/>
            </a:pPr>
            <a:r>
              <a:rPr lang="en-US" altLang="zh-CN" sz="1200" b="0" dirty="0" err="1">
                <a:solidFill>
                  <a:srgbClr val="FFFFFF"/>
                </a:solidFill>
                <a:latin typeface="FrutigerNext LT Regular" pitchFamily="34" charset="0"/>
              </a:rPr>
              <a:t>FrutigerNext</a:t>
            </a:r>
            <a:r>
              <a:rPr lang="en-US" altLang="zh-CN" sz="1200" b="0" dirty="0">
                <a:solidFill>
                  <a:srgbClr val="FFFFFF"/>
                </a:solidFill>
                <a:latin typeface="FrutigerNext LT Regular" pitchFamily="34" charset="0"/>
              </a:rPr>
              <a:t> LT Regular</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外部使用字体 </a:t>
            </a:r>
            <a:r>
              <a:rPr lang="en-US" altLang="zh-CN" sz="1200" b="0" dirty="0">
                <a:solidFill>
                  <a:srgbClr val="FFFFFF"/>
                </a:solidFill>
                <a:latin typeface="FrutigerNext LT Regular" pitchFamily="34" charset="0"/>
              </a:rPr>
              <a:t>: Arial</a:t>
            </a:r>
          </a:p>
          <a:p>
            <a:pPr algn="r" defTabSz="876375">
              <a:lnSpc>
                <a:spcPct val="7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中文正文</a:t>
            </a:r>
            <a:r>
              <a:rPr lang="en-US" altLang="zh-CN" sz="1200" b="0" dirty="0">
                <a:solidFill>
                  <a:srgbClr val="FFFFFF"/>
                </a:solidFill>
              </a:rPr>
              <a:t>:18-20pt</a:t>
            </a:r>
          </a:p>
          <a:p>
            <a:pPr algn="r" defTabSz="876375">
              <a:lnSpc>
                <a:spcPct val="125000"/>
              </a:lnSpc>
              <a:buClr>
                <a:srgbClr val="990000"/>
              </a:buClr>
              <a:buFont typeface="Wingdings" pitchFamily="2" charset="2"/>
              <a:buNone/>
              <a:defRPr/>
            </a:pPr>
            <a:r>
              <a:rPr lang="zh-CN" altLang="en-US" sz="1200" b="0" dirty="0">
                <a:solidFill>
                  <a:srgbClr val="FFFFFF"/>
                </a:solidFill>
              </a:rPr>
              <a:t>子目录</a:t>
            </a:r>
            <a:r>
              <a:rPr lang="en-US" altLang="zh-CN" sz="1200" b="0" dirty="0">
                <a:solidFill>
                  <a:srgbClr val="FFFFFF"/>
                </a:solidFill>
              </a:rPr>
              <a:t>(2-5</a:t>
            </a:r>
            <a:r>
              <a:rPr lang="zh-CN" altLang="en-US" sz="1200" b="0" dirty="0">
                <a:solidFill>
                  <a:srgbClr val="FFFFFF"/>
                </a:solidFill>
              </a:rPr>
              <a:t>级</a:t>
            </a:r>
            <a:r>
              <a:rPr lang="en-US" altLang="zh-CN" sz="1200" b="0" dirty="0">
                <a:solidFill>
                  <a:srgbClr val="FFFFFF"/>
                </a:solidFill>
              </a:rPr>
              <a:t>):18pt </a:t>
            </a: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a:t>
            </a:r>
            <a:r>
              <a:rPr lang="zh-CN" altLang="en-US" sz="1200" b="0" dirty="0">
                <a:solidFill>
                  <a:srgbClr val="FFFFFF"/>
                </a:solidFill>
              </a:rPr>
              <a:t>黑色</a:t>
            </a:r>
          </a:p>
          <a:p>
            <a:pPr algn="r" defTabSz="876375">
              <a:lnSpc>
                <a:spcPct val="125000"/>
              </a:lnSpc>
              <a:buClr>
                <a:srgbClr val="990000"/>
              </a:buClr>
              <a:buFont typeface="Wingdings" pitchFamily="2" charset="2"/>
              <a:buNone/>
              <a:defRPr/>
            </a:pPr>
            <a:r>
              <a:rPr lang="zh-CN" altLang="en-US" sz="1200" b="0" dirty="0">
                <a:solidFill>
                  <a:srgbClr val="FFFFFF"/>
                </a:solidFill>
              </a:rPr>
              <a:t>字体</a:t>
            </a:r>
            <a:r>
              <a:rPr lang="en-US" altLang="zh-CN" sz="1200" b="0" dirty="0">
                <a:solidFill>
                  <a:srgbClr val="FFFFFF"/>
                </a:solidFill>
              </a:rPr>
              <a:t>:</a:t>
            </a:r>
            <a:r>
              <a:rPr lang="zh-CN" altLang="en-US" sz="1200" b="0" dirty="0">
                <a:solidFill>
                  <a:srgbClr val="FFFFFF"/>
                </a:solidFill>
              </a:rPr>
              <a:t>细黑体 </a:t>
            </a: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080808"/>
              </a:solidFill>
            </a:endParaRPr>
          </a:p>
        </p:txBody>
      </p:sp>
      <p:sp>
        <p:nvSpPr>
          <p:cNvPr id="663556" name="Rectangle 4"/>
          <p:cNvSpPr>
            <a:spLocks noChangeArrowheads="1"/>
          </p:cNvSpPr>
          <p:nvPr/>
        </p:nvSpPr>
        <p:spPr bwMode="auto">
          <a:xfrm>
            <a:off x="12361867" y="5444920"/>
            <a:ext cx="1225550" cy="323121"/>
          </a:xfrm>
          <a:prstGeom prst="rect">
            <a:avLst/>
          </a:prstGeom>
          <a:solidFill>
            <a:schemeClr val="bg1"/>
          </a:solidFill>
          <a:ln w="9525" algn="ctr">
            <a:noFill/>
            <a:miter lim="800000"/>
            <a:headEnd/>
            <a:tailEnd/>
          </a:ln>
          <a:effectLst/>
        </p:spPr>
        <p:txBody>
          <a:bodyPr lIns="91263" tIns="45631" rIns="91263" bIns="45631" anchor="ctr">
            <a:spAutoFit/>
          </a:bodyP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nvGrpSpPr>
          <p:cNvPr id="2" name="Group 5"/>
          <p:cNvGrpSpPr>
            <a:grpSpLocks/>
          </p:cNvGrpSpPr>
          <p:nvPr/>
        </p:nvGrpSpPr>
        <p:grpSpPr bwMode="auto">
          <a:xfrm>
            <a:off x="12472998" y="5278662"/>
            <a:ext cx="987425" cy="184151"/>
            <a:chOff x="6657" y="3492"/>
            <a:chExt cx="527" cy="121"/>
          </a:xfrm>
        </p:grpSpPr>
        <p:sp>
          <p:nvSpPr>
            <p:cNvPr id="663558" name="Rectangle 6"/>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59" name="Rectangle 7"/>
            <p:cNvSpPr>
              <a:spLocks noChangeArrowheads="1"/>
            </p:cNvSpPr>
            <p:nvPr/>
          </p:nvSpPr>
          <p:spPr bwMode="auto">
            <a:xfrm flipV="1">
              <a:off x="6921" y="3492"/>
              <a:ext cx="130" cy="121"/>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0" name="Rectangle 8"/>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1" name="Rectangle 9"/>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3" name="Group 10"/>
          <p:cNvGrpSpPr>
            <a:grpSpLocks/>
          </p:cNvGrpSpPr>
          <p:nvPr/>
        </p:nvGrpSpPr>
        <p:grpSpPr bwMode="auto">
          <a:xfrm>
            <a:off x="12472998" y="6204161"/>
            <a:ext cx="987425" cy="182563"/>
            <a:chOff x="6657" y="4103"/>
            <a:chExt cx="527" cy="121"/>
          </a:xfrm>
        </p:grpSpPr>
        <p:sp>
          <p:nvSpPr>
            <p:cNvPr id="663563" name="Rectangle 11"/>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4" name="Rectangle 12"/>
            <p:cNvSpPr>
              <a:spLocks noChangeArrowheads="1"/>
            </p:cNvSpPr>
            <p:nvPr/>
          </p:nvSpPr>
          <p:spPr bwMode="auto">
            <a:xfrm flipV="1">
              <a:off x="6921" y="4103"/>
              <a:ext cx="130" cy="121"/>
            </a:xfrm>
            <a:prstGeom prst="rect">
              <a:avLst/>
            </a:prstGeom>
            <a:solidFill>
              <a:srgbClr val="99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5" name="Rectangle 13"/>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6" name="Rectangle 14"/>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4" name="Group 15"/>
          <p:cNvGrpSpPr>
            <a:grpSpLocks/>
          </p:cNvGrpSpPr>
          <p:nvPr/>
        </p:nvGrpSpPr>
        <p:grpSpPr bwMode="auto">
          <a:xfrm>
            <a:off x="12472998" y="6450221"/>
            <a:ext cx="987425" cy="182563"/>
            <a:chOff x="6657" y="4266"/>
            <a:chExt cx="527" cy="121"/>
          </a:xfrm>
        </p:grpSpPr>
        <p:sp>
          <p:nvSpPr>
            <p:cNvPr id="663568" name="Rectangle 16"/>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9" name="Rectangle 17"/>
            <p:cNvSpPr>
              <a:spLocks noChangeArrowheads="1"/>
            </p:cNvSpPr>
            <p:nvPr/>
          </p:nvSpPr>
          <p:spPr bwMode="auto">
            <a:xfrm flipV="1">
              <a:off x="6921" y="4266"/>
              <a:ext cx="130" cy="121"/>
            </a:xfrm>
            <a:prstGeom prst="rect">
              <a:avLst/>
            </a:prstGeom>
            <a:solidFill>
              <a:srgbClr val="0099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0" name="Rectangle 18"/>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1" name="Rectangle 19"/>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5" name="Group 20"/>
          <p:cNvGrpSpPr>
            <a:grpSpLocks/>
          </p:cNvGrpSpPr>
          <p:nvPr/>
        </p:nvGrpSpPr>
        <p:grpSpPr bwMode="auto">
          <a:xfrm>
            <a:off x="12472998" y="5527885"/>
            <a:ext cx="987425" cy="182563"/>
            <a:chOff x="6657" y="3656"/>
            <a:chExt cx="527" cy="121"/>
          </a:xfrm>
        </p:grpSpPr>
        <p:sp>
          <p:nvSpPr>
            <p:cNvPr id="663573" name="Rectangle 21"/>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4" name="Rectangle 22"/>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5" name="Rectangle 23"/>
            <p:cNvSpPr>
              <a:spLocks noChangeArrowheads="1"/>
            </p:cNvSpPr>
            <p:nvPr/>
          </p:nvSpPr>
          <p:spPr bwMode="auto">
            <a:xfrm flipV="1">
              <a:off x="6921" y="3656"/>
              <a:ext cx="130" cy="121"/>
            </a:xfrm>
            <a:prstGeom prst="rect">
              <a:avLst/>
            </a:prstGeom>
            <a:solidFill>
              <a:srgbClr val="9900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6" name="Rectangle 24"/>
            <p:cNvSpPr>
              <a:spLocks noChangeArrowheads="1"/>
            </p:cNvSpPr>
            <p:nvPr/>
          </p:nvSpPr>
          <p:spPr bwMode="auto">
            <a:xfrm flipV="1">
              <a:off x="7052" y="3656"/>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6" name="Group 25"/>
          <p:cNvGrpSpPr>
            <a:grpSpLocks/>
          </p:cNvGrpSpPr>
          <p:nvPr/>
        </p:nvGrpSpPr>
        <p:grpSpPr bwMode="auto">
          <a:xfrm>
            <a:off x="12472998" y="5958097"/>
            <a:ext cx="987425" cy="182563"/>
            <a:chOff x="6657" y="3941"/>
            <a:chExt cx="527" cy="121"/>
          </a:xfrm>
        </p:grpSpPr>
        <p:sp>
          <p:nvSpPr>
            <p:cNvPr id="663578" name="Rectangle 26"/>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9" name="Rectangle 27"/>
            <p:cNvSpPr>
              <a:spLocks noChangeArrowheads="1"/>
            </p:cNvSpPr>
            <p:nvPr/>
          </p:nvSpPr>
          <p:spPr bwMode="auto">
            <a:xfrm flipV="1">
              <a:off x="6921" y="3941"/>
              <a:ext cx="130" cy="121"/>
            </a:xfrm>
            <a:prstGeom prst="rect">
              <a:avLst/>
            </a:prstGeom>
            <a:solidFill>
              <a:srgbClr val="66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0" name="Rectangle 28"/>
            <p:cNvSpPr>
              <a:spLocks noChangeArrowheads="1"/>
            </p:cNvSpPr>
            <p:nvPr/>
          </p:nvSpPr>
          <p:spPr bwMode="auto">
            <a:xfrm flipV="1">
              <a:off x="7052" y="3941"/>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1" name="Rectangle 29"/>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7" name="Group 30"/>
          <p:cNvGrpSpPr>
            <a:grpSpLocks/>
          </p:cNvGrpSpPr>
          <p:nvPr/>
        </p:nvGrpSpPr>
        <p:grpSpPr bwMode="auto">
          <a:xfrm>
            <a:off x="12472998" y="6697873"/>
            <a:ext cx="987425" cy="182563"/>
            <a:chOff x="6657" y="4430"/>
            <a:chExt cx="527" cy="121"/>
          </a:xfrm>
        </p:grpSpPr>
        <p:sp>
          <p:nvSpPr>
            <p:cNvPr id="663583" name="Rectangle 31"/>
            <p:cNvSpPr>
              <a:spLocks noChangeArrowheads="1"/>
            </p:cNvSpPr>
            <p:nvPr/>
          </p:nvSpPr>
          <p:spPr bwMode="auto">
            <a:xfrm flipV="1">
              <a:off x="6789" y="4430"/>
              <a:ext cx="132" cy="121"/>
            </a:xfrm>
            <a:prstGeom prst="rect">
              <a:avLst/>
            </a:prstGeom>
            <a:solidFill>
              <a:schemeClr val="hlink"/>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4" name="Rectangle 32"/>
            <p:cNvSpPr>
              <a:spLocks noChangeArrowheads="1"/>
            </p:cNvSpPr>
            <p:nvPr/>
          </p:nvSpPr>
          <p:spPr bwMode="auto">
            <a:xfrm flipV="1">
              <a:off x="6921" y="4430"/>
              <a:ext cx="130" cy="121"/>
            </a:xfrm>
            <a:prstGeom prst="rect">
              <a:avLst/>
            </a:prstGeom>
            <a:solidFill>
              <a:srgbClr val="0066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5" name="Rectangle 33"/>
            <p:cNvSpPr>
              <a:spLocks noChangeArrowheads="1"/>
            </p:cNvSpPr>
            <p:nvPr/>
          </p:nvSpPr>
          <p:spPr bwMode="auto">
            <a:xfrm flipV="1">
              <a:off x="7052" y="4430"/>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6" name="Rectangle 34"/>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8" name="Group 35"/>
          <p:cNvGrpSpPr>
            <a:grpSpLocks/>
          </p:cNvGrpSpPr>
          <p:nvPr/>
        </p:nvGrpSpPr>
        <p:grpSpPr bwMode="auto">
          <a:xfrm>
            <a:off x="12472998" y="5032598"/>
            <a:ext cx="987425" cy="184151"/>
            <a:chOff x="6657" y="3329"/>
            <a:chExt cx="527" cy="122"/>
          </a:xfrm>
        </p:grpSpPr>
        <p:sp>
          <p:nvSpPr>
            <p:cNvPr id="663588" name="Rectangle 36"/>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9" name="Rectangle 37"/>
            <p:cNvSpPr>
              <a:spLocks noChangeArrowheads="1"/>
            </p:cNvSpPr>
            <p:nvPr/>
          </p:nvSpPr>
          <p:spPr bwMode="auto">
            <a:xfrm flipV="1">
              <a:off x="6921" y="3329"/>
              <a:ext cx="130" cy="122"/>
            </a:xfrm>
            <a:prstGeom prst="rect">
              <a:avLst/>
            </a:prstGeom>
            <a:solidFill>
              <a:srgbClr val="99660A"/>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0" name="Rectangle 38"/>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1" name="Rectangle 39"/>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9" name="Group 40"/>
          <p:cNvGrpSpPr>
            <a:grpSpLocks/>
          </p:cNvGrpSpPr>
          <p:nvPr/>
        </p:nvGrpSpPr>
        <p:grpSpPr bwMode="auto">
          <a:xfrm>
            <a:off x="12472998" y="4600785"/>
            <a:ext cx="987425" cy="182563"/>
            <a:chOff x="6657" y="3043"/>
            <a:chExt cx="527" cy="121"/>
          </a:xfrm>
        </p:grpSpPr>
        <p:sp>
          <p:nvSpPr>
            <p:cNvPr id="663593" name="Rectangle 41"/>
            <p:cNvSpPr>
              <a:spLocks noChangeArrowheads="1"/>
            </p:cNvSpPr>
            <p:nvPr/>
          </p:nvSpPr>
          <p:spPr bwMode="auto">
            <a:xfrm flipV="1">
              <a:off x="6921" y="3043"/>
              <a:ext cx="130" cy="121"/>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4" name="Rectangle 42"/>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5" name="Rectangle 43"/>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6" name="Rectangle 44"/>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10" name="Group 45"/>
          <p:cNvGrpSpPr>
            <a:grpSpLocks/>
          </p:cNvGrpSpPr>
          <p:nvPr/>
        </p:nvGrpSpPr>
        <p:grpSpPr bwMode="auto">
          <a:xfrm>
            <a:off x="12472998" y="4354737"/>
            <a:ext cx="987425" cy="184151"/>
            <a:chOff x="6657" y="2881"/>
            <a:chExt cx="527" cy="121"/>
          </a:xfrm>
        </p:grpSpPr>
        <p:sp>
          <p:nvSpPr>
            <p:cNvPr id="663598" name="Rectangle 46"/>
            <p:cNvSpPr>
              <a:spLocks noChangeArrowheads="1"/>
            </p:cNvSpPr>
            <p:nvPr/>
          </p:nvSpPr>
          <p:spPr bwMode="auto">
            <a:xfrm flipV="1">
              <a:off x="6921" y="2881"/>
              <a:ext cx="130" cy="121"/>
            </a:xfrm>
            <a:prstGeom prst="rect">
              <a:avLst/>
            </a:prstGeom>
            <a:solidFill>
              <a:srgbClr val="B2B2B2"/>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9" name="Rectangle 47"/>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600" name="Rectangle 48"/>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601" name="Rectangle 49"/>
            <p:cNvSpPr>
              <a:spLocks noChangeArrowheads="1"/>
            </p:cNvSpPr>
            <p:nvPr/>
          </p:nvSpPr>
          <p:spPr bwMode="auto">
            <a:xfrm flipV="1">
              <a:off x="6789" y="2881"/>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sp>
        <p:nvSpPr>
          <p:cNvPr id="663602" name="Rectangle 50"/>
          <p:cNvSpPr>
            <a:spLocks noChangeArrowheads="1"/>
          </p:cNvSpPr>
          <p:nvPr/>
        </p:nvSpPr>
        <p:spPr bwMode="auto">
          <a:xfrm>
            <a:off x="12269792" y="2263775"/>
            <a:ext cx="1400175" cy="2654300"/>
          </a:xfrm>
          <a:prstGeom prst="rect">
            <a:avLst/>
          </a:prstGeom>
          <a:noFill/>
          <a:ln w="9525">
            <a:noFill/>
            <a:miter lim="800000"/>
            <a:headEnd/>
            <a:tailEnd/>
          </a:ln>
          <a:effectLst/>
        </p:spPr>
        <p:txBody>
          <a:bodyPr lIns="87651" tIns="43820" rIns="87651" bIns="43820"/>
          <a:lstStyle/>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配色参考方案：</a:t>
            </a:r>
          </a:p>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建议同一页面内不超过四种颜色，以下是９组配色方案，同一页面内只选择一组使用。</a:t>
            </a:r>
            <a:endParaRPr lang="en-US" altLang="zh-CN" sz="1200" b="0" dirty="0">
              <a:solidFill>
                <a:srgbClr val="FFFFFF"/>
              </a:solidFill>
              <a:latin typeface="华文细黑" pitchFamily="2" charset="-122"/>
            </a:endParaRPr>
          </a:p>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（仅供参考）</a:t>
            </a:r>
          </a:p>
          <a:p>
            <a:pPr defTabSz="876375">
              <a:lnSpc>
                <a:spcPct val="125000"/>
              </a:lnSpc>
              <a:buClr>
                <a:srgbClr val="990000"/>
              </a:buClr>
              <a:buFont typeface="Wingdings" pitchFamily="2" charset="2"/>
              <a:buNone/>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zh-CN" altLang="en-US" sz="1200" b="0" dirty="0">
              <a:solidFill>
                <a:srgbClr val="FFFFFF"/>
              </a:solidFill>
              <a:latin typeface="华文细黑" pitchFamily="2" charset="-122"/>
            </a:endParaRPr>
          </a:p>
        </p:txBody>
      </p:sp>
      <p:sp>
        <p:nvSpPr>
          <p:cNvPr id="663603" name="Rectangle 51"/>
          <p:cNvSpPr>
            <a:spLocks noChangeArrowheads="1"/>
          </p:cNvSpPr>
          <p:nvPr/>
        </p:nvSpPr>
        <p:spPr bwMode="auto">
          <a:xfrm>
            <a:off x="12269792" y="-61909"/>
            <a:ext cx="1400175" cy="838201"/>
          </a:xfrm>
          <a:prstGeom prst="rect">
            <a:avLst/>
          </a:prstGeom>
          <a:noFill/>
          <a:ln w="9525">
            <a:noFill/>
            <a:miter lim="800000"/>
            <a:headEnd/>
            <a:tailEnd/>
          </a:ln>
          <a:effectLst/>
        </p:spPr>
        <p:txBody>
          <a:bodyPr lIns="87651" tIns="43820" rIns="87651" bIns="43820"/>
          <a:lstStyle/>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客户或者合作伙伴的标志放在右上角</a:t>
            </a:r>
            <a:r>
              <a:rPr lang="en-US" altLang="zh-CN" sz="1200" b="0" dirty="0">
                <a:solidFill>
                  <a:srgbClr val="FFFFFF"/>
                </a:solidFill>
                <a:latin typeface="华文细黑" pitchFamily="2" charset="-122"/>
              </a:rPr>
              <a:t>.</a:t>
            </a:r>
          </a:p>
          <a:p>
            <a:pPr defTabSz="876375">
              <a:lnSpc>
                <a:spcPct val="125000"/>
              </a:lnSpc>
              <a:buClr>
                <a:srgbClr val="990000"/>
              </a:buClr>
              <a:buFont typeface="Wingdings" pitchFamily="2" charset="2"/>
              <a:buNone/>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zh-CN" altLang="en-US" sz="1200" b="0" dirty="0">
              <a:solidFill>
                <a:srgbClr val="FFFFFF"/>
              </a:solidFill>
              <a:latin typeface="华文细黑" pitchFamily="2" charset="-122"/>
            </a:endParaRPr>
          </a:p>
        </p:txBody>
      </p:sp>
      <p:sp>
        <p:nvSpPr>
          <p:cNvPr id="663604" name="Text Box 52"/>
          <p:cNvSpPr txBox="1">
            <a:spLocks noChangeArrowheads="1"/>
          </p:cNvSpPr>
          <p:nvPr/>
        </p:nvSpPr>
        <p:spPr bwMode="auto">
          <a:xfrm>
            <a:off x="841577" y="6456568"/>
            <a:ext cx="2784641" cy="263658"/>
          </a:xfrm>
          <a:prstGeom prst="rect">
            <a:avLst/>
          </a:prstGeom>
          <a:noFill/>
          <a:ln w="9525">
            <a:noFill/>
            <a:miter lim="800000"/>
            <a:headEnd/>
            <a:tailEnd/>
          </a:ln>
        </p:spPr>
        <p:txBody>
          <a:bodyPr wrap="none" lIns="78216" tIns="39114" rIns="78216" bIns="39114">
            <a:spAutoFit/>
          </a:bodyPr>
          <a:lstStyle/>
          <a:p>
            <a:pPr defTabSz="782873" eaLnBrk="0" hangingPunct="0">
              <a:buClrTx/>
              <a:buFontTx/>
              <a:buNone/>
              <a:defRPr/>
            </a:pPr>
            <a:r>
              <a:rPr lang="en-US" altLang="zh-CN" sz="1200" dirty="0">
                <a:solidFill>
                  <a:srgbClr val="080808"/>
                </a:solidFill>
                <a:ea typeface="ＭＳ Ｐゴシック" pitchFamily="34" charset="-128"/>
              </a:rPr>
              <a:t>HUAWEI TECHNOLOGIES CO., LTD.</a:t>
            </a:r>
          </a:p>
        </p:txBody>
      </p:sp>
      <p:sp>
        <p:nvSpPr>
          <p:cNvPr id="663605" name="Rectangle 53"/>
          <p:cNvSpPr>
            <a:spLocks noChangeArrowheads="1"/>
          </p:cNvSpPr>
          <p:nvPr/>
        </p:nvSpPr>
        <p:spPr bwMode="auto">
          <a:xfrm>
            <a:off x="7910514" y="6394461"/>
            <a:ext cx="1409700" cy="1101725"/>
          </a:xfrm>
          <a:prstGeom prst="rect">
            <a:avLst/>
          </a:prstGeom>
          <a:noFill/>
          <a:ln w="9525">
            <a:noFill/>
            <a:miter lim="800000"/>
            <a:headEnd/>
            <a:tailEnd/>
          </a:ln>
          <a:effectLst/>
        </p:spPr>
        <p:txBody>
          <a:bodyPr lIns="0" tIns="0" rIns="0" bIns="0"/>
          <a:lstStyle/>
          <a:p>
            <a:pPr defTabSz="782873" eaLnBrk="0" hangingPunct="0">
              <a:lnSpc>
                <a:spcPct val="85000"/>
              </a:lnSpc>
              <a:buClrTx/>
              <a:buFontTx/>
              <a:buNone/>
              <a:defRPr/>
            </a:pPr>
            <a:endParaRPr lang="de-DE" sz="900" b="0" dirty="0">
              <a:solidFill>
                <a:srgbClr val="080808"/>
              </a:solidFill>
              <a:ea typeface="ＭＳ Ｐゴシック" pitchFamily="34" charset="-128"/>
            </a:endParaRPr>
          </a:p>
          <a:p>
            <a:pPr defTabSz="782873" eaLnBrk="0" hangingPunct="0">
              <a:lnSpc>
                <a:spcPct val="85000"/>
              </a:lnSpc>
              <a:buClrTx/>
              <a:buFontTx/>
              <a:buNone/>
              <a:defRPr/>
            </a:pPr>
            <a:r>
              <a:rPr lang="de-DE" sz="900" b="0" dirty="0">
                <a:solidFill>
                  <a:srgbClr val="080808"/>
                </a:solidFill>
                <a:ea typeface="ＭＳ Ｐゴシック" pitchFamily="34" charset="-128"/>
              </a:rPr>
              <a:t>Page </a:t>
            </a:r>
            <a:fld id="{CA825B19-71A3-4AA3-8627-BD8F0BBECF7A}" type="slidenum">
              <a:rPr lang="de-DE" sz="900" b="0">
                <a:solidFill>
                  <a:srgbClr val="080808"/>
                </a:solidFill>
                <a:ea typeface="ＭＳ Ｐゴシック" pitchFamily="34" charset="-128"/>
              </a:rPr>
              <a:pPr defTabSz="782873" eaLnBrk="0" hangingPunct="0">
                <a:lnSpc>
                  <a:spcPct val="85000"/>
                </a:lnSpc>
                <a:buClrTx/>
                <a:buFontTx/>
                <a:buNone/>
                <a:defRPr/>
              </a:pPr>
              <a:t>‹#›</a:t>
            </a:fld>
            <a:endParaRPr lang="en-GB" sz="900" b="0" dirty="0">
              <a:solidFill>
                <a:srgbClr val="080808"/>
              </a:solidFill>
              <a:ea typeface="ＭＳ Ｐゴシック" pitchFamily="34" charset="-128"/>
            </a:endParaRPr>
          </a:p>
        </p:txBody>
      </p:sp>
      <p:pic>
        <p:nvPicPr>
          <p:cNvPr id="3090" name="Picture 54" descr="图片3副本"/>
          <p:cNvPicPr>
            <a:picLocks noChangeAspect="1" noChangeArrowheads="1"/>
          </p:cNvPicPr>
          <p:nvPr/>
        </p:nvPicPr>
        <p:blipFill>
          <a:blip r:embed="rId8" cstate="print"/>
          <a:srcRect/>
          <a:stretch>
            <a:fillRect/>
          </a:stretch>
        </p:blipFill>
        <p:spPr bwMode="auto">
          <a:xfrm>
            <a:off x="10182229" y="6385146"/>
            <a:ext cx="1295400" cy="307975"/>
          </a:xfrm>
          <a:prstGeom prst="rect">
            <a:avLst/>
          </a:prstGeom>
          <a:noFill/>
          <a:ln w="9525">
            <a:noFill/>
            <a:miter lim="800000"/>
            <a:headEnd/>
            <a:tailEnd/>
          </a:ln>
        </p:spPr>
      </p:pic>
      <p:sp>
        <p:nvSpPr>
          <p:cNvPr id="3091" name="Rectangle 55"/>
          <p:cNvSpPr>
            <a:spLocks noGrp="1" noChangeArrowheads="1"/>
          </p:cNvSpPr>
          <p:nvPr>
            <p:ph type="title"/>
          </p:nvPr>
        </p:nvSpPr>
        <p:spPr bwMode="auto">
          <a:xfrm>
            <a:off x="809635" y="274637"/>
            <a:ext cx="10975975" cy="1143000"/>
          </a:xfrm>
          <a:prstGeom prst="rect">
            <a:avLst/>
          </a:prstGeom>
          <a:noFill/>
          <a:ln w="9525">
            <a:noFill/>
            <a:miter lim="800000"/>
            <a:headEnd/>
            <a:tailEnd/>
          </a:ln>
        </p:spPr>
        <p:txBody>
          <a:bodyPr vert="horz" wrap="square" lIns="91278" tIns="45639" rIns="91278" bIns="45639" numCol="1" anchor="ctr" anchorCtr="0" compatLnSpc="1">
            <a:prstTxWarp prst="textNoShape">
              <a:avLst/>
            </a:prstTxWarp>
          </a:bodyPr>
          <a:lstStyle/>
          <a:p>
            <a:pPr lvl="0"/>
            <a:r>
              <a:rPr lang="zh-CN" altLang="en-US"/>
              <a:t>单击此处编辑母版标题样式</a:t>
            </a:r>
          </a:p>
        </p:txBody>
      </p:sp>
      <p:sp>
        <p:nvSpPr>
          <p:cNvPr id="3092" name="Rectangle 56"/>
          <p:cNvSpPr>
            <a:spLocks noGrp="1" noChangeArrowheads="1"/>
          </p:cNvSpPr>
          <p:nvPr>
            <p:ph type="body" idx="1"/>
          </p:nvPr>
        </p:nvSpPr>
        <p:spPr bwMode="auto">
          <a:xfrm>
            <a:off x="882659" y="1600204"/>
            <a:ext cx="10975975" cy="4524375"/>
          </a:xfrm>
          <a:prstGeom prst="rect">
            <a:avLst/>
          </a:prstGeom>
          <a:noFill/>
          <a:ln w="9525">
            <a:noFill/>
            <a:miter lim="800000"/>
            <a:headEnd/>
            <a:tailEnd/>
          </a:ln>
        </p:spPr>
        <p:txBody>
          <a:bodyPr vert="horz" wrap="square" lIns="91278" tIns="45639" rIns="91278" bIns="45639"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4046" r:id="rId4"/>
  </p:sldLayoutIdLst>
  <p:transition advClick="0"/>
  <p:txStyles>
    <p:titleStyle>
      <a:lvl1pPr algn="l" defTabSz="874936" rtl="0" eaLnBrk="1" fontAlgn="base" hangingPunct="1">
        <a:spcBef>
          <a:spcPct val="0"/>
        </a:spcBef>
        <a:spcAft>
          <a:spcPct val="0"/>
        </a:spcAft>
        <a:defRPr sz="3300">
          <a:solidFill>
            <a:srgbClr val="990000"/>
          </a:solidFill>
          <a:latin typeface="+mj-lt"/>
          <a:ea typeface="+mj-ea"/>
          <a:cs typeface="+mj-cs"/>
        </a:defRPr>
      </a:lvl1pPr>
      <a:lvl2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2pPr>
      <a:lvl3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3pPr>
      <a:lvl4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4pPr>
      <a:lvl5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5pPr>
      <a:lvl6pPr marL="456416"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6pPr>
      <a:lvl7pPr marL="912823"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7pPr>
      <a:lvl8pPr marL="1369232"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8pPr>
      <a:lvl9pPr marL="1825642"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9pPr>
    </p:titleStyle>
    <p:bodyStyle>
      <a:lvl1pPr marL="326515" indent="-326515" algn="l" defTabSz="874936" rtl="0" eaLnBrk="1" fontAlgn="base" hangingPunct="1">
        <a:lnSpc>
          <a:spcPct val="140000"/>
        </a:lnSpc>
        <a:spcBef>
          <a:spcPct val="0"/>
        </a:spcBef>
        <a:spcAft>
          <a:spcPct val="0"/>
        </a:spcAft>
        <a:buClr>
          <a:schemeClr val="tx2"/>
        </a:buClr>
        <a:buFont typeface="Wingdings" pitchFamily="2" charset="2"/>
        <a:buChar char="n"/>
        <a:defRPr sz="2100" b="1">
          <a:solidFill>
            <a:srgbClr val="080808"/>
          </a:solidFill>
          <a:latin typeface="+mn-lt"/>
          <a:ea typeface="+mn-ea"/>
          <a:cs typeface="+mn-cs"/>
        </a:defRPr>
      </a:lvl1pPr>
      <a:lvl2pPr marL="711684" indent="-272625" algn="l" defTabSz="874936" rtl="0" eaLnBrk="1" fontAlgn="base" hangingPunct="1">
        <a:lnSpc>
          <a:spcPct val="140000"/>
        </a:lnSpc>
        <a:spcBef>
          <a:spcPct val="0"/>
        </a:spcBef>
        <a:spcAft>
          <a:spcPct val="0"/>
        </a:spcAft>
        <a:buClr>
          <a:schemeClr val="tx1"/>
        </a:buClr>
        <a:buFont typeface="FrutigerNext LT Regular" pitchFamily="34" charset="0"/>
        <a:buChar char="›"/>
        <a:defRPr sz="1700">
          <a:solidFill>
            <a:schemeClr val="tx1"/>
          </a:solidFill>
          <a:latin typeface="+mn-lt"/>
          <a:ea typeface="+mn-ea"/>
        </a:defRPr>
      </a:lvl2pPr>
      <a:lvl3pPr marL="1095250" indent="-218723" algn="l" defTabSz="874936" rtl="0" eaLnBrk="1" fontAlgn="base" hangingPunct="1">
        <a:lnSpc>
          <a:spcPct val="140000"/>
        </a:lnSpc>
        <a:spcBef>
          <a:spcPct val="0"/>
        </a:spcBef>
        <a:spcAft>
          <a:spcPct val="0"/>
        </a:spcAft>
        <a:buFont typeface="FrutigerNext LT Light" pitchFamily="34" charset="0"/>
        <a:buChar char="»"/>
        <a:defRPr sz="1700">
          <a:solidFill>
            <a:schemeClr val="tx1"/>
          </a:solidFill>
          <a:latin typeface="FrutigerNext LT Light" pitchFamily="34" charset="0"/>
          <a:ea typeface="+mn-ea"/>
        </a:defRPr>
      </a:lvl3pPr>
      <a:lvl4pPr marL="1532722" indent="-218723" algn="l" defTabSz="874936" rtl="0" eaLnBrk="1" fontAlgn="base" hangingPunct="1">
        <a:lnSpc>
          <a:spcPct val="140000"/>
        </a:lnSpc>
        <a:spcBef>
          <a:spcPct val="0"/>
        </a:spcBef>
        <a:spcAft>
          <a:spcPct val="0"/>
        </a:spcAft>
        <a:buChar char="–"/>
        <a:defRPr sz="1500">
          <a:solidFill>
            <a:srgbClr val="080808"/>
          </a:solidFill>
          <a:latin typeface="+mj-lt"/>
          <a:ea typeface="+mn-ea"/>
        </a:defRPr>
      </a:lvl4pPr>
      <a:lvl5pPr marL="1971773" indent="-218723" algn="l" defTabSz="874936"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5pPr>
      <a:lvl6pPr marL="2429437"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6pPr>
      <a:lvl7pPr marL="2885849"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7pPr>
      <a:lvl8pPr marL="3342258"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8pPr>
      <a:lvl9pPr marL="3798668"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9pPr>
    </p:bodyStyle>
    <p:otherStyle>
      <a:defPPr>
        <a:defRPr lang="zh-CN"/>
      </a:defPPr>
      <a:lvl1pPr marL="0" algn="l" defTabSz="912823" rtl="0" eaLnBrk="1" latinLnBrk="0" hangingPunct="1">
        <a:defRPr sz="1700" kern="1200">
          <a:solidFill>
            <a:schemeClr val="tx1"/>
          </a:solidFill>
          <a:latin typeface="+mn-lt"/>
          <a:ea typeface="+mn-ea"/>
          <a:cs typeface="+mn-cs"/>
        </a:defRPr>
      </a:lvl1pPr>
      <a:lvl2pPr marL="456416" algn="l" defTabSz="912823" rtl="0" eaLnBrk="1" latinLnBrk="0" hangingPunct="1">
        <a:defRPr sz="1700" kern="1200">
          <a:solidFill>
            <a:schemeClr val="tx1"/>
          </a:solidFill>
          <a:latin typeface="+mn-lt"/>
          <a:ea typeface="+mn-ea"/>
          <a:cs typeface="+mn-cs"/>
        </a:defRPr>
      </a:lvl2pPr>
      <a:lvl3pPr marL="912823" algn="l" defTabSz="912823" rtl="0" eaLnBrk="1" latinLnBrk="0" hangingPunct="1">
        <a:defRPr sz="1700" kern="1200">
          <a:solidFill>
            <a:schemeClr val="tx1"/>
          </a:solidFill>
          <a:latin typeface="+mn-lt"/>
          <a:ea typeface="+mn-ea"/>
          <a:cs typeface="+mn-cs"/>
        </a:defRPr>
      </a:lvl3pPr>
      <a:lvl4pPr marL="1369232" algn="l" defTabSz="912823" rtl="0" eaLnBrk="1" latinLnBrk="0" hangingPunct="1">
        <a:defRPr sz="1700" kern="1200">
          <a:solidFill>
            <a:schemeClr val="tx1"/>
          </a:solidFill>
          <a:latin typeface="+mn-lt"/>
          <a:ea typeface="+mn-ea"/>
          <a:cs typeface="+mn-cs"/>
        </a:defRPr>
      </a:lvl4pPr>
      <a:lvl5pPr marL="1825642" algn="l" defTabSz="912823" rtl="0" eaLnBrk="1" latinLnBrk="0" hangingPunct="1">
        <a:defRPr sz="1700" kern="1200">
          <a:solidFill>
            <a:schemeClr val="tx1"/>
          </a:solidFill>
          <a:latin typeface="+mn-lt"/>
          <a:ea typeface="+mn-ea"/>
          <a:cs typeface="+mn-cs"/>
        </a:defRPr>
      </a:lvl5pPr>
      <a:lvl6pPr marL="2282053" algn="l" defTabSz="912823" rtl="0" eaLnBrk="1" latinLnBrk="0" hangingPunct="1">
        <a:defRPr sz="1700" kern="1200">
          <a:solidFill>
            <a:schemeClr val="tx1"/>
          </a:solidFill>
          <a:latin typeface="+mn-lt"/>
          <a:ea typeface="+mn-ea"/>
          <a:cs typeface="+mn-cs"/>
        </a:defRPr>
      </a:lvl6pPr>
      <a:lvl7pPr marL="2738465" algn="l" defTabSz="912823" rtl="0" eaLnBrk="1" latinLnBrk="0" hangingPunct="1">
        <a:defRPr sz="1700" kern="1200">
          <a:solidFill>
            <a:schemeClr val="tx1"/>
          </a:solidFill>
          <a:latin typeface="+mn-lt"/>
          <a:ea typeface="+mn-ea"/>
          <a:cs typeface="+mn-cs"/>
        </a:defRPr>
      </a:lvl7pPr>
      <a:lvl8pPr marL="3194873" algn="l" defTabSz="912823" rtl="0" eaLnBrk="1" latinLnBrk="0" hangingPunct="1">
        <a:defRPr sz="1700" kern="1200">
          <a:solidFill>
            <a:schemeClr val="tx1"/>
          </a:solidFill>
          <a:latin typeface="+mn-lt"/>
          <a:ea typeface="+mn-ea"/>
          <a:cs typeface="+mn-cs"/>
        </a:defRPr>
      </a:lvl8pPr>
      <a:lvl9pPr marL="3651283" algn="l" defTabSz="912823" rtl="0" eaLnBrk="1" latinLnBrk="0" hangingPunct="1">
        <a:defRPr sz="17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70550" name="Rectangle 86"/>
          <p:cNvSpPr>
            <a:spLocks noChangeArrowheads="1"/>
          </p:cNvSpPr>
          <p:nvPr/>
        </p:nvSpPr>
        <p:spPr bwMode="auto">
          <a:xfrm>
            <a:off x="11509378" y="6377009"/>
            <a:ext cx="685800" cy="461963"/>
          </a:xfrm>
          <a:prstGeom prst="rect">
            <a:avLst/>
          </a:prstGeom>
          <a:noFill/>
          <a:ln w="9525">
            <a:noFill/>
            <a:miter lim="800000"/>
            <a:headEnd/>
            <a:tailEnd/>
          </a:ln>
          <a:effectLst/>
        </p:spPr>
        <p:txBody>
          <a:bodyPr lIns="0" tIns="0" rIns="0" bIns="0"/>
          <a:lstStyle/>
          <a:p>
            <a:pPr defTabSz="783557" eaLnBrk="0" hangingPunct="0">
              <a:lnSpc>
                <a:spcPct val="85000"/>
              </a:lnSpc>
              <a:buClrTx/>
              <a:buFontTx/>
              <a:buNone/>
              <a:defRPr/>
            </a:pPr>
            <a:endParaRPr lang="de-DE" sz="900" b="0" dirty="0">
              <a:solidFill>
                <a:srgbClr val="000000"/>
              </a:solidFill>
              <a:latin typeface="FrutigerNext LT Light" pitchFamily="34" charset="0"/>
              <a:ea typeface="MS PGothic" pitchFamily="34" charset="-128"/>
            </a:endParaRPr>
          </a:p>
          <a:p>
            <a:pPr defTabSz="783557" eaLnBrk="0" hangingPunct="0">
              <a:lnSpc>
                <a:spcPct val="85000"/>
              </a:lnSpc>
              <a:buClrTx/>
              <a:buFontTx/>
              <a:buNone/>
              <a:defRPr/>
            </a:pPr>
            <a:r>
              <a:rPr lang="de-DE" sz="900" b="0" dirty="0">
                <a:solidFill>
                  <a:srgbClr val="000000"/>
                </a:solidFill>
                <a:latin typeface="FrutigerNext LT Light" pitchFamily="34" charset="0"/>
                <a:ea typeface="MS PGothic" pitchFamily="34" charset="-128"/>
              </a:rPr>
              <a:t>Page </a:t>
            </a:r>
            <a:fld id="{4EC4C6C9-89A5-44AA-AD93-2251EB1CC218}" type="slidenum">
              <a:rPr lang="de-DE" sz="900" b="0">
                <a:solidFill>
                  <a:srgbClr val="000000"/>
                </a:solidFill>
                <a:latin typeface="FrutigerNext LT Light" pitchFamily="34" charset="0"/>
                <a:ea typeface="MS PGothic" pitchFamily="34" charset="-128"/>
              </a:rPr>
              <a:pPr defTabSz="783557" eaLnBrk="0" hangingPunct="0">
                <a:lnSpc>
                  <a:spcPct val="85000"/>
                </a:lnSpc>
                <a:buClrTx/>
                <a:buFontTx/>
                <a:buNone/>
                <a:defRPr/>
              </a:pPr>
              <a:t>‹#›</a:t>
            </a:fld>
            <a:endParaRPr lang="en-GB" sz="900" b="0" dirty="0">
              <a:solidFill>
                <a:srgbClr val="000000"/>
              </a:solidFill>
              <a:latin typeface="FrutigerNext LT Light" pitchFamily="34" charset="0"/>
              <a:ea typeface="MS PGothic" pitchFamily="34" charset="-128"/>
            </a:endParaRPr>
          </a:p>
        </p:txBody>
      </p:sp>
      <p:pic>
        <p:nvPicPr>
          <p:cNvPr id="41988" name="Picture 77" descr="Logo"/>
          <p:cNvPicPr>
            <a:picLocks noChangeAspect="1" noChangeArrowheads="1"/>
          </p:cNvPicPr>
          <p:nvPr/>
        </p:nvPicPr>
        <p:blipFill>
          <a:blip r:embed="rId3" cstate="print"/>
          <a:srcRect/>
          <a:stretch>
            <a:fillRect/>
          </a:stretch>
        </p:blipFill>
        <p:spPr bwMode="auto">
          <a:xfrm>
            <a:off x="242889" y="6376988"/>
            <a:ext cx="331786" cy="330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08" r:id="rId1"/>
  </p:sldLayoutIdLst>
  <p:hf sldNum="0" hdr="0" ftr="0"/>
  <p:txStyles>
    <p:titleStyle>
      <a:lvl1pPr algn="l" rtl="0" fontAlgn="base">
        <a:spcBef>
          <a:spcPct val="0"/>
        </a:spcBef>
        <a:spcAft>
          <a:spcPct val="0"/>
        </a:spcAft>
        <a:defRPr sz="3200">
          <a:solidFill>
            <a:srgbClr val="990000"/>
          </a:solidFill>
          <a:latin typeface="微软雅黑" pitchFamily="34" charset="-122"/>
          <a:ea typeface="微软雅黑" pitchFamily="34" charset="-122"/>
          <a:cs typeface="+mj-cs"/>
        </a:defRPr>
      </a:lvl1pPr>
      <a:lvl2pPr algn="l" rtl="0" fontAlgn="base">
        <a:spcBef>
          <a:spcPct val="0"/>
        </a:spcBef>
        <a:spcAft>
          <a:spcPct val="0"/>
        </a:spcAft>
        <a:defRPr sz="3200">
          <a:solidFill>
            <a:srgbClr val="990000"/>
          </a:solidFill>
          <a:latin typeface="微软雅黑" pitchFamily="34" charset="-122"/>
          <a:ea typeface="微软雅黑" pitchFamily="34" charset="-122"/>
          <a:cs typeface="SimSun" pitchFamily="2" charset="-122"/>
        </a:defRPr>
      </a:lvl2pPr>
      <a:lvl3pPr algn="l" rtl="0" fontAlgn="base">
        <a:spcBef>
          <a:spcPct val="0"/>
        </a:spcBef>
        <a:spcAft>
          <a:spcPct val="0"/>
        </a:spcAft>
        <a:defRPr sz="3200">
          <a:solidFill>
            <a:srgbClr val="990000"/>
          </a:solidFill>
          <a:latin typeface="微软雅黑" pitchFamily="34" charset="-122"/>
          <a:ea typeface="微软雅黑" pitchFamily="34" charset="-122"/>
          <a:cs typeface="SimSun" pitchFamily="2" charset="-122"/>
        </a:defRPr>
      </a:lvl3pPr>
      <a:lvl4pPr algn="l" rtl="0" fontAlgn="base">
        <a:spcBef>
          <a:spcPct val="0"/>
        </a:spcBef>
        <a:spcAft>
          <a:spcPct val="0"/>
        </a:spcAft>
        <a:defRPr sz="3200">
          <a:solidFill>
            <a:srgbClr val="990000"/>
          </a:solidFill>
          <a:latin typeface="微软雅黑" pitchFamily="34" charset="-122"/>
          <a:ea typeface="微软雅黑" pitchFamily="34" charset="-122"/>
          <a:cs typeface="SimSun" pitchFamily="2" charset="-122"/>
        </a:defRPr>
      </a:lvl4pPr>
      <a:lvl5pPr algn="l" rtl="0" fontAlgn="base">
        <a:spcBef>
          <a:spcPct val="0"/>
        </a:spcBef>
        <a:spcAft>
          <a:spcPct val="0"/>
        </a:spcAft>
        <a:defRPr sz="3200">
          <a:solidFill>
            <a:srgbClr val="990000"/>
          </a:solidFill>
          <a:latin typeface="微软雅黑" pitchFamily="34" charset="-122"/>
          <a:ea typeface="微软雅黑" pitchFamily="34" charset="-122"/>
          <a:cs typeface="SimSun" pitchFamily="2" charset="-122"/>
        </a:defRPr>
      </a:lvl5pPr>
      <a:lvl6pPr marL="456816"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62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43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24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611" indent="-342611" algn="l" rtl="0" fontAlgn="base">
        <a:spcBef>
          <a:spcPct val="20000"/>
        </a:spcBef>
        <a:spcAft>
          <a:spcPct val="0"/>
        </a:spcAft>
        <a:buClr>
          <a:srgbClr val="990000"/>
        </a:buClr>
        <a:buChar char="•"/>
        <a:defRPr sz="2400" b="1">
          <a:solidFill>
            <a:schemeClr val="tx1"/>
          </a:solidFill>
          <a:latin typeface="微软雅黑" pitchFamily="34" charset="-122"/>
          <a:ea typeface="微软雅黑" pitchFamily="34" charset="-122"/>
          <a:cs typeface="+mn-cs"/>
        </a:defRPr>
      </a:lvl1pPr>
      <a:lvl2pPr marL="742318" indent="-285509" algn="l" rtl="0" fontAlgn="base">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cs typeface="+mn-cs"/>
        </a:defRPr>
      </a:lvl2pPr>
      <a:lvl3pPr marL="1142027" indent="-228407" algn="l" rtl="0" fontAlgn="base">
        <a:spcBef>
          <a:spcPct val="20000"/>
        </a:spcBef>
        <a:spcAft>
          <a:spcPct val="0"/>
        </a:spcAft>
        <a:buFont typeface="FrutigerNext LT Medium"/>
        <a:buChar char="»"/>
        <a:defRPr>
          <a:solidFill>
            <a:schemeClr val="tx1"/>
          </a:solidFill>
          <a:latin typeface="微软雅黑" pitchFamily="34" charset="-122"/>
          <a:ea typeface="微软雅黑" pitchFamily="34" charset="-122"/>
          <a:cs typeface="+mn-cs"/>
        </a:defRPr>
      </a:lvl3pPr>
      <a:lvl4pPr marL="1598840" indent="-228407" algn="l" rtl="0" fontAlgn="base">
        <a:spcBef>
          <a:spcPct val="20000"/>
        </a:spcBef>
        <a:spcAft>
          <a:spcPct val="0"/>
        </a:spcAft>
        <a:buChar char="–"/>
        <a:defRPr sz="1600">
          <a:solidFill>
            <a:schemeClr val="tx1"/>
          </a:solidFill>
          <a:latin typeface="微软雅黑" pitchFamily="34" charset="-122"/>
          <a:ea typeface="微软雅黑" pitchFamily="34" charset="-122"/>
          <a:cs typeface="+mn-cs"/>
        </a:defRPr>
      </a:lvl4pPr>
      <a:lvl5pPr marL="2055650" indent="-228407" algn="l" rtl="0" fontAlgn="base">
        <a:spcBef>
          <a:spcPct val="20000"/>
        </a:spcBef>
        <a:spcAft>
          <a:spcPct val="0"/>
        </a:spcAft>
        <a:buFont typeface="Arial" pitchFamily="34" charset="0"/>
        <a:buChar char="~"/>
        <a:defRPr sz="1600">
          <a:solidFill>
            <a:schemeClr val="tx1"/>
          </a:solidFill>
          <a:latin typeface="微软雅黑" pitchFamily="34" charset="-122"/>
          <a:ea typeface="微软雅黑" pitchFamily="34" charset="-122"/>
          <a:cs typeface="+mn-cs"/>
        </a:defRPr>
      </a:lvl5pPr>
      <a:lvl6pPr marL="2512463" indent="-228407"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275" indent="-228407"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086" indent="-228407"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897" indent="-228407"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624" rtl="0" eaLnBrk="1" latinLnBrk="0" hangingPunct="1">
        <a:defRPr sz="1700" kern="1200">
          <a:solidFill>
            <a:schemeClr val="tx1"/>
          </a:solidFill>
          <a:latin typeface="+mn-lt"/>
          <a:ea typeface="+mn-ea"/>
          <a:cs typeface="+mn-cs"/>
        </a:defRPr>
      </a:lvl1pPr>
      <a:lvl2pPr marL="456816" algn="l" defTabSz="913624" rtl="0" eaLnBrk="1" latinLnBrk="0" hangingPunct="1">
        <a:defRPr sz="1700" kern="1200">
          <a:solidFill>
            <a:schemeClr val="tx1"/>
          </a:solidFill>
          <a:latin typeface="+mn-lt"/>
          <a:ea typeface="+mn-ea"/>
          <a:cs typeface="+mn-cs"/>
        </a:defRPr>
      </a:lvl2pPr>
      <a:lvl3pPr marL="913624" algn="l" defTabSz="913624" rtl="0" eaLnBrk="1" latinLnBrk="0" hangingPunct="1">
        <a:defRPr sz="1700" kern="1200">
          <a:solidFill>
            <a:schemeClr val="tx1"/>
          </a:solidFill>
          <a:latin typeface="+mn-lt"/>
          <a:ea typeface="+mn-ea"/>
          <a:cs typeface="+mn-cs"/>
        </a:defRPr>
      </a:lvl3pPr>
      <a:lvl4pPr marL="1370435" algn="l" defTabSz="913624" rtl="0" eaLnBrk="1" latinLnBrk="0" hangingPunct="1">
        <a:defRPr sz="1700" kern="1200">
          <a:solidFill>
            <a:schemeClr val="tx1"/>
          </a:solidFill>
          <a:latin typeface="+mn-lt"/>
          <a:ea typeface="+mn-ea"/>
          <a:cs typeface="+mn-cs"/>
        </a:defRPr>
      </a:lvl4pPr>
      <a:lvl5pPr marL="1827244" algn="l" defTabSz="913624" rtl="0" eaLnBrk="1" latinLnBrk="0" hangingPunct="1">
        <a:defRPr sz="1700" kern="1200">
          <a:solidFill>
            <a:schemeClr val="tx1"/>
          </a:solidFill>
          <a:latin typeface="+mn-lt"/>
          <a:ea typeface="+mn-ea"/>
          <a:cs typeface="+mn-cs"/>
        </a:defRPr>
      </a:lvl5pPr>
      <a:lvl6pPr marL="2284056" algn="l" defTabSz="913624" rtl="0" eaLnBrk="1" latinLnBrk="0" hangingPunct="1">
        <a:defRPr sz="1700" kern="1200">
          <a:solidFill>
            <a:schemeClr val="tx1"/>
          </a:solidFill>
          <a:latin typeface="+mn-lt"/>
          <a:ea typeface="+mn-ea"/>
          <a:cs typeface="+mn-cs"/>
        </a:defRPr>
      </a:lvl6pPr>
      <a:lvl7pPr marL="2740871" algn="l" defTabSz="913624" rtl="0" eaLnBrk="1" latinLnBrk="0" hangingPunct="1">
        <a:defRPr sz="1700" kern="1200">
          <a:solidFill>
            <a:schemeClr val="tx1"/>
          </a:solidFill>
          <a:latin typeface="+mn-lt"/>
          <a:ea typeface="+mn-ea"/>
          <a:cs typeface="+mn-cs"/>
        </a:defRPr>
      </a:lvl7pPr>
      <a:lvl8pPr marL="3197680" algn="l" defTabSz="913624" rtl="0" eaLnBrk="1" latinLnBrk="0" hangingPunct="1">
        <a:defRPr sz="1700" kern="1200">
          <a:solidFill>
            <a:schemeClr val="tx1"/>
          </a:solidFill>
          <a:latin typeface="+mn-lt"/>
          <a:ea typeface="+mn-ea"/>
          <a:cs typeface="+mn-cs"/>
        </a:defRPr>
      </a:lvl8pPr>
      <a:lvl9pPr marL="3654489" algn="l" defTabSz="913624" rtl="0" eaLnBrk="1" latinLnBrk="0" hangingPunct="1">
        <a:defRPr sz="17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782" y="223755"/>
            <a:ext cx="8680096" cy="571500"/>
          </a:xfrm>
          <a:prstGeom prst="rect">
            <a:avLst/>
          </a:prstGeom>
        </p:spPr>
        <p:txBody>
          <a:bodyPr vert="horz" lIns="121866" tIns="60936" rIns="121866" bIns="60936" rtlCol="0" anchor="b" anchorCtr="0">
            <a:noAutofit/>
          </a:bodyPr>
          <a:lstStyle/>
          <a:p>
            <a:r>
              <a:rPr lang="en-US"/>
              <a:t>Click to edit Master title style</a:t>
            </a:r>
            <a:endParaRPr/>
          </a:p>
        </p:txBody>
      </p:sp>
      <p:sp>
        <p:nvSpPr>
          <p:cNvPr id="3" name="Text Placeholder 2"/>
          <p:cNvSpPr>
            <a:spLocks noGrp="1"/>
          </p:cNvSpPr>
          <p:nvPr>
            <p:ph type="body" idx="1"/>
          </p:nvPr>
        </p:nvSpPr>
        <p:spPr>
          <a:xfrm>
            <a:off x="609791" y="882266"/>
            <a:ext cx="11077285" cy="5243919"/>
          </a:xfrm>
          <a:prstGeom prst="rect">
            <a:avLst/>
          </a:prstGeom>
        </p:spPr>
        <p:txBody>
          <a:bodyPr vert="horz" lIns="121866" tIns="60936" rIns="121866" bIns="6093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2"/>
          </p:nvPr>
        </p:nvSpPr>
        <p:spPr>
          <a:xfrm>
            <a:off x="9600711" y="6356372"/>
            <a:ext cx="2337409" cy="365125"/>
          </a:xfrm>
          <a:prstGeom prst="rect">
            <a:avLst/>
          </a:prstGeom>
        </p:spPr>
        <p:txBody>
          <a:bodyPr vert="horz" lIns="121866" tIns="60936" rIns="121866" bIns="60936" rtlCol="0" anchor="ctr"/>
          <a:lstStyle>
            <a:lvl1pPr algn="r" defTabSz="609332" fontAlgn="auto">
              <a:spcBef>
                <a:spcPts val="0"/>
              </a:spcBef>
              <a:spcAft>
                <a:spcPts val="0"/>
              </a:spcAft>
              <a:buClrTx/>
              <a:buFontTx/>
              <a:buNone/>
              <a:defRPr sz="1500" b="1">
                <a:solidFill>
                  <a:schemeClr val="tx2">
                    <a:lumMod val="60000"/>
                    <a:lumOff val="40000"/>
                  </a:schemeClr>
                </a:solidFill>
              </a:defRPr>
            </a:lvl1pPr>
          </a:lstStyle>
          <a:p>
            <a:r>
              <a:rPr lang="en-US" dirty="0">
                <a:solidFill>
                  <a:srgbClr val="333333">
                    <a:lumMod val="60000"/>
                    <a:lumOff val="40000"/>
                  </a:srgbClr>
                </a:solidFill>
                <a:latin typeface="Calibri"/>
                <a:ea typeface="+mn-ea"/>
              </a:rPr>
              <a:t>‹#›</a:t>
            </a:r>
          </a:p>
        </p:txBody>
      </p:sp>
      <p:sp>
        <p:nvSpPr>
          <p:cNvPr id="5" name="Footer Placeholder 4"/>
          <p:cNvSpPr>
            <a:spLocks noGrp="1"/>
          </p:cNvSpPr>
          <p:nvPr>
            <p:ph type="ftr" sz="quarter" idx="3"/>
          </p:nvPr>
        </p:nvSpPr>
        <p:spPr>
          <a:xfrm>
            <a:off x="233144" y="6356372"/>
            <a:ext cx="8011552" cy="365125"/>
          </a:xfrm>
          <a:prstGeom prst="rect">
            <a:avLst/>
          </a:prstGeom>
        </p:spPr>
        <p:txBody>
          <a:bodyPr vert="horz" lIns="121866" tIns="60936" rIns="121866" bIns="60936" rtlCol="0" anchor="ctr"/>
          <a:lstStyle>
            <a:lvl1pPr algn="l" defTabSz="609332" fontAlgn="auto">
              <a:spcBef>
                <a:spcPts val="0"/>
              </a:spcBef>
              <a:spcAft>
                <a:spcPts val="0"/>
              </a:spcAft>
              <a:buClrTx/>
              <a:buFontTx/>
              <a:buNone/>
              <a:defRPr sz="1500" b="1">
                <a:solidFill>
                  <a:schemeClr val="tx2">
                    <a:lumMod val="60000"/>
                    <a:lumOff val="40000"/>
                  </a:schemeClr>
                </a:solidFill>
              </a:defRPr>
            </a:lvl1pPr>
          </a:lstStyle>
          <a:p>
            <a:endParaRPr lang="en-US" dirty="0">
              <a:solidFill>
                <a:srgbClr val="333333">
                  <a:lumMod val="60000"/>
                  <a:lumOff val="40000"/>
                </a:srgbClr>
              </a:solidFill>
              <a:latin typeface="Calibri"/>
              <a:ea typeface="+mn-ea"/>
            </a:endParaRPr>
          </a:p>
        </p:txBody>
      </p:sp>
    </p:spTree>
    <p:extLst>
      <p:ext uri="{BB962C8B-B14F-4D97-AF65-F5344CB8AC3E}">
        <p14:creationId xmlns:p14="http://schemas.microsoft.com/office/powerpoint/2010/main" val="1466855970"/>
      </p:ext>
    </p:extLst>
  </p:cSld>
  <p:clrMap bg1="lt1" tx1="dk1" bg2="lt2" tx2="dk2" accent1="accent1" accent2="accent2" accent3="accent3" accent4="accent4" accent5="accent5" accent6="accent6" hlink="hlink" folHlink="folHlink"/>
  <p:sldLayoutIdLst>
    <p:sldLayoutId id="2147483947" r:id="rId1"/>
    <p:sldLayoutId id="2147483948" r:id="rId2"/>
    <p:sldLayoutId id="2147483949" r:id="rId3"/>
    <p:sldLayoutId id="2147483950" r:id="rId4"/>
    <p:sldLayoutId id="2147483951" r:id="rId5"/>
    <p:sldLayoutId id="2147483952" r:id="rId6"/>
    <p:sldLayoutId id="2147483953" r:id="rId7"/>
    <p:sldLayoutId id="2147483954" r:id="rId8"/>
    <p:sldLayoutId id="2147483955" r:id="rId9"/>
    <p:sldLayoutId id="2147483956" r:id="rId10"/>
    <p:sldLayoutId id="2147483957" r:id="rId11"/>
    <p:sldLayoutId id="2147483958" r:id="rId12"/>
    <p:sldLayoutId id="2147483959" r:id="rId13"/>
    <p:sldLayoutId id="2147483960" r:id="rId14"/>
    <p:sldLayoutId id="2147483961" r:id="rId15"/>
    <p:sldLayoutId id="2147483962" r:id="rId16"/>
    <p:sldLayoutId id="2147483963" r:id="rId17"/>
    <p:sldLayoutId id="2147483964" r:id="rId18"/>
    <p:sldLayoutId id="2147483965" r:id="rId19"/>
    <p:sldLayoutId id="2147483966" r:id="rId20"/>
    <p:sldLayoutId id="2147483967" r:id="rId21"/>
    <p:sldLayoutId id="2147483968" r:id="rId22"/>
    <p:sldLayoutId id="2147483969" r:id="rId23"/>
  </p:sldLayoutIdLst>
  <p:hf hdr="0" ftr="0" dt="0"/>
  <p:txStyles>
    <p:titleStyle>
      <a:lvl1pPr algn="l" defTabSz="1218662" rtl="0" eaLnBrk="1" latinLnBrk="0" hangingPunct="1">
        <a:spcBef>
          <a:spcPct val="0"/>
        </a:spcBef>
        <a:buNone/>
        <a:defRPr sz="4800" kern="1200">
          <a:solidFill>
            <a:schemeClr val="accent1"/>
          </a:solidFill>
          <a:latin typeface="+mj-lt"/>
          <a:ea typeface="+mj-ea"/>
          <a:cs typeface="+mj-cs"/>
        </a:defRPr>
      </a:lvl1pPr>
    </p:titleStyle>
    <p:bodyStyle>
      <a:lvl1pPr marL="304663" indent="-304663" algn="l" defTabSz="1218662" rtl="0" eaLnBrk="1" latinLnBrk="0" hangingPunct="1">
        <a:spcBef>
          <a:spcPts val="2400"/>
        </a:spcBef>
        <a:buClr>
          <a:schemeClr val="accent1"/>
        </a:buClr>
        <a:buSzPct val="100000"/>
        <a:buFont typeface="Wingdings 2" pitchFamily="18" charset="2"/>
        <a:buChar char="¡"/>
        <a:defRPr sz="2700" kern="1200">
          <a:solidFill>
            <a:schemeClr val="tx2"/>
          </a:solidFill>
          <a:latin typeface="+mn-lt"/>
          <a:ea typeface="+mn-ea"/>
          <a:cs typeface="+mn-cs"/>
        </a:defRPr>
      </a:lvl1pPr>
      <a:lvl2pPr marL="609332" indent="-304663" algn="l" defTabSz="1218662" rtl="0" eaLnBrk="1" latinLnBrk="0" hangingPunct="1">
        <a:spcBef>
          <a:spcPts val="800"/>
        </a:spcBef>
        <a:buClr>
          <a:schemeClr val="accent1">
            <a:lumMod val="50000"/>
          </a:schemeClr>
        </a:buClr>
        <a:buSzPct val="100000"/>
        <a:buFont typeface="Wingdings 2" pitchFamily="18" charset="2"/>
        <a:buChar char="¡"/>
        <a:defRPr sz="2400" kern="1200">
          <a:solidFill>
            <a:schemeClr val="tx2"/>
          </a:solidFill>
          <a:latin typeface="+mn-lt"/>
          <a:ea typeface="+mn-ea"/>
          <a:cs typeface="+mn-cs"/>
        </a:defRPr>
      </a:lvl2pPr>
      <a:lvl3pPr marL="913997" indent="-304663" algn="l" defTabSz="1218662" rtl="0" eaLnBrk="1" latinLnBrk="0" hangingPunct="1">
        <a:spcBef>
          <a:spcPts val="800"/>
        </a:spcBef>
        <a:buClr>
          <a:schemeClr val="accent1"/>
        </a:buClr>
        <a:buSzPct val="100000"/>
        <a:buFont typeface="Wingdings 2" pitchFamily="18" charset="2"/>
        <a:buChar char="¡"/>
        <a:defRPr sz="2400" kern="1200">
          <a:solidFill>
            <a:schemeClr val="tx2"/>
          </a:solidFill>
          <a:latin typeface="+mn-lt"/>
          <a:ea typeface="+mn-ea"/>
          <a:cs typeface="+mn-cs"/>
        </a:defRPr>
      </a:lvl3pPr>
      <a:lvl4pPr marL="1218662" indent="-304663" algn="l" defTabSz="1218662" rtl="0" eaLnBrk="1" latinLnBrk="0" hangingPunct="1">
        <a:spcBef>
          <a:spcPts val="800"/>
        </a:spcBef>
        <a:buClr>
          <a:schemeClr val="accent1">
            <a:lumMod val="50000"/>
          </a:schemeClr>
        </a:buClr>
        <a:buSzPct val="100000"/>
        <a:buFont typeface="Wingdings 2" pitchFamily="18" charset="2"/>
        <a:buChar char="¡"/>
        <a:defRPr sz="2400" kern="1200">
          <a:solidFill>
            <a:schemeClr val="tx2"/>
          </a:solidFill>
          <a:latin typeface="+mn-lt"/>
          <a:ea typeface="+mn-ea"/>
          <a:cs typeface="+mn-cs"/>
        </a:defRPr>
      </a:lvl4pPr>
      <a:lvl5pPr marL="1523326" indent="-304663" algn="l" defTabSz="1218662" rtl="0" eaLnBrk="1" latinLnBrk="0" hangingPunct="1">
        <a:spcBef>
          <a:spcPts val="800"/>
        </a:spcBef>
        <a:buClr>
          <a:schemeClr val="accent1"/>
        </a:buClr>
        <a:buSzPct val="100000"/>
        <a:buFont typeface="Wingdings 2" pitchFamily="18" charset="2"/>
        <a:buChar char="¡"/>
        <a:defRPr sz="2400" kern="1200">
          <a:solidFill>
            <a:schemeClr val="tx2"/>
          </a:solidFill>
          <a:latin typeface="+mn-lt"/>
          <a:ea typeface="+mn-ea"/>
          <a:cs typeface="+mn-cs"/>
        </a:defRPr>
      </a:lvl5pPr>
      <a:lvl6pPr marL="1836456" indent="-304663" algn="l" defTabSz="1218662" rtl="0" eaLnBrk="1" latinLnBrk="0" hangingPunct="1">
        <a:spcBef>
          <a:spcPct val="20000"/>
        </a:spcBef>
        <a:buClr>
          <a:schemeClr val="accent1">
            <a:lumMod val="50000"/>
          </a:schemeClr>
        </a:buClr>
        <a:buFont typeface="Wingdings 2" pitchFamily="18" charset="2"/>
        <a:buChar char=""/>
        <a:defRPr lang="en-US" sz="2400" kern="1200" dirty="0" smtClean="0">
          <a:solidFill>
            <a:schemeClr val="tx2"/>
          </a:solidFill>
          <a:latin typeface="+mn-lt"/>
          <a:ea typeface="+mn-ea"/>
          <a:cs typeface="+mn-cs"/>
        </a:defRPr>
      </a:lvl6pPr>
      <a:lvl7pPr marL="2136890" indent="-304663" algn="l" defTabSz="1218662" rtl="0" eaLnBrk="1" latinLnBrk="0" hangingPunct="1">
        <a:spcBef>
          <a:spcPct val="20000"/>
        </a:spcBef>
        <a:buClr>
          <a:schemeClr val="accent1"/>
        </a:buClr>
        <a:buFont typeface="Wingdings 2" pitchFamily="18" charset="2"/>
        <a:buChar char=""/>
        <a:defRPr lang="en-US" sz="2400" kern="1200" dirty="0" smtClean="0">
          <a:solidFill>
            <a:schemeClr val="tx2"/>
          </a:solidFill>
          <a:latin typeface="+mn-lt"/>
          <a:ea typeface="+mn-ea"/>
          <a:cs typeface="+mn-cs"/>
        </a:defRPr>
      </a:lvl7pPr>
      <a:lvl8pPr marL="2439438" indent="-304663" algn="l" defTabSz="1218662" rtl="0" eaLnBrk="1" latinLnBrk="0" hangingPunct="1">
        <a:spcBef>
          <a:spcPct val="20000"/>
        </a:spcBef>
        <a:buClr>
          <a:schemeClr val="accent1">
            <a:lumMod val="50000"/>
          </a:schemeClr>
        </a:buClr>
        <a:buFont typeface="Wingdings 2" pitchFamily="18" charset="2"/>
        <a:buChar char=""/>
        <a:defRPr lang="en-US" sz="2400" kern="1200" dirty="0" smtClean="0">
          <a:solidFill>
            <a:schemeClr val="tx2"/>
          </a:solidFill>
          <a:latin typeface="+mn-lt"/>
          <a:ea typeface="+mn-ea"/>
          <a:cs typeface="+mn-cs"/>
        </a:defRPr>
      </a:lvl8pPr>
      <a:lvl9pPr marL="2741991" indent="-304663" algn="l" defTabSz="1218662" rtl="0" eaLnBrk="1" latinLnBrk="0" hangingPunct="1">
        <a:spcBef>
          <a:spcPct val="20000"/>
        </a:spcBef>
        <a:buClr>
          <a:schemeClr val="accent1"/>
        </a:buClr>
        <a:buFont typeface="Wingdings 2" pitchFamily="18" charset="2"/>
        <a:buChar char=""/>
        <a:defRPr lang="en-US" sz="2400" kern="1200" dirty="0">
          <a:solidFill>
            <a:schemeClr val="tx2"/>
          </a:solidFill>
          <a:latin typeface="+mn-lt"/>
          <a:ea typeface="+mn-ea"/>
          <a:cs typeface="+mn-cs"/>
        </a:defRPr>
      </a:lvl9pPr>
    </p:bodyStyle>
    <p:otherStyle>
      <a:defPPr>
        <a:defRPr/>
      </a:defPPr>
      <a:lvl1pPr marL="0" algn="l" defTabSz="1218662" rtl="0" eaLnBrk="1" latinLnBrk="0" hangingPunct="1">
        <a:defRPr sz="2400" kern="1200">
          <a:solidFill>
            <a:schemeClr val="tx1"/>
          </a:solidFill>
          <a:latin typeface="+mn-lt"/>
          <a:ea typeface="+mn-ea"/>
          <a:cs typeface="+mn-cs"/>
        </a:defRPr>
      </a:lvl1pPr>
      <a:lvl2pPr marL="609332" algn="l" defTabSz="1218662" rtl="0" eaLnBrk="1" latinLnBrk="0" hangingPunct="1">
        <a:defRPr sz="2400" kern="1200">
          <a:solidFill>
            <a:schemeClr val="tx1"/>
          </a:solidFill>
          <a:latin typeface="+mn-lt"/>
          <a:ea typeface="+mn-ea"/>
          <a:cs typeface="+mn-cs"/>
        </a:defRPr>
      </a:lvl2pPr>
      <a:lvl3pPr marL="1218662" algn="l" defTabSz="1218662" rtl="0" eaLnBrk="1" latinLnBrk="0" hangingPunct="1">
        <a:defRPr sz="2400" kern="1200">
          <a:solidFill>
            <a:schemeClr val="tx1"/>
          </a:solidFill>
          <a:latin typeface="+mn-lt"/>
          <a:ea typeface="+mn-ea"/>
          <a:cs typeface="+mn-cs"/>
        </a:defRPr>
      </a:lvl3pPr>
      <a:lvl4pPr marL="1827994" algn="l" defTabSz="1218662" rtl="0" eaLnBrk="1" latinLnBrk="0" hangingPunct="1">
        <a:defRPr sz="2400" kern="1200">
          <a:solidFill>
            <a:schemeClr val="tx1"/>
          </a:solidFill>
          <a:latin typeface="+mn-lt"/>
          <a:ea typeface="+mn-ea"/>
          <a:cs typeface="+mn-cs"/>
        </a:defRPr>
      </a:lvl4pPr>
      <a:lvl5pPr marL="2437323" algn="l" defTabSz="1218662" rtl="0" eaLnBrk="1" latinLnBrk="0" hangingPunct="1">
        <a:defRPr sz="2400" kern="1200">
          <a:solidFill>
            <a:schemeClr val="tx1"/>
          </a:solidFill>
          <a:latin typeface="+mn-lt"/>
          <a:ea typeface="+mn-ea"/>
          <a:cs typeface="+mn-cs"/>
        </a:defRPr>
      </a:lvl5pPr>
      <a:lvl6pPr marL="3046653" algn="l" defTabSz="1218662" rtl="0" eaLnBrk="1" latinLnBrk="0" hangingPunct="1">
        <a:defRPr sz="2400" kern="1200">
          <a:solidFill>
            <a:schemeClr val="tx1"/>
          </a:solidFill>
          <a:latin typeface="+mn-lt"/>
          <a:ea typeface="+mn-ea"/>
          <a:cs typeface="+mn-cs"/>
        </a:defRPr>
      </a:lvl6pPr>
      <a:lvl7pPr marL="3655984" algn="l" defTabSz="1218662" rtl="0" eaLnBrk="1" latinLnBrk="0" hangingPunct="1">
        <a:defRPr sz="2400" kern="1200">
          <a:solidFill>
            <a:schemeClr val="tx1"/>
          </a:solidFill>
          <a:latin typeface="+mn-lt"/>
          <a:ea typeface="+mn-ea"/>
          <a:cs typeface="+mn-cs"/>
        </a:defRPr>
      </a:lvl7pPr>
      <a:lvl8pPr marL="4265316" algn="l" defTabSz="1218662" rtl="0" eaLnBrk="1" latinLnBrk="0" hangingPunct="1">
        <a:defRPr sz="2400" kern="1200">
          <a:solidFill>
            <a:schemeClr val="tx1"/>
          </a:solidFill>
          <a:latin typeface="+mn-lt"/>
          <a:ea typeface="+mn-ea"/>
          <a:cs typeface="+mn-cs"/>
        </a:defRPr>
      </a:lvl8pPr>
      <a:lvl9pPr marL="4874647" algn="l" defTabSz="1218662" rtl="0" eaLnBrk="1" latinLnBrk="0" hangingPunct="1">
        <a:defRPr sz="24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 y="6224609"/>
            <a:ext cx="12203644"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Text Box 8"/>
          <p:cNvSpPr txBox="1">
            <a:spLocks noChangeArrowheads="1"/>
          </p:cNvSpPr>
          <p:nvPr/>
        </p:nvSpPr>
        <p:spPr bwMode="auto">
          <a:xfrm>
            <a:off x="1007797" y="6451601"/>
            <a:ext cx="2532996" cy="184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8011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200" b="0">
                <a:solidFill>
                  <a:srgbClr val="000000"/>
                </a:solidFill>
                <a:latin typeface="FrutigerNext LT Bold" pitchFamily="34" charset="0"/>
                <a:ea typeface="MS PGothic" pitchFamily="34" charset="-128"/>
              </a:rPr>
              <a:t>HUAWEI TECHNOLOGIES CO., LTD.</a:t>
            </a:r>
          </a:p>
        </p:txBody>
      </p:sp>
      <p:pic>
        <p:nvPicPr>
          <p:cNvPr id="10244" name="Picture 9" descr="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014444" y="6386534"/>
            <a:ext cx="1748822"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13"/>
          <p:cNvSpPr>
            <a:spLocks noGrp="1" noChangeArrowheads="1"/>
          </p:cNvSpPr>
          <p:nvPr>
            <p:ph type="title"/>
          </p:nvPr>
        </p:nvSpPr>
        <p:spPr bwMode="auto">
          <a:xfrm>
            <a:off x="1007796" y="325459"/>
            <a:ext cx="10179584"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0064" rIns="80129" bIns="40064" numCol="1" anchor="ctr" anchorCtr="0" compatLnSpc="1">
            <a:prstTxWarp prst="textNoShape">
              <a:avLst/>
            </a:prstTxWarp>
          </a:bodyPr>
          <a:lstStyle/>
          <a:p>
            <a:pPr lvl="0"/>
            <a:r>
              <a:rPr lang="zh-CN" altLang="en-US" dirty="0"/>
              <a:t>单击此处编辑母版标题样式</a:t>
            </a:r>
          </a:p>
        </p:txBody>
      </p:sp>
      <p:sp>
        <p:nvSpPr>
          <p:cNvPr id="10248" name="Rectangle 68"/>
          <p:cNvSpPr>
            <a:spLocks noGrp="1" noChangeArrowheads="1"/>
          </p:cNvSpPr>
          <p:nvPr>
            <p:ph type="body" idx="1"/>
          </p:nvPr>
        </p:nvSpPr>
        <p:spPr bwMode="auto">
          <a:xfrm>
            <a:off x="1007796" y="1628781"/>
            <a:ext cx="10179584"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142" tIns="40070" rIns="80142" bIns="4007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249" name="Rectangle 15"/>
          <p:cNvSpPr>
            <a:spLocks noChangeArrowheads="1"/>
          </p:cNvSpPr>
          <p:nvPr/>
        </p:nvSpPr>
        <p:spPr bwMode="auto">
          <a:xfrm>
            <a:off x="-2604165" y="692150"/>
            <a:ext cx="2460207" cy="5500688"/>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英文标题</a:t>
            </a:r>
            <a:r>
              <a:rPr lang="en-US" altLang="zh-CN" sz="1100" b="0">
                <a:solidFill>
                  <a:srgbClr val="FFFFFF"/>
                </a:solidFill>
                <a:latin typeface="Calibri" pitchFamily="34" charset="0"/>
              </a:rPr>
              <a:t>:32-35pt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 R153 G0 B0</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内部使用字体 </a:t>
            </a:r>
            <a:r>
              <a:rPr lang="en-US" altLang="zh-CN" sz="1100" b="0">
                <a:solidFill>
                  <a:srgbClr val="FFFFFF"/>
                </a:solidFill>
                <a:latin typeface="Calibri" pitchFamily="34" charset="0"/>
              </a:rPr>
              <a:t>:</a:t>
            </a:r>
          </a:p>
          <a:p>
            <a:pPr marL="342900" indent="-342900" algn="r" eaLnBrk="0" hangingPunct="0">
              <a:lnSpc>
                <a:spcPct val="125000"/>
              </a:lnSpc>
              <a:spcBef>
                <a:spcPct val="20000"/>
              </a:spcBef>
              <a:buClrTx/>
              <a:buFont typeface="Arial" pitchFamily="34" charset="0"/>
              <a:buNone/>
            </a:pPr>
            <a:r>
              <a:rPr lang="en-US" altLang="zh-CN" sz="1100" b="0">
                <a:solidFill>
                  <a:srgbClr val="FFFFFF"/>
                </a:solidFill>
                <a:latin typeface="Calibri" pitchFamily="34" charset="0"/>
              </a:rPr>
              <a:t>FrutigerNext LT Medium</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外部使用字体 </a:t>
            </a:r>
            <a:r>
              <a:rPr lang="en-US" altLang="zh-CN" sz="1100" b="0">
                <a:solidFill>
                  <a:srgbClr val="FFFFFF"/>
                </a:solidFill>
                <a:latin typeface="Calibri" pitchFamily="34" charset="0"/>
              </a:rPr>
              <a:t>: Arial</a:t>
            </a:r>
          </a:p>
          <a:p>
            <a:pPr marL="342900" indent="-342900" algn="r" eaLnBrk="0" hangingPunct="0">
              <a:lnSpc>
                <a:spcPct val="75000"/>
              </a:lnSpc>
              <a:spcBef>
                <a:spcPct val="20000"/>
              </a:spcBef>
              <a:buClrTx/>
              <a:buFont typeface="Arial" pitchFamily="34" charset="0"/>
              <a:buNone/>
            </a:pPr>
            <a:endParaRPr lang="en-US" altLang="zh-CN"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中文标题</a:t>
            </a:r>
            <a:r>
              <a:rPr lang="en-US" altLang="zh-CN" sz="1100" b="0">
                <a:solidFill>
                  <a:srgbClr val="FFFFFF"/>
                </a:solidFill>
                <a:latin typeface="Calibri" pitchFamily="34" charset="0"/>
              </a:rPr>
              <a:t>:30-32pt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 R153 G0 B0</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字体</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黑体</a:t>
            </a: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英文正文</a:t>
            </a:r>
            <a:r>
              <a:rPr lang="en-US" altLang="zh-CN" sz="1100" b="0">
                <a:solidFill>
                  <a:srgbClr val="FFFFFF"/>
                </a:solidFill>
                <a:latin typeface="Calibri" pitchFamily="34" charset="0"/>
              </a:rPr>
              <a:t>:20-22pt</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子目录 </a:t>
            </a:r>
            <a:r>
              <a:rPr lang="en-US" altLang="zh-CN" sz="1100" b="0">
                <a:solidFill>
                  <a:srgbClr val="FFFFFF"/>
                </a:solidFill>
                <a:latin typeface="Calibri" pitchFamily="34" charset="0"/>
              </a:rPr>
              <a:t>(2-5</a:t>
            </a:r>
            <a:r>
              <a:rPr lang="zh-CN" altLang="en-US" sz="1100" b="0">
                <a:solidFill>
                  <a:srgbClr val="FFFFFF"/>
                </a:solidFill>
                <a:latin typeface="Calibri" pitchFamily="34" charset="0"/>
              </a:rPr>
              <a:t>级</a:t>
            </a:r>
            <a:r>
              <a:rPr lang="en-US" altLang="zh-CN" sz="1100" b="0">
                <a:solidFill>
                  <a:srgbClr val="FFFFFF"/>
                </a:solidFill>
                <a:latin typeface="Calibri" pitchFamily="34" charset="0"/>
              </a:rPr>
              <a:t>) :18pt  </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黑色</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内部使用字体 </a:t>
            </a:r>
            <a:r>
              <a:rPr lang="en-US" altLang="zh-CN" sz="1100" b="0">
                <a:solidFill>
                  <a:srgbClr val="FFFFFF"/>
                </a:solidFill>
                <a:latin typeface="Calibri" pitchFamily="34" charset="0"/>
              </a:rPr>
              <a:t>:</a:t>
            </a:r>
          </a:p>
          <a:p>
            <a:pPr marL="342900" indent="-342900" algn="r" eaLnBrk="0" hangingPunct="0">
              <a:lnSpc>
                <a:spcPct val="125000"/>
              </a:lnSpc>
              <a:spcBef>
                <a:spcPct val="20000"/>
              </a:spcBef>
              <a:buClrTx/>
              <a:buFont typeface="Arial" pitchFamily="34" charset="0"/>
              <a:buNone/>
            </a:pPr>
            <a:r>
              <a:rPr lang="en-US" altLang="zh-CN" sz="1100" b="0">
                <a:solidFill>
                  <a:srgbClr val="FFFFFF"/>
                </a:solidFill>
                <a:latin typeface="Calibri" pitchFamily="34" charset="0"/>
              </a:rPr>
              <a:t>FrutigerNext LT Regular</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外部使用字体 </a:t>
            </a:r>
            <a:r>
              <a:rPr lang="en-US" altLang="zh-CN" sz="1100" b="0">
                <a:solidFill>
                  <a:srgbClr val="FFFFFF"/>
                </a:solidFill>
                <a:latin typeface="Calibri" pitchFamily="34" charset="0"/>
              </a:rPr>
              <a:t>: Arial</a:t>
            </a:r>
          </a:p>
          <a:p>
            <a:pPr marL="342900" indent="-342900" algn="r" eaLnBrk="0" hangingPunct="0">
              <a:lnSpc>
                <a:spcPct val="75000"/>
              </a:lnSpc>
              <a:spcBef>
                <a:spcPct val="20000"/>
              </a:spcBef>
              <a:buClrTx/>
              <a:buFont typeface="Arial" pitchFamily="34" charset="0"/>
              <a:buNone/>
            </a:pPr>
            <a:endParaRPr lang="en-US" altLang="zh-CN"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中文正文</a:t>
            </a:r>
            <a:r>
              <a:rPr lang="en-US" altLang="zh-CN" sz="1100" b="0">
                <a:solidFill>
                  <a:srgbClr val="FFFFFF"/>
                </a:solidFill>
                <a:latin typeface="Calibri" pitchFamily="34" charset="0"/>
              </a:rPr>
              <a:t>:18-20pt</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子目录</a:t>
            </a:r>
            <a:r>
              <a:rPr lang="en-US" altLang="zh-CN" sz="1100" b="0">
                <a:solidFill>
                  <a:srgbClr val="FFFFFF"/>
                </a:solidFill>
                <a:latin typeface="Calibri" pitchFamily="34" charset="0"/>
              </a:rPr>
              <a:t>(2-5</a:t>
            </a:r>
            <a:r>
              <a:rPr lang="zh-CN" altLang="en-US" sz="1100" b="0">
                <a:solidFill>
                  <a:srgbClr val="FFFFFF"/>
                </a:solidFill>
                <a:latin typeface="Calibri" pitchFamily="34" charset="0"/>
              </a:rPr>
              <a:t>级</a:t>
            </a:r>
            <a:r>
              <a:rPr lang="en-US" altLang="zh-CN" sz="1100" b="0">
                <a:solidFill>
                  <a:srgbClr val="FFFFFF"/>
                </a:solidFill>
                <a:latin typeface="Calibri" pitchFamily="34" charset="0"/>
              </a:rPr>
              <a:t>):18pt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黑色</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字体</a:t>
            </a:r>
            <a:r>
              <a:rPr lang="en-US" altLang="zh-CN" sz="1100" b="0">
                <a:solidFill>
                  <a:srgbClr val="FFFFFF"/>
                </a:solidFill>
                <a:latin typeface="Calibri" pitchFamily="34" charset="0"/>
              </a:rPr>
              <a:t>:</a:t>
            </a:r>
            <a:r>
              <a:rPr lang="zh-CN" altLang="en-US" sz="1100" b="0">
                <a:solidFill>
                  <a:srgbClr val="FFFFFF"/>
                </a:solidFill>
                <a:latin typeface="Calibri" pitchFamily="34" charset="0"/>
              </a:rPr>
              <a:t>细黑体</a:t>
            </a:r>
            <a:r>
              <a:rPr lang="zh-CN" altLang="en-US" sz="1100">
                <a:solidFill>
                  <a:srgbClr val="FFFFFF"/>
                </a:solidFill>
                <a:latin typeface="Arial" pitchFamily="34" charset="0"/>
                <a:ea typeface="华文细黑" pitchFamily="2" charset="-122"/>
              </a:rPr>
              <a:t> </a:t>
            </a:r>
          </a:p>
        </p:txBody>
      </p:sp>
      <p:grpSp>
        <p:nvGrpSpPr>
          <p:cNvPr id="2" name="Group 16"/>
          <p:cNvGrpSpPr>
            <a:grpSpLocks/>
          </p:cNvGrpSpPr>
          <p:nvPr/>
        </p:nvGrpSpPr>
        <p:grpSpPr bwMode="auto">
          <a:xfrm>
            <a:off x="12436538" y="3511550"/>
            <a:ext cx="1225870" cy="3224212"/>
            <a:chOff x="5839" y="2251"/>
            <a:chExt cx="579" cy="2031"/>
          </a:xfrm>
        </p:grpSpPr>
        <p:sp>
          <p:nvSpPr>
            <p:cNvPr id="10253" name="Rectangle 17"/>
            <p:cNvSpPr>
              <a:spLocks noChangeArrowheads="1"/>
            </p:cNvSpPr>
            <p:nvPr userDrawn="1"/>
          </p:nvSpPr>
          <p:spPr bwMode="auto">
            <a:xfrm>
              <a:off x="5839" y="3143"/>
              <a:ext cx="579" cy="233"/>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5" tIns="45712" rIns="91425" bIns="45712" anchor="ctr">
              <a:spAutoFit/>
            </a:bodyPr>
            <a:lstStyle/>
            <a:p>
              <a:pPr>
                <a:buClrTx/>
                <a:buFontTx/>
                <a:buNone/>
              </a:pPr>
              <a:endParaRPr lang="zh-CN" altLang="en-US" b="0">
                <a:solidFill>
                  <a:srgbClr val="000000"/>
                </a:solidFill>
                <a:latin typeface="Calibri" pitchFamily="34" charset="0"/>
              </a:endParaRPr>
            </a:p>
          </p:txBody>
        </p:sp>
        <p:grpSp>
          <p:nvGrpSpPr>
            <p:cNvPr id="3" name="Group 18"/>
            <p:cNvGrpSpPr>
              <a:grpSpLocks/>
            </p:cNvGrpSpPr>
            <p:nvPr userDrawn="1"/>
          </p:nvGrpSpPr>
          <p:grpSpPr bwMode="auto">
            <a:xfrm>
              <a:off x="5893" y="2387"/>
              <a:ext cx="466" cy="115"/>
              <a:chOff x="5893" y="2387"/>
              <a:chExt cx="466" cy="115"/>
            </a:xfrm>
          </p:grpSpPr>
          <p:sp>
            <p:nvSpPr>
              <p:cNvPr id="10315" name="Rectangle 19"/>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6" name="Rectangle 20"/>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7" name="Rectangle 21"/>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8" name="Rectangle 22"/>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4" name="Group 23"/>
            <p:cNvGrpSpPr>
              <a:grpSpLocks/>
            </p:cNvGrpSpPr>
            <p:nvPr userDrawn="1"/>
          </p:nvGrpSpPr>
          <p:grpSpPr bwMode="auto">
            <a:xfrm>
              <a:off x="5893" y="2523"/>
              <a:ext cx="466" cy="115"/>
              <a:chOff x="5893" y="2523"/>
              <a:chExt cx="466" cy="115"/>
            </a:xfrm>
          </p:grpSpPr>
          <p:sp>
            <p:nvSpPr>
              <p:cNvPr id="10311" name="Rectangle 24"/>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2" name="Rectangle 25"/>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3" name="Rectangle 26"/>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4" name="Rectangle 27"/>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5" name="Group 28"/>
            <p:cNvGrpSpPr>
              <a:grpSpLocks/>
            </p:cNvGrpSpPr>
            <p:nvPr userDrawn="1"/>
          </p:nvGrpSpPr>
          <p:grpSpPr bwMode="auto">
            <a:xfrm>
              <a:off x="5893" y="2659"/>
              <a:ext cx="466" cy="115"/>
              <a:chOff x="5893" y="2659"/>
              <a:chExt cx="466" cy="115"/>
            </a:xfrm>
          </p:grpSpPr>
          <p:sp>
            <p:nvSpPr>
              <p:cNvPr id="10307" name="Rectangle 29"/>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8" name="Rectangle 30"/>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9" name="Rectangle 31"/>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0" name="Rectangle 32"/>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6" name="Group 33"/>
            <p:cNvGrpSpPr>
              <a:grpSpLocks/>
            </p:cNvGrpSpPr>
            <p:nvPr userDrawn="1"/>
          </p:nvGrpSpPr>
          <p:grpSpPr bwMode="auto">
            <a:xfrm>
              <a:off x="5893" y="2251"/>
              <a:ext cx="466" cy="119"/>
              <a:chOff x="5893" y="2251"/>
              <a:chExt cx="466" cy="119"/>
            </a:xfrm>
          </p:grpSpPr>
          <p:sp>
            <p:nvSpPr>
              <p:cNvPr id="10303" name="Rectangle 34"/>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4" name="Rectangle 35"/>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5" name="Rectangle 36"/>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6" name="Rectangle 37"/>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7" name="Group 38"/>
            <p:cNvGrpSpPr>
              <a:grpSpLocks/>
            </p:cNvGrpSpPr>
            <p:nvPr userDrawn="1"/>
          </p:nvGrpSpPr>
          <p:grpSpPr bwMode="auto">
            <a:xfrm>
              <a:off x="5893" y="2886"/>
              <a:ext cx="466" cy="115"/>
              <a:chOff x="5893" y="2886"/>
              <a:chExt cx="466" cy="115"/>
            </a:xfrm>
          </p:grpSpPr>
          <p:sp>
            <p:nvSpPr>
              <p:cNvPr id="10299" name="Rectangle 39"/>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0" name="Rectangle 40"/>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1" name="Rectangle 41"/>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2" name="Rectangle 42"/>
              <p:cNvSpPr>
                <a:spLocks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8" name="Group 43"/>
            <p:cNvGrpSpPr>
              <a:grpSpLocks/>
            </p:cNvGrpSpPr>
            <p:nvPr userDrawn="1"/>
          </p:nvGrpSpPr>
          <p:grpSpPr bwMode="auto">
            <a:xfrm>
              <a:off x="5893" y="3022"/>
              <a:ext cx="466" cy="115"/>
              <a:chOff x="5893" y="3022"/>
              <a:chExt cx="466" cy="115"/>
            </a:xfrm>
          </p:grpSpPr>
          <p:sp>
            <p:nvSpPr>
              <p:cNvPr id="10295" name="Rectangle 44"/>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6" name="Rectangle 45"/>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7" name="Rectangle 46"/>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8" name="Rectangle 47"/>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9" name="Group 48"/>
            <p:cNvGrpSpPr>
              <a:grpSpLocks/>
            </p:cNvGrpSpPr>
            <p:nvPr userDrawn="1"/>
          </p:nvGrpSpPr>
          <p:grpSpPr bwMode="auto">
            <a:xfrm>
              <a:off x="5893" y="3158"/>
              <a:ext cx="466" cy="115"/>
              <a:chOff x="5893" y="3158"/>
              <a:chExt cx="466" cy="115"/>
            </a:xfrm>
          </p:grpSpPr>
          <p:sp>
            <p:nvSpPr>
              <p:cNvPr id="10291" name="Rectangle 49"/>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2" name="Rectangle 50"/>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3" name="Rectangle 51"/>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4" name="Rectangle 52"/>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0" name="Group 53"/>
            <p:cNvGrpSpPr>
              <a:grpSpLocks/>
            </p:cNvGrpSpPr>
            <p:nvPr userDrawn="1"/>
          </p:nvGrpSpPr>
          <p:grpSpPr bwMode="auto">
            <a:xfrm>
              <a:off x="5893" y="3385"/>
              <a:ext cx="466" cy="115"/>
              <a:chOff x="5893" y="3385"/>
              <a:chExt cx="466" cy="115"/>
            </a:xfrm>
          </p:grpSpPr>
          <p:sp>
            <p:nvSpPr>
              <p:cNvPr id="10287" name="Rectangle 54"/>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8" name="Rectangle 55"/>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9" name="Rectangle 56"/>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0" name="Rectangle 57"/>
              <p:cNvSpPr>
                <a:spLocks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1" name="Group 58"/>
            <p:cNvGrpSpPr>
              <a:grpSpLocks/>
            </p:cNvGrpSpPr>
            <p:nvPr userDrawn="1"/>
          </p:nvGrpSpPr>
          <p:grpSpPr bwMode="auto">
            <a:xfrm>
              <a:off x="5893" y="3521"/>
              <a:ext cx="466" cy="115"/>
              <a:chOff x="5893" y="3521"/>
              <a:chExt cx="466" cy="115"/>
            </a:xfrm>
          </p:grpSpPr>
          <p:sp>
            <p:nvSpPr>
              <p:cNvPr id="10283" name="Rectangle 59"/>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4" name="Rectangle 60"/>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5" name="Rectangle 61"/>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6" name="Rectangle 62"/>
              <p:cNvSpPr>
                <a:spLocks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2" name="Group 63"/>
            <p:cNvGrpSpPr>
              <a:grpSpLocks/>
            </p:cNvGrpSpPr>
            <p:nvPr userDrawn="1"/>
          </p:nvGrpSpPr>
          <p:grpSpPr bwMode="auto">
            <a:xfrm>
              <a:off x="5893" y="3657"/>
              <a:ext cx="466" cy="115"/>
              <a:chOff x="5893" y="3657"/>
              <a:chExt cx="466" cy="115"/>
            </a:xfrm>
          </p:grpSpPr>
          <p:sp>
            <p:nvSpPr>
              <p:cNvPr id="10279" name="Rectangle 64"/>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0" name="Rectangle 65"/>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1" name="Rectangle 66"/>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2" name="Rectangle 67"/>
              <p:cNvSpPr>
                <a:spLocks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3" name="Group 68"/>
            <p:cNvGrpSpPr>
              <a:grpSpLocks/>
            </p:cNvGrpSpPr>
            <p:nvPr userDrawn="1"/>
          </p:nvGrpSpPr>
          <p:grpSpPr bwMode="auto">
            <a:xfrm>
              <a:off x="5893" y="3884"/>
              <a:ext cx="466" cy="115"/>
              <a:chOff x="5893" y="3884"/>
              <a:chExt cx="466" cy="115"/>
            </a:xfrm>
          </p:grpSpPr>
          <p:sp>
            <p:nvSpPr>
              <p:cNvPr id="10275" name="Rectangle 69"/>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6" name="Rectangle 70"/>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7" name="Rectangle 71"/>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8" name="Rectangle 72"/>
              <p:cNvSpPr>
                <a:spLocks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4" name="Group 73"/>
            <p:cNvGrpSpPr>
              <a:grpSpLocks/>
            </p:cNvGrpSpPr>
            <p:nvPr userDrawn="1"/>
          </p:nvGrpSpPr>
          <p:grpSpPr bwMode="auto">
            <a:xfrm>
              <a:off x="5893" y="4026"/>
              <a:ext cx="466" cy="115"/>
              <a:chOff x="5893" y="4026"/>
              <a:chExt cx="466" cy="115"/>
            </a:xfrm>
          </p:grpSpPr>
          <p:sp>
            <p:nvSpPr>
              <p:cNvPr id="10271" name="Rectangle 74"/>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2" name="Rectangle 75"/>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3" name="Rectangle 76"/>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4" name="Rectangle 77"/>
              <p:cNvSpPr>
                <a:spLocks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5" name="Group 78"/>
            <p:cNvGrpSpPr>
              <a:grpSpLocks/>
            </p:cNvGrpSpPr>
            <p:nvPr userDrawn="1"/>
          </p:nvGrpSpPr>
          <p:grpSpPr bwMode="auto">
            <a:xfrm>
              <a:off x="5893" y="4167"/>
              <a:ext cx="466" cy="115"/>
              <a:chOff x="5893" y="4167"/>
              <a:chExt cx="466" cy="115"/>
            </a:xfrm>
          </p:grpSpPr>
          <p:sp>
            <p:nvSpPr>
              <p:cNvPr id="10267" name="Rectangle 79"/>
              <p:cNvSpPr>
                <a:spLocks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68" name="Rectangle 80"/>
              <p:cNvSpPr>
                <a:spLocks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69" name="Rectangle 81"/>
              <p:cNvSpPr>
                <a:spLocks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0" name="Rectangle 82"/>
              <p:cNvSpPr>
                <a:spLocks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sp>
        <p:nvSpPr>
          <p:cNvPr id="10251" name="Rectangle 83"/>
          <p:cNvSpPr>
            <a:spLocks noChangeArrowheads="1"/>
          </p:cNvSpPr>
          <p:nvPr/>
        </p:nvSpPr>
        <p:spPr bwMode="auto">
          <a:xfrm>
            <a:off x="12339159" y="1341439"/>
            <a:ext cx="1590031" cy="1333559"/>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eaLnBrk="0" hangingPunct="0">
              <a:lnSpc>
                <a:spcPct val="120000"/>
              </a:lnSpc>
              <a:spcBef>
                <a:spcPct val="20000"/>
              </a:spcBef>
              <a:buClrTx/>
              <a:buFont typeface="Arial" pitchFamily="34" charset="0"/>
              <a:buNone/>
            </a:pPr>
            <a:r>
              <a:rPr lang="zh-CN" altLang="en-US" sz="1100" b="0">
                <a:solidFill>
                  <a:srgbClr val="FFFFFF"/>
                </a:solidFill>
                <a:latin typeface="Calibri" pitchFamily="34" charset="0"/>
              </a:rPr>
              <a:t>配色参考方案：</a:t>
            </a:r>
          </a:p>
          <a:p>
            <a:pPr eaLnBrk="0" hangingPunct="0">
              <a:lnSpc>
                <a:spcPct val="120000"/>
              </a:lnSpc>
              <a:spcBef>
                <a:spcPct val="20000"/>
              </a:spcBef>
              <a:buClrTx/>
              <a:buFont typeface="Arial" pitchFamily="34" charset="0"/>
              <a:buNone/>
            </a:pPr>
            <a:r>
              <a:rPr lang="zh-CN" altLang="en-US" sz="1100" b="0">
                <a:solidFill>
                  <a:srgbClr val="FFFFFF"/>
                </a:solidFill>
                <a:latin typeface="Calibri" pitchFamily="34" charset="0"/>
              </a:rPr>
              <a:t>建议同一页面内不超过四种颜色，以下是</a:t>
            </a:r>
            <a:r>
              <a:rPr lang="en-US" altLang="zh-CN" sz="1100" b="0">
                <a:solidFill>
                  <a:srgbClr val="FFFFFF"/>
                </a:solidFill>
                <a:latin typeface="Calibri" pitchFamily="34" charset="0"/>
              </a:rPr>
              <a:t>13</a:t>
            </a:r>
            <a:r>
              <a:rPr lang="zh-CN" altLang="en-US" sz="1100" b="0">
                <a:solidFill>
                  <a:srgbClr val="FFFFFF"/>
                </a:solidFill>
                <a:latin typeface="Calibri" pitchFamily="34" charset="0"/>
              </a:rPr>
              <a:t>组配色方案，同一页面内只选择一组使用。（仅供参考）</a:t>
            </a:r>
          </a:p>
        </p:txBody>
      </p:sp>
      <p:sp>
        <p:nvSpPr>
          <p:cNvPr id="10252" name="Rectangle 84"/>
          <p:cNvSpPr>
            <a:spLocks noChangeArrowheads="1"/>
          </p:cNvSpPr>
          <p:nvPr/>
        </p:nvSpPr>
        <p:spPr bwMode="auto">
          <a:xfrm>
            <a:off x="12339146" y="7938"/>
            <a:ext cx="1494756" cy="487174"/>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a:lnSpc>
                <a:spcPct val="120000"/>
              </a:lnSpc>
              <a:buClr>
                <a:srgbClr val="777777"/>
              </a:buClr>
              <a:buSzPct val="60000"/>
              <a:buFont typeface="Wingdings" pitchFamily="2" charset="2"/>
              <a:buNone/>
            </a:pPr>
            <a:r>
              <a:rPr lang="zh-CN" altLang="en-US" sz="1100" b="0">
                <a:solidFill>
                  <a:srgbClr val="FFFFFF"/>
                </a:solidFill>
                <a:latin typeface="Calibri" pitchFamily="34" charset="0"/>
              </a:rPr>
              <a:t>客户或者合作伙伴的标志放在右上角</a:t>
            </a:r>
            <a:r>
              <a:rPr lang="en-US" altLang="zh-CN" sz="1100" b="0">
                <a:solidFill>
                  <a:srgbClr val="FFFFFF"/>
                </a:solidFill>
                <a:latin typeface="Calibri" pitchFamily="34" charset="0"/>
              </a:rPr>
              <a:t>.</a:t>
            </a:r>
            <a:endParaRPr lang="zh-CN" altLang="en-US" sz="1100" b="0">
              <a:solidFill>
                <a:srgbClr val="FFFFFF"/>
              </a:solidFill>
              <a:latin typeface="Calibri" pitchFamily="34" charset="0"/>
            </a:endParaRPr>
          </a:p>
        </p:txBody>
      </p:sp>
      <p:sp>
        <p:nvSpPr>
          <p:cNvPr id="79" name="Rectangle 21"/>
          <p:cNvSpPr>
            <a:spLocks noChangeArrowheads="1"/>
          </p:cNvSpPr>
          <p:nvPr userDrawn="1"/>
        </p:nvSpPr>
        <p:spPr bwMode="auto">
          <a:xfrm>
            <a:off x="5048938" y="6465937"/>
            <a:ext cx="1648911" cy="184666"/>
          </a:xfrm>
          <a:prstGeom prst="rect">
            <a:avLst/>
          </a:prstGeom>
          <a:noFill/>
          <a:ln w="9525" algn="ctr">
            <a:noFill/>
            <a:miter lim="800000"/>
            <a:headEnd/>
            <a:tailEnd/>
          </a:ln>
          <a:effectLst/>
        </p:spPr>
        <p:txBody>
          <a:bodyPr wrap="none" lIns="80082" tIns="0" rIns="80082" bIns="0">
            <a:spAutoFit/>
          </a:bodyPr>
          <a:lstStyle/>
          <a:p>
            <a:pPr defTabSz="801688" eaLnBrk="0" hangingPunct="0">
              <a:buClrTx/>
              <a:buFontTx/>
              <a:buNone/>
              <a:defRPr/>
            </a:pPr>
            <a:r>
              <a:rPr lang="en-US" altLang="zh-CN" sz="1200" b="0" dirty="0">
                <a:solidFill>
                  <a:srgbClr val="000000"/>
                </a:solidFill>
                <a:latin typeface="FrutigerNext LT Medium"/>
                <a:ea typeface="+mn-ea"/>
              </a:rPr>
              <a:t>Huawei Confidential</a:t>
            </a:r>
          </a:p>
        </p:txBody>
      </p:sp>
      <p:sp>
        <p:nvSpPr>
          <p:cNvPr id="81" name="Rectangle 5"/>
          <p:cNvSpPr>
            <a:spLocks noChangeArrowheads="1"/>
          </p:cNvSpPr>
          <p:nvPr userDrawn="1"/>
        </p:nvSpPr>
        <p:spPr bwMode="auto">
          <a:xfrm>
            <a:off x="8463368" y="6489701"/>
            <a:ext cx="240515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buClrTx/>
              <a:buFontTx/>
              <a:buNone/>
            </a:pPr>
            <a:r>
              <a:rPr lang="de-DE" altLang="zh-CN" sz="1200" b="0" dirty="0">
                <a:solidFill>
                  <a:srgbClr val="000000"/>
                </a:solidFill>
                <a:latin typeface="FrutigerNext LT Bold" pitchFamily="34" charset="0"/>
                <a:ea typeface="MS PGothic" pitchFamily="34" charset="-128"/>
              </a:rPr>
              <a:t> </a:t>
            </a:r>
            <a:fld id="{A4C34F22-587E-473D-9099-376F4F013A30}" type="slidenum">
              <a:rPr lang="de-DE" altLang="zh-CN" sz="1200" b="0">
                <a:solidFill>
                  <a:srgbClr val="000000"/>
                </a:solidFill>
                <a:latin typeface="FrutigerNext LT Bold" pitchFamily="34" charset="0"/>
                <a:ea typeface="MS PGothic" pitchFamily="34" charset="-128"/>
              </a:rPr>
              <a:pPr eaLnBrk="0" hangingPunct="0">
                <a:lnSpc>
                  <a:spcPct val="85000"/>
                </a:lnSpc>
                <a:buClrTx/>
                <a:buFontTx/>
                <a:buNone/>
              </a:pPr>
              <a:t>‹#›</a:t>
            </a:fld>
            <a:endParaRPr lang="en-GB" altLang="zh-CN" sz="1200" b="0" dirty="0">
              <a:solidFill>
                <a:srgbClr val="000000"/>
              </a:solidFill>
              <a:latin typeface="FrutigerNext LT Bold" pitchFamily="34" charset="0"/>
              <a:ea typeface="MS PGothic" pitchFamily="34" charset="-128"/>
            </a:endParaRPr>
          </a:p>
        </p:txBody>
      </p:sp>
    </p:spTree>
  </p:cSld>
  <p:clrMap bg1="lt1" tx1="dk1" bg2="lt2" tx2="dk2" accent1="accent1" accent2="accent2" accent3="accent3" accent4="accent4" accent5="accent5" accent6="accent6" hlink="hlink" folHlink="folHlink"/>
  <p:transition advClick="0" advTm="8000">
    <p:fade thruBlk="1"/>
  </p:transition>
  <p:txStyles>
    <p:title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777777"/>
        </a:buClr>
        <a:buSzPct val="60000"/>
        <a:buFont typeface="Wingdings" pitchFamily="2" charset="2"/>
        <a:buChar char="l"/>
        <a:defRPr sz="2000">
          <a:solidFill>
            <a:schemeClr val="tx1"/>
          </a:solidFill>
          <a:latin typeface="+mn-lt"/>
          <a:ea typeface="黑体" pitchFamily="49" charset="-122"/>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mn-lt"/>
          <a:ea typeface="+mn-ea"/>
          <a:cs typeface="+mn-cs"/>
        </a:defRPr>
      </a:lvl3pPr>
      <a:lvl4pPr marL="1600200" indent="-228600" algn="l" rtl="0" eaLnBrk="0" fontAlgn="base" hangingPunct="0">
        <a:lnSpc>
          <a:spcPct val="140000"/>
        </a:lnSpc>
        <a:spcBef>
          <a:spcPct val="0"/>
        </a:spcBef>
        <a:spcAft>
          <a:spcPct val="0"/>
        </a:spcAft>
        <a:buChar char="–"/>
        <a:defRPr sz="1400">
          <a:solidFill>
            <a:schemeClr val="tx1"/>
          </a:solidFill>
          <a:latin typeface="+mn-lt"/>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3" y="274638"/>
            <a:ext cx="10975975"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3" y="1600206"/>
            <a:ext cx="10975975"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6"/>
            <a:ext cx="2846388"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B5ED78-724D-4F9D-A1F6-7FF8929C1B7E}" type="datetimeFigureOut">
              <a:rPr lang="en-US" smtClean="0"/>
              <a:pPr/>
              <a:t>1/15/2020</a:t>
            </a:fld>
            <a:endParaRPr lang="en-US"/>
          </a:p>
        </p:txBody>
      </p:sp>
      <p:sp>
        <p:nvSpPr>
          <p:cNvPr id="5" name="Footer Placeholder 4"/>
          <p:cNvSpPr>
            <a:spLocks noGrp="1"/>
          </p:cNvSpPr>
          <p:nvPr>
            <p:ph type="ftr" sz="quarter" idx="3"/>
          </p:nvPr>
        </p:nvSpPr>
        <p:spPr>
          <a:xfrm>
            <a:off x="4167191" y="6356356"/>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9188" y="6356356"/>
            <a:ext cx="284638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7220CE-4968-4554-9229-DC9EE0E3CFD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027" r:id="rId1"/>
    <p:sldLayoutId id="2147484028" r:id="rId2"/>
    <p:sldLayoutId id="2147484029" r:id="rId3"/>
    <p:sldLayoutId id="2147484030" r:id="rId4"/>
    <p:sldLayoutId id="2147484031" r:id="rId5"/>
    <p:sldLayoutId id="2147484032" r:id="rId6"/>
    <p:sldLayoutId id="2147484033" r:id="rId7"/>
    <p:sldLayoutId id="2147484034" r:id="rId8"/>
    <p:sldLayoutId id="2147484035" r:id="rId9"/>
    <p:sldLayoutId id="2147484036" r:id="rId10"/>
    <p:sldLayoutId id="214748403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 y="6224603"/>
            <a:ext cx="12203644"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Text Box 8"/>
          <p:cNvSpPr txBox="1">
            <a:spLocks noChangeArrowheads="1"/>
          </p:cNvSpPr>
          <p:nvPr/>
        </p:nvSpPr>
        <p:spPr bwMode="auto">
          <a:xfrm>
            <a:off x="1007797" y="6451601"/>
            <a:ext cx="2532996" cy="184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8011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200" b="0">
                <a:solidFill>
                  <a:srgbClr val="000000"/>
                </a:solidFill>
                <a:latin typeface="FrutigerNext LT Bold" pitchFamily="34" charset="0"/>
                <a:ea typeface="MS PGothic" pitchFamily="34" charset="-128"/>
              </a:rPr>
              <a:t>HUAWEI TECHNOLOGIES CO., LTD.</a:t>
            </a:r>
          </a:p>
        </p:txBody>
      </p:sp>
      <p:pic>
        <p:nvPicPr>
          <p:cNvPr id="10244" name="Picture 9" descr="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014444" y="6386528"/>
            <a:ext cx="1748822"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13"/>
          <p:cNvSpPr>
            <a:spLocks noGrp="1" noChangeArrowheads="1"/>
          </p:cNvSpPr>
          <p:nvPr>
            <p:ph type="title"/>
          </p:nvPr>
        </p:nvSpPr>
        <p:spPr bwMode="auto">
          <a:xfrm>
            <a:off x="1007796" y="325453"/>
            <a:ext cx="10179584"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0064" rIns="80129" bIns="40064" numCol="1" anchor="ctr" anchorCtr="0" compatLnSpc="1">
            <a:prstTxWarp prst="textNoShape">
              <a:avLst/>
            </a:prstTxWarp>
          </a:bodyPr>
          <a:lstStyle/>
          <a:p>
            <a:pPr lvl="0"/>
            <a:r>
              <a:rPr lang="zh-CN" altLang="en-US" dirty="0"/>
              <a:t>单击此处编辑母版标题样式</a:t>
            </a:r>
          </a:p>
        </p:txBody>
      </p:sp>
      <p:sp>
        <p:nvSpPr>
          <p:cNvPr id="10248" name="Rectangle 68"/>
          <p:cNvSpPr>
            <a:spLocks noGrp="1" noChangeArrowheads="1"/>
          </p:cNvSpPr>
          <p:nvPr>
            <p:ph type="body" idx="1"/>
          </p:nvPr>
        </p:nvSpPr>
        <p:spPr bwMode="auto">
          <a:xfrm>
            <a:off x="1007796" y="1628781"/>
            <a:ext cx="10179584"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142" tIns="40070" rIns="80142" bIns="4007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249" name="Rectangle 15"/>
          <p:cNvSpPr>
            <a:spLocks noChangeArrowheads="1"/>
          </p:cNvSpPr>
          <p:nvPr/>
        </p:nvSpPr>
        <p:spPr bwMode="auto">
          <a:xfrm>
            <a:off x="-2604169" y="692150"/>
            <a:ext cx="2460207" cy="5500688"/>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英文标题</a:t>
            </a:r>
            <a:r>
              <a:rPr lang="en-US" altLang="zh-CN" sz="1100" b="0">
                <a:solidFill>
                  <a:srgbClr val="FFFFFF"/>
                </a:solidFill>
                <a:latin typeface="Calibri" pitchFamily="34" charset="0"/>
              </a:rPr>
              <a:t>:32-35pt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 R153 G0 B0</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内部使用字体 </a:t>
            </a:r>
            <a:r>
              <a:rPr lang="en-US" altLang="zh-CN" sz="1100" b="0">
                <a:solidFill>
                  <a:srgbClr val="FFFFFF"/>
                </a:solidFill>
                <a:latin typeface="Calibri" pitchFamily="34" charset="0"/>
              </a:rPr>
              <a:t>:</a:t>
            </a:r>
          </a:p>
          <a:p>
            <a:pPr marL="342900" indent="-342900" algn="r" eaLnBrk="0" hangingPunct="0">
              <a:lnSpc>
                <a:spcPct val="125000"/>
              </a:lnSpc>
              <a:spcBef>
                <a:spcPct val="20000"/>
              </a:spcBef>
              <a:buClrTx/>
              <a:buFont typeface="Arial" pitchFamily="34" charset="0"/>
              <a:buNone/>
            </a:pPr>
            <a:r>
              <a:rPr lang="en-US" altLang="zh-CN" sz="1100" b="0">
                <a:solidFill>
                  <a:srgbClr val="FFFFFF"/>
                </a:solidFill>
                <a:latin typeface="Calibri" pitchFamily="34" charset="0"/>
              </a:rPr>
              <a:t>FrutigerNext LT Medium</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外部使用字体 </a:t>
            </a:r>
            <a:r>
              <a:rPr lang="en-US" altLang="zh-CN" sz="1100" b="0">
                <a:solidFill>
                  <a:srgbClr val="FFFFFF"/>
                </a:solidFill>
                <a:latin typeface="Calibri" pitchFamily="34" charset="0"/>
              </a:rPr>
              <a:t>: Arial</a:t>
            </a:r>
          </a:p>
          <a:p>
            <a:pPr marL="342900" indent="-342900" algn="r" eaLnBrk="0" hangingPunct="0">
              <a:lnSpc>
                <a:spcPct val="75000"/>
              </a:lnSpc>
              <a:spcBef>
                <a:spcPct val="20000"/>
              </a:spcBef>
              <a:buClrTx/>
              <a:buFont typeface="Arial" pitchFamily="34" charset="0"/>
              <a:buNone/>
            </a:pPr>
            <a:endParaRPr lang="en-US" altLang="zh-CN"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中文标题</a:t>
            </a:r>
            <a:r>
              <a:rPr lang="en-US" altLang="zh-CN" sz="1100" b="0">
                <a:solidFill>
                  <a:srgbClr val="FFFFFF"/>
                </a:solidFill>
                <a:latin typeface="Calibri" pitchFamily="34" charset="0"/>
              </a:rPr>
              <a:t>:30-32pt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 R153 G0 B0</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字体</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黑体</a:t>
            </a: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英文正文</a:t>
            </a:r>
            <a:r>
              <a:rPr lang="en-US" altLang="zh-CN" sz="1100" b="0">
                <a:solidFill>
                  <a:srgbClr val="FFFFFF"/>
                </a:solidFill>
                <a:latin typeface="Calibri" pitchFamily="34" charset="0"/>
              </a:rPr>
              <a:t>:20-22pt</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子目录 </a:t>
            </a:r>
            <a:r>
              <a:rPr lang="en-US" altLang="zh-CN" sz="1100" b="0">
                <a:solidFill>
                  <a:srgbClr val="FFFFFF"/>
                </a:solidFill>
                <a:latin typeface="Calibri" pitchFamily="34" charset="0"/>
              </a:rPr>
              <a:t>(2-5</a:t>
            </a:r>
            <a:r>
              <a:rPr lang="zh-CN" altLang="en-US" sz="1100" b="0">
                <a:solidFill>
                  <a:srgbClr val="FFFFFF"/>
                </a:solidFill>
                <a:latin typeface="Calibri" pitchFamily="34" charset="0"/>
              </a:rPr>
              <a:t>级</a:t>
            </a:r>
            <a:r>
              <a:rPr lang="en-US" altLang="zh-CN" sz="1100" b="0">
                <a:solidFill>
                  <a:srgbClr val="FFFFFF"/>
                </a:solidFill>
                <a:latin typeface="Calibri" pitchFamily="34" charset="0"/>
              </a:rPr>
              <a:t>) :18pt  </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黑色</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内部使用字体 </a:t>
            </a:r>
            <a:r>
              <a:rPr lang="en-US" altLang="zh-CN" sz="1100" b="0">
                <a:solidFill>
                  <a:srgbClr val="FFFFFF"/>
                </a:solidFill>
                <a:latin typeface="Calibri" pitchFamily="34" charset="0"/>
              </a:rPr>
              <a:t>:</a:t>
            </a:r>
          </a:p>
          <a:p>
            <a:pPr marL="342900" indent="-342900" algn="r" eaLnBrk="0" hangingPunct="0">
              <a:lnSpc>
                <a:spcPct val="125000"/>
              </a:lnSpc>
              <a:spcBef>
                <a:spcPct val="20000"/>
              </a:spcBef>
              <a:buClrTx/>
              <a:buFont typeface="Arial" pitchFamily="34" charset="0"/>
              <a:buNone/>
            </a:pPr>
            <a:r>
              <a:rPr lang="en-US" altLang="zh-CN" sz="1100" b="0">
                <a:solidFill>
                  <a:srgbClr val="FFFFFF"/>
                </a:solidFill>
                <a:latin typeface="Calibri" pitchFamily="34" charset="0"/>
              </a:rPr>
              <a:t>FrutigerNext LT Regular</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外部使用字体 </a:t>
            </a:r>
            <a:r>
              <a:rPr lang="en-US" altLang="zh-CN" sz="1100" b="0">
                <a:solidFill>
                  <a:srgbClr val="FFFFFF"/>
                </a:solidFill>
                <a:latin typeface="Calibri" pitchFamily="34" charset="0"/>
              </a:rPr>
              <a:t>: Arial</a:t>
            </a:r>
          </a:p>
          <a:p>
            <a:pPr marL="342900" indent="-342900" algn="r" eaLnBrk="0" hangingPunct="0">
              <a:lnSpc>
                <a:spcPct val="75000"/>
              </a:lnSpc>
              <a:spcBef>
                <a:spcPct val="20000"/>
              </a:spcBef>
              <a:buClrTx/>
              <a:buFont typeface="Arial" pitchFamily="34" charset="0"/>
              <a:buNone/>
            </a:pPr>
            <a:endParaRPr lang="en-US" altLang="zh-CN"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中文正文</a:t>
            </a:r>
            <a:r>
              <a:rPr lang="en-US" altLang="zh-CN" sz="1100" b="0">
                <a:solidFill>
                  <a:srgbClr val="FFFFFF"/>
                </a:solidFill>
                <a:latin typeface="Calibri" pitchFamily="34" charset="0"/>
              </a:rPr>
              <a:t>:18-20pt</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子目录</a:t>
            </a:r>
            <a:r>
              <a:rPr lang="en-US" altLang="zh-CN" sz="1100" b="0">
                <a:solidFill>
                  <a:srgbClr val="FFFFFF"/>
                </a:solidFill>
                <a:latin typeface="Calibri" pitchFamily="34" charset="0"/>
              </a:rPr>
              <a:t>(2-5</a:t>
            </a:r>
            <a:r>
              <a:rPr lang="zh-CN" altLang="en-US" sz="1100" b="0">
                <a:solidFill>
                  <a:srgbClr val="FFFFFF"/>
                </a:solidFill>
                <a:latin typeface="Calibri" pitchFamily="34" charset="0"/>
              </a:rPr>
              <a:t>级</a:t>
            </a:r>
            <a:r>
              <a:rPr lang="en-US" altLang="zh-CN" sz="1100" b="0">
                <a:solidFill>
                  <a:srgbClr val="FFFFFF"/>
                </a:solidFill>
                <a:latin typeface="Calibri" pitchFamily="34" charset="0"/>
              </a:rPr>
              <a:t>):18pt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黑色</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字体</a:t>
            </a:r>
            <a:r>
              <a:rPr lang="en-US" altLang="zh-CN" sz="1100" b="0">
                <a:solidFill>
                  <a:srgbClr val="FFFFFF"/>
                </a:solidFill>
                <a:latin typeface="Calibri" pitchFamily="34" charset="0"/>
              </a:rPr>
              <a:t>:</a:t>
            </a:r>
            <a:r>
              <a:rPr lang="zh-CN" altLang="en-US" sz="1100" b="0">
                <a:solidFill>
                  <a:srgbClr val="FFFFFF"/>
                </a:solidFill>
                <a:latin typeface="Calibri" pitchFamily="34" charset="0"/>
              </a:rPr>
              <a:t>细黑体</a:t>
            </a:r>
            <a:r>
              <a:rPr lang="zh-CN" altLang="en-US" sz="1100">
                <a:solidFill>
                  <a:srgbClr val="FFFFFF"/>
                </a:solidFill>
                <a:latin typeface="Arial" pitchFamily="34" charset="0"/>
                <a:ea typeface="华文细黑" pitchFamily="2" charset="-122"/>
              </a:rPr>
              <a:t> </a:t>
            </a:r>
          </a:p>
        </p:txBody>
      </p:sp>
      <p:grpSp>
        <p:nvGrpSpPr>
          <p:cNvPr id="2" name="Group 16"/>
          <p:cNvGrpSpPr>
            <a:grpSpLocks/>
          </p:cNvGrpSpPr>
          <p:nvPr/>
        </p:nvGrpSpPr>
        <p:grpSpPr bwMode="auto">
          <a:xfrm>
            <a:off x="12436538" y="3511550"/>
            <a:ext cx="1225870" cy="3224212"/>
            <a:chOff x="5839" y="2251"/>
            <a:chExt cx="579" cy="2031"/>
          </a:xfrm>
        </p:grpSpPr>
        <p:sp>
          <p:nvSpPr>
            <p:cNvPr id="10253" name="Rectangle 17"/>
            <p:cNvSpPr>
              <a:spLocks noChangeArrowheads="1"/>
            </p:cNvSpPr>
            <p:nvPr userDrawn="1"/>
          </p:nvSpPr>
          <p:spPr bwMode="auto">
            <a:xfrm>
              <a:off x="5839" y="3143"/>
              <a:ext cx="579" cy="233"/>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5" tIns="45712" rIns="91425" bIns="45712" anchor="ctr">
              <a:spAutoFit/>
            </a:bodyPr>
            <a:lstStyle/>
            <a:p>
              <a:pPr>
                <a:buClrTx/>
                <a:buFontTx/>
                <a:buNone/>
              </a:pPr>
              <a:endParaRPr lang="zh-CN" altLang="en-US" b="0">
                <a:solidFill>
                  <a:srgbClr val="000000"/>
                </a:solidFill>
                <a:latin typeface="Calibri" pitchFamily="34" charset="0"/>
              </a:endParaRPr>
            </a:p>
          </p:txBody>
        </p:sp>
        <p:grpSp>
          <p:nvGrpSpPr>
            <p:cNvPr id="3" name="Group 18"/>
            <p:cNvGrpSpPr>
              <a:grpSpLocks/>
            </p:cNvGrpSpPr>
            <p:nvPr userDrawn="1"/>
          </p:nvGrpSpPr>
          <p:grpSpPr bwMode="auto">
            <a:xfrm>
              <a:off x="5893" y="2387"/>
              <a:ext cx="466" cy="115"/>
              <a:chOff x="5893" y="2387"/>
              <a:chExt cx="466" cy="115"/>
            </a:xfrm>
          </p:grpSpPr>
          <p:sp>
            <p:nvSpPr>
              <p:cNvPr id="10315" name="Rectangle 19"/>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6" name="Rectangle 20"/>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7" name="Rectangle 21"/>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8" name="Rectangle 22"/>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4" name="Group 23"/>
            <p:cNvGrpSpPr>
              <a:grpSpLocks/>
            </p:cNvGrpSpPr>
            <p:nvPr userDrawn="1"/>
          </p:nvGrpSpPr>
          <p:grpSpPr bwMode="auto">
            <a:xfrm>
              <a:off x="5893" y="2523"/>
              <a:ext cx="466" cy="115"/>
              <a:chOff x="5893" y="2523"/>
              <a:chExt cx="466" cy="115"/>
            </a:xfrm>
          </p:grpSpPr>
          <p:sp>
            <p:nvSpPr>
              <p:cNvPr id="10311" name="Rectangle 24"/>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2" name="Rectangle 25"/>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3" name="Rectangle 26"/>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4" name="Rectangle 27"/>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5" name="Group 28"/>
            <p:cNvGrpSpPr>
              <a:grpSpLocks/>
            </p:cNvGrpSpPr>
            <p:nvPr userDrawn="1"/>
          </p:nvGrpSpPr>
          <p:grpSpPr bwMode="auto">
            <a:xfrm>
              <a:off x="5893" y="2659"/>
              <a:ext cx="466" cy="115"/>
              <a:chOff x="5893" y="2659"/>
              <a:chExt cx="466" cy="115"/>
            </a:xfrm>
          </p:grpSpPr>
          <p:sp>
            <p:nvSpPr>
              <p:cNvPr id="10307" name="Rectangle 29"/>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8" name="Rectangle 30"/>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9" name="Rectangle 31"/>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0" name="Rectangle 32"/>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6" name="Group 33"/>
            <p:cNvGrpSpPr>
              <a:grpSpLocks/>
            </p:cNvGrpSpPr>
            <p:nvPr userDrawn="1"/>
          </p:nvGrpSpPr>
          <p:grpSpPr bwMode="auto">
            <a:xfrm>
              <a:off x="5893" y="2251"/>
              <a:ext cx="466" cy="119"/>
              <a:chOff x="5893" y="2251"/>
              <a:chExt cx="466" cy="119"/>
            </a:xfrm>
          </p:grpSpPr>
          <p:sp>
            <p:nvSpPr>
              <p:cNvPr id="10303" name="Rectangle 34"/>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4" name="Rectangle 35"/>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5" name="Rectangle 36"/>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6" name="Rectangle 37"/>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7" name="Group 38"/>
            <p:cNvGrpSpPr>
              <a:grpSpLocks/>
            </p:cNvGrpSpPr>
            <p:nvPr userDrawn="1"/>
          </p:nvGrpSpPr>
          <p:grpSpPr bwMode="auto">
            <a:xfrm>
              <a:off x="5893" y="2886"/>
              <a:ext cx="466" cy="115"/>
              <a:chOff x="5893" y="2886"/>
              <a:chExt cx="466" cy="115"/>
            </a:xfrm>
          </p:grpSpPr>
          <p:sp>
            <p:nvSpPr>
              <p:cNvPr id="10299" name="Rectangle 39"/>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0" name="Rectangle 40"/>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1" name="Rectangle 41"/>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2" name="Rectangle 42"/>
              <p:cNvSpPr>
                <a:spLocks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8" name="Group 43"/>
            <p:cNvGrpSpPr>
              <a:grpSpLocks/>
            </p:cNvGrpSpPr>
            <p:nvPr userDrawn="1"/>
          </p:nvGrpSpPr>
          <p:grpSpPr bwMode="auto">
            <a:xfrm>
              <a:off x="5893" y="3022"/>
              <a:ext cx="466" cy="115"/>
              <a:chOff x="5893" y="3022"/>
              <a:chExt cx="466" cy="115"/>
            </a:xfrm>
          </p:grpSpPr>
          <p:sp>
            <p:nvSpPr>
              <p:cNvPr id="10295" name="Rectangle 44"/>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6" name="Rectangle 45"/>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7" name="Rectangle 46"/>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8" name="Rectangle 47"/>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9" name="Group 48"/>
            <p:cNvGrpSpPr>
              <a:grpSpLocks/>
            </p:cNvGrpSpPr>
            <p:nvPr userDrawn="1"/>
          </p:nvGrpSpPr>
          <p:grpSpPr bwMode="auto">
            <a:xfrm>
              <a:off x="5893" y="3158"/>
              <a:ext cx="466" cy="115"/>
              <a:chOff x="5893" y="3158"/>
              <a:chExt cx="466" cy="115"/>
            </a:xfrm>
          </p:grpSpPr>
          <p:sp>
            <p:nvSpPr>
              <p:cNvPr id="10291" name="Rectangle 49"/>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2" name="Rectangle 50"/>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3" name="Rectangle 51"/>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4" name="Rectangle 52"/>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0" name="Group 53"/>
            <p:cNvGrpSpPr>
              <a:grpSpLocks/>
            </p:cNvGrpSpPr>
            <p:nvPr userDrawn="1"/>
          </p:nvGrpSpPr>
          <p:grpSpPr bwMode="auto">
            <a:xfrm>
              <a:off x="5893" y="3385"/>
              <a:ext cx="466" cy="115"/>
              <a:chOff x="5893" y="3385"/>
              <a:chExt cx="466" cy="115"/>
            </a:xfrm>
          </p:grpSpPr>
          <p:sp>
            <p:nvSpPr>
              <p:cNvPr id="10287" name="Rectangle 54"/>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8" name="Rectangle 55"/>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9" name="Rectangle 56"/>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0" name="Rectangle 57"/>
              <p:cNvSpPr>
                <a:spLocks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1" name="Group 58"/>
            <p:cNvGrpSpPr>
              <a:grpSpLocks/>
            </p:cNvGrpSpPr>
            <p:nvPr userDrawn="1"/>
          </p:nvGrpSpPr>
          <p:grpSpPr bwMode="auto">
            <a:xfrm>
              <a:off x="5893" y="3521"/>
              <a:ext cx="466" cy="115"/>
              <a:chOff x="5893" y="3521"/>
              <a:chExt cx="466" cy="115"/>
            </a:xfrm>
          </p:grpSpPr>
          <p:sp>
            <p:nvSpPr>
              <p:cNvPr id="10283" name="Rectangle 59"/>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4" name="Rectangle 60"/>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5" name="Rectangle 61"/>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6" name="Rectangle 62"/>
              <p:cNvSpPr>
                <a:spLocks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2" name="Group 63"/>
            <p:cNvGrpSpPr>
              <a:grpSpLocks/>
            </p:cNvGrpSpPr>
            <p:nvPr userDrawn="1"/>
          </p:nvGrpSpPr>
          <p:grpSpPr bwMode="auto">
            <a:xfrm>
              <a:off x="5893" y="3657"/>
              <a:ext cx="466" cy="115"/>
              <a:chOff x="5893" y="3657"/>
              <a:chExt cx="466" cy="115"/>
            </a:xfrm>
          </p:grpSpPr>
          <p:sp>
            <p:nvSpPr>
              <p:cNvPr id="10279" name="Rectangle 64"/>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0" name="Rectangle 65"/>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1" name="Rectangle 66"/>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2" name="Rectangle 67"/>
              <p:cNvSpPr>
                <a:spLocks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3" name="Group 68"/>
            <p:cNvGrpSpPr>
              <a:grpSpLocks/>
            </p:cNvGrpSpPr>
            <p:nvPr userDrawn="1"/>
          </p:nvGrpSpPr>
          <p:grpSpPr bwMode="auto">
            <a:xfrm>
              <a:off x="5893" y="3884"/>
              <a:ext cx="466" cy="115"/>
              <a:chOff x="5893" y="3884"/>
              <a:chExt cx="466" cy="115"/>
            </a:xfrm>
          </p:grpSpPr>
          <p:sp>
            <p:nvSpPr>
              <p:cNvPr id="10275" name="Rectangle 69"/>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6" name="Rectangle 70"/>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7" name="Rectangle 71"/>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8" name="Rectangle 72"/>
              <p:cNvSpPr>
                <a:spLocks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4" name="Group 73"/>
            <p:cNvGrpSpPr>
              <a:grpSpLocks/>
            </p:cNvGrpSpPr>
            <p:nvPr userDrawn="1"/>
          </p:nvGrpSpPr>
          <p:grpSpPr bwMode="auto">
            <a:xfrm>
              <a:off x="5893" y="4026"/>
              <a:ext cx="466" cy="115"/>
              <a:chOff x="5893" y="4026"/>
              <a:chExt cx="466" cy="115"/>
            </a:xfrm>
          </p:grpSpPr>
          <p:sp>
            <p:nvSpPr>
              <p:cNvPr id="10271" name="Rectangle 74"/>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2" name="Rectangle 75"/>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3" name="Rectangle 76"/>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4" name="Rectangle 77"/>
              <p:cNvSpPr>
                <a:spLocks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5" name="Group 78"/>
            <p:cNvGrpSpPr>
              <a:grpSpLocks/>
            </p:cNvGrpSpPr>
            <p:nvPr userDrawn="1"/>
          </p:nvGrpSpPr>
          <p:grpSpPr bwMode="auto">
            <a:xfrm>
              <a:off x="5893" y="4167"/>
              <a:ext cx="466" cy="115"/>
              <a:chOff x="5893" y="4167"/>
              <a:chExt cx="466" cy="115"/>
            </a:xfrm>
          </p:grpSpPr>
          <p:sp>
            <p:nvSpPr>
              <p:cNvPr id="10267" name="Rectangle 79"/>
              <p:cNvSpPr>
                <a:spLocks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68" name="Rectangle 80"/>
              <p:cNvSpPr>
                <a:spLocks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69" name="Rectangle 81"/>
              <p:cNvSpPr>
                <a:spLocks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0" name="Rectangle 82"/>
              <p:cNvSpPr>
                <a:spLocks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sp>
        <p:nvSpPr>
          <p:cNvPr id="10251" name="Rectangle 83"/>
          <p:cNvSpPr>
            <a:spLocks noChangeArrowheads="1"/>
          </p:cNvSpPr>
          <p:nvPr/>
        </p:nvSpPr>
        <p:spPr bwMode="auto">
          <a:xfrm>
            <a:off x="12339155" y="1341439"/>
            <a:ext cx="1590031" cy="1333559"/>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eaLnBrk="0" hangingPunct="0">
              <a:lnSpc>
                <a:spcPct val="120000"/>
              </a:lnSpc>
              <a:spcBef>
                <a:spcPct val="20000"/>
              </a:spcBef>
              <a:buClrTx/>
              <a:buFont typeface="Arial" pitchFamily="34" charset="0"/>
              <a:buNone/>
            </a:pPr>
            <a:r>
              <a:rPr lang="zh-CN" altLang="en-US" sz="1100" b="0">
                <a:solidFill>
                  <a:srgbClr val="FFFFFF"/>
                </a:solidFill>
                <a:latin typeface="Calibri" pitchFamily="34" charset="0"/>
              </a:rPr>
              <a:t>配色参考方案：</a:t>
            </a:r>
          </a:p>
          <a:p>
            <a:pPr eaLnBrk="0" hangingPunct="0">
              <a:lnSpc>
                <a:spcPct val="120000"/>
              </a:lnSpc>
              <a:spcBef>
                <a:spcPct val="20000"/>
              </a:spcBef>
              <a:buClrTx/>
              <a:buFont typeface="Arial" pitchFamily="34" charset="0"/>
              <a:buNone/>
            </a:pPr>
            <a:r>
              <a:rPr lang="zh-CN" altLang="en-US" sz="1100" b="0">
                <a:solidFill>
                  <a:srgbClr val="FFFFFF"/>
                </a:solidFill>
                <a:latin typeface="Calibri" pitchFamily="34" charset="0"/>
              </a:rPr>
              <a:t>建议同一页面内不超过四种颜色，以下是</a:t>
            </a:r>
            <a:r>
              <a:rPr lang="en-US" altLang="zh-CN" sz="1100" b="0">
                <a:solidFill>
                  <a:srgbClr val="FFFFFF"/>
                </a:solidFill>
                <a:latin typeface="Calibri" pitchFamily="34" charset="0"/>
              </a:rPr>
              <a:t>13</a:t>
            </a:r>
            <a:r>
              <a:rPr lang="zh-CN" altLang="en-US" sz="1100" b="0">
                <a:solidFill>
                  <a:srgbClr val="FFFFFF"/>
                </a:solidFill>
                <a:latin typeface="Calibri" pitchFamily="34" charset="0"/>
              </a:rPr>
              <a:t>组配色方案，同一页面内只选择一组使用。（仅供参考）</a:t>
            </a:r>
          </a:p>
        </p:txBody>
      </p:sp>
      <p:sp>
        <p:nvSpPr>
          <p:cNvPr id="10252" name="Rectangle 84"/>
          <p:cNvSpPr>
            <a:spLocks noChangeArrowheads="1"/>
          </p:cNvSpPr>
          <p:nvPr/>
        </p:nvSpPr>
        <p:spPr bwMode="auto">
          <a:xfrm>
            <a:off x="12339146" y="7938"/>
            <a:ext cx="1494756" cy="487174"/>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a:lnSpc>
                <a:spcPct val="120000"/>
              </a:lnSpc>
              <a:buClr>
                <a:srgbClr val="777777"/>
              </a:buClr>
              <a:buSzPct val="60000"/>
              <a:buFont typeface="Wingdings" pitchFamily="2" charset="2"/>
              <a:buNone/>
            </a:pPr>
            <a:r>
              <a:rPr lang="zh-CN" altLang="en-US" sz="1100" b="0">
                <a:solidFill>
                  <a:srgbClr val="FFFFFF"/>
                </a:solidFill>
                <a:latin typeface="Calibri" pitchFamily="34" charset="0"/>
              </a:rPr>
              <a:t>客户或者合作伙伴的标志放在右上角</a:t>
            </a:r>
            <a:r>
              <a:rPr lang="en-US" altLang="zh-CN" sz="1100" b="0">
                <a:solidFill>
                  <a:srgbClr val="FFFFFF"/>
                </a:solidFill>
                <a:latin typeface="Calibri" pitchFamily="34" charset="0"/>
              </a:rPr>
              <a:t>.</a:t>
            </a:r>
            <a:endParaRPr lang="zh-CN" altLang="en-US" sz="1100" b="0">
              <a:solidFill>
                <a:srgbClr val="FFFFFF"/>
              </a:solidFill>
              <a:latin typeface="Calibri" pitchFamily="34" charset="0"/>
            </a:endParaRPr>
          </a:p>
        </p:txBody>
      </p:sp>
      <p:sp>
        <p:nvSpPr>
          <p:cNvPr id="79" name="Rectangle 21"/>
          <p:cNvSpPr>
            <a:spLocks noChangeArrowheads="1"/>
          </p:cNvSpPr>
          <p:nvPr userDrawn="1"/>
        </p:nvSpPr>
        <p:spPr bwMode="auto">
          <a:xfrm>
            <a:off x="5048938" y="6465937"/>
            <a:ext cx="1648911" cy="184666"/>
          </a:xfrm>
          <a:prstGeom prst="rect">
            <a:avLst/>
          </a:prstGeom>
          <a:noFill/>
          <a:ln w="9525" algn="ctr">
            <a:noFill/>
            <a:miter lim="800000"/>
            <a:headEnd/>
            <a:tailEnd/>
          </a:ln>
          <a:effectLst/>
        </p:spPr>
        <p:txBody>
          <a:bodyPr wrap="none" lIns="80082" tIns="0" rIns="80082" bIns="0">
            <a:spAutoFit/>
          </a:bodyPr>
          <a:lstStyle/>
          <a:p>
            <a:pPr defTabSz="801688" eaLnBrk="0" hangingPunct="0">
              <a:buClrTx/>
              <a:buFontTx/>
              <a:buNone/>
              <a:defRPr/>
            </a:pPr>
            <a:r>
              <a:rPr lang="en-US" altLang="zh-CN" sz="1200" b="0" dirty="0">
                <a:solidFill>
                  <a:srgbClr val="000000"/>
                </a:solidFill>
                <a:latin typeface="FrutigerNext LT Medium"/>
                <a:ea typeface="+mn-ea"/>
              </a:rPr>
              <a:t>Huawei Confidential</a:t>
            </a:r>
          </a:p>
        </p:txBody>
      </p:sp>
      <p:sp>
        <p:nvSpPr>
          <p:cNvPr id="81" name="Rectangle 5"/>
          <p:cNvSpPr>
            <a:spLocks noChangeArrowheads="1"/>
          </p:cNvSpPr>
          <p:nvPr userDrawn="1"/>
        </p:nvSpPr>
        <p:spPr bwMode="auto">
          <a:xfrm>
            <a:off x="8463368" y="6489701"/>
            <a:ext cx="240515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buClrTx/>
              <a:buFontTx/>
              <a:buNone/>
            </a:pPr>
            <a:r>
              <a:rPr lang="de-DE" altLang="zh-CN" sz="1200" b="0" dirty="0">
                <a:solidFill>
                  <a:srgbClr val="000000"/>
                </a:solidFill>
                <a:latin typeface="FrutigerNext LT Bold" pitchFamily="34" charset="0"/>
                <a:ea typeface="MS PGothic" pitchFamily="34" charset="-128"/>
              </a:rPr>
              <a:t> </a:t>
            </a:r>
            <a:fld id="{A4C34F22-587E-473D-9099-376F4F013A30}" type="slidenum">
              <a:rPr lang="de-DE" altLang="zh-CN" sz="1200" b="0">
                <a:solidFill>
                  <a:srgbClr val="000000"/>
                </a:solidFill>
                <a:latin typeface="FrutigerNext LT Bold" pitchFamily="34" charset="0"/>
                <a:ea typeface="MS PGothic" pitchFamily="34" charset="-128"/>
              </a:rPr>
              <a:pPr eaLnBrk="0" hangingPunct="0">
                <a:lnSpc>
                  <a:spcPct val="85000"/>
                </a:lnSpc>
                <a:buClrTx/>
                <a:buFontTx/>
                <a:buNone/>
              </a:pPr>
              <a:t>‹#›</a:t>
            </a:fld>
            <a:endParaRPr lang="en-GB" altLang="zh-CN" sz="1200" b="0" dirty="0">
              <a:solidFill>
                <a:srgbClr val="000000"/>
              </a:solidFill>
              <a:latin typeface="FrutigerNext LT Bold"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4016" r:id="rId1"/>
  </p:sldLayoutIdLst>
  <p:transition advClick="0" advTm="8000">
    <p:fade thruBlk="1"/>
  </p:transition>
  <p:txStyles>
    <p:title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777777"/>
        </a:buClr>
        <a:buSzPct val="60000"/>
        <a:buFont typeface="Wingdings" pitchFamily="2" charset="2"/>
        <a:buChar char="l"/>
        <a:defRPr sz="2000">
          <a:solidFill>
            <a:schemeClr val="tx1"/>
          </a:solidFill>
          <a:latin typeface="+mn-lt"/>
          <a:ea typeface="黑体" pitchFamily="49" charset="-122"/>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mn-lt"/>
          <a:ea typeface="+mn-ea"/>
          <a:cs typeface="+mn-cs"/>
        </a:defRPr>
      </a:lvl3pPr>
      <a:lvl4pPr marL="1600200" indent="-228600" algn="l" rtl="0" eaLnBrk="0" fontAlgn="base" hangingPunct="0">
        <a:lnSpc>
          <a:spcPct val="140000"/>
        </a:lnSpc>
        <a:spcBef>
          <a:spcPct val="0"/>
        </a:spcBef>
        <a:spcAft>
          <a:spcPct val="0"/>
        </a:spcAft>
        <a:buChar char="–"/>
        <a:defRPr sz="1400">
          <a:solidFill>
            <a:schemeClr val="tx1"/>
          </a:solidFill>
          <a:latin typeface="+mn-lt"/>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4" y="0"/>
            <a:ext cx="12195175" cy="968188"/>
          </a:xfrm>
          <a:prstGeom prst="rect">
            <a:avLst/>
          </a:prstGeom>
          <a:blipFill>
            <a:blip r:embed="rId15"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18" name="Rectangle 17"/>
          <p:cNvSpPr/>
          <p:nvPr userDrawn="1"/>
        </p:nvSpPr>
        <p:spPr>
          <a:xfrm>
            <a:off x="1" y="6479195"/>
            <a:ext cx="1221535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 </a:t>
            </a:r>
          </a:p>
        </p:txBody>
      </p:sp>
      <p:sp>
        <p:nvSpPr>
          <p:cNvPr id="19" name="Date Placeholder 3"/>
          <p:cNvSpPr>
            <a:spLocks noGrp="1"/>
          </p:cNvSpPr>
          <p:nvPr>
            <p:ph type="dt" sz="half" idx="2"/>
          </p:nvPr>
        </p:nvSpPr>
        <p:spPr>
          <a:xfrm>
            <a:off x="72982" y="6489329"/>
            <a:ext cx="1639424"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Tx/>
              <a:buNone/>
            </a:pPr>
            <a:endParaRPr lang="en-US" dirty="0">
              <a:solidFill>
                <a:prstClr val="black">
                  <a:alpha val="50000"/>
                </a:prstClr>
              </a:solidFill>
              <a:ea typeface="+mn-ea"/>
            </a:endParaRPr>
          </a:p>
        </p:txBody>
      </p:sp>
      <p:sp>
        <p:nvSpPr>
          <p:cNvPr id="20" name="Slide Number Placeholder 5"/>
          <p:cNvSpPr>
            <a:spLocks noGrp="1"/>
          </p:cNvSpPr>
          <p:nvPr>
            <p:ph type="sldNum" sz="quarter" idx="4"/>
          </p:nvPr>
        </p:nvSpPr>
        <p:spPr>
          <a:xfrm>
            <a:off x="11571717" y="6504197"/>
            <a:ext cx="607516"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Tx/>
              <a:buNone/>
            </a:pPr>
            <a:fld id="{6C9CD605-947A-3C4E-98CB-B055F943FEBA}" type="slidenum">
              <a:rPr lang="en-US" smtClean="0">
                <a:solidFill>
                  <a:prstClr val="black">
                    <a:alpha val="50000"/>
                  </a:prstClr>
                </a:solidFill>
                <a:ea typeface="+mn-ea"/>
              </a:rPr>
              <a:pPr fontAlgn="auto">
                <a:spcBef>
                  <a:spcPts val="0"/>
                </a:spcBef>
                <a:spcAft>
                  <a:spcPts val="0"/>
                </a:spcAft>
                <a:buClrTx/>
                <a:buFontTx/>
                <a:buNone/>
              </a:pPr>
              <a:t>‹#›</a:t>
            </a:fld>
            <a:endParaRPr lang="en-US" dirty="0">
              <a:solidFill>
                <a:prstClr val="black">
                  <a:alpha val="50000"/>
                </a:prstClr>
              </a:solidFill>
              <a:ea typeface="+mn-ea"/>
            </a:endParaRPr>
          </a:p>
        </p:txBody>
      </p:sp>
      <p:pic>
        <p:nvPicPr>
          <p:cNvPr id="21" name="Picture 20"/>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0030133" y="6521843"/>
            <a:ext cx="1495253" cy="311318"/>
          </a:xfrm>
          <a:prstGeom prst="rect">
            <a:avLst/>
          </a:prstGeom>
        </p:spPr>
      </p:pic>
      <p:sp>
        <p:nvSpPr>
          <p:cNvPr id="2"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5043" y="1300485"/>
            <a:ext cx="11509196"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7" cstate="print">
            <a:alphaModFix/>
            <a:extLst>
              <a:ext uri="{28A0092B-C50C-407E-A947-70E740481C1C}">
                <a14:useLocalDpi xmlns:a14="http://schemas.microsoft.com/office/drawing/2010/main"/>
              </a:ext>
            </a:extLst>
          </a:blip>
          <a:srcRect/>
          <a:stretch/>
        </p:blipFill>
        <p:spPr>
          <a:xfrm>
            <a:off x="315045" y="6604620"/>
            <a:ext cx="2596275" cy="154799"/>
          </a:xfrm>
          <a:prstGeom prst="rect">
            <a:avLst/>
          </a:prstGeom>
          <a:noFill/>
          <a:ln>
            <a:noFill/>
          </a:ln>
        </p:spPr>
      </p:pic>
      <p:sp>
        <p:nvSpPr>
          <p:cNvPr id="4" name="Footer Placeholder 3"/>
          <p:cNvSpPr>
            <a:spLocks noGrp="1"/>
          </p:cNvSpPr>
          <p:nvPr>
            <p:ph type="ftr" sz="quarter" idx="3"/>
          </p:nvPr>
        </p:nvSpPr>
        <p:spPr>
          <a:xfrm>
            <a:off x="2063017" y="6521848"/>
            <a:ext cx="7342512"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Tx/>
              <a:buNone/>
            </a:pPr>
            <a:endParaRPr lang="en-US" dirty="0">
              <a:solidFill>
                <a:prstClr val="black">
                  <a:tint val="75000"/>
                </a:prstClr>
              </a:solidFill>
              <a:ea typeface="+mn-ea"/>
            </a:endParaRPr>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4072" r:id="rId1"/>
    <p:sldLayoutId id="2147484073" r:id="rId2"/>
    <p:sldLayoutId id="2147484074" r:id="rId3"/>
    <p:sldLayoutId id="2147484075" r:id="rId4"/>
    <p:sldLayoutId id="2147484077" r:id="rId5"/>
    <p:sldLayoutId id="2147484078" r:id="rId6"/>
    <p:sldLayoutId id="2147484079" r:id="rId7"/>
    <p:sldLayoutId id="2147484080" r:id="rId8"/>
    <p:sldLayoutId id="2147484081" r:id="rId9"/>
    <p:sldLayoutId id="2147484082" r:id="rId10"/>
    <p:sldLayoutId id="2147484083" r:id="rId11"/>
    <p:sldLayoutId id="2147484084" r:id="rId12"/>
    <p:sldLayoutId id="2147484085" r:id="rId13"/>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6" y="0"/>
            <a:ext cx="12195175" cy="968188"/>
          </a:xfrm>
          <a:prstGeom prst="rect">
            <a:avLst/>
          </a:prstGeom>
          <a:blipFill>
            <a:blip r:embed="rId16"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18" name="Rectangle 17"/>
          <p:cNvSpPr/>
          <p:nvPr userDrawn="1"/>
        </p:nvSpPr>
        <p:spPr>
          <a:xfrm>
            <a:off x="1" y="6479195"/>
            <a:ext cx="1221535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 </a:t>
            </a:r>
          </a:p>
        </p:txBody>
      </p:sp>
      <p:sp>
        <p:nvSpPr>
          <p:cNvPr id="19" name="Date Placeholder 3"/>
          <p:cNvSpPr>
            <a:spLocks noGrp="1"/>
          </p:cNvSpPr>
          <p:nvPr>
            <p:ph type="dt" sz="half" idx="2"/>
          </p:nvPr>
        </p:nvSpPr>
        <p:spPr>
          <a:xfrm>
            <a:off x="72982" y="6489325"/>
            <a:ext cx="1639424"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Tx/>
              <a:buNone/>
            </a:pPr>
            <a:endParaRPr lang="en-US" dirty="0">
              <a:solidFill>
                <a:prstClr val="black">
                  <a:alpha val="50000"/>
                </a:prstClr>
              </a:solidFill>
              <a:ea typeface="+mn-ea"/>
            </a:endParaRPr>
          </a:p>
        </p:txBody>
      </p:sp>
      <p:sp>
        <p:nvSpPr>
          <p:cNvPr id="20"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Tx/>
              <a:buNone/>
            </a:pPr>
            <a:fld id="{6C9CD605-947A-3C4E-98CB-B055F943FEBA}" type="slidenum">
              <a:rPr lang="en-US" smtClean="0">
                <a:solidFill>
                  <a:prstClr val="black">
                    <a:alpha val="50000"/>
                  </a:prstClr>
                </a:solidFill>
                <a:ea typeface="+mn-ea"/>
              </a:rPr>
              <a:pPr fontAlgn="auto">
                <a:spcBef>
                  <a:spcPts val="0"/>
                </a:spcBef>
                <a:spcAft>
                  <a:spcPts val="0"/>
                </a:spcAft>
                <a:buClrTx/>
                <a:buFontTx/>
                <a:buNone/>
              </a:pPr>
              <a:t>‹#›</a:t>
            </a:fld>
            <a:endParaRPr lang="en-US" dirty="0">
              <a:solidFill>
                <a:prstClr val="black">
                  <a:alpha val="50000"/>
                </a:prstClr>
              </a:solidFill>
              <a:ea typeface="+mn-ea"/>
            </a:endParaRPr>
          </a:p>
        </p:txBody>
      </p:sp>
      <p:pic>
        <p:nvPicPr>
          <p:cNvPr id="21" name="Picture 20"/>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10030133" y="6521843"/>
            <a:ext cx="1495253" cy="311318"/>
          </a:xfrm>
          <a:prstGeom prst="rect">
            <a:avLst/>
          </a:prstGeom>
        </p:spPr>
      </p:pic>
      <p:sp>
        <p:nvSpPr>
          <p:cNvPr id="2"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5043" y="1300481"/>
            <a:ext cx="11509196"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8" cstate="print">
            <a:alphaModFix/>
            <a:extLst>
              <a:ext uri="{28A0092B-C50C-407E-A947-70E740481C1C}">
                <a14:useLocalDpi xmlns:a14="http://schemas.microsoft.com/office/drawing/2010/main"/>
              </a:ext>
            </a:extLst>
          </a:blip>
          <a:srcRect/>
          <a:stretch/>
        </p:blipFill>
        <p:spPr>
          <a:xfrm>
            <a:off x="315043" y="6604616"/>
            <a:ext cx="2596275" cy="154799"/>
          </a:xfrm>
          <a:prstGeom prst="rect">
            <a:avLst/>
          </a:prstGeom>
          <a:noFill/>
          <a:ln>
            <a:noFill/>
          </a:ln>
        </p:spPr>
      </p:pic>
      <p:sp>
        <p:nvSpPr>
          <p:cNvPr id="4" name="Footer Placeholder 3"/>
          <p:cNvSpPr>
            <a:spLocks noGrp="1"/>
          </p:cNvSpPr>
          <p:nvPr>
            <p:ph type="ftr" sz="quarter" idx="3"/>
          </p:nvPr>
        </p:nvSpPr>
        <p:spPr>
          <a:xfrm>
            <a:off x="2063017" y="6521844"/>
            <a:ext cx="7342512"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Tx/>
              <a:buNone/>
            </a:pPr>
            <a:endParaRPr lang="en-US" dirty="0">
              <a:solidFill>
                <a:prstClr val="black">
                  <a:tint val="75000"/>
                </a:prstClr>
              </a:solidFill>
              <a:ea typeface="+mn-ea"/>
            </a:endParaRPr>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4087" r:id="rId1"/>
    <p:sldLayoutId id="2147484088" r:id="rId2"/>
    <p:sldLayoutId id="2147484089" r:id="rId3"/>
    <p:sldLayoutId id="2147484090" r:id="rId4"/>
    <p:sldLayoutId id="2147484091" r:id="rId5"/>
    <p:sldLayoutId id="2147484092" r:id="rId6"/>
    <p:sldLayoutId id="2147484093" r:id="rId7"/>
    <p:sldLayoutId id="2147484094" r:id="rId8"/>
    <p:sldLayoutId id="2147484095" r:id="rId9"/>
    <p:sldLayoutId id="2147484096" r:id="rId10"/>
    <p:sldLayoutId id="2147484097" r:id="rId11"/>
    <p:sldLayoutId id="2147484098" r:id="rId12"/>
    <p:sldLayoutId id="2147484099" r:id="rId13"/>
    <p:sldLayoutId id="2147484100" r:id="rId14"/>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6" y="0"/>
            <a:ext cx="12195175"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18" name="Rectangle 17"/>
          <p:cNvSpPr/>
          <p:nvPr userDrawn="1"/>
        </p:nvSpPr>
        <p:spPr>
          <a:xfrm>
            <a:off x="1" y="6479195"/>
            <a:ext cx="1221535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 </a:t>
            </a:r>
          </a:p>
        </p:txBody>
      </p:sp>
      <p:sp>
        <p:nvSpPr>
          <p:cNvPr id="19" name="Date Placeholder 3"/>
          <p:cNvSpPr>
            <a:spLocks noGrp="1"/>
          </p:cNvSpPr>
          <p:nvPr>
            <p:ph type="dt" sz="half" idx="2"/>
          </p:nvPr>
        </p:nvSpPr>
        <p:spPr>
          <a:xfrm>
            <a:off x="72982" y="6489325"/>
            <a:ext cx="1639424"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 typeface="Wingdings" pitchFamily="2" charset="2"/>
              <a:buNone/>
            </a:pPr>
            <a:endParaRPr lang="en-US" dirty="0">
              <a:solidFill>
                <a:prstClr val="black">
                  <a:alpha val="50000"/>
                </a:prstClr>
              </a:solidFill>
              <a:ea typeface="+mn-ea"/>
            </a:endParaRPr>
          </a:p>
        </p:txBody>
      </p:sp>
      <p:sp>
        <p:nvSpPr>
          <p:cNvPr id="20"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 typeface="Wingdings" pitchFamily="2" charset="2"/>
              <a:buNone/>
            </a:pPr>
            <a:fld id="{6C9CD605-947A-3C4E-98CB-B055F943FEBA}" type="slidenum">
              <a:rPr lang="en-US" smtClean="0">
                <a:solidFill>
                  <a:prstClr val="black">
                    <a:alpha val="50000"/>
                  </a:prstClr>
                </a:solidFill>
                <a:ea typeface="+mn-ea"/>
              </a:rPr>
              <a:pPr fontAlgn="auto">
                <a:spcBef>
                  <a:spcPts val="0"/>
                </a:spcBef>
                <a:spcAft>
                  <a:spcPts val="0"/>
                </a:spcAft>
                <a:buClrTx/>
                <a:buFont typeface="Wingdings" pitchFamily="2" charset="2"/>
                <a:buNone/>
              </a:pPr>
              <a:t>‹#›</a:t>
            </a:fld>
            <a:endParaRPr lang="en-US" dirty="0">
              <a:solidFill>
                <a:prstClr val="black">
                  <a:alpha val="50000"/>
                </a:prstClr>
              </a:solidFill>
              <a:ea typeface="+mn-ea"/>
            </a:endParaRPr>
          </a:p>
        </p:txBody>
      </p:sp>
      <p:pic>
        <p:nvPicPr>
          <p:cNvPr id="21" name="Picture 20"/>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030133" y="6521843"/>
            <a:ext cx="1495253" cy="311318"/>
          </a:xfrm>
          <a:prstGeom prst="rect">
            <a:avLst/>
          </a:prstGeom>
        </p:spPr>
      </p:pic>
      <p:sp>
        <p:nvSpPr>
          <p:cNvPr id="2"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5043" y="1300481"/>
            <a:ext cx="11509196"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0" cstate="print">
            <a:alphaModFix/>
            <a:extLst>
              <a:ext uri="{28A0092B-C50C-407E-A947-70E740481C1C}">
                <a14:useLocalDpi xmlns:a14="http://schemas.microsoft.com/office/drawing/2010/main"/>
              </a:ext>
            </a:extLst>
          </a:blip>
          <a:srcRect/>
          <a:stretch/>
        </p:blipFill>
        <p:spPr>
          <a:xfrm>
            <a:off x="315043" y="6604616"/>
            <a:ext cx="2596275" cy="154799"/>
          </a:xfrm>
          <a:prstGeom prst="rect">
            <a:avLst/>
          </a:prstGeom>
          <a:noFill/>
          <a:ln>
            <a:noFill/>
          </a:ln>
        </p:spPr>
      </p:pic>
      <p:sp>
        <p:nvSpPr>
          <p:cNvPr id="4" name="Footer Placeholder 3"/>
          <p:cNvSpPr>
            <a:spLocks noGrp="1"/>
          </p:cNvSpPr>
          <p:nvPr>
            <p:ph type="ftr" sz="quarter" idx="3"/>
          </p:nvPr>
        </p:nvSpPr>
        <p:spPr>
          <a:xfrm>
            <a:off x="2063017" y="6521844"/>
            <a:ext cx="7342512"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 typeface="Wingdings" pitchFamily="2" charset="2"/>
              <a:buNone/>
            </a:pPr>
            <a:endParaRPr lang="en-US" dirty="0">
              <a:solidFill>
                <a:prstClr val="black">
                  <a:tint val="75000"/>
                </a:prstClr>
              </a:solidFill>
              <a:ea typeface="+mn-ea"/>
            </a:endParaRPr>
          </a:p>
        </p:txBody>
      </p:sp>
    </p:spTree>
    <p:extLst>
      <p:ext uri="{BB962C8B-B14F-4D97-AF65-F5344CB8AC3E}">
        <p14:creationId xmlns:p14="http://schemas.microsoft.com/office/powerpoint/2010/main" val="2892150122"/>
      </p:ext>
    </p:extLst>
  </p:cSld>
  <p:clrMap bg1="lt1" tx1="dk1" bg2="lt2" tx2="dk2" accent1="accent1" accent2="accent2" accent3="accent3" accent4="accent4" accent5="accent5" accent6="accent6" hlink="hlink" folHlink="folHlink"/>
  <p:sldLayoutIdLst>
    <p:sldLayoutId id="2147484107" r:id="rId1"/>
    <p:sldLayoutId id="2147484108" r:id="rId2"/>
    <p:sldLayoutId id="2147484109" r:id="rId3"/>
    <p:sldLayoutId id="2147484110" r:id="rId4"/>
    <p:sldLayoutId id="2147484111" r:id="rId5"/>
    <p:sldLayoutId id="2147484112"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 name="Picture 3" descr="C:\Users\z00205060\Desktop\CP项目\规范类文件\新建文件夹\巴展视觉物料规范-14.jpg"/>
          <p:cNvPicPr>
            <a:picLocks noChangeAspect="1" noChangeArrowheads="1"/>
          </p:cNvPicPr>
          <p:nvPr userDrawn="1"/>
        </p:nvPicPr>
        <p:blipFill>
          <a:blip r:embed="rId3" cstate="screen"/>
          <a:srcRect/>
          <a:stretch>
            <a:fillRect/>
          </a:stretch>
        </p:blipFill>
        <p:spPr bwMode="auto">
          <a:xfrm>
            <a:off x="4" y="0"/>
            <a:ext cx="12195175" cy="6858736"/>
          </a:xfrm>
          <a:prstGeom prst="rect">
            <a:avLst/>
          </a:prstGeom>
          <a:noFill/>
        </p:spPr>
      </p:pic>
      <p:sp>
        <p:nvSpPr>
          <p:cNvPr id="1487888" name="Text Box 16"/>
          <p:cNvSpPr txBox="1">
            <a:spLocks noChangeArrowheads="1"/>
          </p:cNvSpPr>
          <p:nvPr/>
        </p:nvSpPr>
        <p:spPr bwMode="auto">
          <a:xfrm>
            <a:off x="4432944" y="2061371"/>
            <a:ext cx="3408706" cy="1015574"/>
          </a:xfrm>
          <a:prstGeom prst="rect">
            <a:avLst/>
          </a:prstGeom>
          <a:noFill/>
          <a:ln w="9525">
            <a:noFill/>
            <a:miter lim="800000"/>
            <a:headEnd/>
            <a:tailEnd/>
          </a:ln>
        </p:spPr>
        <p:txBody>
          <a:bodyPr wrap="none" lIns="91353" tIns="45676" rIns="91353" bIns="45676">
            <a:spAutoFit/>
          </a:bodyPr>
          <a:lstStyle/>
          <a:p>
            <a:pPr eaLnBrk="0" hangingPunct="0">
              <a:buClrTx/>
              <a:buFontTx/>
              <a:buNone/>
            </a:pPr>
            <a:r>
              <a:rPr lang="en-US" altLang="zh-CN" sz="6000" b="0" dirty="0">
                <a:solidFill>
                  <a:srgbClr val="CC0000"/>
                </a:solidFill>
                <a:latin typeface="Calibri" pitchFamily="34" charset="0"/>
                <a:ea typeface="MS PGothic" pitchFamily="34" charset="-128"/>
                <a:cs typeface="Calibri" pitchFamily="34" charset="0"/>
              </a:rPr>
              <a:t>Thank you</a:t>
            </a:r>
          </a:p>
        </p:txBody>
      </p:sp>
      <p:sp>
        <p:nvSpPr>
          <p:cNvPr id="1487889" name="Text Box 17"/>
          <p:cNvSpPr txBox="1">
            <a:spLocks noChangeArrowheads="1"/>
          </p:cNvSpPr>
          <p:nvPr/>
        </p:nvSpPr>
        <p:spPr bwMode="auto">
          <a:xfrm>
            <a:off x="5342388" y="3245662"/>
            <a:ext cx="1681310" cy="338465"/>
          </a:xfrm>
          <a:prstGeom prst="rect">
            <a:avLst/>
          </a:prstGeom>
          <a:noFill/>
          <a:ln w="9525">
            <a:noFill/>
            <a:miter lim="800000"/>
            <a:headEnd/>
            <a:tailEnd/>
          </a:ln>
        </p:spPr>
        <p:txBody>
          <a:bodyPr wrap="none" lIns="91353" tIns="45676" rIns="91353" bIns="45676">
            <a:spAutoFit/>
          </a:bodyPr>
          <a:lstStyle/>
          <a:p>
            <a:pPr eaLnBrk="0" hangingPunct="0">
              <a:buClrTx/>
              <a:buFontTx/>
              <a:buNone/>
            </a:pPr>
            <a:r>
              <a:rPr lang="en-US" altLang="zh-CN" sz="1600" b="0" dirty="0">
                <a:solidFill>
                  <a:srgbClr val="000000">
                    <a:lumMod val="75000"/>
                    <a:lumOff val="25000"/>
                  </a:srgbClr>
                </a:solidFill>
                <a:latin typeface="Calibri" pitchFamily="34" charset="0"/>
                <a:ea typeface="MS PGothic" pitchFamily="34" charset="-128"/>
                <a:cs typeface="Calibri" pitchFamily="34" charset="0"/>
              </a:rPr>
              <a:t>www.huawei.com</a:t>
            </a:r>
          </a:p>
        </p:txBody>
      </p:sp>
      <p:sp>
        <p:nvSpPr>
          <p:cNvPr id="59" name="TextBox 58"/>
          <p:cNvSpPr txBox="1"/>
          <p:nvPr userDrawn="1"/>
        </p:nvSpPr>
        <p:spPr>
          <a:xfrm>
            <a:off x="1624037" y="4562495"/>
            <a:ext cx="9182099" cy="1369517"/>
          </a:xfrm>
          <a:prstGeom prst="rect">
            <a:avLst/>
          </a:prstGeom>
          <a:noFill/>
        </p:spPr>
        <p:txBody>
          <a:bodyPr wrap="square" lIns="91353" tIns="45676" rIns="91353" bIns="45676" rtlCol="0">
            <a:spAutoFit/>
          </a:bodyPr>
          <a:lstStyle/>
          <a:p>
            <a:pPr algn="just" fontAlgn="auto">
              <a:spcBef>
                <a:spcPts val="0"/>
              </a:spcBef>
              <a:spcAft>
                <a:spcPts val="600"/>
              </a:spcAft>
              <a:buClrTx/>
              <a:buFontTx/>
              <a:buNone/>
              <a:defRPr/>
            </a:pPr>
            <a:r>
              <a:rPr lang="en-US" altLang="zh-CN" sz="1300" b="0" dirty="0">
                <a:solidFill>
                  <a:srgbClr val="000000">
                    <a:lumMod val="75000"/>
                    <a:lumOff val="25000"/>
                  </a:srgbClr>
                </a:solidFill>
                <a:latin typeface="Calibri" pitchFamily="34" charset="0"/>
                <a:ea typeface="宋体" charset="-122"/>
                <a:cs typeface="Calibri" pitchFamily="34" charset="0"/>
              </a:rPr>
              <a:t>Copyright©2014 Huawei Technologies Co., Ltd. All Rights Reserved.</a:t>
            </a:r>
            <a:endParaRPr lang="zh-CN" altLang="zh-CN" sz="1300" b="0" dirty="0">
              <a:solidFill>
                <a:srgbClr val="000000">
                  <a:lumMod val="75000"/>
                  <a:lumOff val="25000"/>
                </a:srgbClr>
              </a:solidFill>
              <a:latin typeface="Calibri" pitchFamily="34" charset="0"/>
              <a:ea typeface="宋体" charset="-122"/>
              <a:cs typeface="Calibri" pitchFamily="34" charset="0"/>
            </a:endParaRPr>
          </a:p>
          <a:p>
            <a:pPr algn="just" fontAlgn="auto">
              <a:spcBef>
                <a:spcPts val="0"/>
              </a:spcBef>
              <a:spcAft>
                <a:spcPts val="0"/>
              </a:spcAft>
              <a:buClrTx/>
              <a:buFontTx/>
              <a:buNone/>
              <a:defRPr/>
            </a:pPr>
            <a:r>
              <a:rPr lang="en-US" altLang="zh-CN" sz="1300" b="0" dirty="0">
                <a:solidFill>
                  <a:srgbClr val="000000">
                    <a:lumMod val="75000"/>
                    <a:lumOff val="25000"/>
                  </a:srgbClr>
                </a:solidFill>
                <a:latin typeface="Calibri" pitchFamily="34" charset="0"/>
                <a:ea typeface="宋体" charset="-122"/>
                <a:cs typeface="Calibri" pitchFamily="34" charset="0"/>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1300" b="0" dirty="0">
              <a:solidFill>
                <a:srgbClr val="000000">
                  <a:lumMod val="75000"/>
                  <a:lumOff val="25000"/>
                </a:srgbClr>
              </a:solidFill>
              <a:latin typeface="Calibri" pitchFamily="34" charset="0"/>
              <a:ea typeface="宋体" charset="-122"/>
              <a:cs typeface="Calibri" pitchFamily="34" charset="0"/>
            </a:endParaRPr>
          </a:p>
        </p:txBody>
      </p:sp>
      <p:sp>
        <p:nvSpPr>
          <p:cNvPr id="57"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Calibri" pitchFamily="34" charset="0"/>
              <a:ea typeface="MS PGothic" pitchFamily="34" charset="-128"/>
              <a:cs typeface="Calibri" pitchFamily="34" charset="0"/>
            </a:endParaRPr>
          </a:p>
          <a:p>
            <a:pPr defTabSz="783486" eaLnBrk="0" hangingPunct="0">
              <a:lnSpc>
                <a:spcPct val="85000"/>
              </a:lnSpc>
              <a:buClrTx/>
              <a:buFontTx/>
              <a:buNone/>
            </a:pPr>
            <a:r>
              <a:rPr lang="de-DE" sz="900" b="0" dirty="0">
                <a:solidFill>
                  <a:srgbClr val="000000"/>
                </a:solidFill>
                <a:latin typeface="Calibri" pitchFamily="34" charset="0"/>
                <a:ea typeface="MS PGothic" pitchFamily="34" charset="-128"/>
                <a:cs typeface="Calibri" pitchFamily="34" charset="0"/>
              </a:rPr>
              <a:t>Page </a:t>
            </a:r>
            <a:fld id="{E68EC476-442B-4BB7-9603-F1440C241F3D}" type="slidenum">
              <a:rPr lang="de-DE" sz="900" b="0">
                <a:solidFill>
                  <a:srgbClr val="000000"/>
                </a:solidFill>
                <a:latin typeface="Calibri" pitchFamily="34" charset="0"/>
                <a:ea typeface="MS PGothic" pitchFamily="34" charset="-128"/>
                <a:cs typeface="Calibri" pitchFamily="34" charset="0"/>
              </a:rPr>
              <a:pPr defTabSz="783486" eaLnBrk="0" hangingPunct="0">
                <a:lnSpc>
                  <a:spcPct val="85000"/>
                </a:lnSpc>
                <a:buClrTx/>
                <a:buFontTx/>
                <a:buNone/>
              </a:pPr>
              <a:t>‹#›</a:t>
            </a:fld>
            <a:endParaRPr lang="en-GB" sz="900" b="0" dirty="0">
              <a:solidFill>
                <a:srgbClr val="000000"/>
              </a:solidFill>
              <a:latin typeface="Calibri" pitchFamily="34" charset="0"/>
              <a:ea typeface="MS PGothic" pitchFamily="34" charset="-128"/>
              <a:cs typeface="Calibri" pitchFamily="34" charset="0"/>
            </a:endParaRPr>
          </a:p>
        </p:txBody>
      </p:sp>
      <p:pic>
        <p:nvPicPr>
          <p:cNvPr id="58" name="Picture 87" descr="图片3副本"/>
          <p:cNvPicPr>
            <a:picLocks noChangeAspect="1" noChangeArrowheads="1"/>
          </p:cNvPicPr>
          <p:nvPr userDrawn="1"/>
        </p:nvPicPr>
        <p:blipFill>
          <a:blip r:embed="rId4" cstate="screen"/>
          <a:srcRect/>
          <a:stretch>
            <a:fillRect/>
          </a:stretch>
        </p:blipFill>
        <p:spPr bwMode="auto">
          <a:xfrm>
            <a:off x="10182229" y="6386546"/>
            <a:ext cx="1295400" cy="307975"/>
          </a:xfrm>
          <a:prstGeom prst="rect">
            <a:avLst/>
          </a:prstGeom>
          <a:noFill/>
        </p:spPr>
      </p:pic>
      <p:sp>
        <p:nvSpPr>
          <p:cNvPr id="60" name="Text Box 5"/>
          <p:cNvSpPr txBox="1">
            <a:spLocks noChangeArrowheads="1"/>
          </p:cNvSpPr>
          <p:nvPr userDrawn="1"/>
        </p:nvSpPr>
        <p:spPr bwMode="auto">
          <a:xfrm>
            <a:off x="4683133" y="6478610"/>
            <a:ext cx="2427821" cy="200055"/>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91353"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fontAlgn="auto">
              <a:spcBef>
                <a:spcPts val="0"/>
              </a:spcBef>
              <a:spcAft>
                <a:spcPts val="0"/>
              </a:spcAft>
              <a:buClrTx/>
              <a:buFontTx/>
              <a:buNone/>
              <a:defRPr/>
            </a:pPr>
            <a:r>
              <a:rPr lang="en-US" altLang="zh-CN" sz="1300" b="0" kern="0" dirty="0">
                <a:solidFill>
                  <a:srgbClr val="000000">
                    <a:lumMod val="65000"/>
                    <a:lumOff val="35000"/>
                  </a:srgbClr>
                </a:solidFill>
                <a:ea typeface="MS PGothic" pitchFamily="34" charset="-128"/>
                <a:cs typeface="Calibri" pitchFamily="34" charset="0"/>
              </a:rPr>
              <a:t>HUAWEI TECHNOLOGIES CO., LTD.</a:t>
            </a:r>
          </a:p>
        </p:txBody>
      </p:sp>
    </p:spTree>
    <p:extLst>
      <p:ext uri="{BB962C8B-B14F-4D97-AF65-F5344CB8AC3E}">
        <p14:creationId xmlns:p14="http://schemas.microsoft.com/office/powerpoint/2010/main" val="1867032598"/>
      </p:ext>
    </p:extLst>
  </p:cSld>
  <p:clrMap bg1="lt1" tx1="dk1" bg2="lt2" tx2="dk2" accent1="accent1" accent2="accent2" accent3="accent3" accent4="accent4" accent5="accent5" accent6="accent6" hlink="hlink" folHlink="folHlink"/>
  <p:sldLayoutIdLst>
    <p:sldLayoutId id="2147483758" r:id="rId1"/>
  </p:sldLayoutIdLst>
  <p:hf hdr="0" ftr="0" dt="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defRPr>
      </a:lvl3pPr>
      <a:lvl4pPr marL="1598689" indent="-228386" algn="l" rtl="0" eaLnBrk="1" fontAlgn="base" hangingPunct="1">
        <a:spcBef>
          <a:spcPct val="20000"/>
        </a:spcBef>
        <a:spcAft>
          <a:spcPct val="0"/>
        </a:spcAft>
        <a:buChar char="–"/>
        <a:defRPr sz="1600">
          <a:solidFill>
            <a:schemeClr val="tx1"/>
          </a:solidFill>
          <a:latin typeface="+mn-lt"/>
          <a:ea typeface="+mn-ea"/>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6" y="0"/>
            <a:ext cx="12195175" cy="968188"/>
          </a:xfrm>
          <a:prstGeom prst="rect">
            <a:avLst/>
          </a:prstGeom>
          <a:blipFill>
            <a:blip r:embed="rId9"/>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535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82" y="6489325"/>
            <a:ext cx="1639424"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030133" y="6521843"/>
            <a:ext cx="1495253" cy="311318"/>
          </a:xfrm>
          <a:prstGeom prst="rect">
            <a:avLst/>
          </a:prstGeom>
        </p:spPr>
      </p:pic>
      <p:sp>
        <p:nvSpPr>
          <p:cNvPr id="2"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5043" y="1300481"/>
            <a:ext cx="11509196"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1" cstate="print">
            <a:alphaModFix/>
            <a:extLst>
              <a:ext uri="{28A0092B-C50C-407E-A947-70E740481C1C}">
                <a14:useLocalDpi xmlns:a14="http://schemas.microsoft.com/office/drawing/2010/main"/>
              </a:ext>
            </a:extLst>
          </a:blip>
          <a:srcRect/>
          <a:stretch/>
        </p:blipFill>
        <p:spPr>
          <a:xfrm>
            <a:off x="315043" y="6604616"/>
            <a:ext cx="2596275" cy="154799"/>
          </a:xfrm>
          <a:prstGeom prst="rect">
            <a:avLst/>
          </a:prstGeom>
          <a:noFill/>
          <a:ln>
            <a:noFill/>
          </a:ln>
        </p:spPr>
      </p:pic>
      <p:sp>
        <p:nvSpPr>
          <p:cNvPr id="4" name="Footer Placeholder 3"/>
          <p:cNvSpPr>
            <a:spLocks noGrp="1"/>
          </p:cNvSpPr>
          <p:nvPr>
            <p:ph type="ftr" sz="quarter" idx="3"/>
          </p:nvPr>
        </p:nvSpPr>
        <p:spPr>
          <a:xfrm>
            <a:off x="2063017" y="6521844"/>
            <a:ext cx="7342512"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2191949845"/>
      </p:ext>
    </p:extLst>
  </p:cSld>
  <p:clrMap bg1="lt1" tx1="dk1" bg2="lt2" tx2="dk2" accent1="accent1" accent2="accent2" accent3="accent3" accent4="accent4" accent5="accent5" accent6="accent6" hlink="hlink" folHlink="folHlink"/>
  <p:sldLayoutIdLst>
    <p:sldLayoutId id="2147484121" r:id="rId1"/>
    <p:sldLayoutId id="2147484122" r:id="rId2"/>
    <p:sldLayoutId id="2147484123" r:id="rId3"/>
    <p:sldLayoutId id="2147484124" r:id="rId4"/>
    <p:sldLayoutId id="2147484125" r:id="rId5"/>
    <p:sldLayoutId id="2147484126" r:id="rId6"/>
    <p:sldLayoutId id="2147484127" r:id="rId7"/>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7" y="6356"/>
            <a:ext cx="12193589" cy="6851651"/>
          </a:xfrm>
          <a:prstGeom prst="rect">
            <a:avLst/>
          </a:prstGeom>
          <a:blipFill dpi="0" rotWithShape="1">
            <a:blip r:embed="rId4" cstate="print">
              <a:duotone>
                <a:prstClr val="black"/>
                <a:schemeClr val="accent4">
                  <a:tint val="45000"/>
                  <a:satMod val="400000"/>
                </a:schemeClr>
              </a:duotone>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53" tIns="45676" rIns="91353" bIns="45676"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486"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486"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85" r:id="rId1"/>
    <p:sldLayoutId id="2147484038" r:id="rId2"/>
  </p:sldLayoutIdLst>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7"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53" tIns="45676" rIns="91353" bIns="45676"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486"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486"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88" r:id="rId1"/>
  </p:sldLayoutIdLst>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238" name="Picture 94"/>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993" y="1080030"/>
            <a:ext cx="12193194" cy="3185471"/>
          </a:xfrm>
          <a:prstGeom prst="rect">
            <a:avLst/>
          </a:prstGeom>
          <a:noFill/>
          <a:extLst>
            <a:ext uri="{909E8E84-426E-40DD-AFC4-6F175D3DCCD1}">
              <a14:hiddenFill xmlns:a14="http://schemas.microsoft.com/office/drawing/2010/main">
                <a:solidFill>
                  <a:srgbClr val="FFFFFF"/>
                </a:solidFill>
              </a14:hiddenFill>
            </a:ext>
          </a:extLst>
        </p:spPr>
      </p:pic>
      <p:sp>
        <p:nvSpPr>
          <p:cNvPr id="6149" name="Rectangle 8"/>
          <p:cNvSpPr>
            <a:spLocks noGrp="1" noChangeArrowheads="1"/>
          </p:cNvSpPr>
          <p:nvPr>
            <p:ph type="title"/>
          </p:nvPr>
        </p:nvSpPr>
        <p:spPr bwMode="auto">
          <a:xfrm>
            <a:off x="876307" y="4500026"/>
            <a:ext cx="9301163" cy="579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91353" bIns="45676" numCol="1" anchor="t" anchorCtr="0" compatLnSpc="1">
            <a:prstTxWarp prst="textNoShape">
              <a:avLst/>
            </a:prstTxWarp>
            <a:spAutoFit/>
          </a:bodyPr>
          <a:lstStyle/>
          <a:p>
            <a:pPr lvl="0"/>
            <a:r>
              <a:rPr lang="en-US" altLang="zh-CN" dirty="0"/>
              <a:t>Click to edit Master title style</a:t>
            </a:r>
            <a:endParaRPr lang="zh-CN" altLang="en-US" dirty="0"/>
          </a:p>
        </p:txBody>
      </p:sp>
      <p:sp>
        <p:nvSpPr>
          <p:cNvPr id="6224" name="Text Box 80"/>
          <p:cNvSpPr txBox="1">
            <a:spLocks noChangeArrowheads="1"/>
          </p:cNvSpPr>
          <p:nvPr userDrawn="1"/>
        </p:nvSpPr>
        <p:spPr bwMode="auto">
          <a:xfrm>
            <a:off x="-3846513" y="1330347"/>
            <a:ext cx="3702050" cy="1771807"/>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lgn="ctr">
                <a:solidFill>
                  <a:srgbClr val="B2B2B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8268" tIns="39136" rIns="78268" bIns="39136">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a:lnSpc>
                <a:spcPct val="125000"/>
              </a:lnSpc>
              <a:buClrTx/>
              <a:buFontTx/>
              <a:buNone/>
            </a:pPr>
            <a:r>
              <a:rPr lang="en-US" sz="1100" b="0" noProof="1">
                <a:solidFill>
                  <a:srgbClr val="FFFFFF"/>
                </a:solidFill>
                <a:latin typeface="FrutigerNext LT Regular" pitchFamily="34" charset="0"/>
                <a:ea typeface="ＭＳ Ｐゴシック" pitchFamily="34" charset="-128"/>
              </a:rPr>
              <a:t>Slide title</a:t>
            </a:r>
            <a:r>
              <a:rPr lang="en-US" altLang="zh-CN" sz="1100" b="0" dirty="0">
                <a:solidFill>
                  <a:srgbClr val="FFFFFF"/>
                </a:solidFill>
                <a:latin typeface="FrutigerNext LT Regular" pitchFamily="34" charset="0"/>
                <a:ea typeface="ＭＳ Ｐゴシック" pitchFamily="34" charset="-128"/>
              </a:rPr>
              <a:t> </a:t>
            </a:r>
            <a:r>
              <a:rPr lang="en-US" altLang="zh-CN" sz="1100" b="0" dirty="0">
                <a:solidFill>
                  <a:srgbClr val="FFFFFF"/>
                </a:solidFill>
                <a:latin typeface="FrutigerNext LT Regular" pitchFamily="34" charset="0"/>
                <a:ea typeface="华文细黑" pitchFamily="2" charset="-122"/>
              </a:rPr>
              <a:t>:40-47pt  </a:t>
            </a:r>
          </a:p>
          <a:p>
            <a:pPr algn="r">
              <a:lnSpc>
                <a:spcPct val="125000"/>
              </a:lnSpc>
              <a:buClrTx/>
              <a:buFontTx/>
              <a:buNone/>
            </a:pPr>
            <a:r>
              <a:rPr lang="en-US" sz="1100" b="0" noProof="1">
                <a:solidFill>
                  <a:srgbClr val="FFFFFF"/>
                </a:solidFill>
                <a:latin typeface="FrutigerNext LT Regular" pitchFamily="34" charset="0"/>
                <a:ea typeface="ＭＳ Ｐゴシック" pitchFamily="34" charset="-128"/>
              </a:rPr>
              <a:t>Slide subtitle </a:t>
            </a:r>
            <a:r>
              <a:rPr lang="en-US" altLang="zh-CN" sz="1100" b="0" dirty="0">
                <a:solidFill>
                  <a:srgbClr val="FFFFFF"/>
                </a:solidFill>
                <a:latin typeface="FrutigerNext LT Regular" pitchFamily="34" charset="0"/>
                <a:ea typeface="华文细黑" pitchFamily="2" charset="-122"/>
              </a:rPr>
              <a:t>:26-30pt</a:t>
            </a:r>
          </a:p>
          <a:p>
            <a:pPr algn="r">
              <a:lnSpc>
                <a:spcPct val="125000"/>
              </a:lnSpc>
              <a:buClrTx/>
              <a:buFontTx/>
              <a:buNone/>
            </a:pPr>
            <a:r>
              <a:rPr lang="en-US" altLang="zh-CN" sz="1100" b="0" dirty="0">
                <a:solidFill>
                  <a:srgbClr val="FFFFFF"/>
                </a:solidFill>
                <a:latin typeface="FrutigerNext LT Regular" pitchFamily="34" charset="0"/>
                <a:ea typeface="华文细黑" pitchFamily="2" charset="-122"/>
              </a:rPr>
              <a:t>Color::white</a:t>
            </a:r>
          </a:p>
          <a:p>
            <a:pPr algn="r">
              <a:lnSpc>
                <a:spcPct val="125000"/>
              </a:lnSpc>
              <a:buClrTx/>
              <a:buFontTx/>
              <a:buNone/>
            </a:pPr>
            <a:r>
              <a:rPr lang="zh-CN" altLang="en-US" sz="1100" b="0" dirty="0">
                <a:solidFill>
                  <a:srgbClr val="FFFFFF"/>
                </a:solidFill>
                <a:latin typeface="FrutigerNext LT Regular" pitchFamily="34" charset="0"/>
                <a:ea typeface="ＭＳ Ｐゴシック" pitchFamily="34" charset="-128"/>
              </a:rPr>
              <a:t> </a:t>
            </a:r>
            <a:r>
              <a:rPr lang="en-US" altLang="zh-CN" sz="1100" b="0" dirty="0">
                <a:solidFill>
                  <a:srgbClr val="FFFFFF"/>
                </a:solidFill>
                <a:latin typeface="FrutigerNext LT Regular" pitchFamily="34" charset="0"/>
                <a:ea typeface="ＭＳ Ｐゴシック" pitchFamily="34" charset="-128"/>
              </a:rPr>
              <a:t>Corporate Font </a:t>
            </a:r>
            <a:r>
              <a:rPr lang="en-US" altLang="zh-CN" sz="1100" b="0" dirty="0">
                <a:solidFill>
                  <a:srgbClr val="FFFFFF"/>
                </a:solidFill>
                <a:latin typeface="FrutigerNext LT Regular" pitchFamily="34" charset="0"/>
                <a:ea typeface="华文细黑" pitchFamily="2" charset="-122"/>
              </a:rPr>
              <a:t>:</a:t>
            </a:r>
          </a:p>
          <a:p>
            <a:pPr algn="r">
              <a:lnSpc>
                <a:spcPct val="125000"/>
              </a:lnSpc>
              <a:buClrTx/>
              <a:buFontTx/>
              <a:buNone/>
            </a:pPr>
            <a:r>
              <a:rPr lang="en-US" altLang="zh-CN" sz="1100" b="0" dirty="0" err="1">
                <a:solidFill>
                  <a:srgbClr val="FFFFFF"/>
                </a:solidFill>
                <a:latin typeface="FrutigerNext LT Regular" pitchFamily="34" charset="0"/>
                <a:ea typeface="华文细黑" pitchFamily="2" charset="-122"/>
              </a:rPr>
              <a:t>FrutigerNext</a:t>
            </a:r>
            <a:r>
              <a:rPr lang="en-US" altLang="zh-CN" sz="1100" b="0" dirty="0">
                <a:solidFill>
                  <a:srgbClr val="FFFFFF"/>
                </a:solidFill>
                <a:latin typeface="FrutigerNext LT Regular" pitchFamily="34" charset="0"/>
                <a:ea typeface="华文细黑" pitchFamily="2" charset="-122"/>
              </a:rPr>
              <a:t> LT Medium</a:t>
            </a:r>
          </a:p>
          <a:p>
            <a:pPr algn="r">
              <a:lnSpc>
                <a:spcPct val="125000"/>
              </a:lnSpc>
              <a:buClrTx/>
              <a:buFontTx/>
              <a:buNone/>
            </a:pPr>
            <a:r>
              <a:rPr lang="en-US" altLang="zh-CN" sz="1100" b="0" dirty="0">
                <a:solidFill>
                  <a:srgbClr val="FFFFFF"/>
                </a:solidFill>
                <a:latin typeface="FrutigerNext LT Regular" pitchFamily="34" charset="0"/>
                <a:ea typeface="ＭＳ Ｐゴシック" pitchFamily="34" charset="-128"/>
              </a:rPr>
              <a:t>Font to be used by customers and </a:t>
            </a:r>
          </a:p>
          <a:p>
            <a:pPr algn="r">
              <a:lnSpc>
                <a:spcPct val="125000"/>
              </a:lnSpc>
              <a:buClrTx/>
              <a:buFontTx/>
              <a:buNone/>
            </a:pPr>
            <a:r>
              <a:rPr lang="en-US" altLang="zh-CN" sz="1100" b="0" dirty="0">
                <a:solidFill>
                  <a:srgbClr val="FFFFFF"/>
                </a:solidFill>
                <a:latin typeface="FrutigerNext LT Regular" pitchFamily="34" charset="0"/>
                <a:ea typeface="ＭＳ Ｐゴシック" pitchFamily="34" charset="-128"/>
              </a:rPr>
              <a:t>partners </a:t>
            </a:r>
            <a:r>
              <a:rPr lang="en-US" altLang="zh-CN" sz="1100" b="0" dirty="0">
                <a:solidFill>
                  <a:srgbClr val="FFFFFF"/>
                </a:solidFill>
                <a:latin typeface="FrutigerNext LT Regular" pitchFamily="34" charset="0"/>
                <a:ea typeface="华文细黑" pitchFamily="2" charset="-122"/>
              </a:rPr>
              <a:t>: </a:t>
            </a:r>
          </a:p>
          <a:p>
            <a:pPr algn="r">
              <a:lnSpc>
                <a:spcPct val="125000"/>
              </a:lnSpc>
              <a:buClrTx/>
              <a:buFontTx/>
              <a:buNone/>
            </a:pPr>
            <a:r>
              <a:rPr lang="en-US" altLang="zh-CN" sz="1100" b="0" dirty="0">
                <a:solidFill>
                  <a:srgbClr val="FFFFFF"/>
                </a:solidFill>
                <a:latin typeface="FrutigerNext LT Regular" pitchFamily="34" charset="0"/>
                <a:ea typeface="华文细黑" pitchFamily="2" charset="-122"/>
              </a:rPr>
              <a:t>Arial</a:t>
            </a:r>
          </a:p>
        </p:txBody>
      </p:sp>
      <p:sp>
        <p:nvSpPr>
          <p:cNvPr id="310" name="Rectangle 19"/>
          <p:cNvSpPr>
            <a:spLocks noGrp="1" noChangeArrowheads="1"/>
          </p:cNvSpPr>
          <p:nvPr>
            <p:ph type="dt" sz="quarter" idx="2"/>
          </p:nvPr>
        </p:nvSpPr>
        <p:spPr bwMode="auto">
          <a:xfrm>
            <a:off x="876306" y="479428"/>
            <a:ext cx="2158999" cy="205184"/>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defRPr sz="1300">
                <a:latin typeface="+mn-lt"/>
                <a:ea typeface="+mn-ea"/>
              </a:defRPr>
            </a:lvl1pPr>
          </a:lstStyle>
          <a:p>
            <a:pPr>
              <a:buClrTx/>
              <a:buFontTx/>
              <a:buNone/>
              <a:defRPr/>
            </a:pPr>
            <a:endParaRPr lang="en-US" altLang="zh-CN" b="0">
              <a:solidFill>
                <a:srgbClr val="000000"/>
              </a:solidFill>
            </a:endParaRPr>
          </a:p>
        </p:txBody>
      </p:sp>
      <p:sp>
        <p:nvSpPr>
          <p:cNvPr id="152" name="Text Box 5"/>
          <p:cNvSpPr txBox="1">
            <a:spLocks noChangeArrowheads="1"/>
          </p:cNvSpPr>
          <p:nvPr userDrawn="1"/>
        </p:nvSpPr>
        <p:spPr bwMode="auto">
          <a:xfrm>
            <a:off x="876303" y="6230958"/>
            <a:ext cx="2748368" cy="200055"/>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91353"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300" b="0" dirty="0">
                <a:solidFill>
                  <a:srgbClr val="000000"/>
                </a:solidFill>
                <a:latin typeface="FrutigerNext LT Bold" pitchFamily="34" charset="0"/>
                <a:ea typeface="MS PGothic" pitchFamily="34" charset="-128"/>
              </a:rPr>
              <a:t>HUAWEI TECHNOLOGIES CO., LTD.</a:t>
            </a:r>
          </a:p>
        </p:txBody>
      </p:sp>
      <p:pic>
        <p:nvPicPr>
          <p:cNvPr id="6243" name="Picture 77" descr="Logo"/>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610874" y="5697557"/>
            <a:ext cx="706439" cy="70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7"/>
          <p:cNvSpPr txBox="1">
            <a:spLocks noChangeArrowheads="1"/>
          </p:cNvSpPr>
          <p:nvPr userDrawn="1"/>
        </p:nvSpPr>
        <p:spPr bwMode="auto">
          <a:xfrm>
            <a:off x="9867908" y="3831143"/>
            <a:ext cx="1464392" cy="276910"/>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53" tIns="45676" rIns="91353" bIns="45676">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200" dirty="0">
                <a:solidFill>
                  <a:srgbClr val="000000">
                    <a:lumMod val="65000"/>
                    <a:lumOff val="35000"/>
                  </a:srgbClr>
                </a:solidFill>
                <a:latin typeface="FrutigerNext LT Bold" pitchFamily="34" charset="0"/>
                <a:ea typeface="MS PGothic" pitchFamily="34" charset="-128"/>
              </a:rPr>
              <a:t>www.huawei.com</a:t>
            </a:r>
          </a:p>
        </p:txBody>
      </p:sp>
    </p:spTree>
    <p:extLst>
      <p:ext uri="{BB962C8B-B14F-4D97-AF65-F5344CB8AC3E}">
        <p14:creationId xmlns:p14="http://schemas.microsoft.com/office/powerpoint/2010/main" val="3356417782"/>
      </p:ext>
    </p:extLst>
  </p:cSld>
  <p:clrMap bg1="lt1" tx1="dk1" bg2="lt2" tx2="dk2" accent1="accent1" accent2="accent2" accent3="accent3" accent4="accent4" accent5="accent5" accent6="accent6" hlink="hlink" folHlink="folHlink"/>
  <p:sldLayoutIdLst>
    <p:sldLayoutId id="2147483792" r:id="rId1"/>
  </p:sldLayoutIdLst>
  <p:transition advClick="0" advTm="8000">
    <p:fade thruBlk="1"/>
  </p:transition>
  <p:txStyles>
    <p:titleStyle>
      <a:lvl1pPr algn="l" rtl="0" eaLnBrk="0" fontAlgn="base" hangingPunct="0">
        <a:spcBef>
          <a:spcPct val="0"/>
        </a:spcBef>
        <a:spcAft>
          <a:spcPct val="0"/>
        </a:spcAft>
        <a:defRPr sz="3200" b="1">
          <a:solidFill>
            <a:srgbClr val="333333"/>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579" indent="-342579"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0" fontAlgn="base" hangingPunct="0">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0" fontAlgn="base" hangingPunct="0">
        <a:spcBef>
          <a:spcPct val="20000"/>
        </a:spcBef>
        <a:spcAft>
          <a:spcPct val="0"/>
        </a:spcAft>
        <a:buChar char="–"/>
        <a:defRPr sz="1600">
          <a:solidFill>
            <a:schemeClr val="tx1"/>
          </a:solidFill>
          <a:latin typeface="+mn-lt"/>
          <a:ea typeface="+mn-ea"/>
          <a:cs typeface="+mn-cs"/>
        </a:defRPr>
      </a:lvl4pPr>
      <a:lvl5pPr marL="2055454" indent="-228386" algn="l" rtl="0" eaLnBrk="0" fontAlgn="base" hangingPunct="0">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6" cstate="print">
            <a:extLst>
              <a:ext uri="{28A0092B-C50C-407E-A947-70E740481C1C}">
                <a14:useLocalDpi xmlns:a14="http://schemas.microsoft.com/office/drawing/2010/main" val="0"/>
              </a:ext>
            </a:extLst>
          </a:blip>
          <a:srcRect l="2816" t="-21582" r="9264" b="21582"/>
          <a:stretch/>
        </p:blipFill>
        <p:spPr>
          <a:xfrm>
            <a:off x="5" y="156343"/>
            <a:ext cx="12195176" cy="6701660"/>
          </a:xfrm>
          <a:prstGeom prst="rect">
            <a:avLst/>
          </a:prstGeom>
        </p:spPr>
      </p:pic>
      <p:sp>
        <p:nvSpPr>
          <p:cNvPr id="59" name="Freeform 5"/>
          <p:cNvSpPr>
            <a:spLocks/>
          </p:cNvSpPr>
          <p:nvPr userDrawn="1"/>
        </p:nvSpPr>
        <p:spPr bwMode="auto">
          <a:xfrm>
            <a:off x="0" y="6200944"/>
            <a:ext cx="9643892" cy="657089"/>
          </a:xfrm>
          <a:custGeom>
            <a:avLst/>
            <a:gdLst>
              <a:gd name="T0" fmla="*/ 1619 w 1650"/>
              <a:gd name="T1" fmla="*/ 110 h 110"/>
              <a:gd name="T2" fmla="*/ 1650 w 1650"/>
              <a:gd name="T3" fmla="*/ 0 h 110"/>
              <a:gd name="T4" fmla="*/ 0 w 1650"/>
              <a:gd name="T5" fmla="*/ 0 h 110"/>
              <a:gd name="T6" fmla="*/ 0 w 1650"/>
              <a:gd name="T7" fmla="*/ 110 h 110"/>
              <a:gd name="T8" fmla="*/ 1619 w 1650"/>
              <a:gd name="T9" fmla="*/ 110 h 110"/>
            </a:gdLst>
            <a:ahLst/>
            <a:cxnLst>
              <a:cxn ang="0">
                <a:pos x="T0" y="T1"/>
              </a:cxn>
              <a:cxn ang="0">
                <a:pos x="T2" y="T3"/>
              </a:cxn>
              <a:cxn ang="0">
                <a:pos x="T4" y="T5"/>
              </a:cxn>
              <a:cxn ang="0">
                <a:pos x="T6" y="T7"/>
              </a:cxn>
              <a:cxn ang="0">
                <a:pos x="T8" y="T9"/>
              </a:cxn>
            </a:cxnLst>
            <a:rect l="0" t="0" r="r" b="b"/>
            <a:pathLst>
              <a:path w="1650" h="110">
                <a:moveTo>
                  <a:pt x="1619" y="110"/>
                </a:moveTo>
                <a:cubicBezTo>
                  <a:pt x="1641" y="58"/>
                  <a:pt x="1648" y="22"/>
                  <a:pt x="1650" y="0"/>
                </a:cubicBezTo>
                <a:cubicBezTo>
                  <a:pt x="1650" y="0"/>
                  <a:pt x="0" y="0"/>
                  <a:pt x="0" y="0"/>
                </a:cubicBezTo>
                <a:cubicBezTo>
                  <a:pt x="0" y="110"/>
                  <a:pt x="0" y="110"/>
                  <a:pt x="0" y="110"/>
                </a:cubicBezTo>
                <a:lnTo>
                  <a:pt x="1619" y="110"/>
                </a:lnTo>
                <a:close/>
              </a:path>
            </a:pathLst>
          </a:custGeom>
          <a:gradFill flip="none" rotWithShape="1">
            <a:gsLst>
              <a:gs pos="0">
                <a:schemeClr val="bg1">
                  <a:lumMod val="70000"/>
                </a:schemeClr>
              </a:gs>
              <a:gs pos="100000">
                <a:schemeClr val="bg1">
                  <a:lumMod val="88000"/>
                </a:schemeClr>
              </a:gs>
            </a:gsLst>
            <a:lin ang="16200000" scaled="0"/>
            <a:tileRect/>
          </a:gradFill>
          <a:ln>
            <a:noFill/>
          </a:ln>
          <a:effectLst>
            <a:outerShdw blurRad="50800" dist="38100" dir="2700000" algn="tl" rotWithShape="0">
              <a:prstClr val="black">
                <a:alpha val="40000"/>
              </a:prstClr>
            </a:outerShdw>
          </a:effectLst>
        </p:spPr>
        <p:txBody>
          <a:bodyPr vert="horz" wrap="square" lIns="91353" tIns="45676" rIns="91353" bIns="45676" numCol="1" anchor="t" anchorCtr="0" compatLnSpc="1">
            <a:prstTxWarp prst="textNoShape">
              <a:avLst/>
            </a:prstTxWarp>
          </a:bodyPr>
          <a:lstStyle/>
          <a:p>
            <a:endParaRPr lang="zh-CN" altLang="en-US">
              <a:solidFill>
                <a:srgbClr val="000000"/>
              </a:solidFill>
            </a:endParaRPr>
          </a:p>
        </p:txBody>
      </p:sp>
      <p:sp>
        <p:nvSpPr>
          <p:cNvPr id="60" name="Freeform 6"/>
          <p:cNvSpPr>
            <a:spLocks/>
          </p:cNvSpPr>
          <p:nvPr userDrawn="1"/>
        </p:nvSpPr>
        <p:spPr bwMode="auto">
          <a:xfrm>
            <a:off x="9545105" y="6200944"/>
            <a:ext cx="2648117" cy="657089"/>
          </a:xfrm>
          <a:custGeom>
            <a:avLst/>
            <a:gdLst>
              <a:gd name="T0" fmla="*/ 0 w 453"/>
              <a:gd name="T1" fmla="*/ 110 h 110"/>
              <a:gd name="T2" fmla="*/ 38 w 453"/>
              <a:gd name="T3" fmla="*/ 0 h 110"/>
              <a:gd name="T4" fmla="*/ 453 w 453"/>
              <a:gd name="T5" fmla="*/ 0 h 110"/>
              <a:gd name="T6" fmla="*/ 453 w 453"/>
              <a:gd name="T7" fmla="*/ 110 h 110"/>
              <a:gd name="T8" fmla="*/ 0 w 453"/>
              <a:gd name="T9" fmla="*/ 110 h 110"/>
            </a:gdLst>
            <a:ahLst/>
            <a:cxnLst>
              <a:cxn ang="0">
                <a:pos x="T0" y="T1"/>
              </a:cxn>
              <a:cxn ang="0">
                <a:pos x="T2" y="T3"/>
              </a:cxn>
              <a:cxn ang="0">
                <a:pos x="T4" y="T5"/>
              </a:cxn>
              <a:cxn ang="0">
                <a:pos x="T6" y="T7"/>
              </a:cxn>
              <a:cxn ang="0">
                <a:pos x="T8" y="T9"/>
              </a:cxn>
            </a:cxnLst>
            <a:rect l="0" t="0" r="r" b="b"/>
            <a:pathLst>
              <a:path w="453" h="110">
                <a:moveTo>
                  <a:pt x="0" y="110"/>
                </a:moveTo>
                <a:cubicBezTo>
                  <a:pt x="12" y="51"/>
                  <a:pt x="27" y="18"/>
                  <a:pt x="38" y="0"/>
                </a:cubicBezTo>
                <a:cubicBezTo>
                  <a:pt x="453" y="0"/>
                  <a:pt x="453" y="0"/>
                  <a:pt x="453" y="0"/>
                </a:cubicBezTo>
                <a:cubicBezTo>
                  <a:pt x="453" y="110"/>
                  <a:pt x="453" y="110"/>
                  <a:pt x="453" y="110"/>
                </a:cubicBezTo>
                <a:lnTo>
                  <a:pt x="0" y="110"/>
                </a:lnTo>
                <a:close/>
              </a:path>
            </a:pathLst>
          </a:custGeom>
          <a:gradFill flip="none" rotWithShape="1">
            <a:gsLst>
              <a:gs pos="0">
                <a:schemeClr val="bg1">
                  <a:lumMod val="70000"/>
                </a:schemeClr>
              </a:gs>
              <a:gs pos="100000">
                <a:schemeClr val="bg1">
                  <a:lumMod val="88000"/>
                </a:schemeClr>
              </a:gs>
            </a:gsLst>
            <a:lin ang="16200000" scaled="0"/>
            <a:tileRect/>
          </a:gradFill>
          <a:ln>
            <a:noFill/>
          </a:ln>
          <a:effectLst>
            <a:outerShdw blurRad="50800" dist="38100" dir="2700000" algn="tl" rotWithShape="0">
              <a:prstClr val="black">
                <a:alpha val="40000"/>
              </a:prstClr>
            </a:outerShdw>
          </a:effectLst>
        </p:spPr>
        <p:txBody>
          <a:bodyPr vert="horz" wrap="square" lIns="91353" tIns="45676" rIns="91353" bIns="45676" numCol="1" anchor="t" anchorCtr="0" compatLnSpc="1">
            <a:prstTxWarp prst="textNoShape">
              <a:avLst/>
            </a:prstTxWarp>
          </a:bodyPr>
          <a:lstStyle/>
          <a:p>
            <a:endParaRPr lang="zh-CN" altLang="en-US">
              <a:solidFill>
                <a:srgbClr val="000000"/>
              </a:solidFill>
            </a:endParaRPr>
          </a:p>
        </p:txBody>
      </p:sp>
      <p:sp>
        <p:nvSpPr>
          <p:cNvPr id="1470550" name="Rectangle 86"/>
          <p:cNvSpPr>
            <a:spLocks noChangeArrowheads="1"/>
          </p:cNvSpPr>
          <p:nvPr userDrawn="1"/>
        </p:nvSpPr>
        <p:spPr bwMode="auto">
          <a:xfrm>
            <a:off x="7910514" y="6396053"/>
            <a:ext cx="1409700" cy="1101725"/>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dirty="0">
              <a:solidFill>
                <a:srgbClr val="000000"/>
              </a:solidFill>
              <a:latin typeface="FrutigerNext LT Medium"/>
              <a:ea typeface="MS PGothic" pitchFamily="34" charset="-128"/>
            </a:endParaRPr>
          </a:p>
          <a:p>
            <a:pPr defTabSz="783486" eaLnBrk="0" hangingPunct="0">
              <a:lnSpc>
                <a:spcPct val="85000"/>
              </a:lnSpc>
              <a:buClrTx/>
              <a:buFontTx/>
              <a:buNone/>
            </a:pPr>
            <a:r>
              <a:rPr lang="de-DE" sz="900" dirty="0">
                <a:solidFill>
                  <a:srgbClr val="000000"/>
                </a:solidFill>
                <a:latin typeface="FrutigerNext LT Medium"/>
                <a:ea typeface="MS PGothic" pitchFamily="34" charset="-128"/>
              </a:rPr>
              <a:t>Page </a:t>
            </a:r>
            <a:fld id="{E68EC476-442B-4BB7-9603-F1440C241F3D}" type="slidenum">
              <a:rPr lang="de-DE" sz="900">
                <a:solidFill>
                  <a:srgbClr val="000000"/>
                </a:solidFill>
                <a:latin typeface="FrutigerNext LT Medium"/>
                <a:ea typeface="MS PGothic" pitchFamily="34" charset="-128"/>
              </a:rPr>
              <a:pPr defTabSz="783486" eaLnBrk="0" hangingPunct="0">
                <a:lnSpc>
                  <a:spcPct val="85000"/>
                </a:lnSpc>
                <a:buClrTx/>
                <a:buFontTx/>
                <a:buNone/>
              </a:pPr>
              <a:t>‹#›</a:t>
            </a:fld>
            <a:endParaRPr lang="en-GB" sz="900" dirty="0">
              <a:solidFill>
                <a:srgbClr val="000000"/>
              </a:solidFill>
              <a:latin typeface="FrutigerNext LT Medium"/>
              <a:ea typeface="MS PGothic" pitchFamily="34" charset="-128"/>
            </a:endParaRPr>
          </a:p>
        </p:txBody>
      </p:sp>
      <p:sp>
        <p:nvSpPr>
          <p:cNvPr id="1470549" name="Text Box 85"/>
          <p:cNvSpPr txBox="1">
            <a:spLocks noChangeArrowheads="1"/>
          </p:cNvSpPr>
          <p:nvPr userDrawn="1"/>
        </p:nvSpPr>
        <p:spPr bwMode="auto">
          <a:xfrm>
            <a:off x="869951" y="6457963"/>
            <a:ext cx="2616200" cy="448384"/>
          </a:xfrm>
          <a:prstGeom prst="rect">
            <a:avLst/>
          </a:prstGeom>
          <a:noFill/>
          <a:ln w="9525">
            <a:noFill/>
            <a:miter lim="800000"/>
            <a:headEnd/>
            <a:tailEnd/>
          </a:ln>
        </p:spPr>
        <p:txBody>
          <a:bodyPr wrap="square" lIns="78284" tIns="39144" rIns="78284" bIns="39144">
            <a:spAutoFit/>
          </a:bodyPr>
          <a:lstStyle/>
          <a:p>
            <a:pPr defTabSz="783486" eaLnBrk="0" hangingPunct="0">
              <a:buClrTx/>
              <a:buFontTx/>
              <a:buNone/>
            </a:pPr>
            <a:r>
              <a:rPr lang="en-US" altLang="zh-CN" sz="1200" kern="0" dirty="0">
                <a:solidFill>
                  <a:srgbClr val="000000"/>
                </a:solidFill>
                <a:latin typeface="FrutigerNext LT Medium"/>
                <a:ea typeface="MS PGothic" pitchFamily="34" charset="-128"/>
              </a:rPr>
              <a:t>HUAWEI TECHNOLOGIES CO., LTD.</a:t>
            </a:r>
          </a:p>
        </p:txBody>
      </p:sp>
      <p:pic>
        <p:nvPicPr>
          <p:cNvPr id="1470551" name="Picture 87" descr="图片3副本"/>
          <p:cNvPicPr>
            <a:picLocks noChangeAspect="1" noChangeArrowheads="1"/>
          </p:cNvPicPr>
          <p:nvPr userDrawn="1"/>
        </p:nvPicPr>
        <p:blipFill>
          <a:blip r:embed="rId7" cstate="print"/>
          <a:srcRect/>
          <a:stretch>
            <a:fillRect/>
          </a:stretch>
        </p:blipFill>
        <p:spPr bwMode="auto">
          <a:xfrm>
            <a:off x="10182229" y="6386547"/>
            <a:ext cx="1295400" cy="307975"/>
          </a:xfrm>
          <a:prstGeom prst="rect">
            <a:avLst/>
          </a:prstGeom>
          <a:noFill/>
        </p:spPr>
      </p:pic>
      <p:sp>
        <p:nvSpPr>
          <p:cNvPr id="1470552" name="Rectangle 88"/>
          <p:cNvSpPr>
            <a:spLocks noGrp="1" noChangeArrowheads="1"/>
          </p:cNvSpPr>
          <p:nvPr userDrawn="1">
            <p:ph type="title"/>
          </p:nvPr>
        </p:nvSpPr>
        <p:spPr bwMode="auto">
          <a:xfrm>
            <a:off x="781053" y="274640"/>
            <a:ext cx="10975974" cy="1143000"/>
          </a:xfrm>
          <a:prstGeom prst="rect">
            <a:avLst/>
          </a:prstGeom>
          <a:noFill/>
          <a:ln w="9525" algn="ctr">
            <a:noFill/>
            <a:miter lim="800000"/>
            <a:headEnd/>
            <a:tailEnd/>
          </a:ln>
          <a:effectLst/>
        </p:spPr>
        <p:txBody>
          <a:bodyPr vert="horz" wrap="square" lIns="91353" tIns="45676" rIns="91353" bIns="45676" numCol="1" anchor="ctr" anchorCtr="0" compatLnSpc="1">
            <a:prstTxWarp prst="textNoShape">
              <a:avLst/>
            </a:prstTxWarp>
          </a:bodyPr>
          <a:lstStyle/>
          <a:p>
            <a:pPr lvl="0"/>
            <a:r>
              <a:rPr lang="zh-CN" altLang="en-US"/>
              <a:t>单击此处编辑母版标题样式</a:t>
            </a:r>
          </a:p>
        </p:txBody>
      </p:sp>
      <p:sp>
        <p:nvSpPr>
          <p:cNvPr id="1470602" name="Rectangle 138"/>
          <p:cNvSpPr>
            <a:spLocks noChangeArrowheads="1"/>
          </p:cNvSpPr>
          <p:nvPr userDrawn="1"/>
        </p:nvSpPr>
        <p:spPr bwMode="auto">
          <a:xfrm>
            <a:off x="-2460622" y="528643"/>
            <a:ext cx="2460625" cy="5307012"/>
          </a:xfrm>
          <a:prstGeom prst="rect">
            <a:avLst/>
          </a:prstGeom>
          <a:noFill/>
          <a:ln w="9525">
            <a:noFill/>
            <a:miter lim="800000"/>
            <a:headEnd/>
            <a:tailEnd/>
          </a:ln>
          <a:effectLst/>
        </p:spPr>
        <p:txBody>
          <a:bodyPr lIns="87718" tIns="43857" rIns="87718" bIns="43857"/>
          <a:lstStyle/>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英文标题</a:t>
            </a:r>
            <a:r>
              <a:rPr lang="en-US" altLang="zh-CN" sz="1200" b="0" dirty="0">
                <a:solidFill>
                  <a:srgbClr val="F8F8F8"/>
                </a:solidFill>
                <a:ea typeface="华文细黑" pitchFamily="2" charset="-122"/>
                <a:cs typeface="SimSun" pitchFamily="2" charset="-122"/>
              </a:rPr>
              <a:t>:32-35pt  </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颜色</a:t>
            </a:r>
            <a:r>
              <a:rPr lang="en-US" altLang="zh-CN" sz="1200" b="0" dirty="0">
                <a:solidFill>
                  <a:srgbClr val="F8F8F8"/>
                </a:solidFill>
                <a:ea typeface="华文细黑" pitchFamily="2" charset="-122"/>
                <a:cs typeface="SimSun" pitchFamily="2" charset="-122"/>
              </a:rPr>
              <a:t>: R153 G0 B0</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ea typeface="华文细黑" pitchFamily="2" charset="-122"/>
                <a:cs typeface="SimSun" pitchFamily="2" charset="-122"/>
              </a:rPr>
              <a:t>内部使用字体 </a:t>
            </a:r>
            <a:r>
              <a:rPr lang="en-US" altLang="zh-CN" sz="1200" b="0" dirty="0">
                <a:solidFill>
                  <a:srgbClr val="F8F8F8"/>
                </a:solidFill>
                <a:latin typeface="FrutigerNext LT Medium" pitchFamily="34" charset="0"/>
                <a:ea typeface="华文细黑" pitchFamily="2" charset="-122"/>
                <a:cs typeface="SimSun" pitchFamily="2" charset="-122"/>
              </a:rPr>
              <a:t>:</a:t>
            </a:r>
          </a:p>
          <a:p>
            <a:pPr marL="342579" indent="-342579" algn="r">
              <a:lnSpc>
                <a:spcPct val="125000"/>
              </a:lnSpc>
              <a:spcBef>
                <a:spcPct val="20000"/>
              </a:spcBef>
              <a:buClr>
                <a:srgbClr val="990000"/>
              </a:buClr>
              <a:buFontTx/>
              <a:buNone/>
            </a:pPr>
            <a:r>
              <a:rPr lang="en-US" altLang="zh-CN" sz="1200" b="0" dirty="0" err="1">
                <a:solidFill>
                  <a:srgbClr val="F8F8F8"/>
                </a:solidFill>
                <a:latin typeface="FrutigerNext LT Medium" pitchFamily="34" charset="0"/>
                <a:ea typeface="华文细黑" pitchFamily="2" charset="-122"/>
                <a:cs typeface="SimSun" pitchFamily="2" charset="-122"/>
              </a:rPr>
              <a:t>FrutigerNext</a:t>
            </a:r>
            <a:r>
              <a:rPr lang="en-US" altLang="zh-CN" sz="1200" b="0" dirty="0">
                <a:solidFill>
                  <a:srgbClr val="F8F8F8"/>
                </a:solidFill>
                <a:latin typeface="FrutigerNext LT Medium" pitchFamily="34" charset="0"/>
                <a:ea typeface="华文细黑" pitchFamily="2" charset="-122"/>
                <a:cs typeface="SimSun" pitchFamily="2" charset="-122"/>
              </a:rPr>
              <a:t> LT Medium</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ea typeface="华文细黑" pitchFamily="2" charset="-122"/>
                <a:cs typeface="SimSun" pitchFamily="2" charset="-122"/>
              </a:rPr>
              <a:t>外部使用字体 </a:t>
            </a:r>
            <a:r>
              <a:rPr lang="en-US" altLang="zh-CN" sz="1200" b="0" dirty="0">
                <a:solidFill>
                  <a:srgbClr val="F8F8F8"/>
                </a:solidFill>
                <a:latin typeface="FrutigerNext LT Medium" pitchFamily="34" charset="0"/>
                <a:ea typeface="华文细黑" pitchFamily="2" charset="-122"/>
                <a:cs typeface="SimSun" pitchFamily="2" charset="-122"/>
              </a:rPr>
              <a:t>: Arial</a:t>
            </a:r>
          </a:p>
          <a:p>
            <a:pPr marL="342579" indent="-342579" algn="r">
              <a:lnSpc>
                <a:spcPct val="75000"/>
              </a:lnSpc>
              <a:spcBef>
                <a:spcPct val="20000"/>
              </a:spcBef>
              <a:buClr>
                <a:srgbClr val="990000"/>
              </a:buClr>
              <a:buFontTx/>
              <a:buNone/>
            </a:pPr>
            <a:endParaRPr lang="en-US" altLang="zh-CN" sz="1200" b="0" dirty="0">
              <a:solidFill>
                <a:srgbClr val="F8F8F8"/>
              </a:solidFill>
              <a:ea typeface="华文细黑" pitchFamily="2" charset="-122"/>
              <a:cs typeface="SimSun" pitchFamily="2" charset="-122"/>
            </a:endParaRP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中文标题</a:t>
            </a:r>
            <a:r>
              <a:rPr lang="en-US" altLang="zh-CN" sz="1200" b="0" dirty="0">
                <a:solidFill>
                  <a:srgbClr val="F8F8F8"/>
                </a:solidFill>
                <a:ea typeface="华文细黑" pitchFamily="2" charset="-122"/>
                <a:cs typeface="SimSun" pitchFamily="2" charset="-122"/>
              </a:rPr>
              <a:t>:30-32pt  </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颜色</a:t>
            </a:r>
            <a:r>
              <a:rPr lang="en-US" altLang="zh-CN" sz="1200" b="0" dirty="0">
                <a:solidFill>
                  <a:srgbClr val="F8F8F8"/>
                </a:solidFill>
                <a:ea typeface="华文细黑" pitchFamily="2" charset="-122"/>
                <a:cs typeface="SimSun" pitchFamily="2" charset="-122"/>
              </a:rPr>
              <a:t>: R153 G0 B0</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字体</a:t>
            </a:r>
            <a:r>
              <a:rPr lang="en-US" altLang="zh-CN" sz="1200" b="0" dirty="0">
                <a:solidFill>
                  <a:srgbClr val="F8F8F8"/>
                </a:solidFill>
                <a:ea typeface="华文细黑" pitchFamily="2" charset="-122"/>
                <a:cs typeface="SimSun" pitchFamily="2" charset="-122"/>
              </a:rPr>
              <a:t>:</a:t>
            </a:r>
            <a:r>
              <a:rPr lang="zh-CN" altLang="en-US" sz="1200" b="0" dirty="0">
                <a:solidFill>
                  <a:srgbClr val="F8F8F8"/>
                </a:solidFill>
                <a:ea typeface="华文细黑" pitchFamily="2" charset="-122"/>
                <a:cs typeface="SimSun" pitchFamily="2" charset="-122"/>
              </a:rPr>
              <a:t>黑体</a:t>
            </a:r>
          </a:p>
          <a:p>
            <a:pPr marL="342579" indent="-342579" algn="r">
              <a:lnSpc>
                <a:spcPct val="125000"/>
              </a:lnSpc>
              <a:spcBef>
                <a:spcPct val="20000"/>
              </a:spcBef>
              <a:buClr>
                <a:srgbClr val="990000"/>
              </a:buClr>
              <a:buFontTx/>
              <a:buNone/>
            </a:pPr>
            <a:endParaRPr lang="zh-CN" altLang="en-US" sz="1200" b="0" dirty="0">
              <a:solidFill>
                <a:srgbClr val="F8F8F8"/>
              </a:solidFill>
              <a:ea typeface="华文细黑" pitchFamily="2" charset="-122"/>
              <a:cs typeface="SimSun" pitchFamily="2" charset="-122"/>
            </a:endParaRPr>
          </a:p>
          <a:p>
            <a:pPr marL="342579" indent="-342579" algn="r">
              <a:lnSpc>
                <a:spcPct val="125000"/>
              </a:lnSpc>
              <a:spcBef>
                <a:spcPct val="20000"/>
              </a:spcBef>
              <a:buClr>
                <a:srgbClr val="990000"/>
              </a:buClr>
              <a:buFontTx/>
              <a:buNone/>
            </a:pPr>
            <a:endParaRPr lang="zh-CN" altLang="en-US" sz="1200" b="0" dirty="0">
              <a:solidFill>
                <a:srgbClr val="F8F8F8"/>
              </a:solidFill>
              <a:ea typeface="华文细黑" pitchFamily="2" charset="-122"/>
              <a:cs typeface="SimSun" pitchFamily="2" charset="-122"/>
            </a:endParaRPr>
          </a:p>
          <a:p>
            <a:pPr marL="342579" indent="-342579" algn="r">
              <a:lnSpc>
                <a:spcPct val="125000"/>
              </a:lnSpc>
              <a:spcBef>
                <a:spcPct val="20000"/>
              </a:spcBef>
              <a:buClr>
                <a:srgbClr val="990000"/>
              </a:buClr>
              <a:buFontTx/>
              <a:buNone/>
            </a:pPr>
            <a:endParaRPr lang="zh-CN" altLang="en-US" sz="1200" b="0" dirty="0">
              <a:solidFill>
                <a:srgbClr val="F8F8F8"/>
              </a:solidFill>
              <a:ea typeface="华文细黑" pitchFamily="2" charset="-122"/>
              <a:cs typeface="SimSun" pitchFamily="2" charset="-122"/>
            </a:endParaRP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英文正文</a:t>
            </a:r>
            <a:r>
              <a:rPr lang="en-US" altLang="zh-CN" sz="1200" b="0" dirty="0">
                <a:solidFill>
                  <a:srgbClr val="F8F8F8"/>
                </a:solidFill>
                <a:ea typeface="华文细黑" pitchFamily="2" charset="-122"/>
                <a:cs typeface="SimSun" pitchFamily="2" charset="-122"/>
              </a:rPr>
              <a:t>:20-22pt</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子目录 </a:t>
            </a:r>
            <a:r>
              <a:rPr lang="en-US" altLang="zh-CN" sz="1200" b="0" dirty="0">
                <a:solidFill>
                  <a:srgbClr val="F8F8F8"/>
                </a:solidFill>
                <a:ea typeface="华文细黑" pitchFamily="2" charset="-122"/>
                <a:cs typeface="SimSun" pitchFamily="2" charset="-122"/>
              </a:rPr>
              <a:t>(2-5</a:t>
            </a:r>
            <a:r>
              <a:rPr lang="zh-CN" altLang="en-US" sz="1200" b="0" dirty="0">
                <a:solidFill>
                  <a:srgbClr val="F8F8F8"/>
                </a:solidFill>
                <a:ea typeface="华文细黑" pitchFamily="2" charset="-122"/>
                <a:cs typeface="SimSun" pitchFamily="2" charset="-122"/>
              </a:rPr>
              <a:t>级</a:t>
            </a:r>
            <a:r>
              <a:rPr lang="en-US" altLang="zh-CN" sz="1200" b="0" dirty="0">
                <a:solidFill>
                  <a:srgbClr val="F8F8F8"/>
                </a:solidFill>
                <a:ea typeface="华文细黑" pitchFamily="2" charset="-122"/>
                <a:cs typeface="SimSun" pitchFamily="2" charset="-122"/>
              </a:rPr>
              <a:t>) :18pt  </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颜色</a:t>
            </a:r>
            <a:r>
              <a:rPr lang="en-US" altLang="zh-CN" sz="1200" b="0" dirty="0">
                <a:solidFill>
                  <a:srgbClr val="F8F8F8"/>
                </a:solidFill>
                <a:ea typeface="华文细黑" pitchFamily="2" charset="-122"/>
                <a:cs typeface="SimSun" pitchFamily="2" charset="-122"/>
              </a:rPr>
              <a:t>:</a:t>
            </a:r>
            <a:r>
              <a:rPr lang="zh-CN" altLang="en-US" sz="1200" b="0" dirty="0">
                <a:solidFill>
                  <a:srgbClr val="F8F8F8"/>
                </a:solidFill>
                <a:ea typeface="华文细黑" pitchFamily="2" charset="-122"/>
                <a:cs typeface="SimSun" pitchFamily="2" charset="-122"/>
              </a:rPr>
              <a:t>黑色</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ea typeface="华文细黑" pitchFamily="2" charset="-122"/>
                <a:cs typeface="SimSun" pitchFamily="2" charset="-122"/>
              </a:rPr>
              <a:t>内部使用字体 </a:t>
            </a:r>
            <a:r>
              <a:rPr lang="en-US" altLang="zh-CN" sz="1200" b="0" dirty="0">
                <a:solidFill>
                  <a:srgbClr val="F8F8F8"/>
                </a:solidFill>
                <a:latin typeface="FrutigerNext LT Medium" pitchFamily="34" charset="0"/>
                <a:ea typeface="华文细黑" pitchFamily="2" charset="-122"/>
                <a:cs typeface="SimSun" pitchFamily="2" charset="-122"/>
              </a:rPr>
              <a:t>:</a:t>
            </a:r>
          </a:p>
          <a:p>
            <a:pPr marL="342579" indent="-342579" algn="r">
              <a:lnSpc>
                <a:spcPct val="125000"/>
              </a:lnSpc>
              <a:spcBef>
                <a:spcPct val="20000"/>
              </a:spcBef>
              <a:buClr>
                <a:srgbClr val="990000"/>
              </a:buClr>
              <a:buFontTx/>
              <a:buNone/>
            </a:pPr>
            <a:r>
              <a:rPr lang="en-US" altLang="zh-CN" sz="1200" b="0" dirty="0" err="1">
                <a:solidFill>
                  <a:srgbClr val="F8F8F8"/>
                </a:solidFill>
                <a:latin typeface="FrutigerNext LT Medium" pitchFamily="34" charset="0"/>
                <a:ea typeface="华文细黑" pitchFamily="2" charset="-122"/>
                <a:cs typeface="SimSun" pitchFamily="2" charset="-122"/>
              </a:rPr>
              <a:t>FrutigerNext</a:t>
            </a:r>
            <a:r>
              <a:rPr lang="en-US" altLang="zh-CN" sz="1200" b="0" dirty="0">
                <a:solidFill>
                  <a:srgbClr val="F8F8F8"/>
                </a:solidFill>
                <a:latin typeface="FrutigerNext LT Medium" pitchFamily="34" charset="0"/>
                <a:ea typeface="华文细黑" pitchFamily="2" charset="-122"/>
                <a:cs typeface="SimSun" pitchFamily="2" charset="-122"/>
              </a:rPr>
              <a:t> LT Regular</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ea typeface="华文细黑" pitchFamily="2" charset="-122"/>
                <a:cs typeface="SimSun" pitchFamily="2" charset="-122"/>
              </a:rPr>
              <a:t>外部使用字体 </a:t>
            </a:r>
            <a:r>
              <a:rPr lang="en-US" altLang="zh-CN" sz="1200" b="0" dirty="0">
                <a:solidFill>
                  <a:srgbClr val="F8F8F8"/>
                </a:solidFill>
                <a:latin typeface="FrutigerNext LT Medium" pitchFamily="34" charset="0"/>
                <a:ea typeface="华文细黑" pitchFamily="2" charset="-122"/>
                <a:cs typeface="SimSun" pitchFamily="2" charset="-122"/>
              </a:rPr>
              <a:t>: Arial</a:t>
            </a:r>
          </a:p>
          <a:p>
            <a:pPr marL="342579" indent="-342579" algn="r">
              <a:lnSpc>
                <a:spcPct val="75000"/>
              </a:lnSpc>
              <a:spcBef>
                <a:spcPct val="20000"/>
              </a:spcBef>
              <a:buClr>
                <a:srgbClr val="990000"/>
              </a:buClr>
              <a:buFontTx/>
              <a:buNone/>
            </a:pPr>
            <a:endParaRPr lang="en-US" altLang="zh-CN" sz="1200" b="0" dirty="0">
              <a:solidFill>
                <a:srgbClr val="F8F8F8"/>
              </a:solidFill>
              <a:ea typeface="华文细黑" pitchFamily="2" charset="-122"/>
              <a:cs typeface="SimSun" pitchFamily="2" charset="-122"/>
            </a:endParaRP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中文正文</a:t>
            </a:r>
            <a:r>
              <a:rPr lang="en-US" altLang="zh-CN" sz="1200" b="0" dirty="0">
                <a:solidFill>
                  <a:srgbClr val="F8F8F8"/>
                </a:solidFill>
                <a:ea typeface="华文细黑" pitchFamily="2" charset="-122"/>
                <a:cs typeface="SimSun" pitchFamily="2" charset="-122"/>
              </a:rPr>
              <a:t>:18-20pt</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子目录</a:t>
            </a:r>
            <a:r>
              <a:rPr lang="en-US" altLang="zh-CN" sz="1200" b="0" dirty="0">
                <a:solidFill>
                  <a:srgbClr val="F8F8F8"/>
                </a:solidFill>
                <a:ea typeface="华文细黑" pitchFamily="2" charset="-122"/>
                <a:cs typeface="SimSun" pitchFamily="2" charset="-122"/>
              </a:rPr>
              <a:t>(2-5</a:t>
            </a:r>
            <a:r>
              <a:rPr lang="zh-CN" altLang="en-US" sz="1200" b="0" dirty="0">
                <a:solidFill>
                  <a:srgbClr val="F8F8F8"/>
                </a:solidFill>
                <a:ea typeface="华文细黑" pitchFamily="2" charset="-122"/>
                <a:cs typeface="SimSun" pitchFamily="2" charset="-122"/>
              </a:rPr>
              <a:t>级</a:t>
            </a:r>
            <a:r>
              <a:rPr lang="en-US" altLang="zh-CN" sz="1200" b="0" dirty="0">
                <a:solidFill>
                  <a:srgbClr val="F8F8F8"/>
                </a:solidFill>
                <a:ea typeface="华文细黑" pitchFamily="2" charset="-122"/>
                <a:cs typeface="SimSun" pitchFamily="2" charset="-122"/>
              </a:rPr>
              <a:t>):18pt </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颜色</a:t>
            </a:r>
            <a:r>
              <a:rPr lang="en-US" altLang="zh-CN" sz="1200" b="0" dirty="0">
                <a:solidFill>
                  <a:srgbClr val="F8F8F8"/>
                </a:solidFill>
                <a:ea typeface="华文细黑" pitchFamily="2" charset="-122"/>
                <a:cs typeface="SimSun" pitchFamily="2" charset="-122"/>
              </a:rPr>
              <a:t>:</a:t>
            </a:r>
            <a:r>
              <a:rPr lang="zh-CN" altLang="en-US" sz="1200" b="0" dirty="0">
                <a:solidFill>
                  <a:srgbClr val="F8F8F8"/>
                </a:solidFill>
                <a:ea typeface="华文细黑" pitchFamily="2" charset="-122"/>
                <a:cs typeface="SimSun" pitchFamily="2" charset="-122"/>
              </a:rPr>
              <a:t>黑色</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字体</a:t>
            </a:r>
            <a:r>
              <a:rPr lang="en-US" altLang="zh-CN" sz="1200" b="0" dirty="0">
                <a:solidFill>
                  <a:srgbClr val="F8F8F8"/>
                </a:solidFill>
                <a:ea typeface="华文细黑" pitchFamily="2" charset="-122"/>
                <a:cs typeface="SimSun" pitchFamily="2" charset="-122"/>
              </a:rPr>
              <a:t>:</a:t>
            </a:r>
            <a:r>
              <a:rPr lang="zh-CN" altLang="en-US" sz="1200" b="0" dirty="0">
                <a:solidFill>
                  <a:srgbClr val="F8F8F8"/>
                </a:solidFill>
                <a:ea typeface="华文细黑" pitchFamily="2" charset="-122"/>
                <a:cs typeface="SimSun" pitchFamily="2" charset="-122"/>
              </a:rPr>
              <a:t>细黑体 </a:t>
            </a:r>
            <a:endParaRPr lang="zh-CN" altLang="en-US" sz="1200" b="0" dirty="0">
              <a:solidFill>
                <a:srgbClr val="080808"/>
              </a:solidFill>
              <a:ea typeface="华文细黑" pitchFamily="2" charset="-122"/>
              <a:cs typeface="SimSun" pitchFamily="2" charset="-122"/>
            </a:endParaRPr>
          </a:p>
        </p:txBody>
      </p:sp>
      <p:sp>
        <p:nvSpPr>
          <p:cNvPr id="1470603" name="Rectangle 139"/>
          <p:cNvSpPr>
            <a:spLocks noChangeArrowheads="1"/>
          </p:cNvSpPr>
          <p:nvPr userDrawn="1"/>
        </p:nvSpPr>
        <p:spPr bwMode="auto">
          <a:xfrm>
            <a:off x="12361886" y="5444712"/>
            <a:ext cx="1227137" cy="323149"/>
          </a:xfrm>
          <a:prstGeom prst="rect">
            <a:avLst/>
          </a:prstGeom>
          <a:solidFill>
            <a:srgbClr val="F8F8F8"/>
          </a:solidFill>
          <a:ln w="9525" algn="ctr">
            <a:noFill/>
            <a:miter lim="800000"/>
            <a:headEnd/>
            <a:tailEnd/>
          </a:ln>
          <a:effectLst/>
        </p:spPr>
        <p:txBody>
          <a:bodyPr lIns="91337" tIns="45668" rIns="91337" bIns="45668" anchor="ctr">
            <a:spAutoFit/>
          </a:bodyPr>
          <a:lstStyle/>
          <a:p>
            <a:pPr algn="ctr" defTabSz="877059" eaLnBrk="0" hangingPunct="0">
              <a:buClrTx/>
              <a:buFontTx/>
              <a:buNone/>
            </a:pPr>
            <a:endParaRPr lang="zh-CN" altLang="zh-CN" sz="1500" b="0" dirty="0">
              <a:solidFill>
                <a:srgbClr val="000000"/>
              </a:solidFill>
              <a:latin typeface="FrutigerNext LT Regular" pitchFamily="34" charset="0"/>
              <a:ea typeface="MS PGothic" pitchFamily="34" charset="-128"/>
            </a:endParaRPr>
          </a:p>
        </p:txBody>
      </p:sp>
      <p:grpSp>
        <p:nvGrpSpPr>
          <p:cNvPr id="3" name="Group 140"/>
          <p:cNvGrpSpPr>
            <a:grpSpLocks/>
          </p:cNvGrpSpPr>
          <p:nvPr userDrawn="1"/>
        </p:nvGrpSpPr>
        <p:grpSpPr bwMode="auto">
          <a:xfrm>
            <a:off x="12473010" y="5278466"/>
            <a:ext cx="989013" cy="184151"/>
            <a:chOff x="6657" y="3492"/>
            <a:chExt cx="527" cy="121"/>
          </a:xfrm>
        </p:grpSpPr>
        <p:sp>
          <p:nvSpPr>
            <p:cNvPr id="1470605" name="Rectangle 14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endParaRPr lang="zh-CN" altLang="en-US">
                <a:solidFill>
                  <a:srgbClr val="000000"/>
                </a:solidFill>
              </a:endParaRPr>
            </a:p>
          </p:txBody>
        </p:sp>
        <p:sp>
          <p:nvSpPr>
            <p:cNvPr id="1470606" name="Rectangle 14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70607" name="Rectangle 14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endParaRPr lang="zh-CN" altLang="en-US">
                <a:solidFill>
                  <a:srgbClr val="000000"/>
                </a:solidFill>
              </a:endParaRPr>
            </a:p>
          </p:txBody>
        </p:sp>
        <p:sp>
          <p:nvSpPr>
            <p:cNvPr id="1470608" name="Rectangle 14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endParaRPr lang="zh-CN" altLang="en-US">
                <a:solidFill>
                  <a:srgbClr val="000000"/>
                </a:solidFill>
              </a:endParaRPr>
            </a:p>
          </p:txBody>
        </p:sp>
      </p:grpSp>
      <p:grpSp>
        <p:nvGrpSpPr>
          <p:cNvPr id="4" name="Group 145"/>
          <p:cNvGrpSpPr>
            <a:grpSpLocks/>
          </p:cNvGrpSpPr>
          <p:nvPr userDrawn="1"/>
        </p:nvGrpSpPr>
        <p:grpSpPr bwMode="auto">
          <a:xfrm>
            <a:off x="12473010" y="6203981"/>
            <a:ext cx="989013" cy="182563"/>
            <a:chOff x="6657" y="4103"/>
            <a:chExt cx="527" cy="121"/>
          </a:xfrm>
        </p:grpSpPr>
        <p:sp>
          <p:nvSpPr>
            <p:cNvPr id="1470610" name="Rectangle 14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endParaRPr lang="zh-CN" altLang="en-US">
                <a:solidFill>
                  <a:srgbClr val="000000"/>
                </a:solidFill>
              </a:endParaRPr>
            </a:p>
          </p:txBody>
        </p:sp>
        <p:sp>
          <p:nvSpPr>
            <p:cNvPr id="1470611" name="Rectangle 14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endParaRPr lang="zh-CN" altLang="en-US">
                <a:solidFill>
                  <a:srgbClr val="000000"/>
                </a:solidFill>
              </a:endParaRPr>
            </a:p>
          </p:txBody>
        </p:sp>
        <p:sp>
          <p:nvSpPr>
            <p:cNvPr id="1470612" name="Rectangle 14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endParaRPr lang="zh-CN" altLang="en-US">
                <a:solidFill>
                  <a:srgbClr val="000000"/>
                </a:solidFill>
              </a:endParaRPr>
            </a:p>
          </p:txBody>
        </p:sp>
        <p:sp>
          <p:nvSpPr>
            <p:cNvPr id="1470613" name="Rectangle 14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endParaRPr lang="zh-CN" altLang="en-US">
                <a:solidFill>
                  <a:srgbClr val="000000"/>
                </a:solidFill>
              </a:endParaRPr>
            </a:p>
          </p:txBody>
        </p:sp>
      </p:grpSp>
      <p:grpSp>
        <p:nvGrpSpPr>
          <p:cNvPr id="5" name="Group 150"/>
          <p:cNvGrpSpPr>
            <a:grpSpLocks/>
          </p:cNvGrpSpPr>
          <p:nvPr userDrawn="1"/>
        </p:nvGrpSpPr>
        <p:grpSpPr bwMode="auto">
          <a:xfrm>
            <a:off x="12473010" y="6450033"/>
            <a:ext cx="989013" cy="182563"/>
            <a:chOff x="6657" y="4266"/>
            <a:chExt cx="527" cy="121"/>
          </a:xfrm>
        </p:grpSpPr>
        <p:sp>
          <p:nvSpPr>
            <p:cNvPr id="1470615" name="Rectangle 15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endParaRPr lang="zh-CN" altLang="en-US">
                <a:solidFill>
                  <a:srgbClr val="000000"/>
                </a:solidFill>
              </a:endParaRPr>
            </a:p>
          </p:txBody>
        </p:sp>
        <p:sp>
          <p:nvSpPr>
            <p:cNvPr id="1470616" name="Rectangle 15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endParaRPr lang="zh-CN" altLang="en-US">
                <a:solidFill>
                  <a:srgbClr val="000000"/>
                </a:solidFill>
              </a:endParaRPr>
            </a:p>
          </p:txBody>
        </p:sp>
        <p:sp>
          <p:nvSpPr>
            <p:cNvPr id="1470617" name="Rectangle 15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endParaRPr lang="zh-CN" altLang="en-US">
                <a:solidFill>
                  <a:srgbClr val="000000"/>
                </a:solidFill>
              </a:endParaRPr>
            </a:p>
          </p:txBody>
        </p:sp>
        <p:sp>
          <p:nvSpPr>
            <p:cNvPr id="1470618" name="Rectangle 15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endParaRPr lang="zh-CN" altLang="en-US">
                <a:solidFill>
                  <a:srgbClr val="000000"/>
                </a:solidFill>
              </a:endParaRPr>
            </a:p>
          </p:txBody>
        </p:sp>
      </p:grpSp>
      <p:grpSp>
        <p:nvGrpSpPr>
          <p:cNvPr id="6" name="Group 155"/>
          <p:cNvGrpSpPr>
            <a:grpSpLocks/>
          </p:cNvGrpSpPr>
          <p:nvPr userDrawn="1"/>
        </p:nvGrpSpPr>
        <p:grpSpPr bwMode="auto">
          <a:xfrm>
            <a:off x="12473010" y="5527705"/>
            <a:ext cx="989013" cy="182563"/>
            <a:chOff x="6657" y="3656"/>
            <a:chExt cx="527" cy="121"/>
          </a:xfrm>
        </p:grpSpPr>
        <p:sp>
          <p:nvSpPr>
            <p:cNvPr id="1470620" name="Rectangle 15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endParaRPr lang="zh-CN" altLang="en-US">
                <a:solidFill>
                  <a:srgbClr val="000000"/>
                </a:solidFill>
              </a:endParaRPr>
            </a:p>
          </p:txBody>
        </p:sp>
        <p:sp>
          <p:nvSpPr>
            <p:cNvPr id="1470621" name="Rectangle 15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70622" name="Rectangle 15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endParaRPr lang="zh-CN" altLang="en-US">
                <a:solidFill>
                  <a:srgbClr val="000000"/>
                </a:solidFill>
              </a:endParaRPr>
            </a:p>
          </p:txBody>
        </p:sp>
        <p:sp>
          <p:nvSpPr>
            <p:cNvPr id="1470623" name="Rectangle 159"/>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grpSp>
      <p:grpSp>
        <p:nvGrpSpPr>
          <p:cNvPr id="7" name="Group 160"/>
          <p:cNvGrpSpPr>
            <a:grpSpLocks/>
          </p:cNvGrpSpPr>
          <p:nvPr userDrawn="1"/>
        </p:nvGrpSpPr>
        <p:grpSpPr bwMode="auto">
          <a:xfrm>
            <a:off x="12473010" y="5957909"/>
            <a:ext cx="989013" cy="182563"/>
            <a:chOff x="6657" y="3941"/>
            <a:chExt cx="527" cy="121"/>
          </a:xfrm>
        </p:grpSpPr>
        <p:sp>
          <p:nvSpPr>
            <p:cNvPr id="1470625" name="Rectangle 16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endParaRPr lang="zh-CN" altLang="en-US">
                <a:solidFill>
                  <a:srgbClr val="000000"/>
                </a:solidFill>
              </a:endParaRPr>
            </a:p>
          </p:txBody>
        </p:sp>
        <p:sp>
          <p:nvSpPr>
            <p:cNvPr id="1470626" name="Rectangle 16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endParaRPr lang="zh-CN" altLang="en-US">
                <a:solidFill>
                  <a:srgbClr val="000000"/>
                </a:solidFill>
              </a:endParaRPr>
            </a:p>
          </p:txBody>
        </p:sp>
        <p:sp>
          <p:nvSpPr>
            <p:cNvPr id="1470627" name="Rectangle 163"/>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sp>
          <p:nvSpPr>
            <p:cNvPr id="1470628" name="Rectangle 16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endParaRPr lang="zh-CN" altLang="en-US">
                <a:solidFill>
                  <a:srgbClr val="000000"/>
                </a:solidFill>
              </a:endParaRPr>
            </a:p>
          </p:txBody>
        </p:sp>
      </p:grpSp>
      <p:grpSp>
        <p:nvGrpSpPr>
          <p:cNvPr id="8" name="Group 165"/>
          <p:cNvGrpSpPr>
            <a:grpSpLocks/>
          </p:cNvGrpSpPr>
          <p:nvPr userDrawn="1"/>
        </p:nvGrpSpPr>
        <p:grpSpPr bwMode="auto">
          <a:xfrm>
            <a:off x="12473010" y="6697681"/>
            <a:ext cx="989013" cy="182563"/>
            <a:chOff x="6657" y="4430"/>
            <a:chExt cx="527" cy="121"/>
          </a:xfrm>
        </p:grpSpPr>
        <p:sp>
          <p:nvSpPr>
            <p:cNvPr id="1470630" name="Rectangle 166"/>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70631" name="Rectangle 16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endParaRPr lang="zh-CN" altLang="en-US">
                <a:solidFill>
                  <a:srgbClr val="000000"/>
                </a:solidFill>
              </a:endParaRPr>
            </a:p>
          </p:txBody>
        </p:sp>
        <p:sp>
          <p:nvSpPr>
            <p:cNvPr id="1470632" name="Rectangle 168"/>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sp>
          <p:nvSpPr>
            <p:cNvPr id="1470633" name="Rectangle 16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endParaRPr lang="zh-CN" altLang="en-US">
                <a:solidFill>
                  <a:srgbClr val="000000"/>
                </a:solidFill>
              </a:endParaRPr>
            </a:p>
          </p:txBody>
        </p:sp>
      </p:grpSp>
      <p:grpSp>
        <p:nvGrpSpPr>
          <p:cNvPr id="9" name="Group 170"/>
          <p:cNvGrpSpPr>
            <a:grpSpLocks/>
          </p:cNvGrpSpPr>
          <p:nvPr userDrawn="1"/>
        </p:nvGrpSpPr>
        <p:grpSpPr bwMode="auto">
          <a:xfrm>
            <a:off x="12473010" y="5032401"/>
            <a:ext cx="989013" cy="184151"/>
            <a:chOff x="6657" y="3329"/>
            <a:chExt cx="527" cy="122"/>
          </a:xfrm>
        </p:grpSpPr>
        <p:sp>
          <p:nvSpPr>
            <p:cNvPr id="1470635" name="Rectangle 17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70636" name="Rectangle 17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endParaRPr lang="zh-CN" altLang="en-US">
                <a:solidFill>
                  <a:srgbClr val="000000"/>
                </a:solidFill>
              </a:endParaRPr>
            </a:p>
          </p:txBody>
        </p:sp>
        <p:sp>
          <p:nvSpPr>
            <p:cNvPr id="1470637" name="Rectangle 17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endParaRPr lang="zh-CN" altLang="en-US">
                <a:solidFill>
                  <a:srgbClr val="000000"/>
                </a:solidFill>
              </a:endParaRPr>
            </a:p>
          </p:txBody>
        </p:sp>
        <p:sp>
          <p:nvSpPr>
            <p:cNvPr id="1470638" name="Rectangle 17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endParaRPr lang="zh-CN" altLang="en-US">
                <a:solidFill>
                  <a:srgbClr val="000000"/>
                </a:solidFill>
              </a:endParaRPr>
            </a:p>
          </p:txBody>
        </p:sp>
      </p:grpSp>
      <p:grpSp>
        <p:nvGrpSpPr>
          <p:cNvPr id="10" name="Group 175"/>
          <p:cNvGrpSpPr>
            <a:grpSpLocks/>
          </p:cNvGrpSpPr>
          <p:nvPr userDrawn="1"/>
        </p:nvGrpSpPr>
        <p:grpSpPr bwMode="auto">
          <a:xfrm>
            <a:off x="12473010" y="4600605"/>
            <a:ext cx="989013" cy="182563"/>
            <a:chOff x="6657" y="3043"/>
            <a:chExt cx="527" cy="121"/>
          </a:xfrm>
        </p:grpSpPr>
        <p:sp>
          <p:nvSpPr>
            <p:cNvPr id="1470640" name="Rectangle 17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70641" name="Rectangle 17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endParaRPr lang="zh-CN" altLang="en-US">
                <a:solidFill>
                  <a:srgbClr val="000000"/>
                </a:solidFill>
              </a:endParaRPr>
            </a:p>
          </p:txBody>
        </p:sp>
        <p:sp>
          <p:nvSpPr>
            <p:cNvPr id="1470642" name="Rectangle 17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endParaRPr lang="zh-CN" altLang="en-US">
                <a:solidFill>
                  <a:srgbClr val="000000"/>
                </a:solidFill>
              </a:endParaRPr>
            </a:p>
          </p:txBody>
        </p:sp>
        <p:sp>
          <p:nvSpPr>
            <p:cNvPr id="1470643" name="Rectangle 17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endParaRPr lang="zh-CN" altLang="en-US">
                <a:solidFill>
                  <a:srgbClr val="000000"/>
                </a:solidFill>
              </a:endParaRPr>
            </a:p>
          </p:txBody>
        </p:sp>
      </p:grpSp>
      <p:grpSp>
        <p:nvGrpSpPr>
          <p:cNvPr id="11" name="Group 180"/>
          <p:cNvGrpSpPr>
            <a:grpSpLocks/>
          </p:cNvGrpSpPr>
          <p:nvPr userDrawn="1"/>
        </p:nvGrpSpPr>
        <p:grpSpPr bwMode="auto">
          <a:xfrm>
            <a:off x="12473010" y="4354538"/>
            <a:ext cx="989013" cy="184151"/>
            <a:chOff x="6657" y="2881"/>
            <a:chExt cx="527" cy="121"/>
          </a:xfrm>
        </p:grpSpPr>
        <p:sp>
          <p:nvSpPr>
            <p:cNvPr id="1470645" name="Rectangle 18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endParaRPr lang="zh-CN" altLang="en-US">
                <a:solidFill>
                  <a:srgbClr val="000000"/>
                </a:solidFill>
              </a:endParaRPr>
            </a:p>
          </p:txBody>
        </p:sp>
        <p:sp>
          <p:nvSpPr>
            <p:cNvPr id="1470646" name="Rectangle 18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endParaRPr lang="zh-CN" altLang="en-US">
                <a:solidFill>
                  <a:srgbClr val="000000"/>
                </a:solidFill>
              </a:endParaRPr>
            </a:p>
          </p:txBody>
        </p:sp>
        <p:sp>
          <p:nvSpPr>
            <p:cNvPr id="1470647" name="Rectangle 18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endParaRPr lang="zh-CN" altLang="en-US">
                <a:solidFill>
                  <a:srgbClr val="000000"/>
                </a:solidFill>
              </a:endParaRPr>
            </a:p>
          </p:txBody>
        </p:sp>
        <p:sp>
          <p:nvSpPr>
            <p:cNvPr id="1470648" name="Rectangle 184"/>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grpSp>
      <p:sp>
        <p:nvSpPr>
          <p:cNvPr id="1470649" name="Rectangle 185"/>
          <p:cNvSpPr>
            <a:spLocks noChangeArrowheads="1"/>
          </p:cNvSpPr>
          <p:nvPr userDrawn="1"/>
        </p:nvSpPr>
        <p:spPr bwMode="auto">
          <a:xfrm>
            <a:off x="12269794" y="2263775"/>
            <a:ext cx="1401762" cy="2654300"/>
          </a:xfrm>
          <a:prstGeom prst="rect">
            <a:avLst/>
          </a:prstGeom>
          <a:noFill/>
          <a:ln w="9525">
            <a:noFill/>
            <a:miter lim="800000"/>
            <a:headEnd/>
            <a:tailEnd/>
          </a:ln>
          <a:effectLst/>
        </p:spPr>
        <p:txBody>
          <a:bodyPr lIns="87718" tIns="43857" rIns="87718" bIns="43857"/>
          <a:lstStyle/>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ea typeface="华文细黑" pitchFamily="2" charset="-122"/>
                <a:cs typeface="SimSun" pitchFamily="2" charset="-122"/>
              </a:rPr>
              <a:t>配色参考方案：</a:t>
            </a:r>
          </a:p>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ea typeface="华文细黑" pitchFamily="2" charset="-122"/>
                <a:cs typeface="SimSun" pitchFamily="2" charset="-122"/>
              </a:rPr>
              <a:t>建议同一页面内不超过四种颜色，以下是９组配色方案，同一页面内只选择一组使用。</a:t>
            </a:r>
          </a:p>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ea typeface="华文细黑" pitchFamily="2" charset="-122"/>
                <a:cs typeface="SimSun" pitchFamily="2" charset="-122"/>
              </a:rPr>
              <a:t>（仅供参考）</a:t>
            </a:r>
          </a:p>
        </p:txBody>
      </p:sp>
      <p:sp>
        <p:nvSpPr>
          <p:cNvPr id="1470650" name="Rectangle 186"/>
          <p:cNvSpPr>
            <a:spLocks noChangeArrowheads="1"/>
          </p:cNvSpPr>
          <p:nvPr userDrawn="1"/>
        </p:nvSpPr>
        <p:spPr bwMode="auto">
          <a:xfrm>
            <a:off x="12269794" y="-61909"/>
            <a:ext cx="1401762" cy="838201"/>
          </a:xfrm>
          <a:prstGeom prst="rect">
            <a:avLst/>
          </a:prstGeom>
          <a:noFill/>
          <a:ln w="9525">
            <a:noFill/>
            <a:miter lim="800000"/>
            <a:headEnd/>
            <a:tailEnd/>
          </a:ln>
          <a:effectLst/>
        </p:spPr>
        <p:txBody>
          <a:bodyPr lIns="87718" tIns="43857" rIns="87718" bIns="43857"/>
          <a:lstStyle/>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ea typeface="华文细黑" pitchFamily="2" charset="-122"/>
                <a:cs typeface="SimSun" pitchFamily="2" charset="-122"/>
              </a:rPr>
              <a:t>客户或者合作伙伴的标志放在右上角</a:t>
            </a:r>
            <a:r>
              <a:rPr lang="en-US" altLang="zh-CN" sz="1200" b="0" dirty="0">
                <a:solidFill>
                  <a:srgbClr val="F8F8F8"/>
                </a:solidFill>
                <a:latin typeface="华文细黑" pitchFamily="2" charset="-122"/>
                <a:ea typeface="华文细黑" pitchFamily="2" charset="-122"/>
                <a:cs typeface="SimSun" pitchFamily="2" charset="-122"/>
              </a:rPr>
              <a:t>.</a:t>
            </a:r>
          </a:p>
        </p:txBody>
      </p:sp>
    </p:spTree>
  </p:cSld>
  <p:clrMap bg1="lt1" tx1="dk1" bg2="lt2" tx2="dk2" accent1="accent1" accent2="accent2" accent3="accent3" accent4="accent4" accent5="accent5" accent6="accent6" hlink="hlink" folHlink="folHlink"/>
  <p:sldLayoutIdLst>
    <p:sldLayoutId id="2147483794" r:id="rId1"/>
    <p:sldLayoutId id="2147483795" r:id="rId2"/>
    <p:sldLayoutId id="2147484040" r:id="rId3"/>
    <p:sldLayoutId id="2147484041" r:id="rId4"/>
  </p:sldLayoutIdLst>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87888" name="Text Box 16"/>
          <p:cNvSpPr txBox="1">
            <a:spLocks noChangeArrowheads="1"/>
          </p:cNvSpPr>
          <p:nvPr/>
        </p:nvSpPr>
        <p:spPr bwMode="auto">
          <a:xfrm>
            <a:off x="4579941" y="2204259"/>
            <a:ext cx="3064282" cy="830908"/>
          </a:xfrm>
          <a:prstGeom prst="rect">
            <a:avLst/>
          </a:prstGeom>
          <a:noFill/>
          <a:ln w="9525">
            <a:noFill/>
            <a:miter lim="800000"/>
            <a:headEnd/>
            <a:tailEnd/>
          </a:ln>
        </p:spPr>
        <p:txBody>
          <a:bodyPr wrap="none" lIns="91353" tIns="45676" rIns="91353" bIns="45676">
            <a:spAutoFit/>
          </a:bodyPr>
          <a:lstStyle/>
          <a:p>
            <a:pPr eaLnBrk="0" hangingPunct="0">
              <a:buClrTx/>
              <a:buFontTx/>
              <a:buNone/>
            </a:pPr>
            <a:r>
              <a:rPr lang="en-US" altLang="zh-CN" sz="4800" b="0" dirty="0">
                <a:solidFill>
                  <a:srgbClr val="990000"/>
                </a:solidFill>
                <a:latin typeface="FrutigerNext LT Medium" pitchFamily="34" charset="0"/>
                <a:ea typeface="MS PGothic" pitchFamily="34" charset="-128"/>
              </a:rPr>
              <a:t>Thank you</a:t>
            </a:r>
          </a:p>
        </p:txBody>
      </p:sp>
      <p:sp>
        <p:nvSpPr>
          <p:cNvPr id="1487889" name="Text Box 17"/>
          <p:cNvSpPr txBox="1">
            <a:spLocks noChangeArrowheads="1"/>
          </p:cNvSpPr>
          <p:nvPr/>
        </p:nvSpPr>
        <p:spPr bwMode="auto">
          <a:xfrm>
            <a:off x="4627577" y="2998013"/>
            <a:ext cx="3195057" cy="523131"/>
          </a:xfrm>
          <a:prstGeom prst="rect">
            <a:avLst/>
          </a:prstGeom>
          <a:noFill/>
          <a:ln w="9525">
            <a:noFill/>
            <a:miter lim="800000"/>
            <a:headEnd/>
            <a:tailEnd/>
          </a:ln>
        </p:spPr>
        <p:txBody>
          <a:bodyPr wrap="none" lIns="91353" tIns="45676" rIns="91353" bIns="45676">
            <a:spAutoFit/>
          </a:bodyPr>
          <a:lstStyle/>
          <a:p>
            <a:pPr eaLnBrk="0" hangingPunct="0">
              <a:buClrTx/>
              <a:buFontTx/>
              <a:buNone/>
            </a:pPr>
            <a:r>
              <a:rPr lang="en-US" altLang="zh-CN" sz="2800" b="0" dirty="0">
                <a:solidFill>
                  <a:srgbClr val="666666"/>
                </a:solidFill>
                <a:latin typeface="FrutigerNext LT Regular" pitchFamily="34" charset="0"/>
                <a:ea typeface="MS PGothic" pitchFamily="34" charset="-128"/>
              </a:rPr>
              <a:t>www.huawei.com</a:t>
            </a:r>
            <a:endParaRPr lang="en-US" altLang="zh-CN" sz="2300" b="0" dirty="0">
              <a:solidFill>
                <a:srgbClr val="990000"/>
              </a:solidFill>
              <a:latin typeface="FrutigerNext LT Regular" pitchFamily="34" charset="0"/>
              <a:ea typeface="MS PGothic" pitchFamily="34" charset="-128"/>
            </a:endParaRPr>
          </a:p>
        </p:txBody>
      </p:sp>
      <p:sp>
        <p:nvSpPr>
          <p:cNvPr id="1487938" name="Rectangle 66"/>
          <p:cNvSpPr>
            <a:spLocks noChangeArrowheads="1"/>
          </p:cNvSpPr>
          <p:nvPr/>
        </p:nvSpPr>
        <p:spPr bwMode="auto">
          <a:xfrm>
            <a:off x="-2460622" y="528643"/>
            <a:ext cx="2460625" cy="5307012"/>
          </a:xfrm>
          <a:prstGeom prst="rect">
            <a:avLst/>
          </a:prstGeom>
          <a:noFill/>
          <a:ln w="9525">
            <a:noFill/>
            <a:miter lim="800000"/>
            <a:headEnd/>
            <a:tailEnd/>
          </a:ln>
          <a:effectLst/>
        </p:spPr>
        <p:txBody>
          <a:bodyPr lIns="87718" tIns="43857" rIns="87718" bIns="43857"/>
          <a:lstStyle/>
          <a:p>
            <a:pPr marL="342579" indent="-342579" algn="r">
              <a:lnSpc>
                <a:spcPct val="125000"/>
              </a:lnSpc>
              <a:spcBef>
                <a:spcPct val="20000"/>
              </a:spcBef>
              <a:buClr>
                <a:srgbClr val="990000"/>
              </a:buClr>
              <a:buFontTx/>
              <a:buNone/>
            </a:pPr>
            <a:r>
              <a:rPr lang="zh-CN" altLang="en-US" sz="1200" b="0" dirty="0">
                <a:solidFill>
                  <a:srgbClr val="F8F8F8"/>
                </a:solidFill>
              </a:rPr>
              <a:t>英文标题</a:t>
            </a:r>
            <a:r>
              <a:rPr lang="en-US" altLang="zh-CN" sz="1200" b="0" dirty="0">
                <a:solidFill>
                  <a:srgbClr val="F8F8F8"/>
                </a:solidFill>
              </a:rPr>
              <a:t>:32-35pt  </a:t>
            </a:r>
          </a:p>
          <a:p>
            <a:pPr marL="342579" indent="-342579" algn="r">
              <a:lnSpc>
                <a:spcPct val="125000"/>
              </a:lnSpc>
              <a:spcBef>
                <a:spcPct val="20000"/>
              </a:spcBef>
              <a:buClr>
                <a:srgbClr val="990000"/>
              </a:buClr>
              <a:buFontTx/>
              <a:buNone/>
            </a:pPr>
            <a:r>
              <a:rPr lang="zh-CN" altLang="en-US" sz="1200" b="0" dirty="0">
                <a:solidFill>
                  <a:srgbClr val="F8F8F8"/>
                </a:solidFill>
              </a:rPr>
              <a:t>颜色</a:t>
            </a:r>
            <a:r>
              <a:rPr lang="en-US" altLang="zh-CN" sz="1200" b="0" dirty="0">
                <a:solidFill>
                  <a:srgbClr val="F8F8F8"/>
                </a:solidFill>
              </a:rPr>
              <a:t>: R153 G0 B0</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rPr>
              <a:t>内部使用字体 </a:t>
            </a:r>
            <a:r>
              <a:rPr lang="en-US" altLang="zh-CN" sz="1200" b="0" dirty="0">
                <a:solidFill>
                  <a:srgbClr val="F8F8F8"/>
                </a:solidFill>
                <a:latin typeface="FrutigerNext LT Medium" pitchFamily="34" charset="0"/>
              </a:rPr>
              <a:t>:</a:t>
            </a:r>
          </a:p>
          <a:p>
            <a:pPr marL="342579" indent="-342579" algn="r">
              <a:lnSpc>
                <a:spcPct val="125000"/>
              </a:lnSpc>
              <a:spcBef>
                <a:spcPct val="20000"/>
              </a:spcBef>
              <a:buClr>
                <a:srgbClr val="990000"/>
              </a:buClr>
              <a:buFontTx/>
              <a:buNone/>
            </a:pPr>
            <a:r>
              <a:rPr lang="en-US" altLang="zh-CN" sz="1200" b="0" dirty="0" err="1">
                <a:solidFill>
                  <a:srgbClr val="F8F8F8"/>
                </a:solidFill>
                <a:latin typeface="FrutigerNext LT Medium" pitchFamily="34" charset="0"/>
              </a:rPr>
              <a:t>FrutigerNext</a:t>
            </a:r>
            <a:r>
              <a:rPr lang="en-US" altLang="zh-CN" sz="1200" b="0" dirty="0">
                <a:solidFill>
                  <a:srgbClr val="F8F8F8"/>
                </a:solidFill>
                <a:latin typeface="FrutigerNext LT Medium" pitchFamily="34" charset="0"/>
              </a:rPr>
              <a:t> LT Medium</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rPr>
              <a:t>外部使用字体 </a:t>
            </a:r>
            <a:r>
              <a:rPr lang="en-US" altLang="zh-CN" sz="1200" b="0" dirty="0">
                <a:solidFill>
                  <a:srgbClr val="F8F8F8"/>
                </a:solidFill>
                <a:latin typeface="FrutigerNext LT Medium" pitchFamily="34" charset="0"/>
              </a:rPr>
              <a:t>: Arial</a:t>
            </a:r>
          </a:p>
          <a:p>
            <a:pPr marL="342579" indent="-342579" algn="r">
              <a:lnSpc>
                <a:spcPct val="75000"/>
              </a:lnSpc>
              <a:spcBef>
                <a:spcPct val="20000"/>
              </a:spcBef>
              <a:buClr>
                <a:srgbClr val="990000"/>
              </a:buClr>
              <a:buFontTx/>
              <a:buNone/>
            </a:pPr>
            <a:endParaRPr lang="en-US" altLang="zh-CN" sz="1200" b="0" dirty="0">
              <a:solidFill>
                <a:srgbClr val="F8F8F8"/>
              </a:solidFill>
            </a:endParaRPr>
          </a:p>
          <a:p>
            <a:pPr marL="342579" indent="-342579" algn="r">
              <a:lnSpc>
                <a:spcPct val="125000"/>
              </a:lnSpc>
              <a:spcBef>
                <a:spcPct val="20000"/>
              </a:spcBef>
              <a:buClr>
                <a:srgbClr val="990000"/>
              </a:buClr>
              <a:buFontTx/>
              <a:buNone/>
            </a:pPr>
            <a:r>
              <a:rPr lang="zh-CN" altLang="en-US" sz="1200" b="0" dirty="0">
                <a:solidFill>
                  <a:srgbClr val="F8F8F8"/>
                </a:solidFill>
              </a:rPr>
              <a:t>中文标题</a:t>
            </a:r>
            <a:r>
              <a:rPr lang="en-US" altLang="zh-CN" sz="1200" b="0" dirty="0">
                <a:solidFill>
                  <a:srgbClr val="F8F8F8"/>
                </a:solidFill>
              </a:rPr>
              <a:t>:30-32pt  </a:t>
            </a:r>
          </a:p>
          <a:p>
            <a:pPr marL="342579" indent="-342579" algn="r">
              <a:lnSpc>
                <a:spcPct val="125000"/>
              </a:lnSpc>
              <a:spcBef>
                <a:spcPct val="20000"/>
              </a:spcBef>
              <a:buClr>
                <a:srgbClr val="990000"/>
              </a:buClr>
              <a:buFontTx/>
              <a:buNone/>
            </a:pPr>
            <a:r>
              <a:rPr lang="zh-CN" altLang="en-US" sz="1200" b="0" dirty="0">
                <a:solidFill>
                  <a:srgbClr val="F8F8F8"/>
                </a:solidFill>
              </a:rPr>
              <a:t>颜色</a:t>
            </a:r>
            <a:r>
              <a:rPr lang="en-US" altLang="zh-CN" sz="1200" b="0" dirty="0">
                <a:solidFill>
                  <a:srgbClr val="F8F8F8"/>
                </a:solidFill>
              </a:rPr>
              <a:t>: R153 G0 B0</a:t>
            </a:r>
          </a:p>
          <a:p>
            <a:pPr marL="342579" indent="-342579" algn="r">
              <a:lnSpc>
                <a:spcPct val="125000"/>
              </a:lnSpc>
              <a:spcBef>
                <a:spcPct val="20000"/>
              </a:spcBef>
              <a:buClr>
                <a:srgbClr val="990000"/>
              </a:buClr>
              <a:buFontTx/>
              <a:buNone/>
            </a:pPr>
            <a:r>
              <a:rPr lang="zh-CN" altLang="en-US" sz="1200" b="0" dirty="0">
                <a:solidFill>
                  <a:srgbClr val="F8F8F8"/>
                </a:solidFill>
              </a:rPr>
              <a:t>字体</a:t>
            </a:r>
            <a:r>
              <a:rPr lang="en-US" altLang="zh-CN" sz="1200" b="0" dirty="0">
                <a:solidFill>
                  <a:srgbClr val="F8F8F8"/>
                </a:solidFill>
              </a:rPr>
              <a:t>:</a:t>
            </a:r>
            <a:r>
              <a:rPr lang="zh-CN" altLang="en-US" sz="1200" b="0" dirty="0">
                <a:solidFill>
                  <a:srgbClr val="F8F8F8"/>
                </a:solidFill>
              </a:rPr>
              <a:t>黑体</a:t>
            </a:r>
          </a:p>
          <a:p>
            <a:pPr marL="342579" indent="-342579" algn="r">
              <a:lnSpc>
                <a:spcPct val="125000"/>
              </a:lnSpc>
              <a:spcBef>
                <a:spcPct val="20000"/>
              </a:spcBef>
              <a:buClr>
                <a:srgbClr val="990000"/>
              </a:buClr>
              <a:buFontTx/>
              <a:buNone/>
            </a:pPr>
            <a:endParaRPr lang="zh-CN" altLang="en-US" sz="1200" b="0" dirty="0">
              <a:solidFill>
                <a:srgbClr val="F8F8F8"/>
              </a:solidFill>
            </a:endParaRPr>
          </a:p>
          <a:p>
            <a:pPr marL="342579" indent="-342579" algn="r">
              <a:lnSpc>
                <a:spcPct val="125000"/>
              </a:lnSpc>
              <a:spcBef>
                <a:spcPct val="20000"/>
              </a:spcBef>
              <a:buClr>
                <a:srgbClr val="990000"/>
              </a:buClr>
              <a:buFontTx/>
              <a:buNone/>
            </a:pPr>
            <a:endParaRPr lang="zh-CN" altLang="en-US" sz="1200" b="0" dirty="0">
              <a:solidFill>
                <a:srgbClr val="F8F8F8"/>
              </a:solidFill>
            </a:endParaRPr>
          </a:p>
          <a:p>
            <a:pPr marL="342579" indent="-342579" algn="r">
              <a:lnSpc>
                <a:spcPct val="125000"/>
              </a:lnSpc>
              <a:spcBef>
                <a:spcPct val="20000"/>
              </a:spcBef>
              <a:buClr>
                <a:srgbClr val="990000"/>
              </a:buClr>
              <a:buFontTx/>
              <a:buNone/>
            </a:pPr>
            <a:endParaRPr lang="zh-CN" altLang="en-US" sz="1200" b="0" dirty="0">
              <a:solidFill>
                <a:srgbClr val="F8F8F8"/>
              </a:solidFill>
            </a:endParaRPr>
          </a:p>
          <a:p>
            <a:pPr marL="342579" indent="-342579" algn="r">
              <a:lnSpc>
                <a:spcPct val="125000"/>
              </a:lnSpc>
              <a:spcBef>
                <a:spcPct val="20000"/>
              </a:spcBef>
              <a:buClr>
                <a:srgbClr val="990000"/>
              </a:buClr>
              <a:buFontTx/>
              <a:buNone/>
            </a:pPr>
            <a:r>
              <a:rPr lang="zh-CN" altLang="en-US" sz="1200" b="0" dirty="0">
                <a:solidFill>
                  <a:srgbClr val="F8F8F8"/>
                </a:solidFill>
              </a:rPr>
              <a:t>英文正文</a:t>
            </a:r>
            <a:r>
              <a:rPr lang="en-US" altLang="zh-CN" sz="1200" b="0" dirty="0">
                <a:solidFill>
                  <a:srgbClr val="F8F8F8"/>
                </a:solidFill>
              </a:rPr>
              <a:t>:20-22pt</a:t>
            </a:r>
          </a:p>
          <a:p>
            <a:pPr marL="342579" indent="-342579" algn="r">
              <a:lnSpc>
                <a:spcPct val="125000"/>
              </a:lnSpc>
              <a:spcBef>
                <a:spcPct val="20000"/>
              </a:spcBef>
              <a:buClr>
                <a:srgbClr val="990000"/>
              </a:buClr>
              <a:buFontTx/>
              <a:buNone/>
            </a:pPr>
            <a:r>
              <a:rPr lang="zh-CN" altLang="en-US" sz="1200" b="0" dirty="0">
                <a:solidFill>
                  <a:srgbClr val="F8F8F8"/>
                </a:solidFill>
              </a:rPr>
              <a:t>子目录 </a:t>
            </a:r>
            <a:r>
              <a:rPr lang="en-US" altLang="zh-CN" sz="1200" b="0" dirty="0">
                <a:solidFill>
                  <a:srgbClr val="F8F8F8"/>
                </a:solidFill>
              </a:rPr>
              <a:t>(2-5</a:t>
            </a:r>
            <a:r>
              <a:rPr lang="zh-CN" altLang="en-US" sz="1200" b="0" dirty="0">
                <a:solidFill>
                  <a:srgbClr val="F8F8F8"/>
                </a:solidFill>
              </a:rPr>
              <a:t>级</a:t>
            </a:r>
            <a:r>
              <a:rPr lang="en-US" altLang="zh-CN" sz="1200" b="0" dirty="0">
                <a:solidFill>
                  <a:srgbClr val="F8F8F8"/>
                </a:solidFill>
              </a:rPr>
              <a:t>) :18pt  </a:t>
            </a:r>
          </a:p>
          <a:p>
            <a:pPr marL="342579" indent="-342579" algn="r">
              <a:lnSpc>
                <a:spcPct val="125000"/>
              </a:lnSpc>
              <a:spcBef>
                <a:spcPct val="20000"/>
              </a:spcBef>
              <a:buClr>
                <a:srgbClr val="990000"/>
              </a:buClr>
              <a:buFontTx/>
              <a:buNone/>
            </a:pPr>
            <a:r>
              <a:rPr lang="zh-CN" altLang="en-US" sz="1200" b="0" dirty="0">
                <a:solidFill>
                  <a:srgbClr val="F8F8F8"/>
                </a:solidFill>
              </a:rPr>
              <a:t>颜色</a:t>
            </a:r>
            <a:r>
              <a:rPr lang="en-US" altLang="zh-CN" sz="1200" b="0" dirty="0">
                <a:solidFill>
                  <a:srgbClr val="F8F8F8"/>
                </a:solidFill>
              </a:rPr>
              <a:t>:</a:t>
            </a:r>
            <a:r>
              <a:rPr lang="zh-CN" altLang="en-US" sz="1200" b="0" dirty="0">
                <a:solidFill>
                  <a:srgbClr val="F8F8F8"/>
                </a:solidFill>
              </a:rPr>
              <a:t>黑色</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rPr>
              <a:t>内部使用字体 </a:t>
            </a:r>
            <a:r>
              <a:rPr lang="en-US" altLang="zh-CN" sz="1200" b="0" dirty="0">
                <a:solidFill>
                  <a:srgbClr val="F8F8F8"/>
                </a:solidFill>
                <a:latin typeface="FrutigerNext LT Medium" pitchFamily="34" charset="0"/>
              </a:rPr>
              <a:t>:</a:t>
            </a:r>
          </a:p>
          <a:p>
            <a:pPr marL="342579" indent="-342579" algn="r">
              <a:lnSpc>
                <a:spcPct val="125000"/>
              </a:lnSpc>
              <a:spcBef>
                <a:spcPct val="20000"/>
              </a:spcBef>
              <a:buClr>
                <a:srgbClr val="990000"/>
              </a:buClr>
              <a:buFontTx/>
              <a:buNone/>
            </a:pPr>
            <a:r>
              <a:rPr lang="en-US" altLang="zh-CN" sz="1200" b="0" dirty="0" err="1">
                <a:solidFill>
                  <a:srgbClr val="F8F8F8"/>
                </a:solidFill>
                <a:latin typeface="FrutigerNext LT Medium" pitchFamily="34" charset="0"/>
              </a:rPr>
              <a:t>FrutigerNext</a:t>
            </a:r>
            <a:r>
              <a:rPr lang="en-US" altLang="zh-CN" sz="1200" b="0" dirty="0">
                <a:solidFill>
                  <a:srgbClr val="F8F8F8"/>
                </a:solidFill>
                <a:latin typeface="FrutigerNext LT Medium" pitchFamily="34" charset="0"/>
              </a:rPr>
              <a:t> LT Regular</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rPr>
              <a:t>外部使用字体 </a:t>
            </a:r>
            <a:r>
              <a:rPr lang="en-US" altLang="zh-CN" sz="1200" b="0" dirty="0">
                <a:solidFill>
                  <a:srgbClr val="F8F8F8"/>
                </a:solidFill>
                <a:latin typeface="FrutigerNext LT Medium" pitchFamily="34" charset="0"/>
              </a:rPr>
              <a:t>: Arial</a:t>
            </a:r>
          </a:p>
          <a:p>
            <a:pPr marL="342579" indent="-342579" algn="r">
              <a:lnSpc>
                <a:spcPct val="75000"/>
              </a:lnSpc>
              <a:spcBef>
                <a:spcPct val="20000"/>
              </a:spcBef>
              <a:buClr>
                <a:srgbClr val="990000"/>
              </a:buClr>
              <a:buFontTx/>
              <a:buNone/>
            </a:pPr>
            <a:endParaRPr lang="en-US" altLang="zh-CN" sz="1200" b="0" dirty="0">
              <a:solidFill>
                <a:srgbClr val="F8F8F8"/>
              </a:solidFill>
            </a:endParaRPr>
          </a:p>
          <a:p>
            <a:pPr marL="342579" indent="-342579" algn="r">
              <a:lnSpc>
                <a:spcPct val="125000"/>
              </a:lnSpc>
              <a:spcBef>
                <a:spcPct val="20000"/>
              </a:spcBef>
              <a:buClr>
                <a:srgbClr val="990000"/>
              </a:buClr>
              <a:buFontTx/>
              <a:buNone/>
            </a:pPr>
            <a:r>
              <a:rPr lang="zh-CN" altLang="en-US" sz="1200" b="0" dirty="0">
                <a:solidFill>
                  <a:srgbClr val="F8F8F8"/>
                </a:solidFill>
              </a:rPr>
              <a:t>中文正文</a:t>
            </a:r>
            <a:r>
              <a:rPr lang="en-US" altLang="zh-CN" sz="1200" b="0" dirty="0">
                <a:solidFill>
                  <a:srgbClr val="F8F8F8"/>
                </a:solidFill>
              </a:rPr>
              <a:t>:18-20pt</a:t>
            </a:r>
          </a:p>
          <a:p>
            <a:pPr marL="342579" indent="-342579" algn="r">
              <a:lnSpc>
                <a:spcPct val="125000"/>
              </a:lnSpc>
              <a:spcBef>
                <a:spcPct val="20000"/>
              </a:spcBef>
              <a:buClr>
                <a:srgbClr val="990000"/>
              </a:buClr>
              <a:buFontTx/>
              <a:buNone/>
            </a:pPr>
            <a:r>
              <a:rPr lang="zh-CN" altLang="en-US" sz="1200" b="0" dirty="0">
                <a:solidFill>
                  <a:srgbClr val="F8F8F8"/>
                </a:solidFill>
              </a:rPr>
              <a:t>子目录</a:t>
            </a:r>
            <a:r>
              <a:rPr lang="en-US" altLang="zh-CN" sz="1200" b="0" dirty="0">
                <a:solidFill>
                  <a:srgbClr val="F8F8F8"/>
                </a:solidFill>
              </a:rPr>
              <a:t>(2-5</a:t>
            </a:r>
            <a:r>
              <a:rPr lang="zh-CN" altLang="en-US" sz="1200" b="0" dirty="0">
                <a:solidFill>
                  <a:srgbClr val="F8F8F8"/>
                </a:solidFill>
              </a:rPr>
              <a:t>级</a:t>
            </a:r>
            <a:r>
              <a:rPr lang="en-US" altLang="zh-CN" sz="1200" b="0" dirty="0">
                <a:solidFill>
                  <a:srgbClr val="F8F8F8"/>
                </a:solidFill>
              </a:rPr>
              <a:t>):18pt </a:t>
            </a:r>
          </a:p>
          <a:p>
            <a:pPr marL="342579" indent="-342579" algn="r">
              <a:lnSpc>
                <a:spcPct val="125000"/>
              </a:lnSpc>
              <a:spcBef>
                <a:spcPct val="20000"/>
              </a:spcBef>
              <a:buClr>
                <a:srgbClr val="990000"/>
              </a:buClr>
              <a:buFontTx/>
              <a:buNone/>
            </a:pPr>
            <a:r>
              <a:rPr lang="zh-CN" altLang="en-US" sz="1200" b="0" dirty="0">
                <a:solidFill>
                  <a:srgbClr val="F8F8F8"/>
                </a:solidFill>
              </a:rPr>
              <a:t>颜色</a:t>
            </a:r>
            <a:r>
              <a:rPr lang="en-US" altLang="zh-CN" sz="1200" b="0" dirty="0">
                <a:solidFill>
                  <a:srgbClr val="F8F8F8"/>
                </a:solidFill>
              </a:rPr>
              <a:t>:</a:t>
            </a:r>
            <a:r>
              <a:rPr lang="zh-CN" altLang="en-US" sz="1200" b="0" dirty="0">
                <a:solidFill>
                  <a:srgbClr val="F8F8F8"/>
                </a:solidFill>
              </a:rPr>
              <a:t>黑色</a:t>
            </a:r>
          </a:p>
          <a:p>
            <a:pPr marL="342579" indent="-342579" algn="r">
              <a:lnSpc>
                <a:spcPct val="125000"/>
              </a:lnSpc>
              <a:spcBef>
                <a:spcPct val="20000"/>
              </a:spcBef>
              <a:buClr>
                <a:srgbClr val="990000"/>
              </a:buClr>
              <a:buFontTx/>
              <a:buNone/>
            </a:pPr>
            <a:r>
              <a:rPr lang="zh-CN" altLang="en-US" sz="1200" b="0" dirty="0">
                <a:solidFill>
                  <a:srgbClr val="F8F8F8"/>
                </a:solidFill>
              </a:rPr>
              <a:t>字体</a:t>
            </a:r>
            <a:r>
              <a:rPr lang="en-US" altLang="zh-CN" sz="1200" b="0" dirty="0">
                <a:solidFill>
                  <a:srgbClr val="F8F8F8"/>
                </a:solidFill>
              </a:rPr>
              <a:t>:</a:t>
            </a:r>
            <a:r>
              <a:rPr lang="zh-CN" altLang="en-US" sz="1200" b="0" dirty="0">
                <a:solidFill>
                  <a:srgbClr val="F8F8F8"/>
                </a:solidFill>
              </a:rPr>
              <a:t>细黑体 </a:t>
            </a:r>
          </a:p>
          <a:p>
            <a:pPr marL="342579" indent="-342579" algn="r">
              <a:lnSpc>
                <a:spcPct val="125000"/>
              </a:lnSpc>
              <a:spcBef>
                <a:spcPct val="20000"/>
              </a:spcBef>
              <a:buClr>
                <a:srgbClr val="990000"/>
              </a:buClr>
              <a:buFontTx/>
              <a:buNone/>
            </a:pPr>
            <a:endParaRPr lang="en-US" altLang="zh-CN" sz="1200" b="0" dirty="0">
              <a:solidFill>
                <a:srgbClr val="080808"/>
              </a:solidFill>
            </a:endParaRPr>
          </a:p>
        </p:txBody>
      </p:sp>
      <p:sp>
        <p:nvSpPr>
          <p:cNvPr id="1487939" name="Rectangle 67"/>
          <p:cNvSpPr>
            <a:spLocks noChangeArrowheads="1"/>
          </p:cNvSpPr>
          <p:nvPr/>
        </p:nvSpPr>
        <p:spPr bwMode="auto">
          <a:xfrm>
            <a:off x="12361886" y="5444712"/>
            <a:ext cx="1227137" cy="323149"/>
          </a:xfrm>
          <a:prstGeom prst="rect">
            <a:avLst/>
          </a:prstGeom>
          <a:solidFill>
            <a:srgbClr val="F8F8F8"/>
          </a:solidFill>
          <a:ln w="9525" algn="ctr">
            <a:noFill/>
            <a:miter lim="800000"/>
            <a:headEnd/>
            <a:tailEnd/>
          </a:ln>
          <a:effectLst/>
        </p:spPr>
        <p:txBody>
          <a:bodyPr lIns="91337" tIns="45668" rIns="91337" bIns="45668" anchor="ctr">
            <a:spAutoFit/>
          </a:bodyPr>
          <a:lstStyle/>
          <a:p>
            <a:pPr algn="ctr" defTabSz="877059" eaLnBrk="0" hangingPunct="0">
              <a:buClrTx/>
              <a:buFontTx/>
              <a:buNone/>
            </a:pPr>
            <a:endParaRPr lang="zh-CN" altLang="zh-CN" sz="1500" b="0" dirty="0">
              <a:solidFill>
                <a:srgbClr val="000000"/>
              </a:solidFill>
              <a:latin typeface="FrutigerNext LT Regular" pitchFamily="34" charset="0"/>
              <a:ea typeface="MS PGothic" pitchFamily="34" charset="-128"/>
            </a:endParaRPr>
          </a:p>
        </p:txBody>
      </p:sp>
      <p:grpSp>
        <p:nvGrpSpPr>
          <p:cNvPr id="2" name="Group 68"/>
          <p:cNvGrpSpPr>
            <a:grpSpLocks/>
          </p:cNvGrpSpPr>
          <p:nvPr/>
        </p:nvGrpSpPr>
        <p:grpSpPr bwMode="auto">
          <a:xfrm>
            <a:off x="12473010" y="5278466"/>
            <a:ext cx="989013" cy="184151"/>
            <a:chOff x="6657" y="3492"/>
            <a:chExt cx="527" cy="121"/>
          </a:xfrm>
        </p:grpSpPr>
        <p:sp>
          <p:nvSpPr>
            <p:cNvPr id="1487941" name="Rectangle 69"/>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endParaRPr lang="zh-CN" altLang="en-US">
                <a:solidFill>
                  <a:srgbClr val="000000"/>
                </a:solidFill>
              </a:endParaRPr>
            </a:p>
          </p:txBody>
        </p:sp>
        <p:sp>
          <p:nvSpPr>
            <p:cNvPr id="1487942" name="Rectangle 70"/>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87943" name="Rectangle 71"/>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endParaRPr lang="zh-CN" altLang="en-US">
                <a:solidFill>
                  <a:srgbClr val="000000"/>
                </a:solidFill>
              </a:endParaRPr>
            </a:p>
          </p:txBody>
        </p:sp>
        <p:sp>
          <p:nvSpPr>
            <p:cNvPr id="1487944" name="Rectangle 72"/>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endParaRPr lang="zh-CN" altLang="en-US">
                <a:solidFill>
                  <a:srgbClr val="000000"/>
                </a:solidFill>
              </a:endParaRPr>
            </a:p>
          </p:txBody>
        </p:sp>
      </p:grpSp>
      <p:grpSp>
        <p:nvGrpSpPr>
          <p:cNvPr id="3" name="Group 73"/>
          <p:cNvGrpSpPr>
            <a:grpSpLocks/>
          </p:cNvGrpSpPr>
          <p:nvPr/>
        </p:nvGrpSpPr>
        <p:grpSpPr bwMode="auto">
          <a:xfrm>
            <a:off x="12473010" y="6203981"/>
            <a:ext cx="989013" cy="182563"/>
            <a:chOff x="6657" y="4103"/>
            <a:chExt cx="527" cy="121"/>
          </a:xfrm>
        </p:grpSpPr>
        <p:sp>
          <p:nvSpPr>
            <p:cNvPr id="1487946" name="Rectangle 74"/>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endParaRPr lang="zh-CN" altLang="en-US">
                <a:solidFill>
                  <a:srgbClr val="000000"/>
                </a:solidFill>
              </a:endParaRPr>
            </a:p>
          </p:txBody>
        </p:sp>
        <p:sp>
          <p:nvSpPr>
            <p:cNvPr id="1487947" name="Rectangle 75"/>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endParaRPr lang="zh-CN" altLang="en-US">
                <a:solidFill>
                  <a:srgbClr val="000000"/>
                </a:solidFill>
              </a:endParaRPr>
            </a:p>
          </p:txBody>
        </p:sp>
        <p:sp>
          <p:nvSpPr>
            <p:cNvPr id="1487948" name="Rectangle 76"/>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endParaRPr lang="zh-CN" altLang="en-US">
                <a:solidFill>
                  <a:srgbClr val="000000"/>
                </a:solidFill>
              </a:endParaRPr>
            </a:p>
          </p:txBody>
        </p:sp>
        <p:sp>
          <p:nvSpPr>
            <p:cNvPr id="1487949" name="Rectangle 77"/>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endParaRPr lang="zh-CN" altLang="en-US">
                <a:solidFill>
                  <a:srgbClr val="000000"/>
                </a:solidFill>
              </a:endParaRPr>
            </a:p>
          </p:txBody>
        </p:sp>
      </p:grpSp>
      <p:grpSp>
        <p:nvGrpSpPr>
          <p:cNvPr id="4" name="Group 78"/>
          <p:cNvGrpSpPr>
            <a:grpSpLocks/>
          </p:cNvGrpSpPr>
          <p:nvPr/>
        </p:nvGrpSpPr>
        <p:grpSpPr bwMode="auto">
          <a:xfrm>
            <a:off x="12473010" y="6450033"/>
            <a:ext cx="989013" cy="182563"/>
            <a:chOff x="6657" y="4266"/>
            <a:chExt cx="527" cy="121"/>
          </a:xfrm>
        </p:grpSpPr>
        <p:sp>
          <p:nvSpPr>
            <p:cNvPr id="1487951" name="Rectangle 79"/>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endParaRPr lang="zh-CN" altLang="en-US">
                <a:solidFill>
                  <a:srgbClr val="000000"/>
                </a:solidFill>
              </a:endParaRPr>
            </a:p>
          </p:txBody>
        </p:sp>
        <p:sp>
          <p:nvSpPr>
            <p:cNvPr id="1487952" name="Rectangle 80"/>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endParaRPr lang="zh-CN" altLang="en-US">
                <a:solidFill>
                  <a:srgbClr val="000000"/>
                </a:solidFill>
              </a:endParaRPr>
            </a:p>
          </p:txBody>
        </p:sp>
        <p:sp>
          <p:nvSpPr>
            <p:cNvPr id="1487953" name="Rectangle 81"/>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endParaRPr lang="zh-CN" altLang="en-US">
                <a:solidFill>
                  <a:srgbClr val="000000"/>
                </a:solidFill>
              </a:endParaRPr>
            </a:p>
          </p:txBody>
        </p:sp>
        <p:sp>
          <p:nvSpPr>
            <p:cNvPr id="1487954" name="Rectangle 82"/>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endParaRPr lang="zh-CN" altLang="en-US">
                <a:solidFill>
                  <a:srgbClr val="000000"/>
                </a:solidFill>
              </a:endParaRPr>
            </a:p>
          </p:txBody>
        </p:sp>
      </p:grpSp>
      <p:grpSp>
        <p:nvGrpSpPr>
          <p:cNvPr id="5" name="Group 83"/>
          <p:cNvGrpSpPr>
            <a:grpSpLocks/>
          </p:cNvGrpSpPr>
          <p:nvPr/>
        </p:nvGrpSpPr>
        <p:grpSpPr bwMode="auto">
          <a:xfrm>
            <a:off x="12473010" y="5527705"/>
            <a:ext cx="989013" cy="182563"/>
            <a:chOff x="6657" y="3656"/>
            <a:chExt cx="527" cy="121"/>
          </a:xfrm>
        </p:grpSpPr>
        <p:sp>
          <p:nvSpPr>
            <p:cNvPr id="1487956" name="Rectangle 84"/>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endParaRPr lang="zh-CN" altLang="en-US">
                <a:solidFill>
                  <a:srgbClr val="000000"/>
                </a:solidFill>
              </a:endParaRPr>
            </a:p>
          </p:txBody>
        </p:sp>
        <p:sp>
          <p:nvSpPr>
            <p:cNvPr id="1487957" name="Rectangle 85"/>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87958" name="Rectangle 86"/>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endParaRPr lang="zh-CN" altLang="en-US">
                <a:solidFill>
                  <a:srgbClr val="000000"/>
                </a:solidFill>
              </a:endParaRPr>
            </a:p>
          </p:txBody>
        </p:sp>
        <p:sp>
          <p:nvSpPr>
            <p:cNvPr id="1487959" name="Rectangle 87"/>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grpSp>
      <p:grpSp>
        <p:nvGrpSpPr>
          <p:cNvPr id="6" name="Group 88"/>
          <p:cNvGrpSpPr>
            <a:grpSpLocks/>
          </p:cNvGrpSpPr>
          <p:nvPr/>
        </p:nvGrpSpPr>
        <p:grpSpPr bwMode="auto">
          <a:xfrm>
            <a:off x="12473010" y="5957909"/>
            <a:ext cx="989013" cy="182563"/>
            <a:chOff x="6657" y="3941"/>
            <a:chExt cx="527" cy="121"/>
          </a:xfrm>
        </p:grpSpPr>
        <p:sp>
          <p:nvSpPr>
            <p:cNvPr id="1487961" name="Rectangle 89"/>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endParaRPr lang="zh-CN" altLang="en-US">
                <a:solidFill>
                  <a:srgbClr val="000000"/>
                </a:solidFill>
              </a:endParaRPr>
            </a:p>
          </p:txBody>
        </p:sp>
        <p:sp>
          <p:nvSpPr>
            <p:cNvPr id="1487962" name="Rectangle 90"/>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endParaRPr lang="zh-CN" altLang="en-US">
                <a:solidFill>
                  <a:srgbClr val="000000"/>
                </a:solidFill>
              </a:endParaRPr>
            </a:p>
          </p:txBody>
        </p:sp>
        <p:sp>
          <p:nvSpPr>
            <p:cNvPr id="1487963" name="Rectangle 91"/>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sp>
          <p:nvSpPr>
            <p:cNvPr id="1487964" name="Rectangle 92"/>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endParaRPr lang="zh-CN" altLang="en-US">
                <a:solidFill>
                  <a:srgbClr val="000000"/>
                </a:solidFill>
              </a:endParaRPr>
            </a:p>
          </p:txBody>
        </p:sp>
      </p:grpSp>
      <p:grpSp>
        <p:nvGrpSpPr>
          <p:cNvPr id="7" name="Group 93"/>
          <p:cNvGrpSpPr>
            <a:grpSpLocks/>
          </p:cNvGrpSpPr>
          <p:nvPr/>
        </p:nvGrpSpPr>
        <p:grpSpPr bwMode="auto">
          <a:xfrm>
            <a:off x="12473010" y="6697681"/>
            <a:ext cx="989013" cy="182563"/>
            <a:chOff x="6657" y="4430"/>
            <a:chExt cx="527" cy="121"/>
          </a:xfrm>
        </p:grpSpPr>
        <p:sp>
          <p:nvSpPr>
            <p:cNvPr id="1487966" name="Rectangle 94"/>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87967" name="Rectangle 95"/>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endParaRPr lang="zh-CN" altLang="en-US">
                <a:solidFill>
                  <a:srgbClr val="000000"/>
                </a:solidFill>
              </a:endParaRPr>
            </a:p>
          </p:txBody>
        </p:sp>
        <p:sp>
          <p:nvSpPr>
            <p:cNvPr id="1487968" name="Rectangle 96"/>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sp>
          <p:nvSpPr>
            <p:cNvPr id="1487969" name="Rectangle 97"/>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endParaRPr lang="zh-CN" altLang="en-US">
                <a:solidFill>
                  <a:srgbClr val="000000"/>
                </a:solidFill>
              </a:endParaRPr>
            </a:p>
          </p:txBody>
        </p:sp>
      </p:grpSp>
      <p:grpSp>
        <p:nvGrpSpPr>
          <p:cNvPr id="8" name="Group 98"/>
          <p:cNvGrpSpPr>
            <a:grpSpLocks/>
          </p:cNvGrpSpPr>
          <p:nvPr/>
        </p:nvGrpSpPr>
        <p:grpSpPr bwMode="auto">
          <a:xfrm>
            <a:off x="12473010" y="5032401"/>
            <a:ext cx="989013" cy="184151"/>
            <a:chOff x="6657" y="3329"/>
            <a:chExt cx="527" cy="122"/>
          </a:xfrm>
        </p:grpSpPr>
        <p:sp>
          <p:nvSpPr>
            <p:cNvPr id="1487971" name="Rectangle 99"/>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87972" name="Rectangle 100"/>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endParaRPr lang="zh-CN" altLang="en-US">
                <a:solidFill>
                  <a:srgbClr val="000000"/>
                </a:solidFill>
              </a:endParaRPr>
            </a:p>
          </p:txBody>
        </p:sp>
        <p:sp>
          <p:nvSpPr>
            <p:cNvPr id="1487973" name="Rectangle 101"/>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endParaRPr lang="zh-CN" altLang="en-US">
                <a:solidFill>
                  <a:srgbClr val="000000"/>
                </a:solidFill>
              </a:endParaRPr>
            </a:p>
          </p:txBody>
        </p:sp>
        <p:sp>
          <p:nvSpPr>
            <p:cNvPr id="1487974" name="Rectangle 102"/>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endParaRPr lang="zh-CN" altLang="en-US">
                <a:solidFill>
                  <a:srgbClr val="000000"/>
                </a:solidFill>
              </a:endParaRPr>
            </a:p>
          </p:txBody>
        </p:sp>
      </p:grpSp>
      <p:grpSp>
        <p:nvGrpSpPr>
          <p:cNvPr id="9" name="Group 103"/>
          <p:cNvGrpSpPr>
            <a:grpSpLocks/>
          </p:cNvGrpSpPr>
          <p:nvPr/>
        </p:nvGrpSpPr>
        <p:grpSpPr bwMode="auto">
          <a:xfrm>
            <a:off x="12473010" y="4600605"/>
            <a:ext cx="989013" cy="182563"/>
            <a:chOff x="6657" y="3043"/>
            <a:chExt cx="527" cy="121"/>
          </a:xfrm>
        </p:grpSpPr>
        <p:sp>
          <p:nvSpPr>
            <p:cNvPr id="1487976" name="Rectangle 104"/>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87977" name="Rectangle 105"/>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endParaRPr lang="zh-CN" altLang="en-US">
                <a:solidFill>
                  <a:srgbClr val="000000"/>
                </a:solidFill>
              </a:endParaRPr>
            </a:p>
          </p:txBody>
        </p:sp>
        <p:sp>
          <p:nvSpPr>
            <p:cNvPr id="1487978" name="Rectangle 106"/>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endParaRPr lang="zh-CN" altLang="en-US">
                <a:solidFill>
                  <a:srgbClr val="000000"/>
                </a:solidFill>
              </a:endParaRPr>
            </a:p>
          </p:txBody>
        </p:sp>
        <p:sp>
          <p:nvSpPr>
            <p:cNvPr id="1487979" name="Rectangle 107"/>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endParaRPr lang="zh-CN" altLang="en-US">
                <a:solidFill>
                  <a:srgbClr val="000000"/>
                </a:solidFill>
              </a:endParaRPr>
            </a:p>
          </p:txBody>
        </p:sp>
      </p:grpSp>
      <p:grpSp>
        <p:nvGrpSpPr>
          <p:cNvPr id="10" name="Group 108"/>
          <p:cNvGrpSpPr>
            <a:grpSpLocks/>
          </p:cNvGrpSpPr>
          <p:nvPr/>
        </p:nvGrpSpPr>
        <p:grpSpPr bwMode="auto">
          <a:xfrm>
            <a:off x="12473010" y="4354538"/>
            <a:ext cx="989013" cy="184151"/>
            <a:chOff x="6657" y="2881"/>
            <a:chExt cx="527" cy="121"/>
          </a:xfrm>
        </p:grpSpPr>
        <p:sp>
          <p:nvSpPr>
            <p:cNvPr id="1487981" name="Rectangle 109"/>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endParaRPr lang="zh-CN" altLang="en-US">
                <a:solidFill>
                  <a:srgbClr val="000000"/>
                </a:solidFill>
              </a:endParaRPr>
            </a:p>
          </p:txBody>
        </p:sp>
        <p:sp>
          <p:nvSpPr>
            <p:cNvPr id="1487982" name="Rectangle 110"/>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endParaRPr lang="zh-CN" altLang="en-US">
                <a:solidFill>
                  <a:srgbClr val="000000"/>
                </a:solidFill>
              </a:endParaRPr>
            </a:p>
          </p:txBody>
        </p:sp>
        <p:sp>
          <p:nvSpPr>
            <p:cNvPr id="1487983" name="Rectangle 111"/>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endParaRPr lang="zh-CN" altLang="en-US">
                <a:solidFill>
                  <a:srgbClr val="000000"/>
                </a:solidFill>
              </a:endParaRPr>
            </a:p>
          </p:txBody>
        </p:sp>
        <p:sp>
          <p:nvSpPr>
            <p:cNvPr id="1487984" name="Rectangle 112"/>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grpSp>
      <p:sp>
        <p:nvSpPr>
          <p:cNvPr id="1487985" name="Rectangle 113"/>
          <p:cNvSpPr>
            <a:spLocks noChangeArrowheads="1"/>
          </p:cNvSpPr>
          <p:nvPr/>
        </p:nvSpPr>
        <p:spPr bwMode="auto">
          <a:xfrm>
            <a:off x="12269794" y="2263775"/>
            <a:ext cx="1401762" cy="2654300"/>
          </a:xfrm>
          <a:prstGeom prst="rect">
            <a:avLst/>
          </a:prstGeom>
          <a:noFill/>
          <a:ln w="9525">
            <a:noFill/>
            <a:miter lim="800000"/>
            <a:headEnd/>
            <a:tailEnd/>
          </a:ln>
          <a:effectLst/>
        </p:spPr>
        <p:txBody>
          <a:bodyPr lIns="87718" tIns="43857" rIns="87718" bIns="43857"/>
          <a:lstStyle/>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rPr>
              <a:t>配色参考方案：</a:t>
            </a:r>
          </a:p>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rPr>
              <a:t>建议同一页面内不超过四种颜色，以下是９组配色方案，同一页面内只选择一组使用。</a:t>
            </a:r>
          </a:p>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rPr>
              <a:t>（仅供参考）</a:t>
            </a:r>
          </a:p>
        </p:txBody>
      </p:sp>
      <p:sp>
        <p:nvSpPr>
          <p:cNvPr id="1487986" name="Rectangle 114"/>
          <p:cNvSpPr>
            <a:spLocks noChangeArrowheads="1"/>
          </p:cNvSpPr>
          <p:nvPr/>
        </p:nvSpPr>
        <p:spPr bwMode="auto">
          <a:xfrm>
            <a:off x="12269794" y="-61909"/>
            <a:ext cx="1401762" cy="838201"/>
          </a:xfrm>
          <a:prstGeom prst="rect">
            <a:avLst/>
          </a:prstGeom>
          <a:noFill/>
          <a:ln w="9525">
            <a:noFill/>
            <a:miter lim="800000"/>
            <a:headEnd/>
            <a:tailEnd/>
          </a:ln>
          <a:effectLst/>
        </p:spPr>
        <p:txBody>
          <a:bodyPr lIns="87718" tIns="43857" rIns="87718" bIns="43857"/>
          <a:lstStyle/>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rPr>
              <a:t>客户或者合作伙伴的标志放在右上角</a:t>
            </a:r>
            <a:r>
              <a:rPr lang="en-US" altLang="zh-CN" sz="1200" b="0" dirty="0">
                <a:solidFill>
                  <a:srgbClr val="F8F8F8"/>
                </a:solidFill>
                <a:latin typeface="华文细黑" pitchFamily="2" charset="-122"/>
              </a:rPr>
              <a:t>.</a:t>
            </a:r>
          </a:p>
        </p:txBody>
      </p:sp>
      <p:sp>
        <p:nvSpPr>
          <p:cNvPr id="59" name="TextBox 58"/>
          <p:cNvSpPr txBox="1"/>
          <p:nvPr userDrawn="1"/>
        </p:nvSpPr>
        <p:spPr>
          <a:xfrm>
            <a:off x="847729" y="4351986"/>
            <a:ext cx="10442575" cy="1369517"/>
          </a:xfrm>
          <a:prstGeom prst="rect">
            <a:avLst/>
          </a:prstGeom>
          <a:noFill/>
        </p:spPr>
        <p:txBody>
          <a:bodyPr wrap="square" lIns="91353" tIns="45676" rIns="91353" bIns="45676" rtlCol="0">
            <a:spAutoFit/>
          </a:bodyPr>
          <a:lstStyle/>
          <a:p>
            <a:pPr algn="just" fontAlgn="auto">
              <a:spcBef>
                <a:spcPts val="0"/>
              </a:spcBef>
              <a:spcAft>
                <a:spcPts val="600"/>
              </a:spcAft>
              <a:buClrTx/>
              <a:buFontTx/>
              <a:buNone/>
              <a:defRPr/>
            </a:pPr>
            <a:r>
              <a:rPr lang="en-US" altLang="zh-CN" sz="1300" b="0" dirty="0">
                <a:solidFill>
                  <a:srgbClr val="000000"/>
                </a:solidFill>
                <a:latin typeface="FrutigerNext LT Medium"/>
                <a:ea typeface="宋体" charset="-122"/>
              </a:rPr>
              <a:t>Copyright©2013 Huawei Technologies Co., Ltd. All Rights Reserved.</a:t>
            </a:r>
            <a:endParaRPr lang="zh-CN" altLang="zh-CN" sz="1300" b="0" dirty="0">
              <a:solidFill>
                <a:srgbClr val="000000"/>
              </a:solidFill>
              <a:latin typeface="FrutigerNext LT Medium"/>
              <a:ea typeface="宋体" charset="-122"/>
            </a:endParaRPr>
          </a:p>
          <a:p>
            <a:pPr algn="just" fontAlgn="auto">
              <a:spcBef>
                <a:spcPts val="0"/>
              </a:spcBef>
              <a:spcAft>
                <a:spcPts val="0"/>
              </a:spcAft>
              <a:buClrTx/>
              <a:buFontTx/>
              <a:buNone/>
              <a:defRPr/>
            </a:pPr>
            <a:r>
              <a:rPr lang="en-US" altLang="zh-CN" sz="1300" b="0" dirty="0">
                <a:solidFill>
                  <a:srgbClr val="000000"/>
                </a:solidFill>
                <a:latin typeface="FrutigerNext LT Regular"/>
                <a:ea typeface="宋体" charset="-122"/>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1300" b="0" dirty="0">
              <a:solidFill>
                <a:srgbClr val="000000"/>
              </a:solidFill>
              <a:latin typeface="FrutigerNext LT Regular"/>
              <a:ea typeface="宋体" charset="-122"/>
            </a:endParaRPr>
          </a:p>
        </p:txBody>
      </p:sp>
      <p:grpSp>
        <p:nvGrpSpPr>
          <p:cNvPr id="11" name="组合 15"/>
          <p:cNvGrpSpPr>
            <a:grpSpLocks noChangeAspect="1"/>
          </p:cNvGrpSpPr>
          <p:nvPr userDrawn="1"/>
        </p:nvGrpSpPr>
        <p:grpSpPr>
          <a:xfrm>
            <a:off x="1978" y="5611388"/>
            <a:ext cx="12193200" cy="1246637"/>
            <a:chOff x="-1385888" y="528638"/>
            <a:chExt cx="10061576" cy="1028700"/>
          </a:xfrm>
        </p:grpSpPr>
        <p:sp>
          <p:nvSpPr>
            <p:cNvPr id="14" name="Freeform 5"/>
            <p:cNvSpPr>
              <a:spLocks/>
            </p:cNvSpPr>
            <p:nvPr userDrawn="1"/>
          </p:nvSpPr>
          <p:spPr bwMode="auto">
            <a:xfrm>
              <a:off x="-1385888" y="528638"/>
              <a:ext cx="7604125" cy="1028700"/>
            </a:xfrm>
            <a:custGeom>
              <a:avLst/>
              <a:gdLst>
                <a:gd name="T0" fmla="*/ 2795 w 2903"/>
                <a:gd name="T1" fmla="*/ 390 h 390"/>
                <a:gd name="T2" fmla="*/ 2903 w 2903"/>
                <a:gd name="T3" fmla="*/ 0 h 390"/>
                <a:gd name="T4" fmla="*/ 0 w 2903"/>
                <a:gd name="T5" fmla="*/ 0 h 390"/>
                <a:gd name="T6" fmla="*/ 0 w 2903"/>
                <a:gd name="T7" fmla="*/ 390 h 390"/>
                <a:gd name="T8" fmla="*/ 2795 w 2903"/>
                <a:gd name="T9" fmla="*/ 390 h 390"/>
              </a:gdLst>
              <a:ahLst/>
              <a:cxnLst>
                <a:cxn ang="0">
                  <a:pos x="T0" y="T1"/>
                </a:cxn>
                <a:cxn ang="0">
                  <a:pos x="T2" y="T3"/>
                </a:cxn>
                <a:cxn ang="0">
                  <a:pos x="T4" y="T5"/>
                </a:cxn>
                <a:cxn ang="0">
                  <a:pos x="T6" y="T7"/>
                </a:cxn>
                <a:cxn ang="0">
                  <a:pos x="T8" y="T9"/>
                </a:cxn>
              </a:cxnLst>
              <a:rect l="0" t="0" r="r" b="b"/>
              <a:pathLst>
                <a:path w="2903" h="390">
                  <a:moveTo>
                    <a:pt x="2795" y="390"/>
                  </a:moveTo>
                  <a:cubicBezTo>
                    <a:pt x="2871" y="204"/>
                    <a:pt x="2897" y="79"/>
                    <a:pt x="2903" y="0"/>
                  </a:cubicBezTo>
                  <a:cubicBezTo>
                    <a:pt x="2903" y="0"/>
                    <a:pt x="0" y="0"/>
                    <a:pt x="0" y="0"/>
                  </a:cubicBezTo>
                  <a:cubicBezTo>
                    <a:pt x="0" y="390"/>
                    <a:pt x="0" y="390"/>
                    <a:pt x="0" y="390"/>
                  </a:cubicBezTo>
                  <a:cubicBezTo>
                    <a:pt x="0" y="390"/>
                    <a:pt x="2795" y="390"/>
                    <a:pt x="2795" y="390"/>
                  </a:cubicBezTo>
                  <a:close/>
                </a:path>
              </a:pathLst>
            </a:custGeom>
            <a:gradFill flip="none" rotWithShape="1">
              <a:gsLst>
                <a:gs pos="0">
                  <a:schemeClr val="bg1">
                    <a:lumMod val="70000"/>
                  </a:schemeClr>
                </a:gs>
                <a:gs pos="100000">
                  <a:schemeClr val="bg1">
                    <a:lumMod val="88000"/>
                  </a:schemeClr>
                </a:gs>
              </a:gsLst>
              <a:lin ang="16200000" scaled="0"/>
              <a:tileRect/>
            </a:gra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5" name="Freeform 6"/>
            <p:cNvSpPr>
              <a:spLocks/>
            </p:cNvSpPr>
            <p:nvPr userDrawn="1"/>
          </p:nvSpPr>
          <p:spPr bwMode="auto">
            <a:xfrm>
              <a:off x="6064250" y="528638"/>
              <a:ext cx="2611438" cy="1028700"/>
            </a:xfrm>
            <a:custGeom>
              <a:avLst/>
              <a:gdLst>
                <a:gd name="T0" fmla="*/ 0 w 997"/>
                <a:gd name="T1" fmla="*/ 390 h 390"/>
                <a:gd name="T2" fmla="*/ 136 w 997"/>
                <a:gd name="T3" fmla="*/ 0 h 390"/>
                <a:gd name="T4" fmla="*/ 997 w 997"/>
                <a:gd name="T5" fmla="*/ 0 h 390"/>
                <a:gd name="T6" fmla="*/ 997 w 997"/>
                <a:gd name="T7" fmla="*/ 390 h 390"/>
                <a:gd name="T8" fmla="*/ 0 w 997"/>
                <a:gd name="T9" fmla="*/ 390 h 390"/>
              </a:gdLst>
              <a:ahLst/>
              <a:cxnLst>
                <a:cxn ang="0">
                  <a:pos x="T0" y="T1"/>
                </a:cxn>
                <a:cxn ang="0">
                  <a:pos x="T2" y="T3"/>
                </a:cxn>
                <a:cxn ang="0">
                  <a:pos x="T4" y="T5"/>
                </a:cxn>
                <a:cxn ang="0">
                  <a:pos x="T6" y="T7"/>
                </a:cxn>
                <a:cxn ang="0">
                  <a:pos x="T8" y="T9"/>
                </a:cxn>
              </a:cxnLst>
              <a:rect l="0" t="0" r="r" b="b"/>
              <a:pathLst>
                <a:path w="997" h="390">
                  <a:moveTo>
                    <a:pt x="0" y="390"/>
                  </a:moveTo>
                  <a:cubicBezTo>
                    <a:pt x="44" y="181"/>
                    <a:pt x="97" y="64"/>
                    <a:pt x="136" y="0"/>
                  </a:cubicBezTo>
                  <a:cubicBezTo>
                    <a:pt x="136" y="0"/>
                    <a:pt x="997" y="0"/>
                    <a:pt x="997" y="0"/>
                  </a:cubicBezTo>
                  <a:cubicBezTo>
                    <a:pt x="997" y="390"/>
                    <a:pt x="997" y="390"/>
                    <a:pt x="997" y="390"/>
                  </a:cubicBezTo>
                  <a:lnTo>
                    <a:pt x="0" y="390"/>
                  </a:lnTo>
                  <a:close/>
                </a:path>
              </a:pathLst>
            </a:custGeom>
            <a:gradFill flip="none" rotWithShape="1">
              <a:gsLst>
                <a:gs pos="0">
                  <a:schemeClr val="bg1">
                    <a:lumMod val="70000"/>
                  </a:schemeClr>
                </a:gs>
                <a:gs pos="100000">
                  <a:schemeClr val="bg1">
                    <a:lumMod val="88000"/>
                  </a:schemeClr>
                </a:gs>
              </a:gsLst>
              <a:lin ang="16200000" scaled="0"/>
              <a:tileRect/>
            </a:gra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797" r:id="rId1"/>
  </p:sldLayoutIdLst>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defRPr>
      </a:lvl3pPr>
      <a:lvl4pPr marL="1598689" indent="-228386" algn="l" rtl="0" eaLnBrk="1" fontAlgn="base" hangingPunct="1">
        <a:spcBef>
          <a:spcPct val="20000"/>
        </a:spcBef>
        <a:spcAft>
          <a:spcPct val="0"/>
        </a:spcAft>
        <a:buChar char="–"/>
        <a:defRPr sz="1600">
          <a:solidFill>
            <a:schemeClr val="tx1"/>
          </a:solidFill>
          <a:latin typeface="+mn-lt"/>
          <a:ea typeface="+mn-ea"/>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486"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486"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pic>
        <p:nvPicPr>
          <p:cNvPr id="1470551" name="Picture 87" descr="图片3副本"/>
          <p:cNvPicPr>
            <a:picLocks noChangeAspect="1" noChangeArrowheads="1"/>
          </p:cNvPicPr>
          <p:nvPr userDrawn="1"/>
        </p:nvPicPr>
        <p:blipFill>
          <a:blip r:embed="rId3" cstate="print"/>
          <a:srcRect/>
          <a:stretch>
            <a:fillRect/>
          </a:stretch>
        </p:blipFill>
        <p:spPr bwMode="auto">
          <a:xfrm>
            <a:off x="10182229" y="6386546"/>
            <a:ext cx="1295400" cy="307975"/>
          </a:xfrm>
          <a:prstGeom prst="rect">
            <a:avLst/>
          </a:prstGeom>
          <a:noFill/>
        </p:spPr>
      </p:pic>
      <p:sp>
        <p:nvSpPr>
          <p:cNvPr id="63" name="Text Box 5"/>
          <p:cNvSpPr txBox="1">
            <a:spLocks noChangeArrowheads="1"/>
          </p:cNvSpPr>
          <p:nvPr userDrawn="1"/>
        </p:nvSpPr>
        <p:spPr bwMode="auto">
          <a:xfrm>
            <a:off x="4683121" y="6478610"/>
            <a:ext cx="2926354" cy="200055"/>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91353"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fontAlgn="auto">
              <a:spcBef>
                <a:spcPts val="0"/>
              </a:spcBef>
              <a:spcAft>
                <a:spcPts val="0"/>
              </a:spcAft>
              <a:buClrTx/>
              <a:buFontTx/>
              <a:buNone/>
              <a:defRPr/>
            </a:pPr>
            <a:r>
              <a:rPr lang="en-US" altLang="zh-CN" sz="1300" b="0" kern="0" dirty="0">
                <a:solidFill>
                  <a:srgbClr val="000000">
                    <a:lumMod val="65000"/>
                    <a:lumOff val="35000"/>
                  </a:srgbClr>
                </a:solidFill>
                <a:latin typeface="FrutigerNext LT Light" pitchFamily="34" charset="0"/>
                <a:ea typeface="MS PGothic" pitchFamily="34" charset="-128"/>
              </a:rPr>
              <a:t>HUAWEI TECHNOLOGIES CO., LTD.</a:t>
            </a:r>
          </a:p>
        </p:txBody>
      </p:sp>
      <p:pic>
        <p:nvPicPr>
          <p:cNvPr id="6" name="Picture 6" descr="C:\Users\z00205060\Desktop\CP项目\规范类文件\新建文件夹\巴展视觉物料规范-18.jpg"/>
          <p:cNvPicPr>
            <a:picLocks noChangeAspect="1" noChangeArrowheads="1"/>
          </p:cNvPicPr>
          <p:nvPr userDrawn="1"/>
        </p:nvPicPr>
        <p:blipFill>
          <a:blip r:embed="rId4" cstate="print"/>
          <a:srcRect/>
          <a:stretch>
            <a:fillRect/>
          </a:stretch>
        </p:blipFill>
        <p:spPr bwMode="auto">
          <a:xfrm>
            <a:off x="4" y="0"/>
            <a:ext cx="12195175" cy="6858736"/>
          </a:xfrm>
          <a:prstGeom prst="rect">
            <a:avLst/>
          </a:prstGeom>
          <a:noFill/>
        </p:spPr>
      </p:pic>
      <p:pic>
        <p:nvPicPr>
          <p:cNvPr id="7" name="Picture 77" descr="Logo"/>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2939" y="5787581"/>
            <a:ext cx="706439" cy="70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7"/>
          <p:cNvSpPr txBox="1">
            <a:spLocks noChangeArrowheads="1"/>
          </p:cNvSpPr>
          <p:nvPr userDrawn="1"/>
        </p:nvSpPr>
        <p:spPr bwMode="auto">
          <a:xfrm>
            <a:off x="9462405" y="6286512"/>
            <a:ext cx="1473754" cy="292299"/>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53" tIns="45676" rIns="91353" bIns="45676">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300" b="0" dirty="0">
                <a:solidFill>
                  <a:srgbClr val="000000">
                    <a:lumMod val="65000"/>
                    <a:lumOff val="35000"/>
                  </a:srgbClr>
                </a:solidFill>
                <a:latin typeface="FrutigerNext LT Light" pitchFamily="34" charset="0"/>
                <a:ea typeface="MS PGothic" pitchFamily="34" charset="-128"/>
              </a:rPr>
              <a:t>www.huawei.com</a:t>
            </a:r>
          </a:p>
        </p:txBody>
      </p:sp>
      <p:sp>
        <p:nvSpPr>
          <p:cNvPr id="9" name="Text Box 5"/>
          <p:cNvSpPr txBox="1">
            <a:spLocks noChangeArrowheads="1"/>
          </p:cNvSpPr>
          <p:nvPr userDrawn="1"/>
        </p:nvSpPr>
        <p:spPr bwMode="auto">
          <a:xfrm>
            <a:off x="4108848" y="6324984"/>
            <a:ext cx="2904810" cy="200055"/>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91353"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300" b="0" dirty="0">
                <a:solidFill>
                  <a:srgbClr val="000000">
                    <a:lumMod val="65000"/>
                    <a:lumOff val="35000"/>
                  </a:srgbClr>
                </a:solidFill>
                <a:latin typeface="FrutigerNext LT Light" pitchFamily="34" charset="0"/>
                <a:ea typeface="MS PGothic" pitchFamily="34" charset="-128"/>
              </a:rPr>
              <a:t>HUAWEI TECHNOLOGIES CO., LTD.</a:t>
            </a:r>
          </a:p>
        </p:txBody>
      </p:sp>
    </p:spTree>
  </p:cSld>
  <p:clrMap bg1="lt1" tx1="dk1" bg2="lt2" tx2="dk2" accent1="accent1" accent2="accent2" accent3="accent3" accent4="accent4" accent5="accent5" accent6="accent6" hlink="hlink" folHlink="folHlink"/>
  <p:sldLayoutIdLst>
    <p:sldLayoutId id="2147483799" r:id="rId1"/>
  </p:sldLayoutIdLst>
  <p:transition/>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7.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2.xml"/></Relationships>
</file>

<file path=ppt/slides/_rels/slide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xml"/><Relationship Id="rId1" Type="http://schemas.openxmlformats.org/officeDocument/2006/relationships/slideLayout" Target="../slideLayouts/slideLayout116.xml"/><Relationship Id="rId5" Type="http://schemas.openxmlformats.org/officeDocument/2006/relationships/image" Target="../media/image28.png"/><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740501" y="3704485"/>
            <a:ext cx="11320980" cy="2819255"/>
          </a:xfrm>
          <a:prstGeom prst="rect">
            <a:avLst/>
          </a:prstGeom>
        </p:spPr>
        <p:txBody>
          <a:bodyPr>
            <a:noAutofit/>
          </a:bodyPr>
          <a:lstStyle/>
          <a:p>
            <a:r>
              <a:rPr lang="en-US" sz="3200" b="1" dirty="0" err="1"/>
              <a:t>ExtAPI</a:t>
            </a:r>
            <a:r>
              <a:rPr lang="en-US" sz="3200" b="1" dirty="0"/>
              <a:t> impacts for E2E Network Slicing use case</a:t>
            </a:r>
            <a:br>
              <a:rPr lang="en-US" sz="3200" b="1" dirty="0"/>
            </a:br>
            <a:br>
              <a:rPr lang="en-US" sz="3200" b="1" dirty="0"/>
            </a:br>
            <a:r>
              <a:rPr lang="en-US" sz="1800" dirty="0"/>
              <a:t>Swaminathan S</a:t>
            </a:r>
            <a:br>
              <a:rPr lang="en-US" sz="3200" dirty="0"/>
            </a:br>
            <a:r>
              <a:rPr lang="en-US" sz="1600" dirty="0"/>
              <a:t>Jan 20, 2020</a:t>
            </a:r>
            <a:endParaRPr lang="en-US" sz="1200" dirty="0"/>
          </a:p>
        </p:txBody>
      </p:sp>
    </p:spTree>
    <p:extLst>
      <p:ext uri="{BB962C8B-B14F-4D97-AF65-F5344CB8AC3E}">
        <p14:creationId xmlns:p14="http://schemas.microsoft.com/office/powerpoint/2010/main" val="124023069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043" y="197831"/>
            <a:ext cx="11810226" cy="538770"/>
          </a:xfrm>
        </p:spPr>
        <p:txBody>
          <a:bodyPr>
            <a:normAutofit/>
          </a:bodyPr>
          <a:lstStyle/>
          <a:p>
            <a:r>
              <a:rPr lang="en-IE" sz="2800" dirty="0" err="1"/>
              <a:t>ExtAPI</a:t>
            </a:r>
            <a:r>
              <a:rPr lang="en-IE" sz="2800" dirty="0"/>
              <a:t> Interactions with 5G CST – Communication Service Template  </a:t>
            </a:r>
            <a:endParaRPr lang="en-US" sz="2800" dirty="0"/>
          </a:p>
        </p:txBody>
      </p:sp>
      <p:pic>
        <p:nvPicPr>
          <p:cNvPr id="5" name="Picture 4"/>
          <p:cNvPicPr>
            <a:picLocks noChangeAspect="1"/>
          </p:cNvPicPr>
          <p:nvPr/>
        </p:nvPicPr>
        <p:blipFill>
          <a:blip r:embed="rId2"/>
          <a:stretch>
            <a:fillRect/>
          </a:stretch>
        </p:blipFill>
        <p:spPr>
          <a:xfrm>
            <a:off x="535344" y="1152468"/>
            <a:ext cx="5534297" cy="2618107"/>
          </a:xfrm>
          <a:prstGeom prst="rect">
            <a:avLst/>
          </a:prstGeom>
        </p:spPr>
      </p:pic>
      <p:pic>
        <p:nvPicPr>
          <p:cNvPr id="6" name="Picture 5"/>
          <p:cNvPicPr>
            <a:picLocks noChangeAspect="1"/>
          </p:cNvPicPr>
          <p:nvPr/>
        </p:nvPicPr>
        <p:blipFill>
          <a:blip r:embed="rId3"/>
          <a:stretch>
            <a:fillRect/>
          </a:stretch>
        </p:blipFill>
        <p:spPr>
          <a:xfrm>
            <a:off x="6913703" y="1103772"/>
            <a:ext cx="4280934" cy="5333181"/>
          </a:xfrm>
          <a:prstGeom prst="rect">
            <a:avLst/>
          </a:prstGeom>
        </p:spPr>
      </p:pic>
      <p:sp>
        <p:nvSpPr>
          <p:cNvPr id="7" name="TextBox 6"/>
          <p:cNvSpPr txBox="1"/>
          <p:nvPr/>
        </p:nvSpPr>
        <p:spPr>
          <a:xfrm>
            <a:off x="97342" y="3942453"/>
            <a:ext cx="6410300" cy="1077218"/>
          </a:xfrm>
          <a:prstGeom prst="rect">
            <a:avLst/>
          </a:prstGeom>
          <a:noFill/>
        </p:spPr>
        <p:txBody>
          <a:bodyPr wrap="square" rtlCol="0">
            <a:spAutoFit/>
          </a:bodyPr>
          <a:lstStyle/>
          <a:p>
            <a:pPr>
              <a:buNone/>
            </a:pPr>
            <a:r>
              <a:rPr lang="en-IE" sz="1600" dirty="0"/>
              <a:t>Assumption : External API Framework will interact with the top level Communication Service Template and Communication Service Template only. </a:t>
            </a:r>
          </a:p>
          <a:p>
            <a:pPr>
              <a:buNone/>
            </a:pPr>
            <a:endParaRPr lang="en-US" sz="1600" dirty="0"/>
          </a:p>
        </p:txBody>
      </p:sp>
      <p:sp>
        <p:nvSpPr>
          <p:cNvPr id="8" name="TextBox 7"/>
          <p:cNvSpPr txBox="1"/>
          <p:nvPr/>
        </p:nvSpPr>
        <p:spPr>
          <a:xfrm>
            <a:off x="3270552" y="1816969"/>
            <a:ext cx="6410300" cy="584775"/>
          </a:xfrm>
          <a:prstGeom prst="rect">
            <a:avLst/>
          </a:prstGeom>
          <a:noFill/>
        </p:spPr>
        <p:txBody>
          <a:bodyPr wrap="square" rtlCol="0">
            <a:spAutoFit/>
          </a:bodyPr>
          <a:lstStyle/>
          <a:p>
            <a:pPr>
              <a:buNone/>
            </a:pPr>
            <a:r>
              <a:rPr lang="en-IE" sz="1600" dirty="0"/>
              <a:t>Service </a:t>
            </a:r>
            <a:r>
              <a:rPr lang="en-IE" sz="1600" dirty="0" err="1"/>
              <a:t>Catalog</a:t>
            </a:r>
            <a:r>
              <a:rPr lang="en-IE" sz="1600" dirty="0"/>
              <a:t> &amp; Order APIs</a:t>
            </a:r>
          </a:p>
          <a:p>
            <a:pPr>
              <a:buNone/>
            </a:pPr>
            <a:r>
              <a:rPr lang="en-IE" sz="1600" dirty="0"/>
              <a:t>Reference the CST UUID</a:t>
            </a:r>
            <a:endParaRPr lang="en-US" sz="1600" dirty="0"/>
          </a:p>
        </p:txBody>
      </p:sp>
      <p:sp>
        <p:nvSpPr>
          <p:cNvPr id="9" name="TextBox 8"/>
          <p:cNvSpPr txBox="1"/>
          <p:nvPr/>
        </p:nvSpPr>
        <p:spPr>
          <a:xfrm>
            <a:off x="8625106" y="3050301"/>
            <a:ext cx="3453938" cy="1077218"/>
          </a:xfrm>
          <a:prstGeom prst="rect">
            <a:avLst/>
          </a:prstGeom>
          <a:noFill/>
        </p:spPr>
        <p:txBody>
          <a:bodyPr wrap="square" rtlCol="0">
            <a:spAutoFit/>
          </a:bodyPr>
          <a:lstStyle/>
          <a:p>
            <a:pPr>
              <a:buNone/>
            </a:pPr>
            <a:r>
              <a:rPr lang="en-IE" sz="1600" dirty="0"/>
              <a:t>Inputs Required to Instantiate the CST will be exposed as Service Characteristics in TMF 633 and TMF 641 interfaces.</a:t>
            </a:r>
          </a:p>
        </p:txBody>
      </p:sp>
    </p:spTree>
    <p:extLst>
      <p:ext uri="{BB962C8B-B14F-4D97-AF65-F5344CB8AC3E}">
        <p14:creationId xmlns:p14="http://schemas.microsoft.com/office/powerpoint/2010/main" val="2740182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C1A452-30A6-4A73-BC73-C89E96A85721}"/>
              </a:ext>
            </a:extLst>
          </p:cNvPr>
          <p:cNvSpPr>
            <a:spLocks noGrp="1"/>
          </p:cNvSpPr>
          <p:nvPr>
            <p:ph type="title"/>
          </p:nvPr>
        </p:nvSpPr>
        <p:spPr>
          <a:xfrm>
            <a:off x="1587" y="201554"/>
            <a:ext cx="10972800" cy="640080"/>
          </a:xfrm>
        </p:spPr>
        <p:txBody>
          <a:bodyPr/>
          <a:lstStyle/>
          <a:p>
            <a:r>
              <a:rPr lang="en-US" dirty="0"/>
              <a:t>Use case: Architectural Scope</a:t>
            </a:r>
            <a:r>
              <a:rPr lang="zh-CN" altLang="en-US" dirty="0"/>
              <a:t> </a:t>
            </a:r>
            <a:r>
              <a:rPr lang="en-US" altLang="zh-CN" dirty="0"/>
              <a:t>For</a:t>
            </a:r>
            <a:r>
              <a:rPr lang="zh-CN" altLang="en-US" dirty="0"/>
              <a:t> </a:t>
            </a:r>
            <a:r>
              <a:rPr lang="en-US" altLang="zh-CN" dirty="0"/>
              <a:t>Frankfurt</a:t>
            </a:r>
            <a:endParaRPr lang="en-US" dirty="0"/>
          </a:p>
        </p:txBody>
      </p:sp>
      <p:sp>
        <p:nvSpPr>
          <p:cNvPr id="5" name="Rectangle 4">
            <a:extLst>
              <a:ext uri="{FF2B5EF4-FFF2-40B4-BE49-F238E27FC236}">
                <a16:creationId xmlns:a16="http://schemas.microsoft.com/office/drawing/2014/main" id="{28D08220-1AB5-462C-86D1-1D9169B99033}"/>
              </a:ext>
            </a:extLst>
          </p:cNvPr>
          <p:cNvSpPr/>
          <p:nvPr/>
        </p:nvSpPr>
        <p:spPr>
          <a:xfrm>
            <a:off x="740335" y="1789094"/>
            <a:ext cx="4170015" cy="3783936"/>
          </a:xfrm>
          <a:prstGeom prst="rect">
            <a:avLst/>
          </a:pr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b="0">
              <a:solidFill>
                <a:prstClr val="black">
                  <a:lumMod val="95000"/>
                  <a:lumOff val="5000"/>
                </a:prstClr>
              </a:solidFill>
              <a:latin typeface="Calibri" panose="020F0502020204030204"/>
            </a:endParaRPr>
          </a:p>
        </p:txBody>
      </p:sp>
      <p:sp>
        <p:nvSpPr>
          <p:cNvPr id="6" name="Rectangle 5">
            <a:extLst>
              <a:ext uri="{FF2B5EF4-FFF2-40B4-BE49-F238E27FC236}">
                <a16:creationId xmlns:a16="http://schemas.microsoft.com/office/drawing/2014/main" id="{14953DA9-D87A-4C15-BFC9-A63E88D5285E}"/>
              </a:ext>
            </a:extLst>
          </p:cNvPr>
          <p:cNvSpPr/>
          <p:nvPr/>
        </p:nvSpPr>
        <p:spPr>
          <a:xfrm>
            <a:off x="1271085" y="3110387"/>
            <a:ext cx="2712816" cy="18801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fontAlgn="auto">
              <a:spcBef>
                <a:spcPts val="0"/>
              </a:spcBef>
              <a:spcAft>
                <a:spcPts val="0"/>
              </a:spcAft>
              <a:buClrTx/>
              <a:buNone/>
            </a:pPr>
            <a:r>
              <a:rPr lang="en-US" sz="2000" dirty="0">
                <a:solidFill>
                  <a:prstClr val="black"/>
                </a:solidFill>
                <a:latin typeface="Calibri" panose="020F0502020204030204"/>
              </a:rPr>
              <a:t>SO</a:t>
            </a:r>
            <a:endParaRPr lang="en-US" dirty="0">
              <a:solidFill>
                <a:prstClr val="black"/>
              </a:solidFill>
              <a:latin typeface="Calibri" panose="020F0502020204030204"/>
            </a:endParaRPr>
          </a:p>
        </p:txBody>
      </p:sp>
      <p:sp>
        <p:nvSpPr>
          <p:cNvPr id="7" name="Rectangle 6">
            <a:extLst>
              <a:ext uri="{FF2B5EF4-FFF2-40B4-BE49-F238E27FC236}">
                <a16:creationId xmlns:a16="http://schemas.microsoft.com/office/drawing/2014/main" id="{6F016E72-A5BB-41FD-AE32-D858AC283E52}"/>
              </a:ext>
            </a:extLst>
          </p:cNvPr>
          <p:cNvSpPr/>
          <p:nvPr/>
        </p:nvSpPr>
        <p:spPr>
          <a:xfrm>
            <a:off x="1271086" y="2033920"/>
            <a:ext cx="3417356" cy="322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r>
              <a:rPr lang="en-US" dirty="0">
                <a:solidFill>
                  <a:prstClr val="black"/>
                </a:solidFill>
                <a:latin typeface="Calibri" panose="020F0502020204030204"/>
              </a:rPr>
              <a:t>UUI</a:t>
            </a:r>
          </a:p>
        </p:txBody>
      </p:sp>
      <p:sp>
        <p:nvSpPr>
          <p:cNvPr id="8" name="Rectangle 7">
            <a:extLst>
              <a:ext uri="{FF2B5EF4-FFF2-40B4-BE49-F238E27FC236}">
                <a16:creationId xmlns:a16="http://schemas.microsoft.com/office/drawing/2014/main" id="{9BBFE110-4450-43E9-A4E9-C8732EA56E10}"/>
              </a:ext>
            </a:extLst>
          </p:cNvPr>
          <p:cNvSpPr/>
          <p:nvPr/>
        </p:nvSpPr>
        <p:spPr>
          <a:xfrm>
            <a:off x="1271086" y="2582001"/>
            <a:ext cx="3417355" cy="322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r>
              <a:rPr lang="en-US" dirty="0" err="1">
                <a:solidFill>
                  <a:prstClr val="black"/>
                </a:solidFill>
                <a:latin typeface="Calibri" panose="020F0502020204030204"/>
              </a:rPr>
              <a:t>ExtAPI</a:t>
            </a:r>
            <a:endParaRPr lang="en-US" dirty="0">
              <a:solidFill>
                <a:prstClr val="black"/>
              </a:solidFill>
              <a:latin typeface="Calibri" panose="020F0502020204030204"/>
            </a:endParaRPr>
          </a:p>
        </p:txBody>
      </p:sp>
      <p:sp>
        <p:nvSpPr>
          <p:cNvPr id="9" name="Rectangle 8">
            <a:extLst>
              <a:ext uri="{FF2B5EF4-FFF2-40B4-BE49-F238E27FC236}">
                <a16:creationId xmlns:a16="http://schemas.microsoft.com/office/drawing/2014/main" id="{025BC7A1-5584-4258-BCF2-D8BB95516107}"/>
              </a:ext>
            </a:extLst>
          </p:cNvPr>
          <p:cNvSpPr/>
          <p:nvPr/>
        </p:nvSpPr>
        <p:spPr>
          <a:xfrm>
            <a:off x="1357282" y="3471540"/>
            <a:ext cx="2491711" cy="317777"/>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buClrTx/>
              <a:buNone/>
            </a:pPr>
            <a:r>
              <a:rPr lang="en-US" sz="1600" b="0" dirty="0">
                <a:solidFill>
                  <a:prstClr val="black"/>
                </a:solidFill>
                <a:latin typeface="Calibri" panose="020F0502020204030204"/>
              </a:rPr>
              <a:t>CSMF WFs</a:t>
            </a:r>
          </a:p>
        </p:txBody>
      </p:sp>
      <p:sp>
        <p:nvSpPr>
          <p:cNvPr id="10" name="Rectangle 9">
            <a:extLst>
              <a:ext uri="{FF2B5EF4-FFF2-40B4-BE49-F238E27FC236}">
                <a16:creationId xmlns:a16="http://schemas.microsoft.com/office/drawing/2014/main" id="{E0EE1F07-AC94-47C9-93CD-F4BFB1BCC9C5}"/>
              </a:ext>
            </a:extLst>
          </p:cNvPr>
          <p:cNvSpPr/>
          <p:nvPr/>
        </p:nvSpPr>
        <p:spPr>
          <a:xfrm>
            <a:off x="1364775" y="3836728"/>
            <a:ext cx="2484217" cy="278055"/>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buClrTx/>
              <a:buNone/>
            </a:pPr>
            <a:r>
              <a:rPr lang="en-US" sz="1600" b="0" dirty="0">
                <a:solidFill>
                  <a:prstClr val="black"/>
                </a:solidFill>
                <a:latin typeface="Calibri" panose="020F0502020204030204"/>
              </a:rPr>
              <a:t>NSMF WFs</a:t>
            </a:r>
          </a:p>
        </p:txBody>
      </p:sp>
      <p:sp>
        <p:nvSpPr>
          <p:cNvPr id="11" name="Rectangle 10">
            <a:extLst>
              <a:ext uri="{FF2B5EF4-FFF2-40B4-BE49-F238E27FC236}">
                <a16:creationId xmlns:a16="http://schemas.microsoft.com/office/drawing/2014/main" id="{F8389C87-B81E-4F3E-8B11-1C426AB96F09}"/>
              </a:ext>
            </a:extLst>
          </p:cNvPr>
          <p:cNvSpPr/>
          <p:nvPr/>
        </p:nvSpPr>
        <p:spPr>
          <a:xfrm>
            <a:off x="4088834" y="3130081"/>
            <a:ext cx="599606" cy="4742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r>
              <a:rPr lang="en-US" dirty="0">
                <a:solidFill>
                  <a:prstClr val="black">
                    <a:lumMod val="95000"/>
                    <a:lumOff val="5000"/>
                  </a:prstClr>
                </a:solidFill>
                <a:latin typeface="Calibri" panose="020F0502020204030204"/>
              </a:rPr>
              <a:t>OOF</a:t>
            </a:r>
          </a:p>
        </p:txBody>
      </p:sp>
      <p:sp>
        <p:nvSpPr>
          <p:cNvPr id="12" name="Rectangle 11">
            <a:extLst>
              <a:ext uri="{FF2B5EF4-FFF2-40B4-BE49-F238E27FC236}">
                <a16:creationId xmlns:a16="http://schemas.microsoft.com/office/drawing/2014/main" id="{6430631F-9071-44F7-89B6-945C09C3EF4E}"/>
              </a:ext>
            </a:extLst>
          </p:cNvPr>
          <p:cNvSpPr/>
          <p:nvPr/>
        </p:nvSpPr>
        <p:spPr>
          <a:xfrm>
            <a:off x="4088836" y="3829304"/>
            <a:ext cx="599606" cy="4738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r>
              <a:rPr lang="en-US" i="1" dirty="0">
                <a:solidFill>
                  <a:prstClr val="black"/>
                </a:solidFill>
                <a:latin typeface="Calibri" panose="020F0502020204030204"/>
              </a:rPr>
              <a:t>AAI</a:t>
            </a:r>
          </a:p>
        </p:txBody>
      </p:sp>
      <p:sp>
        <p:nvSpPr>
          <p:cNvPr id="14" name="Rectangle 13">
            <a:extLst>
              <a:ext uri="{FF2B5EF4-FFF2-40B4-BE49-F238E27FC236}">
                <a16:creationId xmlns:a16="http://schemas.microsoft.com/office/drawing/2014/main" id="{1C1F7430-1BDC-4D25-B4EE-91E4F4C84A59}"/>
              </a:ext>
            </a:extLst>
          </p:cNvPr>
          <p:cNvSpPr/>
          <p:nvPr/>
        </p:nvSpPr>
        <p:spPr>
          <a:xfrm>
            <a:off x="5832867" y="5970178"/>
            <a:ext cx="872155" cy="35729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r>
              <a:rPr lang="en-US" b="0" dirty="0">
                <a:solidFill>
                  <a:prstClr val="black"/>
                </a:solidFill>
                <a:latin typeface="Calibri" panose="020F0502020204030204"/>
              </a:rPr>
              <a:t>CSMF</a:t>
            </a:r>
          </a:p>
        </p:txBody>
      </p:sp>
      <p:sp>
        <p:nvSpPr>
          <p:cNvPr id="15" name="Rectangle 14">
            <a:extLst>
              <a:ext uri="{FF2B5EF4-FFF2-40B4-BE49-F238E27FC236}">
                <a16:creationId xmlns:a16="http://schemas.microsoft.com/office/drawing/2014/main" id="{1CB742C3-4CA0-432E-8208-4A8648E878D2}"/>
              </a:ext>
            </a:extLst>
          </p:cNvPr>
          <p:cNvSpPr/>
          <p:nvPr/>
        </p:nvSpPr>
        <p:spPr>
          <a:xfrm>
            <a:off x="6823121" y="5970178"/>
            <a:ext cx="872155" cy="357291"/>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r>
              <a:rPr lang="en-US" b="0" dirty="0">
                <a:solidFill>
                  <a:prstClr val="black"/>
                </a:solidFill>
                <a:latin typeface="Calibri" panose="020F0502020204030204"/>
              </a:rPr>
              <a:t>NSMF</a:t>
            </a:r>
          </a:p>
        </p:txBody>
      </p:sp>
      <p:sp>
        <p:nvSpPr>
          <p:cNvPr id="16" name="Rectangle 15">
            <a:extLst>
              <a:ext uri="{FF2B5EF4-FFF2-40B4-BE49-F238E27FC236}">
                <a16:creationId xmlns:a16="http://schemas.microsoft.com/office/drawing/2014/main" id="{F8658A27-FF75-48F7-8A26-8EBF2787ED34}"/>
              </a:ext>
            </a:extLst>
          </p:cNvPr>
          <p:cNvSpPr/>
          <p:nvPr/>
        </p:nvSpPr>
        <p:spPr>
          <a:xfrm>
            <a:off x="7813375" y="5970178"/>
            <a:ext cx="1083131" cy="35729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r>
              <a:rPr lang="en-US" sz="1600" b="0" dirty="0">
                <a:solidFill>
                  <a:prstClr val="black"/>
                </a:solidFill>
                <a:latin typeface="Calibri" panose="020F0502020204030204"/>
              </a:rPr>
              <a:t>External NSSMF</a:t>
            </a:r>
          </a:p>
        </p:txBody>
      </p:sp>
      <p:sp>
        <p:nvSpPr>
          <p:cNvPr id="17" name="Rectangle 16">
            <a:extLst>
              <a:ext uri="{FF2B5EF4-FFF2-40B4-BE49-F238E27FC236}">
                <a16:creationId xmlns:a16="http://schemas.microsoft.com/office/drawing/2014/main" id="{259B5267-7F67-44F9-A0D1-B6147A980019}"/>
              </a:ext>
            </a:extLst>
          </p:cNvPr>
          <p:cNvSpPr/>
          <p:nvPr/>
        </p:nvSpPr>
        <p:spPr>
          <a:xfrm>
            <a:off x="1410656" y="5101806"/>
            <a:ext cx="707262" cy="38157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r>
              <a:rPr lang="en-US" sz="1400" b="0" i="1" dirty="0">
                <a:solidFill>
                  <a:srgbClr val="C00000"/>
                </a:solidFill>
                <a:latin typeface="Calibri" panose="020F0502020204030204"/>
              </a:rPr>
              <a:t>SDN-C (R)</a:t>
            </a:r>
          </a:p>
        </p:txBody>
      </p:sp>
      <p:sp>
        <p:nvSpPr>
          <p:cNvPr id="19" name="Rectangle 18">
            <a:extLst>
              <a:ext uri="{FF2B5EF4-FFF2-40B4-BE49-F238E27FC236}">
                <a16:creationId xmlns:a16="http://schemas.microsoft.com/office/drawing/2014/main" id="{5E973405-EC21-458A-865E-F6A01D88FCCC}"/>
              </a:ext>
            </a:extLst>
          </p:cNvPr>
          <p:cNvSpPr/>
          <p:nvPr/>
        </p:nvSpPr>
        <p:spPr>
          <a:xfrm>
            <a:off x="3463973" y="5746090"/>
            <a:ext cx="1341646" cy="42775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r>
              <a:rPr lang="en-US" sz="1600" b="0" dirty="0">
                <a:solidFill>
                  <a:prstClr val="black"/>
                </a:solidFill>
                <a:latin typeface="Calibri" panose="020F0502020204030204"/>
              </a:rPr>
              <a:t>Core NSSMF</a:t>
            </a:r>
          </a:p>
        </p:txBody>
      </p:sp>
      <p:sp>
        <p:nvSpPr>
          <p:cNvPr id="21" name="TextBox 20">
            <a:extLst>
              <a:ext uri="{FF2B5EF4-FFF2-40B4-BE49-F238E27FC236}">
                <a16:creationId xmlns:a16="http://schemas.microsoft.com/office/drawing/2014/main" id="{BE76F6C3-731C-4200-B1A7-0D06B3718762}"/>
              </a:ext>
            </a:extLst>
          </p:cNvPr>
          <p:cNvSpPr txBox="1"/>
          <p:nvPr/>
        </p:nvSpPr>
        <p:spPr>
          <a:xfrm>
            <a:off x="4038039" y="5207888"/>
            <a:ext cx="755335" cy="369332"/>
          </a:xfrm>
          <a:prstGeom prst="rect">
            <a:avLst/>
          </a:prstGeom>
          <a:noFill/>
        </p:spPr>
        <p:txBody>
          <a:bodyPr wrap="none" rtlCol="0">
            <a:spAutoFit/>
          </a:bodyPr>
          <a:lstStyle/>
          <a:p>
            <a:pPr fontAlgn="auto">
              <a:spcBef>
                <a:spcPts val="0"/>
              </a:spcBef>
              <a:spcAft>
                <a:spcPts val="0"/>
              </a:spcAft>
              <a:buClrTx/>
              <a:buNone/>
            </a:pPr>
            <a:r>
              <a:rPr lang="en-US" dirty="0">
                <a:solidFill>
                  <a:prstClr val="black">
                    <a:lumMod val="95000"/>
                    <a:lumOff val="5000"/>
                  </a:prstClr>
                </a:solidFill>
                <a:latin typeface="Calibri" panose="020F0502020204030204"/>
                <a:ea typeface="+mn-ea"/>
              </a:rPr>
              <a:t>ONAP</a:t>
            </a:r>
          </a:p>
        </p:txBody>
      </p:sp>
      <p:sp>
        <p:nvSpPr>
          <p:cNvPr id="22" name="Rectangle 21">
            <a:extLst>
              <a:ext uri="{FF2B5EF4-FFF2-40B4-BE49-F238E27FC236}">
                <a16:creationId xmlns:a16="http://schemas.microsoft.com/office/drawing/2014/main" id="{96E5BDB8-30F1-432D-9CDA-BEC038BFB4A4}"/>
              </a:ext>
            </a:extLst>
          </p:cNvPr>
          <p:cNvSpPr/>
          <p:nvPr/>
        </p:nvSpPr>
        <p:spPr>
          <a:xfrm>
            <a:off x="1364774" y="4156016"/>
            <a:ext cx="2484218" cy="25532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buClrTx/>
              <a:buNone/>
            </a:pPr>
            <a:r>
              <a:rPr lang="en-US" sz="1600" b="0" dirty="0">
                <a:solidFill>
                  <a:prstClr val="black"/>
                </a:solidFill>
                <a:latin typeface="Calibri" panose="020F0502020204030204"/>
              </a:rPr>
              <a:t>NSSMF Adaptor</a:t>
            </a:r>
          </a:p>
        </p:txBody>
      </p:sp>
      <p:cxnSp>
        <p:nvCxnSpPr>
          <p:cNvPr id="25" name="Straight Arrow Connector 24">
            <a:extLst>
              <a:ext uri="{FF2B5EF4-FFF2-40B4-BE49-F238E27FC236}">
                <a16:creationId xmlns:a16="http://schemas.microsoft.com/office/drawing/2014/main" id="{826BDE2C-9E4C-4C4E-A61B-E186364C58D2}"/>
              </a:ext>
            </a:extLst>
          </p:cNvPr>
          <p:cNvCxnSpPr>
            <a:cxnSpLocks/>
            <a:endCxn id="19" idx="0"/>
          </p:cNvCxnSpPr>
          <p:nvPr/>
        </p:nvCxnSpPr>
        <p:spPr>
          <a:xfrm>
            <a:off x="3034194" y="4996214"/>
            <a:ext cx="1100602" cy="749877"/>
          </a:xfrm>
          <a:prstGeom prst="straightConnector1">
            <a:avLst/>
          </a:prstGeom>
          <a:ln>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41CD880C-5401-42C7-8D2D-CA0CC5AFFBC3}"/>
              </a:ext>
            </a:extLst>
          </p:cNvPr>
          <p:cNvSpPr/>
          <p:nvPr/>
        </p:nvSpPr>
        <p:spPr>
          <a:xfrm>
            <a:off x="5726157" y="5847075"/>
            <a:ext cx="5674398" cy="53767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b="0">
              <a:solidFill>
                <a:prstClr val="black"/>
              </a:solidFill>
              <a:latin typeface="Calibri" panose="020F0502020204030204"/>
            </a:endParaRPr>
          </a:p>
        </p:txBody>
      </p:sp>
      <p:sp>
        <p:nvSpPr>
          <p:cNvPr id="41" name="Rectangle 40">
            <a:extLst>
              <a:ext uri="{FF2B5EF4-FFF2-40B4-BE49-F238E27FC236}">
                <a16:creationId xmlns:a16="http://schemas.microsoft.com/office/drawing/2014/main" id="{140FBADE-AC33-4BE9-AF01-E374C22C0529}"/>
              </a:ext>
            </a:extLst>
          </p:cNvPr>
          <p:cNvSpPr/>
          <p:nvPr/>
        </p:nvSpPr>
        <p:spPr>
          <a:xfrm>
            <a:off x="1410657" y="4539984"/>
            <a:ext cx="1446673" cy="23805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buClrTx/>
              <a:buNone/>
            </a:pPr>
            <a:r>
              <a:rPr lang="en-US" sz="1600" b="0" dirty="0">
                <a:solidFill>
                  <a:srgbClr val="C00000"/>
                </a:solidFill>
                <a:latin typeface="Calibri" panose="020F0502020204030204"/>
              </a:rPr>
              <a:t>NSSMF WFs</a:t>
            </a:r>
          </a:p>
        </p:txBody>
      </p:sp>
      <p:cxnSp>
        <p:nvCxnSpPr>
          <p:cNvPr id="47" name="Straight Arrow Connector 46">
            <a:extLst>
              <a:ext uri="{FF2B5EF4-FFF2-40B4-BE49-F238E27FC236}">
                <a16:creationId xmlns:a16="http://schemas.microsoft.com/office/drawing/2014/main" id="{5F6DD349-D2F4-4723-B5DB-ED174C4DF7CF}"/>
              </a:ext>
            </a:extLst>
          </p:cNvPr>
          <p:cNvCxnSpPr>
            <a:cxnSpLocks/>
            <a:endCxn id="17" idx="0"/>
          </p:cNvCxnSpPr>
          <p:nvPr/>
        </p:nvCxnSpPr>
        <p:spPr>
          <a:xfrm flipH="1">
            <a:off x="1764288" y="4996213"/>
            <a:ext cx="315397" cy="105592"/>
          </a:xfrm>
          <a:prstGeom prst="straightConnector1">
            <a:avLst/>
          </a:prstGeom>
          <a:ln>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84A14D8B-3213-448F-BBCB-1A1055528423}"/>
              </a:ext>
            </a:extLst>
          </p:cNvPr>
          <p:cNvSpPr txBox="1"/>
          <p:nvPr/>
        </p:nvSpPr>
        <p:spPr>
          <a:xfrm>
            <a:off x="5438741" y="1747024"/>
            <a:ext cx="6446454" cy="1815882"/>
          </a:xfrm>
          <a:prstGeom prst="rect">
            <a:avLst/>
          </a:prstGeom>
          <a:noFill/>
        </p:spPr>
        <p:txBody>
          <a:bodyPr wrap="square" rtlCol="0">
            <a:spAutoFit/>
          </a:bodyPr>
          <a:lstStyle/>
          <a:p>
            <a:pPr fontAlgn="auto">
              <a:spcBef>
                <a:spcPts val="0"/>
              </a:spcBef>
              <a:spcAft>
                <a:spcPts val="0"/>
              </a:spcAft>
              <a:buClrTx/>
              <a:buNone/>
            </a:pPr>
            <a:r>
              <a:rPr lang="en-US" sz="1600" u="sng" dirty="0">
                <a:solidFill>
                  <a:prstClr val="black"/>
                </a:solidFill>
                <a:latin typeface="Calibri" panose="020F0502020204030204"/>
                <a:ea typeface="+mn-ea"/>
              </a:rPr>
              <a:t>Notes</a:t>
            </a:r>
          </a:p>
          <a:p>
            <a:pPr marL="342900" indent="-342900" fontAlgn="auto">
              <a:spcBef>
                <a:spcPts val="0"/>
              </a:spcBef>
              <a:spcAft>
                <a:spcPts val="0"/>
              </a:spcAft>
              <a:buClrTx/>
              <a:buFontTx/>
              <a:buAutoNum type="arabicPeriod"/>
            </a:pPr>
            <a:r>
              <a:rPr lang="en-US" sz="1600" b="0" dirty="0">
                <a:solidFill>
                  <a:prstClr val="black"/>
                </a:solidFill>
                <a:latin typeface="Calibri" panose="020F0502020204030204"/>
                <a:ea typeface="+mn-ea"/>
              </a:rPr>
              <a:t>CSMF and NSMF are within ONAP.</a:t>
            </a:r>
          </a:p>
          <a:p>
            <a:pPr marL="342900" indent="-342900" fontAlgn="auto">
              <a:spcBef>
                <a:spcPts val="0"/>
              </a:spcBef>
              <a:spcAft>
                <a:spcPts val="0"/>
              </a:spcAft>
              <a:buClrTx/>
              <a:buFontTx/>
              <a:buAutoNum type="arabicPeriod"/>
            </a:pPr>
            <a:r>
              <a:rPr lang="en-US" sz="1600" b="0" dirty="0">
                <a:solidFill>
                  <a:prstClr val="black"/>
                </a:solidFill>
                <a:latin typeface="Calibri" panose="020F0502020204030204"/>
                <a:ea typeface="+mn-ea"/>
              </a:rPr>
              <a:t>Core NSSMF is external to ONAP.</a:t>
            </a:r>
          </a:p>
          <a:p>
            <a:pPr marL="342900" indent="-342900" fontAlgn="auto">
              <a:spcBef>
                <a:spcPts val="0"/>
              </a:spcBef>
              <a:spcAft>
                <a:spcPts val="0"/>
              </a:spcAft>
              <a:buClrTx/>
              <a:buFontTx/>
              <a:buAutoNum type="arabicPeriod"/>
            </a:pPr>
            <a:r>
              <a:rPr lang="en-US" sz="1600" b="0" u="sng" dirty="0">
                <a:solidFill>
                  <a:prstClr val="black"/>
                </a:solidFill>
                <a:latin typeface="Calibri" panose="020F0502020204030204"/>
                <a:ea typeface="+mn-ea"/>
              </a:rPr>
              <a:t>RAN NSSMF (stretch goal) as </a:t>
            </a:r>
            <a:r>
              <a:rPr lang="en-US" sz="1600" b="0" u="sng" dirty="0" err="1">
                <a:solidFill>
                  <a:prstClr val="black"/>
                </a:solidFill>
                <a:latin typeface="Calibri" panose="020F0502020204030204"/>
                <a:ea typeface="+mn-ea"/>
              </a:rPr>
              <a:t>PoC</a:t>
            </a:r>
            <a:r>
              <a:rPr lang="en-US" sz="1600" b="0" u="sng" dirty="0">
                <a:solidFill>
                  <a:prstClr val="black"/>
                </a:solidFill>
                <a:latin typeface="Calibri" panose="020F0502020204030204"/>
                <a:ea typeface="+mn-ea"/>
              </a:rPr>
              <a:t> within ONAP, RAN NSSMF functionality is simplified greatly as we adopt a bottom-up approach (i.e., all virtual resources are already instantiated and initial configuration done).</a:t>
            </a:r>
          </a:p>
        </p:txBody>
      </p:sp>
      <p:sp>
        <p:nvSpPr>
          <p:cNvPr id="60" name="TextBox 59">
            <a:extLst>
              <a:ext uri="{FF2B5EF4-FFF2-40B4-BE49-F238E27FC236}">
                <a16:creationId xmlns:a16="http://schemas.microsoft.com/office/drawing/2014/main" id="{8C78846F-57E4-4A2A-B44A-AD0EC835AF58}"/>
              </a:ext>
            </a:extLst>
          </p:cNvPr>
          <p:cNvSpPr txBox="1"/>
          <p:nvPr/>
        </p:nvSpPr>
        <p:spPr>
          <a:xfrm>
            <a:off x="894333" y="965694"/>
            <a:ext cx="9141787" cy="707886"/>
          </a:xfrm>
          <a:prstGeom prst="rect">
            <a:avLst/>
          </a:prstGeom>
          <a:noFill/>
        </p:spPr>
        <p:txBody>
          <a:bodyPr wrap="square" rtlCol="0">
            <a:spAutoFit/>
          </a:bodyPr>
          <a:lstStyle/>
          <a:p>
            <a:pPr algn="ctr" fontAlgn="auto">
              <a:spcBef>
                <a:spcPts val="0"/>
              </a:spcBef>
              <a:spcAft>
                <a:spcPts val="0"/>
              </a:spcAft>
              <a:buClrTx/>
              <a:buNone/>
            </a:pPr>
            <a:r>
              <a:rPr lang="en-US" altLang="zh-CN" sz="2000" dirty="0">
                <a:solidFill>
                  <a:prstClr val="black"/>
                </a:solidFill>
                <a:latin typeface="Calibri" panose="020F0502020204030204"/>
                <a:ea typeface="DengXian" panose="02010600030101010101" pitchFamily="2" charset="-122"/>
              </a:rPr>
              <a:t>Slice</a:t>
            </a:r>
            <a:r>
              <a:rPr lang="zh-CN" altLang="en-US" sz="2000" dirty="0">
                <a:solidFill>
                  <a:prstClr val="black"/>
                </a:solidFill>
                <a:latin typeface="Calibri" panose="020F0502020204030204"/>
                <a:ea typeface="DengXian" panose="02010600030101010101" pitchFamily="2" charset="-122"/>
              </a:rPr>
              <a:t> </a:t>
            </a:r>
            <a:r>
              <a:rPr lang="en-US" altLang="zh-CN" sz="2000" dirty="0">
                <a:solidFill>
                  <a:prstClr val="black"/>
                </a:solidFill>
                <a:latin typeface="Calibri" panose="020F0502020204030204"/>
                <a:ea typeface="DengXian" panose="02010600030101010101" pitchFamily="2" charset="-122"/>
              </a:rPr>
              <a:t>Service/</a:t>
            </a:r>
            <a:r>
              <a:rPr lang="en-US" sz="2000" dirty="0">
                <a:solidFill>
                  <a:prstClr val="black"/>
                </a:solidFill>
                <a:latin typeface="Calibri" panose="020F0502020204030204"/>
                <a:ea typeface="+mn-ea"/>
              </a:rPr>
              <a:t>Network Slice instantiation and (de)activation, with core slice sub-net (</a:t>
            </a:r>
            <a:r>
              <a:rPr lang="en-US" sz="2000" dirty="0">
                <a:solidFill>
                  <a:prstClr val="black"/>
                </a:solidFill>
                <a:highlight>
                  <a:srgbClr val="FFFF00"/>
                </a:highlight>
                <a:latin typeface="Calibri" panose="020F0502020204030204"/>
                <a:ea typeface="+mn-ea"/>
              </a:rPr>
              <a:t>RAN – stretch goal as </a:t>
            </a:r>
            <a:r>
              <a:rPr lang="en-US" sz="2000" dirty="0" err="1">
                <a:solidFill>
                  <a:prstClr val="black"/>
                </a:solidFill>
                <a:highlight>
                  <a:srgbClr val="FFFF00"/>
                </a:highlight>
                <a:latin typeface="Calibri" panose="020F0502020204030204"/>
                <a:ea typeface="+mn-ea"/>
              </a:rPr>
              <a:t>PoC</a:t>
            </a:r>
            <a:r>
              <a:rPr lang="en-US" sz="2000" dirty="0">
                <a:solidFill>
                  <a:prstClr val="black"/>
                </a:solidFill>
                <a:highlight>
                  <a:srgbClr val="FFFF00"/>
                </a:highlight>
                <a:latin typeface="Calibri" panose="020F0502020204030204"/>
                <a:ea typeface="+mn-ea"/>
              </a:rPr>
              <a:t>, under discussion</a:t>
            </a:r>
            <a:r>
              <a:rPr lang="en-US" sz="2000" dirty="0">
                <a:solidFill>
                  <a:prstClr val="black"/>
                </a:solidFill>
                <a:latin typeface="Calibri" panose="020F0502020204030204"/>
                <a:ea typeface="+mn-ea"/>
              </a:rPr>
              <a:t>)</a:t>
            </a:r>
          </a:p>
        </p:txBody>
      </p:sp>
      <p:sp>
        <p:nvSpPr>
          <p:cNvPr id="63" name="Arrow: Down 62">
            <a:extLst>
              <a:ext uri="{FF2B5EF4-FFF2-40B4-BE49-F238E27FC236}">
                <a16:creationId xmlns:a16="http://schemas.microsoft.com/office/drawing/2014/main" id="{98F543D0-8336-417E-83EF-91F1C1ABB2B0}"/>
              </a:ext>
            </a:extLst>
          </p:cNvPr>
          <p:cNvSpPr/>
          <p:nvPr/>
        </p:nvSpPr>
        <p:spPr>
          <a:xfrm rot="15757231">
            <a:off x="2802245" y="5673378"/>
            <a:ext cx="284563" cy="10107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b="0">
              <a:solidFill>
                <a:prstClr val="white"/>
              </a:solidFill>
              <a:latin typeface="Calibri" panose="020F0502020204030204"/>
            </a:endParaRPr>
          </a:p>
        </p:txBody>
      </p:sp>
      <p:sp>
        <p:nvSpPr>
          <p:cNvPr id="64" name="TextBox 63">
            <a:extLst>
              <a:ext uri="{FF2B5EF4-FFF2-40B4-BE49-F238E27FC236}">
                <a16:creationId xmlns:a16="http://schemas.microsoft.com/office/drawing/2014/main" id="{EA6223C5-CF7C-44A6-8159-578A110217A7}"/>
              </a:ext>
            </a:extLst>
          </p:cNvPr>
          <p:cNvSpPr txBox="1"/>
          <p:nvPr/>
        </p:nvSpPr>
        <p:spPr>
          <a:xfrm>
            <a:off x="1158015" y="6183012"/>
            <a:ext cx="4136389" cy="369332"/>
          </a:xfrm>
          <a:prstGeom prst="rect">
            <a:avLst/>
          </a:prstGeom>
          <a:noFill/>
        </p:spPr>
        <p:txBody>
          <a:bodyPr wrap="none" rtlCol="0">
            <a:spAutoFit/>
          </a:bodyPr>
          <a:lstStyle/>
          <a:p>
            <a:pPr fontAlgn="auto">
              <a:spcBef>
                <a:spcPts val="0"/>
              </a:spcBef>
              <a:spcAft>
                <a:spcPts val="0"/>
              </a:spcAft>
              <a:buClrTx/>
              <a:buNone/>
            </a:pPr>
            <a:r>
              <a:rPr lang="en-US" dirty="0">
                <a:solidFill>
                  <a:prstClr val="black"/>
                </a:solidFill>
                <a:latin typeface="Calibri" panose="020F0502020204030204"/>
                <a:ea typeface="+mn-ea"/>
              </a:rPr>
              <a:t>Part of </a:t>
            </a:r>
            <a:r>
              <a:rPr lang="en-US" altLang="zh-CN" dirty="0">
                <a:solidFill>
                  <a:prstClr val="black"/>
                </a:solidFill>
                <a:latin typeface="Calibri" panose="020F0502020204030204"/>
                <a:ea typeface="DengXian" panose="02010600030101010101" pitchFamily="2" charset="-122"/>
              </a:rPr>
              <a:t>Scenario</a:t>
            </a:r>
            <a:r>
              <a:rPr lang="en-US" dirty="0">
                <a:solidFill>
                  <a:prstClr val="black"/>
                </a:solidFill>
                <a:latin typeface="Calibri" panose="020F0502020204030204"/>
                <a:ea typeface="+mn-ea"/>
              </a:rPr>
              <a:t> 4 (NSSMF outside ONAP)</a:t>
            </a:r>
          </a:p>
        </p:txBody>
      </p:sp>
      <p:sp>
        <p:nvSpPr>
          <p:cNvPr id="65" name="Arrow: Down 64">
            <a:extLst>
              <a:ext uri="{FF2B5EF4-FFF2-40B4-BE49-F238E27FC236}">
                <a16:creationId xmlns:a16="http://schemas.microsoft.com/office/drawing/2014/main" id="{D8124CB3-D258-4DE1-9762-1B4D10183155}"/>
              </a:ext>
            </a:extLst>
          </p:cNvPr>
          <p:cNvSpPr/>
          <p:nvPr/>
        </p:nvSpPr>
        <p:spPr>
          <a:xfrm rot="13784658">
            <a:off x="886225" y="5128443"/>
            <a:ext cx="305052" cy="7995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b="0">
              <a:solidFill>
                <a:prstClr val="white"/>
              </a:solidFill>
              <a:latin typeface="Calibri" panose="020F0502020204030204"/>
            </a:endParaRPr>
          </a:p>
        </p:txBody>
      </p:sp>
      <p:sp>
        <p:nvSpPr>
          <p:cNvPr id="66" name="TextBox 65">
            <a:extLst>
              <a:ext uri="{FF2B5EF4-FFF2-40B4-BE49-F238E27FC236}">
                <a16:creationId xmlns:a16="http://schemas.microsoft.com/office/drawing/2014/main" id="{51DED9BC-3905-4FC6-8838-529829214622}"/>
              </a:ext>
            </a:extLst>
          </p:cNvPr>
          <p:cNvSpPr txBox="1"/>
          <p:nvPr/>
        </p:nvSpPr>
        <p:spPr>
          <a:xfrm>
            <a:off x="-114950" y="5719943"/>
            <a:ext cx="3602589" cy="369332"/>
          </a:xfrm>
          <a:prstGeom prst="rect">
            <a:avLst/>
          </a:prstGeom>
          <a:noFill/>
        </p:spPr>
        <p:txBody>
          <a:bodyPr wrap="none" rtlCol="0">
            <a:spAutoFit/>
          </a:bodyPr>
          <a:lstStyle/>
          <a:p>
            <a:pPr fontAlgn="auto">
              <a:spcBef>
                <a:spcPts val="0"/>
              </a:spcBef>
              <a:spcAft>
                <a:spcPts val="0"/>
              </a:spcAft>
              <a:buClrTx/>
              <a:buNone/>
            </a:pPr>
            <a:r>
              <a:rPr lang="en-US" dirty="0">
                <a:solidFill>
                  <a:prstClr val="black"/>
                </a:solidFill>
                <a:latin typeface="Calibri" panose="020F0502020204030204"/>
                <a:ea typeface="+mn-ea"/>
              </a:rPr>
              <a:t>Part of </a:t>
            </a:r>
            <a:r>
              <a:rPr lang="en-US" altLang="zh-CN" dirty="0">
                <a:solidFill>
                  <a:prstClr val="black"/>
                </a:solidFill>
                <a:latin typeface="Calibri" panose="020F0502020204030204"/>
                <a:ea typeface="DengXian" panose="02010600030101010101" pitchFamily="2" charset="-122"/>
              </a:rPr>
              <a:t>Scenario</a:t>
            </a:r>
            <a:r>
              <a:rPr lang="en-US" dirty="0">
                <a:solidFill>
                  <a:prstClr val="black"/>
                </a:solidFill>
                <a:latin typeface="Calibri" panose="020F0502020204030204"/>
                <a:ea typeface="+mn-ea"/>
              </a:rPr>
              <a:t> 1 (NSSMF in ONAP)</a:t>
            </a:r>
          </a:p>
        </p:txBody>
      </p:sp>
      <p:sp>
        <p:nvSpPr>
          <p:cNvPr id="33" name="Rectangle 32">
            <a:extLst>
              <a:ext uri="{FF2B5EF4-FFF2-40B4-BE49-F238E27FC236}">
                <a16:creationId xmlns:a16="http://schemas.microsoft.com/office/drawing/2014/main" id="{35342C85-D1F8-4158-A999-4A666DE20B52}"/>
              </a:ext>
            </a:extLst>
          </p:cNvPr>
          <p:cNvSpPr/>
          <p:nvPr/>
        </p:nvSpPr>
        <p:spPr>
          <a:xfrm>
            <a:off x="8988424" y="5956995"/>
            <a:ext cx="1779282" cy="370473"/>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buClrTx/>
              <a:buNone/>
            </a:pPr>
            <a:r>
              <a:rPr lang="en-US" sz="1600" b="0" dirty="0">
                <a:solidFill>
                  <a:prstClr val="black"/>
                </a:solidFill>
                <a:latin typeface="Calibri" panose="020F0502020204030204"/>
              </a:rPr>
              <a:t>Internal NSSMF - under discussion</a:t>
            </a:r>
          </a:p>
        </p:txBody>
      </p:sp>
      <p:sp>
        <p:nvSpPr>
          <p:cNvPr id="18" name="Rectangle 17">
            <a:extLst>
              <a:ext uri="{FF2B5EF4-FFF2-40B4-BE49-F238E27FC236}">
                <a16:creationId xmlns:a16="http://schemas.microsoft.com/office/drawing/2014/main" id="{39E5E330-0EB4-4C44-9689-A711CC16A39E}"/>
              </a:ext>
            </a:extLst>
          </p:cNvPr>
          <p:cNvSpPr/>
          <p:nvPr/>
        </p:nvSpPr>
        <p:spPr>
          <a:xfrm>
            <a:off x="845650" y="3130082"/>
            <a:ext cx="317759" cy="18764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r>
              <a:rPr lang="en-US" sz="1600" dirty="0">
                <a:solidFill>
                  <a:srgbClr val="0000CC"/>
                </a:solidFill>
                <a:latin typeface="Calibri" panose="020F0502020204030204"/>
              </a:rPr>
              <a:t>SDC</a:t>
            </a:r>
          </a:p>
        </p:txBody>
      </p:sp>
      <p:sp>
        <p:nvSpPr>
          <p:cNvPr id="37" name="Rectangle 36">
            <a:extLst>
              <a:ext uri="{FF2B5EF4-FFF2-40B4-BE49-F238E27FC236}">
                <a16:creationId xmlns:a16="http://schemas.microsoft.com/office/drawing/2014/main" id="{4DF7E9A8-0971-4FF6-A82F-C05024DA6211}"/>
              </a:ext>
            </a:extLst>
          </p:cNvPr>
          <p:cNvSpPr/>
          <p:nvPr/>
        </p:nvSpPr>
        <p:spPr>
          <a:xfrm>
            <a:off x="4098046" y="4521935"/>
            <a:ext cx="755335" cy="4742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buClrTx/>
              <a:buNone/>
            </a:pPr>
            <a:r>
              <a:rPr lang="en-US" sz="1600" dirty="0">
                <a:solidFill>
                  <a:srgbClr val="0000CC"/>
                </a:solidFill>
                <a:latin typeface="Calibri" panose="020F0502020204030204"/>
              </a:rPr>
              <a:t>Policy</a:t>
            </a:r>
          </a:p>
        </p:txBody>
      </p:sp>
    </p:spTree>
    <p:extLst>
      <p:ext uri="{BB962C8B-B14F-4D97-AF65-F5344CB8AC3E}">
        <p14:creationId xmlns:p14="http://schemas.microsoft.com/office/powerpoint/2010/main" val="1039525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2D93E1-B1DA-41AC-BD49-1FA6C60A1FB5}"/>
              </a:ext>
            </a:extLst>
          </p:cNvPr>
          <p:cNvSpPr>
            <a:spLocks noGrp="1"/>
          </p:cNvSpPr>
          <p:nvPr>
            <p:ph type="title"/>
          </p:nvPr>
        </p:nvSpPr>
        <p:spPr/>
        <p:txBody>
          <a:bodyPr>
            <a:normAutofit fontScale="90000"/>
          </a:bodyPr>
          <a:lstStyle/>
          <a:p>
            <a:r>
              <a:rPr lang="en-US" dirty="0"/>
              <a:t>Frankfurt Scope</a:t>
            </a:r>
          </a:p>
        </p:txBody>
      </p:sp>
      <p:sp>
        <p:nvSpPr>
          <p:cNvPr id="4" name="Text Placeholder 3">
            <a:extLst>
              <a:ext uri="{FF2B5EF4-FFF2-40B4-BE49-F238E27FC236}">
                <a16:creationId xmlns:a16="http://schemas.microsoft.com/office/drawing/2014/main" id="{98458ECB-AE80-4924-BC78-FEB993983622}"/>
              </a:ext>
            </a:extLst>
          </p:cNvPr>
          <p:cNvSpPr>
            <a:spLocks noGrp="1"/>
          </p:cNvSpPr>
          <p:nvPr>
            <p:ph type="body" sz="quarter" idx="10"/>
          </p:nvPr>
        </p:nvSpPr>
        <p:spPr/>
        <p:txBody>
          <a:bodyPr/>
          <a:lstStyle/>
          <a:p>
            <a:r>
              <a:rPr lang="en-US" b="1" dirty="0"/>
              <a:t>Service Instantiation Request (Service Order API)</a:t>
            </a:r>
          </a:p>
          <a:p>
            <a:pPr lvl="1"/>
            <a:r>
              <a:rPr lang="en-US" dirty="0"/>
              <a:t>Will be integrated with UUI and SO</a:t>
            </a:r>
          </a:p>
          <a:p>
            <a:pPr lvl="1"/>
            <a:r>
              <a:rPr lang="en-US" dirty="0"/>
              <a:t>Minor enhancement to Service Order API (</a:t>
            </a:r>
            <a:r>
              <a:rPr lang="en-US" dirty="0" err="1"/>
              <a:t>serviceType</a:t>
            </a:r>
            <a:r>
              <a:rPr lang="en-US" dirty="0"/>
              <a:t>)</a:t>
            </a:r>
          </a:p>
          <a:p>
            <a:endParaRPr lang="en-US" dirty="0"/>
          </a:p>
          <a:p>
            <a:r>
              <a:rPr lang="en-US" b="1" dirty="0"/>
              <a:t>Stretch Goal</a:t>
            </a:r>
            <a:r>
              <a:rPr lang="en-US" dirty="0"/>
              <a:t>: Service Activation Request - </a:t>
            </a:r>
            <a:r>
              <a:rPr lang="en-US" dirty="0" err="1"/>
              <a:t>ExtAPI</a:t>
            </a:r>
            <a:r>
              <a:rPr lang="en-US" dirty="0"/>
              <a:t> implementation alone (postman based trigger), no integration with UUI</a:t>
            </a:r>
          </a:p>
          <a:p>
            <a:pPr lvl="1"/>
            <a:r>
              <a:rPr lang="en-US" dirty="0"/>
              <a:t>Service Order API enhancements to be discussed further, and will be part of future release (not in Frankfurt)</a:t>
            </a:r>
          </a:p>
        </p:txBody>
      </p:sp>
    </p:spTree>
    <p:extLst>
      <p:ext uri="{BB962C8B-B14F-4D97-AF65-F5344CB8AC3E}">
        <p14:creationId xmlns:p14="http://schemas.microsoft.com/office/powerpoint/2010/main" val="4062629656"/>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042" y="197831"/>
            <a:ext cx="11780879" cy="538770"/>
          </a:xfrm>
        </p:spPr>
        <p:txBody>
          <a:bodyPr>
            <a:normAutofit fontScale="90000"/>
          </a:bodyPr>
          <a:lstStyle/>
          <a:p>
            <a:r>
              <a:rPr lang="en-IE" dirty="0"/>
              <a:t>CS Service Order from UUI (CSMF Portal) -&gt; </a:t>
            </a:r>
            <a:r>
              <a:rPr lang="en-IE" dirty="0" err="1"/>
              <a:t>ExtAPI</a:t>
            </a:r>
            <a:endParaRPr lang="en-US" dirty="0"/>
          </a:p>
        </p:txBody>
      </p:sp>
      <p:sp>
        <p:nvSpPr>
          <p:cNvPr id="5" name="Rectangle 4"/>
          <p:cNvSpPr/>
          <p:nvPr/>
        </p:nvSpPr>
        <p:spPr>
          <a:xfrm>
            <a:off x="0" y="948690"/>
            <a:ext cx="6114414" cy="4893647"/>
          </a:xfrm>
          <a:prstGeom prst="rect">
            <a:avLst/>
          </a:prstGeom>
        </p:spPr>
        <p:txBody>
          <a:bodyPr wrap="square">
            <a:spAutoFit/>
          </a:bodyPr>
          <a:lstStyle/>
          <a:p>
            <a:pPr>
              <a:buNone/>
            </a:pPr>
            <a:r>
              <a:rPr lang="en-US" sz="1200" dirty="0"/>
              <a:t>{</a:t>
            </a:r>
          </a:p>
          <a:p>
            <a:pPr>
              <a:buNone/>
            </a:pPr>
            <a:r>
              <a:rPr lang="en-US" sz="1200" dirty="0"/>
              <a:t> "</a:t>
            </a:r>
            <a:r>
              <a:rPr lang="en-US" sz="1200" dirty="0" err="1"/>
              <a:t>externalId</a:t>
            </a:r>
            <a:r>
              <a:rPr lang="en-US" sz="1200" dirty="0"/>
              <a:t>": “CSMF_Portal_TrackindId3584",</a:t>
            </a:r>
          </a:p>
          <a:p>
            <a:pPr>
              <a:buNone/>
            </a:pPr>
            <a:r>
              <a:rPr lang="en-US" sz="1200" dirty="0"/>
              <a:t> "category": “Communication Service",</a:t>
            </a:r>
          </a:p>
          <a:p>
            <a:pPr>
              <a:buNone/>
            </a:pPr>
            <a:r>
              <a:rPr lang="en-US" sz="1200" dirty="0"/>
              <a:t> "description": "Service Order for a new CS",</a:t>
            </a:r>
          </a:p>
          <a:p>
            <a:pPr>
              <a:buNone/>
            </a:pPr>
            <a:r>
              <a:rPr lang="en-US" sz="1200" dirty="0"/>
              <a:t> "priority": "1",</a:t>
            </a:r>
          </a:p>
          <a:p>
            <a:pPr>
              <a:buNone/>
            </a:pPr>
            <a:r>
              <a:rPr lang="en-US" sz="1200" dirty="0"/>
              <a:t> "</a:t>
            </a:r>
            <a:r>
              <a:rPr lang="en-US" sz="1200" dirty="0" err="1"/>
              <a:t>relatedParty</a:t>
            </a:r>
            <a:r>
              <a:rPr lang="en-US" sz="1200" dirty="0"/>
              <a:t>": [</a:t>
            </a:r>
          </a:p>
          <a:p>
            <a:pPr>
              <a:buNone/>
            </a:pPr>
            <a:r>
              <a:rPr lang="en-US" sz="1200" dirty="0"/>
              <a:t>             {</a:t>
            </a:r>
          </a:p>
          <a:p>
            <a:pPr>
              <a:buNone/>
            </a:pPr>
            <a:r>
              <a:rPr lang="en-US" sz="1200" dirty="0"/>
              <a:t>              "id": “CustomerId1",      </a:t>
            </a:r>
            <a:r>
              <a:rPr lang="en-US" sz="1200" dirty="0">
                <a:solidFill>
                  <a:srgbClr val="FF0000"/>
                </a:solidFill>
              </a:rPr>
              <a:t>This is the customer id used in AAI Service Instance hierarchy </a:t>
            </a:r>
            <a:endParaRPr lang="en-US" sz="1200" dirty="0"/>
          </a:p>
          <a:p>
            <a:pPr>
              <a:buNone/>
            </a:pPr>
            <a:r>
              <a:rPr lang="en-US" sz="1200" dirty="0"/>
              <a:t>              "role": "</a:t>
            </a:r>
            <a:r>
              <a:rPr lang="en-US" sz="1200" dirty="0" err="1"/>
              <a:t>ONAPcustomer</a:t>
            </a:r>
            <a:r>
              <a:rPr lang="en-US" sz="1200" dirty="0"/>
              <a:t>", </a:t>
            </a:r>
          </a:p>
          <a:p>
            <a:pPr>
              <a:buNone/>
            </a:pPr>
            <a:r>
              <a:rPr lang="en-US" sz="1200" dirty="0"/>
              <a:t>              "name": “CustomerId1", </a:t>
            </a:r>
          </a:p>
          <a:p>
            <a:pPr>
              <a:buNone/>
            </a:pPr>
            <a:r>
              <a:rPr lang="en-US" sz="1200" dirty="0"/>
              <a:t>              "@</a:t>
            </a:r>
            <a:r>
              <a:rPr lang="en-US" sz="1200" dirty="0" err="1"/>
              <a:t>referredType</a:t>
            </a:r>
            <a:r>
              <a:rPr lang="en-US" sz="1200" dirty="0"/>
              <a:t>": "Consumer" </a:t>
            </a:r>
          </a:p>
          <a:p>
            <a:pPr>
              <a:buNone/>
            </a:pPr>
            <a:r>
              <a:rPr lang="en-US" sz="1200" dirty="0"/>
              <a:t>             }],</a:t>
            </a:r>
          </a:p>
          <a:p>
            <a:pPr>
              <a:buNone/>
            </a:pPr>
            <a:r>
              <a:rPr lang="en-US" sz="1200" dirty="0"/>
              <a:t> "</a:t>
            </a:r>
            <a:r>
              <a:rPr lang="en-US" sz="1200" dirty="0" err="1"/>
              <a:t>orderItem</a:t>
            </a:r>
            <a:r>
              <a:rPr lang="en-US" sz="1200" dirty="0"/>
              <a:t>": [</a:t>
            </a:r>
          </a:p>
          <a:p>
            <a:pPr>
              <a:buNone/>
            </a:pPr>
            <a:r>
              <a:rPr lang="en-US" sz="1200" dirty="0"/>
              <a:t>              {</a:t>
            </a:r>
          </a:p>
          <a:p>
            <a:pPr>
              <a:buNone/>
            </a:pPr>
            <a:r>
              <a:rPr lang="en-US" sz="1200" dirty="0"/>
              <a:t>              "id": "1",</a:t>
            </a:r>
          </a:p>
          <a:p>
            <a:pPr>
              <a:buNone/>
            </a:pPr>
            <a:r>
              <a:rPr lang="en-US" sz="1200" dirty="0"/>
              <a:t>              "action": "add",  </a:t>
            </a:r>
            <a:r>
              <a:rPr lang="en-US" sz="1200" dirty="0">
                <a:solidFill>
                  <a:srgbClr val="FF0000"/>
                </a:solidFill>
              </a:rPr>
              <a:t>Note : add here means create the CS Service Instance </a:t>
            </a:r>
            <a:endParaRPr lang="en-US" sz="1200" dirty="0"/>
          </a:p>
          <a:p>
            <a:pPr>
              <a:buNone/>
            </a:pPr>
            <a:r>
              <a:rPr lang="en-US" sz="1200" dirty="0"/>
              <a:t>              "service": {                   </a:t>
            </a:r>
          </a:p>
          <a:p>
            <a:pPr>
              <a:buNone/>
            </a:pPr>
            <a:r>
              <a:rPr lang="en-US" sz="1200" dirty="0"/>
              <a:t>                         "name": “Service_1234",</a:t>
            </a:r>
          </a:p>
          <a:p>
            <a:pPr>
              <a:buNone/>
            </a:pPr>
            <a:r>
              <a:rPr lang="en-IE" sz="1200" dirty="0">
                <a:solidFill>
                  <a:srgbClr val="FF0000"/>
                </a:solidFill>
              </a:rPr>
              <a:t>                          “</a:t>
            </a:r>
            <a:r>
              <a:rPr lang="en-US" sz="1200" dirty="0" err="1">
                <a:solidFill>
                  <a:srgbClr val="FF0000"/>
                </a:solidFill>
                <a:highlight>
                  <a:srgbClr val="00FFFF"/>
                </a:highlight>
              </a:rPr>
              <a:t>serviceType</a:t>
            </a:r>
            <a:r>
              <a:rPr lang="en-US" sz="1200" dirty="0">
                <a:solidFill>
                  <a:srgbClr val="FF0000"/>
                </a:solidFill>
              </a:rPr>
              <a:t>” : “</a:t>
            </a:r>
            <a:r>
              <a:rPr lang="en-US" sz="1200" dirty="0">
                <a:solidFill>
                  <a:srgbClr val="FF0000"/>
                </a:solidFill>
                <a:highlight>
                  <a:srgbClr val="00FFFF"/>
                </a:highlight>
              </a:rPr>
              <a:t>CST”, Note does not exist yet, enhancement as optional parameter</a:t>
            </a:r>
          </a:p>
          <a:p>
            <a:pPr>
              <a:buNone/>
            </a:pPr>
            <a:r>
              <a:rPr lang="en-US" sz="1200" dirty="0"/>
              <a:t>                         "</a:t>
            </a:r>
            <a:r>
              <a:rPr lang="en-US" sz="1200" dirty="0" err="1"/>
              <a:t>serviceSpecification</a:t>
            </a:r>
            <a:r>
              <a:rPr lang="en-US" sz="1200" dirty="0"/>
              <a:t>": { </a:t>
            </a:r>
          </a:p>
          <a:p>
            <a:pPr>
              <a:buNone/>
            </a:pPr>
            <a:r>
              <a:rPr lang="en-US" sz="1200" dirty="0"/>
              <a:t>                                  "id": "1e3fddb0-9e36-46c6-862c-236d9c626400“    </a:t>
            </a:r>
            <a:r>
              <a:rPr lang="en-US" sz="1200" dirty="0">
                <a:solidFill>
                  <a:srgbClr val="FF0000"/>
                </a:solidFill>
              </a:rPr>
              <a:t>The </a:t>
            </a:r>
            <a:r>
              <a:rPr lang="en-US" sz="1200" dirty="0" err="1">
                <a:solidFill>
                  <a:srgbClr val="FF0000"/>
                </a:solidFill>
              </a:rPr>
              <a:t>uuid</a:t>
            </a:r>
            <a:r>
              <a:rPr lang="en-US" sz="1200" dirty="0">
                <a:solidFill>
                  <a:srgbClr val="FF0000"/>
                </a:solidFill>
              </a:rPr>
              <a:t> from SDC of the  CST</a:t>
            </a:r>
            <a:r>
              <a:rPr lang="en-US" sz="1200" dirty="0"/>
              <a:t> </a:t>
            </a:r>
          </a:p>
          <a:p>
            <a:pPr>
              <a:buNone/>
            </a:pPr>
            <a:r>
              <a:rPr lang="en-US" sz="1200" dirty="0"/>
              <a:t>                            },</a:t>
            </a:r>
          </a:p>
          <a:p>
            <a:pPr>
              <a:buNone/>
            </a:pPr>
            <a:endParaRPr lang="en-US" sz="1200" dirty="0"/>
          </a:p>
        </p:txBody>
      </p:sp>
      <p:sp>
        <p:nvSpPr>
          <p:cNvPr id="8" name="Rectangle 7">
            <a:extLst>
              <a:ext uri="{FF2B5EF4-FFF2-40B4-BE49-F238E27FC236}">
                <a16:creationId xmlns:a16="http://schemas.microsoft.com/office/drawing/2014/main" id="{AF1429B6-6036-4346-A4BF-FEE7E6940A2A}"/>
              </a:ext>
            </a:extLst>
          </p:cNvPr>
          <p:cNvSpPr/>
          <p:nvPr/>
        </p:nvSpPr>
        <p:spPr>
          <a:xfrm>
            <a:off x="6205481" y="1502687"/>
            <a:ext cx="5727066" cy="3416320"/>
          </a:xfrm>
          <a:prstGeom prst="rect">
            <a:avLst/>
          </a:prstGeom>
        </p:spPr>
        <p:txBody>
          <a:bodyPr wrap="square">
            <a:spAutoFit/>
          </a:bodyPr>
          <a:lstStyle/>
          <a:p>
            <a:pPr>
              <a:buNone/>
            </a:pPr>
            <a:r>
              <a:rPr lang="en-US" sz="1200" dirty="0"/>
              <a:t>"</a:t>
            </a:r>
            <a:r>
              <a:rPr lang="en-US" sz="1200" dirty="0" err="1"/>
              <a:t>serviceCharacteristic</a:t>
            </a:r>
            <a:r>
              <a:rPr lang="en-US" sz="1200" dirty="0"/>
              <a:t>": [        </a:t>
            </a:r>
            <a:r>
              <a:rPr lang="en-US" sz="1200" dirty="0">
                <a:solidFill>
                  <a:srgbClr val="FF0000"/>
                </a:solidFill>
              </a:rPr>
              <a:t>These are the Inputs for CST SDC Topology</a:t>
            </a:r>
            <a:endParaRPr lang="en-US" sz="1200" dirty="0"/>
          </a:p>
          <a:p>
            <a:pPr>
              <a:buNone/>
            </a:pPr>
            <a:r>
              <a:rPr lang="en-US" sz="1200" dirty="0"/>
              <a:t>                             { </a:t>
            </a:r>
          </a:p>
          <a:p>
            <a:pPr>
              <a:buNone/>
            </a:pPr>
            <a:r>
              <a:rPr lang="en-US" sz="1200" dirty="0"/>
              <a:t>                                 "name": “</a:t>
            </a:r>
            <a:r>
              <a:rPr lang="en-US" sz="1200" dirty="0" err="1"/>
              <a:t>slaLevel</a:t>
            </a:r>
            <a:r>
              <a:rPr lang="en-US" sz="1200" dirty="0"/>
              <a:t>", </a:t>
            </a:r>
          </a:p>
          <a:p>
            <a:pPr>
              <a:buNone/>
            </a:pPr>
            <a:r>
              <a:rPr lang="en-US" sz="1200" dirty="0"/>
              <a:t>                                 "value": { </a:t>
            </a:r>
          </a:p>
          <a:p>
            <a:pPr>
              <a:buNone/>
            </a:pPr>
            <a:r>
              <a:rPr lang="en-US" sz="1200" dirty="0"/>
              <a:t>                                         "</a:t>
            </a:r>
            <a:r>
              <a:rPr lang="en-US" sz="1200" dirty="0" err="1"/>
              <a:t>serviceCharacteristicValue</a:t>
            </a:r>
            <a:r>
              <a:rPr lang="en-US" sz="1200" dirty="0"/>
              <a:t>": “Gold" </a:t>
            </a:r>
          </a:p>
          <a:p>
            <a:pPr>
              <a:buNone/>
            </a:pPr>
            <a:r>
              <a:rPr lang="en-US" sz="1200" dirty="0"/>
              <a:t>                                  } </a:t>
            </a:r>
          </a:p>
          <a:p>
            <a:pPr>
              <a:buNone/>
            </a:pPr>
            <a:r>
              <a:rPr lang="en-US" sz="1200" dirty="0"/>
              <a:t>                             }, </a:t>
            </a:r>
          </a:p>
          <a:p>
            <a:pPr>
              <a:buNone/>
            </a:pPr>
            <a:r>
              <a:rPr lang="en-US" sz="1200" dirty="0"/>
              <a:t>                             { </a:t>
            </a:r>
          </a:p>
          <a:p>
            <a:pPr>
              <a:buNone/>
            </a:pPr>
            <a:r>
              <a:rPr lang="en-US" sz="1200" dirty="0"/>
              <a:t>                               "name": “</a:t>
            </a:r>
            <a:r>
              <a:rPr lang="en-US" sz="1200" dirty="0" err="1"/>
              <a:t>ueMobilityLevel</a:t>
            </a:r>
            <a:r>
              <a:rPr lang="en-US" sz="1200" dirty="0"/>
              <a:t>", </a:t>
            </a:r>
          </a:p>
          <a:p>
            <a:pPr>
              <a:buNone/>
            </a:pPr>
            <a:r>
              <a:rPr lang="en-US" sz="1200" dirty="0"/>
              <a:t>                               "value": { </a:t>
            </a:r>
          </a:p>
          <a:p>
            <a:pPr>
              <a:buNone/>
            </a:pPr>
            <a:r>
              <a:rPr lang="en-US" sz="1200" dirty="0"/>
              <a:t>                                       "</a:t>
            </a:r>
            <a:r>
              <a:rPr lang="en-US" sz="1200" dirty="0" err="1"/>
              <a:t>serviceCharacteristicValue</a:t>
            </a:r>
            <a:r>
              <a:rPr lang="en-US" sz="1200" dirty="0"/>
              <a:t>": “A" </a:t>
            </a:r>
          </a:p>
          <a:p>
            <a:pPr>
              <a:buNone/>
            </a:pPr>
            <a:r>
              <a:rPr lang="en-US" sz="1200" dirty="0"/>
              <a:t>                                 } </a:t>
            </a:r>
          </a:p>
          <a:p>
            <a:pPr>
              <a:buNone/>
            </a:pPr>
            <a:r>
              <a:rPr lang="en-US" sz="1200" dirty="0"/>
              <a:t>                             } </a:t>
            </a:r>
            <a:r>
              <a:rPr lang="en-IE" sz="1200" dirty="0"/>
              <a:t>                   </a:t>
            </a:r>
            <a:endParaRPr lang="en-US" sz="1200" dirty="0"/>
          </a:p>
          <a:p>
            <a:pPr>
              <a:buNone/>
            </a:pPr>
            <a:r>
              <a:rPr lang="en-US" sz="1200" dirty="0"/>
              <a:t>                        ]  </a:t>
            </a:r>
          </a:p>
          <a:p>
            <a:pPr>
              <a:buNone/>
            </a:pPr>
            <a:r>
              <a:rPr lang="en-US" sz="1200" dirty="0"/>
              <a:t>              }</a:t>
            </a:r>
          </a:p>
          <a:p>
            <a:pPr>
              <a:buNone/>
            </a:pPr>
            <a:r>
              <a:rPr lang="en-US" sz="1200" dirty="0"/>
              <a:t>             }</a:t>
            </a:r>
          </a:p>
          <a:p>
            <a:pPr>
              <a:buNone/>
            </a:pPr>
            <a:r>
              <a:rPr lang="en-US" sz="1200" dirty="0"/>
              <a:t>             ]</a:t>
            </a:r>
          </a:p>
          <a:p>
            <a:pPr>
              <a:buNone/>
            </a:pPr>
            <a:r>
              <a:rPr lang="en-US" sz="1200" dirty="0"/>
              <a:t>}</a:t>
            </a:r>
          </a:p>
        </p:txBody>
      </p:sp>
      <p:sp>
        <p:nvSpPr>
          <p:cNvPr id="9" name="Arrow: Right 8">
            <a:extLst>
              <a:ext uri="{FF2B5EF4-FFF2-40B4-BE49-F238E27FC236}">
                <a16:creationId xmlns:a16="http://schemas.microsoft.com/office/drawing/2014/main" id="{70BF8BEC-CC2C-42F6-806C-FA652BAB278E}"/>
              </a:ext>
            </a:extLst>
          </p:cNvPr>
          <p:cNvSpPr/>
          <p:nvPr/>
        </p:nvSpPr>
        <p:spPr>
          <a:xfrm rot="10800000">
            <a:off x="5989694" y="4336373"/>
            <a:ext cx="2864746" cy="5826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61F73751-BA64-49FE-A8E6-9658D30CAFCA}"/>
              </a:ext>
            </a:extLst>
          </p:cNvPr>
          <p:cNvSpPr txBox="1"/>
          <p:nvPr/>
        </p:nvSpPr>
        <p:spPr>
          <a:xfrm>
            <a:off x="8945507" y="4336373"/>
            <a:ext cx="2864746" cy="646331"/>
          </a:xfrm>
          <a:prstGeom prst="rect">
            <a:avLst/>
          </a:prstGeom>
          <a:noFill/>
        </p:spPr>
        <p:txBody>
          <a:bodyPr wrap="square" rtlCol="0">
            <a:spAutoFit/>
          </a:bodyPr>
          <a:lstStyle/>
          <a:p>
            <a:pPr>
              <a:buNone/>
            </a:pPr>
            <a:r>
              <a:rPr lang="en-US" dirty="0" err="1">
                <a:solidFill>
                  <a:schemeClr val="tx2"/>
                </a:solidFill>
              </a:rPr>
              <a:t>serviceType</a:t>
            </a:r>
            <a:r>
              <a:rPr lang="en-US" dirty="0">
                <a:solidFill>
                  <a:schemeClr val="tx2"/>
                </a:solidFill>
              </a:rPr>
              <a:t> introduced as optional parameter</a:t>
            </a:r>
          </a:p>
        </p:txBody>
      </p:sp>
      <p:sp>
        <p:nvSpPr>
          <p:cNvPr id="3" name="TextBox 2">
            <a:extLst>
              <a:ext uri="{FF2B5EF4-FFF2-40B4-BE49-F238E27FC236}">
                <a16:creationId xmlns:a16="http://schemas.microsoft.com/office/drawing/2014/main" id="{CC581FA4-6DC6-47D4-810B-0A91B6266B46}"/>
              </a:ext>
            </a:extLst>
          </p:cNvPr>
          <p:cNvSpPr txBox="1"/>
          <p:nvPr/>
        </p:nvSpPr>
        <p:spPr>
          <a:xfrm>
            <a:off x="180130" y="5685094"/>
            <a:ext cx="7654403" cy="738664"/>
          </a:xfrm>
          <a:prstGeom prst="rect">
            <a:avLst/>
          </a:prstGeom>
          <a:noFill/>
        </p:spPr>
        <p:txBody>
          <a:bodyPr wrap="none" rtlCol="0">
            <a:spAutoFit/>
          </a:bodyPr>
          <a:lstStyle/>
          <a:p>
            <a:pPr>
              <a:buNone/>
            </a:pPr>
            <a:r>
              <a:rPr lang="en-US" sz="1400" u="sng" dirty="0">
                <a:solidFill>
                  <a:schemeClr val="tx2"/>
                </a:solidFill>
              </a:rPr>
              <a:t>Notes</a:t>
            </a:r>
          </a:p>
          <a:p>
            <a:pPr marL="342900" indent="-342900">
              <a:buClrTx/>
              <a:buAutoNum type="arabicPeriod"/>
            </a:pPr>
            <a:r>
              <a:rPr lang="en-US" sz="1400" b="0" dirty="0" err="1">
                <a:solidFill>
                  <a:schemeClr val="tx2"/>
                </a:solidFill>
              </a:rPr>
              <a:t>serviceType</a:t>
            </a:r>
            <a:r>
              <a:rPr lang="en-US" sz="1400" b="0" dirty="0">
                <a:solidFill>
                  <a:schemeClr val="tx2"/>
                </a:solidFill>
              </a:rPr>
              <a:t> attribute is defined in TMF 641 v18.5.1.</a:t>
            </a:r>
          </a:p>
          <a:p>
            <a:pPr marL="342900" indent="-342900">
              <a:buClrTx/>
              <a:buAutoNum type="arabicPeriod"/>
            </a:pPr>
            <a:r>
              <a:rPr lang="en-US" sz="1400" b="0" dirty="0" err="1">
                <a:solidFill>
                  <a:schemeClr val="tx2"/>
                </a:solidFill>
              </a:rPr>
              <a:t>serviceType</a:t>
            </a:r>
            <a:r>
              <a:rPr lang="en-US" sz="1400" b="0" dirty="0">
                <a:solidFill>
                  <a:schemeClr val="tx2"/>
                </a:solidFill>
              </a:rPr>
              <a:t> is introduced as an optional field to avoid impacts to other existing use cases.</a:t>
            </a:r>
          </a:p>
        </p:txBody>
      </p:sp>
    </p:spTree>
    <p:extLst>
      <p:ext uri="{BB962C8B-B14F-4D97-AF65-F5344CB8AC3E}">
        <p14:creationId xmlns:p14="http://schemas.microsoft.com/office/powerpoint/2010/main" val="198771241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042" y="197831"/>
            <a:ext cx="11780879" cy="538770"/>
          </a:xfrm>
        </p:spPr>
        <p:txBody>
          <a:bodyPr>
            <a:normAutofit fontScale="90000"/>
          </a:bodyPr>
          <a:lstStyle/>
          <a:p>
            <a:r>
              <a:rPr lang="en-IE" dirty="0"/>
              <a:t>CS Service Order from CSMF Portal -&gt; </a:t>
            </a:r>
            <a:r>
              <a:rPr lang="en-IE" dirty="0" err="1"/>
              <a:t>ExtAPI</a:t>
            </a:r>
            <a:r>
              <a:rPr lang="en-IE" dirty="0"/>
              <a:t> </a:t>
            </a:r>
            <a:endParaRPr lang="en-US" dirty="0"/>
          </a:p>
        </p:txBody>
      </p:sp>
      <p:sp>
        <p:nvSpPr>
          <p:cNvPr id="3" name="Content Placeholder 2"/>
          <p:cNvSpPr>
            <a:spLocks noGrp="1"/>
          </p:cNvSpPr>
          <p:nvPr>
            <p:ph idx="1"/>
          </p:nvPr>
        </p:nvSpPr>
        <p:spPr>
          <a:xfrm>
            <a:off x="315043" y="1047325"/>
            <a:ext cx="11385220" cy="5143939"/>
          </a:xfrm>
        </p:spPr>
        <p:txBody>
          <a:bodyPr>
            <a:normAutofit/>
          </a:bodyPr>
          <a:lstStyle/>
          <a:p>
            <a:pPr marL="0" indent="0">
              <a:buNone/>
            </a:pPr>
            <a:endParaRPr lang="en-IE" sz="2400" dirty="0"/>
          </a:p>
          <a:p>
            <a:r>
              <a:rPr lang="en-IE" sz="2400" dirty="0" err="1"/>
              <a:t>ExtAPI</a:t>
            </a:r>
            <a:r>
              <a:rPr lang="en-IE" sz="2400" dirty="0"/>
              <a:t> will generate a Service Order ID that can be used to track the order in the response.</a:t>
            </a:r>
          </a:p>
          <a:p>
            <a:r>
              <a:rPr lang="en-IE" sz="2400" dirty="0"/>
              <a:t>The </a:t>
            </a:r>
            <a:r>
              <a:rPr lang="en-IE" sz="2400" dirty="0" err="1"/>
              <a:t>relatedParty</a:t>
            </a:r>
            <a:r>
              <a:rPr lang="en-IE" sz="2400" dirty="0"/>
              <a:t> is set according to the CF Customer, where relatedParty.id will map to the AAI "global-customer-id“ in the “customer” object. </a:t>
            </a:r>
          </a:p>
          <a:p>
            <a:r>
              <a:rPr lang="en-IE" sz="2400" dirty="0"/>
              <a:t>The serviceSpecification.id is to be set to the </a:t>
            </a:r>
            <a:r>
              <a:rPr lang="en-IE" sz="2400" dirty="0" err="1"/>
              <a:t>uuid</a:t>
            </a:r>
            <a:r>
              <a:rPr lang="en-IE" sz="2400" dirty="0"/>
              <a:t> of the CST from SDC ( i.e. this is the template for the Service we are ordering from CSMF)</a:t>
            </a:r>
          </a:p>
          <a:p>
            <a:r>
              <a:rPr lang="en-IE" sz="2400" dirty="0"/>
              <a:t>The CSMF Portal needs to capture the  values for the requested </a:t>
            </a:r>
            <a:r>
              <a:rPr lang="en-IE" sz="2400" dirty="0" err="1"/>
              <a:t>ServiceCharacteristics</a:t>
            </a:r>
            <a:endParaRPr lang="en-IE" sz="2400" dirty="0"/>
          </a:p>
          <a:p>
            <a:r>
              <a:rPr lang="en-IE" sz="2400" dirty="0"/>
              <a:t>When ready CSMF POST this JSON body to /{</a:t>
            </a:r>
            <a:r>
              <a:rPr lang="en-IE" sz="2400" dirty="0" err="1"/>
              <a:t>api_url</a:t>
            </a:r>
            <a:r>
              <a:rPr lang="en-IE" sz="2400" dirty="0"/>
              <a:t>}/</a:t>
            </a:r>
            <a:r>
              <a:rPr lang="en-IE" sz="2400" dirty="0" err="1"/>
              <a:t>nbi</a:t>
            </a:r>
            <a:r>
              <a:rPr lang="en-IE" sz="2400" dirty="0"/>
              <a:t>/</a:t>
            </a:r>
            <a:r>
              <a:rPr lang="en-IE" sz="2400" dirty="0" err="1"/>
              <a:t>api</a:t>
            </a:r>
            <a:r>
              <a:rPr lang="en-IE" sz="2400" dirty="0"/>
              <a:t>/v4/</a:t>
            </a:r>
            <a:r>
              <a:rPr lang="en-IE" sz="2400" dirty="0" err="1"/>
              <a:t>serviceOrder</a:t>
            </a:r>
            <a:r>
              <a:rPr lang="en-IE" sz="2400" dirty="0"/>
              <a:t>/</a:t>
            </a:r>
          </a:p>
          <a:p>
            <a:r>
              <a:rPr lang="en-IE" sz="2400" dirty="0"/>
              <a:t>Response Includes the </a:t>
            </a:r>
            <a:r>
              <a:rPr lang="en-IE" sz="2400" dirty="0" err="1"/>
              <a:t>ServiceOrder</a:t>
            </a:r>
            <a:r>
              <a:rPr lang="en-IE" sz="2400" dirty="0"/>
              <a:t> id for tracking</a:t>
            </a:r>
          </a:p>
          <a:p>
            <a:endParaRPr lang="en-IE" sz="2400" dirty="0"/>
          </a:p>
          <a:p>
            <a:endParaRPr lang="en-IE" sz="2400" dirty="0"/>
          </a:p>
          <a:p>
            <a:endParaRPr lang="en-IE" sz="2400" dirty="0"/>
          </a:p>
          <a:p>
            <a:endParaRPr lang="en-IE" sz="2400" dirty="0"/>
          </a:p>
          <a:p>
            <a:pPr marL="0" indent="0">
              <a:buNone/>
            </a:pPr>
            <a:endParaRPr lang="en-US" sz="2400" dirty="0"/>
          </a:p>
        </p:txBody>
      </p:sp>
    </p:spTree>
    <p:extLst>
      <p:ext uri="{BB962C8B-B14F-4D97-AF65-F5344CB8AC3E}">
        <p14:creationId xmlns:p14="http://schemas.microsoft.com/office/powerpoint/2010/main" val="380696735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267883" y="997411"/>
            <a:ext cx="5927292" cy="6186309"/>
          </a:xfrm>
          <a:prstGeom prst="rect">
            <a:avLst/>
          </a:prstGeom>
        </p:spPr>
        <p:txBody>
          <a:bodyPr wrap="square">
            <a:spAutoFit/>
          </a:bodyPr>
          <a:lstStyle/>
          <a:p>
            <a:pPr>
              <a:buNone/>
            </a:pPr>
            <a:r>
              <a:rPr lang="en-US" sz="900" dirty="0"/>
              <a:t>{</a:t>
            </a:r>
          </a:p>
          <a:p>
            <a:pPr>
              <a:buNone/>
            </a:pPr>
            <a:r>
              <a:rPr lang="en-US" sz="900" dirty="0"/>
              <a:t> "id": "5af2e0914bf3d66721c09c3f",</a:t>
            </a:r>
          </a:p>
          <a:p>
            <a:pPr>
              <a:buNone/>
            </a:pPr>
            <a:r>
              <a:rPr lang="en-US" sz="900" dirty="0"/>
              <a:t> "</a:t>
            </a:r>
            <a:r>
              <a:rPr lang="en-US" sz="900" dirty="0" err="1"/>
              <a:t>href</a:t>
            </a:r>
            <a:r>
              <a:rPr lang="en-US" sz="900" dirty="0"/>
              <a:t>": "</a:t>
            </a:r>
            <a:r>
              <a:rPr lang="en-US" sz="900" dirty="0" err="1"/>
              <a:t>serviceOrder</a:t>
            </a:r>
            <a:r>
              <a:rPr lang="en-US" sz="900" dirty="0"/>
              <a:t>/5af2e0914bf3d66721c09c3f",</a:t>
            </a:r>
          </a:p>
          <a:p>
            <a:pPr>
              <a:buNone/>
            </a:pPr>
            <a:r>
              <a:rPr lang="en-US" sz="900" dirty="0"/>
              <a:t> "</a:t>
            </a:r>
            <a:r>
              <a:rPr lang="en-US" sz="900" dirty="0">
                <a:highlight>
                  <a:srgbClr val="00FFFF"/>
                </a:highlight>
              </a:rPr>
              <a:t>state": “INPROGRESS"</a:t>
            </a:r>
            <a:r>
              <a:rPr lang="en-US" sz="900" dirty="0"/>
              <a:t>,     </a:t>
            </a:r>
            <a:r>
              <a:rPr lang="en-US" sz="900" dirty="0">
                <a:solidFill>
                  <a:srgbClr val="FF0000"/>
                </a:solidFill>
              </a:rPr>
              <a:t>This is the Order State  - if an order had many items then summarizes them</a:t>
            </a:r>
            <a:r>
              <a:rPr lang="en-US" sz="900" dirty="0"/>
              <a:t>   </a:t>
            </a:r>
          </a:p>
          <a:p>
            <a:pPr>
              <a:buNone/>
            </a:pPr>
            <a:r>
              <a:rPr lang="en-US" sz="900" dirty="0"/>
              <a:t>"</a:t>
            </a:r>
            <a:r>
              <a:rPr lang="en-US" sz="900" dirty="0" err="1"/>
              <a:t>externalId</a:t>
            </a:r>
            <a:r>
              <a:rPr lang="en-US" sz="900" dirty="0"/>
              <a:t>": “CSMF_Portal_TrackindId3584",</a:t>
            </a:r>
          </a:p>
          <a:p>
            <a:pPr>
              <a:buNone/>
            </a:pPr>
            <a:r>
              <a:rPr lang="en-US" sz="900" dirty="0"/>
              <a:t> "category": “Communication Service",</a:t>
            </a:r>
          </a:p>
          <a:p>
            <a:pPr>
              <a:buNone/>
            </a:pPr>
            <a:r>
              <a:rPr lang="en-US" sz="900" dirty="0"/>
              <a:t> "description": "Service Order for a new CS",</a:t>
            </a:r>
          </a:p>
          <a:p>
            <a:pPr>
              <a:buNone/>
            </a:pPr>
            <a:r>
              <a:rPr lang="en-US" sz="900" dirty="0"/>
              <a:t> "priority": "1",</a:t>
            </a:r>
          </a:p>
          <a:p>
            <a:pPr>
              <a:buNone/>
            </a:pPr>
            <a:r>
              <a:rPr lang="en-US" sz="900" dirty="0"/>
              <a:t> "</a:t>
            </a:r>
            <a:r>
              <a:rPr lang="en-US" sz="900" dirty="0" err="1"/>
              <a:t>relatedParty</a:t>
            </a:r>
            <a:r>
              <a:rPr lang="en-US" sz="900" dirty="0"/>
              <a:t>": [</a:t>
            </a:r>
          </a:p>
          <a:p>
            <a:pPr>
              <a:buNone/>
            </a:pPr>
            <a:r>
              <a:rPr lang="en-US" sz="900" dirty="0"/>
              <a:t>             {</a:t>
            </a:r>
          </a:p>
          <a:p>
            <a:pPr>
              <a:buNone/>
            </a:pPr>
            <a:r>
              <a:rPr lang="en-US" sz="900" dirty="0"/>
              <a:t>              "id": "CustomerId1",      </a:t>
            </a:r>
            <a:r>
              <a:rPr lang="en-US" sz="900" dirty="0">
                <a:solidFill>
                  <a:srgbClr val="FF0000"/>
                </a:solidFill>
              </a:rPr>
              <a:t>This is the customer id used in AAI Service Instance hierarchy </a:t>
            </a:r>
            <a:endParaRPr lang="en-US" sz="900" dirty="0"/>
          </a:p>
          <a:p>
            <a:pPr>
              <a:buNone/>
            </a:pPr>
            <a:r>
              <a:rPr lang="en-US" sz="900" dirty="0"/>
              <a:t>              "role": "</a:t>
            </a:r>
            <a:r>
              <a:rPr lang="en-US" sz="900" dirty="0" err="1"/>
              <a:t>ONAPcustomer</a:t>
            </a:r>
            <a:r>
              <a:rPr lang="en-US" sz="900" dirty="0"/>
              <a:t>", </a:t>
            </a:r>
          </a:p>
          <a:p>
            <a:pPr>
              <a:buNone/>
            </a:pPr>
            <a:r>
              <a:rPr lang="en-US" sz="900" dirty="0"/>
              <a:t>              "name": “CustomerId1", </a:t>
            </a:r>
          </a:p>
          <a:p>
            <a:pPr>
              <a:buNone/>
            </a:pPr>
            <a:r>
              <a:rPr lang="en-US" sz="900" dirty="0"/>
              <a:t>              "@</a:t>
            </a:r>
            <a:r>
              <a:rPr lang="en-US" sz="900" dirty="0" err="1"/>
              <a:t>referredType</a:t>
            </a:r>
            <a:r>
              <a:rPr lang="en-US" sz="900" dirty="0"/>
              <a:t>": "Consumer" </a:t>
            </a:r>
          </a:p>
          <a:p>
            <a:pPr>
              <a:buNone/>
            </a:pPr>
            <a:r>
              <a:rPr lang="en-US" sz="900" dirty="0"/>
              <a:t>             }],</a:t>
            </a:r>
          </a:p>
          <a:p>
            <a:pPr>
              <a:buNone/>
            </a:pPr>
            <a:r>
              <a:rPr lang="en-US" sz="900" dirty="0"/>
              <a:t> "</a:t>
            </a:r>
            <a:r>
              <a:rPr lang="en-US" sz="900" dirty="0" err="1"/>
              <a:t>orderItem</a:t>
            </a:r>
            <a:r>
              <a:rPr lang="en-US" sz="900" dirty="0"/>
              <a:t>": [</a:t>
            </a:r>
          </a:p>
          <a:p>
            <a:pPr>
              <a:buNone/>
            </a:pPr>
            <a:r>
              <a:rPr lang="en-US" sz="900" dirty="0"/>
              <a:t>              {</a:t>
            </a:r>
          </a:p>
          <a:p>
            <a:pPr>
              <a:buNone/>
            </a:pPr>
            <a:r>
              <a:rPr lang="en-US" sz="900" dirty="0"/>
              <a:t>              "id": "1",</a:t>
            </a:r>
          </a:p>
          <a:p>
            <a:pPr>
              <a:buNone/>
            </a:pPr>
            <a:r>
              <a:rPr lang="en-IE" sz="900" dirty="0"/>
              <a:t>              "</a:t>
            </a:r>
            <a:r>
              <a:rPr lang="en-IE" sz="900" dirty="0">
                <a:highlight>
                  <a:srgbClr val="00FFFF"/>
                </a:highlight>
              </a:rPr>
              <a:t>state": “INPROGRESS",   </a:t>
            </a:r>
            <a:r>
              <a:rPr lang="en-IE" sz="900" dirty="0">
                <a:solidFill>
                  <a:srgbClr val="FF0000"/>
                </a:solidFill>
              </a:rPr>
              <a:t>This is the </a:t>
            </a:r>
            <a:r>
              <a:rPr lang="en-IE" sz="900" dirty="0" err="1">
                <a:solidFill>
                  <a:srgbClr val="FF0000"/>
                </a:solidFill>
              </a:rPr>
              <a:t>OrderItem</a:t>
            </a:r>
            <a:r>
              <a:rPr lang="en-IE" sz="900" dirty="0">
                <a:solidFill>
                  <a:srgbClr val="FF0000"/>
                </a:solidFill>
              </a:rPr>
              <a:t> State ACKNOWLEDGED/INPROGRESS/….</a:t>
            </a:r>
            <a:endParaRPr lang="en-US" sz="900" dirty="0"/>
          </a:p>
          <a:p>
            <a:pPr>
              <a:buNone/>
            </a:pPr>
            <a:r>
              <a:rPr lang="en-US" sz="900" dirty="0"/>
              <a:t>              "action": "add",</a:t>
            </a:r>
          </a:p>
          <a:p>
            <a:pPr>
              <a:buNone/>
            </a:pPr>
            <a:r>
              <a:rPr lang="en-US" sz="900" dirty="0"/>
              <a:t>              "service": {</a:t>
            </a:r>
          </a:p>
          <a:p>
            <a:pPr>
              <a:buNone/>
            </a:pPr>
            <a:r>
              <a:rPr lang="en-US" sz="900" dirty="0"/>
              <a:t>                          “id” : “c96fb8ec-8552-4956-8a8d-65680aaa57cc”,  </a:t>
            </a:r>
            <a:r>
              <a:rPr lang="en-US" sz="900" dirty="0">
                <a:solidFill>
                  <a:srgbClr val="FF0000"/>
                </a:solidFill>
              </a:rPr>
              <a:t>CS service instance id in A&amp;AI</a:t>
            </a:r>
            <a:r>
              <a:rPr lang="en-US" sz="900" dirty="0"/>
              <a:t>                   </a:t>
            </a:r>
          </a:p>
          <a:p>
            <a:pPr>
              <a:buNone/>
            </a:pPr>
            <a:r>
              <a:rPr lang="en-US" sz="900" dirty="0"/>
              <a:t>                         "name": “Service_1234",</a:t>
            </a:r>
          </a:p>
          <a:p>
            <a:pPr>
              <a:buNone/>
            </a:pPr>
            <a:r>
              <a:rPr lang="en-US" sz="900" dirty="0"/>
              <a:t>                         "</a:t>
            </a:r>
            <a:r>
              <a:rPr lang="en-US" sz="900" dirty="0" err="1"/>
              <a:t>serviceState</a:t>
            </a:r>
            <a:r>
              <a:rPr lang="en-US" sz="900" dirty="0"/>
              <a:t>": "active",</a:t>
            </a:r>
          </a:p>
          <a:p>
            <a:pPr>
              <a:buNone/>
            </a:pPr>
            <a:r>
              <a:rPr lang="en-US" sz="900" dirty="0"/>
              <a:t>                         "</a:t>
            </a:r>
            <a:r>
              <a:rPr lang="en-US" sz="900" dirty="0" err="1"/>
              <a:t>serviceSpecification</a:t>
            </a:r>
            <a:r>
              <a:rPr lang="en-US" sz="900" dirty="0"/>
              <a:t>": { </a:t>
            </a:r>
          </a:p>
          <a:p>
            <a:pPr>
              <a:buNone/>
            </a:pPr>
            <a:r>
              <a:rPr lang="en-US" sz="900" dirty="0"/>
              <a:t>                                  “id” ": "1e3fddb0-9e36-46c6-862c-236d9c626400“    </a:t>
            </a:r>
            <a:r>
              <a:rPr lang="en-US" sz="900" dirty="0">
                <a:solidFill>
                  <a:srgbClr val="FF0000"/>
                </a:solidFill>
              </a:rPr>
              <a:t>The </a:t>
            </a:r>
            <a:r>
              <a:rPr lang="en-US" sz="900" dirty="0" err="1">
                <a:solidFill>
                  <a:srgbClr val="FF0000"/>
                </a:solidFill>
              </a:rPr>
              <a:t>uuid</a:t>
            </a:r>
            <a:r>
              <a:rPr lang="en-US" sz="900" dirty="0">
                <a:solidFill>
                  <a:srgbClr val="FF0000"/>
                </a:solidFill>
              </a:rPr>
              <a:t> from SDC of the  CST</a:t>
            </a:r>
            <a:r>
              <a:rPr lang="en-US" sz="900" dirty="0"/>
              <a:t> </a:t>
            </a:r>
          </a:p>
          <a:p>
            <a:pPr>
              <a:buNone/>
            </a:pPr>
            <a:r>
              <a:rPr lang="en-US" sz="900" dirty="0"/>
              <a:t>                            },</a:t>
            </a:r>
          </a:p>
          <a:p>
            <a:pPr>
              <a:buNone/>
            </a:pPr>
            <a:r>
              <a:rPr lang="en-US" sz="900" dirty="0"/>
              <a:t>                            "</a:t>
            </a:r>
            <a:r>
              <a:rPr lang="en-US" sz="900" dirty="0" err="1"/>
              <a:t>serviceCharacteristic</a:t>
            </a:r>
            <a:r>
              <a:rPr lang="en-US" sz="900" dirty="0"/>
              <a:t>": [        </a:t>
            </a:r>
            <a:r>
              <a:rPr lang="en-US" sz="900" dirty="0">
                <a:solidFill>
                  <a:srgbClr val="FF0000"/>
                </a:solidFill>
              </a:rPr>
              <a:t>These are the Inputs for CST SDC Topology</a:t>
            </a:r>
            <a:endParaRPr lang="en-US" sz="900" dirty="0"/>
          </a:p>
          <a:p>
            <a:pPr>
              <a:buNone/>
            </a:pPr>
            <a:r>
              <a:rPr lang="en-US" sz="900" dirty="0"/>
              <a:t>                             { </a:t>
            </a:r>
          </a:p>
          <a:p>
            <a:pPr>
              <a:buNone/>
            </a:pPr>
            <a:r>
              <a:rPr lang="en-US" sz="900" dirty="0"/>
              <a:t>                                 "name": “</a:t>
            </a:r>
            <a:r>
              <a:rPr lang="en-US" sz="900" dirty="0" err="1"/>
              <a:t>slaLevel</a:t>
            </a:r>
            <a:r>
              <a:rPr lang="en-US" sz="900" dirty="0"/>
              <a:t>", </a:t>
            </a:r>
          </a:p>
          <a:p>
            <a:pPr>
              <a:buNone/>
            </a:pPr>
            <a:r>
              <a:rPr lang="en-US" sz="900" dirty="0"/>
              <a:t>                                 "value": { </a:t>
            </a:r>
          </a:p>
          <a:p>
            <a:pPr>
              <a:buNone/>
            </a:pPr>
            <a:r>
              <a:rPr lang="en-US" sz="900" dirty="0"/>
              <a:t>                                         "</a:t>
            </a:r>
            <a:r>
              <a:rPr lang="en-US" sz="900" dirty="0" err="1"/>
              <a:t>serviceCharacteristicValue</a:t>
            </a:r>
            <a:r>
              <a:rPr lang="en-US" sz="900" dirty="0"/>
              <a:t>": “Gold" </a:t>
            </a:r>
          </a:p>
          <a:p>
            <a:pPr>
              <a:buNone/>
            </a:pPr>
            <a:r>
              <a:rPr lang="en-US" sz="900" dirty="0"/>
              <a:t>                                  } </a:t>
            </a:r>
          </a:p>
          <a:p>
            <a:pPr>
              <a:buNone/>
            </a:pPr>
            <a:r>
              <a:rPr lang="en-US" sz="900" dirty="0"/>
              <a:t>                             }, </a:t>
            </a:r>
          </a:p>
          <a:p>
            <a:pPr>
              <a:buNone/>
            </a:pPr>
            <a:r>
              <a:rPr lang="en-US" sz="900" dirty="0"/>
              <a:t>                             { </a:t>
            </a:r>
          </a:p>
          <a:p>
            <a:pPr>
              <a:buNone/>
            </a:pPr>
            <a:r>
              <a:rPr lang="en-US" sz="900" dirty="0"/>
              <a:t>                               "name": “</a:t>
            </a:r>
            <a:r>
              <a:rPr lang="en-US" sz="900" dirty="0" err="1"/>
              <a:t>ueMobilityLevel</a:t>
            </a:r>
            <a:r>
              <a:rPr lang="en-US" sz="900" dirty="0"/>
              <a:t>", </a:t>
            </a:r>
          </a:p>
          <a:p>
            <a:pPr>
              <a:buNone/>
            </a:pPr>
            <a:r>
              <a:rPr lang="en-US" sz="900" dirty="0"/>
              <a:t>                               "value": { </a:t>
            </a:r>
          </a:p>
          <a:p>
            <a:pPr>
              <a:buNone/>
            </a:pPr>
            <a:r>
              <a:rPr lang="en-US" sz="900" dirty="0"/>
              <a:t>                                       "</a:t>
            </a:r>
            <a:r>
              <a:rPr lang="en-US" sz="900" dirty="0" err="1"/>
              <a:t>serviceCharacteristicValue</a:t>
            </a:r>
            <a:r>
              <a:rPr lang="en-US" sz="900" dirty="0"/>
              <a:t>": “A" </a:t>
            </a:r>
          </a:p>
          <a:p>
            <a:pPr>
              <a:buNone/>
            </a:pPr>
            <a:r>
              <a:rPr lang="en-US" sz="900" dirty="0"/>
              <a:t>                                 } </a:t>
            </a:r>
          </a:p>
          <a:p>
            <a:pPr>
              <a:buNone/>
            </a:pPr>
            <a:r>
              <a:rPr lang="en-US" sz="900" dirty="0"/>
              <a:t>                             }   ….. </a:t>
            </a:r>
            <a:r>
              <a:rPr lang="en-US" sz="900" dirty="0">
                <a:solidFill>
                  <a:srgbClr val="FF0000"/>
                </a:solidFill>
              </a:rPr>
              <a:t>Other inputs…</a:t>
            </a:r>
            <a:endParaRPr lang="en-US" sz="900" dirty="0"/>
          </a:p>
          <a:p>
            <a:pPr>
              <a:buNone/>
            </a:pPr>
            <a:r>
              <a:rPr lang="en-US" sz="900" dirty="0"/>
              <a:t>}</a:t>
            </a:r>
          </a:p>
          <a:p>
            <a:pPr>
              <a:buNone/>
            </a:pPr>
            <a:r>
              <a:rPr lang="en-US" sz="900" dirty="0"/>
              <a:t>             }</a:t>
            </a:r>
          </a:p>
          <a:p>
            <a:pPr>
              <a:buNone/>
            </a:pPr>
            <a:r>
              <a:rPr lang="en-US" sz="900" dirty="0"/>
              <a:t>             ]</a:t>
            </a:r>
          </a:p>
          <a:p>
            <a:pPr>
              <a:buNone/>
            </a:pPr>
            <a:r>
              <a:rPr lang="en-US" sz="900" dirty="0"/>
              <a:t>}</a:t>
            </a:r>
          </a:p>
        </p:txBody>
      </p:sp>
      <p:sp>
        <p:nvSpPr>
          <p:cNvPr id="2" name="Title 1"/>
          <p:cNvSpPr>
            <a:spLocks noGrp="1"/>
          </p:cNvSpPr>
          <p:nvPr>
            <p:ph type="title"/>
          </p:nvPr>
        </p:nvSpPr>
        <p:spPr>
          <a:xfrm>
            <a:off x="315042" y="197831"/>
            <a:ext cx="11780879" cy="538770"/>
          </a:xfrm>
        </p:spPr>
        <p:txBody>
          <a:bodyPr>
            <a:normAutofit fontScale="90000"/>
          </a:bodyPr>
          <a:lstStyle/>
          <a:p>
            <a:r>
              <a:rPr lang="en-IE" dirty="0"/>
              <a:t>Service Order Tracking – UUI (CSMF Portal) -&gt; </a:t>
            </a:r>
            <a:r>
              <a:rPr lang="en-IE" dirty="0" err="1"/>
              <a:t>ExtAPI</a:t>
            </a:r>
            <a:r>
              <a:rPr lang="en-IE" dirty="0"/>
              <a:t> </a:t>
            </a:r>
            <a:endParaRPr lang="en-US" dirty="0"/>
          </a:p>
        </p:txBody>
      </p:sp>
      <p:sp>
        <p:nvSpPr>
          <p:cNvPr id="3" name="Content Placeholder 2"/>
          <p:cNvSpPr>
            <a:spLocks noGrp="1"/>
          </p:cNvSpPr>
          <p:nvPr>
            <p:ph idx="1"/>
          </p:nvPr>
        </p:nvSpPr>
        <p:spPr>
          <a:xfrm>
            <a:off x="315042" y="1177290"/>
            <a:ext cx="5658374" cy="5143939"/>
          </a:xfrm>
        </p:spPr>
        <p:txBody>
          <a:bodyPr>
            <a:normAutofit lnSpcReduction="10000"/>
          </a:bodyPr>
          <a:lstStyle/>
          <a:p>
            <a:r>
              <a:rPr lang="en-IE" sz="1800" dirty="0"/>
              <a:t>The CSMF Portal should receive the Service Order Id which can be used for tracking the order in the service Order POST response e.g. </a:t>
            </a:r>
            <a:r>
              <a:rPr lang="en-US" sz="1800" dirty="0"/>
              <a:t>"id": "5af2e0914bf3d66721c09c3f"</a:t>
            </a:r>
            <a:endParaRPr lang="en-IE" sz="1800" dirty="0"/>
          </a:p>
          <a:p>
            <a:r>
              <a:rPr lang="en-IE" sz="1800" dirty="0"/>
              <a:t>The CSMF Portal can then poll the REST API</a:t>
            </a:r>
          </a:p>
          <a:p>
            <a:pPr marL="0" indent="0">
              <a:buNone/>
            </a:pPr>
            <a:r>
              <a:rPr lang="en-IE" sz="1800" dirty="0"/>
              <a:t>GET /{</a:t>
            </a:r>
            <a:r>
              <a:rPr lang="en-IE" sz="1800" dirty="0" err="1"/>
              <a:t>api_url</a:t>
            </a:r>
            <a:r>
              <a:rPr lang="en-IE" sz="1800" dirty="0"/>
              <a:t>}/</a:t>
            </a:r>
            <a:r>
              <a:rPr lang="en-IE" sz="1800" dirty="0" err="1"/>
              <a:t>nbi</a:t>
            </a:r>
            <a:r>
              <a:rPr lang="en-IE" sz="1800" dirty="0"/>
              <a:t>/</a:t>
            </a:r>
            <a:r>
              <a:rPr lang="en-IE" sz="1800" dirty="0" err="1"/>
              <a:t>api</a:t>
            </a:r>
            <a:r>
              <a:rPr lang="en-IE" sz="1800" dirty="0"/>
              <a:t>/v4/</a:t>
            </a:r>
            <a:r>
              <a:rPr lang="en-IE" sz="1800" dirty="0" err="1"/>
              <a:t>serviceOrder</a:t>
            </a:r>
            <a:r>
              <a:rPr lang="en-IE" sz="1800" dirty="0"/>
              <a:t>/{</a:t>
            </a:r>
            <a:r>
              <a:rPr lang="en-IE" sz="1800" dirty="0" err="1"/>
              <a:t>orderId</a:t>
            </a:r>
            <a:r>
              <a:rPr lang="en-IE" sz="1800" dirty="0"/>
              <a:t>} To retrieve order state which indicates the Order Item Progress. </a:t>
            </a:r>
          </a:p>
          <a:p>
            <a:r>
              <a:rPr lang="en-IE" sz="1800" dirty="0"/>
              <a:t>The state of the </a:t>
            </a:r>
            <a:r>
              <a:rPr lang="en-IE" sz="1800" dirty="0" err="1"/>
              <a:t>Servive</a:t>
            </a:r>
            <a:r>
              <a:rPr lang="en-IE" sz="1800" dirty="0"/>
              <a:t> Order/</a:t>
            </a:r>
            <a:r>
              <a:rPr lang="en-IE" sz="1800" dirty="0" err="1"/>
              <a:t>OrderItem</a:t>
            </a:r>
            <a:r>
              <a:rPr lang="en-IE" sz="1800" dirty="0"/>
              <a:t> for the CS will have one should be one of</a:t>
            </a:r>
          </a:p>
          <a:p>
            <a:pPr marL="457200" lvl="1" indent="0">
              <a:buNone/>
            </a:pPr>
            <a:r>
              <a:rPr lang="en-IE" sz="1400" dirty="0"/>
              <a:t>ACKNOWLEDGED, REJECTED, INPROGRESS, COMPLETED or FAILED</a:t>
            </a:r>
          </a:p>
          <a:p>
            <a:pPr lvl="1"/>
            <a:r>
              <a:rPr lang="en-US" sz="1260" dirty="0"/>
              <a:t>ACKNOWLEDGED - NBI has received the request but SO BPMN has not yet started</a:t>
            </a:r>
          </a:p>
          <a:p>
            <a:pPr lvl="1"/>
            <a:r>
              <a:rPr lang="en-US" sz="1260" dirty="0"/>
              <a:t>REJECTED - NBI has rejected the Order, reasons given in order message, for example the order specifies a </a:t>
            </a:r>
            <a:r>
              <a:rPr lang="en-US" sz="1260" dirty="0" err="1"/>
              <a:t>ServiceSpecification</a:t>
            </a:r>
            <a:r>
              <a:rPr lang="en-US" sz="1260" dirty="0"/>
              <a:t> id that does not exist in SDC.</a:t>
            </a:r>
          </a:p>
          <a:p>
            <a:pPr lvl="1"/>
            <a:r>
              <a:rPr lang="en-US" sz="1260" dirty="0"/>
              <a:t> INPROGRESS - NBI has sent the request to SO and SO is processing it</a:t>
            </a:r>
          </a:p>
          <a:p>
            <a:pPr lvl="1"/>
            <a:r>
              <a:rPr lang="en-US" sz="1260" dirty="0"/>
              <a:t> COMPLETED - SO has finished and indicated it has “finished” Success</a:t>
            </a:r>
          </a:p>
          <a:p>
            <a:pPr lvl="1"/>
            <a:r>
              <a:rPr lang="en-US" sz="1260" dirty="0"/>
              <a:t> FAILED - SO has finished and indicated “error” failure</a:t>
            </a:r>
          </a:p>
        </p:txBody>
      </p:sp>
    </p:spTree>
    <p:extLst>
      <p:ext uri="{BB962C8B-B14F-4D97-AF65-F5344CB8AC3E}">
        <p14:creationId xmlns:p14="http://schemas.microsoft.com/office/powerpoint/2010/main" val="1882989449"/>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59"/>
          <p:cNvSpPr/>
          <p:nvPr/>
        </p:nvSpPr>
        <p:spPr>
          <a:xfrm>
            <a:off x="8598" y="1581700"/>
            <a:ext cx="5391643" cy="2980090"/>
          </a:xfrm>
          <a:prstGeom prst="roundRect">
            <a:avLst/>
          </a:prstGeom>
          <a:solidFill>
            <a:srgbClr val="FF0000">
              <a:alpha val="1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sz="1799" b="0" dirty="0">
              <a:solidFill>
                <a:prstClr val="white"/>
              </a:solidFill>
            </a:endParaRPr>
          </a:p>
        </p:txBody>
      </p:sp>
      <p:sp>
        <p:nvSpPr>
          <p:cNvPr id="91" name="Rounded Rectangle 90"/>
          <p:cNvSpPr/>
          <p:nvPr/>
        </p:nvSpPr>
        <p:spPr>
          <a:xfrm>
            <a:off x="119706" y="4622025"/>
            <a:ext cx="10499705" cy="1877514"/>
          </a:xfrm>
          <a:prstGeom prst="roundRect">
            <a:avLst/>
          </a:prstGeom>
          <a:solidFill>
            <a:srgbClr val="FFFF00">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sz="1799" b="0" dirty="0">
              <a:solidFill>
                <a:prstClr val="white"/>
              </a:solidFill>
            </a:endParaRPr>
          </a:p>
        </p:txBody>
      </p:sp>
      <p:sp>
        <p:nvSpPr>
          <p:cNvPr id="2" name="Subtitle 1">
            <a:extLst>
              <a:ext uri="{FF2B5EF4-FFF2-40B4-BE49-F238E27FC236}">
                <a16:creationId xmlns:a16="http://schemas.microsoft.com/office/drawing/2014/main" id="{AEA51122-3ABF-4B4A-8545-1D4233213647}"/>
              </a:ext>
            </a:extLst>
          </p:cNvPr>
          <p:cNvSpPr>
            <a:spLocks noGrp="1"/>
          </p:cNvSpPr>
          <p:nvPr>
            <p:ph type="subTitle" idx="1"/>
          </p:nvPr>
        </p:nvSpPr>
        <p:spPr>
          <a:xfrm>
            <a:off x="730478" y="123775"/>
            <a:ext cx="10736446" cy="993012"/>
          </a:xfrm>
        </p:spPr>
        <p:txBody>
          <a:bodyPr/>
          <a:lstStyle/>
          <a:p>
            <a:r>
              <a:rPr lang="en-IE" dirty="0">
                <a:solidFill>
                  <a:schemeClr val="bg1"/>
                </a:solidFill>
              </a:rPr>
              <a:t>Service Inventory State Event Tracking Sequence Diagram</a:t>
            </a:r>
            <a:endParaRPr lang="en-US" dirty="0">
              <a:solidFill>
                <a:schemeClr val="bg1"/>
              </a:solidFill>
            </a:endParaRPr>
          </a:p>
        </p:txBody>
      </p:sp>
      <p:sp>
        <p:nvSpPr>
          <p:cNvPr id="11" name="Rectangle 10"/>
          <p:cNvSpPr/>
          <p:nvPr/>
        </p:nvSpPr>
        <p:spPr>
          <a:xfrm>
            <a:off x="4301447" y="999023"/>
            <a:ext cx="6993845" cy="564994"/>
          </a:xfrm>
          <a:prstGeom prst="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sz="1799" b="0" dirty="0">
              <a:solidFill>
                <a:prstClr val="white"/>
              </a:solidFill>
            </a:endParaRPr>
          </a:p>
        </p:txBody>
      </p:sp>
      <p:sp>
        <p:nvSpPr>
          <p:cNvPr id="12" name="Rectangle 11"/>
          <p:cNvSpPr/>
          <p:nvPr/>
        </p:nvSpPr>
        <p:spPr>
          <a:xfrm>
            <a:off x="444078" y="999023"/>
            <a:ext cx="2184796" cy="564994"/>
          </a:xfrm>
          <a:prstGeom prst="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sz="1799" b="0" dirty="0">
              <a:solidFill>
                <a:prstClr val="white"/>
              </a:solidFill>
            </a:endParaRPr>
          </a:p>
        </p:txBody>
      </p:sp>
      <p:sp>
        <p:nvSpPr>
          <p:cNvPr id="13" name="TextBox 12"/>
          <p:cNvSpPr txBox="1"/>
          <p:nvPr/>
        </p:nvSpPr>
        <p:spPr>
          <a:xfrm>
            <a:off x="7714071" y="1174284"/>
            <a:ext cx="711107" cy="276891"/>
          </a:xfrm>
          <a:prstGeom prst="rect">
            <a:avLst/>
          </a:prstGeom>
          <a:solidFill>
            <a:srgbClr val="FFFF99"/>
          </a:solidFill>
          <a:ln>
            <a:solidFill>
              <a:schemeClr val="tx1"/>
            </a:solidFill>
          </a:ln>
        </p:spPr>
        <p:txBody>
          <a:bodyPr wrap="square" rtlCol="0">
            <a:spAutoFit/>
          </a:bodyPr>
          <a:lstStyle/>
          <a:p>
            <a:pPr algn="ctr" fontAlgn="auto">
              <a:spcBef>
                <a:spcPts val="0"/>
              </a:spcBef>
              <a:spcAft>
                <a:spcPts val="0"/>
              </a:spcAft>
              <a:buClrTx/>
              <a:buNone/>
            </a:pPr>
            <a:r>
              <a:rPr lang="en-IE" sz="1200" b="0" dirty="0">
                <a:solidFill>
                  <a:prstClr val="black"/>
                </a:solidFill>
                <a:latin typeface="Calibri" panose="020F0502020204030204"/>
                <a:ea typeface="+mn-ea"/>
              </a:rPr>
              <a:t>SO </a:t>
            </a:r>
            <a:endParaRPr lang="en-US" sz="1200" b="0" dirty="0">
              <a:solidFill>
                <a:prstClr val="black"/>
              </a:solidFill>
              <a:latin typeface="Calibri" panose="020F0502020204030204"/>
              <a:ea typeface="+mn-ea"/>
            </a:endParaRPr>
          </a:p>
        </p:txBody>
      </p:sp>
      <p:cxnSp>
        <p:nvCxnSpPr>
          <p:cNvPr id="18" name="Straight Connector 17"/>
          <p:cNvCxnSpPr/>
          <p:nvPr/>
        </p:nvCxnSpPr>
        <p:spPr>
          <a:xfrm>
            <a:off x="1663120" y="1493393"/>
            <a:ext cx="0" cy="310746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5417498" y="1456781"/>
            <a:ext cx="12660" cy="501317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663120" y="1493392"/>
            <a:ext cx="0" cy="49099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8111627" y="1456781"/>
            <a:ext cx="0" cy="501317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10619410" y="1462387"/>
            <a:ext cx="0" cy="4940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10213064" y="1179890"/>
            <a:ext cx="711107" cy="276891"/>
          </a:xfrm>
          <a:prstGeom prst="rect">
            <a:avLst/>
          </a:prstGeom>
          <a:solidFill>
            <a:srgbClr val="FFFF99"/>
          </a:solidFill>
          <a:ln>
            <a:solidFill>
              <a:schemeClr val="tx1"/>
            </a:solidFill>
          </a:ln>
        </p:spPr>
        <p:txBody>
          <a:bodyPr wrap="square" rtlCol="0">
            <a:spAutoFit/>
          </a:bodyPr>
          <a:lstStyle/>
          <a:p>
            <a:pPr algn="ctr" fontAlgn="auto">
              <a:spcBef>
                <a:spcPts val="0"/>
              </a:spcBef>
              <a:spcAft>
                <a:spcPts val="0"/>
              </a:spcAft>
              <a:buClrTx/>
              <a:buNone/>
            </a:pPr>
            <a:r>
              <a:rPr lang="en-IE" sz="1200" b="0" dirty="0">
                <a:solidFill>
                  <a:prstClr val="black"/>
                </a:solidFill>
                <a:latin typeface="Calibri" panose="020F0502020204030204"/>
                <a:ea typeface="+mn-ea"/>
              </a:rPr>
              <a:t>A&amp;AI</a:t>
            </a:r>
            <a:endParaRPr lang="en-US" sz="1200" b="0" dirty="0">
              <a:solidFill>
                <a:prstClr val="black"/>
              </a:solidFill>
              <a:latin typeface="Calibri" panose="020F0502020204030204"/>
              <a:ea typeface="+mn-ea"/>
            </a:endParaRPr>
          </a:p>
        </p:txBody>
      </p:sp>
      <p:sp>
        <p:nvSpPr>
          <p:cNvPr id="70" name="TextBox 69"/>
          <p:cNvSpPr txBox="1"/>
          <p:nvPr/>
        </p:nvSpPr>
        <p:spPr>
          <a:xfrm>
            <a:off x="4515878" y="1210896"/>
            <a:ext cx="1930149" cy="276891"/>
          </a:xfrm>
          <a:prstGeom prst="rect">
            <a:avLst/>
          </a:prstGeom>
          <a:solidFill>
            <a:srgbClr val="FFFF99"/>
          </a:solidFill>
          <a:ln>
            <a:solidFill>
              <a:schemeClr val="tx1"/>
            </a:solidFill>
          </a:ln>
        </p:spPr>
        <p:txBody>
          <a:bodyPr wrap="square" rtlCol="0">
            <a:spAutoFit/>
          </a:bodyPr>
          <a:lstStyle/>
          <a:p>
            <a:pPr algn="ctr" fontAlgn="auto">
              <a:spcBef>
                <a:spcPts val="0"/>
              </a:spcBef>
              <a:spcAft>
                <a:spcPts val="0"/>
              </a:spcAft>
              <a:buClrTx/>
              <a:buNone/>
            </a:pPr>
            <a:r>
              <a:rPr lang="en-IE" sz="1200" b="0" dirty="0">
                <a:solidFill>
                  <a:prstClr val="black"/>
                </a:solidFill>
                <a:latin typeface="Calibri" panose="020F0502020204030204"/>
                <a:ea typeface="+mn-ea"/>
              </a:rPr>
              <a:t>External API</a:t>
            </a:r>
            <a:endParaRPr lang="en-US" sz="1200" b="0" dirty="0">
              <a:solidFill>
                <a:prstClr val="black"/>
              </a:solidFill>
              <a:latin typeface="Calibri" panose="020F0502020204030204"/>
              <a:ea typeface="+mn-ea"/>
            </a:endParaRPr>
          </a:p>
        </p:txBody>
      </p:sp>
      <p:sp>
        <p:nvSpPr>
          <p:cNvPr id="71" name="TextBox 70"/>
          <p:cNvSpPr txBox="1"/>
          <p:nvPr/>
        </p:nvSpPr>
        <p:spPr>
          <a:xfrm>
            <a:off x="647254" y="1247508"/>
            <a:ext cx="1930149" cy="276891"/>
          </a:xfrm>
          <a:prstGeom prst="rect">
            <a:avLst/>
          </a:prstGeom>
          <a:solidFill>
            <a:srgbClr val="FFFF99"/>
          </a:solidFill>
          <a:ln>
            <a:solidFill>
              <a:schemeClr val="tx1"/>
            </a:solidFill>
          </a:ln>
        </p:spPr>
        <p:txBody>
          <a:bodyPr wrap="square" rtlCol="0">
            <a:spAutoFit/>
          </a:bodyPr>
          <a:lstStyle/>
          <a:p>
            <a:pPr algn="ctr" fontAlgn="auto">
              <a:spcBef>
                <a:spcPts val="0"/>
              </a:spcBef>
              <a:spcAft>
                <a:spcPts val="0"/>
              </a:spcAft>
              <a:buClrTx/>
              <a:buNone/>
            </a:pPr>
            <a:r>
              <a:rPr lang="en-IE" sz="1200" b="0" dirty="0">
                <a:solidFill>
                  <a:prstClr val="black"/>
                </a:solidFill>
                <a:latin typeface="Calibri" panose="020F0502020204030204"/>
                <a:ea typeface="+mn-ea"/>
              </a:rPr>
              <a:t>BSS/OSS</a:t>
            </a:r>
            <a:endParaRPr lang="en-US" sz="1200" b="0" dirty="0">
              <a:solidFill>
                <a:prstClr val="black"/>
              </a:solidFill>
              <a:latin typeface="Calibri" panose="020F0502020204030204"/>
              <a:ea typeface="+mn-ea"/>
            </a:endParaRPr>
          </a:p>
        </p:txBody>
      </p:sp>
      <p:sp>
        <p:nvSpPr>
          <p:cNvPr id="72" name="TextBox 71"/>
          <p:cNvSpPr txBox="1"/>
          <p:nvPr/>
        </p:nvSpPr>
        <p:spPr>
          <a:xfrm>
            <a:off x="6938695" y="934996"/>
            <a:ext cx="2438083" cy="369188"/>
          </a:xfrm>
          <a:prstGeom prst="rect">
            <a:avLst/>
          </a:prstGeom>
          <a:noFill/>
        </p:spPr>
        <p:txBody>
          <a:bodyPr wrap="square" rtlCol="0">
            <a:spAutoFit/>
          </a:bodyPr>
          <a:lstStyle/>
          <a:p>
            <a:pPr fontAlgn="auto">
              <a:spcBef>
                <a:spcPts val="0"/>
              </a:spcBef>
              <a:spcAft>
                <a:spcPts val="0"/>
              </a:spcAft>
              <a:buClrTx/>
              <a:buNone/>
            </a:pPr>
            <a:r>
              <a:rPr lang="en-IE" sz="1799" b="0" dirty="0">
                <a:solidFill>
                  <a:prstClr val="black"/>
                </a:solidFill>
                <a:latin typeface="Calibri" panose="020F0502020204030204"/>
                <a:ea typeface="+mn-ea"/>
              </a:rPr>
              <a:t>ONAP</a:t>
            </a:r>
            <a:endParaRPr lang="en-US" sz="1799" b="0" dirty="0">
              <a:solidFill>
                <a:prstClr val="black"/>
              </a:solidFill>
              <a:latin typeface="Calibri" panose="020F0502020204030204"/>
              <a:ea typeface="+mn-ea"/>
            </a:endParaRPr>
          </a:p>
        </p:txBody>
      </p:sp>
      <p:cxnSp>
        <p:nvCxnSpPr>
          <p:cNvPr id="46" name="Straight Connector 45"/>
          <p:cNvCxnSpPr/>
          <p:nvPr/>
        </p:nvCxnSpPr>
        <p:spPr>
          <a:xfrm>
            <a:off x="9310810" y="1439631"/>
            <a:ext cx="0" cy="50303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8992353" y="1174284"/>
            <a:ext cx="711107" cy="276891"/>
          </a:xfrm>
          <a:prstGeom prst="rect">
            <a:avLst/>
          </a:prstGeom>
          <a:solidFill>
            <a:srgbClr val="FFFF99"/>
          </a:solidFill>
          <a:ln>
            <a:solidFill>
              <a:schemeClr val="tx1"/>
            </a:solidFill>
          </a:ln>
        </p:spPr>
        <p:txBody>
          <a:bodyPr wrap="square" rtlCol="0">
            <a:spAutoFit/>
          </a:bodyPr>
          <a:lstStyle/>
          <a:p>
            <a:pPr algn="ctr" fontAlgn="auto">
              <a:spcBef>
                <a:spcPts val="0"/>
              </a:spcBef>
              <a:spcAft>
                <a:spcPts val="0"/>
              </a:spcAft>
              <a:buClrTx/>
              <a:buNone/>
            </a:pPr>
            <a:r>
              <a:rPr lang="en-IE" sz="1200" b="0" dirty="0" err="1">
                <a:solidFill>
                  <a:prstClr val="black"/>
                </a:solidFill>
                <a:latin typeface="Calibri" panose="020F0502020204030204"/>
                <a:ea typeface="+mn-ea"/>
              </a:rPr>
              <a:t>DMaaP</a:t>
            </a:r>
            <a:endParaRPr lang="en-US" sz="1200" b="0" dirty="0">
              <a:solidFill>
                <a:prstClr val="black"/>
              </a:solidFill>
              <a:latin typeface="Calibri" panose="020F0502020204030204"/>
              <a:ea typeface="+mn-ea"/>
            </a:endParaRPr>
          </a:p>
        </p:txBody>
      </p:sp>
      <p:cxnSp>
        <p:nvCxnSpPr>
          <p:cNvPr id="39" name="Straight Arrow Connector 38"/>
          <p:cNvCxnSpPr/>
          <p:nvPr/>
        </p:nvCxnSpPr>
        <p:spPr>
          <a:xfrm flipH="1">
            <a:off x="1675781" y="2356218"/>
            <a:ext cx="375437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1906698" y="1921485"/>
            <a:ext cx="4035284" cy="553998"/>
          </a:xfrm>
          <a:prstGeom prst="rect">
            <a:avLst/>
          </a:prstGeom>
          <a:noFill/>
        </p:spPr>
        <p:txBody>
          <a:bodyPr wrap="square" rtlCol="0">
            <a:spAutoFit/>
          </a:bodyPr>
          <a:lstStyle/>
          <a:p>
            <a:pPr fontAlgn="auto">
              <a:spcBef>
                <a:spcPts val="0"/>
              </a:spcBef>
              <a:spcAft>
                <a:spcPts val="0"/>
              </a:spcAft>
              <a:buClrTx/>
              <a:buNone/>
            </a:pPr>
            <a:r>
              <a:rPr lang="en-US" sz="1000" b="0" dirty="0">
                <a:solidFill>
                  <a:prstClr val="black"/>
                </a:solidFill>
                <a:latin typeface="Calibri" panose="020F0502020204030204"/>
                <a:ea typeface="+mn-ea"/>
              </a:rPr>
              <a:t>{"callback": “http://csmfportalhost:port/serviceStateListener/listener/v1/",</a:t>
            </a:r>
          </a:p>
          <a:p>
            <a:pPr fontAlgn="auto">
              <a:spcBef>
                <a:spcPts val="0"/>
              </a:spcBef>
              <a:spcAft>
                <a:spcPts val="0"/>
              </a:spcAft>
              <a:buClrTx/>
              <a:buNone/>
            </a:pPr>
            <a:r>
              <a:rPr lang="en-US" sz="1000" b="0" dirty="0">
                <a:solidFill>
                  <a:prstClr val="black"/>
                </a:solidFill>
                <a:latin typeface="Calibri" panose="020F0502020204030204"/>
                <a:ea typeface="+mn-ea"/>
              </a:rPr>
              <a:t>“query”:”</a:t>
            </a:r>
            <a:r>
              <a:rPr lang="en-US" sz="1000" b="0" dirty="0" err="1">
                <a:solidFill>
                  <a:prstClr val="black"/>
                </a:solidFill>
                <a:latin typeface="Calibri" panose="020F0502020204030204"/>
                <a:ea typeface="+mn-ea"/>
              </a:rPr>
              <a:t>eventType</a:t>
            </a:r>
            <a:r>
              <a:rPr lang="en-US" sz="1000" b="0" dirty="0">
                <a:solidFill>
                  <a:prstClr val="black"/>
                </a:solidFill>
                <a:latin typeface="Calibri" panose="020F0502020204030204"/>
                <a:ea typeface="+mn-ea"/>
              </a:rPr>
              <a:t>=</a:t>
            </a:r>
            <a:r>
              <a:rPr lang="en-US" sz="1000" b="0" dirty="0" err="1">
                <a:solidFill>
                  <a:prstClr val="black"/>
                </a:solidFill>
                <a:latin typeface="Calibri" panose="020F0502020204030204"/>
                <a:ea typeface="+mn-ea"/>
              </a:rPr>
              <a:t>ServiceAttributeValueChangeNotification</a:t>
            </a:r>
            <a:r>
              <a:rPr lang="en-US" sz="1000" b="0" dirty="0">
                <a:solidFill>
                  <a:prstClr val="black"/>
                </a:solidFill>
                <a:latin typeface="Calibri" panose="020F0502020204030204"/>
                <a:ea typeface="+mn-ea"/>
              </a:rPr>
              <a:t>”}</a:t>
            </a:r>
          </a:p>
        </p:txBody>
      </p:sp>
      <p:cxnSp>
        <p:nvCxnSpPr>
          <p:cNvPr id="41" name="Straight Arrow Connector 40"/>
          <p:cNvCxnSpPr/>
          <p:nvPr/>
        </p:nvCxnSpPr>
        <p:spPr>
          <a:xfrm flipH="1">
            <a:off x="1663799" y="1947856"/>
            <a:ext cx="3758032" cy="0"/>
          </a:xfrm>
          <a:prstGeom prst="straightConnector1">
            <a:avLst/>
          </a:prstGeom>
          <a:ln>
            <a:headEnd type="arrow"/>
            <a:tailEnd type="none"/>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2505713" y="1718196"/>
            <a:ext cx="1523802" cy="246125"/>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POST </a:t>
            </a:r>
            <a:r>
              <a:rPr lang="en-IE" sz="1000" dirty="0" err="1">
                <a:solidFill>
                  <a:prstClr val="black"/>
                </a:solidFill>
                <a:latin typeface="Calibri" panose="020F0502020204030204"/>
                <a:ea typeface="+mn-ea"/>
              </a:rPr>
              <a:t>nbi</a:t>
            </a:r>
            <a:r>
              <a:rPr lang="en-IE" sz="1000" dirty="0">
                <a:solidFill>
                  <a:prstClr val="black"/>
                </a:solidFill>
                <a:latin typeface="Calibri" panose="020F0502020204030204"/>
                <a:ea typeface="+mn-ea"/>
              </a:rPr>
              <a:t>/</a:t>
            </a:r>
            <a:r>
              <a:rPr lang="en-IE" sz="1000" dirty="0" err="1">
                <a:solidFill>
                  <a:prstClr val="black"/>
                </a:solidFill>
                <a:latin typeface="Calibri" panose="020F0502020204030204"/>
                <a:ea typeface="+mn-ea"/>
              </a:rPr>
              <a:t>api</a:t>
            </a:r>
            <a:r>
              <a:rPr lang="en-IE" sz="1000" dirty="0">
                <a:solidFill>
                  <a:prstClr val="black"/>
                </a:solidFill>
                <a:latin typeface="Calibri" panose="020F0502020204030204"/>
                <a:ea typeface="+mn-ea"/>
              </a:rPr>
              <a:t>/v4/hub</a:t>
            </a:r>
            <a:endParaRPr lang="en-US" sz="1000" dirty="0">
              <a:solidFill>
                <a:prstClr val="black"/>
              </a:solidFill>
              <a:latin typeface="Calibri" panose="020F0502020204030204"/>
              <a:ea typeface="+mn-ea"/>
            </a:endParaRPr>
          </a:p>
        </p:txBody>
      </p:sp>
      <p:sp>
        <p:nvSpPr>
          <p:cNvPr id="43" name="Rounded Rectangle 42"/>
          <p:cNvSpPr/>
          <p:nvPr/>
        </p:nvSpPr>
        <p:spPr>
          <a:xfrm>
            <a:off x="5388500" y="1465363"/>
            <a:ext cx="6776090" cy="3137473"/>
          </a:xfrm>
          <a:prstGeom prst="roundRect">
            <a:avLst/>
          </a:prstGeom>
          <a:solidFill>
            <a:srgbClr val="00B0F0">
              <a:alpha val="1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sz="1799" b="0" dirty="0">
              <a:solidFill>
                <a:prstClr val="white"/>
              </a:solidFill>
            </a:endParaRPr>
          </a:p>
        </p:txBody>
      </p:sp>
      <p:cxnSp>
        <p:nvCxnSpPr>
          <p:cNvPr id="48" name="Straight Arrow Connector 47"/>
          <p:cNvCxnSpPr/>
          <p:nvPr/>
        </p:nvCxnSpPr>
        <p:spPr>
          <a:xfrm flipH="1">
            <a:off x="5417499" y="2760992"/>
            <a:ext cx="389331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1898371" y="2361458"/>
            <a:ext cx="3908216" cy="707886"/>
          </a:xfrm>
          <a:prstGeom prst="rect">
            <a:avLst/>
          </a:prstGeom>
          <a:noFill/>
        </p:spPr>
        <p:txBody>
          <a:bodyPr wrap="square" rtlCol="0">
            <a:spAutoFit/>
          </a:bodyPr>
          <a:lstStyle/>
          <a:p>
            <a:pPr fontAlgn="auto">
              <a:spcBef>
                <a:spcPts val="0"/>
              </a:spcBef>
              <a:spcAft>
                <a:spcPts val="0"/>
              </a:spcAft>
              <a:buClrTx/>
              <a:buNone/>
            </a:pPr>
            <a:r>
              <a:rPr lang="en-US" sz="1000" b="0" dirty="0">
                <a:solidFill>
                  <a:prstClr val="black"/>
                </a:solidFill>
                <a:latin typeface="Calibri" panose="020F0502020204030204"/>
                <a:ea typeface="+mn-ea"/>
              </a:rPr>
              <a:t>{“id”: “58673”, "callback": "http://csmfportalhost:port/ServiceAttributeValueChangeListener/listener/v1/",</a:t>
            </a:r>
          </a:p>
          <a:p>
            <a:pPr fontAlgn="auto">
              <a:spcBef>
                <a:spcPts val="0"/>
              </a:spcBef>
              <a:spcAft>
                <a:spcPts val="0"/>
              </a:spcAft>
              <a:buClrTx/>
              <a:buNone/>
            </a:pPr>
            <a:r>
              <a:rPr lang="en-US" sz="1000" b="0" dirty="0">
                <a:solidFill>
                  <a:prstClr val="black"/>
                </a:solidFill>
                <a:latin typeface="Calibri" panose="020F0502020204030204"/>
                <a:ea typeface="+mn-ea"/>
              </a:rPr>
              <a:t>“query”:”</a:t>
            </a:r>
            <a:r>
              <a:rPr lang="en-US" sz="1000" b="0" dirty="0" err="1">
                <a:solidFill>
                  <a:prstClr val="black"/>
                </a:solidFill>
                <a:latin typeface="Calibri" panose="020F0502020204030204"/>
                <a:ea typeface="+mn-ea"/>
              </a:rPr>
              <a:t>eventType</a:t>
            </a:r>
            <a:r>
              <a:rPr lang="en-US" sz="1000" b="0" dirty="0">
                <a:solidFill>
                  <a:prstClr val="black"/>
                </a:solidFill>
                <a:latin typeface="Calibri" panose="020F0502020204030204"/>
                <a:ea typeface="+mn-ea"/>
              </a:rPr>
              <a:t>=</a:t>
            </a:r>
            <a:r>
              <a:rPr lang="en-US" sz="1000" b="0" dirty="0" err="1">
                <a:solidFill>
                  <a:prstClr val="black"/>
                </a:solidFill>
                <a:latin typeface="Calibri" panose="020F0502020204030204"/>
                <a:ea typeface="+mn-ea"/>
              </a:rPr>
              <a:t>ServiceAttributeValueChangeNotification</a:t>
            </a:r>
            <a:r>
              <a:rPr lang="en-US" sz="1000" b="0" dirty="0">
                <a:solidFill>
                  <a:prstClr val="black"/>
                </a:solidFill>
                <a:latin typeface="Calibri" panose="020F0502020204030204"/>
                <a:ea typeface="+mn-ea"/>
              </a:rPr>
              <a:t>”}</a:t>
            </a:r>
          </a:p>
        </p:txBody>
      </p:sp>
      <p:pic>
        <p:nvPicPr>
          <p:cNvPr id="58" name="Picture 6" descr="F:\胶片图片\圆形\A\A手机\shutterstock_4554578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0343" y="1841258"/>
            <a:ext cx="1072772" cy="845831"/>
          </a:xfrm>
          <a:prstGeom prst="ellipse">
            <a:avLst/>
          </a:prstGeom>
          <a:noFill/>
          <a:extLst>
            <a:ext uri="{909E8E84-426E-40DD-AFC4-6F175D3DCCD1}">
              <a14:hiddenFill xmlns:a14="http://schemas.microsoft.com/office/drawing/2010/main">
                <a:solidFill>
                  <a:srgbClr val="FFFFFF"/>
                </a:solidFill>
              </a14:hiddenFill>
            </a:ext>
          </a:extLst>
        </p:spPr>
      </p:pic>
      <p:sp>
        <p:nvSpPr>
          <p:cNvPr id="59" name="TextBox 58"/>
          <p:cNvSpPr txBox="1"/>
          <p:nvPr/>
        </p:nvSpPr>
        <p:spPr>
          <a:xfrm>
            <a:off x="148068" y="2638350"/>
            <a:ext cx="1436754" cy="1938992"/>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BSS/OSS Registers Listener</a:t>
            </a:r>
          </a:p>
          <a:p>
            <a:pPr fontAlgn="auto">
              <a:spcBef>
                <a:spcPts val="0"/>
              </a:spcBef>
              <a:spcAft>
                <a:spcPts val="0"/>
              </a:spcAft>
              <a:buClrTx/>
              <a:buNone/>
            </a:pPr>
            <a:r>
              <a:rPr lang="en-IE" sz="1000" dirty="0">
                <a:solidFill>
                  <a:prstClr val="black"/>
                </a:solidFill>
                <a:latin typeface="Calibri" panose="020F0502020204030204"/>
                <a:ea typeface="+mn-ea"/>
              </a:rPr>
              <a:t>to be notified automatically of ONAP </a:t>
            </a:r>
          </a:p>
          <a:p>
            <a:pPr fontAlgn="auto">
              <a:spcBef>
                <a:spcPts val="0"/>
              </a:spcBef>
              <a:spcAft>
                <a:spcPts val="0"/>
              </a:spcAft>
              <a:buClrTx/>
              <a:buNone/>
            </a:pPr>
            <a:r>
              <a:rPr lang="en-IE" sz="1000" dirty="0">
                <a:solidFill>
                  <a:prstClr val="black"/>
                </a:solidFill>
                <a:latin typeface="Calibri" panose="020F0502020204030204"/>
                <a:ea typeface="+mn-ea"/>
              </a:rPr>
              <a:t>Service Inventory Changes.</a:t>
            </a:r>
          </a:p>
          <a:p>
            <a:pPr fontAlgn="auto">
              <a:spcBef>
                <a:spcPts val="0"/>
              </a:spcBef>
              <a:spcAft>
                <a:spcPts val="0"/>
              </a:spcAft>
              <a:buClrTx/>
              <a:buNone/>
            </a:pPr>
            <a:r>
              <a:rPr lang="en-IE" sz="1000" dirty="0">
                <a:solidFill>
                  <a:prstClr val="black"/>
                </a:solidFill>
                <a:latin typeface="Calibri" panose="020F0502020204030204"/>
                <a:ea typeface="+mn-ea"/>
              </a:rPr>
              <a:t>This allows for example the BSS to update the customer automatically when the Customers Service Instance(s) is modified</a:t>
            </a:r>
            <a:endParaRPr lang="en-US" sz="1000" dirty="0">
              <a:solidFill>
                <a:prstClr val="black"/>
              </a:solidFill>
              <a:latin typeface="Calibri" panose="020F0502020204030204"/>
              <a:ea typeface="+mn-ea"/>
            </a:endParaRPr>
          </a:p>
        </p:txBody>
      </p:sp>
      <p:sp>
        <p:nvSpPr>
          <p:cNvPr id="62" name="TextBox 61"/>
          <p:cNvSpPr txBox="1"/>
          <p:nvPr/>
        </p:nvSpPr>
        <p:spPr>
          <a:xfrm>
            <a:off x="10639311" y="2427582"/>
            <a:ext cx="1550848" cy="2092881"/>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ONAP A&amp;AI once a Service Instance has been modified will publish an  event to the </a:t>
            </a:r>
            <a:r>
              <a:rPr lang="en-IE" sz="1000" dirty="0" err="1">
                <a:solidFill>
                  <a:prstClr val="black"/>
                </a:solidFill>
                <a:latin typeface="Calibri" panose="020F0502020204030204"/>
                <a:ea typeface="+mn-ea"/>
              </a:rPr>
              <a:t>DMaaP</a:t>
            </a:r>
            <a:r>
              <a:rPr lang="en-IE" sz="1000" dirty="0">
                <a:solidFill>
                  <a:prstClr val="black"/>
                </a:solidFill>
                <a:latin typeface="Calibri" panose="020F0502020204030204"/>
                <a:ea typeface="+mn-ea"/>
              </a:rPr>
              <a:t> </a:t>
            </a:r>
            <a:r>
              <a:rPr lang="en-IE" sz="1000" dirty="0" err="1">
                <a:solidFill>
                  <a:prstClr val="black"/>
                </a:solidFill>
                <a:latin typeface="Calibri" panose="020F0502020204030204"/>
                <a:ea typeface="+mn-ea"/>
              </a:rPr>
              <a:t>kafka</a:t>
            </a:r>
            <a:r>
              <a:rPr lang="en-IE" sz="1000" dirty="0">
                <a:solidFill>
                  <a:prstClr val="black"/>
                </a:solidFill>
                <a:latin typeface="Calibri" panose="020F0502020204030204"/>
                <a:ea typeface="+mn-ea"/>
              </a:rPr>
              <a:t> bus on topic AAI-EVENT, i.e. act as a publisher. External API shall add a new consumer to the AAI-EVENT Topic and once events arrives will filter/transform and notify valid OSS/BSS external listeners.</a:t>
            </a:r>
            <a:endParaRPr lang="en-US" sz="1000" dirty="0">
              <a:solidFill>
                <a:prstClr val="black"/>
              </a:solidFill>
              <a:latin typeface="Calibri" panose="020F0502020204030204"/>
              <a:ea typeface="+mn-ea"/>
            </a:endParaRPr>
          </a:p>
        </p:txBody>
      </p:sp>
      <p:cxnSp>
        <p:nvCxnSpPr>
          <p:cNvPr id="64" name="Straight Arrow Connector 63"/>
          <p:cNvCxnSpPr/>
          <p:nvPr/>
        </p:nvCxnSpPr>
        <p:spPr>
          <a:xfrm flipH="1" flipV="1">
            <a:off x="5407337" y="1831323"/>
            <a:ext cx="3896376" cy="18187"/>
          </a:xfrm>
          <a:prstGeom prst="straightConnector1">
            <a:avLst/>
          </a:prstGeom>
          <a:ln>
            <a:headEnd type="arrow"/>
            <a:tailEnd type="none"/>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9321489" y="1983401"/>
            <a:ext cx="4052921" cy="399954"/>
          </a:xfrm>
          <a:prstGeom prst="rect">
            <a:avLst/>
          </a:prstGeom>
          <a:noFill/>
        </p:spPr>
        <p:txBody>
          <a:bodyPr wrap="square" rtlCol="0">
            <a:spAutoFit/>
          </a:bodyPr>
          <a:lstStyle/>
          <a:p>
            <a:pPr fontAlgn="auto">
              <a:spcBef>
                <a:spcPts val="0"/>
              </a:spcBef>
              <a:spcAft>
                <a:spcPts val="0"/>
              </a:spcAft>
              <a:buClrTx/>
              <a:buNone/>
            </a:pPr>
            <a:endParaRPr lang="en-IE" sz="1000" dirty="0">
              <a:solidFill>
                <a:prstClr val="black"/>
              </a:solidFill>
              <a:latin typeface="Calibri" panose="020F0502020204030204"/>
              <a:ea typeface="+mn-ea"/>
            </a:endParaRPr>
          </a:p>
          <a:p>
            <a:pPr fontAlgn="auto">
              <a:spcBef>
                <a:spcPts val="0"/>
              </a:spcBef>
              <a:spcAft>
                <a:spcPts val="0"/>
              </a:spcAft>
              <a:buClrTx/>
              <a:buNone/>
            </a:pPr>
            <a:r>
              <a:rPr lang="en-IE" sz="1000" dirty="0">
                <a:solidFill>
                  <a:prstClr val="black"/>
                </a:solidFill>
                <a:latin typeface="Calibri" panose="020F0502020204030204"/>
                <a:ea typeface="+mn-ea"/>
              </a:rPr>
              <a:t> </a:t>
            </a:r>
            <a:endParaRPr lang="en-US" sz="1000" dirty="0">
              <a:solidFill>
                <a:prstClr val="black"/>
              </a:solidFill>
              <a:latin typeface="Calibri" panose="020F0502020204030204"/>
              <a:ea typeface="+mn-ea"/>
            </a:endParaRPr>
          </a:p>
        </p:txBody>
      </p:sp>
      <p:cxnSp>
        <p:nvCxnSpPr>
          <p:cNvPr id="67" name="Straight Arrow Connector 66"/>
          <p:cNvCxnSpPr/>
          <p:nvPr/>
        </p:nvCxnSpPr>
        <p:spPr>
          <a:xfrm flipH="1">
            <a:off x="1663121" y="3496388"/>
            <a:ext cx="375437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1683257" y="3233101"/>
            <a:ext cx="3830360" cy="246221"/>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POST http://bbsportalhost:port/serviceStateListener/listener/v1/" </a:t>
            </a:r>
            <a:endParaRPr lang="en-US" sz="1000" dirty="0">
              <a:solidFill>
                <a:prstClr val="black"/>
              </a:solidFill>
              <a:latin typeface="Calibri" panose="020F0502020204030204"/>
              <a:ea typeface="+mn-ea"/>
            </a:endParaRPr>
          </a:p>
        </p:txBody>
      </p:sp>
      <p:sp>
        <p:nvSpPr>
          <p:cNvPr id="69" name="TextBox 68"/>
          <p:cNvSpPr txBox="1"/>
          <p:nvPr/>
        </p:nvSpPr>
        <p:spPr>
          <a:xfrm>
            <a:off x="1769482" y="3488861"/>
            <a:ext cx="3979134" cy="1169094"/>
          </a:xfrm>
          <a:prstGeom prst="rect">
            <a:avLst/>
          </a:prstGeom>
          <a:noFill/>
        </p:spPr>
        <p:txBody>
          <a:bodyPr wrap="square" rtlCol="0">
            <a:spAutoFit/>
          </a:bodyPr>
          <a:lstStyle/>
          <a:p>
            <a:pPr fontAlgn="auto">
              <a:spcBef>
                <a:spcPts val="0"/>
              </a:spcBef>
              <a:spcAft>
                <a:spcPts val="0"/>
              </a:spcAft>
              <a:buClrTx/>
              <a:buNone/>
            </a:pPr>
            <a:r>
              <a:rPr lang="en-US" sz="1000" b="0" dirty="0">
                <a:solidFill>
                  <a:prstClr val="black"/>
                </a:solidFill>
                <a:latin typeface="Calibri" panose="020F0502020204030204"/>
                <a:ea typeface="+mn-ea"/>
              </a:rPr>
              <a:t>  {"event": {"</a:t>
            </a:r>
            <a:r>
              <a:rPr lang="en-US" sz="1000" b="0" dirty="0" err="1">
                <a:solidFill>
                  <a:prstClr val="black"/>
                </a:solidFill>
                <a:latin typeface="Calibri" panose="020F0502020204030204"/>
                <a:ea typeface="+mn-ea"/>
              </a:rPr>
              <a:t>eventType</a:t>
            </a: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ServiceAttributeValueChangeNotification</a:t>
            </a:r>
            <a:r>
              <a:rPr lang="en-US" sz="1000" b="0" dirty="0">
                <a:solidFill>
                  <a:prstClr val="black"/>
                </a:solidFill>
                <a:latin typeface="Calibri" panose="020F0502020204030204"/>
                <a:ea typeface="+mn-ea"/>
              </a:rPr>
              <a:t>",</a:t>
            </a:r>
          </a:p>
          <a:p>
            <a:pPr fontAlgn="auto">
              <a:spcBef>
                <a:spcPts val="0"/>
              </a:spcBef>
              <a:spcAft>
                <a:spcPts val="0"/>
              </a:spcAft>
              <a:buClrTx/>
              <a:buNone/>
            </a:pPr>
            <a:r>
              <a:rPr lang="en-US" sz="1000" b="0" dirty="0">
                <a:solidFill>
                  <a:prstClr val="black"/>
                </a:solidFill>
                <a:latin typeface="Calibri" panose="020F0502020204030204"/>
                <a:ea typeface="+mn-ea"/>
              </a:rPr>
              <a:t>   …. "event": {</a:t>
            </a:r>
            <a:r>
              <a:rPr lang="en-IE" sz="1000" b="0" dirty="0">
                <a:solidFill>
                  <a:prstClr val="black"/>
                </a:solidFill>
                <a:latin typeface="Calibri" panose="020F0502020204030204"/>
                <a:ea typeface="+mn-ea"/>
              </a:rPr>
              <a:t>"id": " as34-rf11",</a:t>
            </a:r>
          </a:p>
          <a:p>
            <a:pPr fontAlgn="auto">
              <a:spcBef>
                <a:spcPts val="0"/>
              </a:spcBef>
              <a:spcAft>
                <a:spcPts val="0"/>
              </a:spcAft>
              <a:buClrTx/>
              <a:buNone/>
            </a:pPr>
            <a:r>
              <a:rPr lang="en-IE" sz="1000" b="0" dirty="0">
                <a:solidFill>
                  <a:prstClr val="black"/>
                </a:solidFill>
                <a:latin typeface="Calibri" panose="020F0502020204030204"/>
                <a:ea typeface="+mn-ea"/>
              </a:rPr>
              <a:t>    "</a:t>
            </a:r>
            <a:r>
              <a:rPr lang="en-IE" sz="1000" b="0" dirty="0" err="1">
                <a:solidFill>
                  <a:prstClr val="black"/>
                </a:solidFill>
                <a:latin typeface="Calibri" panose="020F0502020204030204"/>
                <a:ea typeface="+mn-ea"/>
              </a:rPr>
              <a:t>href</a:t>
            </a:r>
            <a:r>
              <a:rPr lang="en-IE" sz="1000" b="0" dirty="0">
                <a:solidFill>
                  <a:prstClr val="black"/>
                </a:solidFill>
                <a:latin typeface="Calibri" panose="020F0502020204030204"/>
                <a:ea typeface="+mn-ea"/>
              </a:rPr>
              <a:t>": “service/{</a:t>
            </a:r>
            <a:r>
              <a:rPr lang="en-IE" sz="1000" b="0" dirty="0" err="1">
                <a:solidFill>
                  <a:prstClr val="black"/>
                </a:solidFill>
                <a:latin typeface="Calibri" panose="020F0502020204030204"/>
                <a:ea typeface="+mn-ea"/>
              </a:rPr>
              <a:t>serviceinstanceId</a:t>
            </a:r>
            <a:r>
              <a:rPr lang="en-IE" sz="1000" b="0" dirty="0">
                <a:solidFill>
                  <a:prstClr val="black"/>
                </a:solidFill>
                <a:latin typeface="Calibri" panose="020F0502020204030204"/>
                <a:ea typeface="+mn-ea"/>
              </a:rPr>
              <a:t>}</a:t>
            </a:r>
            <a:r>
              <a:rPr lang="en-US" sz="1000" b="0" dirty="0">
                <a:solidFill>
                  <a:prstClr val="black"/>
                </a:solidFill>
                <a:latin typeface="Calibri" panose="020F0502020204030204"/>
                <a:ea typeface="+mn-ea"/>
              </a:rPr>
              <a:t>”, </a:t>
            </a:r>
            <a:endParaRPr lang="en-IE" sz="1000" b="0" dirty="0">
              <a:solidFill>
                <a:prstClr val="black"/>
              </a:solidFill>
              <a:latin typeface="Calibri" panose="020F0502020204030204"/>
              <a:ea typeface="+mn-ea"/>
            </a:endParaRPr>
          </a:p>
          <a:p>
            <a:pPr fontAlgn="auto">
              <a:spcBef>
                <a:spcPts val="0"/>
              </a:spcBef>
              <a:spcAft>
                <a:spcPts val="0"/>
              </a:spcAft>
              <a:buClrTx/>
              <a:buNone/>
            </a:pPr>
            <a:r>
              <a:rPr lang="en-IE" sz="1000" b="0" dirty="0">
                <a:solidFill>
                  <a:prstClr val="black"/>
                </a:solidFill>
                <a:latin typeface="Calibri" panose="020F0502020204030204"/>
                <a:ea typeface="+mn-ea"/>
              </a:rPr>
              <a:t>     </a:t>
            </a:r>
            <a:r>
              <a:rPr lang="en-US" sz="1000" b="0" dirty="0">
                <a:solidFill>
                  <a:prstClr val="black"/>
                </a:solidFill>
                <a:latin typeface="Calibri" panose="020F0502020204030204"/>
                <a:ea typeface="+mn-ea"/>
              </a:rPr>
              <a:t>"name": "SOTNVPNInfra-onap-11",</a:t>
            </a:r>
          </a:p>
          <a:p>
            <a:pPr fontAlgn="auto">
              <a:spcBef>
                <a:spcPts val="0"/>
              </a:spcBef>
              <a:spcAft>
                <a:spcPts val="0"/>
              </a:spcAft>
              <a:buClrTx/>
              <a:buNone/>
            </a:pPr>
            <a:r>
              <a:rPr lang="en-IE" sz="1000" b="0" dirty="0">
                <a:solidFill>
                  <a:prstClr val="black"/>
                </a:solidFill>
                <a:latin typeface="Calibri" panose="020F0502020204030204"/>
                <a:ea typeface="+mn-ea"/>
              </a:rPr>
              <a:t>    “state” : “active”,</a:t>
            </a:r>
            <a:endParaRPr lang="en-US" sz="1000" b="0" dirty="0">
              <a:solidFill>
                <a:prstClr val="black"/>
              </a:solidFill>
              <a:latin typeface="Calibri" panose="020F0502020204030204"/>
              <a:ea typeface="+mn-ea"/>
            </a:endParaRPr>
          </a:p>
          <a:p>
            <a:pPr fontAlgn="auto">
              <a:spcBef>
                <a:spcPts val="0"/>
              </a:spcBef>
              <a:spcAft>
                <a:spcPts val="0"/>
              </a:spcAft>
              <a:buClrTx/>
              <a:buNone/>
            </a:pPr>
            <a:r>
              <a:rPr lang="en-IE" sz="1000" b="0" dirty="0">
                <a:solidFill>
                  <a:prstClr val="black"/>
                </a:solidFill>
                <a:latin typeface="Calibri" panose="020F0502020204030204"/>
                <a:ea typeface="+mn-ea"/>
              </a:rPr>
              <a:t>     ….. </a:t>
            </a:r>
          </a:p>
          <a:p>
            <a:pPr fontAlgn="auto">
              <a:spcBef>
                <a:spcPts val="0"/>
              </a:spcBef>
              <a:spcAft>
                <a:spcPts val="0"/>
              </a:spcAft>
              <a:buClrTx/>
              <a:buNone/>
            </a:pPr>
            <a:r>
              <a:rPr lang="en-IE" sz="1000" b="0" dirty="0">
                <a:solidFill>
                  <a:prstClr val="black"/>
                </a:solidFill>
                <a:latin typeface="Calibri" panose="020F0502020204030204"/>
                <a:ea typeface="+mn-ea"/>
              </a:rPr>
              <a:t>  }</a:t>
            </a:r>
            <a:endParaRPr lang="en-US" sz="1000" b="0" dirty="0">
              <a:solidFill>
                <a:prstClr val="black"/>
              </a:solidFill>
              <a:latin typeface="Calibri" panose="020F0502020204030204"/>
              <a:ea typeface="+mn-ea"/>
            </a:endParaRPr>
          </a:p>
        </p:txBody>
      </p:sp>
      <p:pic>
        <p:nvPicPr>
          <p:cNvPr id="74" name="Picture 73"/>
          <p:cNvPicPr>
            <a:picLocks noChangeAspect="1"/>
          </p:cNvPicPr>
          <p:nvPr/>
        </p:nvPicPr>
        <p:blipFill>
          <a:blip r:embed="rId4"/>
          <a:stretch>
            <a:fillRect/>
          </a:stretch>
        </p:blipFill>
        <p:spPr>
          <a:xfrm>
            <a:off x="418809" y="4657956"/>
            <a:ext cx="907958" cy="694321"/>
          </a:xfrm>
          <a:prstGeom prst="rect">
            <a:avLst/>
          </a:prstGeom>
        </p:spPr>
      </p:pic>
      <p:sp>
        <p:nvSpPr>
          <p:cNvPr id="77" name="TextBox 76"/>
          <p:cNvSpPr txBox="1"/>
          <p:nvPr/>
        </p:nvSpPr>
        <p:spPr>
          <a:xfrm>
            <a:off x="239027" y="5309827"/>
            <a:ext cx="1436754" cy="1169551"/>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BSS/OSS can also poll ONAP Service Inventory at any time allowing for example a Self Service UI Portal to display Service Instance State.</a:t>
            </a:r>
            <a:endParaRPr lang="en-US" sz="1000" dirty="0">
              <a:solidFill>
                <a:prstClr val="black"/>
              </a:solidFill>
              <a:latin typeface="Calibri" panose="020F0502020204030204"/>
              <a:ea typeface="+mn-ea"/>
            </a:endParaRPr>
          </a:p>
        </p:txBody>
      </p:sp>
      <p:sp>
        <p:nvSpPr>
          <p:cNvPr id="84" name="TextBox 83"/>
          <p:cNvSpPr txBox="1"/>
          <p:nvPr/>
        </p:nvSpPr>
        <p:spPr>
          <a:xfrm>
            <a:off x="1988404" y="4677144"/>
            <a:ext cx="4052921" cy="399954"/>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GET </a:t>
            </a:r>
            <a:r>
              <a:rPr lang="en-IE" sz="1000" dirty="0" err="1">
                <a:solidFill>
                  <a:prstClr val="black"/>
                </a:solidFill>
                <a:latin typeface="Calibri" panose="020F0502020204030204"/>
                <a:ea typeface="+mn-ea"/>
              </a:rPr>
              <a:t>nbi</a:t>
            </a:r>
            <a:r>
              <a:rPr lang="en-IE" sz="1000" dirty="0">
                <a:solidFill>
                  <a:prstClr val="black"/>
                </a:solidFill>
                <a:latin typeface="Calibri" panose="020F0502020204030204"/>
                <a:ea typeface="+mn-ea"/>
              </a:rPr>
              <a:t>/</a:t>
            </a:r>
            <a:r>
              <a:rPr lang="en-IE" sz="1000" dirty="0" err="1">
                <a:solidFill>
                  <a:prstClr val="black"/>
                </a:solidFill>
                <a:latin typeface="Calibri" panose="020F0502020204030204"/>
                <a:ea typeface="+mn-ea"/>
              </a:rPr>
              <a:t>api</a:t>
            </a:r>
            <a:r>
              <a:rPr lang="en-IE" sz="1000" dirty="0">
                <a:solidFill>
                  <a:prstClr val="black"/>
                </a:solidFill>
                <a:latin typeface="Calibri" panose="020F0502020204030204"/>
                <a:ea typeface="+mn-ea"/>
              </a:rPr>
              <a:t>/v4/service/{</a:t>
            </a:r>
            <a:r>
              <a:rPr lang="en-IE" sz="1000" dirty="0" err="1">
                <a:solidFill>
                  <a:prstClr val="black"/>
                </a:solidFill>
                <a:latin typeface="Calibri" panose="020F0502020204030204"/>
                <a:ea typeface="+mn-ea"/>
              </a:rPr>
              <a:t>serviceinstanceId</a:t>
            </a:r>
            <a:r>
              <a:rPr lang="en-IE" sz="1000" dirty="0">
                <a:solidFill>
                  <a:prstClr val="black"/>
                </a:solidFill>
                <a:latin typeface="Calibri" panose="020F0502020204030204"/>
                <a:ea typeface="+mn-ea"/>
              </a:rPr>
              <a:t>}</a:t>
            </a:r>
          </a:p>
          <a:p>
            <a:pPr fontAlgn="auto">
              <a:spcBef>
                <a:spcPts val="0"/>
              </a:spcBef>
              <a:spcAft>
                <a:spcPts val="0"/>
              </a:spcAft>
              <a:buClrTx/>
              <a:buNone/>
            </a:pPr>
            <a:r>
              <a:rPr lang="en-IE" sz="1000" dirty="0">
                <a:solidFill>
                  <a:prstClr val="black"/>
                </a:solidFill>
                <a:latin typeface="Calibri" panose="020F0502020204030204"/>
                <a:ea typeface="+mn-ea"/>
              </a:rPr>
              <a:t> </a:t>
            </a:r>
            <a:endParaRPr lang="en-US" sz="1000" dirty="0">
              <a:solidFill>
                <a:prstClr val="black"/>
              </a:solidFill>
              <a:latin typeface="Calibri" panose="020F0502020204030204"/>
              <a:ea typeface="+mn-ea"/>
            </a:endParaRPr>
          </a:p>
        </p:txBody>
      </p:sp>
      <p:cxnSp>
        <p:nvCxnSpPr>
          <p:cNvPr id="89" name="Straight Arrow Connector 88"/>
          <p:cNvCxnSpPr/>
          <p:nvPr/>
        </p:nvCxnSpPr>
        <p:spPr>
          <a:xfrm flipH="1">
            <a:off x="1670735" y="5110972"/>
            <a:ext cx="375437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49" name="Picture 48"/>
          <p:cNvPicPr>
            <a:picLocks noChangeAspect="1"/>
          </p:cNvPicPr>
          <p:nvPr/>
        </p:nvPicPr>
        <p:blipFill>
          <a:blip r:embed="rId5"/>
          <a:stretch>
            <a:fillRect/>
          </a:stretch>
        </p:blipFill>
        <p:spPr>
          <a:xfrm>
            <a:off x="10924171" y="1627118"/>
            <a:ext cx="783055" cy="871566"/>
          </a:xfrm>
          <a:prstGeom prst="rect">
            <a:avLst/>
          </a:prstGeom>
        </p:spPr>
      </p:pic>
      <p:cxnSp>
        <p:nvCxnSpPr>
          <p:cNvPr id="52" name="Straight Arrow Connector 51"/>
          <p:cNvCxnSpPr/>
          <p:nvPr/>
        </p:nvCxnSpPr>
        <p:spPr>
          <a:xfrm flipH="1" flipV="1">
            <a:off x="5421770" y="5550975"/>
            <a:ext cx="5171211" cy="37465"/>
          </a:xfrm>
          <a:prstGeom prst="straightConnector1">
            <a:avLst/>
          </a:prstGeom>
          <a:ln>
            <a:headEnd type="arrow"/>
            <a:tailEnd type="none"/>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5388500" y="5136832"/>
            <a:ext cx="5253221" cy="399954"/>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GET /business/customers/customer/{global-customer-id}/service-subscriptions/service-subscription/{service-type}/service-instances/service-instance/{service-instance-id}</a:t>
            </a:r>
            <a:endParaRPr lang="en-US" sz="1000" dirty="0">
              <a:solidFill>
                <a:prstClr val="black"/>
              </a:solidFill>
              <a:latin typeface="Calibri" panose="020F0502020204030204"/>
              <a:ea typeface="+mn-ea"/>
            </a:endParaRPr>
          </a:p>
        </p:txBody>
      </p:sp>
      <p:sp>
        <p:nvSpPr>
          <p:cNvPr id="55" name="TextBox 54"/>
          <p:cNvSpPr txBox="1"/>
          <p:nvPr/>
        </p:nvSpPr>
        <p:spPr>
          <a:xfrm>
            <a:off x="1960691" y="5207139"/>
            <a:ext cx="3555536" cy="1476751"/>
          </a:xfrm>
          <a:prstGeom prst="rect">
            <a:avLst/>
          </a:prstGeom>
          <a:noFill/>
        </p:spPr>
        <p:txBody>
          <a:bodyPr wrap="square" rtlCol="0">
            <a:spAutoFit/>
          </a:bodyPr>
          <a:lstStyle/>
          <a:p>
            <a:pPr fontAlgn="auto">
              <a:spcBef>
                <a:spcPts val="0"/>
              </a:spcBef>
              <a:spcAft>
                <a:spcPts val="0"/>
              </a:spcAft>
              <a:buClrTx/>
              <a:buNone/>
            </a:pPr>
            <a:r>
              <a:rPr lang="en-US" sz="1000" b="0" dirty="0">
                <a:solidFill>
                  <a:prstClr val="black"/>
                </a:solidFill>
                <a:latin typeface="Calibri" panose="020F0502020204030204"/>
                <a:ea typeface="+mn-ea"/>
              </a:rPr>
              <a:t>{ "id": "c0c28751-97d3-42d5-ae01-77566dc533dc",</a:t>
            </a:r>
          </a:p>
          <a:p>
            <a:pPr fontAlgn="auto">
              <a:spcBef>
                <a:spcPts val="0"/>
              </a:spcBef>
              <a:spcAft>
                <a:spcPts val="0"/>
              </a:spcAft>
              <a:buClrTx/>
              <a:buNone/>
            </a:pPr>
            <a:r>
              <a:rPr lang="en-US" sz="1000" b="0" dirty="0">
                <a:solidFill>
                  <a:prstClr val="black"/>
                </a:solidFill>
                <a:latin typeface="Calibri" panose="020F0502020204030204"/>
                <a:ea typeface="+mn-ea"/>
              </a:rPr>
              <a:t>    "name": "SOTNVPNInfra-onap-11",</a:t>
            </a:r>
          </a:p>
          <a:p>
            <a:pPr fontAlgn="auto">
              <a:spcBef>
                <a:spcPts val="0"/>
              </a:spcBef>
              <a:spcAft>
                <a:spcPts val="0"/>
              </a:spcAft>
              <a:buClrTx/>
              <a:buNone/>
            </a:pPr>
            <a:r>
              <a:rPr lang="en-IE" sz="1000" b="0" dirty="0">
                <a:solidFill>
                  <a:prstClr val="black"/>
                </a:solidFill>
                <a:latin typeface="Calibri" panose="020F0502020204030204"/>
                <a:ea typeface="+mn-ea"/>
              </a:rPr>
              <a:t>    “state” : “active”</a:t>
            </a:r>
            <a:endParaRPr lang="en-US" sz="1000" b="0" dirty="0">
              <a:solidFill>
                <a:prstClr val="black"/>
              </a:solidFill>
              <a:latin typeface="Calibri" panose="020F0502020204030204"/>
              <a:ea typeface="+mn-ea"/>
            </a:endParaRP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serviceSpecification</a:t>
            </a:r>
            <a:r>
              <a:rPr lang="en-US" sz="1000" b="0" dirty="0">
                <a:solidFill>
                  <a:prstClr val="black"/>
                </a:solidFill>
                <a:latin typeface="Calibri" panose="020F0502020204030204"/>
                <a:ea typeface="+mn-ea"/>
              </a:rPr>
              <a:t>": {</a:t>
            </a:r>
          </a:p>
          <a:p>
            <a:pPr fontAlgn="auto">
              <a:spcBef>
                <a:spcPts val="0"/>
              </a:spcBef>
              <a:spcAft>
                <a:spcPts val="0"/>
              </a:spcAft>
              <a:buClrTx/>
              <a:buNone/>
            </a:pPr>
            <a:r>
              <a:rPr lang="en-US" sz="1000" b="0" dirty="0">
                <a:solidFill>
                  <a:prstClr val="black"/>
                </a:solidFill>
                <a:latin typeface="Calibri" panose="020F0502020204030204"/>
                <a:ea typeface="+mn-ea"/>
              </a:rPr>
              <a:t>        "id": "462f84e5-f0e5-44c5-ab95-38fb4bf77064",</a:t>
            </a:r>
          </a:p>
          <a:p>
            <a:pPr fontAlgn="auto">
              <a:spcBef>
                <a:spcPts val="0"/>
              </a:spcBef>
              <a:spcAft>
                <a:spcPts val="0"/>
              </a:spcAft>
              <a:buClrTx/>
              <a:buNone/>
            </a:pPr>
            <a:r>
              <a:rPr lang="en-US" sz="1000" b="0" dirty="0">
                <a:solidFill>
                  <a:prstClr val="black"/>
                </a:solidFill>
                <a:latin typeface="Calibri" panose="020F0502020204030204"/>
                <a:ea typeface="+mn-ea"/>
              </a:rPr>
              <a:t>      "@type": "</a:t>
            </a:r>
            <a:r>
              <a:rPr lang="en-US" sz="1000" b="0" dirty="0" err="1">
                <a:solidFill>
                  <a:prstClr val="black"/>
                </a:solidFill>
                <a:latin typeface="Calibri" panose="020F0502020204030204"/>
                <a:ea typeface="+mn-ea"/>
              </a:rPr>
              <a:t>ONAPservice</a:t>
            </a:r>
            <a:r>
              <a:rPr lang="en-US" sz="1000" b="0" dirty="0">
                <a:solidFill>
                  <a:prstClr val="black"/>
                </a:solidFill>
                <a:latin typeface="Calibri" panose="020F0502020204030204"/>
                <a:ea typeface="+mn-ea"/>
              </a:rPr>
              <a:t>"</a:t>
            </a:r>
          </a:p>
          <a:p>
            <a:pPr fontAlgn="auto">
              <a:spcBef>
                <a:spcPts val="0"/>
              </a:spcBef>
              <a:spcAft>
                <a:spcPts val="0"/>
              </a:spcAft>
              <a:buClrTx/>
              <a:buNone/>
            </a:pPr>
            <a:r>
              <a:rPr lang="en-US" sz="1000" b="0" dirty="0">
                <a:solidFill>
                  <a:prstClr val="black"/>
                </a:solidFill>
                <a:latin typeface="Calibri" panose="020F0502020204030204"/>
                <a:ea typeface="+mn-ea"/>
              </a:rPr>
              <a:t>    }, </a:t>
            </a:r>
          </a:p>
          <a:p>
            <a:pPr fontAlgn="auto">
              <a:spcBef>
                <a:spcPts val="0"/>
              </a:spcBef>
              <a:spcAft>
                <a:spcPts val="0"/>
              </a:spcAft>
              <a:buClrTx/>
              <a:buNone/>
            </a:pPr>
            <a:r>
              <a:rPr lang="en-IE" sz="1000" b="0" dirty="0">
                <a:solidFill>
                  <a:prstClr val="black"/>
                </a:solidFill>
                <a:latin typeface="Calibri" panose="020F0502020204030204"/>
                <a:ea typeface="+mn-ea"/>
              </a:rPr>
              <a:t>…….</a:t>
            </a:r>
            <a:endParaRPr lang="en-US" sz="1000" b="0" dirty="0">
              <a:solidFill>
                <a:prstClr val="black"/>
              </a:solidFill>
              <a:latin typeface="Calibri" panose="020F0502020204030204"/>
              <a:ea typeface="+mn-ea"/>
            </a:endParaRPr>
          </a:p>
          <a:p>
            <a:pPr fontAlgn="auto">
              <a:spcBef>
                <a:spcPts val="0"/>
              </a:spcBef>
              <a:spcAft>
                <a:spcPts val="0"/>
              </a:spcAft>
              <a:buClrTx/>
              <a:buNone/>
            </a:pPr>
            <a:r>
              <a:rPr lang="en-US" sz="1000" b="0" dirty="0">
                <a:solidFill>
                  <a:prstClr val="black"/>
                </a:solidFill>
                <a:latin typeface="Calibri" panose="020F0502020204030204"/>
                <a:ea typeface="+mn-ea"/>
              </a:rPr>
              <a:t>}</a:t>
            </a:r>
          </a:p>
        </p:txBody>
      </p:sp>
      <p:sp>
        <p:nvSpPr>
          <p:cNvPr id="56" name="TextBox 55"/>
          <p:cNvSpPr txBox="1"/>
          <p:nvPr/>
        </p:nvSpPr>
        <p:spPr>
          <a:xfrm>
            <a:off x="5553871" y="5554573"/>
            <a:ext cx="3794035" cy="1015266"/>
          </a:xfrm>
          <a:prstGeom prst="rect">
            <a:avLst/>
          </a:prstGeom>
          <a:noFill/>
        </p:spPr>
        <p:txBody>
          <a:bodyPr wrap="square" rtlCol="0">
            <a:spAutoFit/>
          </a:bodyPr>
          <a:lstStyle/>
          <a:p>
            <a:pPr fontAlgn="auto">
              <a:spcBef>
                <a:spcPts val="0"/>
              </a:spcBef>
              <a:spcAft>
                <a:spcPts val="0"/>
              </a:spcAft>
              <a:buClrTx/>
              <a:buNone/>
            </a:pPr>
            <a:r>
              <a:rPr lang="en-US" sz="1000" b="0" dirty="0">
                <a:solidFill>
                  <a:prstClr val="black"/>
                </a:solidFill>
                <a:latin typeface="Calibri" panose="020F0502020204030204"/>
                <a:ea typeface="+mn-ea"/>
              </a:rPr>
              <a:t>{ </a:t>
            </a:r>
          </a:p>
          <a:p>
            <a:pPr fontAlgn="auto">
              <a:spcBef>
                <a:spcPts val="0"/>
              </a:spcBef>
              <a:spcAft>
                <a:spcPts val="0"/>
              </a:spcAft>
              <a:buClrTx/>
              <a:buNone/>
            </a:pPr>
            <a:r>
              <a:rPr lang="en-US" sz="1000" b="0" dirty="0">
                <a:solidFill>
                  <a:prstClr val="black"/>
                </a:solidFill>
                <a:latin typeface="Calibri" panose="020F0502020204030204"/>
                <a:ea typeface="+mn-ea"/>
              </a:rPr>
              <a:t>"service-instance-id": " c0c28751-97d3-42d5-ae01-77566dc533dc ",</a:t>
            </a:r>
          </a:p>
          <a:p>
            <a:pPr fontAlgn="auto">
              <a:spcBef>
                <a:spcPts val="0"/>
              </a:spcBef>
              <a:spcAft>
                <a:spcPts val="0"/>
              </a:spcAft>
              <a:buClrTx/>
              <a:buNone/>
            </a:pPr>
            <a:r>
              <a:rPr lang="en-US" sz="1000" b="0" dirty="0">
                <a:solidFill>
                  <a:prstClr val="black"/>
                </a:solidFill>
                <a:latin typeface="Calibri" panose="020F0502020204030204"/>
                <a:ea typeface="+mn-ea"/>
              </a:rPr>
              <a:t> "service-instance-name": " SOTNVPNInfra-onap-11 ",</a:t>
            </a:r>
          </a:p>
          <a:p>
            <a:pPr fontAlgn="auto">
              <a:spcBef>
                <a:spcPts val="0"/>
              </a:spcBef>
              <a:spcAft>
                <a:spcPts val="0"/>
              </a:spcAft>
              <a:buClrTx/>
              <a:buNone/>
            </a:pPr>
            <a:r>
              <a:rPr lang="en-US" sz="1000" b="0" dirty="0">
                <a:solidFill>
                  <a:prstClr val="black"/>
                </a:solidFill>
                <a:latin typeface="Calibri" panose="020F0502020204030204"/>
                <a:ea typeface="+mn-ea"/>
              </a:rPr>
              <a:t>  "orchestration-status": "Active",</a:t>
            </a:r>
          </a:p>
          <a:p>
            <a:pPr fontAlgn="auto">
              <a:spcBef>
                <a:spcPts val="0"/>
              </a:spcBef>
              <a:spcAft>
                <a:spcPts val="0"/>
              </a:spcAft>
              <a:buClrTx/>
              <a:buNone/>
            </a:pPr>
            <a:r>
              <a:rPr lang="en-IE" sz="1000" b="0" dirty="0">
                <a:solidFill>
                  <a:prstClr val="black"/>
                </a:solidFill>
                <a:latin typeface="Calibri" panose="020F0502020204030204"/>
                <a:ea typeface="+mn-ea"/>
              </a:rPr>
              <a:t>   ………..</a:t>
            </a:r>
            <a:endParaRPr lang="en-US" sz="1000" b="0" dirty="0">
              <a:solidFill>
                <a:prstClr val="black"/>
              </a:solidFill>
              <a:latin typeface="Calibri" panose="020F0502020204030204"/>
              <a:ea typeface="+mn-ea"/>
            </a:endParaRPr>
          </a:p>
          <a:p>
            <a:pPr fontAlgn="auto">
              <a:spcBef>
                <a:spcPts val="0"/>
              </a:spcBef>
              <a:spcAft>
                <a:spcPts val="0"/>
              </a:spcAft>
              <a:buClrTx/>
              <a:buNone/>
            </a:pPr>
            <a:r>
              <a:rPr lang="en-IE" sz="1000" b="0" dirty="0">
                <a:solidFill>
                  <a:prstClr val="black"/>
                </a:solidFill>
                <a:latin typeface="Calibri" panose="020F0502020204030204"/>
                <a:ea typeface="+mn-ea"/>
              </a:rPr>
              <a:t> </a:t>
            </a:r>
            <a:r>
              <a:rPr lang="en-US" sz="1000" b="0" dirty="0">
                <a:solidFill>
                  <a:prstClr val="black"/>
                </a:solidFill>
                <a:latin typeface="Calibri" panose="020F0502020204030204"/>
                <a:ea typeface="+mn-ea"/>
              </a:rPr>
              <a:t>}</a:t>
            </a:r>
          </a:p>
        </p:txBody>
      </p:sp>
      <p:cxnSp>
        <p:nvCxnSpPr>
          <p:cNvPr id="61" name="Straight Arrow Connector 60"/>
          <p:cNvCxnSpPr/>
          <p:nvPr/>
        </p:nvCxnSpPr>
        <p:spPr>
          <a:xfrm flipH="1">
            <a:off x="9326382" y="2387070"/>
            <a:ext cx="1315338" cy="55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406939" y="1607121"/>
            <a:ext cx="5888352" cy="246125"/>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GET events/AAI-EVENT/{extapiconsumegroup}/{</a:t>
            </a:r>
            <a:r>
              <a:rPr lang="en-IE" sz="1000" dirty="0" err="1">
                <a:solidFill>
                  <a:prstClr val="black"/>
                </a:solidFill>
                <a:latin typeface="Calibri" panose="020F0502020204030204"/>
                <a:ea typeface="+mn-ea"/>
              </a:rPr>
              <a:t>extapiconsumerid</a:t>
            </a:r>
            <a:r>
              <a:rPr lang="en-IE" sz="1000" dirty="0">
                <a:solidFill>
                  <a:prstClr val="black"/>
                </a:solidFill>
                <a:latin typeface="Calibri" panose="020F0502020204030204"/>
                <a:ea typeface="+mn-ea"/>
              </a:rPr>
              <a:t>}?timeout=2000 </a:t>
            </a:r>
            <a:endParaRPr lang="en-US" sz="1000" dirty="0">
              <a:solidFill>
                <a:prstClr val="black"/>
              </a:solidFill>
              <a:latin typeface="Calibri" panose="020F0502020204030204"/>
              <a:ea typeface="+mn-ea"/>
            </a:endParaRPr>
          </a:p>
        </p:txBody>
      </p:sp>
      <p:sp>
        <p:nvSpPr>
          <p:cNvPr id="75" name="TextBox 74"/>
          <p:cNvSpPr txBox="1"/>
          <p:nvPr/>
        </p:nvSpPr>
        <p:spPr>
          <a:xfrm>
            <a:off x="8822735" y="2085510"/>
            <a:ext cx="2004780" cy="246125"/>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POST events/AAI-EVENT</a:t>
            </a:r>
            <a:endParaRPr lang="en-US" sz="1000" dirty="0">
              <a:solidFill>
                <a:prstClr val="black"/>
              </a:solidFill>
              <a:latin typeface="Calibri" panose="020F0502020204030204"/>
              <a:ea typeface="+mn-ea"/>
            </a:endParaRPr>
          </a:p>
        </p:txBody>
      </p:sp>
      <p:cxnSp>
        <p:nvCxnSpPr>
          <p:cNvPr id="78" name="Straight Arrow Connector 77"/>
          <p:cNvCxnSpPr/>
          <p:nvPr/>
        </p:nvCxnSpPr>
        <p:spPr>
          <a:xfrm flipV="1">
            <a:off x="1675782" y="4898474"/>
            <a:ext cx="3724459" cy="32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8204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03254" y="3508873"/>
            <a:ext cx="4790414" cy="1323439"/>
          </a:xfrm>
          <a:prstGeom prst="rect">
            <a:avLst/>
          </a:prstGeom>
          <a:noFill/>
        </p:spPr>
        <p:txBody>
          <a:bodyPr wrap="none" rtlCol="0">
            <a:spAutoFit/>
          </a:bodyPr>
          <a:lstStyle/>
          <a:p>
            <a:pPr fontAlgn="auto">
              <a:spcBef>
                <a:spcPts val="0"/>
              </a:spcBef>
              <a:spcAft>
                <a:spcPts val="0"/>
              </a:spcAft>
              <a:buClrTx/>
              <a:buNone/>
            </a:pPr>
            <a:r>
              <a:rPr lang="en-US" altLang="zh-CN" sz="8000" b="0" dirty="0">
                <a:solidFill>
                  <a:prstClr val="white"/>
                </a:solidFill>
                <a:latin typeface="Calibri" panose="020F0502020204030204"/>
                <a:ea typeface="DengXian" panose="02010600030101010101" pitchFamily="2" charset="-122"/>
              </a:rPr>
              <a:t>Thank You!</a:t>
            </a:r>
            <a:endParaRPr lang="zh-CN" altLang="en-US" sz="8000" b="0" dirty="0">
              <a:solidFill>
                <a:prstClr val="white"/>
              </a:solidFill>
              <a:latin typeface="Calibri" panose="020F0502020204030204"/>
              <a:ea typeface="DengXian" panose="02010600030101010101" pitchFamily="2" charset="-122"/>
            </a:endParaRPr>
          </a:p>
        </p:txBody>
      </p:sp>
    </p:spTree>
    <p:extLst>
      <p:ext uri="{BB962C8B-B14F-4D97-AF65-F5344CB8AC3E}">
        <p14:creationId xmlns:p14="http://schemas.microsoft.com/office/powerpoint/2010/main" val="2877142038"/>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042" y="197831"/>
            <a:ext cx="11780879" cy="538770"/>
          </a:xfrm>
        </p:spPr>
        <p:txBody>
          <a:bodyPr>
            <a:normAutofit fontScale="90000"/>
          </a:bodyPr>
          <a:lstStyle/>
          <a:p>
            <a:r>
              <a:rPr lang="en-IE" dirty="0"/>
              <a:t>CS Service Order Activation from UUI -&gt; </a:t>
            </a:r>
            <a:r>
              <a:rPr lang="en-IE" dirty="0" err="1"/>
              <a:t>ExtAPI</a:t>
            </a:r>
            <a:r>
              <a:rPr lang="en-IE" dirty="0"/>
              <a:t> </a:t>
            </a:r>
            <a:endParaRPr lang="en-US" dirty="0"/>
          </a:p>
        </p:txBody>
      </p:sp>
      <p:sp>
        <p:nvSpPr>
          <p:cNvPr id="3" name="Content Placeholder 2"/>
          <p:cNvSpPr>
            <a:spLocks noGrp="1"/>
          </p:cNvSpPr>
          <p:nvPr>
            <p:ph idx="1"/>
          </p:nvPr>
        </p:nvSpPr>
        <p:spPr>
          <a:xfrm>
            <a:off x="315043" y="1047325"/>
            <a:ext cx="5658374" cy="5143939"/>
          </a:xfrm>
        </p:spPr>
        <p:txBody>
          <a:bodyPr>
            <a:normAutofit fontScale="85000" lnSpcReduction="10000"/>
          </a:bodyPr>
          <a:lstStyle/>
          <a:p>
            <a:pPr marL="0" indent="0">
              <a:buNone/>
            </a:pPr>
            <a:r>
              <a:rPr lang="en-IE" sz="1800" dirty="0"/>
              <a:t>Service Order:</a:t>
            </a:r>
          </a:p>
          <a:p>
            <a:r>
              <a:rPr lang="en-IE" sz="1800" dirty="0"/>
              <a:t>The NSMF Portal can optionally supply their own external tracking ID </a:t>
            </a:r>
            <a:r>
              <a:rPr lang="en-IE" sz="1800" dirty="0" err="1"/>
              <a:t>Id</a:t>
            </a:r>
            <a:r>
              <a:rPr lang="en-IE" sz="1800" dirty="0"/>
              <a:t>. </a:t>
            </a:r>
            <a:r>
              <a:rPr lang="en-IE" sz="1800" dirty="0" err="1"/>
              <a:t>ExtAPI</a:t>
            </a:r>
            <a:r>
              <a:rPr lang="en-IE" sz="1800" dirty="0"/>
              <a:t> will generate a Service Order ID that can be used to track the order in the response.</a:t>
            </a:r>
          </a:p>
          <a:p>
            <a:r>
              <a:rPr lang="en-IE" sz="1800" dirty="0"/>
              <a:t>The </a:t>
            </a:r>
            <a:r>
              <a:rPr lang="en-IE" sz="1800" dirty="0" err="1"/>
              <a:t>relatedParty</a:t>
            </a:r>
            <a:r>
              <a:rPr lang="en-IE" sz="1800" dirty="0"/>
              <a:t> is set according to the CF Customer, where relatedParty.id will map to the AAI "global-customer-id“ in the “customer” object. </a:t>
            </a:r>
          </a:p>
          <a:p>
            <a:r>
              <a:rPr lang="en-IE" sz="1800" dirty="0"/>
              <a:t>The serviceSpecification.id is to be set to the </a:t>
            </a:r>
            <a:r>
              <a:rPr lang="en-IE" sz="1800" dirty="0" err="1"/>
              <a:t>uuid</a:t>
            </a:r>
            <a:r>
              <a:rPr lang="en-IE" sz="1800" dirty="0"/>
              <a:t> of the CST from SDC ( i.e. this is the template for the Service we are ordering from CSMF)</a:t>
            </a:r>
          </a:p>
          <a:p>
            <a:r>
              <a:rPr lang="en-IE" sz="1800" dirty="0"/>
              <a:t>The CSMF Portal needs to capture the  values for the requested </a:t>
            </a:r>
            <a:r>
              <a:rPr lang="en-IE" sz="1800" dirty="0" err="1"/>
              <a:t>ServiceCharacteristics</a:t>
            </a:r>
            <a:r>
              <a:rPr lang="en-IE" sz="1800" dirty="0"/>
              <a:t> that are required as Inputs to CST Service model from SDC ( full list from modelling team )</a:t>
            </a:r>
          </a:p>
          <a:p>
            <a:r>
              <a:rPr lang="en-IE" sz="1800" dirty="0"/>
              <a:t>When ready CSMF POST this JSON body to /{</a:t>
            </a:r>
            <a:r>
              <a:rPr lang="en-IE" sz="1800" dirty="0" err="1"/>
              <a:t>api_url</a:t>
            </a:r>
            <a:r>
              <a:rPr lang="en-IE" sz="1800" dirty="0"/>
              <a:t>}/</a:t>
            </a:r>
            <a:r>
              <a:rPr lang="en-IE" sz="1800" dirty="0" err="1"/>
              <a:t>nbi</a:t>
            </a:r>
            <a:r>
              <a:rPr lang="en-IE" sz="1800" dirty="0"/>
              <a:t>/</a:t>
            </a:r>
            <a:r>
              <a:rPr lang="en-IE" sz="1800" dirty="0" err="1"/>
              <a:t>api</a:t>
            </a:r>
            <a:r>
              <a:rPr lang="en-IE" sz="1800" dirty="0"/>
              <a:t>/v4/</a:t>
            </a:r>
            <a:r>
              <a:rPr lang="en-IE" sz="1800" dirty="0" err="1"/>
              <a:t>serviceOrder</a:t>
            </a:r>
            <a:r>
              <a:rPr lang="en-IE" sz="1800" dirty="0"/>
              <a:t>/</a:t>
            </a:r>
          </a:p>
          <a:p>
            <a:r>
              <a:rPr lang="en-IE" sz="1800" dirty="0"/>
              <a:t>Response Includes the </a:t>
            </a:r>
            <a:r>
              <a:rPr lang="en-IE" sz="1800" dirty="0" err="1"/>
              <a:t>ServiceOrder</a:t>
            </a:r>
            <a:r>
              <a:rPr lang="en-IE" sz="1800" dirty="0"/>
              <a:t> id for tracking</a:t>
            </a:r>
          </a:p>
          <a:p>
            <a:r>
              <a:rPr lang="en-IE" sz="1800" b="1" dirty="0"/>
              <a:t>NB – Currently Service Order does not support a an action ‘modify’ to activate a Service instance, i.e. no support for NSMF activate as Activate/Deactivate E2EService Instance SO API does not exist yet.</a:t>
            </a:r>
          </a:p>
          <a:p>
            <a:pPr marL="0" indent="0">
              <a:buNone/>
            </a:pPr>
            <a:endParaRPr lang="en-IE" sz="1800" dirty="0"/>
          </a:p>
          <a:p>
            <a:endParaRPr lang="en-IE" sz="1800" dirty="0"/>
          </a:p>
          <a:p>
            <a:endParaRPr lang="en-IE" sz="1800" dirty="0"/>
          </a:p>
          <a:p>
            <a:endParaRPr lang="en-IE" sz="1800" dirty="0"/>
          </a:p>
          <a:p>
            <a:endParaRPr lang="en-IE" sz="1800" dirty="0"/>
          </a:p>
          <a:p>
            <a:pPr marL="0" indent="0">
              <a:buNone/>
            </a:pPr>
            <a:endParaRPr lang="en-US" sz="1800" dirty="0"/>
          </a:p>
        </p:txBody>
      </p:sp>
      <p:sp>
        <p:nvSpPr>
          <p:cNvPr id="5" name="Rectangle 4"/>
          <p:cNvSpPr/>
          <p:nvPr/>
        </p:nvSpPr>
        <p:spPr>
          <a:xfrm>
            <a:off x="6060416" y="1382577"/>
            <a:ext cx="6134759" cy="5047536"/>
          </a:xfrm>
          <a:prstGeom prst="rect">
            <a:avLst/>
          </a:prstGeom>
        </p:spPr>
        <p:txBody>
          <a:bodyPr wrap="square">
            <a:spAutoFit/>
          </a:bodyPr>
          <a:lstStyle/>
          <a:p>
            <a:pPr>
              <a:buNone/>
            </a:pPr>
            <a:r>
              <a:rPr lang="en-US" sz="900" dirty="0"/>
              <a:t>{</a:t>
            </a:r>
          </a:p>
          <a:p>
            <a:pPr>
              <a:buNone/>
            </a:pPr>
            <a:r>
              <a:rPr lang="en-US" sz="900" dirty="0"/>
              <a:t> "</a:t>
            </a:r>
            <a:r>
              <a:rPr lang="en-US" sz="900" dirty="0" err="1"/>
              <a:t>externalId</a:t>
            </a:r>
            <a:r>
              <a:rPr lang="en-US" sz="900" dirty="0"/>
              <a:t>": “CSMF_Portal_TrackindId3584",</a:t>
            </a:r>
          </a:p>
          <a:p>
            <a:pPr>
              <a:buNone/>
            </a:pPr>
            <a:r>
              <a:rPr lang="en-US" sz="900" dirty="0"/>
              <a:t> "category": “Communication Service",</a:t>
            </a:r>
          </a:p>
          <a:p>
            <a:pPr>
              <a:buNone/>
            </a:pPr>
            <a:r>
              <a:rPr lang="en-US" sz="900" dirty="0"/>
              <a:t> "description": "Service Order for a new CS",</a:t>
            </a:r>
          </a:p>
          <a:p>
            <a:pPr>
              <a:buNone/>
            </a:pPr>
            <a:r>
              <a:rPr lang="en-US" sz="900" dirty="0"/>
              <a:t> "priority": "1",</a:t>
            </a:r>
          </a:p>
          <a:p>
            <a:pPr>
              <a:buNone/>
            </a:pPr>
            <a:r>
              <a:rPr lang="en-US" sz="900" dirty="0"/>
              <a:t> "</a:t>
            </a:r>
            <a:r>
              <a:rPr lang="en-US" sz="900" dirty="0" err="1"/>
              <a:t>relatedParty</a:t>
            </a:r>
            <a:r>
              <a:rPr lang="en-US" sz="900" dirty="0"/>
              <a:t>": [</a:t>
            </a:r>
          </a:p>
          <a:p>
            <a:pPr>
              <a:buNone/>
            </a:pPr>
            <a:r>
              <a:rPr lang="en-US" sz="900" dirty="0"/>
              <a:t>             {</a:t>
            </a:r>
          </a:p>
          <a:p>
            <a:pPr>
              <a:buNone/>
            </a:pPr>
            <a:r>
              <a:rPr lang="en-US" sz="900" dirty="0"/>
              <a:t>              "id": “CustomerId1",      </a:t>
            </a:r>
            <a:r>
              <a:rPr lang="en-US" sz="900" dirty="0">
                <a:solidFill>
                  <a:srgbClr val="FF0000"/>
                </a:solidFill>
              </a:rPr>
              <a:t>This is the customer id used in AAI Service Instance hierarchy </a:t>
            </a:r>
            <a:endParaRPr lang="en-US" sz="900" dirty="0"/>
          </a:p>
          <a:p>
            <a:pPr>
              <a:buNone/>
            </a:pPr>
            <a:r>
              <a:rPr lang="en-US" sz="900" dirty="0"/>
              <a:t>              "role": "</a:t>
            </a:r>
            <a:r>
              <a:rPr lang="en-US" sz="900" dirty="0" err="1"/>
              <a:t>ONAPcustomer</a:t>
            </a:r>
            <a:r>
              <a:rPr lang="en-US" sz="900" dirty="0"/>
              <a:t>", </a:t>
            </a:r>
          </a:p>
          <a:p>
            <a:pPr>
              <a:buNone/>
            </a:pPr>
            <a:r>
              <a:rPr lang="en-US" sz="900" dirty="0"/>
              <a:t>              "name": “CustomerId1", </a:t>
            </a:r>
          </a:p>
          <a:p>
            <a:pPr>
              <a:buNone/>
            </a:pPr>
            <a:r>
              <a:rPr lang="en-US" sz="900" dirty="0"/>
              <a:t>              "@</a:t>
            </a:r>
            <a:r>
              <a:rPr lang="en-US" sz="900" dirty="0" err="1"/>
              <a:t>referredType</a:t>
            </a:r>
            <a:r>
              <a:rPr lang="en-US" sz="900" dirty="0"/>
              <a:t>": "Consumer" </a:t>
            </a:r>
          </a:p>
          <a:p>
            <a:pPr>
              <a:buNone/>
            </a:pPr>
            <a:r>
              <a:rPr lang="en-US" sz="900" dirty="0"/>
              <a:t>             }],</a:t>
            </a:r>
          </a:p>
          <a:p>
            <a:pPr>
              <a:buNone/>
            </a:pPr>
            <a:r>
              <a:rPr lang="en-US" sz="900" dirty="0"/>
              <a:t> "</a:t>
            </a:r>
            <a:r>
              <a:rPr lang="en-US" sz="900" dirty="0" err="1"/>
              <a:t>orderItem</a:t>
            </a:r>
            <a:r>
              <a:rPr lang="en-US" sz="900" dirty="0"/>
              <a:t>": [</a:t>
            </a:r>
          </a:p>
          <a:p>
            <a:pPr>
              <a:buNone/>
            </a:pPr>
            <a:r>
              <a:rPr lang="en-US" sz="900" dirty="0"/>
              <a:t>              {</a:t>
            </a:r>
          </a:p>
          <a:p>
            <a:pPr>
              <a:buNone/>
            </a:pPr>
            <a:r>
              <a:rPr lang="en-US" sz="900" dirty="0"/>
              <a:t>              "id": "1",</a:t>
            </a:r>
          </a:p>
          <a:p>
            <a:pPr>
              <a:buNone/>
            </a:pPr>
            <a:r>
              <a:rPr lang="en-US" sz="900" dirty="0"/>
              <a:t>              "action": “modify",  </a:t>
            </a:r>
            <a:r>
              <a:rPr lang="en-US" sz="900" dirty="0">
                <a:solidFill>
                  <a:srgbClr val="FF0000"/>
                </a:solidFill>
              </a:rPr>
              <a:t>Note : here we can to activate the Service Instance, i.e. modify state</a:t>
            </a:r>
          </a:p>
          <a:p>
            <a:pPr>
              <a:buNone/>
            </a:pPr>
            <a:r>
              <a:rPr lang="en-IE" sz="900" dirty="0">
                <a:solidFill>
                  <a:srgbClr val="FF0000"/>
                </a:solidFill>
                <a:highlight>
                  <a:srgbClr val="00FFFF"/>
                </a:highlight>
              </a:rPr>
              <a:t>               “</a:t>
            </a:r>
            <a:r>
              <a:rPr lang="en-IE" sz="900" dirty="0" err="1">
                <a:solidFill>
                  <a:srgbClr val="FF0000"/>
                </a:solidFill>
                <a:highlight>
                  <a:srgbClr val="00FFFF"/>
                </a:highlight>
              </a:rPr>
              <a:t>updateType</a:t>
            </a:r>
            <a:r>
              <a:rPr lang="en-IE" sz="900" dirty="0">
                <a:solidFill>
                  <a:srgbClr val="FF0000"/>
                </a:solidFill>
                <a:highlight>
                  <a:srgbClr val="00FFFF"/>
                </a:highlight>
              </a:rPr>
              <a:t>” : “activate”,     note this does not exist in 641 Spec but is in ETSI SOL 005</a:t>
            </a:r>
            <a:endParaRPr lang="en-US" sz="900" dirty="0">
              <a:highlight>
                <a:srgbClr val="00FFFF"/>
              </a:highlight>
            </a:endParaRPr>
          </a:p>
          <a:p>
            <a:pPr>
              <a:buNone/>
            </a:pPr>
            <a:r>
              <a:rPr lang="en-US" sz="900" dirty="0"/>
              <a:t>              "service": {</a:t>
            </a:r>
          </a:p>
          <a:p>
            <a:pPr>
              <a:buNone/>
            </a:pPr>
            <a:r>
              <a:rPr lang="en-US" sz="900" dirty="0"/>
              <a:t>                         “id”: “5c3feee0-6e36-46c6-862c-236d9c626422”    </a:t>
            </a:r>
            <a:r>
              <a:rPr lang="en-US" sz="900" dirty="0">
                <a:solidFill>
                  <a:srgbClr val="FF0000"/>
                </a:solidFill>
              </a:rPr>
              <a:t>service instance id in </a:t>
            </a:r>
            <a:r>
              <a:rPr lang="en-US" sz="900" dirty="0" err="1">
                <a:solidFill>
                  <a:srgbClr val="FF0000"/>
                </a:solidFill>
              </a:rPr>
              <a:t>aai</a:t>
            </a:r>
            <a:r>
              <a:rPr lang="en-US" sz="900" dirty="0">
                <a:solidFill>
                  <a:srgbClr val="FF0000"/>
                </a:solidFill>
              </a:rPr>
              <a:t> we want to activate</a:t>
            </a:r>
            <a:r>
              <a:rPr lang="en-US" sz="900" dirty="0"/>
              <a:t>               </a:t>
            </a:r>
          </a:p>
          <a:p>
            <a:pPr>
              <a:buNone/>
            </a:pPr>
            <a:r>
              <a:rPr lang="en-US" sz="900" dirty="0"/>
              <a:t>                           "</a:t>
            </a:r>
            <a:r>
              <a:rPr lang="en-US" sz="900" dirty="0" err="1"/>
              <a:t>serviceSpecification</a:t>
            </a:r>
            <a:r>
              <a:rPr lang="en-US" sz="900" dirty="0"/>
              <a:t>": { </a:t>
            </a:r>
          </a:p>
          <a:p>
            <a:pPr>
              <a:buNone/>
            </a:pPr>
            <a:r>
              <a:rPr lang="en-US" sz="900" dirty="0"/>
              <a:t>                                  "id": "1e3fddb0-9e36-46c6-862c-236d9c626400“    </a:t>
            </a:r>
            <a:r>
              <a:rPr lang="en-US" sz="900" dirty="0">
                <a:solidFill>
                  <a:srgbClr val="FF0000"/>
                </a:solidFill>
              </a:rPr>
              <a:t>The </a:t>
            </a:r>
            <a:r>
              <a:rPr lang="en-US" sz="900" dirty="0" err="1">
                <a:solidFill>
                  <a:srgbClr val="FF0000"/>
                </a:solidFill>
              </a:rPr>
              <a:t>uuid</a:t>
            </a:r>
            <a:r>
              <a:rPr lang="en-US" sz="900" dirty="0">
                <a:solidFill>
                  <a:srgbClr val="FF0000"/>
                </a:solidFill>
              </a:rPr>
              <a:t> from SDC of the  CST</a:t>
            </a:r>
            <a:r>
              <a:rPr lang="en-US" sz="900" dirty="0"/>
              <a:t> </a:t>
            </a:r>
          </a:p>
          <a:p>
            <a:pPr>
              <a:buNone/>
            </a:pPr>
            <a:r>
              <a:rPr lang="en-US" sz="900" dirty="0"/>
              <a:t>                            },</a:t>
            </a:r>
          </a:p>
          <a:p>
            <a:pPr>
              <a:buNone/>
            </a:pPr>
            <a:r>
              <a:rPr lang="en-US" sz="900" dirty="0"/>
              <a:t>                            "</a:t>
            </a:r>
            <a:r>
              <a:rPr lang="en-US" sz="900" dirty="0" err="1"/>
              <a:t>serviceCharacteristic</a:t>
            </a:r>
            <a:r>
              <a:rPr lang="en-US" sz="900" dirty="0"/>
              <a:t>": []  </a:t>
            </a:r>
            <a:r>
              <a:rPr lang="en-US" sz="900" dirty="0">
                <a:solidFill>
                  <a:srgbClr val="FF0000"/>
                </a:solidFill>
              </a:rPr>
              <a:t>assumed no characteristics needed for activate call to SO ???</a:t>
            </a:r>
            <a:r>
              <a:rPr lang="en-US" sz="900" dirty="0"/>
              <a:t>  </a:t>
            </a:r>
          </a:p>
          <a:p>
            <a:pPr>
              <a:buNone/>
            </a:pPr>
            <a:r>
              <a:rPr lang="en-US" sz="900" dirty="0"/>
              <a:t>              }</a:t>
            </a:r>
          </a:p>
          <a:p>
            <a:pPr>
              <a:buNone/>
            </a:pPr>
            <a:r>
              <a:rPr lang="en-US" sz="900" dirty="0"/>
              <a:t>             }</a:t>
            </a:r>
          </a:p>
          <a:p>
            <a:pPr>
              <a:buNone/>
            </a:pPr>
            <a:r>
              <a:rPr lang="en-US" sz="900" dirty="0"/>
              <a:t>             ]</a:t>
            </a:r>
          </a:p>
          <a:p>
            <a:pPr>
              <a:buNone/>
            </a:pPr>
            <a:r>
              <a:rPr lang="en-US" sz="900" dirty="0"/>
              <a:t>}</a:t>
            </a:r>
          </a:p>
          <a:p>
            <a:pPr>
              <a:buNone/>
            </a:pPr>
            <a:endParaRPr lang="en-IE" sz="900" dirty="0"/>
          </a:p>
          <a:p>
            <a:pPr>
              <a:buNone/>
            </a:pPr>
            <a:r>
              <a:rPr lang="en-IE" sz="1400" dirty="0">
                <a:solidFill>
                  <a:srgbClr val="FF0000"/>
                </a:solidFill>
              </a:rPr>
              <a:t>Note for action modify with an </a:t>
            </a:r>
            <a:r>
              <a:rPr lang="en-IE" sz="1400" dirty="0" err="1">
                <a:solidFill>
                  <a:srgbClr val="FF0000"/>
                </a:solidFill>
              </a:rPr>
              <a:t>updateType</a:t>
            </a:r>
            <a:r>
              <a:rPr lang="en-IE" sz="1400" dirty="0">
                <a:solidFill>
                  <a:srgbClr val="FF0000"/>
                </a:solidFill>
              </a:rPr>
              <a:t>, External API Framework would also need be build the JSON transformations into whatever the new SO Activate/Deactivate APIS for the Network Slice are ( these are yet to be designed built, hence, this translation layer shall have to come after SO API Design completed.</a:t>
            </a:r>
            <a:endParaRPr lang="en-US" sz="1400" dirty="0">
              <a:solidFill>
                <a:srgbClr val="FF0000"/>
              </a:solidFill>
            </a:endParaRPr>
          </a:p>
        </p:txBody>
      </p:sp>
      <p:sp>
        <p:nvSpPr>
          <p:cNvPr id="7" name="TextBox 6">
            <a:extLst>
              <a:ext uri="{FF2B5EF4-FFF2-40B4-BE49-F238E27FC236}">
                <a16:creationId xmlns:a16="http://schemas.microsoft.com/office/drawing/2014/main" id="{F204D178-0D86-49B8-92AA-0884D40369DC}"/>
              </a:ext>
            </a:extLst>
          </p:cNvPr>
          <p:cNvSpPr txBox="1"/>
          <p:nvPr/>
        </p:nvSpPr>
        <p:spPr>
          <a:xfrm>
            <a:off x="9227859" y="229240"/>
            <a:ext cx="2736647" cy="646331"/>
          </a:xfrm>
          <a:prstGeom prst="rect">
            <a:avLst/>
          </a:prstGeom>
          <a:solidFill>
            <a:srgbClr val="CCFFFF"/>
          </a:solidFill>
        </p:spPr>
        <p:txBody>
          <a:bodyPr wrap="none" rtlCol="0">
            <a:spAutoFit/>
          </a:bodyPr>
          <a:lstStyle/>
          <a:p>
            <a:pPr>
              <a:buNone/>
            </a:pPr>
            <a:r>
              <a:rPr lang="en-US" dirty="0"/>
              <a:t>Stretch Goal (</a:t>
            </a:r>
            <a:r>
              <a:rPr lang="en-US" dirty="0" err="1"/>
              <a:t>PoC</a:t>
            </a:r>
            <a:r>
              <a:rPr lang="en-US" dirty="0"/>
              <a:t>)</a:t>
            </a:r>
          </a:p>
          <a:p>
            <a:pPr>
              <a:buNone/>
            </a:pPr>
            <a:r>
              <a:rPr lang="en-US" dirty="0"/>
              <a:t>No integration with UUI</a:t>
            </a:r>
          </a:p>
        </p:txBody>
      </p:sp>
    </p:spTree>
    <p:extLst>
      <p:ext uri="{BB962C8B-B14F-4D97-AF65-F5344CB8AC3E}">
        <p14:creationId xmlns:p14="http://schemas.microsoft.com/office/powerpoint/2010/main" val="139249683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标题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3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7_default">
  <a:themeElements>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3_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3_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3_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3_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3_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3_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3_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3_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3_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3_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3_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3_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9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4_自定义设计方案">
  <a:themeElements>
    <a:clrScheme name="4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自定义设计方案">
      <a:majorFont>
        <a:latin typeface="Arial"/>
        <a:ea typeface="华文细黑"/>
        <a:cs typeface=""/>
      </a:majorFont>
      <a:minorFont>
        <a:latin typeface="Arial"/>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87828" tIns="43914" rIns="87828" bIns="43914" numCol="1" anchor="ctr" anchorCtr="0" compatLnSpc="1">
        <a:prstTxWarp prst="textNoShape">
          <a:avLst/>
        </a:prstTxWarp>
      </a:bodyPr>
      <a:lstStyle>
        <a:defPPr marL="328613" marR="0" indent="-328613" algn="ctr" defTabSz="877888" rtl="0" eaLnBrk="1" fontAlgn="base" latinLnBrk="0" hangingPunct="1">
          <a:lnSpc>
            <a:spcPct val="140000"/>
          </a:lnSpc>
          <a:spcBef>
            <a:spcPct val="0"/>
          </a:spcBef>
          <a:spcAft>
            <a:spcPct val="0"/>
          </a:spcAft>
          <a:buClr>
            <a:schemeClr val="bg2"/>
          </a:buClr>
          <a:buSzPct val="60000"/>
          <a:buFont typeface="Wingdings" pitchFamily="2" charset="2"/>
          <a:buChar char="l"/>
          <a:tabLst/>
          <a:defRPr kumimoji="0" lang="en-US" sz="2100" b="1" i="0" u="none" strike="noStrike" cap="none" normalizeH="0" baseline="0" smtClean="0">
            <a:ln>
              <a:noFill/>
            </a:ln>
            <a:solidFill>
              <a:schemeClr val="tx1"/>
            </a:solidFill>
            <a:effectLst/>
            <a:latin typeface="FrutigerNext LT Regular" pitchFamily="34" charset="0"/>
            <a:ea typeface="华文细黑" pitchFamily="2" charset="-122"/>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87828" tIns="43914" rIns="87828" bIns="43914" numCol="1" anchor="ctr" anchorCtr="0" compatLnSpc="1">
        <a:prstTxWarp prst="textNoShape">
          <a:avLst/>
        </a:prstTxWarp>
      </a:bodyPr>
      <a:lstStyle>
        <a:defPPr marL="328613" marR="0" indent="-328613" algn="ctr" defTabSz="877888" rtl="0" eaLnBrk="1" fontAlgn="base" latinLnBrk="0" hangingPunct="1">
          <a:lnSpc>
            <a:spcPct val="140000"/>
          </a:lnSpc>
          <a:spcBef>
            <a:spcPct val="0"/>
          </a:spcBef>
          <a:spcAft>
            <a:spcPct val="0"/>
          </a:spcAft>
          <a:buClr>
            <a:schemeClr val="bg2"/>
          </a:buClr>
          <a:buSzPct val="60000"/>
          <a:buFont typeface="Wingdings" pitchFamily="2" charset="2"/>
          <a:buChar char="l"/>
          <a:tabLst/>
          <a:defRPr kumimoji="0" lang="en-US" sz="2100" b="1" i="0" u="none" strike="noStrike" cap="none" normalizeH="0" baseline="0" smtClean="0">
            <a:ln>
              <a:noFill/>
            </a:ln>
            <a:solidFill>
              <a:schemeClr val="tx1"/>
            </a:solidFill>
            <a:effectLst/>
            <a:latin typeface="FrutigerNext LT Regular" pitchFamily="34" charset="0"/>
            <a:ea typeface="华文细黑" pitchFamily="2" charset="-122"/>
          </a:defRPr>
        </a:defPPr>
      </a:lstStyle>
    </a:lnDef>
  </a:objectDefaults>
  <a:extraClrSchemeLst>
    <a:extraClrScheme>
      <a:clrScheme name="4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2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6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noFill/>
        <a:ln w="3175" cap="flat" cmpd="sng" algn="ctr">
          <a:solidFill>
            <a:schemeClr val="tx1"/>
          </a:solidFill>
          <a:prstDash val="solid"/>
          <a:round/>
          <a:headEnd type="none" w="med" len="med"/>
          <a:tailEnd type="none" w="med" len="med"/>
        </a:ln>
        <a:effectLst/>
      </a:spPr>
      <a:body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8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2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3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4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1_模板（宽）">
  <a:themeElements>
    <a:clrScheme name="5_CELAB 16to9 11">
      <a:dk1>
        <a:srgbClr val="000000"/>
      </a:dk1>
      <a:lt1>
        <a:srgbClr val="FFFFFF"/>
      </a:lt1>
      <a:dk2>
        <a:srgbClr val="990000"/>
      </a:dk2>
      <a:lt2>
        <a:srgbClr val="808080"/>
      </a:lt2>
      <a:accent1>
        <a:srgbClr val="BBE0E3"/>
      </a:accent1>
      <a:accent2>
        <a:srgbClr val="990000"/>
      </a:accent2>
      <a:accent3>
        <a:srgbClr val="FFFFFF"/>
      </a:accent3>
      <a:accent4>
        <a:srgbClr val="000000"/>
      </a:accent4>
      <a:accent5>
        <a:srgbClr val="DAEDEF"/>
      </a:accent5>
      <a:accent6>
        <a:srgbClr val="8A0000"/>
      </a:accent6>
      <a:hlink>
        <a:srgbClr val="99CCFF"/>
      </a:hlink>
      <a:folHlink>
        <a:srgbClr val="006699"/>
      </a:folHlink>
    </a:clrScheme>
    <a:fontScheme name="5_CELAB 16to9">
      <a:majorFont>
        <a:latin typeface="FrutigerNext LT Medium"/>
        <a:ea typeface="黑体"/>
        <a:cs typeface=""/>
      </a:majorFont>
      <a:minorFont>
        <a:latin typeface="FrutigerNext LT Regular"/>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5875" cap="flat" cmpd="sng" algn="ctr">
          <a:solidFill>
            <a:srgbClr val="00B050"/>
          </a:solidFill>
          <a:prstDash val="solid"/>
          <a:round/>
          <a:headEnd type="none" w="med" len="med"/>
          <a:tailEnd type="none"/>
        </a:ln>
        <a:effectLst/>
      </a:spPr>
      <a:bodyPr rtlCol="0" anchor="ctr"/>
      <a:lstStyle>
        <a:defPPr algn="ctr">
          <a:buFont typeface="Arial" pitchFamily="34" charset="0"/>
          <a:buChar char="•"/>
          <a:defRPr sz="1200"/>
        </a:defPPr>
      </a:lstStyle>
    </a:spDef>
    <a:lnDef>
      <a:spPr bwMode="auto">
        <a:noFill/>
        <a:ln w="9525" cap="flat" cmpd="sng" algn="ctr">
          <a:solidFill>
            <a:schemeClr val="bg2">
              <a:lumMod val="60000"/>
              <a:lumOff val="40000"/>
            </a:schemeClr>
          </a:solidFill>
          <a:prstDash val="solid"/>
          <a:round/>
          <a:headEnd type="none" w="med" len="med"/>
          <a:tailEnd type="none"/>
        </a:ln>
        <a:effectLst/>
      </a:spPr>
      <a:bodyPr/>
      <a:lstStyle/>
    </a:lnDef>
    <a:txDef>
      <a:spPr>
        <a:noFill/>
      </a:spPr>
      <a:bodyPr wrap="square" lIns="121935" tIns="60968" rIns="121935" bIns="60968" rtlCol="0">
        <a:spAutoFit/>
      </a:bodyPr>
      <a:lstStyle>
        <a:defPPr>
          <a:lnSpc>
            <a:spcPct val="150000"/>
          </a:lnSpc>
          <a:buFont typeface="Wingdings" pitchFamily="2" charset="2"/>
          <a:buChar char="n"/>
          <a:defRPr b="0" dirty="0" smtClean="0">
            <a:latin typeface="微软雅黑" pitchFamily="34" charset="-122"/>
            <a:ea typeface="微软雅黑" pitchFamily="34" charset="-122"/>
            <a:cs typeface="Arial" pitchFamily="34" charset="0"/>
          </a:defRPr>
        </a:defPPr>
      </a:lstStyle>
    </a:txDef>
  </a:objectDefaults>
  <a:extraClrSchemeLst>
    <a:extraClrScheme>
      <a:clrScheme name="5_CELAB 16to9 1">
        <a:dk1>
          <a:srgbClr val="080808"/>
        </a:dk1>
        <a:lt1>
          <a:srgbClr val="F8F8F8"/>
        </a:lt1>
        <a:dk2>
          <a:srgbClr val="990000"/>
        </a:dk2>
        <a:lt2>
          <a:srgbClr val="CCCCCC"/>
        </a:lt2>
        <a:accent1>
          <a:srgbClr val="FFCC66"/>
        </a:accent1>
        <a:accent2>
          <a:srgbClr val="990000"/>
        </a:accent2>
        <a:accent3>
          <a:srgbClr val="FBFBFB"/>
        </a:accent3>
        <a:accent4>
          <a:srgbClr val="060606"/>
        </a:accent4>
        <a:accent5>
          <a:srgbClr val="FFE2B8"/>
        </a:accent5>
        <a:accent6>
          <a:srgbClr val="8A0000"/>
        </a:accent6>
        <a:hlink>
          <a:srgbClr val="99660A"/>
        </a:hlink>
        <a:folHlink>
          <a:srgbClr val="999999"/>
        </a:folHlink>
      </a:clrScheme>
      <a:clrMap bg1="lt1" tx1="dk1" bg2="lt2" tx2="dk2" accent1="accent1" accent2="accent2" accent3="accent3" accent4="accent4" accent5="accent5" accent6="accent6" hlink="hlink" folHlink="folHlink"/>
    </a:extraClrScheme>
    <a:extraClrScheme>
      <a:clrScheme name="5_CELAB 16to9 2">
        <a:dk1>
          <a:srgbClr val="080808"/>
        </a:dk1>
        <a:lt1>
          <a:srgbClr val="F8F8F8"/>
        </a:lt1>
        <a:dk2>
          <a:srgbClr val="990000"/>
        </a:dk2>
        <a:lt2>
          <a:srgbClr val="CCCCCC"/>
        </a:lt2>
        <a:accent1>
          <a:srgbClr val="CCCCFF"/>
        </a:accent1>
        <a:accent2>
          <a:srgbClr val="990000"/>
        </a:accent2>
        <a:accent3>
          <a:srgbClr val="FBFBFB"/>
        </a:accent3>
        <a:accent4>
          <a:srgbClr val="060606"/>
        </a:accent4>
        <a:accent5>
          <a:srgbClr val="E2E2FF"/>
        </a:accent5>
        <a:accent6>
          <a:srgbClr val="8A0000"/>
        </a:accent6>
        <a:hlink>
          <a:srgbClr val="006699"/>
        </a:hlink>
        <a:folHlink>
          <a:srgbClr val="999999"/>
        </a:folHlink>
      </a:clrScheme>
      <a:clrMap bg1="lt1" tx1="dk1" bg2="lt2" tx2="dk2" accent1="accent1" accent2="accent2" accent3="accent3" accent4="accent4" accent5="accent5" accent6="accent6" hlink="hlink" folHlink="folHlink"/>
    </a:extraClrScheme>
    <a:extraClrScheme>
      <a:clrScheme name="5_CELAB 16to9 3">
        <a:dk1>
          <a:srgbClr val="080808"/>
        </a:dk1>
        <a:lt1>
          <a:srgbClr val="F8F8F8"/>
        </a:lt1>
        <a:dk2>
          <a:srgbClr val="990000"/>
        </a:dk2>
        <a:lt2>
          <a:srgbClr val="CCCCCC"/>
        </a:lt2>
        <a:accent1>
          <a:srgbClr val="CCFF99"/>
        </a:accent1>
        <a:accent2>
          <a:srgbClr val="990000"/>
        </a:accent2>
        <a:accent3>
          <a:srgbClr val="FBFBFB"/>
        </a:accent3>
        <a:accent4>
          <a:srgbClr val="060606"/>
        </a:accent4>
        <a:accent5>
          <a:srgbClr val="E2FFCA"/>
        </a:accent5>
        <a:accent6>
          <a:srgbClr val="8A0000"/>
        </a:accent6>
        <a:hlink>
          <a:srgbClr val="669900"/>
        </a:hlink>
        <a:folHlink>
          <a:srgbClr val="999999"/>
        </a:folHlink>
      </a:clrScheme>
      <a:clrMap bg1="lt1" tx1="dk1" bg2="lt2" tx2="dk2" accent1="accent1" accent2="accent2" accent3="accent3" accent4="accent4" accent5="accent5" accent6="accent6" hlink="hlink" folHlink="folHlink"/>
    </a:extraClrScheme>
    <a:extraClrScheme>
      <a:clrScheme name="5_CELAB 16to9 4">
        <a:dk1>
          <a:srgbClr val="080808"/>
        </a:dk1>
        <a:lt1>
          <a:srgbClr val="F8F8F8"/>
        </a:lt1>
        <a:dk2>
          <a:srgbClr val="990000"/>
        </a:dk2>
        <a:lt2>
          <a:srgbClr val="CCCCCC"/>
        </a:lt2>
        <a:accent1>
          <a:srgbClr val="FFCC99"/>
        </a:accent1>
        <a:accent2>
          <a:srgbClr val="990000"/>
        </a:accent2>
        <a:accent3>
          <a:srgbClr val="FBFBFB"/>
        </a:accent3>
        <a:accent4>
          <a:srgbClr val="060606"/>
        </a:accent4>
        <a:accent5>
          <a:srgbClr val="FFE2CA"/>
        </a:accent5>
        <a:accent6>
          <a:srgbClr val="8A0000"/>
        </a:accent6>
        <a:hlink>
          <a:srgbClr val="FF9900"/>
        </a:hlink>
        <a:folHlink>
          <a:srgbClr val="999999"/>
        </a:folHlink>
      </a:clrScheme>
      <a:clrMap bg1="lt1" tx1="dk1" bg2="lt2" tx2="dk2" accent1="accent1" accent2="accent2" accent3="accent3" accent4="accent4" accent5="accent5" accent6="accent6" hlink="hlink" folHlink="folHlink"/>
    </a:extraClrScheme>
    <a:extraClrScheme>
      <a:clrScheme name="5_CELAB 16to9 5">
        <a:dk1>
          <a:srgbClr val="080808"/>
        </a:dk1>
        <a:lt1>
          <a:srgbClr val="F8F8F8"/>
        </a:lt1>
        <a:dk2>
          <a:srgbClr val="990000"/>
        </a:dk2>
        <a:lt2>
          <a:srgbClr val="CCCCCC"/>
        </a:lt2>
        <a:accent1>
          <a:srgbClr val="99CCFF"/>
        </a:accent1>
        <a:accent2>
          <a:srgbClr val="990000"/>
        </a:accent2>
        <a:accent3>
          <a:srgbClr val="FBFBFB"/>
        </a:accent3>
        <a:accent4>
          <a:srgbClr val="060606"/>
        </a:accent4>
        <a:accent5>
          <a:srgbClr val="CAE2FF"/>
        </a:accent5>
        <a:accent6>
          <a:srgbClr val="8A0000"/>
        </a:accent6>
        <a:hlink>
          <a:srgbClr val="006699"/>
        </a:hlink>
        <a:folHlink>
          <a:srgbClr val="999999"/>
        </a:folHlink>
      </a:clrScheme>
      <a:clrMap bg1="lt1" tx1="dk1" bg2="lt2" tx2="dk2" accent1="accent1" accent2="accent2" accent3="accent3" accent4="accent4" accent5="accent5" accent6="accent6" hlink="hlink" folHlink="folHlink"/>
    </a:extraClrScheme>
    <a:extraClrScheme>
      <a:clrScheme name="5_CELAB 16to9 6">
        <a:dk1>
          <a:srgbClr val="080808"/>
        </a:dk1>
        <a:lt1>
          <a:srgbClr val="F8F8F8"/>
        </a:lt1>
        <a:dk2>
          <a:srgbClr val="990000"/>
        </a:dk2>
        <a:lt2>
          <a:srgbClr val="CCCCCC"/>
        </a:lt2>
        <a:accent1>
          <a:srgbClr val="99CCCC"/>
        </a:accent1>
        <a:accent2>
          <a:srgbClr val="990000"/>
        </a:accent2>
        <a:accent3>
          <a:srgbClr val="FBFBFB"/>
        </a:accent3>
        <a:accent4>
          <a:srgbClr val="060606"/>
        </a:accent4>
        <a:accent5>
          <a:srgbClr val="CAE2E2"/>
        </a:accent5>
        <a:accent6>
          <a:srgbClr val="8A0000"/>
        </a:accent6>
        <a:hlink>
          <a:srgbClr val="009999"/>
        </a:hlink>
        <a:folHlink>
          <a:srgbClr val="999999"/>
        </a:folHlink>
      </a:clrScheme>
      <a:clrMap bg1="lt1" tx1="dk1" bg2="lt2" tx2="dk2" accent1="accent1" accent2="accent2" accent3="accent3" accent4="accent4" accent5="accent5" accent6="accent6" hlink="hlink" folHlink="folHlink"/>
    </a:extraClrScheme>
    <a:extraClrScheme>
      <a:clrScheme name="5_CELAB 16to9 7">
        <a:dk1>
          <a:srgbClr val="080808"/>
        </a:dk1>
        <a:lt1>
          <a:srgbClr val="F8F8F8"/>
        </a:lt1>
        <a:dk2>
          <a:srgbClr val="FFCC99"/>
        </a:dk2>
        <a:lt2>
          <a:srgbClr val="FFCC66"/>
        </a:lt2>
        <a:accent1>
          <a:srgbClr val="CCFF99"/>
        </a:accent1>
        <a:accent2>
          <a:srgbClr val="CCCCFF"/>
        </a:accent2>
        <a:accent3>
          <a:srgbClr val="FBFBFB"/>
        </a:accent3>
        <a:accent4>
          <a:srgbClr val="060606"/>
        </a:accent4>
        <a:accent5>
          <a:srgbClr val="E2FFCA"/>
        </a:accent5>
        <a:accent6>
          <a:srgbClr val="B9B9E7"/>
        </a:accent6>
        <a:hlink>
          <a:srgbClr val="99CCFF"/>
        </a:hlink>
        <a:folHlink>
          <a:srgbClr val="99CCCC"/>
        </a:folHlink>
      </a:clrScheme>
      <a:clrMap bg1="lt1" tx1="dk1" bg2="lt2" tx2="dk2" accent1="accent1" accent2="accent2" accent3="accent3" accent4="accent4" accent5="accent5" accent6="accent6" hlink="hlink" folHlink="folHlink"/>
    </a:extraClrScheme>
    <a:extraClrScheme>
      <a:clrScheme name="5_CELAB 16to9 8">
        <a:dk1>
          <a:srgbClr val="080808"/>
        </a:dk1>
        <a:lt1>
          <a:srgbClr val="F8F8F8"/>
        </a:lt1>
        <a:dk2>
          <a:srgbClr val="FF9900"/>
        </a:dk2>
        <a:lt2>
          <a:srgbClr val="99660A"/>
        </a:lt2>
        <a:accent1>
          <a:srgbClr val="669900"/>
        </a:accent1>
        <a:accent2>
          <a:srgbClr val="006699"/>
        </a:accent2>
        <a:accent3>
          <a:srgbClr val="FBFBFB"/>
        </a:accent3>
        <a:accent4>
          <a:srgbClr val="060606"/>
        </a:accent4>
        <a:accent5>
          <a:srgbClr val="B8CAAA"/>
        </a:accent5>
        <a:accent6>
          <a:srgbClr val="005C8A"/>
        </a:accent6>
        <a:hlink>
          <a:srgbClr val="0099CC"/>
        </a:hlink>
        <a:folHlink>
          <a:srgbClr val="009999"/>
        </a:folHlink>
      </a:clrScheme>
      <a:clrMap bg1="lt1" tx1="dk1" bg2="lt2" tx2="dk2" accent1="accent1" accent2="accent2" accent3="accent3" accent4="accent4" accent5="accent5" accent6="accent6" hlink="hlink" folHlink="folHlink"/>
    </a:extraClrScheme>
    <a:extraClrScheme>
      <a:clrScheme name="5_CELAB 16to9 9">
        <a:dk1>
          <a:srgbClr val="080808"/>
        </a:dk1>
        <a:lt1>
          <a:srgbClr val="F8F8F8"/>
        </a:lt1>
        <a:dk2>
          <a:srgbClr val="990000"/>
        </a:dk2>
        <a:lt2>
          <a:srgbClr val="99CCFF"/>
        </a:lt2>
        <a:accent1>
          <a:srgbClr val="99CCCC"/>
        </a:accent1>
        <a:accent2>
          <a:srgbClr val="006699"/>
        </a:accent2>
        <a:accent3>
          <a:srgbClr val="FBFBFB"/>
        </a:accent3>
        <a:accent4>
          <a:srgbClr val="060606"/>
        </a:accent4>
        <a:accent5>
          <a:srgbClr val="CAE2E2"/>
        </a:accent5>
        <a:accent6>
          <a:srgbClr val="005C8A"/>
        </a:accent6>
        <a:hlink>
          <a:srgbClr val="0099CC"/>
        </a:hlink>
        <a:folHlink>
          <a:srgbClr val="009999"/>
        </a:folHlink>
      </a:clrScheme>
      <a:clrMap bg1="lt1" tx1="dk1" bg2="lt2" tx2="dk2" accent1="accent1" accent2="accent2" accent3="accent3" accent4="accent4" accent5="accent5" accent6="accent6" hlink="hlink" folHlink="folHlink"/>
    </a:extraClrScheme>
    <a:extraClrScheme>
      <a:clrScheme name="5_CELAB 16to9 10">
        <a:dk1>
          <a:srgbClr val="080808"/>
        </a:dk1>
        <a:lt1>
          <a:srgbClr val="F8F8F8"/>
        </a:lt1>
        <a:dk2>
          <a:srgbClr val="990000"/>
        </a:dk2>
        <a:lt2>
          <a:srgbClr val="999999"/>
        </a:lt2>
        <a:accent1>
          <a:srgbClr val="FFCC99"/>
        </a:accent1>
        <a:accent2>
          <a:srgbClr val="99660A"/>
        </a:accent2>
        <a:accent3>
          <a:srgbClr val="FBFBFB"/>
        </a:accent3>
        <a:accent4>
          <a:srgbClr val="060606"/>
        </a:accent4>
        <a:accent5>
          <a:srgbClr val="FFE2CA"/>
        </a:accent5>
        <a:accent6>
          <a:srgbClr val="8A5C08"/>
        </a:accent6>
        <a:hlink>
          <a:srgbClr val="FF9900"/>
        </a:hlink>
        <a:folHlink>
          <a:srgbClr val="FFCC66"/>
        </a:folHlink>
      </a:clrScheme>
      <a:clrMap bg1="lt1" tx1="dk1" bg2="lt2" tx2="dk2" accent1="accent1" accent2="accent2" accent3="accent3" accent4="accent4" accent5="accent5" accent6="accent6" hlink="hlink" folHlink="folHlink"/>
    </a:extraClrScheme>
    <a:extraClrScheme>
      <a:clrScheme name="5_CELAB 16to9 11">
        <a:dk1>
          <a:srgbClr val="000000"/>
        </a:dk1>
        <a:lt1>
          <a:srgbClr val="FFFFFF"/>
        </a:lt1>
        <a:dk2>
          <a:srgbClr val="990000"/>
        </a:dk2>
        <a:lt2>
          <a:srgbClr val="808080"/>
        </a:lt2>
        <a:accent1>
          <a:srgbClr val="BBE0E3"/>
        </a:accent1>
        <a:accent2>
          <a:srgbClr val="990000"/>
        </a:accent2>
        <a:accent3>
          <a:srgbClr val="FFFFFF"/>
        </a:accent3>
        <a:accent4>
          <a:srgbClr val="000000"/>
        </a:accent4>
        <a:accent5>
          <a:srgbClr val="DAEDEF"/>
        </a:accent5>
        <a:accent6>
          <a:srgbClr val="8A0000"/>
        </a:accent6>
        <a:hlink>
          <a:srgbClr val="99CCFF"/>
        </a:hlink>
        <a:folHlink>
          <a:srgbClr val="006699"/>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2_模板（宽）">
  <a:themeElements>
    <a:clrScheme name="5_CELAB 16to9 11">
      <a:dk1>
        <a:srgbClr val="000000"/>
      </a:dk1>
      <a:lt1>
        <a:srgbClr val="FFFFFF"/>
      </a:lt1>
      <a:dk2>
        <a:srgbClr val="990000"/>
      </a:dk2>
      <a:lt2>
        <a:srgbClr val="808080"/>
      </a:lt2>
      <a:accent1>
        <a:srgbClr val="BBE0E3"/>
      </a:accent1>
      <a:accent2>
        <a:srgbClr val="990000"/>
      </a:accent2>
      <a:accent3>
        <a:srgbClr val="FFFFFF"/>
      </a:accent3>
      <a:accent4>
        <a:srgbClr val="000000"/>
      </a:accent4>
      <a:accent5>
        <a:srgbClr val="DAEDEF"/>
      </a:accent5>
      <a:accent6>
        <a:srgbClr val="8A0000"/>
      </a:accent6>
      <a:hlink>
        <a:srgbClr val="99CCFF"/>
      </a:hlink>
      <a:folHlink>
        <a:srgbClr val="006699"/>
      </a:folHlink>
    </a:clrScheme>
    <a:fontScheme name="5_CELAB 16to9">
      <a:majorFont>
        <a:latin typeface="FrutigerNext LT Medium"/>
        <a:ea typeface="黑体"/>
        <a:cs typeface=""/>
      </a:majorFont>
      <a:minorFont>
        <a:latin typeface="FrutigerNext LT Regular"/>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5875" cap="flat" cmpd="sng" algn="ctr">
          <a:solidFill>
            <a:srgbClr val="00B050"/>
          </a:solidFill>
          <a:prstDash val="solid"/>
          <a:round/>
          <a:headEnd type="none" w="med" len="med"/>
          <a:tailEnd type="none"/>
        </a:ln>
        <a:effectLst/>
      </a:spPr>
      <a:bodyPr rtlCol="0" anchor="ctr"/>
      <a:lstStyle>
        <a:defPPr algn="ctr">
          <a:buFont typeface="Arial" pitchFamily="34" charset="0"/>
          <a:buChar char="•"/>
          <a:defRPr sz="1200"/>
        </a:defPPr>
      </a:lstStyle>
    </a:spDef>
    <a:lnDef>
      <a:spPr bwMode="auto">
        <a:noFill/>
        <a:ln w="9525" cap="flat" cmpd="sng" algn="ctr">
          <a:solidFill>
            <a:schemeClr val="bg2">
              <a:lumMod val="60000"/>
              <a:lumOff val="40000"/>
            </a:schemeClr>
          </a:solidFill>
          <a:prstDash val="solid"/>
          <a:round/>
          <a:headEnd type="none" w="med" len="med"/>
          <a:tailEnd type="none"/>
        </a:ln>
        <a:effectLst/>
      </a:spPr>
      <a:bodyPr/>
      <a:lstStyle/>
    </a:lnDef>
    <a:txDef>
      <a:spPr>
        <a:noFill/>
      </a:spPr>
      <a:bodyPr wrap="square" lIns="121935" tIns="60968" rIns="121935" bIns="60968" rtlCol="0">
        <a:spAutoFit/>
      </a:bodyPr>
      <a:lstStyle>
        <a:defPPr>
          <a:lnSpc>
            <a:spcPct val="150000"/>
          </a:lnSpc>
          <a:buFont typeface="Wingdings" pitchFamily="2" charset="2"/>
          <a:buChar char="n"/>
          <a:defRPr b="0" dirty="0" smtClean="0">
            <a:latin typeface="微软雅黑" pitchFamily="34" charset="-122"/>
            <a:ea typeface="微软雅黑" pitchFamily="34" charset="-122"/>
            <a:cs typeface="Arial" pitchFamily="34" charset="0"/>
          </a:defRPr>
        </a:defPPr>
      </a:lstStyle>
    </a:txDef>
  </a:objectDefaults>
  <a:extraClrSchemeLst>
    <a:extraClrScheme>
      <a:clrScheme name="5_CELAB 16to9 1">
        <a:dk1>
          <a:srgbClr val="080808"/>
        </a:dk1>
        <a:lt1>
          <a:srgbClr val="F8F8F8"/>
        </a:lt1>
        <a:dk2>
          <a:srgbClr val="990000"/>
        </a:dk2>
        <a:lt2>
          <a:srgbClr val="CCCCCC"/>
        </a:lt2>
        <a:accent1>
          <a:srgbClr val="FFCC66"/>
        </a:accent1>
        <a:accent2>
          <a:srgbClr val="990000"/>
        </a:accent2>
        <a:accent3>
          <a:srgbClr val="FBFBFB"/>
        </a:accent3>
        <a:accent4>
          <a:srgbClr val="060606"/>
        </a:accent4>
        <a:accent5>
          <a:srgbClr val="FFE2B8"/>
        </a:accent5>
        <a:accent6>
          <a:srgbClr val="8A0000"/>
        </a:accent6>
        <a:hlink>
          <a:srgbClr val="99660A"/>
        </a:hlink>
        <a:folHlink>
          <a:srgbClr val="999999"/>
        </a:folHlink>
      </a:clrScheme>
      <a:clrMap bg1="lt1" tx1="dk1" bg2="lt2" tx2="dk2" accent1="accent1" accent2="accent2" accent3="accent3" accent4="accent4" accent5="accent5" accent6="accent6" hlink="hlink" folHlink="folHlink"/>
    </a:extraClrScheme>
    <a:extraClrScheme>
      <a:clrScheme name="5_CELAB 16to9 2">
        <a:dk1>
          <a:srgbClr val="080808"/>
        </a:dk1>
        <a:lt1>
          <a:srgbClr val="F8F8F8"/>
        </a:lt1>
        <a:dk2>
          <a:srgbClr val="990000"/>
        </a:dk2>
        <a:lt2>
          <a:srgbClr val="CCCCCC"/>
        </a:lt2>
        <a:accent1>
          <a:srgbClr val="CCCCFF"/>
        </a:accent1>
        <a:accent2>
          <a:srgbClr val="990000"/>
        </a:accent2>
        <a:accent3>
          <a:srgbClr val="FBFBFB"/>
        </a:accent3>
        <a:accent4>
          <a:srgbClr val="060606"/>
        </a:accent4>
        <a:accent5>
          <a:srgbClr val="E2E2FF"/>
        </a:accent5>
        <a:accent6>
          <a:srgbClr val="8A0000"/>
        </a:accent6>
        <a:hlink>
          <a:srgbClr val="006699"/>
        </a:hlink>
        <a:folHlink>
          <a:srgbClr val="999999"/>
        </a:folHlink>
      </a:clrScheme>
      <a:clrMap bg1="lt1" tx1="dk1" bg2="lt2" tx2="dk2" accent1="accent1" accent2="accent2" accent3="accent3" accent4="accent4" accent5="accent5" accent6="accent6" hlink="hlink" folHlink="folHlink"/>
    </a:extraClrScheme>
    <a:extraClrScheme>
      <a:clrScheme name="5_CELAB 16to9 3">
        <a:dk1>
          <a:srgbClr val="080808"/>
        </a:dk1>
        <a:lt1>
          <a:srgbClr val="F8F8F8"/>
        </a:lt1>
        <a:dk2>
          <a:srgbClr val="990000"/>
        </a:dk2>
        <a:lt2>
          <a:srgbClr val="CCCCCC"/>
        </a:lt2>
        <a:accent1>
          <a:srgbClr val="CCFF99"/>
        </a:accent1>
        <a:accent2>
          <a:srgbClr val="990000"/>
        </a:accent2>
        <a:accent3>
          <a:srgbClr val="FBFBFB"/>
        </a:accent3>
        <a:accent4>
          <a:srgbClr val="060606"/>
        </a:accent4>
        <a:accent5>
          <a:srgbClr val="E2FFCA"/>
        </a:accent5>
        <a:accent6>
          <a:srgbClr val="8A0000"/>
        </a:accent6>
        <a:hlink>
          <a:srgbClr val="669900"/>
        </a:hlink>
        <a:folHlink>
          <a:srgbClr val="999999"/>
        </a:folHlink>
      </a:clrScheme>
      <a:clrMap bg1="lt1" tx1="dk1" bg2="lt2" tx2="dk2" accent1="accent1" accent2="accent2" accent3="accent3" accent4="accent4" accent5="accent5" accent6="accent6" hlink="hlink" folHlink="folHlink"/>
    </a:extraClrScheme>
    <a:extraClrScheme>
      <a:clrScheme name="5_CELAB 16to9 4">
        <a:dk1>
          <a:srgbClr val="080808"/>
        </a:dk1>
        <a:lt1>
          <a:srgbClr val="F8F8F8"/>
        </a:lt1>
        <a:dk2>
          <a:srgbClr val="990000"/>
        </a:dk2>
        <a:lt2>
          <a:srgbClr val="CCCCCC"/>
        </a:lt2>
        <a:accent1>
          <a:srgbClr val="FFCC99"/>
        </a:accent1>
        <a:accent2>
          <a:srgbClr val="990000"/>
        </a:accent2>
        <a:accent3>
          <a:srgbClr val="FBFBFB"/>
        </a:accent3>
        <a:accent4>
          <a:srgbClr val="060606"/>
        </a:accent4>
        <a:accent5>
          <a:srgbClr val="FFE2CA"/>
        </a:accent5>
        <a:accent6>
          <a:srgbClr val="8A0000"/>
        </a:accent6>
        <a:hlink>
          <a:srgbClr val="FF9900"/>
        </a:hlink>
        <a:folHlink>
          <a:srgbClr val="999999"/>
        </a:folHlink>
      </a:clrScheme>
      <a:clrMap bg1="lt1" tx1="dk1" bg2="lt2" tx2="dk2" accent1="accent1" accent2="accent2" accent3="accent3" accent4="accent4" accent5="accent5" accent6="accent6" hlink="hlink" folHlink="folHlink"/>
    </a:extraClrScheme>
    <a:extraClrScheme>
      <a:clrScheme name="5_CELAB 16to9 5">
        <a:dk1>
          <a:srgbClr val="080808"/>
        </a:dk1>
        <a:lt1>
          <a:srgbClr val="F8F8F8"/>
        </a:lt1>
        <a:dk2>
          <a:srgbClr val="990000"/>
        </a:dk2>
        <a:lt2>
          <a:srgbClr val="CCCCCC"/>
        </a:lt2>
        <a:accent1>
          <a:srgbClr val="99CCFF"/>
        </a:accent1>
        <a:accent2>
          <a:srgbClr val="990000"/>
        </a:accent2>
        <a:accent3>
          <a:srgbClr val="FBFBFB"/>
        </a:accent3>
        <a:accent4>
          <a:srgbClr val="060606"/>
        </a:accent4>
        <a:accent5>
          <a:srgbClr val="CAE2FF"/>
        </a:accent5>
        <a:accent6>
          <a:srgbClr val="8A0000"/>
        </a:accent6>
        <a:hlink>
          <a:srgbClr val="006699"/>
        </a:hlink>
        <a:folHlink>
          <a:srgbClr val="999999"/>
        </a:folHlink>
      </a:clrScheme>
      <a:clrMap bg1="lt1" tx1="dk1" bg2="lt2" tx2="dk2" accent1="accent1" accent2="accent2" accent3="accent3" accent4="accent4" accent5="accent5" accent6="accent6" hlink="hlink" folHlink="folHlink"/>
    </a:extraClrScheme>
    <a:extraClrScheme>
      <a:clrScheme name="5_CELAB 16to9 6">
        <a:dk1>
          <a:srgbClr val="080808"/>
        </a:dk1>
        <a:lt1>
          <a:srgbClr val="F8F8F8"/>
        </a:lt1>
        <a:dk2>
          <a:srgbClr val="990000"/>
        </a:dk2>
        <a:lt2>
          <a:srgbClr val="CCCCCC"/>
        </a:lt2>
        <a:accent1>
          <a:srgbClr val="99CCCC"/>
        </a:accent1>
        <a:accent2>
          <a:srgbClr val="990000"/>
        </a:accent2>
        <a:accent3>
          <a:srgbClr val="FBFBFB"/>
        </a:accent3>
        <a:accent4>
          <a:srgbClr val="060606"/>
        </a:accent4>
        <a:accent5>
          <a:srgbClr val="CAE2E2"/>
        </a:accent5>
        <a:accent6>
          <a:srgbClr val="8A0000"/>
        </a:accent6>
        <a:hlink>
          <a:srgbClr val="009999"/>
        </a:hlink>
        <a:folHlink>
          <a:srgbClr val="999999"/>
        </a:folHlink>
      </a:clrScheme>
      <a:clrMap bg1="lt1" tx1="dk1" bg2="lt2" tx2="dk2" accent1="accent1" accent2="accent2" accent3="accent3" accent4="accent4" accent5="accent5" accent6="accent6" hlink="hlink" folHlink="folHlink"/>
    </a:extraClrScheme>
    <a:extraClrScheme>
      <a:clrScheme name="5_CELAB 16to9 7">
        <a:dk1>
          <a:srgbClr val="080808"/>
        </a:dk1>
        <a:lt1>
          <a:srgbClr val="F8F8F8"/>
        </a:lt1>
        <a:dk2>
          <a:srgbClr val="FFCC99"/>
        </a:dk2>
        <a:lt2>
          <a:srgbClr val="FFCC66"/>
        </a:lt2>
        <a:accent1>
          <a:srgbClr val="CCFF99"/>
        </a:accent1>
        <a:accent2>
          <a:srgbClr val="CCCCFF"/>
        </a:accent2>
        <a:accent3>
          <a:srgbClr val="FBFBFB"/>
        </a:accent3>
        <a:accent4>
          <a:srgbClr val="060606"/>
        </a:accent4>
        <a:accent5>
          <a:srgbClr val="E2FFCA"/>
        </a:accent5>
        <a:accent6>
          <a:srgbClr val="B9B9E7"/>
        </a:accent6>
        <a:hlink>
          <a:srgbClr val="99CCFF"/>
        </a:hlink>
        <a:folHlink>
          <a:srgbClr val="99CCCC"/>
        </a:folHlink>
      </a:clrScheme>
      <a:clrMap bg1="lt1" tx1="dk1" bg2="lt2" tx2="dk2" accent1="accent1" accent2="accent2" accent3="accent3" accent4="accent4" accent5="accent5" accent6="accent6" hlink="hlink" folHlink="folHlink"/>
    </a:extraClrScheme>
    <a:extraClrScheme>
      <a:clrScheme name="5_CELAB 16to9 8">
        <a:dk1>
          <a:srgbClr val="080808"/>
        </a:dk1>
        <a:lt1>
          <a:srgbClr val="F8F8F8"/>
        </a:lt1>
        <a:dk2>
          <a:srgbClr val="FF9900"/>
        </a:dk2>
        <a:lt2>
          <a:srgbClr val="99660A"/>
        </a:lt2>
        <a:accent1>
          <a:srgbClr val="669900"/>
        </a:accent1>
        <a:accent2>
          <a:srgbClr val="006699"/>
        </a:accent2>
        <a:accent3>
          <a:srgbClr val="FBFBFB"/>
        </a:accent3>
        <a:accent4>
          <a:srgbClr val="060606"/>
        </a:accent4>
        <a:accent5>
          <a:srgbClr val="B8CAAA"/>
        </a:accent5>
        <a:accent6>
          <a:srgbClr val="005C8A"/>
        </a:accent6>
        <a:hlink>
          <a:srgbClr val="0099CC"/>
        </a:hlink>
        <a:folHlink>
          <a:srgbClr val="009999"/>
        </a:folHlink>
      </a:clrScheme>
      <a:clrMap bg1="lt1" tx1="dk1" bg2="lt2" tx2="dk2" accent1="accent1" accent2="accent2" accent3="accent3" accent4="accent4" accent5="accent5" accent6="accent6" hlink="hlink" folHlink="folHlink"/>
    </a:extraClrScheme>
    <a:extraClrScheme>
      <a:clrScheme name="5_CELAB 16to9 9">
        <a:dk1>
          <a:srgbClr val="080808"/>
        </a:dk1>
        <a:lt1>
          <a:srgbClr val="F8F8F8"/>
        </a:lt1>
        <a:dk2>
          <a:srgbClr val="990000"/>
        </a:dk2>
        <a:lt2>
          <a:srgbClr val="99CCFF"/>
        </a:lt2>
        <a:accent1>
          <a:srgbClr val="99CCCC"/>
        </a:accent1>
        <a:accent2>
          <a:srgbClr val="006699"/>
        </a:accent2>
        <a:accent3>
          <a:srgbClr val="FBFBFB"/>
        </a:accent3>
        <a:accent4>
          <a:srgbClr val="060606"/>
        </a:accent4>
        <a:accent5>
          <a:srgbClr val="CAE2E2"/>
        </a:accent5>
        <a:accent6>
          <a:srgbClr val="005C8A"/>
        </a:accent6>
        <a:hlink>
          <a:srgbClr val="0099CC"/>
        </a:hlink>
        <a:folHlink>
          <a:srgbClr val="009999"/>
        </a:folHlink>
      </a:clrScheme>
      <a:clrMap bg1="lt1" tx1="dk1" bg2="lt2" tx2="dk2" accent1="accent1" accent2="accent2" accent3="accent3" accent4="accent4" accent5="accent5" accent6="accent6" hlink="hlink" folHlink="folHlink"/>
    </a:extraClrScheme>
    <a:extraClrScheme>
      <a:clrScheme name="5_CELAB 16to9 10">
        <a:dk1>
          <a:srgbClr val="080808"/>
        </a:dk1>
        <a:lt1>
          <a:srgbClr val="F8F8F8"/>
        </a:lt1>
        <a:dk2>
          <a:srgbClr val="990000"/>
        </a:dk2>
        <a:lt2>
          <a:srgbClr val="999999"/>
        </a:lt2>
        <a:accent1>
          <a:srgbClr val="FFCC99"/>
        </a:accent1>
        <a:accent2>
          <a:srgbClr val="99660A"/>
        </a:accent2>
        <a:accent3>
          <a:srgbClr val="FBFBFB"/>
        </a:accent3>
        <a:accent4>
          <a:srgbClr val="060606"/>
        </a:accent4>
        <a:accent5>
          <a:srgbClr val="FFE2CA"/>
        </a:accent5>
        <a:accent6>
          <a:srgbClr val="8A5C08"/>
        </a:accent6>
        <a:hlink>
          <a:srgbClr val="FF9900"/>
        </a:hlink>
        <a:folHlink>
          <a:srgbClr val="FFCC66"/>
        </a:folHlink>
      </a:clrScheme>
      <a:clrMap bg1="lt1" tx1="dk1" bg2="lt2" tx2="dk2" accent1="accent1" accent2="accent2" accent3="accent3" accent4="accent4" accent5="accent5" accent6="accent6" hlink="hlink" folHlink="folHlink"/>
    </a:extraClrScheme>
    <a:extraClrScheme>
      <a:clrScheme name="5_CELAB 16to9 11">
        <a:dk1>
          <a:srgbClr val="000000"/>
        </a:dk1>
        <a:lt1>
          <a:srgbClr val="FFFFFF"/>
        </a:lt1>
        <a:dk2>
          <a:srgbClr val="990000"/>
        </a:dk2>
        <a:lt2>
          <a:srgbClr val="808080"/>
        </a:lt2>
        <a:accent1>
          <a:srgbClr val="BBE0E3"/>
        </a:accent1>
        <a:accent2>
          <a:srgbClr val="990000"/>
        </a:accent2>
        <a:accent3>
          <a:srgbClr val="FFFFFF"/>
        </a:accent3>
        <a:accent4>
          <a:srgbClr val="000000"/>
        </a:accent4>
        <a:accent5>
          <a:srgbClr val="DAEDEF"/>
        </a:accent5>
        <a:accent6>
          <a:srgbClr val="8A0000"/>
        </a:accent6>
        <a:hlink>
          <a:srgbClr val="99CCFF"/>
        </a:hlink>
        <a:folHlink>
          <a:srgbClr val="006699"/>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3_华为VI主题16x9">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spPr>
      <a:bodyPr wrap="square" rtlCol="0" anchor="ctr">
        <a:noAutofit/>
      </a:bodyPr>
      <a:lstStyle>
        <a:defPPr algn="ctr">
          <a:defRPr dirty="0" smtClean="0">
            <a:solidFill>
              <a:schemeClr val="bg1"/>
            </a:solidFill>
          </a:defRPr>
        </a:defPPr>
      </a:lstStyle>
    </a:spDef>
    <a:lnDef>
      <a:spPr bwMode="auto">
        <a:noFill/>
        <a:ln w="6350" cap="flat" cmpd="sng" algn="ctr">
          <a:solidFill>
            <a:schemeClr val="tx1"/>
          </a:solidFill>
          <a:prstDash val="solid"/>
          <a:round/>
          <a:headEnd type="none" w="med" len="med"/>
          <a:tailEnd type="arrow"/>
        </a:ln>
        <a:effectLst/>
      </a:spPr>
      <a:bodyPr/>
      <a:lstStyle/>
    </a:lnDef>
    <a:txDef>
      <a:spPr>
        <a:noFill/>
      </a:spPr>
      <a:bodyPr wrap="none" rtlCol="0">
        <a:spAutoFit/>
      </a:bodyPr>
      <a:lstStyle>
        <a:defPPr>
          <a:buNone/>
          <a:defRPr b="0" dirty="0" smtClean="0">
            <a:latin typeface="微软雅黑" pitchFamily="34" charset="-122"/>
            <a:ea typeface="微软雅黑" pitchFamily="34" charset="-122"/>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Default Theme">
  <a:themeElements>
    <a:clrScheme name="Custom 1">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003399"/>
      </a:accent5>
      <a:accent6>
        <a:srgbClr val="666666"/>
      </a:accent6>
      <a:hlink>
        <a:srgbClr val="D01010"/>
      </a:hlink>
      <a:folHlink>
        <a:srgbClr val="E6682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4.xml><?xml version="1.0" encoding="utf-8"?>
<a:theme xmlns:a="http://schemas.openxmlformats.org/drawingml/2006/main" name="16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6.xml><?xml version="1.0" encoding="utf-8"?>
<a:theme xmlns:a="http://schemas.openxmlformats.org/drawingml/2006/main" name="17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9.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3.xml><?xml version="1.0" encoding="utf-8"?>
<a:theme xmlns:a="http://schemas.openxmlformats.org/drawingml/2006/main" name="6_default">
  <a:themeElements>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3_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3_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3_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3_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3_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3_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3_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3_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3_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3_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3_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3_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31.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1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华为VI主题16x9">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4_default">
  <a:themeElements>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3_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3_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3_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3_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3_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3_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3_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3_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3_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3_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3_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3_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_标题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文档" ma:contentTypeID="0x0101008E692A0E1142FB42ABEED728D77CA58F" ma:contentTypeVersion="1" ma:contentTypeDescription="新建文档。" ma:contentTypeScope="" ma:versionID="3c43c9e2528b4e38b03d234d45b4b7b1">
  <xsd:schema xmlns:xsd="http://www.w3.org/2001/XMLSchema" xmlns:xs="http://www.w3.org/2001/XMLSchema" xmlns:p="http://schemas.microsoft.com/office/2006/metadata/properties" xmlns:ns2="5a039db7-66bf-4f26-8517-52dbb7930287" targetNamespace="http://schemas.microsoft.com/office/2006/metadata/properties" ma:root="true" ma:fieldsID="7bdf407e377adfb07e5cefd16c04f500" ns2:_="">
    <xsd:import namespace="5a039db7-66bf-4f26-8517-52dbb7930287"/>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a039db7-66bf-4f26-8517-52dbb7930287" elementFormDefault="qualified">
    <xsd:import namespace="http://schemas.microsoft.com/office/2006/documentManagement/types"/>
    <xsd:import namespace="http://schemas.microsoft.com/office/infopath/2007/PartnerControls"/>
    <xsd:element name="SharedWithUsers" ma:index="8" nillable="true" ma:displayName="共享对象:"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内容类型"/>
        <xsd:element ref="dc:title" minOccurs="0" maxOccurs="1" ma:index="4" ma:displayName="标题"/>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C4EB858-E48C-463A-AD9A-ECA6AF0C9DF1}">
  <ds:schemaRefs>
    <ds:schemaRef ds:uri="http://purl.org/dc/elements/1.1/"/>
    <ds:schemaRef ds:uri="5a039db7-66bf-4f26-8517-52dbb7930287"/>
    <ds:schemaRef ds:uri="http://www.w3.org/XML/1998/namespace"/>
    <ds:schemaRef ds:uri="http://schemas.microsoft.com/office/2006/metadata/properties"/>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400ABC7E-568C-454E-A6B6-7C7C9223DFA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a039db7-66bf-4f26-8517-52dbb793028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6AA128B-858B-438B-BD9C-87AE4E62DF9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16比9PPT模板</Template>
  <TotalTime>85223</TotalTime>
  <Words>1983</Words>
  <Application>Microsoft Office PowerPoint</Application>
  <PresentationFormat>Custom</PresentationFormat>
  <Paragraphs>246</Paragraphs>
  <Slides>10</Slides>
  <Notes>3</Notes>
  <HiddenSlides>0</HiddenSlides>
  <MMClips>0</MMClips>
  <ScaleCrop>false</ScaleCrop>
  <HeadingPairs>
    <vt:vector size="8" baseType="variant">
      <vt:variant>
        <vt:lpstr>Fonts Used</vt:lpstr>
      </vt:variant>
      <vt:variant>
        <vt:i4>12</vt:i4>
      </vt:variant>
      <vt:variant>
        <vt:lpstr>Theme</vt:lpstr>
      </vt:variant>
      <vt:variant>
        <vt:i4>30</vt:i4>
      </vt:variant>
      <vt:variant>
        <vt:lpstr>Embedded OLE Servers</vt:lpstr>
      </vt:variant>
      <vt:variant>
        <vt:i4>1</vt:i4>
      </vt:variant>
      <vt:variant>
        <vt:lpstr>Slide Titles</vt:lpstr>
      </vt:variant>
      <vt:variant>
        <vt:i4>10</vt:i4>
      </vt:variant>
    </vt:vector>
  </HeadingPairs>
  <TitlesOfParts>
    <vt:vector size="53" baseType="lpstr">
      <vt:lpstr>微软雅黑</vt:lpstr>
      <vt:lpstr>黑体</vt:lpstr>
      <vt:lpstr>华文细黑</vt:lpstr>
      <vt:lpstr>.AppleSystemUIFont</vt:lpstr>
      <vt:lpstr>Arial</vt:lpstr>
      <vt:lpstr>Calibri</vt:lpstr>
      <vt:lpstr>FrutigerNext LT Bold</vt:lpstr>
      <vt:lpstr>FrutigerNext LT Light</vt:lpstr>
      <vt:lpstr>FrutigerNext LT Medium</vt:lpstr>
      <vt:lpstr>FrutigerNext LT Regular</vt:lpstr>
      <vt:lpstr>Wingdings</vt:lpstr>
      <vt:lpstr>Wingdings 2</vt:lpstr>
      <vt:lpstr>标题页</vt:lpstr>
      <vt:lpstr>内容页</vt:lpstr>
      <vt:lpstr>6_default</vt:lpstr>
      <vt:lpstr>1_内容页</vt:lpstr>
      <vt:lpstr>2_内容页</vt:lpstr>
      <vt:lpstr>11_主题1</vt:lpstr>
      <vt:lpstr>华为VI主题16x9</vt:lpstr>
      <vt:lpstr>4_default</vt:lpstr>
      <vt:lpstr>1_标题页</vt:lpstr>
      <vt:lpstr>3_内容页</vt:lpstr>
      <vt:lpstr>7_default</vt:lpstr>
      <vt:lpstr>9_主题1</vt:lpstr>
      <vt:lpstr>4_自定义设计方案</vt:lpstr>
      <vt:lpstr>12_主题1</vt:lpstr>
      <vt:lpstr>6_内容页</vt:lpstr>
      <vt:lpstr>8_内容页</vt:lpstr>
      <vt:lpstr>12_内容页</vt:lpstr>
      <vt:lpstr>13_内容页</vt:lpstr>
      <vt:lpstr>14_内容页</vt:lpstr>
      <vt:lpstr>1_模板（宽）</vt:lpstr>
      <vt:lpstr>2_模板（宽）</vt:lpstr>
      <vt:lpstr>3_华为VI主题16x9</vt:lpstr>
      <vt:lpstr>Default Theme</vt:lpstr>
      <vt:lpstr>16_主题1</vt:lpstr>
      <vt:lpstr>Custom Design</vt:lpstr>
      <vt:lpstr>17_主题1</vt:lpstr>
      <vt:lpstr>2_Office Theme</vt:lpstr>
      <vt:lpstr>Office Theme</vt:lpstr>
      <vt:lpstr>1_Office Theme</vt:lpstr>
      <vt:lpstr>4_Office Theme</vt:lpstr>
      <vt:lpstr>think-cell Slide</vt:lpstr>
      <vt:lpstr>ExtAPI impacts for E2E Network Slicing use case  Swaminathan S Jan 20, 2020</vt:lpstr>
      <vt:lpstr>Use case: Architectural Scope For Frankfurt</vt:lpstr>
      <vt:lpstr>Frankfurt Scope</vt:lpstr>
      <vt:lpstr>CS Service Order from UUI (CSMF Portal) -&gt; ExtAPI</vt:lpstr>
      <vt:lpstr>CS Service Order from CSMF Portal -&gt; ExtAPI </vt:lpstr>
      <vt:lpstr>Service Order Tracking – UUI (CSMF Portal) -&gt; ExtAPI </vt:lpstr>
      <vt:lpstr>PowerPoint Presentation</vt:lpstr>
      <vt:lpstr>PowerPoint Presentation</vt:lpstr>
      <vt:lpstr>CS Service Order Activation from UUI -&gt; ExtAPI </vt:lpstr>
      <vt:lpstr>ExtAPI Interactions with 5G CST – Communication Service Template  </vt:lpstr>
    </vt:vector>
  </TitlesOfParts>
  <Company>Huawei Technologies Co.,Ltd.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2015 BP模板</dc:title>
  <dc:creator>Xuxiaoxing</dc:creator>
  <cp:lastModifiedBy>Swaminathan S (TECH)</cp:lastModifiedBy>
  <cp:revision>4402</cp:revision>
  <dcterms:created xsi:type="dcterms:W3CDTF">2009-12-22T06:27:04Z</dcterms:created>
  <dcterms:modified xsi:type="dcterms:W3CDTF">2020-01-15T17:26:54Z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(5)YcRymlXGkfcBWvfHLQV5+xQ4f8tAk7gk78KkjFVo/fxnf12o63q4qfhocvJSeiHNv3ZB9iFW_x000d_
yAYTg64rymyvALS5zu5WTPT6MaJ4KJm6AtBQXH6JFRrVbuZuny4NDOYLKeOm04si9Gl2txvg_x000d_
gdIIKKBpcjydmZS0g66YTecy1z7cS678VR/1j5+RmZFzFolnAr8RK5/XuhiVL7n9IKewOxP/_x000d_
XmnW6L/GI84/vnIBzn</vt:lpwstr>
  </property>
  <property fmtid="{D5CDD505-2E9C-101B-9397-08002B2CF9AE}" pid="3" name="_ms_pID_7253431">
    <vt:lpwstr>ms2/5EuukxPl8XRay1ARwKTDP+cVNNc4K+GcrCtloEatWDDCQMxSLM_x000d_
Txu9+l7OfI/t75nCAyJo7NDG3U/83mtCsHvBRcqeBJqVGvq1NylTpowBSeSCT82yy0pIYWcn_x000d_
rdfiVjmWxwr4/HW3zGqdDX3ccnUilRzHDszkOqHlO0qHF3rGWzoBzHNCknoqIfIfCmWHu0vD_x000d_
URHW8bqL716TPxV0PRfWD6+5b6li1kyC/SlD</vt:lpwstr>
  </property>
  <property fmtid="{D5CDD505-2E9C-101B-9397-08002B2CF9AE}" pid="4" name="_ms_pID_7253432">
    <vt:lpwstr>gd7Lv/oMoSkL/juvVj6t7ENpCzuc6fn0/du0_x000d_
ollqXOWfqfTRfOWMs1wxfURO3/DPm/OOaQlOeReBUVEb/jQoJZZrXXaUosONus270aSrPwTS_x000d_
LW6fc41glCaLzqg2p3b9N4FhvOvJxM5Y8edW+XLOWn6aLQHta37jZAZ8Bm9295zLZy7x1KqS_x000d_
0MeKI3rRypcqH97FLTKQX0pvrcajE7KRx3eBjtaAZa8TAGXPpmJQUa</vt:lpwstr>
  </property>
  <property fmtid="{D5CDD505-2E9C-101B-9397-08002B2CF9AE}" pid="5" name="_ms_pID_7253433">
    <vt:lpwstr>oVjXmOhTJjEg14+vj3_x000d_
/imG/wluu5S7s1UMfbhHZj1kUn1VgI4T58oGhl59PC+E+BI59zg2apgg8Hzchp/sXqkMgXWd_x000d_
wFJGUIe3xBIiKlLJrg5ZTenldIxlPxwAkgZ2NHzeml7bF9hOKoP1SAb011XJRykRYZu2AZrk_x000d_
KrUCCCc+jMGK+4alPjNWr9VTUsitpxbhj5LzmOFYzhvNYfimafLEZPHlSzJkjQ9p4H84ri2N</vt:lpwstr>
  </property>
  <property fmtid="{D5CDD505-2E9C-101B-9397-08002B2CF9AE}" pid="6" name="_new_ms_pID_72543">
    <vt:lpwstr>(3)Lrgbgq0BM4Xx15TACTuaHQ5+tjgabj2/c/y0SbkCabCK6Lwyjsw2VnxU+okqzMQH3bBB5Yx8_x000d_
8TaRCZYiLyNCc+tAH3fREAzMGo8tyn1kbMCf3QJDXm8XXP8Kpf8CuMs47SIpwB4QumjNf9QP_x000d_
FOCwipdh1KdzXJZ22I0N/uZhBfGH6ZhGXlDJN3Z/Cil5CVqPmhUs3AmnPkJyJZMb70ttCNnR_x000d_
vUwfE4phinK6tcBpWH</vt:lpwstr>
  </property>
  <property fmtid="{D5CDD505-2E9C-101B-9397-08002B2CF9AE}" pid="7" name="_new_ms_pID_725431">
    <vt:lpwstr>FDRCJtROeKWxMaJoFp4Ny4qDa1+JcvoLqlbgHv280o8N0hN/U0fTcD_x000d_
Psh2Jhcm6Z2wUcUx0HuVJymM2NyZ0cm48r6gBiVrzpaPPj2/8JzS6ODoEDVqdgk3buZE0iLG_x000d_
Tnfg+ZVkqfZAZuY7S/avd8mH5C/ZgVdWFwiEF3xk1/VmTzYign1UWEPl1vf/m19jxrM17b9L_x000d_
xmTm8dHR3rSt/vNUCD9Mf5ikQ/Tv/ST2PRup</vt:lpwstr>
  </property>
  <property fmtid="{D5CDD505-2E9C-101B-9397-08002B2CF9AE}" pid="8" name="_new_ms_pID_725432">
    <vt:lpwstr>IRW2QAzzyKfCh+QfoVT4v5E0SqJXq7lfZ0n6_x000d_
GMECr50uqqRlJfUlVXtonWbnWzjC0xrrL15DxD9DLQJYHQp1IvHDpAOUUQ6CG4ndoB1CFq/2_x000d_
QaCdBaivpHqXs274i5wvrzgQfbRTEFmtdkPCP2U/wU1Wxuf/uUpOdNiXVA8vIBTHFvugTOYM_x000d_
hxzV0qUYO8qSexnVeZMwv1b/qcZ4rg21A/I=</vt:lpwstr>
  </property>
  <property fmtid="{D5CDD505-2E9C-101B-9397-08002B2CF9AE}" pid="9" name="_ms_pID_7253434">
    <vt:lpwstr>_x000d_
DAUl2UET7GVVMdnWybVdyBlbFFiVOTjecN59CtNHwlntF6CtwDjJ/aIte9pnS8WP64F97Q8d_x000d_
vDxYi2IK9rmw//y9Amc+KDQR7r+VXLC/cbiI0D8+Nf7XMQYdOx8zd5+nbCo=</vt:lpwstr>
  </property>
  <property fmtid="{D5CDD505-2E9C-101B-9397-08002B2CF9AE}" pid="10" name="_2015_ms_pID_725343">
    <vt:lpwstr>(3)dBqHRyGrMg3y4ivsqNKhvZnZk/9iuOieFCWVA1q2LvYg4wZ9SbpjWgxEaQO1yRoqTGHc3i74
z+rvQ1zXHCcaZ4zxyIgVsFo3jczWw7hkLBZ60qLfZ94IYksyc0oN7KGbVAP2kczYZzh4JMoi
okNcdB+HXpYrk0Iqad5ukPX2d/MGiYWKtuMWui6kcZCl4tN7Ie8f7U2h5fPH+KT+lSAbhjEL
3kSc5lB6Qz5M3c74kj</vt:lpwstr>
  </property>
  <property fmtid="{D5CDD505-2E9C-101B-9397-08002B2CF9AE}" pid="11" name="_2015_ms_pID_7253431">
    <vt:lpwstr>ALN2UEURZ57Nm2bmfxtACadKPstGas96gMYx8RYtt2Ksa/4kYeXiD3
57Two7Vh3airH6tjq1qPVK0TIpj8BMtGIQQwCx+JJB4N5/8PMEeWbfOvmuXwJYfJjH26UdXJ
P9sAlAqmw/LuBigGuVWJC5nWiIEIEtxeNxAd+9uUGFJpy2o+GQW7SpFAuku3nRT4FFkjGbEZ
mxxMt7s1fn3zZtzBsA5V72wZ2XHjYdB8aqfH</vt:lpwstr>
  </property>
  <property fmtid="{D5CDD505-2E9C-101B-9397-08002B2CF9AE}" pid="12" name="_2015_ms_pID_7253432">
    <vt:lpwstr>5g==</vt:lpwstr>
  </property>
  <property fmtid="{D5CDD505-2E9C-101B-9397-08002B2CF9AE}" pid="13" name="ContentTypeId">
    <vt:lpwstr>0x0101008E692A0E1142FB42ABEED728D77CA58F</vt:lpwstr>
  </property>
  <property fmtid="{D5CDD505-2E9C-101B-9397-08002B2CF9AE}" pid="14" name="_readonly">
    <vt:lpwstr/>
  </property>
  <property fmtid="{D5CDD505-2E9C-101B-9397-08002B2CF9AE}" pid="15" name="_change">
    <vt:lpwstr/>
  </property>
  <property fmtid="{D5CDD505-2E9C-101B-9397-08002B2CF9AE}" pid="16" name="_full-control">
    <vt:lpwstr/>
  </property>
  <property fmtid="{D5CDD505-2E9C-101B-9397-08002B2CF9AE}" pid="17" name="sflag">
    <vt:lpwstr>1544165504</vt:lpwstr>
  </property>
</Properties>
</file>