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7.xml" ContentType="application/vnd.openxmlformats-officedocument.theme+xml"/>
  <Override PartName="/ppt/slideLayouts/slideLayout13.xml" ContentType="application/vnd.openxmlformats-officedocument.presentationml.slideLayout+xml"/>
  <Override PartName="/ppt/theme/theme8.xml" ContentType="application/vnd.openxmlformats-officedocument.theme+xml"/>
  <Override PartName="/ppt/slideLayouts/slideLayout14.xml" ContentType="application/vnd.openxmlformats-officedocument.presentationml.slideLayout+xml"/>
  <Override PartName="/ppt/theme/theme9.xml" ContentType="application/vnd.openxmlformats-officedocument.theme+xml"/>
  <Override PartName="/ppt/slideLayouts/slideLayout15.xml" ContentType="application/vnd.openxmlformats-officedocument.presentationml.slideLayout+xml"/>
  <Override PartName="/ppt/theme/theme10.xml" ContentType="application/vnd.openxmlformats-officedocument.theme+xml"/>
  <Override PartName="/ppt/slideLayouts/slideLayout16.xml" ContentType="application/vnd.openxmlformats-officedocument.presentationml.slideLayout+xml"/>
  <Override PartName="/ppt/theme/theme11.xml" ContentType="application/vnd.openxmlformats-officedocument.theme+xml"/>
  <Override PartName="/ppt/slideLayouts/slideLayout17.xml" ContentType="application/vnd.openxmlformats-officedocument.presentationml.slideLayout+xml"/>
  <Override PartName="/ppt/theme/theme12.xml" ContentType="application/vnd.openxmlformats-officedocument.theme+xml"/>
  <Override PartName="/ppt/slideLayouts/slideLayout18.xml" ContentType="application/vnd.openxmlformats-officedocument.presentationml.slideLayout+xml"/>
  <Override PartName="/ppt/theme/theme1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15.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16.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17.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18.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19.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0.xml" ContentType="application/vnd.openxmlformats-officedocument.theme+xml"/>
  <Override PartName="/ppt/slideLayouts/slideLayout46.xml" ContentType="application/vnd.openxmlformats-officedocument.presentationml.slideLayout+xml"/>
  <Override PartName="/ppt/theme/theme21.xml" ContentType="application/vnd.openxmlformats-officedocument.theme+xml"/>
  <Override PartName="/ppt/slideLayouts/slideLayout47.xml" ContentType="application/vnd.openxmlformats-officedocument.presentationml.slideLayout+xml"/>
  <Override PartName="/ppt/theme/theme22.xml" ContentType="application/vnd.openxmlformats-officedocument.theme+xml"/>
  <Override PartName="/ppt/slideLayouts/slideLayout48.xml" ContentType="application/vnd.openxmlformats-officedocument.presentationml.slideLayout+xml"/>
  <Override PartName="/ppt/theme/theme23.xml" ContentType="application/vnd.openxmlformats-officedocument.theme+xml"/>
  <Override PartName="/ppt/slideLayouts/slideLayout49.xml" ContentType="application/vnd.openxmlformats-officedocument.presentationml.slideLayout+xml"/>
  <Override PartName="/ppt/theme/theme24.xml" ContentType="application/vnd.openxmlformats-officedocument.theme+xml"/>
  <Override PartName="/ppt/slideLayouts/slideLayout50.xml" ContentType="application/vnd.openxmlformats-officedocument.presentationml.slideLayout+xml"/>
  <Override PartName="/ppt/theme/theme25.xml" ContentType="application/vnd.openxmlformats-officedocument.theme+xml"/>
  <Override PartName="/ppt/slideLayouts/slideLayout51.xml" ContentType="application/vnd.openxmlformats-officedocument.presentationml.slideLayout+xml"/>
  <Override PartName="/ppt/theme/theme26.xml" ContentType="application/vnd.openxmlformats-officedocument.theme+xml"/>
  <Override PartName="/ppt/slideLayouts/slideLayout52.xml" ContentType="application/vnd.openxmlformats-officedocument.presentationml.slideLayout+xml"/>
  <Override PartName="/ppt/theme/theme27.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8.xml" ContentType="application/vnd.openxmlformats-officedocument.theme+xml"/>
  <Override PartName="/ppt/slideLayouts/slideLayout56.xml" ContentType="application/vnd.openxmlformats-officedocument.presentationml.slideLayout+xml"/>
  <Override PartName="/ppt/theme/theme29.xml" ContentType="application/vnd.openxmlformats-officedocument.theme+xml"/>
  <Override PartName="/ppt/slideLayouts/slideLayout57.xml" ContentType="application/vnd.openxmlformats-officedocument.presentationml.slideLayout+xml"/>
  <Override PartName="/ppt/theme/theme30.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1.xml" ContentType="application/vnd.openxmlformats-officedocument.theme+xml"/>
  <Override PartName="/ppt/slideLayouts/slideLayout61.xml" ContentType="application/vnd.openxmlformats-officedocument.presentationml.slideLayout+xml"/>
  <Override PartName="/ppt/theme/theme32.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33.xml" ContentType="application/vnd.openxmlformats-officedocument.theme+xml"/>
  <Override PartName="/ppt/slideLayouts/slideLayout66.xml" ContentType="application/vnd.openxmlformats-officedocument.presentationml.slideLayout+xml"/>
  <Override PartName="/ppt/theme/theme34.xml" ContentType="application/vnd.openxmlformats-officedocument.theme+xml"/>
  <Override PartName="/ppt/slideLayouts/slideLayout67.xml" ContentType="application/vnd.openxmlformats-officedocument.presentationml.slideLayout+xml"/>
  <Override PartName="/ppt/theme/theme35.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36.xml" ContentType="application/vnd.openxmlformats-officedocument.theme+xml"/>
  <Override PartName="/ppt/theme/theme37.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38.xml" ContentType="application/vnd.openxmlformats-officedocument.theme+xml"/>
  <Override PartName="/ppt/slideLayouts/slideLayout102.xml" ContentType="application/vnd.openxmlformats-officedocument.presentationml.slideLayout+xml"/>
  <Override PartName="/ppt/theme/theme39.xml" ContentType="application/vnd.openxmlformats-officedocument.theme+xml"/>
  <Override PartName="/ppt/slideLayouts/slideLayout103.xml" ContentType="application/vnd.openxmlformats-officedocument.presentationml.slideLayout+xml"/>
  <Override PartName="/ppt/theme/theme40.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41.xml" ContentType="application/vnd.openxmlformats-officedocument.theme+xml"/>
  <Override PartName="/ppt/tags/tag1.xml" ContentType="application/vnd.openxmlformats-officedocument.presentationml.tags+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42.xml" ContentType="application/vnd.openxmlformats-officedocument.theme+xml"/>
  <Override PartName="/ppt/tags/tag2.xml" ContentType="application/vnd.openxmlformats-officedocument.presentationml.tags+xml"/>
  <Override PartName="/ppt/slideLayouts/slideLayout132.xml" ContentType="application/vnd.openxmlformats-officedocument.presentationml.slideLayout+xml"/>
  <Override PartName="/ppt/theme/theme43.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44.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45.xml" ContentType="application/vnd.openxmlformats-officedocument.theme+xml"/>
  <Override PartName="/ppt/theme/theme46.xml" ContentType="application/vnd.openxmlformats-officedocument.theme+xml"/>
  <Override PartName="/ppt/theme/theme4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9" r:id="rId4"/>
    <p:sldMasterId id="2147483691" r:id="rId5"/>
    <p:sldMasterId id="2147483757" r:id="rId6"/>
    <p:sldMasterId id="2147483784" r:id="rId7"/>
    <p:sldMasterId id="2147483787" r:id="rId8"/>
    <p:sldMasterId id="2147483790" r:id="rId9"/>
    <p:sldMasterId id="2147483793" r:id="rId10"/>
    <p:sldMasterId id="2147483796" r:id="rId11"/>
    <p:sldMasterId id="2147483798" r:id="rId12"/>
    <p:sldMasterId id="2147483800" r:id="rId13"/>
    <p:sldMasterId id="2147483803" r:id="rId14"/>
    <p:sldMasterId id="2147483805" r:id="rId15"/>
    <p:sldMasterId id="2147483808" r:id="rId16"/>
    <p:sldMasterId id="2147483815" r:id="rId17"/>
    <p:sldMasterId id="2147483820" r:id="rId18"/>
    <p:sldMasterId id="2147483827" r:id="rId19"/>
    <p:sldMasterId id="2147483840" r:id="rId20"/>
    <p:sldMasterId id="2147483845" r:id="rId21"/>
    <p:sldMasterId id="2147483851" r:id="rId22"/>
    <p:sldMasterId id="2147483855" r:id="rId23"/>
    <p:sldMasterId id="2147483860" r:id="rId24"/>
    <p:sldMasterId id="2147483863" r:id="rId25"/>
    <p:sldMasterId id="2147483867" r:id="rId26"/>
    <p:sldMasterId id="2147483870" r:id="rId27"/>
    <p:sldMasterId id="2147483874" r:id="rId28"/>
    <p:sldMasterId id="2147483877" r:id="rId29"/>
    <p:sldMasterId id="2147483879" r:id="rId30"/>
    <p:sldMasterId id="2147483882" r:id="rId31"/>
    <p:sldMasterId id="2147483885" r:id="rId32"/>
    <p:sldMasterId id="2147483887" r:id="rId33"/>
    <p:sldMasterId id="2147483891" r:id="rId34"/>
    <p:sldMasterId id="2147483896" r:id="rId35"/>
    <p:sldMasterId id="2147483900" r:id="rId36"/>
    <p:sldMasterId id="2147483904" r:id="rId37"/>
    <p:sldMasterId id="2147483907" r:id="rId38"/>
    <p:sldMasterId id="2147483946" r:id="rId39"/>
    <p:sldMasterId id="2147484011" r:id="rId40"/>
    <p:sldMasterId id="2147484026" r:id="rId41"/>
    <p:sldMasterId id="2147484014" r:id="rId42"/>
    <p:sldMasterId id="2147484017" r:id="rId43"/>
    <p:sldMasterId id="2147484071" r:id="rId44"/>
    <p:sldMasterId id="2147484086" r:id="rId45"/>
    <p:sldMasterId id="2147484101" r:id="rId46"/>
    <p:sldMasterId id="2147484106" r:id="rId47"/>
    <p:sldMasterId id="2147484112" r:id="rId48"/>
  </p:sldMasterIdLst>
  <p:notesMasterIdLst>
    <p:notesMasterId r:id="rId61"/>
  </p:notesMasterIdLst>
  <p:handoutMasterIdLst>
    <p:handoutMasterId r:id="rId62"/>
  </p:handoutMasterIdLst>
  <p:sldIdLst>
    <p:sldId id="1482" r:id="rId49"/>
    <p:sldId id="1514" r:id="rId50"/>
    <p:sldId id="1515" r:id="rId51"/>
    <p:sldId id="1509" r:id="rId52"/>
    <p:sldId id="1504" r:id="rId53"/>
    <p:sldId id="1510" r:id="rId54"/>
    <p:sldId id="1516" r:id="rId55"/>
    <p:sldId id="1518" r:id="rId56"/>
    <p:sldId id="1517" r:id="rId57"/>
    <p:sldId id="1519" r:id="rId58"/>
    <p:sldId id="1520" r:id="rId59"/>
    <p:sldId id="1477" r:id="rId60"/>
  </p:sldIdLst>
  <p:sldSz cx="12195175" cy="6858000"/>
  <p:notesSz cx="7099300" cy="10234613"/>
  <p:defaultTextStyle>
    <a:defPPr>
      <a:defRPr lang="zh-CN"/>
    </a:defPPr>
    <a:lvl1pPr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1pPr>
    <a:lvl2pPr marL="456772"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2pPr>
    <a:lvl3pPr marL="913537"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3pPr>
    <a:lvl4pPr marL="1370305"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4pPr>
    <a:lvl5pPr marL="1827070"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5pPr>
    <a:lvl6pPr marL="2283840" algn="l" defTabSz="913537" rtl="0" eaLnBrk="1" latinLnBrk="0" hangingPunct="1">
      <a:defRPr b="1" kern="1200">
        <a:solidFill>
          <a:schemeClr val="tx1"/>
        </a:solidFill>
        <a:latin typeface="Arial" charset="0"/>
        <a:ea typeface="宋体" pitchFamily="2" charset="-122"/>
        <a:cs typeface="+mn-cs"/>
      </a:defRPr>
    </a:lvl6pPr>
    <a:lvl7pPr marL="2740611" algn="l" defTabSz="913537" rtl="0" eaLnBrk="1" latinLnBrk="0" hangingPunct="1">
      <a:defRPr b="1" kern="1200">
        <a:solidFill>
          <a:schemeClr val="tx1"/>
        </a:solidFill>
        <a:latin typeface="Arial" charset="0"/>
        <a:ea typeface="宋体" pitchFamily="2" charset="-122"/>
        <a:cs typeface="+mn-cs"/>
      </a:defRPr>
    </a:lvl7pPr>
    <a:lvl8pPr marL="3197377" algn="l" defTabSz="913537" rtl="0" eaLnBrk="1" latinLnBrk="0" hangingPunct="1">
      <a:defRPr b="1" kern="1200">
        <a:solidFill>
          <a:schemeClr val="tx1"/>
        </a:solidFill>
        <a:latin typeface="Arial" charset="0"/>
        <a:ea typeface="宋体" pitchFamily="2" charset="-122"/>
        <a:cs typeface="+mn-cs"/>
      </a:defRPr>
    </a:lvl8pPr>
    <a:lvl9pPr marL="3654145" algn="l" defTabSz="913537" rtl="0" eaLnBrk="1" latinLnBrk="0" hangingPunct="1">
      <a:defRPr b="1"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618">
          <p15:clr>
            <a:srgbClr val="A4A3A4"/>
          </p15:clr>
        </p15:guide>
        <p15:guide id="2" orient="horz" pos="845">
          <p15:clr>
            <a:srgbClr val="A4A3A4"/>
          </p15:clr>
        </p15:guide>
        <p15:guide id="3" orient="horz" pos="344">
          <p15:clr>
            <a:srgbClr val="A4A3A4"/>
          </p15:clr>
        </p15:guide>
        <p15:guide id="4" orient="horz" pos="3702">
          <p15:clr>
            <a:srgbClr val="A4A3A4"/>
          </p15:clr>
        </p15:guide>
        <p15:guide id="5" pos="575">
          <p15:clr>
            <a:srgbClr val="A4A3A4"/>
          </p15:clr>
        </p15:guide>
        <p15:guide id="6" pos="7107">
          <p15:clr>
            <a:srgbClr val="A4A3A4"/>
          </p15:clr>
        </p15:guide>
        <p15:guide id="7" orient="horz" pos="571">
          <p15:clr>
            <a:srgbClr val="A4A3A4"/>
          </p15:clr>
        </p15:guide>
        <p15:guide id="8" orient="horz" pos="653">
          <p15:clr>
            <a:srgbClr val="A4A3A4"/>
          </p15:clr>
        </p15:guide>
        <p15:guide id="9" orient="horz" pos="233">
          <p15:clr>
            <a:srgbClr val="A4A3A4"/>
          </p15:clr>
        </p15:guide>
        <p15:guide id="10" orient="horz" pos="3703">
          <p15:clr>
            <a:srgbClr val="A4A3A4"/>
          </p15:clr>
        </p15:guide>
        <p15:guide id="11" pos="332">
          <p15:clr>
            <a:srgbClr val="A4A3A4"/>
          </p15:clr>
        </p15:guide>
        <p15:guide id="12" pos="735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224">
          <p15:clr>
            <a:srgbClr val="A4A3A4"/>
          </p15:clr>
        </p15:guide>
        <p15:guide id="4"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n zhu" initials="" lastIdx="12" clrIdx="0"/>
  <p:cmAuthor id="1" name="p00162667" initials="p" lastIdx="4" clrIdx="1"/>
  <p:cmAuthor id="2" name="l00104560" initials="l" lastIdx="13" clrIdx="2"/>
  <p:cmAuthor id="3" name="Administrator" initials="A" lastIdx="2" clrIdx="3"/>
  <p:cmAuthor id="4" name="j80048171" initials="j"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057"/>
    <a:srgbClr val="33CC33"/>
    <a:srgbClr val="66FF33"/>
    <a:srgbClr val="A7A7FF"/>
    <a:srgbClr val="0000FF"/>
    <a:srgbClr val="CCFFFF"/>
    <a:srgbClr val="EBFFF4"/>
    <a:srgbClr val="99CCFF"/>
    <a:srgbClr val="00FFFF"/>
    <a:srgbClr val="A5FF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浅色样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2" autoAdjust="0"/>
    <p:restoredTop sz="89193" autoAdjust="0"/>
  </p:normalViewPr>
  <p:slideViewPr>
    <p:cSldViewPr snapToGrid="0" snapToObjects="1">
      <p:cViewPr varScale="1">
        <p:scale>
          <a:sx n="79" d="100"/>
          <a:sy n="79" d="100"/>
        </p:scale>
        <p:origin x="82" y="288"/>
      </p:cViewPr>
      <p:guideLst>
        <p:guide orient="horz" pos="618"/>
        <p:guide orient="horz" pos="845"/>
        <p:guide orient="horz" pos="344"/>
        <p:guide orient="horz" pos="3702"/>
        <p:guide pos="575"/>
        <p:guide pos="7107"/>
        <p:guide orient="horz" pos="571"/>
        <p:guide orient="horz" pos="653"/>
        <p:guide orient="horz" pos="233"/>
        <p:guide orient="horz" pos="3703"/>
        <p:guide pos="332"/>
        <p:guide pos="7357"/>
      </p:guideLst>
    </p:cSldViewPr>
  </p:slideViewPr>
  <p:notesTextViewPr>
    <p:cViewPr>
      <p:scale>
        <a:sx n="100" d="100"/>
        <a:sy n="100" d="100"/>
      </p:scale>
      <p:origin x="0" y="0"/>
    </p:cViewPr>
  </p:notesTextViewPr>
  <p:sorterViewPr>
    <p:cViewPr>
      <p:scale>
        <a:sx n="50" d="100"/>
        <a:sy n="50" d="100"/>
      </p:scale>
      <p:origin x="0" y="0"/>
    </p:cViewPr>
  </p:sorterViewPr>
  <p:notesViewPr>
    <p:cSldViewPr snapToGrid="0" snapToObjects="1">
      <p:cViewPr varScale="1">
        <p:scale>
          <a:sx n="78" d="100"/>
          <a:sy n="78" d="100"/>
        </p:scale>
        <p:origin x="-4014" y="-114"/>
      </p:cViewPr>
      <p:guideLst>
        <p:guide orient="horz" pos="2880"/>
        <p:guide pos="2160"/>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Master" Target="slideMasters/slideMaster23.xml"/><Relationship Id="rId39" Type="http://schemas.openxmlformats.org/officeDocument/2006/relationships/slideMaster" Target="slideMasters/slideMaster36.xml"/><Relationship Id="rId21" Type="http://schemas.openxmlformats.org/officeDocument/2006/relationships/slideMaster" Target="slideMasters/slideMaster18.xml"/><Relationship Id="rId34" Type="http://schemas.openxmlformats.org/officeDocument/2006/relationships/slideMaster" Target="slideMasters/slideMaster31.xml"/><Relationship Id="rId42" Type="http://schemas.openxmlformats.org/officeDocument/2006/relationships/slideMaster" Target="slideMasters/slideMaster39.xml"/><Relationship Id="rId47" Type="http://schemas.openxmlformats.org/officeDocument/2006/relationships/slideMaster" Target="slideMasters/slideMaster44.xml"/><Relationship Id="rId50" Type="http://schemas.openxmlformats.org/officeDocument/2006/relationships/slide" Target="slides/slide2.xml"/><Relationship Id="rId55" Type="http://schemas.openxmlformats.org/officeDocument/2006/relationships/slide" Target="slides/slide7.xml"/><Relationship Id="rId63" Type="http://schemas.openxmlformats.org/officeDocument/2006/relationships/commentAuthors" Target="commen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Master" Target="slideMasters/slideMaster26.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slideMaster" Target="slideMasters/slideMaster29.xml"/><Relationship Id="rId37" Type="http://schemas.openxmlformats.org/officeDocument/2006/relationships/slideMaster" Target="slideMasters/slideMaster34.xml"/><Relationship Id="rId40" Type="http://schemas.openxmlformats.org/officeDocument/2006/relationships/slideMaster" Target="slideMasters/slideMaster37.xml"/><Relationship Id="rId45" Type="http://schemas.openxmlformats.org/officeDocument/2006/relationships/slideMaster" Target="slideMasters/slideMaster42.xml"/><Relationship Id="rId53" Type="http://schemas.openxmlformats.org/officeDocument/2006/relationships/slide" Target="slides/slide5.xml"/><Relationship Id="rId58" Type="http://schemas.openxmlformats.org/officeDocument/2006/relationships/slide" Target="slides/slide10.xml"/><Relationship Id="rId66"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Master" Target="slideMasters/slideMaster25.xml"/><Relationship Id="rId36" Type="http://schemas.openxmlformats.org/officeDocument/2006/relationships/slideMaster" Target="slideMasters/slideMaster33.xml"/><Relationship Id="rId49" Type="http://schemas.openxmlformats.org/officeDocument/2006/relationships/slide" Target="slides/slide1.xml"/><Relationship Id="rId57" Type="http://schemas.openxmlformats.org/officeDocument/2006/relationships/slide" Target="slides/slide9.xml"/><Relationship Id="rId61"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slideMaster" Target="slideMasters/slideMaster28.xml"/><Relationship Id="rId44" Type="http://schemas.openxmlformats.org/officeDocument/2006/relationships/slideMaster" Target="slideMasters/slideMaster41.xml"/><Relationship Id="rId52" Type="http://schemas.openxmlformats.org/officeDocument/2006/relationships/slide" Target="slides/slide4.xml"/><Relationship Id="rId60" Type="http://schemas.openxmlformats.org/officeDocument/2006/relationships/slide" Target="slides/slide12.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Master" Target="slideMasters/slideMaster24.xml"/><Relationship Id="rId30" Type="http://schemas.openxmlformats.org/officeDocument/2006/relationships/slideMaster" Target="slideMasters/slideMaster27.xml"/><Relationship Id="rId35" Type="http://schemas.openxmlformats.org/officeDocument/2006/relationships/slideMaster" Target="slideMasters/slideMaster32.xml"/><Relationship Id="rId43" Type="http://schemas.openxmlformats.org/officeDocument/2006/relationships/slideMaster" Target="slideMasters/slideMaster40.xml"/><Relationship Id="rId48" Type="http://schemas.openxmlformats.org/officeDocument/2006/relationships/slideMaster" Target="slideMasters/slideMaster45.xml"/><Relationship Id="rId56" Type="http://schemas.openxmlformats.org/officeDocument/2006/relationships/slide" Target="slides/slide8.xml"/><Relationship Id="rId64"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Master" Target="slideMasters/slideMaster22.xml"/><Relationship Id="rId33" Type="http://schemas.openxmlformats.org/officeDocument/2006/relationships/slideMaster" Target="slideMasters/slideMaster30.xml"/><Relationship Id="rId38" Type="http://schemas.openxmlformats.org/officeDocument/2006/relationships/slideMaster" Target="slideMasters/slideMaster35.xml"/><Relationship Id="rId46" Type="http://schemas.openxmlformats.org/officeDocument/2006/relationships/slideMaster" Target="slideMasters/slideMaster43.xml"/><Relationship Id="rId59" Type="http://schemas.openxmlformats.org/officeDocument/2006/relationships/slide" Target="slides/slide11.xml"/><Relationship Id="rId67" Type="http://schemas.openxmlformats.org/officeDocument/2006/relationships/tableStyles" Target="tableStyles.xml"/><Relationship Id="rId20" Type="http://schemas.openxmlformats.org/officeDocument/2006/relationships/slideMaster" Target="slideMasters/slideMaster17.xml"/><Relationship Id="rId41" Type="http://schemas.openxmlformats.org/officeDocument/2006/relationships/slideMaster" Target="slideMasters/slideMaster38.xml"/><Relationship Id="rId54" Type="http://schemas.openxmlformats.org/officeDocument/2006/relationships/slide" Target="slides/slide6.xml"/><Relationship Id="rId6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2370"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buClrTx/>
              <a:buFontTx/>
              <a:buNone/>
              <a:defRPr sz="1300" b="0"/>
            </a:lvl1pPr>
          </a:lstStyle>
          <a:p>
            <a:endParaRPr lang="en-US" altLang="zh-CN"/>
          </a:p>
        </p:txBody>
      </p:sp>
      <p:sp>
        <p:nvSpPr>
          <p:cNvPr id="1082371" name="Rectangle 3"/>
          <p:cNvSpPr>
            <a:spLocks noGrp="1" noChangeArrowheads="1"/>
          </p:cNvSpPr>
          <p:nvPr>
            <p:ph type="dt" sz="quarter"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buClrTx/>
              <a:buFontTx/>
              <a:buNone/>
              <a:defRPr sz="1300" b="0"/>
            </a:lvl1pPr>
          </a:lstStyle>
          <a:p>
            <a:endParaRPr lang="en-US" altLang="zh-CN"/>
          </a:p>
        </p:txBody>
      </p:sp>
      <p:sp>
        <p:nvSpPr>
          <p:cNvPr id="1082372" name="Rectangle 4"/>
          <p:cNvSpPr>
            <a:spLocks noGrp="1" noChangeArrowheads="1"/>
          </p:cNvSpPr>
          <p:nvPr>
            <p:ph type="ftr" sz="quarter" idx="2"/>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buClrTx/>
              <a:buFontTx/>
              <a:buNone/>
              <a:defRPr sz="1300" b="0"/>
            </a:lvl1pPr>
          </a:lstStyle>
          <a:p>
            <a:endParaRPr lang="en-US" altLang="zh-CN"/>
          </a:p>
        </p:txBody>
      </p:sp>
      <p:sp>
        <p:nvSpPr>
          <p:cNvPr id="1082373" name="Rectangle 5"/>
          <p:cNvSpPr>
            <a:spLocks noGrp="1" noChangeArrowheads="1"/>
          </p:cNvSpPr>
          <p:nvPr>
            <p:ph type="sldNum" sz="quarter" idx="3"/>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buClrTx/>
              <a:buFontTx/>
              <a:buNone/>
              <a:defRPr sz="1300" b="0"/>
            </a:lvl1pPr>
          </a:lstStyle>
          <a:p>
            <a:fld id="{2F6A7D93-3D95-45B5-B20D-2D0F047B8647}" type="slidenum">
              <a:rPr lang="en-US" altLang="zh-CN"/>
              <a:pPr/>
              <a:t>‹#›</a:t>
            </a:fld>
            <a:endParaRPr lang="en-US" altLang="zh-CN"/>
          </a:p>
        </p:txBody>
      </p:sp>
    </p:spTree>
    <p:extLst>
      <p:ext uri="{BB962C8B-B14F-4D97-AF65-F5344CB8AC3E}">
        <p14:creationId xmlns:p14="http://schemas.microsoft.com/office/powerpoint/2010/main" val="26219447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buClrTx/>
              <a:buFontTx/>
              <a:buNone/>
              <a:defRPr sz="1300" b="0"/>
            </a:lvl1pPr>
          </a:lstStyle>
          <a:p>
            <a:endParaRPr lang="en-US" altLang="zh-CN"/>
          </a:p>
        </p:txBody>
      </p:sp>
      <p:sp>
        <p:nvSpPr>
          <p:cNvPr id="10243" name="Rectangle 3"/>
          <p:cNvSpPr>
            <a:spLocks noGrp="1" noChangeArrowheads="1"/>
          </p:cNvSpPr>
          <p:nvPr>
            <p:ph type="dt"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buClrTx/>
              <a:buFontTx/>
              <a:buNone/>
              <a:defRPr sz="1300" b="0"/>
            </a:lvl1pPr>
          </a:lstStyle>
          <a:p>
            <a:endParaRPr lang="en-US" altLang="zh-CN"/>
          </a:p>
        </p:txBody>
      </p:sp>
      <p:sp>
        <p:nvSpPr>
          <p:cNvPr id="10244" name="Rectangle 4"/>
          <p:cNvSpPr>
            <a:spLocks noGrp="1" noRot="1" noChangeAspect="1" noChangeArrowheads="1" noTextEdit="1"/>
          </p:cNvSpPr>
          <p:nvPr>
            <p:ph type="sldImg" idx="2"/>
          </p:nvPr>
        </p:nvSpPr>
        <p:spPr bwMode="auto">
          <a:xfrm>
            <a:off x="138113" y="768350"/>
            <a:ext cx="6823075" cy="3836988"/>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709930" y="4861441"/>
            <a:ext cx="5679440"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6" name="Rectangle 6"/>
          <p:cNvSpPr>
            <a:spLocks noGrp="1" noChangeArrowheads="1"/>
          </p:cNvSpPr>
          <p:nvPr>
            <p:ph type="ftr" sz="quarter" idx="4"/>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buClrTx/>
              <a:buFontTx/>
              <a:buNone/>
              <a:defRPr sz="1300" b="0"/>
            </a:lvl1pPr>
          </a:lstStyle>
          <a:p>
            <a:endParaRPr lang="en-US" altLang="zh-CN"/>
          </a:p>
        </p:txBody>
      </p:sp>
      <p:sp>
        <p:nvSpPr>
          <p:cNvPr id="10247" name="Rectangle 7"/>
          <p:cNvSpPr>
            <a:spLocks noGrp="1" noChangeArrowheads="1"/>
          </p:cNvSpPr>
          <p:nvPr>
            <p:ph type="sldNum" sz="quarter" idx="5"/>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buClrTx/>
              <a:buFontTx/>
              <a:buNone/>
              <a:defRPr sz="1300" b="0"/>
            </a:lvl1pPr>
          </a:lstStyle>
          <a:p>
            <a:fld id="{9B328058-29F7-46C6-8D38-03A129804023}" type="slidenum">
              <a:rPr lang="en-US" altLang="zh-CN"/>
              <a:pPr/>
              <a:t>‹#›</a:t>
            </a:fld>
            <a:endParaRPr lang="en-US" altLang="zh-CN"/>
          </a:p>
        </p:txBody>
      </p:sp>
    </p:spTree>
    <p:extLst>
      <p:ext uri="{BB962C8B-B14F-4D97-AF65-F5344CB8AC3E}">
        <p14:creationId xmlns:p14="http://schemas.microsoft.com/office/powerpoint/2010/main" val="65662544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pitchFamily="2" charset="-122"/>
        <a:cs typeface="+mn-cs"/>
      </a:defRPr>
    </a:lvl1pPr>
    <a:lvl2pPr marL="456772" algn="l" rtl="0" fontAlgn="base">
      <a:spcBef>
        <a:spcPct val="30000"/>
      </a:spcBef>
      <a:spcAft>
        <a:spcPct val="0"/>
      </a:spcAft>
      <a:defRPr sz="1200" kern="1200">
        <a:solidFill>
          <a:schemeClr val="tx1"/>
        </a:solidFill>
        <a:latin typeface="Arial" charset="0"/>
        <a:ea typeface="宋体" pitchFamily="2" charset="-122"/>
        <a:cs typeface="+mn-cs"/>
      </a:defRPr>
    </a:lvl2pPr>
    <a:lvl3pPr marL="913537" algn="l" rtl="0" fontAlgn="base">
      <a:spcBef>
        <a:spcPct val="30000"/>
      </a:spcBef>
      <a:spcAft>
        <a:spcPct val="0"/>
      </a:spcAft>
      <a:defRPr sz="1200" kern="1200">
        <a:solidFill>
          <a:schemeClr val="tx1"/>
        </a:solidFill>
        <a:latin typeface="Arial" charset="0"/>
        <a:ea typeface="宋体" pitchFamily="2" charset="-122"/>
        <a:cs typeface="+mn-cs"/>
      </a:defRPr>
    </a:lvl3pPr>
    <a:lvl4pPr marL="1370305" algn="l" rtl="0" fontAlgn="base">
      <a:spcBef>
        <a:spcPct val="30000"/>
      </a:spcBef>
      <a:spcAft>
        <a:spcPct val="0"/>
      </a:spcAft>
      <a:defRPr sz="1200" kern="1200">
        <a:solidFill>
          <a:schemeClr val="tx1"/>
        </a:solidFill>
        <a:latin typeface="Arial" charset="0"/>
        <a:ea typeface="宋体" pitchFamily="2" charset="-122"/>
        <a:cs typeface="+mn-cs"/>
      </a:defRPr>
    </a:lvl4pPr>
    <a:lvl5pPr marL="1827070" algn="l" rtl="0" fontAlgn="base">
      <a:spcBef>
        <a:spcPct val="30000"/>
      </a:spcBef>
      <a:spcAft>
        <a:spcPct val="0"/>
      </a:spcAft>
      <a:defRPr sz="1200" kern="1200">
        <a:solidFill>
          <a:schemeClr val="tx1"/>
        </a:solidFill>
        <a:latin typeface="Arial" charset="0"/>
        <a:ea typeface="宋体" pitchFamily="2" charset="-122"/>
        <a:cs typeface="+mn-cs"/>
      </a:defRPr>
    </a:lvl5pPr>
    <a:lvl6pPr marL="2283840" algn="l" defTabSz="913537" rtl="0" eaLnBrk="1" latinLnBrk="0" hangingPunct="1">
      <a:defRPr sz="1200" kern="1200">
        <a:solidFill>
          <a:schemeClr val="tx1"/>
        </a:solidFill>
        <a:latin typeface="+mn-lt"/>
        <a:ea typeface="+mn-ea"/>
        <a:cs typeface="+mn-cs"/>
      </a:defRPr>
    </a:lvl6pPr>
    <a:lvl7pPr marL="2740611" algn="l" defTabSz="913537" rtl="0" eaLnBrk="1" latinLnBrk="0" hangingPunct="1">
      <a:defRPr sz="1200" kern="1200">
        <a:solidFill>
          <a:schemeClr val="tx1"/>
        </a:solidFill>
        <a:latin typeface="+mn-lt"/>
        <a:ea typeface="+mn-ea"/>
        <a:cs typeface="+mn-cs"/>
      </a:defRPr>
    </a:lvl7pPr>
    <a:lvl8pPr marL="3197377" algn="l" defTabSz="913537" rtl="0" eaLnBrk="1" latinLnBrk="0" hangingPunct="1">
      <a:defRPr sz="1200" kern="1200">
        <a:solidFill>
          <a:schemeClr val="tx1"/>
        </a:solidFill>
        <a:latin typeface="+mn-lt"/>
        <a:ea typeface="+mn-ea"/>
        <a:cs typeface="+mn-cs"/>
      </a:defRPr>
    </a:lvl8pPr>
    <a:lvl9pPr marL="3654145" algn="l" defTabSz="91353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477584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矩形 7"/>
          <p:cNvSpPr>
            <a:spLocks noGrp="1" noChangeArrowheads="1"/>
          </p:cNvSpPr>
          <p:nvPr>
            <p:ph type="sldNum" sz="quarter" idx="5"/>
          </p:nvPr>
        </p:nvSpPr>
        <p:spPr>
          <a:noFill/>
          <a:ln>
            <a:miter lim="800000"/>
            <a:headEnd/>
            <a:tailEnd/>
          </a:ln>
        </p:spPr>
        <p:txBody>
          <a:bodyPr/>
          <a:lstStyle/>
          <a:p>
            <a:fld id="{EF17391E-5E47-4297-986F-A69FD52C9C5A}" type="slidenum">
              <a:rPr lang="en-US" altLang="zh-CN">
                <a:solidFill>
                  <a:prstClr val="black"/>
                </a:solidFill>
              </a:rPr>
              <a:pPr/>
              <a:t>12</a:t>
            </a:fld>
            <a:endParaRPr lang="en-US" altLang="zh-CN" dirty="0">
              <a:solidFill>
                <a:prstClr val="black"/>
              </a:solidFill>
            </a:endParaRPr>
          </a:p>
        </p:txBody>
      </p:sp>
      <p:sp>
        <p:nvSpPr>
          <p:cNvPr id="143363" name="矩形 2"/>
          <p:cNvSpPr>
            <a:spLocks noGrp="1" noRot="1" noChangeAspect="1" noChangeArrowheads="1" noTextEdit="1"/>
          </p:cNvSpPr>
          <p:nvPr>
            <p:ph type="sldImg"/>
          </p:nvPr>
        </p:nvSpPr>
        <p:spPr>
          <a:xfrm>
            <a:off x="138113" y="768350"/>
            <a:ext cx="6823075" cy="3836988"/>
          </a:xfrm>
          <a:ln/>
        </p:spPr>
      </p:sp>
      <p:sp>
        <p:nvSpPr>
          <p:cNvPr id="143364" name="矩形 3"/>
          <p:cNvSpPr>
            <a:spLocks noGrp="1" noChangeArrowheads="1"/>
          </p:cNvSpPr>
          <p:nvPr>
            <p:ph type="body" idx="1"/>
          </p:nvPr>
        </p:nvSpPr>
        <p:spPr>
          <a:noFill/>
        </p:spPr>
        <p:txBody>
          <a:bodyPr/>
          <a:lstStyle/>
          <a:p>
            <a:pPr eaLnBrk="1" hangingPunct="1"/>
            <a:endParaRPr lang="zh-CN" altLang="zh-CN" dirty="0" smtClean="0"/>
          </a:p>
        </p:txBody>
      </p:sp>
    </p:spTree>
    <p:extLst>
      <p:ext uri="{BB962C8B-B14F-4D97-AF65-F5344CB8AC3E}">
        <p14:creationId xmlns:p14="http://schemas.microsoft.com/office/powerpoint/2010/main" val="1804313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4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4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1.xml"/></Relationships>
</file>

<file path=ppt/slideLayouts/_rels/slideLayout115.xml.rels><?xml version="1.0" encoding="UTF-8" standalone="yes"?>
<Relationships xmlns="http://schemas.openxmlformats.org/package/2006/relationships"><Relationship Id="rId3" Type="http://schemas.openxmlformats.org/officeDocument/2006/relationships/slideMaster" Target="../slideMasters/slideMaster4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25.emf"/><Relationship Id="rId4" Type="http://schemas.openxmlformats.org/officeDocument/2006/relationships/oleObject" Target="../embeddings/oleObject1.bin"/></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2.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4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4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2.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0.xml.rels><?xml version="1.0" encoding="UTF-8" standalone="yes"?>
<Relationships xmlns="http://schemas.openxmlformats.org/package/2006/relationships"><Relationship Id="rId3" Type="http://schemas.openxmlformats.org/officeDocument/2006/relationships/slideMaster" Target="../slideMasters/slideMaster42.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25.emf"/><Relationship Id="rId4" Type="http://schemas.openxmlformats.org/officeDocument/2006/relationships/oleObject" Target="../embeddings/oleObject2.bin"/></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4.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5.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4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79787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21" y="116657"/>
            <a:ext cx="10366375" cy="1362075"/>
          </a:xfr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dirty="0">
                <a:latin typeface="+mj-lt"/>
                <a:ea typeface="黑体" pitchFamily="49" charset="-122"/>
              </a:defRPr>
            </a:lvl1pPr>
          </a:lstStyle>
          <a:p>
            <a:pPr lvl="0"/>
            <a:r>
              <a:rPr lang="zh-CN" altLang="en-US" dirty="0" smtClean="0"/>
              <a:t>单击此处编辑母版标题样式</a:t>
            </a:r>
            <a:endParaRPr lang="zh-CN" altLang="en-US" dirty="0"/>
          </a:p>
        </p:txBody>
      </p:sp>
      <p:sp>
        <p:nvSpPr>
          <p:cNvPr id="5" name="文本占位符 4"/>
          <p:cNvSpPr>
            <a:spLocks noGrp="1"/>
          </p:cNvSpPr>
          <p:nvPr>
            <p:ph type="body" sz="quarter" idx="10"/>
          </p:nvPr>
        </p:nvSpPr>
        <p:spPr>
          <a:xfrm>
            <a:off x="912837" y="1714507"/>
            <a:ext cx="10369549" cy="4162425"/>
          </a:xfrm>
          <a:prstGeom prst="rect">
            <a:avLst/>
          </a:prstGeom>
        </p:spPr>
        <p:txBody>
          <a:bodyPr lIns="91353" tIns="45676" rIns="91353" bIns="45676"/>
          <a:lstStyle>
            <a:lvl1pPr marL="266447" indent="-266447">
              <a:buClr>
                <a:schemeClr val="tx1">
                  <a:lumMod val="65000"/>
                  <a:lumOff val="35000"/>
                </a:schemeClr>
              </a:buClr>
              <a:buSzPct val="70000"/>
              <a:buFont typeface="Wingdings" pitchFamily="2" charset="2"/>
              <a:buChar char="l"/>
              <a:defRPr sz="2000" b="0">
                <a:solidFill>
                  <a:srgbClr val="333333"/>
                </a:solidFill>
                <a:latin typeface="+mn-lt"/>
                <a:ea typeface="+mn-ea"/>
              </a:defRPr>
            </a:lvl1pPr>
          </a:lstStyle>
          <a:p>
            <a:pPr lvl="0"/>
            <a:r>
              <a:rPr lang="zh-CN" altLang="en-US" dirty="0" smtClean="0"/>
              <a:t>单击此处编辑母版文本样式</a:t>
            </a:r>
            <a:endParaRPr lang="zh-CN" altLang="en-US" dirty="0"/>
          </a:p>
        </p:txBody>
      </p:sp>
    </p:spTree>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B5ED78-724D-4F9D-A1F6-7FF8929C1B7E}" type="datetimeFigureOut">
              <a:rPr lang="en-US" smtClean="0"/>
              <a:pPr/>
              <a:t>8/7/2018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42375" y="274644"/>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3" y="274644"/>
            <a:ext cx="80803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B5ED78-724D-4F9D-A1F6-7FF8929C1B7E}" type="datetimeFigureOut">
              <a:rPr lang="en-US" smtClean="0"/>
              <a:pPr/>
              <a:t>8/7/2018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805" y="2155840"/>
            <a:ext cx="7490717" cy="625475"/>
          </a:xfrm>
        </p:spPr>
        <p:txBody>
          <a:bodyPr/>
          <a:lstStyle/>
          <a:p>
            <a:r>
              <a:rPr lang="zh-CN" altLang="en-US" smtClean="0"/>
              <a:t>单击此处编辑母版标题样式</a:t>
            </a:r>
            <a:endParaRPr lang="zh-CN" altLang="en-US" dirty="0"/>
          </a:p>
        </p:txBody>
      </p:sp>
      <p:sp>
        <p:nvSpPr>
          <p:cNvPr id="8" name="副标题 2"/>
          <p:cNvSpPr>
            <a:spLocks noGrp="1"/>
          </p:cNvSpPr>
          <p:nvPr>
            <p:ph type="subTitle" idx="11"/>
          </p:nvPr>
        </p:nvSpPr>
        <p:spPr>
          <a:xfrm>
            <a:off x="1007795" y="3068653"/>
            <a:ext cx="8536623" cy="492443"/>
          </a:xfrm>
          <a:prstGeom prst="rect">
            <a:avLst/>
          </a:prstGeo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dirty="0"/>
          </a:p>
        </p:txBody>
      </p:sp>
      <p:sp>
        <p:nvSpPr>
          <p:cNvPr id="4" name="Rectangle 19"/>
          <p:cNvSpPr>
            <a:spLocks noGrp="1" noChangeArrowheads="1"/>
          </p:cNvSpPr>
          <p:nvPr>
            <p:ph type="dt" sz="quarter" idx="12"/>
          </p:nvPr>
        </p:nvSpPr>
        <p:spPr>
          <a:xfrm>
            <a:off x="1007797" y="479440"/>
            <a:ext cx="2845541" cy="212725"/>
          </a:xfrm>
          <a:prstGeom prst="rect">
            <a:avLst/>
          </a:prstGeom>
          <a:ln/>
        </p:spPr>
        <p:txBody>
          <a:bodyPr/>
          <a:lstStyle>
            <a:lvl1pPr>
              <a:defRPr/>
            </a:lvl1pPr>
          </a:lstStyle>
          <a:p>
            <a:pPr>
              <a:buClrTx/>
              <a:buFontTx/>
              <a:buNone/>
              <a:defRPr/>
            </a:pPr>
            <a:endParaRPr lang="en-US" altLang="zh-CN" b="0">
              <a:solidFill>
                <a:srgbClr val="000000"/>
              </a:solidFill>
              <a:latin typeface="Calibri" pitchFamily="34" charset="0"/>
            </a:endParaRPr>
          </a:p>
        </p:txBody>
      </p:sp>
    </p:spTree>
    <p:extLst>
      <p:ext uri="{BB962C8B-B14F-4D97-AF65-F5344CB8AC3E}">
        <p14:creationId xmlns:p14="http://schemas.microsoft.com/office/powerpoint/2010/main" val="139765531"/>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9" y="2155832"/>
            <a:ext cx="7490717" cy="625475"/>
          </a:xfrm>
        </p:spPr>
        <p:txBody>
          <a:bodyPr/>
          <a:lstStyle/>
          <a:p>
            <a:r>
              <a:rPr lang="zh-CN" altLang="en-US" smtClean="0"/>
              <a:t>单击此处编辑母版标题样式</a:t>
            </a:r>
            <a:endParaRPr lang="zh-CN" altLang="en-US" dirty="0"/>
          </a:p>
        </p:txBody>
      </p:sp>
      <p:sp>
        <p:nvSpPr>
          <p:cNvPr id="8" name="副标题 2"/>
          <p:cNvSpPr>
            <a:spLocks noGrp="1"/>
          </p:cNvSpPr>
          <p:nvPr>
            <p:ph type="subTitle" idx="11"/>
          </p:nvPr>
        </p:nvSpPr>
        <p:spPr>
          <a:xfrm>
            <a:off x="1007795" y="3068645"/>
            <a:ext cx="8536623" cy="492443"/>
          </a:xfrm>
          <a:prstGeom prst="rect">
            <a:avLst/>
          </a:prstGeo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dirty="0"/>
          </a:p>
        </p:txBody>
      </p:sp>
      <p:sp>
        <p:nvSpPr>
          <p:cNvPr id="4" name="Rectangle 19"/>
          <p:cNvSpPr>
            <a:spLocks noGrp="1" noChangeArrowheads="1"/>
          </p:cNvSpPr>
          <p:nvPr>
            <p:ph type="dt" sz="quarter" idx="12"/>
          </p:nvPr>
        </p:nvSpPr>
        <p:spPr>
          <a:xfrm>
            <a:off x="1007796" y="479432"/>
            <a:ext cx="2845541" cy="212725"/>
          </a:xfrm>
          <a:prstGeom prst="rect">
            <a:avLst/>
          </a:prstGeom>
          <a:ln/>
        </p:spPr>
        <p:txBody>
          <a:bodyPr/>
          <a:lstStyle>
            <a:lvl1pPr>
              <a:defRPr/>
            </a:lvl1pPr>
          </a:lstStyle>
          <a:p>
            <a:pPr>
              <a:buClrTx/>
              <a:buFontTx/>
              <a:buNone/>
              <a:defRPr/>
            </a:pPr>
            <a:endParaRPr lang="en-US" altLang="zh-CN" b="0">
              <a:solidFill>
                <a:srgbClr val="000000"/>
              </a:solidFill>
              <a:latin typeface="Calibri" pitchFamily="34" charset="0"/>
            </a:endParaRPr>
          </a:p>
        </p:txBody>
      </p:sp>
    </p:spTree>
    <p:extLst>
      <p:ext uri="{BB962C8B-B14F-4D97-AF65-F5344CB8AC3E}">
        <p14:creationId xmlns:p14="http://schemas.microsoft.com/office/powerpoint/2010/main" val="139765531"/>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903" y="-9138"/>
            <a:ext cx="12201547" cy="6867137"/>
          </a:xfrm>
          <a:prstGeom prst="rect">
            <a:avLst/>
          </a:prstGeom>
        </p:spPr>
      </p:pic>
      <p:sp>
        <p:nvSpPr>
          <p:cNvPr id="11" name="Rectangle 10"/>
          <p:cNvSpPr/>
          <p:nvPr userDrawn="1"/>
        </p:nvSpPr>
        <p:spPr>
          <a:xfrm>
            <a:off x="-26902"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20"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6"/>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4" y="6489329"/>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43"/>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9"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4" y="6489329"/>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590"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buClrTx/>
              <a:buFontTx/>
              <a:buNone/>
            </a:pPr>
            <a:r>
              <a:rPr lang="en-US" sz="3600" b="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3" y="1"/>
            <a:ext cx="12195174" cy="6858000"/>
          </a:xfrm>
          <a:prstGeom prst="rect">
            <a:avLst/>
          </a:prstGeom>
        </p:spPr>
      </p:pic>
      <p:sp>
        <p:nvSpPr>
          <p:cNvPr id="13" name="Footer Placeholder 6"/>
          <p:cNvSpPr>
            <a:spLocks noGrp="1"/>
          </p:cNvSpPr>
          <p:nvPr>
            <p:ph type="ftr" sz="quarter" idx="3"/>
          </p:nvPr>
        </p:nvSpPr>
        <p:spPr>
          <a:xfrm>
            <a:off x="1219521" y="6334573"/>
            <a:ext cx="7700322"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150" y="6302344"/>
            <a:ext cx="448850"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621" y="517525"/>
            <a:ext cx="10675013"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293173656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3" name="Slide Number Placeholder 5"/>
          <p:cNvSpPr>
            <a:spLocks noGrp="1"/>
          </p:cNvSpPr>
          <p:nvPr>
            <p:ph type="sldNum" sz="quarter" idx="10"/>
          </p:nvPr>
        </p:nvSpPr>
        <p:spPr/>
        <p:txBody>
          <a:bodyPr/>
          <a:lstStyle>
            <a:lvl1pPr>
              <a:defRPr/>
            </a:lvl1pPr>
          </a:lstStyle>
          <a:p>
            <a:pPr>
              <a:defRPr/>
            </a:pPr>
            <a:fld id="{937EC166-8BEA-854F-9408-A770A19D1126}" type="slidenum">
              <a:rPr lang="en-US">
                <a:solidFill>
                  <a:prstClr val="black">
                    <a:alpha val="50000"/>
                  </a:prstClr>
                </a:solidFill>
              </a:rPr>
              <a:pPr>
                <a:defRPr/>
              </a:pPr>
              <a:t>‹#›</a:t>
            </a:fld>
            <a:r>
              <a:rPr lang="en-US" dirty="0">
                <a:solidFill>
                  <a:prstClr val="black">
                    <a:alpha val="50000"/>
                  </a:prstClr>
                </a:solidFill>
              </a:rPr>
              <a:t> </a:t>
            </a:r>
          </a:p>
        </p:txBody>
      </p:sp>
      <p:sp>
        <p:nvSpPr>
          <p:cNvPr id="2" name="Title 1"/>
          <p:cNvSpPr>
            <a:spLocks noGrp="1"/>
          </p:cNvSpPr>
          <p:nvPr>
            <p:ph type="title"/>
          </p:nvPr>
        </p:nvSpPr>
        <p:spPr/>
        <p:txBody>
          <a:bodyPr/>
          <a:lstStyle>
            <a:lvl1pPr>
              <a:defRPr/>
            </a:lvl1pPr>
          </a:lstStyle>
          <a:p>
            <a:endParaRPr lang="en-US" dirty="0"/>
          </a:p>
        </p:txBody>
      </p:sp>
    </p:spTree>
    <p:extLst>
      <p:ext uri="{BB962C8B-B14F-4D97-AF65-F5344CB8AC3E}">
        <p14:creationId xmlns:p14="http://schemas.microsoft.com/office/powerpoint/2010/main" val="1154370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9315800"/>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421" y="1825625"/>
            <a:ext cx="51829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3808" y="1825625"/>
            <a:ext cx="51829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421" y="6356357"/>
            <a:ext cx="2743915" cy="365125"/>
          </a:xfrm>
          <a:prstGeom prst="rect">
            <a:avLst/>
          </a:prstGeom>
        </p:spPr>
        <p:txBody>
          <a:bodyPr/>
          <a:lstStyle/>
          <a:p>
            <a:fld id="{C222B823-F086-4E68-AF21-757153D9A4DB}" type="datetimeFigureOut">
              <a:rPr lang="en-US" smtClean="0">
                <a:solidFill>
                  <a:prstClr val="black">
                    <a:alpha val="50000"/>
                  </a:prstClr>
                </a:solidFill>
              </a:rPr>
              <a:pPr/>
              <a:t>8/7/2018</a:t>
            </a:fld>
            <a:endParaRPr lang="en-US">
              <a:solidFill>
                <a:prstClr val="black">
                  <a:alpha val="50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A0D90DA-9D34-4E23-ACF1-91A08B63A5FA}"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407639622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cSld name="标题幻灯片">
    <p:bg>
      <p:bgPr>
        <a:solidFill>
          <a:srgbClr val="0C9AD6"/>
        </a:solidFill>
        <a:effectLst/>
      </p:bgPr>
    </p:bg>
    <p:spTree>
      <p:nvGrpSpPr>
        <p:cNvPr id="1" name=""/>
        <p:cNvGrpSpPr/>
        <p:nvPr/>
      </p:nvGrpSpPr>
      <p:grpSpPr>
        <a:xfrm>
          <a:off x="0" y="0"/>
          <a:ext cx="0" cy="0"/>
          <a:chOff x="0" y="0"/>
          <a:chExt cx="0" cy="0"/>
        </a:xfrm>
      </p:grpSpPr>
      <p:sp>
        <p:nvSpPr>
          <p:cNvPr id="14" name="Shape 14"/>
          <p:cNvSpPr>
            <a:spLocks noGrp="1"/>
          </p:cNvSpPr>
          <p:nvPr>
            <p:ph type="title"/>
          </p:nvPr>
        </p:nvSpPr>
        <p:spPr>
          <a:xfrm>
            <a:off x="5089791" y="1707093"/>
            <a:ext cx="6564993" cy="2392730"/>
          </a:xfrm>
          <a:prstGeom prst="rect">
            <a:avLst/>
          </a:prstGeom>
        </p:spPr>
        <p:txBody>
          <a:bodyPr lIns="45719" tIns="45719" rIns="45719" bIns="45719"/>
          <a:lstStyle>
            <a:lvl1pPr>
              <a:defRPr sz="4400" b="0">
                <a:solidFill>
                  <a:srgbClr val="FFFFFF"/>
                </a:solidFill>
              </a:defRPr>
            </a:lvl1pPr>
          </a:lstStyle>
          <a:p>
            <a:r>
              <a:rPr lang="zh-CN" altLang="en-US" smtClean="0"/>
              <a:t>单击此处编辑母版标题样式</a:t>
            </a:r>
          </a:p>
        </p:txBody>
      </p:sp>
      <p:sp>
        <p:nvSpPr>
          <p:cNvPr id="15" name="Shape 15"/>
          <p:cNvSpPr>
            <a:spLocks noGrp="1"/>
          </p:cNvSpPr>
          <p:nvPr>
            <p:ph type="body" sz="quarter" idx="1"/>
          </p:nvPr>
        </p:nvSpPr>
        <p:spPr>
          <a:xfrm>
            <a:off x="5090500" y="4125228"/>
            <a:ext cx="6564283" cy="1115645"/>
          </a:xfrm>
          <a:prstGeom prst="rect">
            <a:avLst/>
          </a:prstGeom>
        </p:spPr>
        <p:txBody>
          <a:bodyPr/>
          <a:lstStyle>
            <a:lvl1pPr marL="0" indent="0">
              <a:spcBef>
                <a:spcPts val="500"/>
              </a:spcBef>
              <a:buSzTx/>
              <a:buFontTx/>
              <a:buNone/>
              <a:defRPr sz="2400">
                <a:solidFill>
                  <a:srgbClr val="FFFFFF"/>
                </a:solidFill>
              </a:defRPr>
            </a:lvl1pPr>
            <a:lvl2pPr marL="0" indent="457200">
              <a:spcBef>
                <a:spcPts val="500"/>
              </a:spcBef>
              <a:buSzTx/>
              <a:buFontTx/>
              <a:buNone/>
              <a:defRPr sz="2400">
                <a:solidFill>
                  <a:srgbClr val="FFFFFF"/>
                </a:solidFill>
              </a:defRPr>
            </a:lvl2pPr>
            <a:lvl3pPr marL="0" indent="914400">
              <a:spcBef>
                <a:spcPts val="500"/>
              </a:spcBef>
              <a:buSzTx/>
              <a:buFontTx/>
              <a:buNone/>
              <a:defRPr sz="2400">
                <a:solidFill>
                  <a:srgbClr val="FFFFFF"/>
                </a:solidFill>
              </a:defRPr>
            </a:lvl3pPr>
            <a:lvl4pPr marL="0" indent="1371600">
              <a:spcBef>
                <a:spcPts val="500"/>
              </a:spcBef>
              <a:buSzTx/>
              <a:buFontTx/>
              <a:buNone/>
              <a:defRPr sz="2400">
                <a:solidFill>
                  <a:srgbClr val="FFFFFF"/>
                </a:solidFill>
              </a:defRPr>
            </a:lvl4pPr>
            <a:lvl5pPr marL="0" indent="1828800">
              <a:spcBef>
                <a:spcPts val="500"/>
              </a:spcBef>
              <a:buSzTx/>
              <a:buFontTx/>
              <a:buNone/>
              <a:defRPr sz="2400">
                <a:solidFill>
                  <a:srgbClr val="FFFFFF"/>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6" name="image1.png"/>
          <p:cNvPicPr>
            <a:picLocks noChangeAspect="1"/>
          </p:cNvPicPr>
          <p:nvPr/>
        </p:nvPicPr>
        <p:blipFill>
          <a:blip r:embed="rId2" cstate="screen"/>
          <a:stretch>
            <a:fillRect/>
          </a:stretch>
        </p:blipFill>
        <p:spPr>
          <a:xfrm>
            <a:off x="631749" y="2243563"/>
            <a:ext cx="4015270" cy="1319788"/>
          </a:xfrm>
          <a:prstGeom prst="rect">
            <a:avLst/>
          </a:prstGeom>
          <a:ln w="12700">
            <a:miter lim="400000"/>
            <a:headEnd/>
            <a:tailEnd/>
          </a:ln>
        </p:spPr>
      </p:pic>
      <p:sp>
        <p:nvSpPr>
          <p:cNvPr id="17" name="Shape 17"/>
          <p:cNvSpPr>
            <a:spLocks noGrp="1"/>
          </p:cNvSpPr>
          <p:nvPr>
            <p:ph type="sldNum" sz="quarter" idx="2"/>
          </p:nvPr>
        </p:nvSpPr>
        <p:spPr>
          <a:xfrm>
            <a:off x="5894337" y="6172205"/>
            <a:ext cx="2845541"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538691733"/>
      </p:ext>
    </p:extLst>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a:xfrm>
            <a:off x="609761" y="6356356"/>
            <a:ext cx="2845541" cy="365125"/>
          </a:xfrm>
          <a:prstGeom prst="rect">
            <a:avLst/>
          </a:prstGeom>
        </p:spPr>
        <p:txBody>
          <a:bodyPr/>
          <a:lstStyle/>
          <a:p>
            <a:fld id="{3AAB8DEC-FE24-48FC-A499-C510332ABAA6}" type="datetimeFigureOut">
              <a:rPr lang="en-US" smtClean="0">
                <a:solidFill>
                  <a:prstClr val="black">
                    <a:alpha val="50000"/>
                  </a:prstClr>
                </a:solidFill>
              </a:rPr>
              <a:pPr/>
              <a:t>8/7/2018</a:t>
            </a:fld>
            <a:endParaRPr lang="en-US">
              <a:solidFill>
                <a:prstClr val="black">
                  <a:alpha val="50000"/>
                </a:prstClr>
              </a:solidFill>
            </a:endParaRPr>
          </a:p>
        </p:txBody>
      </p:sp>
      <p:sp>
        <p:nvSpPr>
          <p:cNvPr id="5" name="页脚占位符 4"/>
          <p:cNvSpPr>
            <a:spLocks noGrp="1"/>
          </p:cNvSpPr>
          <p:nvPr>
            <p:ph type="ftr" sz="quarter" idx="11"/>
          </p:nvPr>
        </p:nvSpPr>
        <p:spPr>
          <a:xfrm>
            <a:off x="4166685" y="6356356"/>
            <a:ext cx="3861805" cy="365125"/>
          </a:xfrm>
          <a:prstGeom prst="rect">
            <a:avLst/>
          </a:prstGeom>
        </p:spPr>
        <p:txBody>
          <a:bodyPr/>
          <a:lstStyle/>
          <a:p>
            <a:endParaRPr lang="en-US">
              <a:solidFill>
                <a:prstClr val="black">
                  <a:tint val="75000"/>
                </a:prstClr>
              </a:solidFill>
            </a:endParaRPr>
          </a:p>
        </p:txBody>
      </p:sp>
      <p:sp>
        <p:nvSpPr>
          <p:cNvPr id="6" name="灯片编号占位符 5"/>
          <p:cNvSpPr>
            <a:spLocks noGrp="1"/>
          </p:cNvSpPr>
          <p:nvPr>
            <p:ph type="sldNum" sz="quarter" idx="12"/>
          </p:nvPr>
        </p:nvSpPr>
        <p:spPr>
          <a:xfrm>
            <a:off x="11443425" y="6190539"/>
            <a:ext cx="256838" cy="253885"/>
          </a:xfrm>
        </p:spPr>
        <p:txBody>
          <a:bodyPr/>
          <a:lstStyle/>
          <a:p>
            <a:fld id="{4AA5F8CA-0F33-4411-822A-05FF2EFCBC9C}"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674903624"/>
      </p:ext>
    </p:extLst>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03" y="-9138"/>
            <a:ext cx="12201547" cy="6867137"/>
          </a:xfrm>
          <a:prstGeom prst="rect">
            <a:avLst/>
          </a:prstGeom>
        </p:spPr>
      </p:pic>
      <p:sp>
        <p:nvSpPr>
          <p:cNvPr id="11" name="Rectangle 10"/>
          <p:cNvSpPr/>
          <p:nvPr/>
        </p:nvSpPr>
        <p:spPr>
          <a:xfrm>
            <a:off x="-26902"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20"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617" y="4554186"/>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212322259"/>
      </p:ext>
    </p:extLst>
  </p:cSld>
  <p:clrMapOvr>
    <a:masterClrMapping/>
  </p:clrMapOvr>
  <p:transition>
    <p:wipe dir="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4" y="6489329"/>
            <a:ext cx="3602509" cy="365125"/>
          </a:xfrm>
          <a:prstGeom prst="rect">
            <a:avLst/>
          </a:prstGeom>
        </p:spPr>
        <p:txBody>
          <a:bodyPr/>
          <a:lstStyle>
            <a:lvl1pPr>
              <a:defRPr>
                <a:solidFill>
                  <a:schemeClr val="tx1">
                    <a:alpha val="50000"/>
                  </a:schemeClr>
                </a:solidFill>
              </a:defRPr>
            </a:lvl1pPr>
          </a:lstStyle>
          <a:p>
            <a:fld id="{AC73122C-D482-4560-8E63-F631AB307F07}" type="datetimeFigureOut">
              <a:rPr lang="ru-RU" smtClean="0">
                <a:solidFill>
                  <a:prstClr val="black">
                    <a:alpha val="50000"/>
                  </a:prstClr>
                </a:solidFill>
              </a:rPr>
              <a:pPr/>
              <a:t>07.08.2018</a:t>
            </a:fld>
            <a:endParaRPr lang="ru-RU">
              <a:solidFill>
                <a:prstClr val="black">
                  <a:alpha val="50000"/>
                </a:prstClr>
              </a:solidFill>
            </a:endParaRPr>
          </a:p>
        </p:txBody>
      </p:sp>
      <p:sp>
        <p:nvSpPr>
          <p:cNvPr id="6"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a:solidFill>
                  <a:schemeClr val="tx1">
                    <a:alpha val="50000"/>
                  </a:schemeClr>
                </a:solidFill>
              </a:defRPr>
            </a:lvl1pPr>
          </a:lstStyle>
          <a:p>
            <a:fld id="{B376D985-ACE5-40FC-9CE2-BED3A21CBC86}" type="slidenum">
              <a:rPr lang="ru-RU" smtClean="0">
                <a:solidFill>
                  <a:prstClr val="black">
                    <a:alpha val="50000"/>
                  </a:prstClr>
                </a:solidFill>
              </a:rPr>
              <a:pPr/>
              <a:t>‹#›</a:t>
            </a:fld>
            <a:endParaRPr lang="ru-RU">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407" y="1138243"/>
            <a:ext cx="11509196"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2120648096"/>
      </p:ext>
    </p:extLst>
  </p:cSld>
  <p:clrMapOvr>
    <a:masterClrMapping/>
  </p:clrMapOvr>
  <p:transition>
    <p:wipe dir="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2118" y="2118"/>
          <a:ext cx="2117" cy="2116"/>
        </p:xfrm>
        <a:graphic>
          <a:graphicData uri="http://schemas.openxmlformats.org/presentationml/2006/ole">
            <mc:AlternateContent xmlns:mc="http://schemas.openxmlformats.org/markup-compatibility/2006">
              <mc:Choice xmlns:v="urn:schemas-microsoft-com:vml" Requires="v">
                <p:oleObj spid="_x0000_s4210" name="think-cell Slide" r:id="rId4" imgW="360" imgH="360" progId="">
                  <p:embed/>
                </p:oleObj>
              </mc:Choice>
              <mc:Fallback>
                <p:oleObj name="think-cell Slide" r:id="rId4" imgW="360" imgH="36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8" y="2118"/>
                        <a:ext cx="2117" cy="21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platzhalter 2"/>
          <p:cNvSpPr>
            <a:spLocks noGrp="1"/>
          </p:cNvSpPr>
          <p:nvPr>
            <p:ph type="body" idx="13"/>
          </p:nvPr>
        </p:nvSpPr>
        <p:spPr>
          <a:xfrm>
            <a:off x="624586" y="1102306"/>
            <a:ext cx="10946017" cy="562987"/>
          </a:xfrm>
          <a:prstGeom prst="rect">
            <a:avLst/>
          </a:prstGeom>
          <a:noFill/>
        </p:spPr>
        <p:txBody>
          <a:bodyPr wrap="square" lIns="0" tIns="72000" rIns="0" bIns="36000">
            <a:noAutofit/>
          </a:bodyPr>
          <a:lstStyle>
            <a:lvl1pPr marL="0" indent="0">
              <a:buNone/>
              <a:defRPr lang="de-DE" sz="2133" b="1" dirty="0" smtClean="0">
                <a:solidFill>
                  <a:schemeClr val="accent1"/>
                </a:solidFill>
                <a:latin typeface="+mn-lt"/>
                <a:ea typeface="+mn-ea"/>
                <a:cs typeface="+mn-cs"/>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marL="176205" lvl="0" indent="-176205" algn="l" rtl="0" eaLnBrk="1" fontAlgn="base" hangingPunct="1">
              <a:spcBef>
                <a:spcPts val="800"/>
              </a:spcBef>
              <a:spcAft>
                <a:spcPct val="0"/>
              </a:spcAft>
              <a:buClr>
                <a:schemeClr val="tx1"/>
              </a:buClr>
              <a:buFontTx/>
              <a:buNone/>
            </a:pPr>
            <a:r>
              <a:rPr lang="en-US" noProof="0" dirty="0"/>
              <a:t>Click to edit Master text styles</a:t>
            </a:r>
          </a:p>
        </p:txBody>
      </p:sp>
      <p:sp>
        <p:nvSpPr>
          <p:cNvPr id="4" name="Titel 3"/>
          <p:cNvSpPr>
            <a:spLocks noGrp="1"/>
          </p:cNvSpPr>
          <p:nvPr>
            <p:ph type="title"/>
          </p:nvPr>
        </p:nvSpPr>
        <p:spPr>
          <a:xfrm>
            <a:off x="507274" y="321733"/>
            <a:ext cx="11189104" cy="839568"/>
          </a:xfrm>
        </p:spPr>
        <p:txBody>
          <a:bodyPr wrap="square" lIns="0" tIns="34295" rIns="0" bIns="0" anchor="b" anchorCtr="0">
            <a:noAutofit/>
          </a:bodyPr>
          <a:lstStyle>
            <a:lvl1pPr marL="0" indent="0" algn="l">
              <a:lnSpc>
                <a:spcPct val="100000"/>
              </a:lnSpc>
              <a:spcBef>
                <a:spcPct val="0"/>
              </a:spcBef>
              <a:spcAft>
                <a:spcPct val="0"/>
              </a:spcAft>
              <a:buFontTx/>
              <a:buNone/>
              <a:defRPr sz="3200" b="1" i="0">
                <a:solidFill>
                  <a:srgbClr val="000000"/>
                </a:solidFill>
                <a:latin typeface="Arial" panose="020B0604020202020204" pitchFamily="34" charset="0"/>
              </a:defRPr>
            </a:lvl1pPr>
          </a:lstStyle>
          <a:p>
            <a:r>
              <a:rPr lang="en-US" dirty="0"/>
              <a:t>Click to edit Master title style</a:t>
            </a:r>
          </a:p>
        </p:txBody>
      </p:sp>
      <p:sp>
        <p:nvSpPr>
          <p:cNvPr id="5" name="Inhaltsplatzhalter 2"/>
          <p:cNvSpPr>
            <a:spLocks noGrp="1"/>
          </p:cNvSpPr>
          <p:nvPr>
            <p:ph idx="1" hasCustomPrompt="1"/>
          </p:nvPr>
        </p:nvSpPr>
        <p:spPr>
          <a:xfrm>
            <a:off x="624586" y="1665290"/>
            <a:ext cx="10946017" cy="4787900"/>
          </a:xfrm>
          <a:prstGeom prst="rect">
            <a:avLst/>
          </a:prstGeom>
          <a:noFill/>
          <a:ln w="12700">
            <a:noFill/>
            <a:miter lim="800000"/>
            <a:headEnd/>
            <a:tailEnd/>
          </a:ln>
        </p:spPr>
        <p:txBody>
          <a:bodyPr vert="horz" wrap="square" lIns="0" tIns="36000" rIns="0" bIns="0" numCol="1" anchor="t" anchorCtr="0" compatLnSpc="1">
            <a:prstTxWarp prst="textNoShape">
              <a:avLst/>
            </a:prstTxWarp>
          </a:bodyPr>
          <a:lstStyle>
            <a:lvl1pPr marL="179992" indent="-179992" algn="l" rtl="0" eaLnBrk="1" fontAlgn="base" hangingPunct="1">
              <a:spcBef>
                <a:spcPts val="300"/>
              </a:spcBef>
              <a:spcAft>
                <a:spcPts val="300"/>
              </a:spcAft>
              <a:buClr>
                <a:schemeClr val="tx1"/>
              </a:buClr>
              <a:buFont typeface="Arial" pitchFamily="34" charset="0"/>
              <a:defRPr lang="de-DE" sz="1800" dirty="0" smtClean="0">
                <a:solidFill>
                  <a:schemeClr val="tx1"/>
                </a:solidFill>
                <a:latin typeface="+mn-lt"/>
                <a:ea typeface="+mn-ea"/>
                <a:cs typeface="+mn-cs"/>
              </a:defRPr>
            </a:lvl1pPr>
            <a:lvl2pPr marL="359982" indent="-179992" algn="l" rtl="0" eaLnBrk="1" fontAlgn="base" hangingPunct="1">
              <a:spcBef>
                <a:spcPts val="300"/>
              </a:spcBef>
              <a:spcAft>
                <a:spcPts val="300"/>
              </a:spcAft>
              <a:buClr>
                <a:schemeClr val="tx1"/>
              </a:buClr>
              <a:buFont typeface="Arial" pitchFamily="34" charset="0"/>
              <a:defRPr lang="de-DE" sz="1600" dirty="0" smtClean="0">
                <a:solidFill>
                  <a:schemeClr val="tx1"/>
                </a:solidFill>
                <a:latin typeface="+mn-lt"/>
                <a:ea typeface="+mn-ea"/>
                <a:cs typeface="+mn-cs"/>
              </a:defRPr>
            </a:lvl2pPr>
            <a:lvl3pPr marL="539724" indent="-143992" algn="l" rtl="0" eaLnBrk="1" fontAlgn="base" hangingPunct="1">
              <a:spcBef>
                <a:spcPts val="300"/>
              </a:spcBef>
              <a:spcAft>
                <a:spcPts val="300"/>
              </a:spcAft>
              <a:buClr>
                <a:schemeClr val="tx1"/>
              </a:buClr>
              <a:buFont typeface="Arial" pitchFamily="34" charset="0"/>
              <a:tabLst/>
              <a:defRPr lang="de-DE" sz="1400" dirty="0" smtClean="0">
                <a:solidFill>
                  <a:schemeClr val="tx1"/>
                </a:solidFill>
                <a:latin typeface="+mn-lt"/>
                <a:ea typeface="+mn-ea"/>
                <a:cs typeface="+mn-cs"/>
              </a:defRPr>
            </a:lvl3pPr>
            <a:lvl4pPr marL="683966" indent="-143992" algn="l" rtl="0" eaLnBrk="1" fontAlgn="base" hangingPunct="1">
              <a:spcBef>
                <a:spcPts val="300"/>
              </a:spcBef>
              <a:spcAft>
                <a:spcPts val="300"/>
              </a:spcAft>
              <a:buClr>
                <a:schemeClr val="tx1"/>
              </a:buClr>
              <a:buFont typeface="Arial" pitchFamily="34" charset="0"/>
              <a:defRPr lang="de-DE" sz="1200" dirty="0" smtClean="0">
                <a:solidFill>
                  <a:schemeClr val="tx1"/>
                </a:solidFill>
                <a:latin typeface="+mn-lt"/>
                <a:ea typeface="+mn-ea"/>
                <a:cs typeface="+mn-cs"/>
              </a:defRPr>
            </a:lvl4pPr>
            <a:lvl5pPr marL="827958" indent="-107995" algn="l" rtl="0" eaLnBrk="1" fontAlgn="base" hangingPunct="1">
              <a:spcBef>
                <a:spcPts val="300"/>
              </a:spcBef>
              <a:spcAft>
                <a:spcPts val="300"/>
              </a:spcAft>
              <a:buClr>
                <a:schemeClr val="tx1"/>
              </a:buClr>
              <a:buFont typeface="Arial" pitchFamily="34" charset="0"/>
              <a:defRPr lang="de-DE" sz="1100" dirty="0">
                <a:solidFill>
                  <a:schemeClr val="tx1"/>
                </a:solidFill>
                <a:latin typeface="+mn-lt"/>
                <a:ea typeface="+mn-ea"/>
                <a:cs typeface="+mn-cs"/>
              </a:defRPr>
            </a:lvl5pPr>
          </a:lstStyle>
          <a:p>
            <a:pPr lvl="0"/>
            <a:r>
              <a:rPr lang="en-US" noProof="0" dirty="0"/>
              <a:t>Bullet 1</a:t>
            </a:r>
          </a:p>
          <a:p>
            <a:pPr lvl="1"/>
            <a:r>
              <a:rPr lang="en-US" noProof="0" dirty="0"/>
              <a:t>Bullet 2</a:t>
            </a:r>
          </a:p>
          <a:p>
            <a:pPr lvl="2"/>
            <a:r>
              <a:rPr lang="en-US" noProof="0" dirty="0"/>
              <a:t>Bullet 3</a:t>
            </a:r>
          </a:p>
          <a:p>
            <a:pPr lvl="3"/>
            <a:r>
              <a:rPr lang="en-US" noProof="0" dirty="0"/>
              <a:t>Bullet 4</a:t>
            </a:r>
          </a:p>
          <a:p>
            <a:pPr lvl="4"/>
            <a:r>
              <a:rPr lang="en-US" noProof="0" dirty="0"/>
              <a:t>Bullet 5</a:t>
            </a:r>
          </a:p>
        </p:txBody>
      </p:sp>
    </p:spTree>
    <p:extLst>
      <p:ext uri="{BB962C8B-B14F-4D97-AF65-F5344CB8AC3E}">
        <p14:creationId xmlns:p14="http://schemas.microsoft.com/office/powerpoint/2010/main" val="1152336200"/>
      </p:ext>
    </p:extLst>
  </p:cSld>
  <p:clrMapOvr>
    <a:masterClrMapping/>
  </p:clrMapOvr>
  <p:hf hdr="0" dt="0"/>
</p:sldLayout>
</file>

<file path=ppt/slideLayouts/slideLayout116.xml><?xml version="1.0" encoding="utf-8"?>
<p:sldLayout xmlns:a="http://schemas.openxmlformats.org/drawingml/2006/main" xmlns:r="http://schemas.openxmlformats.org/officeDocument/2006/relationships" xmlns:p="http://schemas.openxmlformats.org/presentationml/2006/main">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2829045183"/>
      </p:ext>
    </p:extLst>
  </p:cSld>
  <p:clrMapOvr>
    <a:masterClrMapping/>
  </p:clrMapOvr>
  <p:transition>
    <p:wipe dir="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xfrm>
            <a:off x="7908182" y="6400803"/>
            <a:ext cx="1409647" cy="1102179"/>
          </a:xfrm>
          <a:prstGeom prst="rect">
            <a:avLst/>
          </a:prstGeom>
          <a:ln/>
        </p:spPr>
        <p:txBody>
          <a:bodyPr lIns="91449" tIns="45724" rIns="91449" bIns="45724"/>
          <a:lstStyle>
            <a:lvl1pPr>
              <a:defRPr/>
            </a:lvl1pPr>
          </a:lstStyle>
          <a:p>
            <a:pPr defTabSz="1219066" fontAlgn="auto">
              <a:spcBef>
                <a:spcPts val="0"/>
              </a:spcBef>
              <a:spcAft>
                <a:spcPts val="0"/>
              </a:spcAft>
              <a:buClrTx/>
              <a:buFontTx/>
              <a:buNone/>
              <a:defRPr/>
            </a:pPr>
            <a:endParaRPr lang="de-DE" sz="2400" b="0">
              <a:solidFill>
                <a:srgbClr val="000000"/>
              </a:solidFill>
              <a:latin typeface="FrutigerNext LT Regular"/>
            </a:endParaRPr>
          </a:p>
          <a:p>
            <a:pPr defTabSz="1219066" fontAlgn="auto">
              <a:spcBef>
                <a:spcPts val="0"/>
              </a:spcBef>
              <a:spcAft>
                <a:spcPts val="0"/>
              </a:spcAft>
              <a:buClrTx/>
              <a:buFontTx/>
              <a:buNone/>
              <a:defRPr/>
            </a:pPr>
            <a:r>
              <a:rPr lang="de-DE" sz="2400" b="0">
                <a:solidFill>
                  <a:srgbClr val="000000"/>
                </a:solidFill>
                <a:latin typeface="FrutigerNext LT Regular"/>
              </a:rPr>
              <a:t>Page </a:t>
            </a:r>
            <a:fld id="{F3DC0194-5E6F-4407-AFD0-D6B2F790E33C}" type="slidenum">
              <a:rPr lang="de-DE" sz="2400" b="0">
                <a:solidFill>
                  <a:srgbClr val="000000"/>
                </a:solidFill>
                <a:latin typeface="FrutigerNext LT Regular"/>
              </a:rPr>
              <a:pPr defTabSz="1219066" fontAlgn="auto">
                <a:spcBef>
                  <a:spcPts val="0"/>
                </a:spcBef>
                <a:spcAft>
                  <a:spcPts val="0"/>
                </a:spcAft>
                <a:buClrTx/>
                <a:buFontTx/>
                <a:buNone/>
                <a:defRPr/>
              </a:pPr>
              <a:t>‹#›</a:t>
            </a:fld>
            <a:endParaRPr lang="en-GB" sz="2400" b="0">
              <a:solidFill>
                <a:srgbClr val="000000"/>
              </a:solidFill>
              <a:latin typeface="FrutigerNext LT Regular"/>
            </a:endParaRPr>
          </a:p>
        </p:txBody>
      </p:sp>
    </p:spTree>
    <p:extLst>
      <p:ext uri="{BB962C8B-B14F-4D97-AF65-F5344CB8AC3E}">
        <p14:creationId xmlns:p14="http://schemas.microsoft.com/office/powerpoint/2010/main" val="389875560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userDrawn="1"/>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39"/>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72665340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7"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588"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buClrTx/>
              <a:buFontTx/>
              <a:buNone/>
            </a:pPr>
            <a:r>
              <a:rPr lang="en-US" sz="3600" b="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916" y="341794"/>
            <a:ext cx="10847387"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915" y="6489705"/>
            <a:ext cx="2097087"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fontAlgn="auto" hangingPunct="0">
              <a:lnSpc>
                <a:spcPct val="85000"/>
              </a:lnSpc>
              <a:spcBef>
                <a:spcPts val="0"/>
              </a:spcBef>
              <a:spcAft>
                <a:spcPts val="0"/>
              </a:spcAft>
              <a:buClrTx/>
              <a:buFontTx/>
              <a:buNone/>
            </a:pPr>
            <a:fld id="{6E2B6D97-5D44-430E-A027-85C3264F843E}" type="slidenum">
              <a:rPr lang="de-DE" altLang="zh-CN" sz="1333" b="0" smtClean="0">
                <a:solidFill>
                  <a:prstClr val="black"/>
                </a:solidFill>
                <a:latin typeface="Arial" panose="020B0604020202020204" pitchFamily="34" charset="0"/>
                <a:ea typeface="MS PGothic" panose="020B0600070205080204" pitchFamily="34" charset="-128"/>
                <a:cs typeface="Arial" panose="020B0604020202020204" pitchFamily="34" charset="0"/>
              </a:rPr>
              <a:pPr defTabSz="1068147" eaLnBrk="0" fontAlgn="auto" hangingPunct="0">
                <a:lnSpc>
                  <a:spcPct val="85000"/>
                </a:lnSpc>
                <a:spcBef>
                  <a:spcPts val="0"/>
                </a:spcBef>
                <a:spcAft>
                  <a:spcPts val="0"/>
                </a:spcAft>
                <a:buClrTx/>
                <a:buFontTx/>
                <a:buNone/>
              </a:pPr>
              <a:t>‹#›</a:t>
            </a:fld>
            <a:endParaRPr lang="en-GB" altLang="zh-CN" sz="1333" b="0" dirty="0">
              <a:solidFill>
                <a:prstClr val="black"/>
              </a:solidFill>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1" y="1"/>
            <a:ext cx="12195174" cy="6858000"/>
          </a:xfrm>
          <a:prstGeom prst="rect">
            <a:avLst/>
          </a:prstGeom>
        </p:spPr>
      </p:pic>
      <p:sp>
        <p:nvSpPr>
          <p:cNvPr id="13" name="Footer Placeholder 6"/>
          <p:cNvSpPr>
            <a:spLocks noGrp="1"/>
          </p:cNvSpPr>
          <p:nvPr>
            <p:ph type="ftr" sz="quarter" idx="3"/>
          </p:nvPr>
        </p:nvSpPr>
        <p:spPr>
          <a:xfrm>
            <a:off x="1219519" y="6334573"/>
            <a:ext cx="7700322"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148" y="6302344"/>
            <a:ext cx="448850"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619" y="517525"/>
            <a:ext cx="10675013"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293173656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3" name="Slide Number Placeholder 5"/>
          <p:cNvSpPr>
            <a:spLocks noGrp="1"/>
          </p:cNvSpPr>
          <p:nvPr>
            <p:ph type="sldNum" sz="quarter" idx="10"/>
          </p:nvPr>
        </p:nvSpPr>
        <p:spPr/>
        <p:txBody>
          <a:bodyPr/>
          <a:lstStyle>
            <a:lvl1pPr>
              <a:defRPr/>
            </a:lvl1pPr>
          </a:lstStyle>
          <a:p>
            <a:pPr>
              <a:defRPr/>
            </a:pPr>
            <a:fld id="{937EC166-8BEA-854F-9408-A770A19D1126}" type="slidenum">
              <a:rPr lang="en-US">
                <a:solidFill>
                  <a:prstClr val="black">
                    <a:alpha val="50000"/>
                  </a:prstClr>
                </a:solidFill>
              </a:rPr>
              <a:pPr>
                <a:defRPr/>
              </a:pPr>
              <a:t>‹#›</a:t>
            </a:fld>
            <a:r>
              <a:rPr lang="en-US" dirty="0">
                <a:solidFill>
                  <a:prstClr val="black">
                    <a:alpha val="50000"/>
                  </a:prstClr>
                </a:solidFill>
              </a:rPr>
              <a:t> </a:t>
            </a:r>
          </a:p>
        </p:txBody>
      </p:sp>
      <p:sp>
        <p:nvSpPr>
          <p:cNvPr id="2" name="Title 1"/>
          <p:cNvSpPr>
            <a:spLocks noGrp="1"/>
          </p:cNvSpPr>
          <p:nvPr>
            <p:ph type="title"/>
          </p:nvPr>
        </p:nvSpPr>
        <p:spPr/>
        <p:txBody>
          <a:bodyPr/>
          <a:lstStyle>
            <a:lvl1pPr>
              <a:defRPr/>
            </a:lvl1pPr>
          </a:lstStyle>
          <a:p>
            <a:endParaRPr lang="en-US" dirty="0"/>
          </a:p>
        </p:txBody>
      </p:sp>
    </p:spTree>
    <p:extLst>
      <p:ext uri="{BB962C8B-B14F-4D97-AF65-F5344CB8AC3E}">
        <p14:creationId xmlns:p14="http://schemas.microsoft.com/office/powerpoint/2010/main" val="115437061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419" y="1825625"/>
            <a:ext cx="51829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3808" y="1825625"/>
            <a:ext cx="51829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419" y="6356353"/>
            <a:ext cx="2743915" cy="365125"/>
          </a:xfrm>
          <a:prstGeom prst="rect">
            <a:avLst/>
          </a:prstGeom>
        </p:spPr>
        <p:txBody>
          <a:bodyPr/>
          <a:lstStyle/>
          <a:p>
            <a:fld id="{C222B823-F086-4E68-AF21-757153D9A4DB}" type="datetimeFigureOut">
              <a:rPr lang="en-US" smtClean="0">
                <a:solidFill>
                  <a:prstClr val="black">
                    <a:alpha val="50000"/>
                  </a:prstClr>
                </a:solidFill>
              </a:rPr>
              <a:pPr/>
              <a:t>8/7/2018</a:t>
            </a:fld>
            <a:endParaRPr lang="en-US">
              <a:solidFill>
                <a:prstClr val="black">
                  <a:alpha val="50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A0D90DA-9D34-4E23-ACF1-91A08B63A5FA}"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407639622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itle">
  <p:cSld name="标题幻灯片">
    <p:bg>
      <p:bgPr>
        <a:solidFill>
          <a:srgbClr val="0C9AD6"/>
        </a:solidFill>
        <a:effectLst/>
      </p:bgPr>
    </p:bg>
    <p:spTree>
      <p:nvGrpSpPr>
        <p:cNvPr id="1" name=""/>
        <p:cNvGrpSpPr/>
        <p:nvPr/>
      </p:nvGrpSpPr>
      <p:grpSpPr>
        <a:xfrm>
          <a:off x="0" y="0"/>
          <a:ext cx="0" cy="0"/>
          <a:chOff x="0" y="0"/>
          <a:chExt cx="0" cy="0"/>
        </a:xfrm>
      </p:grpSpPr>
      <p:sp>
        <p:nvSpPr>
          <p:cNvPr id="14" name="Shape 14"/>
          <p:cNvSpPr>
            <a:spLocks noGrp="1"/>
          </p:cNvSpPr>
          <p:nvPr>
            <p:ph type="title"/>
          </p:nvPr>
        </p:nvSpPr>
        <p:spPr>
          <a:xfrm>
            <a:off x="5089791" y="1707093"/>
            <a:ext cx="6564993" cy="2392730"/>
          </a:xfrm>
          <a:prstGeom prst="rect">
            <a:avLst/>
          </a:prstGeom>
        </p:spPr>
        <p:txBody>
          <a:bodyPr lIns="45719" tIns="45719" rIns="45719" bIns="45719"/>
          <a:lstStyle>
            <a:lvl1pPr>
              <a:defRPr sz="4400" b="0">
                <a:solidFill>
                  <a:srgbClr val="FFFFFF"/>
                </a:solidFill>
              </a:defRPr>
            </a:lvl1pPr>
          </a:lstStyle>
          <a:p>
            <a:r>
              <a:rPr lang="zh-CN" altLang="en-US" smtClean="0"/>
              <a:t>单击此处编辑母版标题样式</a:t>
            </a:r>
          </a:p>
        </p:txBody>
      </p:sp>
      <p:sp>
        <p:nvSpPr>
          <p:cNvPr id="15" name="Shape 15"/>
          <p:cNvSpPr>
            <a:spLocks noGrp="1"/>
          </p:cNvSpPr>
          <p:nvPr>
            <p:ph type="body" sz="quarter" idx="1"/>
          </p:nvPr>
        </p:nvSpPr>
        <p:spPr>
          <a:xfrm>
            <a:off x="5090500" y="4125224"/>
            <a:ext cx="6564283" cy="1115645"/>
          </a:xfrm>
          <a:prstGeom prst="rect">
            <a:avLst/>
          </a:prstGeom>
        </p:spPr>
        <p:txBody>
          <a:bodyPr/>
          <a:lstStyle>
            <a:lvl1pPr marL="0" indent="0">
              <a:spcBef>
                <a:spcPts val="500"/>
              </a:spcBef>
              <a:buSzTx/>
              <a:buFontTx/>
              <a:buNone/>
              <a:defRPr sz="2400">
                <a:solidFill>
                  <a:srgbClr val="FFFFFF"/>
                </a:solidFill>
              </a:defRPr>
            </a:lvl1pPr>
            <a:lvl2pPr marL="0" indent="457200">
              <a:spcBef>
                <a:spcPts val="500"/>
              </a:spcBef>
              <a:buSzTx/>
              <a:buFontTx/>
              <a:buNone/>
              <a:defRPr sz="2400">
                <a:solidFill>
                  <a:srgbClr val="FFFFFF"/>
                </a:solidFill>
              </a:defRPr>
            </a:lvl2pPr>
            <a:lvl3pPr marL="0" indent="914400">
              <a:spcBef>
                <a:spcPts val="500"/>
              </a:spcBef>
              <a:buSzTx/>
              <a:buFontTx/>
              <a:buNone/>
              <a:defRPr sz="2400">
                <a:solidFill>
                  <a:srgbClr val="FFFFFF"/>
                </a:solidFill>
              </a:defRPr>
            </a:lvl3pPr>
            <a:lvl4pPr marL="0" indent="1371600">
              <a:spcBef>
                <a:spcPts val="500"/>
              </a:spcBef>
              <a:buSzTx/>
              <a:buFontTx/>
              <a:buNone/>
              <a:defRPr sz="2400">
                <a:solidFill>
                  <a:srgbClr val="FFFFFF"/>
                </a:solidFill>
              </a:defRPr>
            </a:lvl4pPr>
            <a:lvl5pPr marL="0" indent="1828800">
              <a:spcBef>
                <a:spcPts val="500"/>
              </a:spcBef>
              <a:buSzTx/>
              <a:buFontTx/>
              <a:buNone/>
              <a:defRPr sz="2400">
                <a:solidFill>
                  <a:srgbClr val="FFFFFF"/>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pic>
        <p:nvPicPr>
          <p:cNvPr id="16" name="image1.png"/>
          <p:cNvPicPr>
            <a:picLocks noChangeAspect="1"/>
          </p:cNvPicPr>
          <p:nvPr/>
        </p:nvPicPr>
        <p:blipFill>
          <a:blip r:embed="rId2" cstate="screen"/>
          <a:stretch>
            <a:fillRect/>
          </a:stretch>
        </p:blipFill>
        <p:spPr>
          <a:xfrm>
            <a:off x="631749" y="2243563"/>
            <a:ext cx="4015270" cy="1319788"/>
          </a:xfrm>
          <a:prstGeom prst="rect">
            <a:avLst/>
          </a:prstGeom>
          <a:ln w="12700">
            <a:miter lim="400000"/>
            <a:headEnd/>
            <a:tailEnd/>
          </a:ln>
        </p:spPr>
      </p:pic>
      <p:sp>
        <p:nvSpPr>
          <p:cNvPr id="17" name="Shape 17"/>
          <p:cNvSpPr>
            <a:spLocks noGrp="1"/>
          </p:cNvSpPr>
          <p:nvPr>
            <p:ph type="sldNum" sz="quarter" idx="2"/>
          </p:nvPr>
        </p:nvSpPr>
        <p:spPr>
          <a:xfrm>
            <a:off x="5894335" y="6172201"/>
            <a:ext cx="2845541"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538691733"/>
      </p:ext>
    </p:extLst>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a:xfrm>
            <a:off x="609759" y="6356352"/>
            <a:ext cx="2845541" cy="365125"/>
          </a:xfrm>
          <a:prstGeom prst="rect">
            <a:avLst/>
          </a:prstGeom>
        </p:spPr>
        <p:txBody>
          <a:bodyPr/>
          <a:lstStyle/>
          <a:p>
            <a:fld id="{3AAB8DEC-FE24-48FC-A499-C510332ABAA6}" type="datetimeFigureOut">
              <a:rPr lang="en-US" smtClean="0">
                <a:solidFill>
                  <a:prstClr val="black">
                    <a:alpha val="50000"/>
                  </a:prstClr>
                </a:solidFill>
              </a:rPr>
              <a:pPr/>
              <a:t>8/7/2018</a:t>
            </a:fld>
            <a:endParaRPr lang="en-US">
              <a:solidFill>
                <a:prstClr val="black">
                  <a:alpha val="50000"/>
                </a:prstClr>
              </a:solidFill>
            </a:endParaRPr>
          </a:p>
        </p:txBody>
      </p:sp>
      <p:sp>
        <p:nvSpPr>
          <p:cNvPr id="5" name="页脚占位符 4"/>
          <p:cNvSpPr>
            <a:spLocks noGrp="1"/>
          </p:cNvSpPr>
          <p:nvPr>
            <p:ph type="ftr" sz="quarter" idx="11"/>
          </p:nvPr>
        </p:nvSpPr>
        <p:spPr>
          <a:xfrm>
            <a:off x="4166685" y="6356352"/>
            <a:ext cx="3861805" cy="365125"/>
          </a:xfrm>
          <a:prstGeom prst="rect">
            <a:avLst/>
          </a:prstGeom>
        </p:spPr>
        <p:txBody>
          <a:bodyPr/>
          <a:lstStyle/>
          <a:p>
            <a:endParaRPr lang="en-US">
              <a:solidFill>
                <a:prstClr val="black">
                  <a:tint val="75000"/>
                </a:prstClr>
              </a:solidFill>
            </a:endParaRPr>
          </a:p>
        </p:txBody>
      </p:sp>
      <p:sp>
        <p:nvSpPr>
          <p:cNvPr id="6" name="灯片编号占位符 5"/>
          <p:cNvSpPr>
            <a:spLocks noGrp="1"/>
          </p:cNvSpPr>
          <p:nvPr>
            <p:ph type="sldNum" sz="quarter" idx="12"/>
          </p:nvPr>
        </p:nvSpPr>
        <p:spPr>
          <a:xfrm>
            <a:off x="11443423" y="6190535"/>
            <a:ext cx="256838" cy="253885"/>
          </a:xfrm>
        </p:spPr>
        <p:txBody>
          <a:bodyPr/>
          <a:lstStyle/>
          <a:p>
            <a:fld id="{4AA5F8CA-0F33-4411-822A-05FF2EFCBC9C}"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674903624"/>
      </p:ext>
    </p:extLst>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212322259"/>
      </p:ext>
    </p:extLst>
  </p:cSld>
  <p:clrMapOvr>
    <a:masterClrMapping/>
  </p:clrMapOvr>
  <p:transition>
    <p:wipe dir="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fld id="{AC73122C-D482-4560-8E63-F631AB307F07}" type="datetimeFigureOut">
              <a:rPr lang="ru-RU" smtClean="0">
                <a:solidFill>
                  <a:prstClr val="black">
                    <a:alpha val="50000"/>
                  </a:prstClr>
                </a:solidFill>
              </a:rPr>
              <a:pPr/>
              <a:t>07.08.2018</a:t>
            </a:fld>
            <a:endParaRPr lang="ru-RU">
              <a:solidFill>
                <a:prstClr val="black">
                  <a:alpha val="50000"/>
                </a:prstClr>
              </a:solidFill>
            </a:endParaRPr>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B376D985-ACE5-40FC-9CE2-BED3A21CBC86}" type="slidenum">
              <a:rPr lang="ru-RU" smtClean="0">
                <a:solidFill>
                  <a:prstClr val="black">
                    <a:alpha val="50000"/>
                  </a:prstClr>
                </a:solidFill>
              </a:rPr>
              <a:pPr/>
              <a:t>‹#›</a:t>
            </a:fld>
            <a:endParaRPr lang="ru-RU">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407" y="1138239"/>
            <a:ext cx="11509196"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2120648096"/>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2118" y="2118"/>
          <a:ext cx="2117" cy="2116"/>
        </p:xfrm>
        <a:graphic>
          <a:graphicData uri="http://schemas.openxmlformats.org/presentationml/2006/ole">
            <mc:AlternateContent xmlns:mc="http://schemas.openxmlformats.org/markup-compatibility/2006">
              <mc:Choice xmlns:v="urn:schemas-microsoft-com:vml" Requires="v">
                <p:oleObj spid="_x0000_s5234" name="think-cell Slide" r:id="rId4" imgW="360" imgH="360" progId="">
                  <p:embed/>
                </p:oleObj>
              </mc:Choice>
              <mc:Fallback>
                <p:oleObj name="think-cell Slide" r:id="rId4" imgW="360" imgH="36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8" y="2118"/>
                        <a:ext cx="2117" cy="21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platzhalter 2"/>
          <p:cNvSpPr>
            <a:spLocks noGrp="1"/>
          </p:cNvSpPr>
          <p:nvPr>
            <p:ph type="body" idx="13"/>
          </p:nvPr>
        </p:nvSpPr>
        <p:spPr>
          <a:xfrm>
            <a:off x="624584" y="1102302"/>
            <a:ext cx="10946017" cy="562987"/>
          </a:xfrm>
          <a:prstGeom prst="rect">
            <a:avLst/>
          </a:prstGeom>
          <a:noFill/>
        </p:spPr>
        <p:txBody>
          <a:bodyPr wrap="square" lIns="0" tIns="72000" rIns="0" bIns="36000">
            <a:noAutofit/>
          </a:bodyPr>
          <a:lstStyle>
            <a:lvl1pPr marL="0" indent="0">
              <a:buNone/>
              <a:defRPr lang="de-DE" sz="2133" b="1" dirty="0" smtClean="0">
                <a:solidFill>
                  <a:schemeClr val="accent1"/>
                </a:solidFill>
                <a:latin typeface="+mn-lt"/>
                <a:ea typeface="+mn-ea"/>
                <a:cs typeface="+mn-cs"/>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marL="176205" lvl="0" indent="-176205" algn="l" rtl="0" eaLnBrk="1" fontAlgn="base" hangingPunct="1">
              <a:spcBef>
                <a:spcPts val="800"/>
              </a:spcBef>
              <a:spcAft>
                <a:spcPct val="0"/>
              </a:spcAft>
              <a:buClr>
                <a:schemeClr val="tx1"/>
              </a:buClr>
              <a:buFontTx/>
              <a:buNone/>
            </a:pPr>
            <a:r>
              <a:rPr lang="en-US" noProof="0" dirty="0"/>
              <a:t>Click to edit Master text styles</a:t>
            </a:r>
          </a:p>
        </p:txBody>
      </p:sp>
      <p:sp>
        <p:nvSpPr>
          <p:cNvPr id="4" name="Titel 3"/>
          <p:cNvSpPr>
            <a:spLocks noGrp="1"/>
          </p:cNvSpPr>
          <p:nvPr>
            <p:ph type="title"/>
          </p:nvPr>
        </p:nvSpPr>
        <p:spPr>
          <a:xfrm>
            <a:off x="507272" y="321733"/>
            <a:ext cx="11189104" cy="839568"/>
          </a:xfrm>
        </p:spPr>
        <p:txBody>
          <a:bodyPr wrap="square" lIns="0" tIns="34295" rIns="0" bIns="0" anchor="b" anchorCtr="0">
            <a:noAutofit/>
          </a:bodyPr>
          <a:lstStyle>
            <a:lvl1pPr marL="0" indent="0" algn="l">
              <a:lnSpc>
                <a:spcPct val="100000"/>
              </a:lnSpc>
              <a:spcBef>
                <a:spcPct val="0"/>
              </a:spcBef>
              <a:spcAft>
                <a:spcPct val="0"/>
              </a:spcAft>
              <a:buFontTx/>
              <a:buNone/>
              <a:defRPr sz="3200" b="1" i="0">
                <a:solidFill>
                  <a:srgbClr val="000000"/>
                </a:solidFill>
                <a:latin typeface="Arial" panose="020B0604020202020204" pitchFamily="34" charset="0"/>
              </a:defRPr>
            </a:lvl1pPr>
          </a:lstStyle>
          <a:p>
            <a:r>
              <a:rPr lang="en-US" dirty="0"/>
              <a:t>Click to edit Master title style</a:t>
            </a:r>
          </a:p>
        </p:txBody>
      </p:sp>
      <p:sp>
        <p:nvSpPr>
          <p:cNvPr id="5" name="Inhaltsplatzhalter 2"/>
          <p:cNvSpPr>
            <a:spLocks noGrp="1"/>
          </p:cNvSpPr>
          <p:nvPr>
            <p:ph idx="1" hasCustomPrompt="1"/>
          </p:nvPr>
        </p:nvSpPr>
        <p:spPr>
          <a:xfrm>
            <a:off x="624584" y="1665290"/>
            <a:ext cx="10946017" cy="4787900"/>
          </a:xfrm>
          <a:prstGeom prst="rect">
            <a:avLst/>
          </a:prstGeom>
          <a:noFill/>
          <a:ln w="12700">
            <a:noFill/>
            <a:miter lim="800000"/>
            <a:headEnd/>
            <a:tailEnd/>
          </a:ln>
        </p:spPr>
        <p:txBody>
          <a:bodyPr vert="horz" wrap="square" lIns="0" tIns="36000" rIns="0" bIns="0" numCol="1" anchor="t" anchorCtr="0" compatLnSpc="1">
            <a:prstTxWarp prst="textNoShape">
              <a:avLst/>
            </a:prstTxWarp>
          </a:bodyPr>
          <a:lstStyle>
            <a:lvl1pPr marL="179992" indent="-179992" algn="l" rtl="0" eaLnBrk="1" fontAlgn="base" hangingPunct="1">
              <a:spcBef>
                <a:spcPts val="300"/>
              </a:spcBef>
              <a:spcAft>
                <a:spcPts val="300"/>
              </a:spcAft>
              <a:buClr>
                <a:schemeClr val="tx1"/>
              </a:buClr>
              <a:buFont typeface="Arial" pitchFamily="34" charset="0"/>
              <a:defRPr lang="de-DE" sz="1800" dirty="0" smtClean="0">
                <a:solidFill>
                  <a:schemeClr val="tx1"/>
                </a:solidFill>
                <a:latin typeface="+mn-lt"/>
                <a:ea typeface="+mn-ea"/>
                <a:cs typeface="+mn-cs"/>
              </a:defRPr>
            </a:lvl1pPr>
            <a:lvl2pPr marL="359982" indent="-179992" algn="l" rtl="0" eaLnBrk="1" fontAlgn="base" hangingPunct="1">
              <a:spcBef>
                <a:spcPts val="300"/>
              </a:spcBef>
              <a:spcAft>
                <a:spcPts val="300"/>
              </a:spcAft>
              <a:buClr>
                <a:schemeClr val="tx1"/>
              </a:buClr>
              <a:buFont typeface="Arial" pitchFamily="34" charset="0"/>
              <a:defRPr lang="de-DE" sz="1600" dirty="0" smtClean="0">
                <a:solidFill>
                  <a:schemeClr val="tx1"/>
                </a:solidFill>
                <a:latin typeface="+mn-lt"/>
                <a:ea typeface="+mn-ea"/>
                <a:cs typeface="+mn-cs"/>
              </a:defRPr>
            </a:lvl2pPr>
            <a:lvl3pPr marL="539724" indent="-143992" algn="l" rtl="0" eaLnBrk="1" fontAlgn="base" hangingPunct="1">
              <a:spcBef>
                <a:spcPts val="300"/>
              </a:spcBef>
              <a:spcAft>
                <a:spcPts val="300"/>
              </a:spcAft>
              <a:buClr>
                <a:schemeClr val="tx1"/>
              </a:buClr>
              <a:buFont typeface="Arial" pitchFamily="34" charset="0"/>
              <a:tabLst/>
              <a:defRPr lang="de-DE" sz="1400" dirty="0" smtClean="0">
                <a:solidFill>
                  <a:schemeClr val="tx1"/>
                </a:solidFill>
                <a:latin typeface="+mn-lt"/>
                <a:ea typeface="+mn-ea"/>
                <a:cs typeface="+mn-cs"/>
              </a:defRPr>
            </a:lvl3pPr>
            <a:lvl4pPr marL="683966" indent="-143992" algn="l" rtl="0" eaLnBrk="1" fontAlgn="base" hangingPunct="1">
              <a:spcBef>
                <a:spcPts val="300"/>
              </a:spcBef>
              <a:spcAft>
                <a:spcPts val="300"/>
              </a:spcAft>
              <a:buClr>
                <a:schemeClr val="tx1"/>
              </a:buClr>
              <a:buFont typeface="Arial" pitchFamily="34" charset="0"/>
              <a:defRPr lang="de-DE" sz="1200" dirty="0" smtClean="0">
                <a:solidFill>
                  <a:schemeClr val="tx1"/>
                </a:solidFill>
                <a:latin typeface="+mn-lt"/>
                <a:ea typeface="+mn-ea"/>
                <a:cs typeface="+mn-cs"/>
              </a:defRPr>
            </a:lvl4pPr>
            <a:lvl5pPr marL="827958" indent="-107995" algn="l" rtl="0" eaLnBrk="1" fontAlgn="base" hangingPunct="1">
              <a:spcBef>
                <a:spcPts val="300"/>
              </a:spcBef>
              <a:spcAft>
                <a:spcPts val="300"/>
              </a:spcAft>
              <a:buClr>
                <a:schemeClr val="tx1"/>
              </a:buClr>
              <a:buFont typeface="Arial" pitchFamily="34" charset="0"/>
              <a:defRPr lang="de-DE" sz="1100" dirty="0">
                <a:solidFill>
                  <a:schemeClr val="tx1"/>
                </a:solidFill>
                <a:latin typeface="+mn-lt"/>
                <a:ea typeface="+mn-ea"/>
                <a:cs typeface="+mn-cs"/>
              </a:defRPr>
            </a:lvl5pPr>
          </a:lstStyle>
          <a:p>
            <a:pPr lvl="0"/>
            <a:r>
              <a:rPr lang="en-US" noProof="0" dirty="0"/>
              <a:t>Bullet 1</a:t>
            </a:r>
          </a:p>
          <a:p>
            <a:pPr lvl="1"/>
            <a:r>
              <a:rPr lang="en-US" noProof="0" dirty="0"/>
              <a:t>Bullet 2</a:t>
            </a:r>
          </a:p>
          <a:p>
            <a:pPr lvl="2"/>
            <a:r>
              <a:rPr lang="en-US" noProof="0" dirty="0"/>
              <a:t>Bullet 3</a:t>
            </a:r>
          </a:p>
          <a:p>
            <a:pPr lvl="3"/>
            <a:r>
              <a:rPr lang="en-US" noProof="0" dirty="0"/>
              <a:t>Bullet 4</a:t>
            </a:r>
          </a:p>
          <a:p>
            <a:pPr lvl="4"/>
            <a:r>
              <a:rPr lang="en-US" noProof="0" dirty="0"/>
              <a:t>Bullet 5</a:t>
            </a:r>
          </a:p>
        </p:txBody>
      </p:sp>
    </p:spTree>
    <p:extLst>
      <p:ext uri="{BB962C8B-B14F-4D97-AF65-F5344CB8AC3E}">
        <p14:creationId xmlns:p14="http://schemas.microsoft.com/office/powerpoint/2010/main" val="1152336200"/>
      </p:ext>
    </p:extLst>
  </p:cSld>
  <p:clrMapOvr>
    <a:masterClrMapping/>
  </p:clrMapOvr>
  <p:hf hdr="0" dt="0"/>
</p:sldLayout>
</file>

<file path=ppt/slideLayouts/slideLayout131.xml><?xml version="1.0" encoding="utf-8"?>
<p:sldLayout xmlns:a="http://schemas.openxmlformats.org/drawingml/2006/main" xmlns:r="http://schemas.openxmlformats.org/officeDocument/2006/relationships" xmlns:p="http://schemas.openxmlformats.org/presentationml/2006/main">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2829045183"/>
      </p:ext>
    </p:extLst>
  </p:cSld>
  <p:clrMapOvr>
    <a:masterClrMapping/>
  </p:clrMapOvr>
  <p:transition>
    <p:wipe dir="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495452" y="336815"/>
            <a:ext cx="10457621" cy="759668"/>
          </a:xfrm>
          <a:prstGeom prst="rect">
            <a:avLst/>
          </a:prstGeom>
          <a:noFill/>
          <a:ln w="9525" algn="ctr">
            <a:noFill/>
            <a:miter lim="800000"/>
            <a:headEnd/>
            <a:tailEnd/>
          </a:ln>
          <a:effectLst/>
        </p:spPr>
        <p:txBody>
          <a:bodyPr vert="horz" wrap="square" lIns="91361" tIns="45680" rIns="91361" bIns="45680" numCol="1" anchor="ctr" anchorCtr="0" compatLnSpc="1">
            <a:prstTxWarp prst="textNoShape">
              <a:avLst/>
            </a:prstTxWarp>
          </a:bodyPr>
          <a:lstStyle>
            <a:lvl1pPr marL="0" indent="0">
              <a:buFont typeface="Arial" pitchFamily="34" charset="0"/>
              <a:buNone/>
              <a:defRPr lang="zh-CN" altLang="en-US" sz="4000" b="0" dirty="0">
                <a:solidFill>
                  <a:srgbClr val="CC0000"/>
                </a:solidFill>
                <a:latin typeface="FrutigerNext LT Regular" pitchFamily="34" charset="0"/>
                <a:ea typeface="黑体" pitchFamily="49" charset="-122"/>
              </a:defRPr>
            </a:lvl1pPr>
          </a:lstStyle>
          <a:p>
            <a:pPr lvl="0"/>
            <a:r>
              <a:rPr lang="zh-CN" altLang="en-US" smtClean="0"/>
              <a:t>单击此处编辑母版标题样式</a:t>
            </a:r>
            <a:endParaRPr lang="zh-CN" altLang="en-US" dirty="0"/>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userDrawn="1"/>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2395145841"/>
      </p:ext>
    </p:extLst>
  </p:cSld>
  <p:clrMapOvr>
    <a:masterClrMapping/>
  </p:clrMapOvr>
  <p:transition>
    <p:wipe dir="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39"/>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5247556"/>
      </p:ext>
    </p:extLst>
  </p:cSld>
  <p:clrMapOvr>
    <a:masterClrMapping/>
  </p:clrMapOvr>
  <p:transition>
    <p:wipe dir="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7"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588"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buClrTx/>
              <a:buFontTx/>
              <a:buNone/>
            </a:pPr>
            <a:r>
              <a:rPr lang="en-US" sz="3600" b="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2925605287"/>
      </p:ext>
    </p:extLst>
  </p:cSld>
  <p:clrMapOvr>
    <a:masterClrMapping/>
  </p:clrMapOvr>
  <p:transition>
    <p:wipe dir="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1047826702"/>
      </p:ext>
    </p:extLst>
  </p:cSld>
  <p:clrMapOvr>
    <a:masterClrMapping/>
  </p:clrMapOvr>
  <p:transition>
    <p:wipe dir="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7" y="325440"/>
            <a:ext cx="10179583" cy="8715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07797" y="1628777"/>
            <a:ext cx="10179583" cy="41941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4196923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userDrawn="1"/>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1732669989"/>
      </p:ext>
    </p:extLst>
  </p:cSld>
  <p:clrMapOvr>
    <a:masterClrMapping/>
  </p:clrMapOvr>
  <p:transition>
    <p:wipe dir="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39"/>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9765130"/>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7978710"/>
      </p:ext>
    </p:extLst>
  </p:cSld>
  <p:clrMapOvr>
    <a:masterClrMapping/>
  </p:clrMapOvr>
  <p:transition/>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7"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588"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buClrTx/>
              <a:buFontTx/>
              <a:buNone/>
            </a:pPr>
            <a:r>
              <a:rPr lang="en-US" sz="3600" b="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498225203"/>
      </p:ext>
    </p:extLst>
  </p:cSld>
  <p:clrMapOvr>
    <a:masterClrMapping/>
  </p:clrMapOvr>
  <p:transition>
    <p:wipe dir="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1715442678"/>
      </p:ext>
    </p:extLst>
  </p:cSld>
  <p:clrMapOvr>
    <a:masterClrMapping/>
  </p:clrMapOvr>
  <p:transition>
    <p:wipe dir="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7" y="325440"/>
            <a:ext cx="10179583" cy="8715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07797" y="1628777"/>
            <a:ext cx="10179583" cy="41941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828757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66834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57"/>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lvl1pPr>
            <a:lvl2pPr marL="456880" indent="0" algn="ctr">
              <a:buNone/>
              <a:defRPr/>
            </a:lvl2pPr>
            <a:lvl3pPr marL="913753" indent="0" algn="ctr">
              <a:buNone/>
              <a:defRPr/>
            </a:lvl3pPr>
            <a:lvl4pPr marL="1370629" indent="0" algn="ctr">
              <a:buNone/>
              <a:defRPr/>
            </a:lvl4pPr>
            <a:lvl5pPr marL="1827504" indent="0" algn="ctr">
              <a:buNone/>
              <a:defRPr/>
            </a:lvl5pPr>
            <a:lvl6pPr marL="2284380" indent="0" algn="ctr">
              <a:buNone/>
              <a:defRPr/>
            </a:lvl6pPr>
            <a:lvl7pPr marL="2741259" indent="0" algn="ctr">
              <a:buNone/>
              <a:defRPr/>
            </a:lvl7pPr>
            <a:lvl8pPr marL="3198133" indent="0" algn="ctr">
              <a:buNone/>
              <a:defRPr/>
            </a:lvl8pPr>
            <a:lvl9pPr marL="3655007"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24814317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13016" y="274639"/>
            <a:ext cx="10950251" cy="1143000"/>
          </a:xfrm>
        </p:spPr>
        <p:txBody>
          <a:bodyPr/>
          <a:lstStyle/>
          <a:p>
            <a:r>
              <a:rPr lang="zh-CN" altLang="en-US" smtClean="0"/>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53"/>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lvl1pPr>
            <a:lvl2pPr marL="456880" indent="0" algn="ctr">
              <a:buNone/>
              <a:defRPr/>
            </a:lvl2pPr>
            <a:lvl3pPr marL="913753" indent="0" algn="ctr">
              <a:buNone/>
              <a:defRPr/>
            </a:lvl3pPr>
            <a:lvl4pPr marL="1370629" indent="0" algn="ctr">
              <a:buNone/>
              <a:defRPr/>
            </a:lvl4pPr>
            <a:lvl5pPr marL="1827504" indent="0" algn="ctr">
              <a:buNone/>
              <a:defRPr/>
            </a:lvl5pPr>
            <a:lvl6pPr marL="2284380" indent="0" algn="ctr">
              <a:buNone/>
              <a:defRPr/>
            </a:lvl6pPr>
            <a:lvl7pPr marL="2741259" indent="0" algn="ctr">
              <a:buNone/>
              <a:defRPr/>
            </a:lvl7pPr>
            <a:lvl8pPr marL="3198133" indent="0" algn="ctr">
              <a:buNone/>
              <a:defRPr/>
            </a:lvl8pPr>
            <a:lvl9pPr marL="3655007"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13016" y="274639"/>
            <a:ext cx="10950251" cy="1143000"/>
          </a:xfrm>
        </p:spPr>
        <p:txBody>
          <a:bodyPr/>
          <a:lstStyle/>
          <a:p>
            <a:r>
              <a:rPr lang="zh-CN" altLang="en-US" smtClean="0"/>
              <a:t>单击此处编辑母版标题样式</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310" y="2130297"/>
            <a:ext cx="10366555" cy="146957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628" y="3885621"/>
            <a:ext cx="8537935" cy="1753811"/>
          </a:xfrm>
        </p:spPr>
        <p:txBody>
          <a:bodyPr/>
          <a:lstStyle>
            <a:lvl1pPr marL="0" indent="0" algn="ctr">
              <a:buNone/>
              <a:defRPr/>
            </a:lvl1pPr>
            <a:lvl2pPr marL="456672" indent="0" algn="ctr">
              <a:buNone/>
              <a:defRPr/>
            </a:lvl2pPr>
            <a:lvl3pPr marL="913343" indent="0" algn="ctr">
              <a:buNone/>
              <a:defRPr/>
            </a:lvl3pPr>
            <a:lvl4pPr marL="1370013" indent="0" algn="ctr">
              <a:buNone/>
              <a:defRPr/>
            </a:lvl4pPr>
            <a:lvl5pPr marL="1826684" indent="0" algn="ctr">
              <a:buNone/>
              <a:defRPr/>
            </a:lvl5pPr>
            <a:lvl6pPr marL="2283356" indent="0" algn="ctr">
              <a:buNone/>
              <a:defRPr/>
            </a:lvl6pPr>
            <a:lvl7pPr marL="2740026" indent="0" algn="ctr">
              <a:buNone/>
              <a:defRPr/>
            </a:lvl7pPr>
            <a:lvl8pPr marL="3196700" indent="0" algn="ctr">
              <a:buNone/>
              <a:defRPr/>
            </a:lvl8pPr>
            <a:lvl9pPr marL="3653369" indent="0" algn="ctr">
              <a:buNone/>
              <a:defRPr/>
            </a:lvl9pPr>
          </a:lstStyle>
          <a:p>
            <a:r>
              <a:rPr lang="zh-CN" altLang="en-US" smtClean="0"/>
              <a:t>单击此处编辑母版副标题样式</a:t>
            </a:r>
            <a:endParaRPr lang="zh-CN" altLang="en-US"/>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2F4F38F1-41BC-43AE-9822-CE23C1C6EDB6}"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E61AD024-AEEF-48DE-8119-B6E6491F4A01}"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27" y="4407225"/>
            <a:ext cx="10366555" cy="1362227"/>
          </a:xfrm>
        </p:spPr>
        <p:txBody>
          <a:bodyPr anchor="t"/>
          <a:lstStyle>
            <a:lvl1pPr algn="l">
              <a:defRPr sz="41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27" y="2907393"/>
            <a:ext cx="10366555" cy="1499811"/>
          </a:xfrm>
        </p:spPr>
        <p:txBody>
          <a:bodyPr anchor="b"/>
          <a:lstStyle>
            <a:lvl1pPr marL="0" indent="0">
              <a:buNone/>
              <a:defRPr sz="2000"/>
            </a:lvl1pPr>
            <a:lvl2pPr marL="456672" indent="0">
              <a:buNone/>
              <a:defRPr sz="1700"/>
            </a:lvl2pPr>
            <a:lvl3pPr marL="913343" indent="0">
              <a:buNone/>
              <a:defRPr sz="1600"/>
            </a:lvl3pPr>
            <a:lvl4pPr marL="1370013" indent="0">
              <a:buNone/>
              <a:defRPr sz="1300"/>
            </a:lvl4pPr>
            <a:lvl5pPr marL="1826684" indent="0">
              <a:buNone/>
              <a:defRPr sz="1300"/>
            </a:lvl5pPr>
            <a:lvl6pPr marL="2283356" indent="0">
              <a:buNone/>
              <a:defRPr sz="1300"/>
            </a:lvl6pPr>
            <a:lvl7pPr marL="2740026" indent="0">
              <a:buNone/>
              <a:defRPr sz="1300"/>
            </a:lvl7pPr>
            <a:lvl8pPr marL="3196700" indent="0">
              <a:buNone/>
              <a:defRPr sz="1300"/>
            </a:lvl8pPr>
            <a:lvl9pPr marL="3653369" indent="0">
              <a:buNone/>
              <a:defRPr sz="13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E278D022-4A02-4E6C-9EDA-AC55EF92878E}"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28128" y="1508889"/>
            <a:ext cx="5285388" cy="4525131"/>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93404" y="1508889"/>
            <a:ext cx="5287261" cy="4525131"/>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BC287A9A-1AB4-4309-9D94-936B489E308D}"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8939" y="275167"/>
            <a:ext cx="10977345"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8917" y="1534584"/>
            <a:ext cx="5388435" cy="641048"/>
          </a:xfrm>
        </p:spPr>
        <p:txBody>
          <a:bodyPr anchor="b"/>
          <a:lstStyle>
            <a:lvl1pPr marL="0" indent="0">
              <a:buNone/>
              <a:defRPr sz="2400" b="1"/>
            </a:lvl1pPr>
            <a:lvl2pPr marL="456672" indent="0">
              <a:buNone/>
              <a:defRPr sz="2000" b="1"/>
            </a:lvl2pPr>
            <a:lvl3pPr marL="913343" indent="0">
              <a:buNone/>
              <a:defRPr sz="1700" b="1"/>
            </a:lvl3pPr>
            <a:lvl4pPr marL="1370013" indent="0">
              <a:buNone/>
              <a:defRPr sz="1600" b="1"/>
            </a:lvl4pPr>
            <a:lvl5pPr marL="1826684" indent="0">
              <a:buNone/>
              <a:defRPr sz="1600" b="1"/>
            </a:lvl5pPr>
            <a:lvl6pPr marL="2283356" indent="0">
              <a:buNone/>
              <a:defRPr sz="1600" b="1"/>
            </a:lvl6pPr>
            <a:lvl7pPr marL="2740026" indent="0">
              <a:buNone/>
              <a:defRPr sz="1600" b="1"/>
            </a:lvl7pPr>
            <a:lvl8pPr marL="3196700" indent="0">
              <a:buNone/>
              <a:defRPr sz="1600" b="1"/>
            </a:lvl8pPr>
            <a:lvl9pPr marL="3653369"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8917" y="2175648"/>
            <a:ext cx="5388435" cy="3950607"/>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082" y="1534584"/>
            <a:ext cx="5392183" cy="641048"/>
          </a:xfrm>
        </p:spPr>
        <p:txBody>
          <a:bodyPr anchor="b"/>
          <a:lstStyle>
            <a:lvl1pPr marL="0" indent="0">
              <a:buNone/>
              <a:defRPr sz="2400" b="1"/>
            </a:lvl1pPr>
            <a:lvl2pPr marL="456672" indent="0">
              <a:buNone/>
              <a:defRPr sz="2000" b="1"/>
            </a:lvl2pPr>
            <a:lvl3pPr marL="913343" indent="0">
              <a:buNone/>
              <a:defRPr sz="1700" b="1"/>
            </a:lvl3pPr>
            <a:lvl4pPr marL="1370013" indent="0">
              <a:buNone/>
              <a:defRPr sz="1600" b="1"/>
            </a:lvl4pPr>
            <a:lvl5pPr marL="1826684" indent="0">
              <a:buNone/>
              <a:defRPr sz="1600" b="1"/>
            </a:lvl5pPr>
            <a:lvl6pPr marL="2283356" indent="0">
              <a:buNone/>
              <a:defRPr sz="1600" b="1"/>
            </a:lvl6pPr>
            <a:lvl7pPr marL="2740026" indent="0">
              <a:buNone/>
              <a:defRPr sz="1600" b="1"/>
            </a:lvl7pPr>
            <a:lvl8pPr marL="3196700" indent="0">
              <a:buNone/>
              <a:defRPr sz="1600" b="1"/>
            </a:lvl8pPr>
            <a:lvl9pPr marL="3653369"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082" y="2175648"/>
            <a:ext cx="5392183" cy="3950607"/>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BC999E99-2A45-4DC7-B7F8-1B0A5C003921}"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C14A1360-20AB-4DF4-82A3-79159477F7E1}"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9A29DC20-F8AF-435F-91C2-0BC659BD6BF3}"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8930" y="273682"/>
            <a:ext cx="4013222" cy="1161143"/>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282" y="273682"/>
            <a:ext cx="681798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8930" y="1434797"/>
            <a:ext cx="4013222" cy="4691440"/>
          </a:xfrm>
        </p:spPr>
        <p:txBody>
          <a:bodyPr/>
          <a:lstStyle>
            <a:lvl1pPr marL="0" indent="0">
              <a:buNone/>
              <a:defRPr sz="1300"/>
            </a:lvl1pPr>
            <a:lvl2pPr marL="456672" indent="0">
              <a:buNone/>
              <a:defRPr sz="1200"/>
            </a:lvl2pPr>
            <a:lvl3pPr marL="913343" indent="0">
              <a:buNone/>
              <a:defRPr sz="900"/>
            </a:lvl3pPr>
            <a:lvl4pPr marL="1370013" indent="0">
              <a:buNone/>
              <a:defRPr sz="900"/>
            </a:lvl4pPr>
            <a:lvl5pPr marL="1826684" indent="0">
              <a:buNone/>
              <a:defRPr sz="900"/>
            </a:lvl5pPr>
            <a:lvl6pPr marL="2283356" indent="0">
              <a:buNone/>
              <a:defRPr sz="900"/>
            </a:lvl6pPr>
            <a:lvl7pPr marL="2740026" indent="0">
              <a:buNone/>
              <a:defRPr sz="900"/>
            </a:lvl7pPr>
            <a:lvl8pPr marL="3196700" indent="0">
              <a:buNone/>
              <a:defRPr sz="900"/>
            </a:lvl8pPr>
            <a:lvl9pPr marL="3653369"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00AF4EE4-7110-40D1-B43D-B54CB78611FC}"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96" y="4800299"/>
            <a:ext cx="7316355" cy="56696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96" y="612352"/>
            <a:ext cx="7316355" cy="4115405"/>
          </a:xfrm>
        </p:spPr>
        <p:txBody>
          <a:bodyPr/>
          <a:lstStyle>
            <a:lvl1pPr marL="0" indent="0">
              <a:buNone/>
              <a:defRPr sz="3200"/>
            </a:lvl1pPr>
            <a:lvl2pPr marL="456672" indent="0">
              <a:buNone/>
              <a:defRPr sz="2800"/>
            </a:lvl2pPr>
            <a:lvl3pPr marL="913343" indent="0">
              <a:buNone/>
              <a:defRPr sz="2400"/>
            </a:lvl3pPr>
            <a:lvl4pPr marL="1370013" indent="0">
              <a:buNone/>
              <a:defRPr sz="2000"/>
            </a:lvl4pPr>
            <a:lvl5pPr marL="1826684" indent="0">
              <a:buNone/>
              <a:defRPr sz="2000"/>
            </a:lvl5pPr>
            <a:lvl6pPr marL="2283356" indent="0">
              <a:buNone/>
              <a:defRPr sz="2000"/>
            </a:lvl6pPr>
            <a:lvl7pPr marL="2740026" indent="0">
              <a:buNone/>
              <a:defRPr sz="2000"/>
            </a:lvl7pPr>
            <a:lvl8pPr marL="3196700" indent="0">
              <a:buNone/>
              <a:defRPr sz="2000"/>
            </a:lvl8pPr>
            <a:lvl9pPr marL="3653369" indent="0">
              <a:buNone/>
              <a:defRPr sz="2000"/>
            </a:lvl9pPr>
          </a:lstStyle>
          <a:p>
            <a:pPr lvl="0"/>
            <a:endParaRPr lang="zh-CN" altLang="en-US" noProof="0" smtClean="0"/>
          </a:p>
        </p:txBody>
      </p:sp>
      <p:sp>
        <p:nvSpPr>
          <p:cNvPr id="4" name="文本占位符 3"/>
          <p:cNvSpPr>
            <a:spLocks noGrp="1"/>
          </p:cNvSpPr>
          <p:nvPr>
            <p:ph type="body" sz="half" idx="2"/>
          </p:nvPr>
        </p:nvSpPr>
        <p:spPr>
          <a:xfrm>
            <a:off x="2390696" y="5367284"/>
            <a:ext cx="7316355" cy="804333"/>
          </a:xfrm>
        </p:spPr>
        <p:txBody>
          <a:bodyPr/>
          <a:lstStyle>
            <a:lvl1pPr marL="0" indent="0">
              <a:buNone/>
              <a:defRPr sz="1300"/>
            </a:lvl1pPr>
            <a:lvl2pPr marL="456672" indent="0">
              <a:buNone/>
              <a:defRPr sz="1200"/>
            </a:lvl2pPr>
            <a:lvl3pPr marL="913343" indent="0">
              <a:buNone/>
              <a:defRPr sz="900"/>
            </a:lvl3pPr>
            <a:lvl4pPr marL="1370013" indent="0">
              <a:buNone/>
              <a:defRPr sz="900"/>
            </a:lvl4pPr>
            <a:lvl5pPr marL="1826684" indent="0">
              <a:buNone/>
              <a:defRPr sz="900"/>
            </a:lvl5pPr>
            <a:lvl6pPr marL="2283356" indent="0">
              <a:buNone/>
              <a:defRPr sz="900"/>
            </a:lvl6pPr>
            <a:lvl7pPr marL="2740026" indent="0">
              <a:buNone/>
              <a:defRPr sz="900"/>
            </a:lvl7pPr>
            <a:lvl8pPr marL="3196700" indent="0">
              <a:buNone/>
              <a:defRPr sz="900"/>
            </a:lvl8pPr>
            <a:lvl9pPr marL="3653369"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AAC540EE-8DD4-42D1-A7DE-7966150B67BE}"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2145C57C-E8DD-434B-8FE5-1C180EA161A6}"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2103" y="273684"/>
            <a:ext cx="2752299" cy="576035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3332" y="273684"/>
            <a:ext cx="8078905" cy="576035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6679EB1E-27C3-4CEC-B94F-B6499D2CF797}"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73322" y="273685"/>
            <a:ext cx="11011068" cy="589643"/>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828143" y="1508889"/>
            <a:ext cx="10752515" cy="4525131"/>
          </a:xfrm>
        </p:spPr>
        <p:txBody>
          <a:bodyPr/>
          <a:lstStyle/>
          <a:p>
            <a:pPr lvl="0"/>
            <a:endParaRPr lang="zh-CN" altLang="en-US" noProof="0" smtClean="0"/>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D17CE88D-CE95-48EB-8302-65861AA3480B}"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53"/>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lvl1pPr>
            <a:lvl2pPr marL="456880" indent="0" algn="ctr">
              <a:buNone/>
              <a:defRPr/>
            </a:lvl2pPr>
            <a:lvl3pPr marL="913753" indent="0" algn="ctr">
              <a:buNone/>
              <a:defRPr/>
            </a:lvl3pPr>
            <a:lvl4pPr marL="1370629" indent="0" algn="ctr">
              <a:buNone/>
              <a:defRPr/>
            </a:lvl4pPr>
            <a:lvl5pPr marL="1827504" indent="0" algn="ctr">
              <a:buNone/>
              <a:defRPr/>
            </a:lvl5pPr>
            <a:lvl6pPr marL="2284380" indent="0" algn="ctr">
              <a:buNone/>
              <a:defRPr/>
            </a:lvl6pPr>
            <a:lvl7pPr marL="2741259" indent="0" algn="ctr">
              <a:buNone/>
              <a:defRPr/>
            </a:lvl7pPr>
            <a:lvl8pPr marL="3198133" indent="0" algn="ctr">
              <a:buNone/>
              <a:defRPr/>
            </a:lvl8pPr>
            <a:lvl9pPr marL="3655007" indent="0" algn="ctr">
              <a:buNone/>
              <a:defRPr/>
            </a:lvl9pPr>
          </a:lstStyle>
          <a:p>
            <a:r>
              <a:rPr lang="zh-CN" altLang="en-US" smtClean="0"/>
              <a:t>单击此处编辑母版副标题样式</a:t>
            </a:r>
            <a:endParaRPr lang="zh-CN" altLang="en-US"/>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6" y="325466"/>
            <a:ext cx="10179584" cy="8715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07796" y="1628791"/>
            <a:ext cx="10179584" cy="41941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2082937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13016" y="274639"/>
            <a:ext cx="10950251" cy="1143000"/>
          </a:xfrm>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53"/>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lvl1pPr>
            <a:lvl2pPr marL="456880" indent="0" algn="ctr">
              <a:buNone/>
              <a:defRPr/>
            </a:lvl2pPr>
            <a:lvl3pPr marL="913753" indent="0" algn="ctr">
              <a:buNone/>
              <a:defRPr/>
            </a:lvl3pPr>
            <a:lvl4pPr marL="1370629" indent="0" algn="ctr">
              <a:buNone/>
              <a:defRPr/>
            </a:lvl4pPr>
            <a:lvl5pPr marL="1827504" indent="0" algn="ctr">
              <a:buNone/>
              <a:defRPr/>
            </a:lvl5pPr>
            <a:lvl6pPr marL="2284380" indent="0" algn="ctr">
              <a:buNone/>
              <a:defRPr/>
            </a:lvl6pPr>
            <a:lvl7pPr marL="2741259" indent="0" algn="ctr">
              <a:buNone/>
              <a:defRPr/>
            </a:lvl7pPr>
            <a:lvl8pPr marL="3198133" indent="0" algn="ctr">
              <a:buNone/>
              <a:defRPr/>
            </a:lvl8pPr>
            <a:lvl9pPr marL="3655007" indent="0" algn="ctr">
              <a:buNone/>
              <a:defRPr/>
            </a:lvl9pPr>
          </a:lstStyle>
          <a:p>
            <a:r>
              <a:rPr lang="zh-CN" altLang="en-US" smtClean="0"/>
              <a:t>单击此处编辑母版副标题样式</a:t>
            </a:r>
            <a:endParaRPr lang="zh-CN" altLang="en-US"/>
          </a:p>
        </p:txBody>
      </p:sp>
    </p:spTree>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6" y="325466"/>
            <a:ext cx="10179584" cy="8715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07796" y="1628791"/>
            <a:ext cx="10179584" cy="41941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208293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6683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13016" y="274639"/>
            <a:ext cx="10950251" cy="1143000"/>
          </a:xfrm>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53"/>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lvl1pPr>
            <a:lvl2pPr marL="456880" indent="0" algn="ctr">
              <a:buNone/>
              <a:defRPr/>
            </a:lvl2pPr>
            <a:lvl3pPr marL="913753" indent="0" algn="ctr">
              <a:buNone/>
              <a:defRPr/>
            </a:lvl3pPr>
            <a:lvl4pPr marL="1370629" indent="0" algn="ctr">
              <a:buNone/>
              <a:defRPr/>
            </a:lvl4pPr>
            <a:lvl5pPr marL="1827504" indent="0" algn="ctr">
              <a:buNone/>
              <a:defRPr/>
            </a:lvl5pPr>
            <a:lvl6pPr marL="2284380" indent="0" algn="ctr">
              <a:buNone/>
              <a:defRPr/>
            </a:lvl6pPr>
            <a:lvl7pPr marL="2741259" indent="0" algn="ctr">
              <a:buNone/>
              <a:defRPr/>
            </a:lvl7pPr>
            <a:lvl8pPr marL="3198133" indent="0" algn="ctr">
              <a:buNone/>
              <a:defRPr/>
            </a:lvl8pPr>
            <a:lvl9pPr marL="3655007" indent="0" algn="ctr">
              <a:buNone/>
              <a:defRPr/>
            </a:lvl9pPr>
          </a:lstStyle>
          <a:p>
            <a:r>
              <a:rPr lang="zh-CN" altLang="en-US" smtClean="0"/>
              <a:t>单击此处编辑母版副标题样式</a:t>
            </a:r>
            <a:endParaRPr lang="zh-CN" altLang="en-US"/>
          </a:p>
        </p:txBody>
      </p:sp>
    </p:spTree>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13016" y="274639"/>
            <a:ext cx="10950251" cy="1143000"/>
          </a:xfrm>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53"/>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lvl1pPr>
            <a:lvl2pPr marL="456880" indent="0" algn="ctr">
              <a:buNone/>
              <a:defRPr/>
            </a:lvl2pPr>
            <a:lvl3pPr marL="913753" indent="0" algn="ctr">
              <a:buNone/>
              <a:defRPr/>
            </a:lvl3pPr>
            <a:lvl4pPr marL="1370629" indent="0" algn="ctr">
              <a:buNone/>
              <a:defRPr/>
            </a:lvl4pPr>
            <a:lvl5pPr marL="1827504" indent="0" algn="ctr">
              <a:buNone/>
              <a:defRPr/>
            </a:lvl5pPr>
            <a:lvl6pPr marL="2284380" indent="0" algn="ctr">
              <a:buNone/>
              <a:defRPr/>
            </a:lvl6pPr>
            <a:lvl7pPr marL="2741259" indent="0" algn="ctr">
              <a:buNone/>
              <a:defRPr/>
            </a:lvl7pPr>
            <a:lvl8pPr marL="3198133" indent="0" algn="ctr">
              <a:buNone/>
              <a:defRPr/>
            </a:lvl8pPr>
            <a:lvl9pPr marL="3655007" indent="0" algn="ctr">
              <a:buNone/>
              <a:defRPr/>
            </a:lvl9pPr>
          </a:lstStyle>
          <a:p>
            <a:r>
              <a:rPr lang="zh-CN" altLang="en-US" smtClean="0"/>
              <a:t>单击此处编辑母版副标题样式</a:t>
            </a:r>
            <a:endParaRPr lang="zh-CN" altLang="en-US"/>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6" y="325466"/>
            <a:ext cx="10179584" cy="8715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07796" y="1628791"/>
            <a:ext cx="10179584" cy="41941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20829375"/>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13016" y="274639"/>
            <a:ext cx="10950251" cy="1143000"/>
          </a:xfrm>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zh-CN" altLang="en-US" smtClean="0"/>
              <a:t>单击此处编辑母版标题样式</a:t>
            </a:r>
            <a:endParaRPr lang="zh-CN" alt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zh-CN" altLang="en-US" smtClean="0"/>
              <a:t>单击此处编辑母版标题样式</a:t>
            </a:r>
            <a:endParaRPr lang="zh-CN" alt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8298266"/>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141284168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zh-CN" altLang="en-US" smtClean="0"/>
              <a:t>单击此处编辑母版标题样式</a:t>
            </a:r>
            <a:endParaRPr lang="zh-CN" altLang="en-US" dirty="0"/>
          </a:p>
        </p:txBody>
      </p:sp>
    </p:spTree>
    <p:extLst>
      <p:ext uri="{BB962C8B-B14F-4D97-AF65-F5344CB8AC3E}">
        <p14:creationId xmlns:p14="http://schemas.microsoft.com/office/powerpoint/2010/main" val="290151459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7" name="Text Box 7"/>
          <p:cNvSpPr txBox="1">
            <a:spLocks noChangeArrowheads="1"/>
          </p:cNvSpPr>
          <p:nvPr/>
        </p:nvSpPr>
        <p:spPr bwMode="auto">
          <a:xfrm>
            <a:off x="9636131" y="4094198"/>
            <a:ext cx="1576461"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FFFFFF"/>
                </a:solidFill>
                <a:latin typeface="FrutigerNext LT Regular" pitchFamily="34" charset="0"/>
                <a:ea typeface="ＭＳ Ｐゴシック" pitchFamily="34" charset="-128"/>
              </a:rPr>
              <a:t>www.huawei.com</a:t>
            </a:r>
          </a:p>
        </p:txBody>
      </p:sp>
      <p:sp>
        <p:nvSpPr>
          <p:cNvPr id="10" name="Text Box 11"/>
          <p:cNvSpPr txBox="1">
            <a:spLocks noChangeArrowheads="1"/>
          </p:cNvSpPr>
          <p:nvPr/>
        </p:nvSpPr>
        <p:spPr bwMode="auto">
          <a:xfrm>
            <a:off x="-2624136" y="1324015"/>
            <a:ext cx="2624138" cy="4104990"/>
          </a:xfrm>
          <a:prstGeom prst="rect">
            <a:avLst/>
          </a:prstGeom>
          <a:noFill/>
          <a:ln w="9525" algn="ctr">
            <a:noFill/>
            <a:miter lim="800000"/>
            <a:headEnd/>
            <a:tailEnd/>
          </a:ln>
          <a:effectLst/>
        </p:spPr>
        <p:txBody>
          <a:bodyPr lIns="87667" tIns="43825" rIns="87667" bIns="43825">
            <a:spAutoFit/>
          </a:bodyPr>
          <a:lstStyle/>
          <a:p>
            <a:pPr algn="r" defTabSz="876375" eaLnBrk="0" hangingPunct="0">
              <a:lnSpc>
                <a:spcPct val="125000"/>
              </a:lnSpc>
              <a:buClrTx/>
              <a:buFontTx/>
              <a:buNone/>
              <a:defRPr/>
            </a:pPr>
            <a:r>
              <a:rPr lang="zh-CN" altLang="en-US" sz="1200" b="0" dirty="0">
                <a:solidFill>
                  <a:srgbClr val="FFFFFF"/>
                </a:solidFill>
                <a:ea typeface="华文细黑" pitchFamily="2" charset="-122"/>
              </a:rPr>
              <a:t>英文标题</a:t>
            </a:r>
            <a:r>
              <a:rPr lang="en-US" altLang="zh-CN" sz="1200" b="0" dirty="0">
                <a:solidFill>
                  <a:srgbClr val="FFFFFF"/>
                </a:solidFill>
                <a:ea typeface="华文细黑" pitchFamily="2" charset="-122"/>
              </a:rPr>
              <a:t>:40-47pt  </a:t>
            </a:r>
          </a:p>
          <a:p>
            <a:pPr algn="r" defTabSz="876375" eaLnBrk="0" hangingPunct="0">
              <a:lnSpc>
                <a:spcPct val="125000"/>
              </a:lnSpc>
              <a:buClrTx/>
              <a:buFontTx/>
              <a:buNone/>
              <a:defRPr/>
            </a:pP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:26-30pt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内部使用字体 </a:t>
            </a:r>
            <a:r>
              <a:rPr lang="en-US" altLang="zh-CN" sz="1200" b="0" dirty="0">
                <a:solidFill>
                  <a:srgbClr val="FFFFFF"/>
                </a:solidFill>
                <a:ea typeface="华文细黑" pitchFamily="2" charset="-122"/>
              </a:rPr>
              <a:t>:</a:t>
            </a:r>
          </a:p>
          <a:p>
            <a:pPr algn="r" defTabSz="876375" eaLnBrk="0" hangingPunct="0">
              <a:lnSpc>
                <a:spcPct val="125000"/>
              </a:lnSpc>
              <a:buClrTx/>
              <a:buFontTx/>
              <a:buNone/>
              <a:defRPr/>
            </a:pPr>
            <a:r>
              <a:rPr lang="en-US" altLang="zh-CN" sz="1200" b="0" dirty="0" err="1">
                <a:solidFill>
                  <a:srgbClr val="FFFFFF"/>
                </a:solidFill>
                <a:ea typeface="华文细黑" pitchFamily="2" charset="-122"/>
              </a:rPr>
              <a:t>FrutigerNext</a:t>
            </a:r>
            <a:r>
              <a:rPr lang="en-US" altLang="zh-CN" sz="1200" b="0" dirty="0">
                <a:solidFill>
                  <a:srgbClr val="FFFFFF"/>
                </a:solidFill>
                <a:ea typeface="华文细黑" pitchFamily="2" charset="-122"/>
              </a:rPr>
              <a:t> LT Medium</a:t>
            </a:r>
          </a:p>
          <a:p>
            <a:pPr algn="r" defTabSz="876375" eaLnBrk="0" hangingPunct="0">
              <a:lnSpc>
                <a:spcPct val="125000"/>
              </a:lnSpc>
              <a:buClrTx/>
              <a:buFontTx/>
              <a:buNone/>
              <a:defRPr/>
            </a:pPr>
            <a:r>
              <a:rPr lang="zh-CN" altLang="en-US" sz="1200" b="0" dirty="0">
                <a:solidFill>
                  <a:srgbClr val="FFFFFF"/>
                </a:solidFill>
                <a:ea typeface="华文细黑" pitchFamily="2" charset="-122"/>
              </a:rPr>
              <a:t>外部使用字体 </a:t>
            </a:r>
            <a:r>
              <a:rPr lang="en-US" altLang="zh-CN" sz="1200" b="0" dirty="0">
                <a:solidFill>
                  <a:srgbClr val="FFFFFF"/>
                </a:solidFill>
                <a:ea typeface="华文细黑" pitchFamily="2" charset="-122"/>
              </a:rPr>
              <a:t>: Arial</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中文标题</a:t>
            </a:r>
            <a:r>
              <a:rPr lang="en-US" altLang="zh-CN" sz="1200" b="0" dirty="0">
                <a:solidFill>
                  <a:srgbClr val="FFFFFF"/>
                </a:solidFill>
                <a:ea typeface="华文细黑" pitchFamily="2" charset="-122"/>
              </a:rPr>
              <a:t>:35-47pt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黑体</a:t>
            </a:r>
          </a:p>
          <a:p>
            <a:pPr algn="r" defTabSz="876375" eaLnBrk="0" hangingPunct="0">
              <a:lnSpc>
                <a:spcPct val="125000"/>
              </a:lnSpc>
              <a:buClrTx/>
              <a:buFontTx/>
              <a:buNone/>
              <a:defRPr/>
            </a:pPr>
            <a:r>
              <a:rPr lang="en-US" altLang="zh-CN" sz="1200" b="0" dirty="0">
                <a:solidFill>
                  <a:srgbClr val="FFFFFF"/>
                </a:solidFill>
                <a:ea typeface="华文细黑" pitchFamily="2" charset="-122"/>
              </a:rPr>
              <a:t>  </a:t>
            </a: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:24-28pt</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细黑体</a:t>
            </a: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spcBef>
                <a:spcPct val="50000"/>
              </a:spcBef>
              <a:buClrTx/>
              <a:buFontTx/>
              <a:buNone/>
              <a:defRPr/>
            </a:pPr>
            <a:endParaRPr lang="zh-CN" altLang="en-US" sz="1200" b="0" dirty="0">
              <a:solidFill>
                <a:srgbClr val="000000"/>
              </a:solidFill>
              <a:ea typeface="华文细黑" pitchFamily="2" charset="-122"/>
            </a:endParaRPr>
          </a:p>
        </p:txBody>
      </p:sp>
      <p:pic>
        <p:nvPicPr>
          <p:cNvPr id="13" name="Picture 73" descr="封面元素2"/>
          <p:cNvPicPr>
            <a:picLocks noChangeAspect="1" noChangeArrowheads="1"/>
          </p:cNvPicPr>
          <p:nvPr userDrawn="1"/>
        </p:nvPicPr>
        <p:blipFill>
          <a:blip r:embed="rId2" cstate="print"/>
          <a:srcRect/>
          <a:stretch>
            <a:fillRect/>
          </a:stretch>
        </p:blipFill>
        <p:spPr bwMode="auto">
          <a:xfrm>
            <a:off x="0" y="0"/>
            <a:ext cx="12195175" cy="6858000"/>
          </a:xfrm>
          <a:prstGeom prst="rect">
            <a:avLst/>
          </a:prstGeom>
          <a:noFill/>
          <a:ln w="9525">
            <a:noFill/>
            <a:miter lim="800000"/>
            <a:headEnd/>
            <a:tailEnd/>
          </a:ln>
        </p:spPr>
      </p:pic>
      <p:sp>
        <p:nvSpPr>
          <p:cNvPr id="16" name="Text Box 6"/>
          <p:cNvSpPr txBox="1">
            <a:spLocks noChangeArrowheads="1"/>
          </p:cNvSpPr>
          <p:nvPr userDrawn="1"/>
        </p:nvSpPr>
        <p:spPr bwMode="auto">
          <a:xfrm>
            <a:off x="1024013" y="6357969"/>
            <a:ext cx="2833159"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000000"/>
                </a:solidFill>
                <a:latin typeface="FrutigerNext LT Bold" pitchFamily="1" charset="0"/>
                <a:ea typeface="ＭＳ Ｐゴシック" pitchFamily="34" charset="-128"/>
              </a:rPr>
              <a:t>HUAWEI TECHNOLOGIES CO., LTD.</a:t>
            </a:r>
            <a:endParaRPr lang="en-US" altLang="zh-CN" sz="2400" b="0" dirty="0">
              <a:solidFill>
                <a:srgbClr val="000000"/>
              </a:solidFill>
              <a:ea typeface="ＭＳ Ｐゴシック" pitchFamily="34" charset="-128"/>
            </a:endParaRPr>
          </a:p>
        </p:txBody>
      </p:sp>
    </p:spTree>
  </p:cSld>
  <p:clrMapOvr>
    <a:masterClrMapping/>
  </p:clrMapOvr>
  <p:transition advClick="0"/>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70250" y="155905"/>
            <a:ext cx="10975975" cy="521011"/>
          </a:xfrm>
        </p:spPr>
        <p:txBody>
          <a:bodyPr/>
          <a:lstStyle>
            <a:lvl1pPr algn="l">
              <a:defRPr sz="3300" b="0">
                <a:latin typeface="+mj-lt"/>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426837" y="901351"/>
            <a:ext cx="10581594" cy="5261944"/>
          </a:xfrm>
        </p:spPr>
        <p:txBody>
          <a:bodyPr/>
          <a:lstStyle>
            <a:lvl1pPr>
              <a:buClrTx/>
              <a:buFont typeface="Wingdings" pitchFamily="2" charset="2"/>
              <a:buChar char="n"/>
              <a:defRPr b="0">
                <a:latin typeface="微软雅黑" pitchFamily="34" charset="-122"/>
                <a:ea typeface="微软雅黑" pitchFamily="34" charset="-122"/>
              </a:defRPr>
            </a:lvl1pPr>
            <a:lvl2pPr>
              <a:buFont typeface="Wingdings" pitchFamily="2" charset="2"/>
              <a:buChar char="l"/>
              <a:defRPr>
                <a:latin typeface="微软雅黑" pitchFamily="34" charset="-122"/>
                <a:ea typeface="微软雅黑" pitchFamily="34" charset="-122"/>
              </a:defRPr>
            </a:lvl2pPr>
            <a:lvl3pPr>
              <a:buFont typeface="Wingdings" pitchFamily="2" charset="2"/>
              <a:buChar char="Ø"/>
              <a:defRPr/>
            </a:lvl3pPr>
          </a:lstStyle>
          <a:p>
            <a:pPr lvl="0"/>
            <a:r>
              <a:rPr lang="zh-CN" altLang="en-US" smtClean="0"/>
              <a:t>单击此处编辑母版文本样式</a:t>
            </a:r>
          </a:p>
        </p:txBody>
      </p:sp>
    </p:spTree>
  </p:cSld>
  <p:clrMapOvr>
    <a:masterClrMapping/>
  </p:clrMapOvr>
  <p:transition advClick="0"/>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295432243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Click="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7" name="Text Box 7"/>
          <p:cNvSpPr txBox="1">
            <a:spLocks noChangeArrowheads="1"/>
          </p:cNvSpPr>
          <p:nvPr/>
        </p:nvSpPr>
        <p:spPr bwMode="auto">
          <a:xfrm>
            <a:off x="9636131" y="4094198"/>
            <a:ext cx="1576461"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FFFFFF"/>
                </a:solidFill>
                <a:latin typeface="FrutigerNext LT Regular" pitchFamily="34" charset="0"/>
                <a:ea typeface="ＭＳ Ｐゴシック" pitchFamily="34" charset="-128"/>
              </a:rPr>
              <a:t>www.huawei.com</a:t>
            </a:r>
          </a:p>
        </p:txBody>
      </p:sp>
      <p:sp>
        <p:nvSpPr>
          <p:cNvPr id="10" name="Text Box 11"/>
          <p:cNvSpPr txBox="1">
            <a:spLocks noChangeArrowheads="1"/>
          </p:cNvSpPr>
          <p:nvPr/>
        </p:nvSpPr>
        <p:spPr bwMode="auto">
          <a:xfrm>
            <a:off x="-2624136" y="1324015"/>
            <a:ext cx="2624138" cy="4104990"/>
          </a:xfrm>
          <a:prstGeom prst="rect">
            <a:avLst/>
          </a:prstGeom>
          <a:noFill/>
          <a:ln w="9525" algn="ctr">
            <a:noFill/>
            <a:miter lim="800000"/>
            <a:headEnd/>
            <a:tailEnd/>
          </a:ln>
          <a:effectLst/>
        </p:spPr>
        <p:txBody>
          <a:bodyPr lIns="87667" tIns="43825" rIns="87667" bIns="43825">
            <a:spAutoFit/>
          </a:bodyPr>
          <a:lstStyle/>
          <a:p>
            <a:pPr algn="r" defTabSz="876375" eaLnBrk="0" hangingPunct="0">
              <a:lnSpc>
                <a:spcPct val="125000"/>
              </a:lnSpc>
              <a:buClrTx/>
              <a:buFontTx/>
              <a:buNone/>
              <a:defRPr/>
            </a:pPr>
            <a:r>
              <a:rPr lang="zh-CN" altLang="en-US" sz="1200" b="0" dirty="0">
                <a:solidFill>
                  <a:srgbClr val="FFFFFF"/>
                </a:solidFill>
                <a:ea typeface="华文细黑" pitchFamily="2" charset="-122"/>
              </a:rPr>
              <a:t>英文标题</a:t>
            </a:r>
            <a:r>
              <a:rPr lang="en-US" altLang="zh-CN" sz="1200" b="0" dirty="0">
                <a:solidFill>
                  <a:srgbClr val="FFFFFF"/>
                </a:solidFill>
                <a:ea typeface="华文细黑" pitchFamily="2" charset="-122"/>
              </a:rPr>
              <a:t>:40-47pt  </a:t>
            </a:r>
          </a:p>
          <a:p>
            <a:pPr algn="r" defTabSz="876375" eaLnBrk="0" hangingPunct="0">
              <a:lnSpc>
                <a:spcPct val="125000"/>
              </a:lnSpc>
              <a:buClrTx/>
              <a:buFontTx/>
              <a:buNone/>
              <a:defRPr/>
            </a:pP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:26-30pt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内部使用字体 </a:t>
            </a:r>
            <a:r>
              <a:rPr lang="en-US" altLang="zh-CN" sz="1200" b="0" dirty="0">
                <a:solidFill>
                  <a:srgbClr val="FFFFFF"/>
                </a:solidFill>
                <a:ea typeface="华文细黑" pitchFamily="2" charset="-122"/>
              </a:rPr>
              <a:t>:</a:t>
            </a:r>
          </a:p>
          <a:p>
            <a:pPr algn="r" defTabSz="876375" eaLnBrk="0" hangingPunct="0">
              <a:lnSpc>
                <a:spcPct val="125000"/>
              </a:lnSpc>
              <a:buClrTx/>
              <a:buFontTx/>
              <a:buNone/>
              <a:defRPr/>
            </a:pPr>
            <a:r>
              <a:rPr lang="en-US" altLang="zh-CN" sz="1200" b="0" dirty="0" err="1">
                <a:solidFill>
                  <a:srgbClr val="FFFFFF"/>
                </a:solidFill>
                <a:ea typeface="华文细黑" pitchFamily="2" charset="-122"/>
              </a:rPr>
              <a:t>FrutigerNext</a:t>
            </a:r>
            <a:r>
              <a:rPr lang="en-US" altLang="zh-CN" sz="1200" b="0" dirty="0">
                <a:solidFill>
                  <a:srgbClr val="FFFFFF"/>
                </a:solidFill>
                <a:ea typeface="华文细黑" pitchFamily="2" charset="-122"/>
              </a:rPr>
              <a:t> LT Medium</a:t>
            </a:r>
          </a:p>
          <a:p>
            <a:pPr algn="r" defTabSz="876375" eaLnBrk="0" hangingPunct="0">
              <a:lnSpc>
                <a:spcPct val="125000"/>
              </a:lnSpc>
              <a:buClrTx/>
              <a:buFontTx/>
              <a:buNone/>
              <a:defRPr/>
            </a:pPr>
            <a:r>
              <a:rPr lang="zh-CN" altLang="en-US" sz="1200" b="0" dirty="0">
                <a:solidFill>
                  <a:srgbClr val="FFFFFF"/>
                </a:solidFill>
                <a:ea typeface="华文细黑" pitchFamily="2" charset="-122"/>
              </a:rPr>
              <a:t>外部使用字体 </a:t>
            </a:r>
            <a:r>
              <a:rPr lang="en-US" altLang="zh-CN" sz="1200" b="0" dirty="0">
                <a:solidFill>
                  <a:srgbClr val="FFFFFF"/>
                </a:solidFill>
                <a:ea typeface="华文细黑" pitchFamily="2" charset="-122"/>
              </a:rPr>
              <a:t>: Arial</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中文标题</a:t>
            </a:r>
            <a:r>
              <a:rPr lang="en-US" altLang="zh-CN" sz="1200" b="0" dirty="0">
                <a:solidFill>
                  <a:srgbClr val="FFFFFF"/>
                </a:solidFill>
                <a:ea typeface="华文细黑" pitchFamily="2" charset="-122"/>
              </a:rPr>
              <a:t>:35-47pt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黑体</a:t>
            </a:r>
          </a:p>
          <a:p>
            <a:pPr algn="r" defTabSz="876375" eaLnBrk="0" hangingPunct="0">
              <a:lnSpc>
                <a:spcPct val="125000"/>
              </a:lnSpc>
              <a:buClrTx/>
              <a:buFontTx/>
              <a:buNone/>
              <a:defRPr/>
            </a:pPr>
            <a:r>
              <a:rPr lang="en-US" altLang="zh-CN" sz="1200" b="0" dirty="0">
                <a:solidFill>
                  <a:srgbClr val="FFFFFF"/>
                </a:solidFill>
                <a:ea typeface="华文细黑" pitchFamily="2" charset="-122"/>
              </a:rPr>
              <a:t>  </a:t>
            </a: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:24-28pt</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细黑体</a:t>
            </a: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spcBef>
                <a:spcPct val="50000"/>
              </a:spcBef>
              <a:buClrTx/>
              <a:buFontTx/>
              <a:buNone/>
              <a:defRPr/>
            </a:pPr>
            <a:endParaRPr lang="zh-CN" altLang="en-US" sz="1200" b="0" dirty="0">
              <a:solidFill>
                <a:srgbClr val="000000"/>
              </a:solidFill>
              <a:ea typeface="华文细黑" pitchFamily="2" charset="-122"/>
            </a:endParaRPr>
          </a:p>
        </p:txBody>
      </p:sp>
      <p:pic>
        <p:nvPicPr>
          <p:cNvPr id="13" name="Picture 73" descr="封面元素2"/>
          <p:cNvPicPr>
            <a:picLocks noChangeAspect="1" noChangeArrowheads="1"/>
          </p:cNvPicPr>
          <p:nvPr userDrawn="1"/>
        </p:nvPicPr>
        <p:blipFill>
          <a:blip r:embed="rId2" cstate="print"/>
          <a:srcRect/>
          <a:stretch>
            <a:fillRect/>
          </a:stretch>
        </p:blipFill>
        <p:spPr bwMode="auto">
          <a:xfrm>
            <a:off x="0" y="0"/>
            <a:ext cx="12195175" cy="6858000"/>
          </a:xfrm>
          <a:prstGeom prst="rect">
            <a:avLst/>
          </a:prstGeom>
          <a:noFill/>
          <a:ln w="9525">
            <a:noFill/>
            <a:miter lim="800000"/>
            <a:headEnd/>
            <a:tailEnd/>
          </a:ln>
        </p:spPr>
      </p:pic>
      <p:sp>
        <p:nvSpPr>
          <p:cNvPr id="16" name="Text Box 6"/>
          <p:cNvSpPr txBox="1">
            <a:spLocks noChangeArrowheads="1"/>
          </p:cNvSpPr>
          <p:nvPr userDrawn="1"/>
        </p:nvSpPr>
        <p:spPr bwMode="auto">
          <a:xfrm>
            <a:off x="1024013" y="6357969"/>
            <a:ext cx="2833159"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000000"/>
                </a:solidFill>
                <a:latin typeface="FrutigerNext LT Bold" pitchFamily="1" charset="0"/>
                <a:ea typeface="ＭＳ Ｐゴシック" pitchFamily="34" charset="-128"/>
              </a:rPr>
              <a:t>HUAWEI TECHNOLOGIES CO., LTD.</a:t>
            </a:r>
            <a:endParaRPr lang="en-US" altLang="zh-CN" sz="2400" b="0" dirty="0">
              <a:solidFill>
                <a:srgbClr val="000000"/>
              </a:solidFill>
              <a:ea typeface="ＭＳ Ｐゴシック" pitchFamily="34" charset="-128"/>
            </a:endParaRPr>
          </a:p>
        </p:txBody>
      </p:sp>
    </p:spTree>
  </p:cSld>
  <p:clrMapOvr>
    <a:masterClrMapping/>
  </p:clrMapOvr>
  <p:transitio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70250" y="155905"/>
            <a:ext cx="10975975" cy="521011"/>
          </a:xfrm>
        </p:spPr>
        <p:txBody>
          <a:bodyPr/>
          <a:lstStyle>
            <a:lvl1pPr algn="l">
              <a:defRPr sz="3300" b="0">
                <a:latin typeface="+mj-lt"/>
              </a:defRPr>
            </a:lvl1pPr>
          </a:lstStyle>
          <a:p>
            <a:r>
              <a:rPr lang="zh-CN" altLang="en-US" smtClean="0"/>
              <a:t>单击此处编辑母版标题样式</a:t>
            </a:r>
            <a:endParaRPr lang="zh-CN" altLang="en-US" dirty="0"/>
          </a:p>
        </p:txBody>
      </p:sp>
      <p:sp>
        <p:nvSpPr>
          <p:cNvPr id="3" name="内容占位符 2"/>
          <p:cNvSpPr>
            <a:spLocks noGrp="1"/>
          </p:cNvSpPr>
          <p:nvPr>
            <p:ph idx="1"/>
          </p:nvPr>
        </p:nvSpPr>
        <p:spPr>
          <a:xfrm>
            <a:off x="426837" y="901351"/>
            <a:ext cx="10581594" cy="5261944"/>
          </a:xfrm>
        </p:spPr>
        <p:txBody>
          <a:bodyPr/>
          <a:lstStyle>
            <a:lvl1pPr>
              <a:buClrTx/>
              <a:buFont typeface="Wingdings" pitchFamily="2" charset="2"/>
              <a:buChar char="n"/>
              <a:defRPr b="0">
                <a:latin typeface="微软雅黑" pitchFamily="34" charset="-122"/>
                <a:ea typeface="微软雅黑" pitchFamily="34" charset="-122"/>
              </a:defRPr>
            </a:lvl1pPr>
            <a:lvl2pPr>
              <a:buFont typeface="Wingdings" pitchFamily="2" charset="2"/>
              <a:buChar char="l"/>
              <a:defRPr>
                <a:latin typeface="微软雅黑" pitchFamily="34" charset="-122"/>
                <a:ea typeface="微软雅黑" pitchFamily="34" charset="-122"/>
              </a:defRPr>
            </a:lvl2pPr>
            <a:lvl3pPr>
              <a:buFont typeface="Wingdings" pitchFamily="2" charset="2"/>
              <a:buChar char="Ø"/>
              <a:defRPr/>
            </a:lvl3pPr>
          </a:lstStyle>
          <a:p>
            <a:pPr lvl="0"/>
            <a:r>
              <a:rPr lang="zh-CN" altLang="en-US" smtClean="0"/>
              <a:t>单击此处编辑母版文本样式</a:t>
            </a:r>
          </a:p>
        </p:txBody>
      </p:sp>
    </p:spTree>
  </p:cSld>
  <p:clrMapOvr>
    <a:masterClrMapping/>
  </p:clrMapOvr>
  <p:transition advClick="0"/>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334826240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66834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495453" y="336815"/>
            <a:ext cx="10457621" cy="759668"/>
          </a:xfrm>
          <a:prstGeom prst="rect">
            <a:avLst/>
          </a:prstGeom>
          <a:noFill/>
          <a:ln w="9525" algn="ctr">
            <a:noFill/>
            <a:miter lim="800000"/>
            <a:headEnd/>
            <a:tailEnd/>
          </a:ln>
          <a:effectLst/>
        </p:spPr>
        <p:txBody>
          <a:bodyPr vert="horz" wrap="square" lIns="91361" tIns="45680" rIns="91361" bIns="45680" numCol="1" anchor="ctr" anchorCtr="0" compatLnSpc="1">
            <a:prstTxWarp prst="textNoShape">
              <a:avLst/>
            </a:prstTxWarp>
          </a:bodyPr>
          <a:lstStyle>
            <a:lvl1pPr marL="0" indent="0">
              <a:buFont typeface="Arial" pitchFamily="34" charset="0"/>
              <a:buNone/>
              <a:defRPr lang="zh-CN" altLang="en-US" sz="4000" b="0" dirty="0">
                <a:solidFill>
                  <a:srgbClr val="CC0000"/>
                </a:solidFill>
                <a:latin typeface="FrutigerNext LT Regular" pitchFamily="34" charset="0"/>
                <a:ea typeface="黑体" pitchFamily="49" charset="-122"/>
              </a:defRPr>
            </a:lvl1pPr>
          </a:lstStyle>
          <a:p>
            <a:pPr lvl="0"/>
            <a:r>
              <a:rPr lang="zh-CN" altLang="en-US" smtClean="0"/>
              <a:t>单击此处编辑母版标题样式</a:t>
            </a:r>
            <a:endParaRPr lang="zh-CN" altLang="en-US"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p:nvSpPr>
        <p:spPr>
          <a:xfrm>
            <a:off x="358680" y="268308"/>
            <a:ext cx="243904"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ctrTitle"/>
          </p:nvPr>
        </p:nvSpPr>
        <p:spPr>
          <a:xfrm>
            <a:off x="4268311" y="4208931"/>
            <a:ext cx="7280519" cy="1048684"/>
          </a:xfrm>
        </p:spPr>
        <p:txBody>
          <a:bodyPr vert="horz" lIns="121866" tIns="60936" rIns="121866" bIns="60936" rtlCol="0" anchor="b" anchorCtr="0">
            <a:normAutofit/>
          </a:bodyPr>
          <a:lstStyle>
            <a:lvl1pPr algn="l" defTabSz="1218662" rtl="0" eaLnBrk="1" latinLnBrk="0" hangingPunct="1">
              <a:spcBef>
                <a:spcPct val="0"/>
              </a:spcBef>
              <a:buNone/>
              <a:defRPr sz="61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268311" y="5257800"/>
            <a:ext cx="7280519" cy="621792"/>
          </a:xfrm>
        </p:spPr>
        <p:txBody>
          <a:bodyPr vert="horz" lIns="121866" tIns="60936" rIns="121866" bIns="60936" rtlCol="0">
            <a:normAutofit/>
          </a:bodyPr>
          <a:lstStyle>
            <a:lvl1pPr marL="0" indent="0" algn="l" defTabSz="1218662" rtl="0" eaLnBrk="1" latinLnBrk="0" hangingPunct="1">
              <a:spcBef>
                <a:spcPts val="0"/>
              </a:spcBef>
              <a:buClr>
                <a:schemeClr val="accent1"/>
              </a:buClr>
              <a:buSzPct val="100000"/>
              <a:buFont typeface="Wingdings 2" pitchFamily="18" charset="2"/>
              <a:buNone/>
              <a:defRPr sz="2100" kern="1200">
                <a:solidFill>
                  <a:schemeClr val="tx2"/>
                </a:solidFill>
                <a:latin typeface="+mn-lt"/>
                <a:ea typeface="+mn-ea"/>
                <a:cs typeface="+mn-cs"/>
              </a:defRPr>
            </a:lvl1pPr>
            <a:lvl2pPr marL="609332" indent="0" algn="ctr">
              <a:buNone/>
              <a:defRPr>
                <a:solidFill>
                  <a:schemeClr val="tx1">
                    <a:tint val="75000"/>
                  </a:schemeClr>
                </a:solidFill>
              </a:defRPr>
            </a:lvl2pPr>
            <a:lvl3pPr marL="1218662" indent="0" algn="ctr">
              <a:buNone/>
              <a:defRPr>
                <a:solidFill>
                  <a:schemeClr val="tx1">
                    <a:tint val="75000"/>
                  </a:schemeClr>
                </a:solidFill>
              </a:defRPr>
            </a:lvl3pPr>
            <a:lvl4pPr marL="1827994" indent="0" algn="ctr">
              <a:buNone/>
              <a:defRPr>
                <a:solidFill>
                  <a:schemeClr val="tx1">
                    <a:tint val="75000"/>
                  </a:schemeClr>
                </a:solidFill>
              </a:defRPr>
            </a:lvl4pPr>
            <a:lvl5pPr marL="2437323" indent="0" algn="ctr">
              <a:buNone/>
              <a:defRPr>
                <a:solidFill>
                  <a:schemeClr val="tx1">
                    <a:tint val="75000"/>
                  </a:schemeClr>
                </a:solidFill>
              </a:defRPr>
            </a:lvl5pPr>
            <a:lvl6pPr marL="3046653" indent="0" algn="ctr">
              <a:buNone/>
              <a:defRPr>
                <a:solidFill>
                  <a:schemeClr val="tx1">
                    <a:tint val="75000"/>
                  </a:schemeClr>
                </a:solidFill>
              </a:defRPr>
            </a:lvl6pPr>
            <a:lvl7pPr marL="3655984" indent="0" algn="ctr">
              <a:buNone/>
              <a:defRPr>
                <a:solidFill>
                  <a:schemeClr val="tx1">
                    <a:tint val="75000"/>
                  </a:schemeClr>
                </a:solidFill>
              </a:defRPr>
            </a:lvl7pPr>
            <a:lvl8pPr marL="4265316" indent="0" algn="ctr">
              <a:buNone/>
              <a:defRPr>
                <a:solidFill>
                  <a:schemeClr val="tx1">
                    <a:tint val="75000"/>
                  </a:schemeClr>
                </a:solidFill>
              </a:defRPr>
            </a:lvl8pPr>
            <a:lvl9pPr marL="4874647" indent="0" algn="ctr">
              <a:buNone/>
              <a:defRPr>
                <a:solidFill>
                  <a:schemeClr val="tx1">
                    <a:tint val="75000"/>
                  </a:schemeClr>
                </a:solidFill>
              </a:defRPr>
            </a:lvl9pPr>
          </a:lstStyle>
          <a:p>
            <a:r>
              <a:rPr lang="en-US" smtClean="0"/>
              <a:t>Click to edit Master subtitle style</a:t>
            </a:r>
            <a:endParaRPr dirty="0"/>
          </a:p>
        </p:txBody>
      </p:sp>
      <p:sp>
        <p:nvSpPr>
          <p:cNvPr id="5" name="Footer Placeholder 4"/>
          <p:cNvSpPr>
            <a:spLocks noGrp="1"/>
          </p:cNvSpPr>
          <p:nvPr>
            <p:ph type="ftr" sz="quarter" idx="11"/>
          </p:nvPr>
        </p:nvSpPr>
        <p:spPr>
          <a:xfrm>
            <a:off x="4292701" y="6356372"/>
            <a:ext cx="6317101" cy="365125"/>
          </a:xfrm>
        </p:spPr>
        <p:txBody>
          <a:bodyPr vert="horz" lIns="121866" tIns="60936" rIns="121866" bIns="60936" rtlCol="0" anchor="ctr"/>
          <a:lstStyle>
            <a:lvl1pPr marL="0" algn="l" defTabSz="1218662" rtl="0" eaLnBrk="1" latinLnBrk="0" hangingPunct="1">
              <a:defRPr sz="1500" b="1" kern="1200">
                <a:solidFill>
                  <a:schemeClr val="tx2">
                    <a:lumMod val="60000"/>
                    <a:lumOff val="40000"/>
                  </a:schemeClr>
                </a:solidFill>
                <a:latin typeface="+mn-lt"/>
                <a:ea typeface="+mn-ea"/>
                <a:cs typeface="+mn-cs"/>
              </a:defRPr>
            </a:lvl1pPr>
          </a:lstStyle>
          <a:p>
            <a:endParaRPr lang="en-US" dirty="0">
              <a:solidFill>
                <a:srgbClr val="333333">
                  <a:lumMod val="60000"/>
                  <a:lumOff val="40000"/>
                </a:srgbClr>
              </a:solidFill>
            </a:endParaRPr>
          </a:p>
        </p:txBody>
      </p:sp>
      <p:sp>
        <p:nvSpPr>
          <p:cNvPr id="6" name="Slide Number Placeholder 5"/>
          <p:cNvSpPr>
            <a:spLocks noGrp="1"/>
          </p:cNvSpPr>
          <p:nvPr>
            <p:ph type="sldNum" sz="quarter" idx="12"/>
          </p:nvPr>
        </p:nvSpPr>
        <p:spPr>
          <a:xfrm>
            <a:off x="11011526" y="6356372"/>
            <a:ext cx="914638" cy="365125"/>
          </a:xfrm>
          <a:prstGeom prst="rect">
            <a:avLst/>
          </a:prstGeom>
        </p:spPr>
        <p:txBody>
          <a:bodyPr vert="horz" lIns="121866" tIns="60936" rIns="121866" bIns="60936" rtlCol="0" anchor="ctr"/>
          <a:lstStyle>
            <a:lvl1pPr marL="0" algn="r" defTabSz="1218662" rtl="0" eaLnBrk="1" fontAlgn="auto" latinLnBrk="0" hangingPunct="1">
              <a:spcBef>
                <a:spcPts val="0"/>
              </a:spcBef>
              <a:spcAft>
                <a:spcPts val="0"/>
              </a:spcAft>
              <a:buClrTx/>
              <a:buFontTx/>
              <a:buNone/>
              <a:defRPr sz="1500" b="1" kern="1200">
                <a:solidFill>
                  <a:schemeClr val="tx2">
                    <a:lumMod val="60000"/>
                    <a:lumOff val="40000"/>
                  </a:schemeClr>
                </a:solidFill>
                <a:latin typeface="+mn-lt"/>
                <a:ea typeface="+mn-ea"/>
                <a:cs typeface="+mn-cs"/>
              </a:defRPr>
            </a:lvl1pPr>
          </a:lstStyle>
          <a:p>
            <a:fld id="{2754ED01-E2A0-4C1E-8E21-014B99041579}" type="slidenum">
              <a:rPr lang="en-US" smtClean="0">
                <a:solidFill>
                  <a:srgbClr val="333333">
                    <a:lumMod val="60000"/>
                    <a:lumOff val="40000"/>
                  </a:srgbClr>
                </a:solidFill>
              </a:rPr>
              <a:pPr/>
              <a:t>‹#›</a:t>
            </a:fld>
            <a:endParaRPr lang="en-US" dirty="0">
              <a:solidFill>
                <a:srgbClr val="333333">
                  <a:lumMod val="60000"/>
                  <a:lumOff val="40000"/>
                </a:srgbClr>
              </a:solidFill>
            </a:endParaRPr>
          </a:p>
        </p:txBody>
      </p:sp>
      <p:pic>
        <p:nvPicPr>
          <p:cNvPr id="10" name="Picture 9" descr="ONLAB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291" y="365975"/>
            <a:ext cx="3336735" cy="981759"/>
          </a:xfrm>
          <a:prstGeom prst="rect">
            <a:avLst/>
          </a:prstGeom>
        </p:spPr>
      </p:pic>
      <p:sp>
        <p:nvSpPr>
          <p:cNvPr id="11" name="Rectangle 10"/>
          <p:cNvSpPr/>
          <p:nvPr userDrawn="1"/>
        </p:nvSpPr>
        <p:spPr>
          <a:xfrm>
            <a:off x="9397311" y="21"/>
            <a:ext cx="2797864" cy="75565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lang="en-US" sz="2400" b="0" dirty="0">
              <a:solidFill>
                <a:prstClr val="white"/>
              </a:solidFill>
            </a:endParaRPr>
          </a:p>
        </p:txBody>
      </p:sp>
      <p:sp>
        <p:nvSpPr>
          <p:cNvPr id="7" name="Rectangle 6"/>
          <p:cNvSpPr/>
          <p:nvPr/>
        </p:nvSpPr>
        <p:spPr>
          <a:xfrm>
            <a:off x="4250377" y="268327"/>
            <a:ext cx="7561009" cy="9823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4" name="Date Placeholder 3"/>
          <p:cNvSpPr>
            <a:spLocks noGrp="1"/>
          </p:cNvSpPr>
          <p:nvPr>
            <p:ph type="dt" sz="half" idx="10"/>
          </p:nvPr>
        </p:nvSpPr>
        <p:spPr>
          <a:xfrm>
            <a:off x="4369941" y="390548"/>
            <a:ext cx="7341495" cy="365125"/>
          </a:xfrm>
        </p:spPr>
        <p:txBody>
          <a:bodyPr vert="horz" lIns="121866" tIns="60936" rIns="121866" bIns="60936" rtlCol="0" anchor="ctr"/>
          <a:lstStyle>
            <a:lvl1pPr marL="0" algn="r" defTabSz="1218662" rtl="0" eaLnBrk="1" latinLnBrk="0" hangingPunct="1">
              <a:defRPr sz="2900" b="0" kern="1200" baseline="0">
                <a:solidFill>
                  <a:schemeClr val="bg1"/>
                </a:solidFill>
                <a:latin typeface="+mn-lt"/>
                <a:ea typeface="+mn-ea"/>
                <a:cs typeface="+mn-cs"/>
              </a:defRPr>
            </a:lvl1pPr>
          </a:lstStyle>
          <a:p>
            <a:r>
              <a:rPr lang="en-US" smtClean="0">
                <a:solidFill>
                  <a:prstClr val="white"/>
                </a:solidFill>
              </a:rPr>
              <a:t>‹#›</a:t>
            </a:r>
            <a:endParaRPr lang="en-US">
              <a:solidFill>
                <a:prstClr val="white"/>
              </a:solidFill>
            </a:endParaRPr>
          </a:p>
        </p:txBody>
      </p:sp>
    </p:spTree>
    <p:extLst>
      <p:ext uri="{BB962C8B-B14F-4D97-AF65-F5344CB8AC3E}">
        <p14:creationId xmlns:p14="http://schemas.microsoft.com/office/powerpoint/2010/main" val="186656415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9618648" y="6356372"/>
            <a:ext cx="2337409" cy="365125"/>
          </a:xfrm>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4256902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smtClean="0"/>
              <a:t>HEADLINE TEXT TO BE PLACED</a:t>
            </a:r>
            <a:endParaRPr lang="zh-CN" altLang="en-US" dirty="0"/>
          </a:p>
        </p:txBody>
      </p:sp>
    </p:spTree>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9618648" y="6356372"/>
            <a:ext cx="2337409" cy="365125"/>
          </a:xfrm>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2160374528"/>
      </p:ext>
    </p:extLst>
  </p:cSld>
  <p:clrMapOvr>
    <a:masterClrMapping/>
  </p:clrMapOvr>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1" name="Rectangle 10"/>
          <p:cNvSpPr/>
          <p:nvPr/>
        </p:nvSpPr>
        <p:spPr>
          <a:xfrm>
            <a:off x="4250377" y="268327"/>
            <a:ext cx="7561009" cy="9823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ctrTitle"/>
          </p:nvPr>
        </p:nvSpPr>
        <p:spPr>
          <a:xfrm>
            <a:off x="4268339" y="3887734"/>
            <a:ext cx="7279120" cy="1370105"/>
          </a:xfrm>
        </p:spPr>
        <p:txBody>
          <a:bodyPr>
            <a:normAutofit/>
          </a:bodyPr>
          <a:lstStyle>
            <a:lvl1pPr>
              <a:defRPr sz="6100"/>
            </a:lvl1pPr>
          </a:lstStyle>
          <a:p>
            <a:r>
              <a:rPr lang="en-US" smtClean="0"/>
              <a:t>Click to edit Master title style</a:t>
            </a:r>
            <a:endParaRPr dirty="0"/>
          </a:p>
        </p:txBody>
      </p:sp>
      <p:sp>
        <p:nvSpPr>
          <p:cNvPr id="3" name="Subtitle 2"/>
          <p:cNvSpPr>
            <a:spLocks noGrp="1"/>
          </p:cNvSpPr>
          <p:nvPr>
            <p:ph type="subTitle" idx="1"/>
          </p:nvPr>
        </p:nvSpPr>
        <p:spPr>
          <a:xfrm>
            <a:off x="4268314" y="5257819"/>
            <a:ext cx="7279119" cy="618565"/>
          </a:xfrm>
        </p:spPr>
        <p:txBody>
          <a:bodyPr>
            <a:normAutofit/>
          </a:bodyPr>
          <a:lstStyle>
            <a:lvl1pPr marL="0" indent="0" algn="l">
              <a:spcBef>
                <a:spcPct val="0"/>
              </a:spcBef>
              <a:buNone/>
              <a:defRPr sz="2100">
                <a:solidFill>
                  <a:schemeClr val="tx2"/>
                </a:solidFill>
              </a:defRPr>
            </a:lvl1pPr>
            <a:lvl2pPr marL="609332" indent="0" algn="ctr">
              <a:spcBef>
                <a:spcPct val="0"/>
              </a:spcBef>
              <a:buNone/>
              <a:defRPr>
                <a:solidFill>
                  <a:schemeClr val="tx1">
                    <a:tint val="75000"/>
                  </a:schemeClr>
                </a:solidFill>
              </a:defRPr>
            </a:lvl2pPr>
            <a:lvl3pPr marL="1218662" indent="0" algn="ctr">
              <a:buNone/>
              <a:defRPr>
                <a:solidFill>
                  <a:schemeClr val="tx1">
                    <a:tint val="75000"/>
                  </a:schemeClr>
                </a:solidFill>
              </a:defRPr>
            </a:lvl3pPr>
            <a:lvl4pPr marL="1827994" indent="0" algn="ctr">
              <a:buNone/>
              <a:defRPr>
                <a:solidFill>
                  <a:schemeClr val="tx1">
                    <a:tint val="75000"/>
                  </a:schemeClr>
                </a:solidFill>
              </a:defRPr>
            </a:lvl4pPr>
            <a:lvl5pPr marL="2437323" indent="0" algn="ctr">
              <a:buNone/>
              <a:defRPr>
                <a:solidFill>
                  <a:schemeClr val="tx1">
                    <a:tint val="75000"/>
                  </a:schemeClr>
                </a:solidFill>
              </a:defRPr>
            </a:lvl5pPr>
            <a:lvl6pPr marL="3046653" indent="0" algn="ctr">
              <a:buNone/>
              <a:defRPr>
                <a:solidFill>
                  <a:schemeClr val="tx1">
                    <a:tint val="75000"/>
                  </a:schemeClr>
                </a:solidFill>
              </a:defRPr>
            </a:lvl6pPr>
            <a:lvl7pPr marL="3655984" indent="0" algn="ctr">
              <a:buNone/>
              <a:defRPr>
                <a:solidFill>
                  <a:schemeClr val="tx1">
                    <a:tint val="75000"/>
                  </a:schemeClr>
                </a:solidFill>
              </a:defRPr>
            </a:lvl7pPr>
            <a:lvl8pPr marL="4265316" indent="0" algn="ctr">
              <a:buNone/>
              <a:defRPr>
                <a:solidFill>
                  <a:schemeClr val="tx1">
                    <a:tint val="75000"/>
                  </a:schemeClr>
                </a:solidFill>
              </a:defRPr>
            </a:lvl8pPr>
            <a:lvl9pPr marL="4874647"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369963" y="389988"/>
            <a:ext cx="7335039" cy="365125"/>
          </a:xfrm>
        </p:spPr>
        <p:txBody>
          <a:bodyPr/>
          <a:lstStyle>
            <a:lvl1pPr>
              <a:defRPr sz="2900" b="0" baseline="0">
                <a:solidFill>
                  <a:schemeClr val="bg1"/>
                </a:solidFill>
              </a:defRPr>
            </a:lvl1pPr>
          </a:lstStyle>
          <a:p>
            <a:r>
              <a:rPr lang="en-US" smtClean="0">
                <a:solidFill>
                  <a:prstClr val="white"/>
                </a:solidFill>
              </a:rPr>
              <a:t>‹#›</a:t>
            </a:r>
            <a:endParaRPr lang="en-US" dirty="0">
              <a:solidFill>
                <a:prstClr val="white"/>
              </a:solidFill>
            </a:endParaRPr>
          </a:p>
        </p:txBody>
      </p:sp>
      <p:sp>
        <p:nvSpPr>
          <p:cNvPr id="5" name="Footer Placeholder 4"/>
          <p:cNvSpPr>
            <a:spLocks noGrp="1"/>
          </p:cNvSpPr>
          <p:nvPr>
            <p:ph type="ftr" sz="quarter" idx="11"/>
          </p:nvPr>
        </p:nvSpPr>
        <p:spPr>
          <a:xfrm>
            <a:off x="4286248" y="6356372"/>
            <a:ext cx="6313793" cy="365125"/>
          </a:xfrm>
        </p:spPr>
        <p:txBody>
          <a:bodyPr/>
          <a:lstStyle/>
          <a:p>
            <a:endParaRPr lang="en-US" dirty="0">
              <a:solidFill>
                <a:srgbClr val="333333">
                  <a:lumMod val="60000"/>
                  <a:lumOff val="40000"/>
                </a:srgbClr>
              </a:solidFill>
            </a:endParaRPr>
          </a:p>
        </p:txBody>
      </p:sp>
      <p:sp>
        <p:nvSpPr>
          <p:cNvPr id="6" name="Slide Number Placeholder 5"/>
          <p:cNvSpPr>
            <a:spLocks noGrp="1"/>
          </p:cNvSpPr>
          <p:nvPr>
            <p:ph type="sldNum" sz="quarter" idx="12"/>
          </p:nvPr>
        </p:nvSpPr>
        <p:spPr>
          <a:xfrm>
            <a:off x="11023482" y="6356372"/>
            <a:ext cx="914638" cy="365125"/>
          </a:xfrm>
          <a:prstGeom prst="rect">
            <a:avLst/>
          </a:prstGeom>
        </p:spPr>
        <p:txBody>
          <a:bodyPr vert="horz" lIns="121866" tIns="60936" rIns="121866" bIns="60936" rtlCol="0" anchor="ctr"/>
          <a:lstStyle>
            <a:lvl1pPr marL="0" algn="r" defTabSz="1218662" rtl="0" eaLnBrk="1" fontAlgn="auto" latinLnBrk="0" hangingPunct="1">
              <a:spcBef>
                <a:spcPts val="0"/>
              </a:spcBef>
              <a:spcAft>
                <a:spcPts val="0"/>
              </a:spcAft>
              <a:buClrTx/>
              <a:buFontTx/>
              <a:buNone/>
              <a:defRPr sz="1500" b="1" kern="1200">
                <a:solidFill>
                  <a:schemeClr val="tx2">
                    <a:lumMod val="60000"/>
                    <a:lumOff val="40000"/>
                  </a:schemeClr>
                </a:solidFill>
                <a:latin typeface="+mn-lt"/>
                <a:ea typeface="+mn-ea"/>
                <a:cs typeface="+mn-cs"/>
              </a:defRPr>
            </a:lvl1pPr>
          </a:lstStyle>
          <a:p>
            <a:fld id="{162F1D00-BD13-4404-86B0-79703945A0A7}" type="slidenum">
              <a:rPr lang="en-US" smtClean="0">
                <a:solidFill>
                  <a:srgbClr val="333333">
                    <a:lumMod val="60000"/>
                    <a:lumOff val="40000"/>
                  </a:srgbClr>
                </a:solidFill>
              </a:rPr>
              <a:pPr/>
              <a:t>‹#›</a:t>
            </a:fld>
            <a:endParaRPr lang="en-US" dirty="0">
              <a:solidFill>
                <a:srgbClr val="333333">
                  <a:lumMod val="60000"/>
                  <a:lumOff val="40000"/>
                </a:srgbClr>
              </a:solidFill>
            </a:endParaRPr>
          </a:p>
        </p:txBody>
      </p:sp>
      <p:sp>
        <p:nvSpPr>
          <p:cNvPr id="9" name="Picture Placeholder 8"/>
          <p:cNvSpPr>
            <a:spLocks noGrp="1"/>
          </p:cNvSpPr>
          <p:nvPr>
            <p:ph type="pic" sz="quarter" idx="13"/>
          </p:nvPr>
        </p:nvSpPr>
        <p:spPr>
          <a:xfrm>
            <a:off x="4250418" y="1345899"/>
            <a:ext cx="7531117" cy="2415799"/>
          </a:xfrm>
        </p:spPr>
        <p:txBody>
          <a:bodyPr/>
          <a:lstStyle>
            <a:lvl1pPr>
              <a:buNone/>
              <a:defRPr/>
            </a:lvl1pPr>
          </a:lstStyle>
          <a:p>
            <a:r>
              <a:rPr lang="en-US" smtClean="0"/>
              <a:t>Drag picture to placeholder or click icon to add</a:t>
            </a:r>
            <a:endParaRPr/>
          </a:p>
        </p:txBody>
      </p:sp>
      <p:sp>
        <p:nvSpPr>
          <p:cNvPr id="10" name="Rectangle 9"/>
          <p:cNvSpPr/>
          <p:nvPr/>
        </p:nvSpPr>
        <p:spPr>
          <a:xfrm>
            <a:off x="358680" y="268308"/>
            <a:ext cx="243904"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3" name="Rectangle 12"/>
          <p:cNvSpPr/>
          <p:nvPr userDrawn="1"/>
        </p:nvSpPr>
        <p:spPr>
          <a:xfrm>
            <a:off x="9397311" y="21"/>
            <a:ext cx="2797864" cy="75565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lang="en-US" sz="2400" b="0" dirty="0">
              <a:solidFill>
                <a:prstClr val="white"/>
              </a:solidFill>
            </a:endParaRPr>
          </a:p>
        </p:txBody>
      </p:sp>
      <p:sp>
        <p:nvSpPr>
          <p:cNvPr id="12" name="Rectangle 11"/>
          <p:cNvSpPr/>
          <p:nvPr/>
        </p:nvSpPr>
        <p:spPr>
          <a:xfrm>
            <a:off x="4250377" y="268327"/>
            <a:ext cx="7561009" cy="9823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pic>
        <p:nvPicPr>
          <p:cNvPr id="14" name="Picture 13" descr="ONLAB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291" y="342903"/>
            <a:ext cx="3336735" cy="907756"/>
          </a:xfrm>
          <a:prstGeom prst="rect">
            <a:avLst/>
          </a:prstGeom>
        </p:spPr>
      </p:pic>
    </p:spTree>
    <p:extLst>
      <p:ext uri="{BB962C8B-B14F-4D97-AF65-F5344CB8AC3E}">
        <p14:creationId xmlns:p14="http://schemas.microsoft.com/office/powerpoint/2010/main" val="2527302151"/>
      </p:ext>
    </p:extLst>
  </p:cSld>
  <p:clrMapOvr>
    <a:masterClrMapping/>
  </p:clrMapOvr>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359927" y="268288"/>
            <a:ext cx="2195132"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2905342" y="268291"/>
            <a:ext cx="8680096" cy="701212"/>
          </a:xfrm>
        </p:spPr>
        <p:txBody>
          <a:bodyPr/>
          <a:lstStyle/>
          <a:p>
            <a:r>
              <a:rPr lang="en-US" smtClean="0"/>
              <a:t>Click to edit Master title style</a:t>
            </a:r>
            <a:endParaRPr dirty="0"/>
          </a:p>
        </p:txBody>
      </p:sp>
      <p:sp>
        <p:nvSpPr>
          <p:cNvPr id="3" name="Content Placeholder 2"/>
          <p:cNvSpPr>
            <a:spLocks noGrp="1"/>
          </p:cNvSpPr>
          <p:nvPr>
            <p:ph idx="1"/>
          </p:nvPr>
        </p:nvSpPr>
        <p:spPr>
          <a:xfrm>
            <a:off x="2905342" y="1095541"/>
            <a:ext cx="8680096" cy="5030629"/>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9618648" y="6356372"/>
            <a:ext cx="2337409" cy="365125"/>
          </a:xfrm>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a:xfrm>
            <a:off x="2905320" y="6356372"/>
            <a:ext cx="6570847" cy="365125"/>
          </a:xfrm>
        </p:spPr>
        <p:txBody>
          <a:bodyPr/>
          <a:lstStyle/>
          <a:p>
            <a:endParaRPr lang="en-US" dirty="0">
              <a:solidFill>
                <a:srgbClr val="333333">
                  <a:lumMod val="60000"/>
                  <a:lumOff val="40000"/>
                </a:srgbClr>
              </a:solidFill>
            </a:endParaRPr>
          </a:p>
        </p:txBody>
      </p:sp>
      <p:sp>
        <p:nvSpPr>
          <p:cNvPr id="9" name="Picture Placeholder 8"/>
          <p:cNvSpPr>
            <a:spLocks noGrp="1"/>
          </p:cNvSpPr>
          <p:nvPr>
            <p:ph type="pic" sz="quarter" idx="13"/>
          </p:nvPr>
        </p:nvSpPr>
        <p:spPr>
          <a:xfrm>
            <a:off x="359927" y="1976719"/>
            <a:ext cx="2195132" cy="4625788"/>
          </a:xfrm>
        </p:spPr>
        <p:txBody>
          <a:bodyPr/>
          <a:lstStyle>
            <a:lvl1pPr>
              <a:buNone/>
              <a:defRPr/>
            </a:lvl1pPr>
          </a:lstStyle>
          <a:p>
            <a:r>
              <a:rPr lang="en-US" smtClean="0"/>
              <a:t>Drag picture to placeholder or click icon to add</a:t>
            </a:r>
            <a:endParaRPr/>
          </a:p>
        </p:txBody>
      </p:sp>
    </p:spTree>
    <p:extLst>
      <p:ext uri="{BB962C8B-B14F-4D97-AF65-F5344CB8AC3E}">
        <p14:creationId xmlns:p14="http://schemas.microsoft.com/office/powerpoint/2010/main" val="1934567074"/>
      </p:ext>
    </p:extLst>
  </p:cSld>
  <p:clrMapOvr>
    <a:masterClrMapping/>
  </p:clrMapOvr>
  <p:hf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10347992" y="686743"/>
            <a:ext cx="1465812" cy="59315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2947169" y="3429024"/>
            <a:ext cx="6623652" cy="1398495"/>
          </a:xfrm>
        </p:spPr>
        <p:txBody>
          <a:bodyPr anchor="b" anchorCtr="0"/>
          <a:lstStyle>
            <a:lvl1pPr algn="r">
              <a:defRPr sz="6100" b="0" cap="none" baseline="0"/>
            </a:lvl1pPr>
          </a:lstStyle>
          <a:p>
            <a:r>
              <a:rPr lang="en-US" smtClean="0"/>
              <a:t>Click to edit Master title style</a:t>
            </a:r>
            <a:endParaRPr/>
          </a:p>
        </p:txBody>
      </p:sp>
      <p:sp>
        <p:nvSpPr>
          <p:cNvPr id="3" name="Text Placeholder 2"/>
          <p:cNvSpPr>
            <a:spLocks noGrp="1"/>
          </p:cNvSpPr>
          <p:nvPr>
            <p:ph type="body" idx="1"/>
          </p:nvPr>
        </p:nvSpPr>
        <p:spPr>
          <a:xfrm>
            <a:off x="2947169" y="4824413"/>
            <a:ext cx="6623652" cy="1320800"/>
          </a:xfrm>
        </p:spPr>
        <p:txBody>
          <a:bodyPr anchor="t" anchorCtr="0">
            <a:normAutofit/>
          </a:bodyPr>
          <a:lstStyle>
            <a:lvl1pPr marL="0" indent="0" algn="r">
              <a:spcBef>
                <a:spcPts val="0"/>
              </a:spcBef>
              <a:buNone/>
              <a:defRPr sz="2100">
                <a:solidFill>
                  <a:schemeClr val="tx2"/>
                </a:solidFill>
              </a:defRPr>
            </a:lvl1pPr>
            <a:lvl2pPr marL="609332" indent="0">
              <a:buNone/>
              <a:defRPr sz="2400">
                <a:solidFill>
                  <a:schemeClr val="tx1">
                    <a:tint val="75000"/>
                  </a:schemeClr>
                </a:solidFill>
              </a:defRPr>
            </a:lvl2pPr>
            <a:lvl3pPr marL="1218662" indent="0">
              <a:buNone/>
              <a:defRPr sz="2100">
                <a:solidFill>
                  <a:schemeClr val="tx1">
                    <a:tint val="75000"/>
                  </a:schemeClr>
                </a:solidFill>
              </a:defRPr>
            </a:lvl3pPr>
            <a:lvl4pPr marL="1827994" indent="0">
              <a:buNone/>
              <a:defRPr sz="1900">
                <a:solidFill>
                  <a:schemeClr val="tx1">
                    <a:tint val="75000"/>
                  </a:schemeClr>
                </a:solidFill>
              </a:defRPr>
            </a:lvl4pPr>
            <a:lvl5pPr marL="2437323" indent="0">
              <a:buNone/>
              <a:defRPr sz="1900">
                <a:solidFill>
                  <a:schemeClr val="tx1">
                    <a:tint val="75000"/>
                  </a:schemeClr>
                </a:solidFill>
              </a:defRPr>
            </a:lvl5pPr>
            <a:lvl6pPr marL="3046653" indent="0">
              <a:buNone/>
              <a:defRPr sz="1900">
                <a:solidFill>
                  <a:schemeClr val="tx1">
                    <a:tint val="75000"/>
                  </a:schemeClr>
                </a:solidFill>
              </a:defRPr>
            </a:lvl6pPr>
            <a:lvl7pPr marL="3655984" indent="0">
              <a:buNone/>
              <a:defRPr sz="1900">
                <a:solidFill>
                  <a:schemeClr val="tx1">
                    <a:tint val="75000"/>
                  </a:schemeClr>
                </a:solidFill>
              </a:defRPr>
            </a:lvl7pPr>
            <a:lvl8pPr marL="4265316" indent="0">
              <a:buNone/>
              <a:defRPr sz="1900">
                <a:solidFill>
                  <a:schemeClr val="tx1">
                    <a:tint val="75000"/>
                  </a:schemeClr>
                </a:solidFill>
              </a:defRPr>
            </a:lvl8pPr>
            <a:lvl9pPr marL="4874647"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418731" y="6356372"/>
            <a:ext cx="2164046" cy="365125"/>
          </a:xfrm>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a:xfrm>
            <a:off x="233143" y="6356372"/>
            <a:ext cx="7083962" cy="365125"/>
          </a:xfrm>
        </p:spPr>
        <p:txBody>
          <a:bodyPr/>
          <a:lstStyle/>
          <a:p>
            <a:endParaRPr lang="en-US" dirty="0">
              <a:solidFill>
                <a:srgbClr val="333333">
                  <a:lumMod val="60000"/>
                  <a:lumOff val="40000"/>
                </a:srgbClr>
              </a:solidFill>
            </a:endParaRPr>
          </a:p>
        </p:txBody>
      </p:sp>
      <p:sp>
        <p:nvSpPr>
          <p:cNvPr id="9" name="Rectangle 8"/>
          <p:cNvSpPr/>
          <p:nvPr userDrawn="1"/>
        </p:nvSpPr>
        <p:spPr>
          <a:xfrm>
            <a:off x="10347992" y="686742"/>
            <a:ext cx="1465812" cy="59315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40274510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359927" y="4773743"/>
            <a:ext cx="3963432" cy="18445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4961764" y="3429024"/>
            <a:ext cx="6623652" cy="1398495"/>
          </a:xfrm>
        </p:spPr>
        <p:txBody>
          <a:bodyPr anchor="b" anchorCtr="0"/>
          <a:lstStyle>
            <a:lvl1pPr algn="r">
              <a:defRPr sz="6100" b="0" cap="none" baseline="0"/>
            </a:lvl1pPr>
          </a:lstStyle>
          <a:p>
            <a:r>
              <a:rPr lang="en-US" smtClean="0"/>
              <a:t>Click to edit Master title style</a:t>
            </a:r>
            <a:endParaRPr/>
          </a:p>
        </p:txBody>
      </p:sp>
      <p:sp>
        <p:nvSpPr>
          <p:cNvPr id="3" name="Text Placeholder 2"/>
          <p:cNvSpPr>
            <a:spLocks noGrp="1"/>
          </p:cNvSpPr>
          <p:nvPr>
            <p:ph type="body" idx="1"/>
          </p:nvPr>
        </p:nvSpPr>
        <p:spPr>
          <a:xfrm>
            <a:off x="4961764" y="4824413"/>
            <a:ext cx="6623652" cy="1320800"/>
          </a:xfrm>
        </p:spPr>
        <p:txBody>
          <a:bodyPr anchor="t" anchorCtr="0">
            <a:normAutofit/>
          </a:bodyPr>
          <a:lstStyle>
            <a:lvl1pPr marL="0" indent="0" algn="r">
              <a:spcBef>
                <a:spcPts val="0"/>
              </a:spcBef>
              <a:buNone/>
              <a:defRPr sz="2100">
                <a:solidFill>
                  <a:schemeClr val="tx2"/>
                </a:solidFill>
              </a:defRPr>
            </a:lvl1pPr>
            <a:lvl2pPr marL="609332" indent="0">
              <a:buNone/>
              <a:defRPr sz="2400">
                <a:solidFill>
                  <a:schemeClr val="tx1">
                    <a:tint val="75000"/>
                  </a:schemeClr>
                </a:solidFill>
              </a:defRPr>
            </a:lvl2pPr>
            <a:lvl3pPr marL="1218662" indent="0">
              <a:buNone/>
              <a:defRPr sz="2100">
                <a:solidFill>
                  <a:schemeClr val="tx1">
                    <a:tint val="75000"/>
                  </a:schemeClr>
                </a:solidFill>
              </a:defRPr>
            </a:lvl3pPr>
            <a:lvl4pPr marL="1827994" indent="0">
              <a:buNone/>
              <a:defRPr sz="1900">
                <a:solidFill>
                  <a:schemeClr val="tx1">
                    <a:tint val="75000"/>
                  </a:schemeClr>
                </a:solidFill>
              </a:defRPr>
            </a:lvl4pPr>
            <a:lvl5pPr marL="2437323" indent="0">
              <a:buNone/>
              <a:defRPr sz="1900">
                <a:solidFill>
                  <a:schemeClr val="tx1">
                    <a:tint val="75000"/>
                  </a:schemeClr>
                </a:solidFill>
              </a:defRPr>
            </a:lvl5pPr>
            <a:lvl6pPr marL="3046653" indent="0">
              <a:buNone/>
              <a:defRPr sz="1900">
                <a:solidFill>
                  <a:schemeClr val="tx1">
                    <a:tint val="75000"/>
                  </a:schemeClr>
                </a:solidFill>
              </a:defRPr>
            </a:lvl6pPr>
            <a:lvl7pPr marL="3655984" indent="0">
              <a:buNone/>
              <a:defRPr sz="1900">
                <a:solidFill>
                  <a:schemeClr val="tx1">
                    <a:tint val="75000"/>
                  </a:schemeClr>
                </a:solidFill>
              </a:defRPr>
            </a:lvl7pPr>
            <a:lvl8pPr marL="4265316" indent="0">
              <a:buNone/>
              <a:defRPr sz="1900">
                <a:solidFill>
                  <a:schemeClr val="tx1">
                    <a:tint val="75000"/>
                  </a:schemeClr>
                </a:solidFill>
              </a:defRPr>
            </a:lvl8pPr>
            <a:lvl9pPr marL="4874647" indent="0">
              <a:buNone/>
              <a:defRPr sz="1900">
                <a:solidFill>
                  <a:schemeClr val="tx1">
                    <a:tint val="75000"/>
                  </a:schemeClr>
                </a:solidFill>
              </a:defRPr>
            </a:lvl9pPr>
          </a:lstStyle>
          <a:p>
            <a:pPr lvl="0"/>
            <a:r>
              <a:rPr lang="en-US" smtClean="0"/>
              <a:t>Click to edit Master text styles</a:t>
            </a:r>
          </a:p>
        </p:txBody>
      </p:sp>
      <p:sp>
        <p:nvSpPr>
          <p:cNvPr id="9" name="Picture Placeholder 8"/>
          <p:cNvSpPr>
            <a:spLocks noGrp="1"/>
          </p:cNvSpPr>
          <p:nvPr>
            <p:ph type="pic" sz="quarter" idx="13"/>
          </p:nvPr>
        </p:nvSpPr>
        <p:spPr>
          <a:xfrm>
            <a:off x="359926" y="268309"/>
            <a:ext cx="3963432" cy="4438651"/>
          </a:xfrm>
        </p:spPr>
        <p:txBody>
          <a:bodyPr/>
          <a:lstStyle>
            <a:lvl1pPr>
              <a:buNone/>
              <a:defRPr/>
            </a:lvl1pPr>
          </a:lstStyle>
          <a:p>
            <a:r>
              <a:rPr lang="en-US" smtClean="0"/>
              <a:t>Drag picture to placeholder or click icon to add</a:t>
            </a:r>
            <a:endParaRPr/>
          </a:p>
        </p:txBody>
      </p:sp>
      <p:sp>
        <p:nvSpPr>
          <p:cNvPr id="8" name="Slide Number Placeholder 5"/>
          <p:cNvSpPr>
            <a:spLocks noGrp="1"/>
          </p:cNvSpPr>
          <p:nvPr>
            <p:ph type="sldNum" sz="quarter" idx="12"/>
          </p:nvPr>
        </p:nvSpPr>
        <p:spPr>
          <a:xfrm>
            <a:off x="11023482" y="6356372"/>
            <a:ext cx="914638" cy="365125"/>
          </a:xfrm>
          <a:prstGeom prst="rect">
            <a:avLst/>
          </a:prstGeom>
        </p:spPr>
        <p:txBody>
          <a:bodyPr vert="horz" lIns="121866" tIns="60936" rIns="121866" bIns="60936" rtlCol="0" anchor="ctr"/>
          <a:lstStyle>
            <a:lvl1pPr marL="0" algn="r" defTabSz="1218662" rtl="0" eaLnBrk="1" fontAlgn="auto" latinLnBrk="0" hangingPunct="1">
              <a:spcBef>
                <a:spcPts val="0"/>
              </a:spcBef>
              <a:spcAft>
                <a:spcPts val="0"/>
              </a:spcAft>
              <a:buClrTx/>
              <a:buFontTx/>
              <a:buNone/>
              <a:defRPr sz="1500" b="1" kern="1200">
                <a:solidFill>
                  <a:schemeClr val="tx2">
                    <a:lumMod val="60000"/>
                    <a:lumOff val="40000"/>
                  </a:schemeClr>
                </a:solidFill>
                <a:latin typeface="+mn-lt"/>
                <a:ea typeface="+mn-ea"/>
                <a:cs typeface="+mn-cs"/>
              </a:defRPr>
            </a:lvl1pPr>
          </a:lstStyle>
          <a:p>
            <a:fld id="{162F1D00-BD13-4404-86B0-79703945A0A7}" type="slidenum">
              <a:rPr lang="en-US" smtClean="0">
                <a:solidFill>
                  <a:srgbClr val="333333">
                    <a:lumMod val="60000"/>
                    <a:lumOff val="40000"/>
                  </a:srgbClr>
                </a:solidFill>
              </a:rPr>
              <a:pPr/>
              <a:t>‹#›</a:t>
            </a:fld>
            <a:endParaRPr lang="en-US" dirty="0">
              <a:solidFill>
                <a:srgbClr val="333333">
                  <a:lumMod val="60000"/>
                  <a:lumOff val="40000"/>
                </a:srgbClr>
              </a:solidFill>
            </a:endParaRPr>
          </a:p>
        </p:txBody>
      </p:sp>
    </p:spTree>
    <p:extLst>
      <p:ext uri="{BB962C8B-B14F-4D97-AF65-F5344CB8AC3E}">
        <p14:creationId xmlns:p14="http://schemas.microsoft.com/office/powerpoint/2010/main" val="2830080994"/>
      </p:ext>
    </p:extLst>
  </p:cSld>
  <p:clrMapOvr>
    <a:masterClrMapping/>
  </p:clrMapOvr>
  <p:hf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10868079" y="616363"/>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09787" y="268327"/>
            <a:ext cx="9857768" cy="672127"/>
          </a:xfrm>
        </p:spPr>
        <p:txBody>
          <a:bodyPr/>
          <a:lstStyle/>
          <a:p>
            <a:r>
              <a:rPr lang="en-US" smtClean="0"/>
              <a:t>Click to edit Master title style</a:t>
            </a:r>
            <a:endParaRPr dirty="0"/>
          </a:p>
        </p:txBody>
      </p:sp>
      <p:sp>
        <p:nvSpPr>
          <p:cNvPr id="3" name="Content Placeholder 2"/>
          <p:cNvSpPr>
            <a:spLocks noGrp="1"/>
          </p:cNvSpPr>
          <p:nvPr>
            <p:ph sz="half" idx="1"/>
          </p:nvPr>
        </p:nvSpPr>
        <p:spPr>
          <a:xfrm>
            <a:off x="609759" y="1066467"/>
            <a:ext cx="4756118" cy="50597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5711407" y="1066467"/>
            <a:ext cx="4756118" cy="50597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93008831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762" y="268309"/>
            <a:ext cx="9853701" cy="63334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09758" y="1026481"/>
            <a:ext cx="4756118" cy="639763"/>
          </a:xfrm>
        </p:spPr>
        <p:txBody>
          <a:bodyPr anchor="b">
            <a:noAutofit/>
          </a:bodyPr>
          <a:lstStyle>
            <a:lvl1pPr marL="0" indent="0" algn="ctr">
              <a:spcBef>
                <a:spcPct val="0"/>
              </a:spcBef>
              <a:buNone/>
              <a:defRPr sz="2700" b="1">
                <a:solidFill>
                  <a:schemeClr val="accent1"/>
                </a:solidFill>
              </a:defRPr>
            </a:lvl1pPr>
            <a:lvl2pPr marL="609332" indent="0">
              <a:buNone/>
              <a:defRPr sz="2700" b="1"/>
            </a:lvl2pPr>
            <a:lvl3pPr marL="1218662" indent="0">
              <a:buNone/>
              <a:defRPr sz="2400" b="1"/>
            </a:lvl3pPr>
            <a:lvl4pPr marL="1827994" indent="0">
              <a:buNone/>
              <a:defRPr sz="2100" b="1"/>
            </a:lvl4pPr>
            <a:lvl5pPr marL="2437323" indent="0">
              <a:buNone/>
              <a:defRPr sz="2100" b="1"/>
            </a:lvl5pPr>
            <a:lvl6pPr marL="3046653" indent="0">
              <a:buNone/>
              <a:defRPr sz="2100" b="1"/>
            </a:lvl6pPr>
            <a:lvl7pPr marL="3655984" indent="0">
              <a:buNone/>
              <a:defRPr sz="2100" b="1"/>
            </a:lvl7pPr>
            <a:lvl8pPr marL="4265316" indent="0">
              <a:buNone/>
              <a:defRPr sz="2100" b="1"/>
            </a:lvl8pPr>
            <a:lvl9pPr marL="48746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609759" y="1764491"/>
            <a:ext cx="4756118" cy="4361672"/>
          </a:xfrm>
        </p:spPr>
        <p:txBody>
          <a:bodyPr>
            <a:normAutofit/>
          </a:bodyPr>
          <a:lstStyle>
            <a:lvl1pPr>
              <a:defRPr sz="2400"/>
            </a:lvl1pPr>
            <a:lvl2pPr>
              <a:defRPr sz="2400"/>
            </a:lvl2pPr>
            <a:lvl3pPr>
              <a:defRPr sz="2400"/>
            </a:lvl3pPr>
            <a:lvl4pPr>
              <a:defRPr sz="2400"/>
            </a:lvl4pPr>
            <a:lvl5pPr>
              <a:defRPr sz="24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5707339" y="1026481"/>
            <a:ext cx="4756118" cy="639763"/>
          </a:xfrm>
        </p:spPr>
        <p:txBody>
          <a:bodyPr anchor="b">
            <a:noAutofit/>
          </a:bodyPr>
          <a:lstStyle>
            <a:lvl1pPr marL="0" indent="0" algn="ctr">
              <a:spcBef>
                <a:spcPct val="0"/>
              </a:spcBef>
              <a:buNone/>
              <a:defRPr sz="2700" b="1">
                <a:solidFill>
                  <a:schemeClr val="accent1"/>
                </a:solidFill>
              </a:defRPr>
            </a:lvl1pPr>
            <a:lvl2pPr marL="609332" indent="0">
              <a:buNone/>
              <a:defRPr sz="2700" b="1"/>
            </a:lvl2pPr>
            <a:lvl3pPr marL="1218662" indent="0">
              <a:buNone/>
              <a:defRPr sz="2400" b="1"/>
            </a:lvl3pPr>
            <a:lvl4pPr marL="1827994" indent="0">
              <a:buNone/>
              <a:defRPr sz="2100" b="1"/>
            </a:lvl4pPr>
            <a:lvl5pPr marL="2437323" indent="0">
              <a:buNone/>
              <a:defRPr sz="2100" b="1"/>
            </a:lvl5pPr>
            <a:lvl6pPr marL="3046653" indent="0">
              <a:buNone/>
              <a:defRPr sz="2100" b="1"/>
            </a:lvl6pPr>
            <a:lvl7pPr marL="3655984" indent="0">
              <a:buNone/>
              <a:defRPr sz="2100" b="1"/>
            </a:lvl7pPr>
            <a:lvl8pPr marL="4265316" indent="0">
              <a:buNone/>
              <a:defRPr sz="2100" b="1"/>
            </a:lvl8pPr>
            <a:lvl9pPr marL="48746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5707341" y="1764491"/>
            <a:ext cx="4756118" cy="4361672"/>
          </a:xfrm>
        </p:spPr>
        <p:txBody>
          <a:bodyPr>
            <a:normAutofit/>
          </a:bodyPr>
          <a:lstStyle>
            <a:lvl1pPr>
              <a:defRPr sz="2400"/>
            </a:lvl1pPr>
            <a:lvl2pPr>
              <a:defRPr sz="2400"/>
            </a:lvl2pPr>
            <a:lvl3pPr>
              <a:defRPr sz="2400"/>
            </a:lvl3pPr>
            <a:lvl4pPr>
              <a:defRPr sz="2400"/>
            </a:lvl4pPr>
            <a:lvl5pPr>
              <a:defRPr sz="24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8" name="Footer Placeholder 7"/>
          <p:cNvSpPr>
            <a:spLocks noGrp="1"/>
          </p:cNvSpPr>
          <p:nvPr>
            <p:ph type="ftr" sz="quarter" idx="11"/>
          </p:nvPr>
        </p:nvSpPr>
        <p:spPr/>
        <p:txBody>
          <a:bodyPr/>
          <a:lstStyle/>
          <a:p>
            <a:endParaRPr lang="en-US" dirty="0">
              <a:solidFill>
                <a:srgbClr val="333333">
                  <a:lumMod val="60000"/>
                  <a:lumOff val="40000"/>
                </a:srgbClr>
              </a:solidFill>
            </a:endParaRPr>
          </a:p>
        </p:txBody>
      </p:sp>
      <p:sp>
        <p:nvSpPr>
          <p:cNvPr id="11" name="Rectangle 10"/>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42900609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09783" y="268291"/>
            <a:ext cx="9857768" cy="623652"/>
          </a:xfrm>
        </p:spPr>
        <p:txBody>
          <a:bodyPr/>
          <a:lstStyle/>
          <a:p>
            <a:r>
              <a:rPr lang="en-US" smtClean="0"/>
              <a:t>Click to edit Master title style</a:t>
            </a:r>
            <a:endParaRPr/>
          </a:p>
        </p:txBody>
      </p:sp>
      <p:sp>
        <p:nvSpPr>
          <p:cNvPr id="3" name="Content Placeholder 2"/>
          <p:cNvSpPr>
            <a:spLocks noGrp="1"/>
          </p:cNvSpPr>
          <p:nvPr>
            <p:ph sz="half" idx="1"/>
          </p:nvPr>
        </p:nvSpPr>
        <p:spPr>
          <a:xfrm>
            <a:off x="603437" y="1031793"/>
            <a:ext cx="9864119" cy="2477819"/>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7" name="Slide Number Placeholder 6"/>
          <p:cNvSpPr>
            <a:spLocks noGrp="1"/>
          </p:cNvSpPr>
          <p:nvPr>
            <p:ph type="sldNum" sz="quarter" idx="12"/>
          </p:nvPr>
        </p:nvSpPr>
        <p:spPr>
          <a:xfrm>
            <a:off x="11011530" y="984688"/>
            <a:ext cx="675517" cy="365125"/>
          </a:xfrm>
          <a:prstGeom prst="rect">
            <a:avLst/>
          </a:prstGeom>
        </p:spPr>
        <p:txBody>
          <a:bodyPr lIns="121866" tIns="60936" rIns="121866" bIns="60936"/>
          <a:lstStyle>
            <a:lvl1pPr defTabSz="609332" fontAlgn="auto">
              <a:spcBef>
                <a:spcPts val="0"/>
              </a:spcBef>
              <a:spcAft>
                <a:spcPts val="0"/>
              </a:spcAft>
              <a:buClrTx/>
              <a:buFontTx/>
              <a:buNone/>
              <a:defRPr>
                <a:solidFill>
                  <a:schemeClr val="bg1"/>
                </a:solidFill>
              </a:defRPr>
            </a:lvl1pPr>
          </a:lstStyle>
          <a:p>
            <a:fld id="{162F1D00-BD13-4404-86B0-79703945A0A7}" type="slidenum">
              <a:rPr lang="en-US" b="0" smtClean="0">
                <a:solidFill>
                  <a:prstClr val="white"/>
                </a:solidFill>
                <a:latin typeface="Calibri"/>
                <a:ea typeface="+mn-ea"/>
              </a:rPr>
              <a:pPr/>
              <a:t>‹#›</a:t>
            </a:fld>
            <a:endParaRPr lang="en-US" b="0" dirty="0">
              <a:solidFill>
                <a:prstClr val="white"/>
              </a:solidFill>
              <a:latin typeface="Calibri"/>
              <a:ea typeface="+mn-ea"/>
            </a:endParaRPr>
          </a:p>
        </p:txBody>
      </p:sp>
      <p:sp>
        <p:nvSpPr>
          <p:cNvPr id="9" name="Content Placeholder 2"/>
          <p:cNvSpPr>
            <a:spLocks noGrp="1"/>
          </p:cNvSpPr>
          <p:nvPr>
            <p:ph sz="half" idx="13"/>
          </p:nvPr>
        </p:nvSpPr>
        <p:spPr>
          <a:xfrm>
            <a:off x="609797" y="3655053"/>
            <a:ext cx="9864119" cy="2490199"/>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extLst>
      <p:ext uri="{BB962C8B-B14F-4D97-AF65-F5344CB8AC3E}">
        <p14:creationId xmlns:p14="http://schemas.microsoft.com/office/powerpoint/2010/main" val="1195811887"/>
      </p:ext>
    </p:extLst>
  </p:cSld>
  <p:clrMapOvr>
    <a:masterClrMapping/>
  </p:clrMapOvr>
  <p:hf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a:xfrm>
            <a:off x="609783" y="914400"/>
            <a:ext cx="985776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5711407" y="2214563"/>
            <a:ext cx="4756118" cy="1920240"/>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9" name="Content Placeholder 2"/>
          <p:cNvSpPr>
            <a:spLocks noGrp="1"/>
          </p:cNvSpPr>
          <p:nvPr>
            <p:ph sz="half" idx="13"/>
          </p:nvPr>
        </p:nvSpPr>
        <p:spPr>
          <a:xfrm>
            <a:off x="5711407" y="4224973"/>
            <a:ext cx="4756118" cy="1920240"/>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609759" y="2214563"/>
            <a:ext cx="4756118" cy="3911600"/>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Rectangle 10"/>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2" name="Slide Number Placeholder 6"/>
          <p:cNvSpPr>
            <a:spLocks noGrp="1"/>
          </p:cNvSpPr>
          <p:nvPr>
            <p:ph type="sldNum" sz="quarter" idx="12"/>
          </p:nvPr>
        </p:nvSpPr>
        <p:spPr>
          <a:xfrm>
            <a:off x="11011530" y="984688"/>
            <a:ext cx="675517" cy="365125"/>
          </a:xfrm>
          <a:prstGeom prst="rect">
            <a:avLst/>
          </a:prstGeom>
        </p:spPr>
        <p:txBody>
          <a:bodyPr lIns="121866" tIns="60936" rIns="121866" bIns="60936"/>
          <a:lstStyle>
            <a:lvl1pPr defTabSz="609332" fontAlgn="auto">
              <a:spcBef>
                <a:spcPts val="0"/>
              </a:spcBef>
              <a:spcAft>
                <a:spcPts val="0"/>
              </a:spcAft>
              <a:buClrTx/>
              <a:buFontTx/>
              <a:buNone/>
              <a:defRPr>
                <a:solidFill>
                  <a:schemeClr val="bg1"/>
                </a:solidFill>
              </a:defRPr>
            </a:lvl1pPr>
          </a:lstStyle>
          <a:p>
            <a:fld id="{162F1D00-BD13-4404-86B0-79703945A0A7}" type="slidenum">
              <a:rPr lang="en-US" b="0" smtClean="0">
                <a:solidFill>
                  <a:prstClr val="white"/>
                </a:solidFill>
                <a:latin typeface="Calibri"/>
                <a:ea typeface="+mn-ea"/>
              </a:rPr>
              <a:pPr/>
              <a:t>‹#›</a:t>
            </a:fld>
            <a:endParaRPr lang="en-US" b="0" dirty="0">
              <a:solidFill>
                <a:prstClr val="white"/>
              </a:solidFill>
              <a:latin typeface="Calibri"/>
              <a:ea typeface="+mn-ea"/>
            </a:endParaRPr>
          </a:p>
        </p:txBody>
      </p:sp>
    </p:spTree>
    <p:extLst>
      <p:ext uri="{BB962C8B-B14F-4D97-AF65-F5344CB8AC3E}">
        <p14:creationId xmlns:p14="http://schemas.microsoft.com/office/powerpoint/2010/main" val="3356244770"/>
      </p:ext>
    </p:extLst>
  </p:cSld>
  <p:clrMapOvr>
    <a:masterClrMapping/>
  </p:clrMapOvr>
  <p:hf hdr="0" ftr="0" dt="0"/>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a:xfrm>
            <a:off x="609783" y="268326"/>
            <a:ext cx="9857768" cy="604263"/>
          </a:xfrm>
        </p:spPr>
        <p:txBody>
          <a:bodyPr/>
          <a:lstStyle/>
          <a:p>
            <a:r>
              <a:rPr lang="en-US" smtClean="0"/>
              <a:t>Click to edit Master title style</a:t>
            </a:r>
            <a:endParaRPr/>
          </a:p>
        </p:txBody>
      </p:sp>
      <p:sp>
        <p:nvSpPr>
          <p:cNvPr id="3" name="Content Placeholder 2"/>
          <p:cNvSpPr>
            <a:spLocks noGrp="1"/>
          </p:cNvSpPr>
          <p:nvPr>
            <p:ph sz="half" idx="1"/>
          </p:nvPr>
        </p:nvSpPr>
        <p:spPr>
          <a:xfrm>
            <a:off x="5711406" y="1041505"/>
            <a:ext cx="4756118" cy="24875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9" name="Content Placeholder 2"/>
          <p:cNvSpPr>
            <a:spLocks noGrp="1"/>
          </p:cNvSpPr>
          <p:nvPr>
            <p:ph sz="half" idx="13"/>
          </p:nvPr>
        </p:nvSpPr>
        <p:spPr>
          <a:xfrm>
            <a:off x="5711407" y="3674405"/>
            <a:ext cx="4756118" cy="2470808"/>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609758" y="1041505"/>
            <a:ext cx="4756118" cy="24875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609759" y="3674405"/>
            <a:ext cx="4756118" cy="2470808"/>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Rectangle 9"/>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3" name="Slide Number Placeholder 6"/>
          <p:cNvSpPr>
            <a:spLocks noGrp="1"/>
          </p:cNvSpPr>
          <p:nvPr>
            <p:ph type="sldNum" sz="quarter" idx="12"/>
          </p:nvPr>
        </p:nvSpPr>
        <p:spPr>
          <a:xfrm>
            <a:off x="11011530" y="984688"/>
            <a:ext cx="675517" cy="365125"/>
          </a:xfrm>
          <a:prstGeom prst="rect">
            <a:avLst/>
          </a:prstGeom>
        </p:spPr>
        <p:txBody>
          <a:bodyPr lIns="121866" tIns="60936" rIns="121866" bIns="60936"/>
          <a:lstStyle>
            <a:lvl1pPr defTabSz="609332" fontAlgn="auto">
              <a:spcBef>
                <a:spcPts val="0"/>
              </a:spcBef>
              <a:spcAft>
                <a:spcPts val="0"/>
              </a:spcAft>
              <a:buClrTx/>
              <a:buFontTx/>
              <a:buNone/>
              <a:defRPr>
                <a:solidFill>
                  <a:schemeClr val="bg1"/>
                </a:solidFill>
              </a:defRPr>
            </a:lvl1pPr>
          </a:lstStyle>
          <a:p>
            <a:fld id="{162F1D00-BD13-4404-86B0-79703945A0A7}" type="slidenum">
              <a:rPr lang="en-US" b="0" smtClean="0">
                <a:solidFill>
                  <a:prstClr val="white"/>
                </a:solidFill>
                <a:latin typeface="Calibri"/>
                <a:ea typeface="+mn-ea"/>
              </a:rPr>
              <a:pPr/>
              <a:t>‹#›</a:t>
            </a:fld>
            <a:endParaRPr lang="en-US" b="0" dirty="0">
              <a:solidFill>
                <a:prstClr val="white"/>
              </a:solidFill>
              <a:latin typeface="Calibri"/>
              <a:ea typeface="+mn-ea"/>
            </a:endParaRPr>
          </a:p>
        </p:txBody>
      </p:sp>
    </p:spTree>
    <p:extLst>
      <p:ext uri="{BB962C8B-B14F-4D97-AF65-F5344CB8AC3E}">
        <p14:creationId xmlns:p14="http://schemas.microsoft.com/office/powerpoint/2010/main" val="3701786581"/>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76307" y="4500026"/>
            <a:ext cx="9301163" cy="579439"/>
          </a:xfrm>
        </p:spPr>
        <p:txBody>
          <a:bodyPr/>
          <a:lstStyle>
            <a:lvl1pPr>
              <a:defRPr>
                <a:solidFill>
                  <a:srgbClr val="333333"/>
                </a:solidFill>
              </a:defRPr>
            </a:lvl1pPr>
          </a:lstStyle>
          <a:p>
            <a:r>
              <a:rPr lang="zh-CN" altLang="en-US" dirty="0" smtClean="0"/>
              <a:t>单击此处编辑母版标题样式</a:t>
            </a:r>
            <a:endParaRPr lang="zh-CN" altLang="en-US" dirty="0"/>
          </a:p>
        </p:txBody>
      </p:sp>
      <p:sp>
        <p:nvSpPr>
          <p:cNvPr id="4" name="日期占位符 3"/>
          <p:cNvSpPr>
            <a:spLocks noGrp="1"/>
          </p:cNvSpPr>
          <p:nvPr>
            <p:ph type="dt" sz="quarter" idx="10"/>
          </p:nvPr>
        </p:nvSpPr>
        <p:spPr>
          <a:xfrm>
            <a:off x="876306" y="479425"/>
            <a:ext cx="2158999" cy="205184"/>
          </a:xfrm>
        </p:spPr>
        <p:txBody>
          <a:bodyPr/>
          <a:lstStyle>
            <a:lvl1pPr>
              <a:buNone/>
              <a:defRPr/>
            </a:lvl1pPr>
          </a:lstStyle>
          <a:p>
            <a:pPr>
              <a:defRPr/>
            </a:pPr>
            <a:endParaRPr lang="en-US" altLang="zh-CN" dirty="0">
              <a:solidFill>
                <a:srgbClr val="000000"/>
              </a:solidFill>
            </a:endParaRPr>
          </a:p>
        </p:txBody>
      </p:sp>
    </p:spTree>
    <p:extLst>
      <p:ext uri="{BB962C8B-B14F-4D97-AF65-F5344CB8AC3E}">
        <p14:creationId xmlns:p14="http://schemas.microsoft.com/office/powerpoint/2010/main" val="3921989351"/>
      </p:ext>
    </p:extLst>
  </p:cSld>
  <p:clrMapOvr>
    <a:masterClrMapping/>
  </p:clrMapOvr>
  <p:transition advClick="0" advTm="8000">
    <p:fade thruBlk="1"/>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solidFill>
                  <a:srgbClr val="333333">
                    <a:lumMod val="60000"/>
                    <a:lumOff val="40000"/>
                  </a:srgbClr>
                </a:solidFill>
              </a:rPr>
              <a:t>‹#›</a:t>
            </a:r>
            <a:endParaRPr lang="en-US">
              <a:solidFill>
                <a:srgbClr val="333333">
                  <a:lumMod val="60000"/>
                  <a:lumOff val="40000"/>
                </a:srgbClr>
              </a:solidFill>
            </a:endParaRPr>
          </a:p>
        </p:txBody>
      </p:sp>
      <p:sp>
        <p:nvSpPr>
          <p:cNvPr id="4" name="Footer Placeholder 3"/>
          <p:cNvSpPr>
            <a:spLocks noGrp="1"/>
          </p:cNvSpPr>
          <p:nvPr>
            <p:ph type="ftr" sz="quarter" idx="11"/>
          </p:nvPr>
        </p:nvSpPr>
        <p:spPr/>
        <p:txBody>
          <a:bodyPr/>
          <a:lstStyle/>
          <a:p>
            <a:endParaRPr lang="en-US" dirty="0">
              <a:solidFill>
                <a:srgbClr val="333333">
                  <a:lumMod val="60000"/>
                  <a:lumOff val="40000"/>
                </a:srgbClr>
              </a:solidFill>
            </a:endParaRPr>
          </a:p>
        </p:txBody>
      </p:sp>
      <p:sp>
        <p:nvSpPr>
          <p:cNvPr id="7" name="Rectangle 6"/>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85248841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srgbClr val="333333">
                    <a:lumMod val="60000"/>
                    <a:lumOff val="40000"/>
                  </a:srgbClr>
                </a:solidFill>
              </a:rPr>
              <a:t>‹#›</a:t>
            </a:r>
            <a:endParaRPr lang="en-US">
              <a:solidFill>
                <a:srgbClr val="333333">
                  <a:lumMod val="60000"/>
                  <a:lumOff val="40000"/>
                </a:srgbClr>
              </a:solidFill>
            </a:endParaRPr>
          </a:p>
        </p:txBody>
      </p:sp>
      <p:sp>
        <p:nvSpPr>
          <p:cNvPr id="3" name="Footer Placeholder 2"/>
          <p:cNvSpPr>
            <a:spLocks noGrp="1"/>
          </p:cNvSpPr>
          <p:nvPr>
            <p:ph type="ftr" sz="quarter" idx="11"/>
          </p:nvPr>
        </p:nvSpPr>
        <p:spPr/>
        <p:txBody>
          <a:bodyPr/>
          <a:lstStyle/>
          <a:p>
            <a:endParaRPr lang="en-US" dirty="0">
              <a:solidFill>
                <a:srgbClr val="333333">
                  <a:lumMod val="60000"/>
                  <a:lumOff val="40000"/>
                </a:srgbClr>
              </a:solidFill>
            </a:endParaRPr>
          </a:p>
        </p:txBody>
      </p:sp>
      <p:sp>
        <p:nvSpPr>
          <p:cNvPr id="10" name="Rectangle 9"/>
          <p:cNvSpPr/>
          <p:nvPr userDrawn="1"/>
        </p:nvSpPr>
        <p:spPr>
          <a:xfrm>
            <a:off x="10868079" y="891940"/>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60401743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3" name="Footer Placeholder 2"/>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163330442"/>
      </p:ext>
    </p:extLst>
  </p:cSld>
  <p:clrMapOvr>
    <a:masterClrMapping/>
  </p:clrMapOvr>
  <p:hf hdr="0" ftr="0" dt="0"/>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58" y="995083"/>
            <a:ext cx="4756118" cy="1035424"/>
          </a:xfrm>
        </p:spPr>
        <p:txBody>
          <a:bodyPr anchor="b"/>
          <a:lstStyle>
            <a:lvl1pPr algn="l">
              <a:defRPr sz="3700" b="0"/>
            </a:lvl1pPr>
          </a:lstStyle>
          <a:p>
            <a:r>
              <a:rPr lang="en-US" smtClean="0"/>
              <a:t>Click to edit Master title style</a:t>
            </a:r>
            <a:endParaRPr/>
          </a:p>
        </p:txBody>
      </p:sp>
      <p:sp>
        <p:nvSpPr>
          <p:cNvPr id="3" name="Content Placeholder 2"/>
          <p:cNvSpPr>
            <a:spLocks noGrp="1"/>
          </p:cNvSpPr>
          <p:nvPr>
            <p:ph idx="1"/>
          </p:nvPr>
        </p:nvSpPr>
        <p:spPr>
          <a:xfrm>
            <a:off x="6351056" y="990601"/>
            <a:ext cx="4756118" cy="513556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09758" y="2057421"/>
            <a:ext cx="4756118" cy="3657601"/>
          </a:xfrm>
        </p:spPr>
        <p:txBody>
          <a:bodyPr>
            <a:normAutofit/>
          </a:bodyPr>
          <a:lstStyle>
            <a:lvl1pPr marL="0" indent="0">
              <a:spcBef>
                <a:spcPts val="80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9" name="Rectangle 8"/>
          <p:cNvSpPr/>
          <p:nvPr userDrawn="1"/>
        </p:nvSpPr>
        <p:spPr>
          <a:xfrm>
            <a:off x="10868079" y="891940"/>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38350803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58" y="995083"/>
            <a:ext cx="4756118" cy="1035424"/>
          </a:xfrm>
        </p:spPr>
        <p:txBody>
          <a:bodyPr anchor="b"/>
          <a:lstStyle>
            <a:lvl1pPr algn="l">
              <a:defRPr sz="3700" b="0"/>
            </a:lvl1pPr>
          </a:lstStyle>
          <a:p>
            <a:r>
              <a:rPr lang="en-US" smtClean="0"/>
              <a:t>Click to edit Master title style</a:t>
            </a:r>
            <a:endParaRPr/>
          </a:p>
        </p:txBody>
      </p:sp>
      <p:sp>
        <p:nvSpPr>
          <p:cNvPr id="4" name="Text Placeholder 3"/>
          <p:cNvSpPr>
            <a:spLocks noGrp="1"/>
          </p:cNvSpPr>
          <p:nvPr>
            <p:ph type="body" sz="half" idx="2"/>
          </p:nvPr>
        </p:nvSpPr>
        <p:spPr>
          <a:xfrm>
            <a:off x="609758" y="2057421"/>
            <a:ext cx="4756118" cy="3657601"/>
          </a:xfrm>
        </p:spPr>
        <p:txBody>
          <a:bodyPr>
            <a:normAutofit/>
          </a:bodyPr>
          <a:lstStyle>
            <a:lvl1pPr marL="0" indent="0">
              <a:spcBef>
                <a:spcPts val="80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smtClean="0"/>
              <a:t>Click to edit Master text styles</a:t>
            </a:r>
          </a:p>
        </p:txBody>
      </p:sp>
      <p:sp>
        <p:nvSpPr>
          <p:cNvPr id="6" name="Footer Placeholder 5"/>
          <p:cNvSpPr>
            <a:spLocks noGrp="1"/>
          </p:cNvSpPr>
          <p:nvPr>
            <p:ph type="ftr" sz="quarter" idx="11"/>
          </p:nvPr>
        </p:nvSpPr>
        <p:spPr>
          <a:xfrm>
            <a:off x="233146" y="6356372"/>
            <a:ext cx="5153059" cy="365125"/>
          </a:xfrm>
        </p:spPr>
        <p:txBody>
          <a:bodyPr numCol="2"/>
          <a:lstStyle/>
          <a:p>
            <a:endParaRPr lang="en-US" dirty="0">
              <a:solidFill>
                <a:srgbClr val="333333">
                  <a:lumMod val="60000"/>
                  <a:lumOff val="40000"/>
                </a:srgbClr>
              </a:solidFill>
            </a:endParaRPr>
          </a:p>
        </p:txBody>
      </p:sp>
      <p:sp>
        <p:nvSpPr>
          <p:cNvPr id="10" name="Picture Placeholder 9"/>
          <p:cNvSpPr>
            <a:spLocks noGrp="1"/>
          </p:cNvSpPr>
          <p:nvPr>
            <p:ph type="pic" sz="quarter" idx="13"/>
          </p:nvPr>
        </p:nvSpPr>
        <p:spPr>
          <a:xfrm>
            <a:off x="6348664" y="1580459"/>
            <a:ext cx="5463438" cy="5021969"/>
          </a:xfrm>
        </p:spPr>
        <p:txBody>
          <a:bodyPr/>
          <a:lstStyle>
            <a:lvl1pPr>
              <a:buNone/>
              <a:defRPr/>
            </a:lvl1pPr>
          </a:lstStyle>
          <a:p>
            <a:r>
              <a:rPr lang="en-US" smtClean="0"/>
              <a:t>Drag picture to placeholder or click icon to add</a:t>
            </a:r>
            <a:endParaRPr/>
          </a:p>
        </p:txBody>
      </p:sp>
      <p:sp>
        <p:nvSpPr>
          <p:cNvPr id="9" name="Rectangle 8"/>
          <p:cNvSpPr/>
          <p:nvPr userDrawn="1"/>
        </p:nvSpPr>
        <p:spPr>
          <a:xfrm>
            <a:off x="6348666" y="891940"/>
            <a:ext cx="5487829"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1" name="Rectangle 10"/>
          <p:cNvSpPr/>
          <p:nvPr userDrawn="1"/>
        </p:nvSpPr>
        <p:spPr>
          <a:xfrm>
            <a:off x="10868079" y="891940"/>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33023436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9624894" y="891943"/>
            <a:ext cx="2186512" cy="3015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11878" y="4267221"/>
            <a:ext cx="8638249" cy="566739"/>
          </a:xfrm>
        </p:spPr>
        <p:txBody>
          <a:bodyPr anchor="b"/>
          <a:lstStyle>
            <a:lvl1pPr algn="l">
              <a:defRPr sz="3700" b="0"/>
            </a:lvl1pPr>
          </a:lstStyle>
          <a:p>
            <a:r>
              <a:rPr lang="en-US" smtClean="0"/>
              <a:t>Click to edit Master title style</a:t>
            </a:r>
            <a:endParaRPr/>
          </a:p>
        </p:txBody>
      </p:sp>
      <p:sp>
        <p:nvSpPr>
          <p:cNvPr id="3" name="Picture Placeholder 2"/>
          <p:cNvSpPr>
            <a:spLocks noGrp="1"/>
          </p:cNvSpPr>
          <p:nvPr>
            <p:ph type="pic" idx="1"/>
          </p:nvPr>
        </p:nvSpPr>
        <p:spPr>
          <a:xfrm>
            <a:off x="359930" y="268288"/>
            <a:ext cx="9146381" cy="3639312"/>
          </a:xfrm>
        </p:spPr>
        <p:txBody>
          <a:bodyPr/>
          <a:lstStyle>
            <a:lvl1pPr marL="0" indent="0">
              <a:buNone/>
              <a:defRPr sz="43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smtClean="0"/>
              <a:t>Drag picture to placeholder or click icon to add</a:t>
            </a:r>
            <a:endParaRPr/>
          </a:p>
        </p:txBody>
      </p:sp>
      <p:sp>
        <p:nvSpPr>
          <p:cNvPr id="4" name="Text Placeholder 3"/>
          <p:cNvSpPr>
            <a:spLocks noGrp="1"/>
          </p:cNvSpPr>
          <p:nvPr>
            <p:ph type="body" sz="half" idx="2"/>
          </p:nvPr>
        </p:nvSpPr>
        <p:spPr>
          <a:xfrm>
            <a:off x="611881" y="4840979"/>
            <a:ext cx="8636131" cy="1304271"/>
          </a:xfrm>
        </p:spPr>
        <p:txBody>
          <a:bodyPr>
            <a:normAutofit/>
          </a:bodyPr>
          <a:lstStyle>
            <a:lvl1pPr marL="0" indent="0">
              <a:spcBef>
                <a:spcPts val="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2433538962"/>
      </p:ext>
    </p:extLst>
  </p:cSld>
  <p:clrMapOvr>
    <a:masterClrMapping/>
  </p:clrMapOvr>
  <p:hf hdr="0" ftr="0" dt="0"/>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10850163" y="891943"/>
            <a:ext cx="961265" cy="3015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11878" y="4267221"/>
            <a:ext cx="8638249" cy="566739"/>
          </a:xfrm>
        </p:spPr>
        <p:txBody>
          <a:bodyPr anchor="b"/>
          <a:lstStyle>
            <a:lvl1pPr algn="l">
              <a:defRPr sz="3700" b="0"/>
            </a:lvl1pPr>
          </a:lstStyle>
          <a:p>
            <a:r>
              <a:rPr lang="en-US" smtClean="0"/>
              <a:t>Click to edit Master title style</a:t>
            </a:r>
            <a:endParaRPr/>
          </a:p>
        </p:txBody>
      </p:sp>
      <p:sp>
        <p:nvSpPr>
          <p:cNvPr id="3" name="Picture Placeholder 2"/>
          <p:cNvSpPr>
            <a:spLocks noGrp="1"/>
          </p:cNvSpPr>
          <p:nvPr>
            <p:ph type="pic" idx="1"/>
          </p:nvPr>
        </p:nvSpPr>
        <p:spPr>
          <a:xfrm>
            <a:off x="359926" y="268288"/>
            <a:ext cx="4010012" cy="3639312"/>
          </a:xfrm>
        </p:spPr>
        <p:txBody>
          <a:bodyPr>
            <a:normAutofit/>
          </a:bodyPr>
          <a:lstStyle>
            <a:lvl1pPr marL="0" indent="0">
              <a:buNone/>
              <a:defRPr sz="3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smtClean="0"/>
              <a:t>Drag picture to placeholder or click icon to add</a:t>
            </a:r>
            <a:endParaRPr/>
          </a:p>
        </p:txBody>
      </p:sp>
      <p:sp>
        <p:nvSpPr>
          <p:cNvPr id="4" name="Text Placeholder 3"/>
          <p:cNvSpPr>
            <a:spLocks noGrp="1"/>
          </p:cNvSpPr>
          <p:nvPr>
            <p:ph type="body" sz="half" idx="2"/>
          </p:nvPr>
        </p:nvSpPr>
        <p:spPr>
          <a:xfrm>
            <a:off x="611881" y="4840979"/>
            <a:ext cx="8636131" cy="1304271"/>
          </a:xfrm>
        </p:spPr>
        <p:txBody>
          <a:bodyPr>
            <a:normAutofit/>
          </a:bodyPr>
          <a:lstStyle>
            <a:lvl1pPr marL="0" indent="0">
              <a:spcBef>
                <a:spcPts val="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10" name="Picture Placeholder 2"/>
          <p:cNvSpPr>
            <a:spLocks noGrp="1"/>
          </p:cNvSpPr>
          <p:nvPr>
            <p:ph type="pic" idx="13"/>
          </p:nvPr>
        </p:nvSpPr>
        <p:spPr>
          <a:xfrm>
            <a:off x="4471564" y="268326"/>
            <a:ext cx="6270950" cy="1775665"/>
          </a:xfrm>
        </p:spPr>
        <p:txBody>
          <a:bodyPr>
            <a:normAutofit/>
          </a:bodyPr>
          <a:lstStyle>
            <a:lvl1pPr marL="0" indent="0">
              <a:buNone/>
              <a:defRPr sz="3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smtClean="0"/>
              <a:t>Drag picture to placeholder or click icon to add</a:t>
            </a:r>
            <a:endParaRPr/>
          </a:p>
        </p:txBody>
      </p:sp>
      <p:sp>
        <p:nvSpPr>
          <p:cNvPr id="11" name="Picture Placeholder 2"/>
          <p:cNvSpPr>
            <a:spLocks noGrp="1"/>
          </p:cNvSpPr>
          <p:nvPr>
            <p:ph type="pic" idx="14"/>
          </p:nvPr>
        </p:nvSpPr>
        <p:spPr>
          <a:xfrm>
            <a:off x="4471564" y="2131974"/>
            <a:ext cx="3073184" cy="1775665"/>
          </a:xfrm>
        </p:spPr>
        <p:txBody>
          <a:bodyPr>
            <a:noAutofit/>
          </a:bodyPr>
          <a:lstStyle>
            <a:lvl1pPr marL="0" indent="0">
              <a:buNone/>
              <a:defRPr sz="2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smtClean="0"/>
              <a:t>Drag picture to placeholder or click icon to add</a:t>
            </a:r>
            <a:endParaRPr/>
          </a:p>
        </p:txBody>
      </p:sp>
      <p:sp>
        <p:nvSpPr>
          <p:cNvPr id="12" name="Picture Placeholder 2"/>
          <p:cNvSpPr>
            <a:spLocks noGrp="1"/>
          </p:cNvSpPr>
          <p:nvPr>
            <p:ph type="pic" idx="15"/>
          </p:nvPr>
        </p:nvSpPr>
        <p:spPr>
          <a:xfrm>
            <a:off x="7669330" y="2131974"/>
            <a:ext cx="3073184" cy="1775665"/>
          </a:xfrm>
        </p:spPr>
        <p:txBody>
          <a:bodyPr>
            <a:noAutofit/>
          </a:bodyPr>
          <a:lstStyle>
            <a:lvl1pPr marL="0" indent="0">
              <a:buNone/>
              <a:defRPr sz="2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smtClean="0"/>
              <a:t>Drag picture to placeholder or click icon to add</a:t>
            </a:r>
            <a:endParaRPr/>
          </a:p>
        </p:txBody>
      </p:sp>
    </p:spTree>
    <p:extLst>
      <p:ext uri="{BB962C8B-B14F-4D97-AF65-F5344CB8AC3E}">
        <p14:creationId xmlns:p14="http://schemas.microsoft.com/office/powerpoint/2010/main" val="588894099"/>
      </p:ext>
    </p:extLst>
  </p:cSld>
  <p:clrMapOvr>
    <a:masterClrMapping/>
  </p:clrMapOvr>
  <p:hf hdr="0" ftr="0" dt="0"/>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346726945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643039" y="155399"/>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Vertical Title 1"/>
          <p:cNvSpPr>
            <a:spLocks noGrp="1"/>
          </p:cNvSpPr>
          <p:nvPr>
            <p:ph type="title" orient="vert"/>
          </p:nvPr>
        </p:nvSpPr>
        <p:spPr>
          <a:xfrm>
            <a:off x="10061048" y="1035426"/>
            <a:ext cx="1763519"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609796" y="1035426"/>
            <a:ext cx="9242055" cy="510978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220970536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609759" y="274637"/>
            <a:ext cx="10975658" cy="1143000"/>
          </a:xfrm>
          <a:prstGeom prst="rect">
            <a:avLst/>
          </a:prstGeom>
          <a:noFill/>
          <a:ln>
            <a:noFill/>
          </a:ln>
        </p:spPr>
        <p:txBody>
          <a:bodyPr lIns="121846" tIns="121846" rIns="121846" bIns="121846"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r>
              <a:rPr lang="en-US" smtClean="0"/>
              <a:t>Click to edit Master title style</a:t>
            </a:r>
            <a:endParaRPr/>
          </a:p>
        </p:txBody>
      </p:sp>
      <p:sp>
        <p:nvSpPr>
          <p:cNvPr id="12" name="Shape 12"/>
          <p:cNvSpPr txBox="1">
            <a:spLocks noGrp="1"/>
          </p:cNvSpPr>
          <p:nvPr>
            <p:ph type="body" idx="1"/>
          </p:nvPr>
        </p:nvSpPr>
        <p:spPr>
          <a:xfrm>
            <a:off x="609759" y="1600203"/>
            <a:ext cx="10975658" cy="4967572"/>
          </a:xfrm>
          <a:prstGeom prst="rect">
            <a:avLst/>
          </a:prstGeom>
          <a:noFill/>
          <a:ln>
            <a:noFill/>
          </a:ln>
        </p:spPr>
        <p:txBody>
          <a:bodyPr lIns="121846" tIns="121846" rIns="121846" bIns="121846"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pPr lvl="0"/>
            <a:r>
              <a:rPr lang="en-US" smtClean="0"/>
              <a:t>Click to edit Master text styles</a:t>
            </a:r>
          </a:p>
        </p:txBody>
      </p:sp>
    </p:spTree>
    <p:extLst>
      <p:ext uri="{BB962C8B-B14F-4D97-AF65-F5344CB8AC3E}">
        <p14:creationId xmlns:p14="http://schemas.microsoft.com/office/powerpoint/2010/main" val="527973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781053" y="1600206"/>
            <a:ext cx="10975974" cy="4525963"/>
          </a:xfrm>
          <a:prstGeom prst="rect">
            <a:avLst/>
          </a:prstGeom>
        </p:spPr>
        <p:txBody>
          <a:bodyPr lIns="91353" tIns="45676" rIns="91353" bIns="4567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22"/>
        <p:cNvGrpSpPr/>
        <p:nvPr/>
      </p:nvGrpSpPr>
      <p:grpSpPr>
        <a:xfrm>
          <a:off x="0" y="0"/>
          <a:ext cx="0" cy="0"/>
          <a:chOff x="0" y="0"/>
          <a:chExt cx="0" cy="0"/>
        </a:xfrm>
      </p:grpSpPr>
      <p:sp>
        <p:nvSpPr>
          <p:cNvPr id="23" name="Shape 23"/>
          <p:cNvSpPr/>
          <p:nvPr/>
        </p:nvSpPr>
        <p:spPr>
          <a:xfrm>
            <a:off x="346696" y="365700"/>
            <a:ext cx="11501828" cy="6126600"/>
          </a:xfrm>
          <a:custGeom>
            <a:avLst/>
            <a:gdLst/>
            <a:ahLst/>
            <a:cxnLst/>
            <a:rect l="0" t="0" r="0" b="0"/>
            <a:pathLst>
              <a:path w="344965" h="183798" extrusionOk="0">
                <a:moveTo>
                  <a:pt x="114070" y="38"/>
                </a:moveTo>
                <a:lnTo>
                  <a:pt x="0" y="0"/>
                </a:lnTo>
                <a:lnTo>
                  <a:pt x="0" y="183798"/>
                </a:lnTo>
                <a:lnTo>
                  <a:pt x="344965" y="183798"/>
                </a:lnTo>
                <a:lnTo>
                  <a:pt x="344965" y="0"/>
                </a:lnTo>
                <a:lnTo>
                  <a:pt x="231506" y="0"/>
                </a:lnTo>
              </a:path>
            </a:pathLst>
          </a:custGeom>
          <a:noFill/>
          <a:ln w="76200" cap="flat">
            <a:solidFill>
              <a:srgbClr val="FF9E00"/>
            </a:solidFill>
            <a:prstDash val="solid"/>
            <a:miter/>
            <a:headEnd type="none" w="lg" len="lg"/>
            <a:tailEnd type="none" w="lg" len="lg"/>
          </a:ln>
        </p:spPr>
      </p:sp>
      <p:sp>
        <p:nvSpPr>
          <p:cNvPr id="24" name="Shape 24"/>
          <p:cNvSpPr txBox="1">
            <a:spLocks noGrp="1"/>
          </p:cNvSpPr>
          <p:nvPr>
            <p:ph type="title"/>
          </p:nvPr>
        </p:nvSpPr>
        <p:spPr>
          <a:xfrm>
            <a:off x="4323326" y="122130"/>
            <a:ext cx="3548524" cy="978399"/>
          </a:xfrm>
          <a:prstGeom prst="rect">
            <a:avLst/>
          </a:prstGeom>
        </p:spPr>
        <p:txBody>
          <a:bodyPr lIns="121835" tIns="121835" rIns="121835" bIns="12183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r>
              <a:rPr lang="en-US" smtClean="0"/>
              <a:t>Click to edit Master title style</a:t>
            </a:r>
            <a:endParaRPr/>
          </a:p>
        </p:txBody>
      </p:sp>
      <p:sp>
        <p:nvSpPr>
          <p:cNvPr id="25" name="Shape 25"/>
          <p:cNvSpPr txBox="1">
            <a:spLocks noGrp="1"/>
          </p:cNvSpPr>
          <p:nvPr>
            <p:ph type="body" idx="1"/>
          </p:nvPr>
        </p:nvSpPr>
        <p:spPr>
          <a:xfrm>
            <a:off x="1121615" y="1274715"/>
            <a:ext cx="4830456" cy="3953999"/>
          </a:xfrm>
          <a:prstGeom prst="rect">
            <a:avLst/>
          </a:prstGeom>
        </p:spPr>
        <p:txBody>
          <a:bodyPr lIns="121835" tIns="121835" rIns="121835" bIns="121835" anchor="t" anchorCtr="0"/>
          <a:lstStyle>
            <a:lvl1pPr>
              <a:spcBef>
                <a:spcPts val="0"/>
              </a:spcBef>
              <a:buSzPct val="100000"/>
              <a:defRPr sz="2700"/>
            </a:lvl1pPr>
            <a:lvl2pPr>
              <a:spcBef>
                <a:spcPts val="0"/>
              </a:spcBef>
              <a:buSzPct val="100000"/>
              <a:defRPr sz="2700"/>
            </a:lvl2pPr>
            <a:lvl3pPr>
              <a:spcBef>
                <a:spcPts val="0"/>
              </a:spcBef>
              <a:buSzPct val="100000"/>
              <a:defRPr sz="2700"/>
            </a:lvl3pPr>
            <a:lvl4pPr>
              <a:spcBef>
                <a:spcPts val="0"/>
              </a:spcBef>
              <a:buSzPct val="100000"/>
              <a:defRPr sz="2700"/>
            </a:lvl4pPr>
            <a:lvl5pPr>
              <a:spcBef>
                <a:spcPts val="0"/>
              </a:spcBef>
              <a:buSzPct val="100000"/>
              <a:defRPr sz="2700"/>
            </a:lvl5pPr>
            <a:lvl6pPr>
              <a:spcBef>
                <a:spcPts val="0"/>
              </a:spcBef>
              <a:buSzPct val="100000"/>
              <a:defRPr sz="2700"/>
            </a:lvl6pPr>
            <a:lvl7pPr>
              <a:spcBef>
                <a:spcPts val="0"/>
              </a:spcBef>
              <a:buSzPct val="100000"/>
              <a:defRPr sz="2700"/>
            </a:lvl7pPr>
            <a:lvl8pPr>
              <a:spcBef>
                <a:spcPts val="0"/>
              </a:spcBef>
              <a:buSzPct val="100000"/>
              <a:defRPr sz="2700"/>
            </a:lvl8pPr>
            <a:lvl9pPr>
              <a:spcBef>
                <a:spcPts val="0"/>
              </a:spcBef>
              <a:buSzPct val="100000"/>
              <a:defRPr sz="2700"/>
            </a:lvl9pPr>
          </a:lstStyle>
          <a:p>
            <a:pPr lvl="0"/>
            <a:r>
              <a:rPr lang="en-US" smtClean="0"/>
              <a:t>Click to edit Master text styles</a:t>
            </a:r>
          </a:p>
        </p:txBody>
      </p:sp>
      <p:sp>
        <p:nvSpPr>
          <p:cNvPr id="26" name="Shape 26"/>
          <p:cNvSpPr txBox="1">
            <a:spLocks noGrp="1"/>
          </p:cNvSpPr>
          <p:nvPr>
            <p:ph type="body" idx="2"/>
          </p:nvPr>
        </p:nvSpPr>
        <p:spPr>
          <a:xfrm>
            <a:off x="6243042" y="1274715"/>
            <a:ext cx="4830456" cy="3953999"/>
          </a:xfrm>
          <a:prstGeom prst="rect">
            <a:avLst/>
          </a:prstGeom>
        </p:spPr>
        <p:txBody>
          <a:bodyPr lIns="121835" tIns="121835" rIns="121835" bIns="121835" anchor="t" anchorCtr="0"/>
          <a:lstStyle>
            <a:lvl1pPr>
              <a:spcBef>
                <a:spcPts val="0"/>
              </a:spcBef>
              <a:buSzPct val="100000"/>
              <a:defRPr sz="2700"/>
            </a:lvl1pPr>
            <a:lvl2pPr>
              <a:spcBef>
                <a:spcPts val="0"/>
              </a:spcBef>
              <a:buSzPct val="100000"/>
              <a:defRPr sz="2700"/>
            </a:lvl2pPr>
            <a:lvl3pPr>
              <a:spcBef>
                <a:spcPts val="0"/>
              </a:spcBef>
              <a:buSzPct val="100000"/>
              <a:defRPr sz="2700"/>
            </a:lvl3pPr>
            <a:lvl4pPr>
              <a:spcBef>
                <a:spcPts val="0"/>
              </a:spcBef>
              <a:buSzPct val="100000"/>
              <a:defRPr sz="2700"/>
            </a:lvl4pPr>
            <a:lvl5pPr>
              <a:spcBef>
                <a:spcPts val="0"/>
              </a:spcBef>
              <a:buSzPct val="100000"/>
              <a:defRPr sz="2700"/>
            </a:lvl5pPr>
            <a:lvl6pPr>
              <a:spcBef>
                <a:spcPts val="0"/>
              </a:spcBef>
              <a:buSzPct val="100000"/>
              <a:defRPr sz="2700"/>
            </a:lvl6pPr>
            <a:lvl7pPr>
              <a:spcBef>
                <a:spcPts val="0"/>
              </a:spcBef>
              <a:buSzPct val="100000"/>
              <a:defRPr sz="2700"/>
            </a:lvl7pPr>
            <a:lvl8pPr>
              <a:spcBef>
                <a:spcPts val="0"/>
              </a:spcBef>
              <a:buSzPct val="100000"/>
              <a:defRPr sz="2700"/>
            </a:lvl8pPr>
            <a:lvl9pPr>
              <a:spcBef>
                <a:spcPts val="0"/>
              </a:spcBef>
              <a:buSzPct val="100000"/>
              <a:defRPr sz="2700"/>
            </a:lvl9pPr>
          </a:lstStyle>
          <a:p>
            <a:pPr lvl="0"/>
            <a:r>
              <a:rPr lang="en-US" smtClean="0"/>
              <a:t>Click to edit Master text styles</a:t>
            </a:r>
          </a:p>
        </p:txBody>
      </p:sp>
    </p:spTree>
    <p:extLst>
      <p:ext uri="{BB962C8B-B14F-4D97-AF65-F5344CB8AC3E}">
        <p14:creationId xmlns:p14="http://schemas.microsoft.com/office/powerpoint/2010/main" val="256574045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1"/>
            <a:ext cx="10366375"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7575"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B5ED78-724D-4F9D-A1F6-7FF8929C1B7E}" type="datetimeFigureOut">
              <a:rPr lang="en-US" smtClean="0"/>
              <a:pPr/>
              <a:t>8/7/2018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B5ED78-724D-4F9D-A1F6-7FF8929C1B7E}" type="datetimeFigureOut">
              <a:rPr lang="en-US" smtClean="0"/>
              <a:pPr/>
              <a:t>8/7/2018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616" y="4406906"/>
            <a:ext cx="10366375"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616" y="2906713"/>
            <a:ext cx="10366375"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B5ED78-724D-4F9D-A1F6-7FF8929C1B7E}" type="datetimeFigureOut">
              <a:rPr lang="en-US" smtClean="0"/>
              <a:pPr/>
              <a:t>8/7/2018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6"/>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3788" y="1600206"/>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B5ED78-724D-4F9D-A1F6-7FF8929C1B7E}" type="datetimeFigureOut">
              <a:rPr lang="en-US" smtClean="0"/>
              <a:pPr/>
              <a:t>8/7/2018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3"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3"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B5ED78-724D-4F9D-A1F6-7FF8929C1B7E}" type="datetimeFigureOut">
              <a:rPr lang="en-US" smtClean="0"/>
              <a:pPr/>
              <a:t>8/7/2018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B5ED78-724D-4F9D-A1F6-7FF8929C1B7E}" type="datetimeFigureOut">
              <a:rPr lang="en-US" smtClean="0"/>
              <a:pPr/>
              <a:t>8/7/2018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B5ED78-724D-4F9D-A1F6-7FF8929C1B7E}" type="datetimeFigureOut">
              <a:rPr lang="en-US" smtClean="0"/>
              <a:pPr/>
              <a:t>8/7/2018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6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7266" y="273056"/>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B5ED78-724D-4F9D-A1F6-7FF8929C1B7E}" type="datetimeFigureOut">
              <a:rPr lang="en-US" smtClean="0"/>
              <a:pPr/>
              <a:t>8/7/2018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778" y="4800600"/>
            <a:ext cx="7316788"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90778"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90778"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B5ED78-724D-4F9D-A1F6-7FF8929C1B7E}" type="datetimeFigureOut">
              <a:rPr lang="en-US" smtClean="0"/>
              <a:pPr/>
              <a:t>8/7/2018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0.xml"/><Relationship Id="rId1" Type="http://schemas.openxmlformats.org/officeDocument/2006/relationships/slideLayout" Target="../slideLayouts/slideLayout15.xml"/><Relationship Id="rId4" Type="http://schemas.microsoft.com/office/2007/relationships/hdphoto" Target="../media/hdphoto1.wdp"/></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11.xml"/><Relationship Id="rId1" Type="http://schemas.openxmlformats.org/officeDocument/2006/relationships/slideLayout" Target="../slideLayouts/slideLayout16.xml"/><Relationship Id="rId4" Type="http://schemas.openxmlformats.org/officeDocument/2006/relationships/image" Target="../media/image6.png"/></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2.xml"/><Relationship Id="rId1" Type="http://schemas.openxmlformats.org/officeDocument/2006/relationships/slideLayout" Target="../slideLayouts/slideLayout17.xml"/><Relationship Id="rId4" Type="http://schemas.microsoft.com/office/2007/relationships/hdphoto" Target="../media/hdphoto1.wdp"/></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3.xml"/><Relationship Id="rId1" Type="http://schemas.openxmlformats.org/officeDocument/2006/relationships/slideLayout" Target="../slideLayouts/slideLayout18.xml"/><Relationship Id="rId4" Type="http://schemas.microsoft.com/office/2007/relationships/hdphoto" Target="../media/hdphoto1.wdp"/></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5" Type="http://schemas.openxmlformats.org/officeDocument/2006/relationships/image" Target="../media/image10.png"/><Relationship Id="rId4" Type="http://schemas.openxmlformats.org/officeDocument/2006/relationships/image" Target="../media/image9.png"/></Relationships>
</file>

<file path=ppt/slideMasters/_rels/slideMaster15.xml.rels><?xml version="1.0" encoding="UTF-8" standalone="yes"?>
<Relationships xmlns="http://schemas.openxmlformats.org/package/2006/relationships"><Relationship Id="rId3" Type="http://schemas.openxmlformats.org/officeDocument/2006/relationships/theme" Target="../theme/theme15.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image" Target="../media/image10.png"/><Relationship Id="rId4" Type="http://schemas.openxmlformats.org/officeDocument/2006/relationships/image" Target="../media/image9.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16.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12.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1.png"/></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3" Type="http://schemas.openxmlformats.org/officeDocument/2006/relationships/theme" Target="../theme/theme19.xml"/><Relationship Id="rId2" Type="http://schemas.openxmlformats.org/officeDocument/2006/relationships/slideLayout" Target="../slideLayouts/slideLayout42.xml"/><Relationship Id="rId1" Type="http://schemas.openxmlformats.org/officeDocument/2006/relationships/slideLayout" Target="../slideLayouts/slideLayout41.xml"/><Relationship Id="rId5" Type="http://schemas.openxmlformats.org/officeDocument/2006/relationships/image" Target="../media/image10.png"/><Relationship Id="rId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3.xml"/><Relationship Id="rId4" Type="http://schemas.microsoft.com/office/2007/relationships/hdphoto" Target="../media/hdphoto1.wdp"/></Relationships>
</file>

<file path=ppt/slideMasters/_rels/slideMaster20.xml.rels><?xml version="1.0" encoding="UTF-8" standalone="yes"?>
<Relationships xmlns="http://schemas.openxmlformats.org/package/2006/relationships"><Relationship Id="rId3" Type="http://schemas.openxmlformats.org/officeDocument/2006/relationships/slideLayout" Target="../slideLayouts/slideLayout45.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1.xml"/><Relationship Id="rId1" Type="http://schemas.openxmlformats.org/officeDocument/2006/relationships/slideLayout" Target="../slideLayouts/slideLayout46.xml"/><Relationship Id="rId4" Type="http://schemas.microsoft.com/office/2007/relationships/hdphoto" Target="../media/hdphoto1.wdp"/></Relationships>
</file>

<file path=ppt/slideMasters/_rels/slideMaster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2.xml"/><Relationship Id="rId1" Type="http://schemas.openxmlformats.org/officeDocument/2006/relationships/slideLayout" Target="../slideLayouts/slideLayout47.xml"/><Relationship Id="rId4" Type="http://schemas.microsoft.com/office/2007/relationships/hdphoto" Target="../media/hdphoto1.wdp"/></Relationships>
</file>

<file path=ppt/slideMasters/_rels/slideMaster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3.xml"/><Relationship Id="rId1" Type="http://schemas.openxmlformats.org/officeDocument/2006/relationships/slideLayout" Target="../slideLayouts/slideLayout48.xml"/><Relationship Id="rId4" Type="http://schemas.microsoft.com/office/2007/relationships/hdphoto" Target="../media/hdphoto1.wdp"/></Relationships>
</file>

<file path=ppt/slideMasters/_rels/slideMaster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4.xml"/><Relationship Id="rId1" Type="http://schemas.openxmlformats.org/officeDocument/2006/relationships/slideLayout" Target="../slideLayouts/slideLayout49.xml"/><Relationship Id="rId4" Type="http://schemas.microsoft.com/office/2007/relationships/hdphoto" Target="../media/hdphoto1.wdp"/></Relationships>
</file>

<file path=ppt/slideMasters/_rels/slideMaster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5.xml"/><Relationship Id="rId1" Type="http://schemas.openxmlformats.org/officeDocument/2006/relationships/slideLayout" Target="../slideLayouts/slideLayout50.xml"/><Relationship Id="rId4" Type="http://schemas.microsoft.com/office/2007/relationships/hdphoto" Target="../media/hdphoto1.wdp"/></Relationships>
</file>

<file path=ppt/slideMasters/_rels/slideMaster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6.xml"/><Relationship Id="rId1" Type="http://schemas.openxmlformats.org/officeDocument/2006/relationships/slideLayout" Target="../slideLayouts/slideLayout51.xml"/><Relationship Id="rId4" Type="http://schemas.microsoft.com/office/2007/relationships/hdphoto" Target="../media/hdphoto1.wdp"/></Relationships>
</file>

<file path=ppt/slideMasters/_rels/slideMaster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7.xml"/><Relationship Id="rId1" Type="http://schemas.openxmlformats.org/officeDocument/2006/relationships/slideLayout" Target="../slideLayouts/slideLayout52.xml"/></Relationships>
</file>

<file path=ppt/slideMasters/_rels/slideMaster28.xml.rels><?xml version="1.0" encoding="UTF-8" standalone="yes"?>
<Relationships xmlns="http://schemas.openxmlformats.org/package/2006/relationships"><Relationship Id="rId3" Type="http://schemas.openxmlformats.org/officeDocument/2006/relationships/slideLayout" Target="../slideLayouts/slideLayout5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5" Type="http://schemas.openxmlformats.org/officeDocument/2006/relationships/image" Target="../media/image4.png"/><Relationship Id="rId4"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9.xml"/><Relationship Id="rId1" Type="http://schemas.openxmlformats.org/officeDocument/2006/relationships/slideLayout" Target="../slideLayouts/slideLayout5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6.png"/></Relationships>
</file>

<file path=ppt/slideMasters/_rels/slideMaster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0.xml"/><Relationship Id="rId1" Type="http://schemas.openxmlformats.org/officeDocument/2006/relationships/slideLayout" Target="../slideLayouts/slideLayout57.xml"/><Relationship Id="rId4" Type="http://schemas.microsoft.com/office/2007/relationships/hdphoto" Target="../media/hdphoto1.wdp"/></Relationships>
</file>

<file path=ppt/slideMasters/_rels/slideMaster31.xml.rels><?xml version="1.0" encoding="UTF-8" standalone="yes"?>
<Relationships xmlns="http://schemas.openxmlformats.org/package/2006/relationships"><Relationship Id="rId3" Type="http://schemas.openxmlformats.org/officeDocument/2006/relationships/slideLayout" Target="../slideLayouts/slideLayout60.xml"/><Relationship Id="rId7" Type="http://schemas.openxmlformats.org/officeDocument/2006/relationships/image" Target="../media/image14.png"/><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microsoft.com/office/2007/relationships/hdphoto" Target="../media/hdphoto1.wdp"/><Relationship Id="rId5" Type="http://schemas.openxmlformats.org/officeDocument/2006/relationships/image" Target="../media/image13.jpeg"/><Relationship Id="rId4" Type="http://schemas.openxmlformats.org/officeDocument/2006/relationships/theme" Target="../theme/theme31.xml"/></Relationships>
</file>

<file path=ppt/slideMasters/_rels/slideMaster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2.xml"/><Relationship Id="rId1" Type="http://schemas.openxmlformats.org/officeDocument/2006/relationships/slideLayout" Target="../slideLayouts/slideLayout61.xml"/><Relationship Id="rId4" Type="http://schemas.microsoft.com/office/2007/relationships/hdphoto" Target="../media/hdphoto1.wdp"/></Relationships>
</file>

<file path=ppt/slideMasters/_rels/slideMaster3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Layout" Target="../slideLayouts/slideLayout64.xml"/><Relationship Id="rId7" Type="http://schemas.microsoft.com/office/2007/relationships/hdphoto" Target="../media/hdphoto1.wdp"/><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image" Target="../media/image13.jpeg"/><Relationship Id="rId5" Type="http://schemas.openxmlformats.org/officeDocument/2006/relationships/theme" Target="../theme/theme33.xml"/><Relationship Id="rId4" Type="http://schemas.openxmlformats.org/officeDocument/2006/relationships/slideLayout" Target="../slideLayouts/slideLayout65.xml"/></Relationships>
</file>

<file path=ppt/slideMasters/_rels/slideMaster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34.xml"/><Relationship Id="rId1" Type="http://schemas.openxmlformats.org/officeDocument/2006/relationships/slideLayout" Target="../slideLayouts/slideLayout66.xml"/><Relationship Id="rId4" Type="http://schemas.openxmlformats.org/officeDocument/2006/relationships/image" Target="../media/image6.png"/></Relationships>
</file>

<file path=ppt/slideMasters/_rels/slideMaster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theme" Target="../theme/theme35.xml"/><Relationship Id="rId1" Type="http://schemas.openxmlformats.org/officeDocument/2006/relationships/slideLayout" Target="../slideLayouts/slideLayout67.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18" Type="http://schemas.openxmlformats.org/officeDocument/2006/relationships/slideLayout" Target="../slideLayouts/slideLayout85.xml"/><Relationship Id="rId3" Type="http://schemas.openxmlformats.org/officeDocument/2006/relationships/slideLayout" Target="../slideLayouts/slideLayout70.xml"/><Relationship Id="rId21" Type="http://schemas.openxmlformats.org/officeDocument/2006/relationships/slideLayout" Target="../slideLayouts/slideLayout88.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17" Type="http://schemas.openxmlformats.org/officeDocument/2006/relationships/slideLayout" Target="../slideLayouts/slideLayout84.xml"/><Relationship Id="rId2" Type="http://schemas.openxmlformats.org/officeDocument/2006/relationships/slideLayout" Target="../slideLayouts/slideLayout69.xml"/><Relationship Id="rId16" Type="http://schemas.openxmlformats.org/officeDocument/2006/relationships/slideLayout" Target="../slideLayouts/slideLayout83.xml"/><Relationship Id="rId20" Type="http://schemas.openxmlformats.org/officeDocument/2006/relationships/slideLayout" Target="../slideLayouts/slideLayout87.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24" Type="http://schemas.openxmlformats.org/officeDocument/2006/relationships/theme" Target="../theme/theme36.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23" Type="http://schemas.openxmlformats.org/officeDocument/2006/relationships/slideLayout" Target="../slideLayouts/slideLayout90.xml"/><Relationship Id="rId10" Type="http://schemas.openxmlformats.org/officeDocument/2006/relationships/slideLayout" Target="../slideLayouts/slideLayout77.xml"/><Relationship Id="rId19" Type="http://schemas.openxmlformats.org/officeDocument/2006/relationships/slideLayout" Target="../slideLayouts/slideLayout86.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 Id="rId22" Type="http://schemas.openxmlformats.org/officeDocument/2006/relationships/slideLayout" Target="../slideLayouts/slideLayout89.xml"/></Relationships>
</file>

<file path=ppt/slideMasters/_rels/slideMaster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theme" Target="../theme/theme37.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9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theme" Target="../theme/theme38.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_rels/slideMaster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39.xml"/><Relationship Id="rId1" Type="http://schemas.openxmlformats.org/officeDocument/2006/relationships/slideLayout" Target="../slideLayouts/slideLayout102.xml"/><Relationship Id="rId4" Type="http://schemas.openxmlformats.org/officeDocument/2006/relationships/image" Target="../media/image18.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4.png"/></Relationships>
</file>

<file path=ppt/slideMasters/_rels/slideMaster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40.xml"/><Relationship Id="rId1" Type="http://schemas.openxmlformats.org/officeDocument/2006/relationships/slideLayout" Target="../slideLayouts/slideLayout103.xml"/><Relationship Id="rId4" Type="http://schemas.openxmlformats.org/officeDocument/2006/relationships/image" Target="../media/image18.png"/></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slideLayout" Target="../slideLayouts/slideLayout116.xml"/><Relationship Id="rId18" Type="http://schemas.openxmlformats.org/officeDocument/2006/relationships/image" Target="../media/image21.png"/><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17" Type="http://schemas.openxmlformats.org/officeDocument/2006/relationships/image" Target="../media/image20.emf"/><Relationship Id="rId2" Type="http://schemas.openxmlformats.org/officeDocument/2006/relationships/slideLayout" Target="../slideLayouts/slideLayout105.xml"/><Relationship Id="rId16" Type="http://schemas.openxmlformats.org/officeDocument/2006/relationships/image" Target="../media/image19.jpeg"/><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5" Type="http://schemas.openxmlformats.org/officeDocument/2006/relationships/theme" Target="../theme/theme41.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slideLayout" Target="../slideLayouts/slideLayout117.xml"/></Relationships>
</file>

<file path=ppt/slideMasters/_rels/slideMaster42.xml.rels><?xml version="1.0" encoding="UTF-8" standalone="yes"?>
<Relationships xmlns="http://schemas.openxmlformats.org/package/2006/relationships"><Relationship Id="rId8" Type="http://schemas.openxmlformats.org/officeDocument/2006/relationships/slideLayout" Target="../slideLayouts/slideLayout125.xml"/><Relationship Id="rId13" Type="http://schemas.openxmlformats.org/officeDocument/2006/relationships/slideLayout" Target="../slideLayouts/slideLayout130.xml"/><Relationship Id="rId18" Type="http://schemas.openxmlformats.org/officeDocument/2006/relationships/image" Target="../media/image21.png"/><Relationship Id="rId3" Type="http://schemas.openxmlformats.org/officeDocument/2006/relationships/slideLayout" Target="../slideLayouts/slideLayout120.xml"/><Relationship Id="rId7" Type="http://schemas.openxmlformats.org/officeDocument/2006/relationships/slideLayout" Target="../slideLayouts/slideLayout124.xml"/><Relationship Id="rId12" Type="http://schemas.openxmlformats.org/officeDocument/2006/relationships/slideLayout" Target="../slideLayouts/slideLayout129.xml"/><Relationship Id="rId17" Type="http://schemas.openxmlformats.org/officeDocument/2006/relationships/image" Target="../media/image20.emf"/><Relationship Id="rId2" Type="http://schemas.openxmlformats.org/officeDocument/2006/relationships/slideLayout" Target="../slideLayouts/slideLayout119.xml"/><Relationship Id="rId16" Type="http://schemas.openxmlformats.org/officeDocument/2006/relationships/image" Target="../media/image19.jpeg"/><Relationship Id="rId1" Type="http://schemas.openxmlformats.org/officeDocument/2006/relationships/slideLayout" Target="../slideLayouts/slideLayout118.xml"/><Relationship Id="rId6" Type="http://schemas.openxmlformats.org/officeDocument/2006/relationships/slideLayout" Target="../slideLayouts/slideLayout123.xml"/><Relationship Id="rId11" Type="http://schemas.openxmlformats.org/officeDocument/2006/relationships/slideLayout" Target="../slideLayouts/slideLayout128.xml"/><Relationship Id="rId5" Type="http://schemas.openxmlformats.org/officeDocument/2006/relationships/slideLayout" Target="../slideLayouts/slideLayout122.xml"/><Relationship Id="rId15" Type="http://schemas.openxmlformats.org/officeDocument/2006/relationships/theme" Target="../theme/theme42.xml"/><Relationship Id="rId10" Type="http://schemas.openxmlformats.org/officeDocument/2006/relationships/slideLayout" Target="../slideLayouts/slideLayout127.xml"/><Relationship Id="rId4" Type="http://schemas.openxmlformats.org/officeDocument/2006/relationships/slideLayout" Target="../slideLayouts/slideLayout121.xml"/><Relationship Id="rId9" Type="http://schemas.openxmlformats.org/officeDocument/2006/relationships/slideLayout" Target="../slideLayouts/slideLayout126.xml"/><Relationship Id="rId14" Type="http://schemas.openxmlformats.org/officeDocument/2006/relationships/slideLayout" Target="../slideLayouts/slideLayout131.xml"/></Relationships>
</file>

<file path=ppt/slideMasters/_rels/slideMaster4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theme" Target="../theme/theme43.xml"/><Relationship Id="rId1" Type="http://schemas.openxmlformats.org/officeDocument/2006/relationships/slideLayout" Target="../slideLayouts/slideLayout132.xml"/></Relationships>
</file>

<file path=ppt/slideMasters/_rels/slideMaster44.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slideLayout" Target="../slideLayouts/slideLayout135.xml"/><Relationship Id="rId7" Type="http://schemas.openxmlformats.org/officeDocument/2006/relationships/image" Target="../media/image19.jpeg"/><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theme" Target="../theme/theme44.xml"/><Relationship Id="rId5" Type="http://schemas.openxmlformats.org/officeDocument/2006/relationships/slideLayout" Target="../slideLayouts/slideLayout137.xml"/><Relationship Id="rId4" Type="http://schemas.openxmlformats.org/officeDocument/2006/relationships/slideLayout" Target="../slideLayouts/slideLayout136.xml"/><Relationship Id="rId9" Type="http://schemas.openxmlformats.org/officeDocument/2006/relationships/image" Target="../media/image21.png"/></Relationships>
</file>

<file path=ppt/slideMasters/_rels/slideMaster45.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slideLayout" Target="../slideLayouts/slideLayout140.xml"/><Relationship Id="rId7" Type="http://schemas.openxmlformats.org/officeDocument/2006/relationships/image" Target="../media/image19.jpeg"/><Relationship Id="rId2" Type="http://schemas.openxmlformats.org/officeDocument/2006/relationships/slideLayout" Target="../slideLayouts/slideLayout139.xml"/><Relationship Id="rId1" Type="http://schemas.openxmlformats.org/officeDocument/2006/relationships/slideLayout" Target="../slideLayouts/slideLayout138.xml"/><Relationship Id="rId6" Type="http://schemas.openxmlformats.org/officeDocument/2006/relationships/theme" Target="../theme/theme45.xml"/><Relationship Id="rId5" Type="http://schemas.openxmlformats.org/officeDocument/2006/relationships/slideLayout" Target="../slideLayouts/slideLayout142.xml"/><Relationship Id="rId4" Type="http://schemas.openxmlformats.org/officeDocument/2006/relationships/slideLayout" Target="../slideLayouts/slideLayout141.xml"/><Relationship Id="rId9" Type="http://schemas.openxmlformats.org/officeDocument/2006/relationships/image" Target="../media/image21.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7.xml"/><Relationship Id="rId4" Type="http://schemas.microsoft.com/office/2007/relationships/hdphoto" Target="../media/hdphoto1.wdp"/></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6.xml"/><Relationship Id="rId1" Type="http://schemas.openxmlformats.org/officeDocument/2006/relationships/slideLayout" Target="../slideLayouts/slideLayout8.xml"/><Relationship Id="rId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1.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8.jpeg"/><Relationship Id="rId5" Type="http://schemas.openxmlformats.org/officeDocument/2006/relationships/theme" Target="../theme/theme7.xml"/><Relationship Id="rId4" Type="http://schemas.openxmlformats.org/officeDocument/2006/relationships/slideLayout" Target="../slideLayouts/slideLayout12.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3.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9.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latin typeface="FrutigerNext LT Light" pitchFamily="34" charset="0"/>
              <a:ea typeface="MS PGothic" pitchFamily="34" charset="-128"/>
            </a:endParaRPr>
          </a:p>
          <a:p>
            <a:pPr defTabSz="783486" eaLnBrk="0" hangingPunct="0">
              <a:lnSpc>
                <a:spcPct val="85000"/>
              </a:lnSpc>
              <a:buClrTx/>
              <a:buFontTx/>
              <a:buNone/>
            </a:pPr>
            <a:r>
              <a:rPr lang="de-DE" sz="900" b="0" dirty="0">
                <a:latin typeface="FrutigerNext LT Light" pitchFamily="34" charset="0"/>
                <a:ea typeface="MS PGothic" pitchFamily="34" charset="-128"/>
              </a:rPr>
              <a:t>Page </a:t>
            </a:r>
            <a:fld id="{E68EC476-442B-4BB7-9603-F1440C241F3D}" type="slidenum">
              <a:rPr lang="de-DE" sz="900" b="0">
                <a:latin typeface="FrutigerNext LT Light" pitchFamily="34" charset="0"/>
                <a:ea typeface="MS PGothic" pitchFamily="34" charset="-128"/>
              </a:rPr>
              <a:pPr defTabSz="783486" eaLnBrk="0" hangingPunct="0">
                <a:lnSpc>
                  <a:spcPct val="85000"/>
                </a:lnSpc>
                <a:buClrTx/>
                <a:buFontTx/>
                <a:buNone/>
              </a:pPr>
              <a:t>‹#›</a:t>
            </a:fld>
            <a:endParaRPr lang="en-GB" sz="900" b="0" dirty="0">
              <a:latin typeface="FrutigerNext LT Light" pitchFamily="34" charset="0"/>
              <a:ea typeface="MS PGothic" pitchFamily="34" charset="-128"/>
            </a:endParaRPr>
          </a:p>
        </p:txBody>
      </p:sp>
      <p:pic>
        <p:nvPicPr>
          <p:cNvPr id="1470551" name="Picture 87" descr="图片3副本"/>
          <p:cNvPicPr>
            <a:picLocks noChangeAspect="1" noChangeArrowheads="1"/>
          </p:cNvPicPr>
          <p:nvPr userDrawn="1"/>
        </p:nvPicPr>
        <p:blipFill>
          <a:blip r:embed="rId4" cstate="print"/>
          <a:srcRect/>
          <a:stretch>
            <a:fillRect/>
          </a:stretch>
        </p:blipFill>
        <p:spPr bwMode="auto">
          <a:xfrm>
            <a:off x="10182229" y="6386546"/>
            <a:ext cx="1295400" cy="307975"/>
          </a:xfrm>
          <a:prstGeom prst="rect">
            <a:avLst/>
          </a:prstGeom>
          <a:noFill/>
        </p:spPr>
      </p:pic>
      <p:sp>
        <p:nvSpPr>
          <p:cNvPr id="63" name="Text Box 5"/>
          <p:cNvSpPr txBox="1">
            <a:spLocks noChangeArrowheads="1"/>
          </p:cNvSpPr>
          <p:nvPr userDrawn="1"/>
        </p:nvSpPr>
        <p:spPr bwMode="auto">
          <a:xfrm>
            <a:off x="4683121" y="6478610"/>
            <a:ext cx="2926354"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defTabSz="913537" eaLnBrk="0" fontAlgn="auto" latinLnBrk="0" hangingPunct="0">
              <a:lnSpc>
                <a:spcPct val="100000"/>
              </a:lnSpc>
              <a:spcBef>
                <a:spcPts val="0"/>
              </a:spcBef>
              <a:spcAft>
                <a:spcPts val="0"/>
              </a:spcAft>
              <a:buClrTx/>
              <a:buSzTx/>
              <a:buFontTx/>
              <a:buNone/>
              <a:tabLst/>
              <a:defRPr/>
            </a:pPr>
            <a:r>
              <a:rPr kumimoji="0" lang="en-US" altLang="zh-CN" sz="1300" b="0" i="0" u="none" strike="noStrike" kern="0" cap="none" spc="0" normalizeH="0" baseline="0" noProof="0" dirty="0" smtClean="0">
                <a:ln>
                  <a:noFill/>
                </a:ln>
                <a:solidFill>
                  <a:srgbClr val="000000">
                    <a:lumMod val="65000"/>
                    <a:lumOff val="35000"/>
                  </a:srgbClr>
                </a:solidFill>
                <a:effectLst/>
                <a:uLnTx/>
                <a:uFillTx/>
                <a:latin typeface="FrutigerNext LT Light" pitchFamily="34" charset="0"/>
                <a:ea typeface="MS PGothic" pitchFamily="34" charset="-128"/>
              </a:rPr>
              <a:t>HUAWEI TECHNOLOGIES CO., LTD.</a:t>
            </a:r>
          </a:p>
        </p:txBody>
      </p:sp>
      <p:pic>
        <p:nvPicPr>
          <p:cNvPr id="6" name="Picture 6" descr="C:\Users\z00205060\Desktop\CP项目\规范类文件\新建文件夹\巴展视觉物料规范-18.jpg"/>
          <p:cNvPicPr>
            <a:picLocks noChangeAspect="1" noChangeArrowheads="1"/>
          </p:cNvPicPr>
          <p:nvPr userDrawn="1"/>
        </p:nvPicPr>
        <p:blipFill>
          <a:blip r:embed="rId5" cstate="print"/>
          <a:srcRect/>
          <a:stretch>
            <a:fillRect/>
          </a:stretch>
        </p:blipFill>
        <p:spPr bwMode="auto">
          <a:xfrm>
            <a:off x="4" y="0"/>
            <a:ext cx="12195175" cy="6858736"/>
          </a:xfrm>
          <a:prstGeom prst="rect">
            <a:avLst/>
          </a:prstGeom>
          <a:noFill/>
        </p:spPr>
      </p:pic>
      <p:pic>
        <p:nvPicPr>
          <p:cNvPr id="7" name="Picture 77" descr="Logo"/>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642939" y="5787581"/>
            <a:ext cx="706439"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7"/>
          <p:cNvSpPr txBox="1">
            <a:spLocks noChangeArrowheads="1"/>
          </p:cNvSpPr>
          <p:nvPr userDrawn="1"/>
        </p:nvSpPr>
        <p:spPr bwMode="auto">
          <a:xfrm>
            <a:off x="9462405" y="6286512"/>
            <a:ext cx="1473754" cy="292299"/>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53" tIns="45676" rIns="91353" bIns="4567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smtClean="0">
                <a:solidFill>
                  <a:schemeClr val="tx1">
                    <a:lumMod val="65000"/>
                    <a:lumOff val="35000"/>
                  </a:schemeClr>
                </a:solidFill>
                <a:latin typeface="FrutigerNext LT Light" pitchFamily="34" charset="0"/>
                <a:ea typeface="MS PGothic" pitchFamily="34" charset="-128"/>
              </a:rPr>
              <a:t>www.huawei.com</a:t>
            </a:r>
          </a:p>
        </p:txBody>
      </p:sp>
      <p:sp>
        <p:nvSpPr>
          <p:cNvPr id="9" name="Text Box 5"/>
          <p:cNvSpPr txBox="1">
            <a:spLocks noChangeArrowheads="1"/>
          </p:cNvSpPr>
          <p:nvPr userDrawn="1"/>
        </p:nvSpPr>
        <p:spPr bwMode="auto">
          <a:xfrm>
            <a:off x="4108848" y="6324984"/>
            <a:ext cx="2904810"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smtClean="0">
                <a:solidFill>
                  <a:schemeClr val="tx1">
                    <a:lumMod val="65000"/>
                    <a:lumOff val="35000"/>
                  </a:schemeClr>
                </a:solidFill>
                <a:latin typeface="FrutigerNext LT Light" pitchFamily="34" charset="0"/>
                <a:ea typeface="MS PGothic" pitchFamily="34" charset="-128"/>
              </a:rPr>
              <a:t>HUAWEI TECHNOLOGIES CO., LTD.</a:t>
            </a:r>
          </a:p>
        </p:txBody>
      </p:sp>
    </p:spTree>
  </p:cSld>
  <p:clrMap bg1="lt1" tx1="dk1" bg2="lt2" tx2="dk2" accent1="accent1" accent2="accent2" accent3="accent3" accent4="accent4" accent5="accent5" accent6="accent6" hlink="hlink" folHlink="folHlink"/>
  <p:sldLayoutIdLst>
    <p:sldLayoutId id="2147483771" r:id="rId1"/>
    <p:sldLayoutId id="2147484039" r:id="rId2"/>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01" r:id="rId1"/>
  </p:sldLayoutIdLst>
  <p:transition/>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3" descr="C:\Users\z00205060\Desktop\CP项目\规范类文件\新建文件夹\巴展视觉物料规范-14.jpg"/>
          <p:cNvPicPr>
            <a:picLocks noChangeAspect="1" noChangeArrowheads="1"/>
          </p:cNvPicPr>
          <p:nvPr userDrawn="1"/>
        </p:nvPicPr>
        <p:blipFill>
          <a:blip r:embed="rId3" cstate="screen"/>
          <a:srcRect/>
          <a:stretch>
            <a:fillRect/>
          </a:stretch>
        </p:blipFill>
        <p:spPr bwMode="auto">
          <a:xfrm>
            <a:off x="4" y="0"/>
            <a:ext cx="12195175" cy="6858736"/>
          </a:xfrm>
          <a:prstGeom prst="rect">
            <a:avLst/>
          </a:prstGeom>
          <a:noFill/>
        </p:spPr>
      </p:pic>
      <p:sp>
        <p:nvSpPr>
          <p:cNvPr id="1487888" name="Text Box 16"/>
          <p:cNvSpPr txBox="1">
            <a:spLocks noChangeArrowheads="1"/>
          </p:cNvSpPr>
          <p:nvPr/>
        </p:nvSpPr>
        <p:spPr bwMode="auto">
          <a:xfrm>
            <a:off x="4432944" y="2061371"/>
            <a:ext cx="3408706" cy="1015574"/>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6000" b="0" dirty="0" smtClean="0">
                <a:solidFill>
                  <a:srgbClr val="CC0000"/>
                </a:solidFill>
                <a:latin typeface="Calibri" pitchFamily="34" charset="0"/>
                <a:ea typeface="MS PGothic" pitchFamily="34" charset="-128"/>
                <a:cs typeface="Calibri" pitchFamily="34" charset="0"/>
              </a:rPr>
              <a:t>Thank you</a:t>
            </a:r>
            <a:endParaRPr lang="en-US" altLang="zh-CN" sz="6000" b="0" dirty="0">
              <a:solidFill>
                <a:srgbClr val="CC0000"/>
              </a:solidFill>
              <a:latin typeface="Calibri" pitchFamily="34" charset="0"/>
              <a:ea typeface="MS PGothic" pitchFamily="34" charset="-128"/>
              <a:cs typeface="Calibri" pitchFamily="34" charset="0"/>
            </a:endParaRPr>
          </a:p>
        </p:txBody>
      </p:sp>
      <p:sp>
        <p:nvSpPr>
          <p:cNvPr id="1487889" name="Text Box 17"/>
          <p:cNvSpPr txBox="1">
            <a:spLocks noChangeArrowheads="1"/>
          </p:cNvSpPr>
          <p:nvPr/>
        </p:nvSpPr>
        <p:spPr bwMode="auto">
          <a:xfrm>
            <a:off x="5342388" y="3245662"/>
            <a:ext cx="1681310" cy="338465"/>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1600" b="0" dirty="0">
                <a:solidFill>
                  <a:srgbClr val="000000">
                    <a:lumMod val="75000"/>
                    <a:lumOff val="25000"/>
                  </a:srgbClr>
                </a:solidFill>
                <a:latin typeface="Calibri" pitchFamily="34" charset="0"/>
                <a:ea typeface="MS PGothic" pitchFamily="34" charset="-128"/>
                <a:cs typeface="Calibri" pitchFamily="34" charset="0"/>
              </a:rPr>
              <a:t>www.huawei.com</a:t>
            </a:r>
          </a:p>
        </p:txBody>
      </p:sp>
      <p:sp>
        <p:nvSpPr>
          <p:cNvPr id="59" name="TextBox 58"/>
          <p:cNvSpPr txBox="1"/>
          <p:nvPr userDrawn="1"/>
        </p:nvSpPr>
        <p:spPr>
          <a:xfrm>
            <a:off x="1624037" y="4562495"/>
            <a:ext cx="9182099" cy="1369517"/>
          </a:xfrm>
          <a:prstGeom prst="rect">
            <a:avLst/>
          </a:prstGeom>
          <a:noFill/>
        </p:spPr>
        <p:txBody>
          <a:bodyPr wrap="square" lIns="91353" tIns="45676" rIns="91353" bIns="45676" rtlCol="0">
            <a:spAutoFit/>
          </a:bodyPr>
          <a:lstStyle/>
          <a:p>
            <a:pPr algn="just" fontAlgn="auto">
              <a:spcBef>
                <a:spcPts val="0"/>
              </a:spcBef>
              <a:spcAft>
                <a:spcPts val="600"/>
              </a:spcAft>
              <a:buClrTx/>
              <a:buFontTx/>
              <a:buNone/>
              <a:defRPr/>
            </a:pPr>
            <a:r>
              <a:rPr lang="en-US" altLang="zh-CN" sz="1300" b="0" dirty="0" smtClean="0">
                <a:solidFill>
                  <a:srgbClr val="000000">
                    <a:lumMod val="75000"/>
                    <a:lumOff val="25000"/>
                  </a:srgbClr>
                </a:solidFill>
                <a:latin typeface="Calibri" pitchFamily="34" charset="0"/>
                <a:ea typeface="宋体" charset="-122"/>
                <a:cs typeface="Calibri" pitchFamily="34" charset="0"/>
              </a:rPr>
              <a:t>Copyright©2014 Huawei Technologies Co., Ltd. All Rights Reserved.</a:t>
            </a:r>
            <a:endParaRPr lang="zh-CN" altLang="zh-CN" sz="1300" b="0" dirty="0" smtClean="0">
              <a:solidFill>
                <a:srgbClr val="000000">
                  <a:lumMod val="75000"/>
                  <a:lumOff val="25000"/>
                </a:srgbClr>
              </a:solidFill>
              <a:latin typeface="Calibri" pitchFamily="34" charset="0"/>
              <a:ea typeface="宋体" charset="-122"/>
              <a:cs typeface="Calibri" pitchFamily="34" charset="0"/>
            </a:endParaRPr>
          </a:p>
          <a:p>
            <a:pPr algn="just" fontAlgn="auto">
              <a:spcBef>
                <a:spcPts val="0"/>
              </a:spcBef>
              <a:spcAft>
                <a:spcPts val="0"/>
              </a:spcAft>
              <a:buClrTx/>
              <a:buFontTx/>
              <a:buNone/>
              <a:defRPr/>
            </a:pPr>
            <a:r>
              <a:rPr lang="en-US" altLang="zh-CN" sz="1300" b="0" dirty="0" smtClean="0">
                <a:solidFill>
                  <a:srgbClr val="000000">
                    <a:lumMod val="75000"/>
                    <a:lumOff val="25000"/>
                  </a:srgbClr>
                </a:solidFill>
                <a:latin typeface="Calibri" pitchFamily="34" charset="0"/>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300" b="0" dirty="0">
              <a:solidFill>
                <a:srgbClr val="000000">
                  <a:lumMod val="75000"/>
                  <a:lumOff val="25000"/>
                </a:srgbClr>
              </a:solidFill>
              <a:latin typeface="Calibri" pitchFamily="34" charset="0"/>
              <a:ea typeface="宋体" charset="-122"/>
              <a:cs typeface="Calibri" pitchFamily="34" charset="0"/>
            </a:endParaRPr>
          </a:p>
        </p:txBody>
      </p:sp>
      <p:sp>
        <p:nvSpPr>
          <p:cNvPr id="57"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Calibri" pitchFamily="34" charset="0"/>
              <a:ea typeface="MS PGothic" pitchFamily="34" charset="-128"/>
              <a:cs typeface="Calibri" pitchFamily="34" charset="0"/>
            </a:endParaRPr>
          </a:p>
          <a:p>
            <a:pPr defTabSz="783486" eaLnBrk="0" hangingPunct="0">
              <a:lnSpc>
                <a:spcPct val="85000"/>
              </a:lnSpc>
              <a:buClrTx/>
              <a:buFontTx/>
              <a:buNone/>
            </a:pPr>
            <a:r>
              <a:rPr lang="de-DE" sz="900" b="0" dirty="0">
                <a:solidFill>
                  <a:srgbClr val="000000"/>
                </a:solidFill>
                <a:latin typeface="Calibri" pitchFamily="34" charset="0"/>
                <a:ea typeface="MS PGothic" pitchFamily="34" charset="-128"/>
                <a:cs typeface="Calibri" pitchFamily="34" charset="0"/>
              </a:rPr>
              <a:t>Page </a:t>
            </a:r>
            <a:fld id="{E68EC476-442B-4BB7-9603-F1440C241F3D}" type="slidenum">
              <a:rPr lang="de-DE" sz="900" b="0">
                <a:solidFill>
                  <a:srgbClr val="000000"/>
                </a:solidFill>
                <a:latin typeface="Calibri" pitchFamily="34" charset="0"/>
                <a:ea typeface="MS PGothic" pitchFamily="34" charset="-128"/>
                <a:cs typeface="Calibri" pitchFamily="34" charset="0"/>
              </a:rPr>
              <a:pPr defTabSz="783486" eaLnBrk="0" hangingPunct="0">
                <a:lnSpc>
                  <a:spcPct val="85000"/>
                </a:lnSpc>
                <a:buClrTx/>
                <a:buFontTx/>
                <a:buNone/>
              </a:pPr>
              <a:t>‹#›</a:t>
            </a:fld>
            <a:endParaRPr lang="en-GB" sz="900" b="0" dirty="0">
              <a:solidFill>
                <a:srgbClr val="000000"/>
              </a:solidFill>
              <a:latin typeface="Calibri" pitchFamily="34" charset="0"/>
              <a:ea typeface="MS PGothic" pitchFamily="34" charset="-128"/>
              <a:cs typeface="Calibri" pitchFamily="34" charset="0"/>
            </a:endParaRPr>
          </a:p>
        </p:txBody>
      </p:sp>
      <p:pic>
        <p:nvPicPr>
          <p:cNvPr id="58" name="Picture 87" descr="图片3副本"/>
          <p:cNvPicPr>
            <a:picLocks noChangeAspect="1" noChangeArrowheads="1"/>
          </p:cNvPicPr>
          <p:nvPr userDrawn="1"/>
        </p:nvPicPr>
        <p:blipFill>
          <a:blip r:embed="rId4" cstate="screen"/>
          <a:srcRect/>
          <a:stretch>
            <a:fillRect/>
          </a:stretch>
        </p:blipFill>
        <p:spPr bwMode="auto">
          <a:xfrm>
            <a:off x="10182229" y="6386546"/>
            <a:ext cx="1295400" cy="307975"/>
          </a:xfrm>
          <a:prstGeom prst="rect">
            <a:avLst/>
          </a:prstGeom>
          <a:noFill/>
        </p:spPr>
      </p:pic>
      <p:sp>
        <p:nvSpPr>
          <p:cNvPr id="60" name="Text Box 5"/>
          <p:cNvSpPr txBox="1">
            <a:spLocks noChangeArrowheads="1"/>
          </p:cNvSpPr>
          <p:nvPr userDrawn="1"/>
        </p:nvSpPr>
        <p:spPr bwMode="auto">
          <a:xfrm>
            <a:off x="4683133" y="6478610"/>
            <a:ext cx="2427821"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buClrTx/>
              <a:buFontTx/>
              <a:buNone/>
              <a:defRPr/>
            </a:pPr>
            <a:r>
              <a:rPr lang="en-US" altLang="zh-CN" sz="1300" b="0" kern="0" dirty="0" smtClean="0">
                <a:solidFill>
                  <a:srgbClr val="000000">
                    <a:lumMod val="65000"/>
                    <a:lumOff val="35000"/>
                  </a:srgbClr>
                </a:solidFill>
                <a:ea typeface="MS PGothic" pitchFamily="34" charset="-128"/>
                <a:cs typeface="Calibri" pitchFamily="34" charset="0"/>
              </a:rPr>
              <a:t>HUAWEI TECHNOLOGIES CO., LTD.</a:t>
            </a:r>
          </a:p>
        </p:txBody>
      </p:sp>
    </p:spTree>
    <p:extLst>
      <p:ext uri="{BB962C8B-B14F-4D97-AF65-F5344CB8AC3E}">
        <p14:creationId xmlns:p14="http://schemas.microsoft.com/office/powerpoint/2010/main" val="1867032598"/>
      </p:ext>
    </p:extLst>
  </p:cSld>
  <p:clrMap bg1="lt1" tx1="dk1" bg2="lt2" tx2="dk2" accent1="accent1" accent2="accent2" accent3="accent3" accent4="accent4" accent5="accent5" accent6="accent6" hlink="hlink" folHlink="folHlink"/>
  <p:sldLayoutIdLst>
    <p:sldLayoutId id="2147483804" r:id="rId1"/>
  </p:sldLayoutIdLst>
  <p:transition/>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defRPr>
      </a:lvl3pPr>
      <a:lvl4pPr marL="1598689" indent="-228386" algn="l" rtl="0" eaLnBrk="1" fontAlgn="base" hangingPunct="1">
        <a:spcBef>
          <a:spcPct val="20000"/>
        </a:spcBef>
        <a:spcAft>
          <a:spcPct val="0"/>
        </a:spcAft>
        <a:buChar char="–"/>
        <a:defRPr sz="1600">
          <a:solidFill>
            <a:schemeClr val="tx1"/>
          </a:solidFill>
          <a:latin typeface="+mn-lt"/>
          <a:ea typeface="+mn-ea"/>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06"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09"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 y="6224613"/>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822" y="6451609"/>
            <a:ext cx="2532935"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05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dirty="0" smtClean="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14444" y="6386545"/>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66"/>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34" rIns="80070" bIns="40034" numCol="1" anchor="ctr" anchorCtr="0" compatLnSpc="1">
            <a:prstTxWarp prst="textNoShape">
              <a:avLst/>
            </a:prstTxWarp>
          </a:bodyPr>
          <a:lstStyle/>
          <a:p>
            <a:pPr lvl="0"/>
            <a:r>
              <a:rPr lang="en-US" altLang="zh-CN" dirty="0" smtClean="0"/>
              <a:t>Click to edit Master title style</a:t>
            </a:r>
            <a:endParaRPr lang="zh-CN" altLang="en-US" dirty="0" smtClean="0"/>
          </a:p>
        </p:txBody>
      </p:sp>
      <p:sp>
        <p:nvSpPr>
          <p:cNvPr id="10248" name="Rectangle 68"/>
          <p:cNvSpPr>
            <a:spLocks noGrp="1" noChangeArrowheads="1"/>
          </p:cNvSpPr>
          <p:nvPr>
            <p:ph type="body" idx="1"/>
          </p:nvPr>
        </p:nvSpPr>
        <p:spPr bwMode="auto">
          <a:xfrm>
            <a:off x="1007796" y="162879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082" tIns="40040" rIns="80082" bIns="40040" numCol="1" anchor="t" anchorCtr="0" compatLnSpc="1">
            <a:prstTxWarp prst="textNoShape">
              <a:avLst/>
            </a:prstTxWarp>
          </a:bodyPr>
          <a:lstStyle/>
          <a:p>
            <a:pPr lvl="0"/>
            <a:r>
              <a:rPr lang="en-US" altLang="zh-CN" dirty="0" smtClean="0"/>
              <a:t>Click to edit Master text styles</a:t>
            </a:r>
            <a:endParaRPr lang="zh-CN" altLang="en-US" dirty="0" smtClean="0"/>
          </a:p>
          <a:p>
            <a:pPr lvl="1"/>
            <a:r>
              <a:rPr lang="en-US" altLang="zh-CN" dirty="0" smtClean="0"/>
              <a:t>Second level</a:t>
            </a:r>
            <a:endParaRPr lang="zh-CN" altLang="en-US" dirty="0" smtClean="0"/>
          </a:p>
          <a:p>
            <a:pPr lvl="2"/>
            <a:r>
              <a:rPr lang="en-US" altLang="zh-CN" dirty="0" smtClean="0"/>
              <a:t>Third level</a:t>
            </a:r>
            <a:endParaRPr lang="zh-CN" altLang="en-US" dirty="0" smtClean="0"/>
          </a:p>
          <a:p>
            <a:pPr lvl="3"/>
            <a:r>
              <a:rPr lang="en-US" altLang="zh-CN" dirty="0" smtClean="0"/>
              <a:t>Fourth level</a:t>
            </a:r>
            <a:endParaRPr lang="zh-CN" altLang="en-US" dirty="0" smtClean="0"/>
          </a:p>
          <a:p>
            <a:pPr lvl="4"/>
            <a:r>
              <a:rPr lang="en-US" altLang="zh-CN" dirty="0" smtClean="0"/>
              <a:t>Fifth level</a:t>
            </a:r>
            <a:endParaRPr lang="zh-CN" altLang="en-US" dirty="0" smtClean="0"/>
          </a:p>
        </p:txBody>
      </p:sp>
      <p:grpSp>
        <p:nvGrpSpPr>
          <p:cNvPr id="2" name="Group 88"/>
          <p:cNvGrpSpPr>
            <a:grpSpLocks/>
          </p:cNvGrpSpPr>
          <p:nvPr/>
        </p:nvGrpSpPr>
        <p:grpSpPr bwMode="auto">
          <a:xfrm>
            <a:off x="12436542" y="3832251"/>
            <a:ext cx="1151767" cy="3025775"/>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grpSp>
      <p:sp>
        <p:nvSpPr>
          <p:cNvPr id="6149" name="Rectangle 5"/>
          <p:cNvSpPr>
            <a:spLocks noChangeArrowheads="1"/>
          </p:cNvSpPr>
          <p:nvPr/>
        </p:nvSpPr>
        <p:spPr bwMode="auto">
          <a:xfrm>
            <a:off x="8483693" y="6451628"/>
            <a:ext cx="2796844"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fld id="{334777C4-916E-458D-ABE7-87ACD557FBD2}" type="slidenum">
              <a:rPr lang="de-DE" altLang="zh-CN" sz="1200" b="0" smtClean="0">
                <a:solidFill>
                  <a:srgbClr val="000000"/>
                </a:solidFill>
                <a:latin typeface="FrutigerNext LT Bold" pitchFamily="34" charset="0"/>
                <a:ea typeface="ＭＳ Ｐゴシック"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ＭＳ Ｐゴシック" pitchFamily="34" charset="-128"/>
            </a:endParaRPr>
          </a:p>
        </p:txBody>
      </p:sp>
      <p:sp>
        <p:nvSpPr>
          <p:cNvPr id="10321" name="Text Box 81"/>
          <p:cNvSpPr txBox="1">
            <a:spLocks noChangeArrowheads="1"/>
          </p:cNvSpPr>
          <p:nvPr/>
        </p:nvSpPr>
        <p:spPr bwMode="auto">
          <a:xfrm>
            <a:off x="-3703012" y="3386881"/>
            <a:ext cx="3703015" cy="349845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88" tIns="39145" rIns="78288" bIns="39145">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buClrTx/>
              <a:buFontTx/>
              <a:buNone/>
            </a:pPr>
            <a:r>
              <a:rPr lang="zh-CN" altLang="zh-CN" sz="1100" b="0" dirty="0">
                <a:solidFill>
                  <a:srgbClr val="FFFFFF"/>
                </a:solidFill>
                <a:latin typeface="FrutigerNext LT Regular" pitchFamily="34" charset="0"/>
              </a:rPr>
              <a:t>Slide title :32-35pt  </a:t>
            </a:r>
          </a:p>
          <a:p>
            <a:pPr algn="r" eaLnBrk="1" hangingPunct="1">
              <a:spcBef>
                <a:spcPct val="20000"/>
              </a:spcBef>
              <a:buClrTx/>
              <a:buFontTx/>
              <a:buNone/>
            </a:pPr>
            <a:r>
              <a:rPr lang="zh-CN" altLang="zh-CN" sz="1100" b="0" dirty="0">
                <a:solidFill>
                  <a:srgbClr val="FFFFFF"/>
                </a:solidFill>
                <a:latin typeface="FrutigerNext LT Regular" pitchFamily="34" charset="0"/>
              </a:rPr>
              <a:t>Color: R153 G0 B0</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smtClean="0">
                <a:solidFill>
                  <a:srgbClr val="FFFFFF"/>
                </a:solidFill>
                <a:latin typeface="FrutigerNext LT Regular" pitchFamily="34" charset="0"/>
              </a:rPr>
              <a:t>Arial</a:t>
            </a:r>
            <a:endParaRPr lang="zh-CN" altLang="zh-CN" sz="1100" b="0" dirty="0">
              <a:solidFill>
                <a:srgbClr val="FFFFFF"/>
              </a:solidFill>
              <a:latin typeface="FrutigerNext LT Regular" pitchFamily="34" charset="0"/>
            </a:endParaRPr>
          </a:p>
          <a:p>
            <a:pPr algn="r" eaLnBrk="1" hangingPunct="1">
              <a:spcBef>
                <a:spcPct val="20000"/>
              </a:spcBef>
              <a:buClrTx/>
              <a:buFontTx/>
              <a:buNone/>
            </a:pPr>
            <a:endParaRPr lang="zh-CN" altLang="zh-CN" sz="1100" b="0" dirty="0">
              <a:solidFill>
                <a:srgbClr val="FFFFFF"/>
              </a:solidFill>
              <a:latin typeface="FrutigerNext LT Regular" pitchFamily="34" charset="0"/>
            </a:endParaRPr>
          </a:p>
          <a:p>
            <a:pPr algn="r" eaLnBrk="1" hangingPunct="1">
              <a:spcBef>
                <a:spcPct val="20000"/>
              </a:spcBef>
              <a:buClrTx/>
              <a:buFontTx/>
              <a:buNone/>
            </a:pPr>
            <a:r>
              <a:rPr lang="zh-CN" altLang="zh-CN" sz="1100" b="0" dirty="0">
                <a:solidFill>
                  <a:srgbClr val="FFFFFF"/>
                </a:solidFill>
                <a:latin typeface="FrutigerNext LT Regular" pitchFamily="34" charset="0"/>
              </a:rPr>
              <a:t>Slide text :20-22pt</a:t>
            </a:r>
          </a:p>
          <a:p>
            <a:pPr algn="r" eaLnBrk="1" hangingPunct="1">
              <a:spcBef>
                <a:spcPct val="20000"/>
              </a:spcBef>
              <a:buClrTx/>
              <a:buFontTx/>
              <a:buNone/>
            </a:pPr>
            <a:r>
              <a:rPr lang="zh-CN" altLang="zh-CN" sz="1100" b="0" dirty="0">
                <a:solidFill>
                  <a:srgbClr val="FFFFFF"/>
                </a:solidFill>
                <a:latin typeface="FrutigerNext LT Regular" pitchFamily="34" charset="0"/>
              </a:rPr>
              <a:t>Bullets level 2-5:</a:t>
            </a:r>
          </a:p>
          <a:p>
            <a:pPr algn="r" eaLnBrk="1" hangingPunct="1">
              <a:spcBef>
                <a:spcPct val="20000"/>
              </a:spcBef>
              <a:buClrTx/>
              <a:buFontTx/>
              <a:buNone/>
            </a:pPr>
            <a:r>
              <a:rPr lang="zh-CN" altLang="zh-CN" sz="1100" b="0" dirty="0">
                <a:solidFill>
                  <a:srgbClr val="FFFFFF"/>
                </a:solidFill>
                <a:latin typeface="FrutigerNext LT Regular" pitchFamily="34" charset="0"/>
              </a:rPr>
              <a:t> 18pt  </a:t>
            </a:r>
          </a:p>
          <a:p>
            <a:pPr algn="r" eaLnBrk="1" hangingPunct="1">
              <a:spcBef>
                <a:spcPct val="20000"/>
              </a:spcBef>
              <a:buClrTx/>
              <a:buFontTx/>
              <a:buNone/>
            </a:pPr>
            <a:r>
              <a:rPr lang="zh-CN" altLang="zh-CN" sz="1100" b="0" dirty="0">
                <a:solidFill>
                  <a:srgbClr val="FFFFFF"/>
                </a:solidFill>
                <a:latin typeface="FrutigerNext LT Regular" pitchFamily="34" charset="0"/>
              </a:rPr>
              <a:t>Color:Black</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12339146" y="57171"/>
            <a:ext cx="1727650" cy="110792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Top right  corner  for   field-mark, customer or partner logotypes. </a:t>
            </a:r>
          </a:p>
          <a:p>
            <a:pPr>
              <a:buClrTx/>
              <a:buFontTx/>
              <a:buNone/>
            </a:pPr>
            <a:endParaRPr lang="en-US" altLang="zh-CN" sz="1100" b="0" dirty="0">
              <a:solidFill>
                <a:srgbClr val="FFFFFF"/>
              </a:solidFill>
              <a:latin typeface="FrutigerNext LT Regular" pitchFamily="34" charset="0"/>
              <a:ea typeface="宋体" charset="-122"/>
            </a:endParaRPr>
          </a:p>
          <a:p>
            <a:pPr>
              <a:buClrTx/>
              <a:buFontTx/>
              <a:buNone/>
            </a:pPr>
            <a:r>
              <a:rPr lang="en-US" altLang="zh-CN" sz="1100" b="0" dirty="0">
                <a:solidFill>
                  <a:srgbClr val="FFFFFF"/>
                </a:solidFill>
                <a:latin typeface="FrutigerNext LT Regular" pitchFamily="34" charset="0"/>
                <a:ea typeface="宋体" charset="-122"/>
              </a:rPr>
              <a:t>----------------   </a:t>
            </a:r>
          </a:p>
          <a:p>
            <a:pPr>
              <a:buClrTx/>
              <a:buFontTx/>
              <a:buNone/>
            </a:pPr>
            <a:endParaRPr lang="zh-CN" altLang="en-US" sz="1100" b="0" dirty="0">
              <a:solidFill>
                <a:srgbClr val="FFFFFF"/>
              </a:solidFill>
              <a:latin typeface="FrutigerNext LT Regular" pitchFamily="34" charset="0"/>
              <a:ea typeface="宋体" charset="-122"/>
            </a:endParaRPr>
          </a:p>
        </p:txBody>
      </p:sp>
      <p:sp>
        <p:nvSpPr>
          <p:cNvPr id="10325" name="Text Box 85"/>
          <p:cNvSpPr txBox="1">
            <a:spLocks noChangeArrowheads="1"/>
          </p:cNvSpPr>
          <p:nvPr/>
        </p:nvSpPr>
        <p:spPr bwMode="auto">
          <a:xfrm>
            <a:off x="12339146" y="1196991"/>
            <a:ext cx="1727650" cy="195431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The following nine groups of colors are an example of how our design colors can be used, please take note that you should only use one design color group per slide. </a:t>
            </a:r>
          </a:p>
          <a:p>
            <a:pPr>
              <a:buClrTx/>
              <a:buFontTx/>
              <a:buNone/>
            </a:pPr>
            <a:r>
              <a:rPr lang="en-US" altLang="zh-CN" sz="1100" b="0" dirty="0">
                <a:solidFill>
                  <a:srgbClr val="FFFFFF"/>
                </a:solidFill>
                <a:latin typeface="FrutigerNext LT Regular" pitchFamily="34" charset="0"/>
                <a:ea typeface="宋体" charset="-122"/>
              </a:rPr>
              <a:t> For specific usage details, refer to the “Typesetting Standard”.</a:t>
            </a:r>
          </a:p>
        </p:txBody>
      </p:sp>
      <p:sp>
        <p:nvSpPr>
          <p:cNvPr id="81" name="Rectangle 21"/>
          <p:cNvSpPr>
            <a:spLocks noChangeArrowheads="1"/>
          </p:cNvSpPr>
          <p:nvPr/>
        </p:nvSpPr>
        <p:spPr bwMode="auto">
          <a:xfrm>
            <a:off x="4506995" y="6465963"/>
            <a:ext cx="1277630" cy="138499"/>
          </a:xfrm>
          <a:prstGeom prst="rect">
            <a:avLst/>
          </a:prstGeom>
          <a:noFill/>
          <a:ln w="9525" algn="ctr">
            <a:noFill/>
            <a:miter lim="800000"/>
            <a:headEnd/>
            <a:tailEnd/>
          </a:ln>
          <a:effectLst/>
        </p:spPr>
        <p:txBody>
          <a:bodyPr wrap="none" lIns="80022" tIns="0" rIns="80022" bIns="0">
            <a:spAutoFit/>
          </a:bodyPr>
          <a:lstStyle/>
          <a:p>
            <a:pPr defTabSz="801121" eaLnBrk="0" hangingPunct="0">
              <a:buClrTx/>
              <a:buFontTx/>
              <a:buNone/>
              <a:defRPr/>
            </a:pPr>
            <a:r>
              <a:rPr lang="en-US" altLang="zh-CN" sz="900" b="0" dirty="0" err="1" smtClean="0">
                <a:solidFill>
                  <a:srgbClr val="000000"/>
                </a:solidFill>
                <a:latin typeface="FrutigerNext LT Medium"/>
                <a:ea typeface="宋体" charset="-122"/>
              </a:rPr>
              <a:t>Huawei</a:t>
            </a:r>
            <a:r>
              <a:rPr lang="en-US" altLang="zh-CN" sz="900" b="0" dirty="0" smtClean="0">
                <a:solidFill>
                  <a:srgbClr val="000000"/>
                </a:solidFill>
                <a:latin typeface="FrutigerNext LT Medium"/>
                <a:ea typeface="宋体" charset="-122"/>
              </a:rPr>
              <a:t> Confidential</a:t>
            </a:r>
            <a:endParaRPr lang="en-US" altLang="zh-CN" sz="900" b="0" dirty="0">
              <a:solidFill>
                <a:srgbClr val="000000"/>
              </a:solidFill>
              <a:latin typeface="FrutigerNext LT Medium"/>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9" r:id="rId2"/>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659" indent="-342659"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423" indent="-285549"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2189" indent="-228439"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599067" indent="-228439" algn="l" rtl="0" eaLnBrk="0" fontAlgn="base" hangingPunct="0">
        <a:lnSpc>
          <a:spcPct val="140000"/>
        </a:lnSpc>
        <a:spcBef>
          <a:spcPct val="0"/>
        </a:spcBef>
        <a:spcAft>
          <a:spcPct val="0"/>
        </a:spcAft>
        <a:buChar char="–"/>
        <a:defRPr sz="1300">
          <a:solidFill>
            <a:schemeClr val="tx1"/>
          </a:solidFill>
          <a:latin typeface="FrutigerNext LT Regular" pitchFamily="34" charset="0"/>
          <a:ea typeface="+mn-ea"/>
          <a:cs typeface="+mn-cs"/>
        </a:defRPr>
      </a:lvl4pPr>
      <a:lvl5pPr marL="2055942" indent="-228439"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 y="6224609"/>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820" y="6451609"/>
            <a:ext cx="2532935"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05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dirty="0" smtClean="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14444" y="6386541"/>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66"/>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34" rIns="80070" bIns="40034" numCol="1" anchor="ctr" anchorCtr="0" compatLnSpc="1">
            <a:prstTxWarp prst="textNoShape">
              <a:avLst/>
            </a:prstTxWarp>
          </a:bodyPr>
          <a:lstStyle/>
          <a:p>
            <a:pPr lvl="0"/>
            <a:r>
              <a:rPr lang="en-US" altLang="zh-CN" dirty="0" smtClean="0"/>
              <a:t>Click to edit Master title style</a:t>
            </a:r>
            <a:endParaRPr lang="zh-CN" altLang="en-US" dirty="0" smtClean="0"/>
          </a:p>
        </p:txBody>
      </p:sp>
      <p:sp>
        <p:nvSpPr>
          <p:cNvPr id="10248" name="Rectangle 68"/>
          <p:cNvSpPr>
            <a:spLocks noGrp="1" noChangeArrowheads="1"/>
          </p:cNvSpPr>
          <p:nvPr>
            <p:ph type="body" idx="1"/>
          </p:nvPr>
        </p:nvSpPr>
        <p:spPr bwMode="auto">
          <a:xfrm>
            <a:off x="1007796" y="162879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082" tIns="40040" rIns="80082" bIns="40040" numCol="1" anchor="t" anchorCtr="0" compatLnSpc="1">
            <a:prstTxWarp prst="textNoShape">
              <a:avLst/>
            </a:prstTxWarp>
          </a:bodyPr>
          <a:lstStyle/>
          <a:p>
            <a:pPr lvl="0"/>
            <a:r>
              <a:rPr lang="en-US" altLang="zh-CN" dirty="0" smtClean="0"/>
              <a:t>Click to edit Master text styles</a:t>
            </a:r>
            <a:endParaRPr lang="zh-CN" altLang="en-US" dirty="0" smtClean="0"/>
          </a:p>
          <a:p>
            <a:pPr lvl="1"/>
            <a:r>
              <a:rPr lang="en-US" altLang="zh-CN" dirty="0" smtClean="0"/>
              <a:t>Second level</a:t>
            </a:r>
            <a:endParaRPr lang="zh-CN" altLang="en-US" dirty="0" smtClean="0"/>
          </a:p>
          <a:p>
            <a:pPr lvl="2"/>
            <a:r>
              <a:rPr lang="en-US" altLang="zh-CN" dirty="0" smtClean="0"/>
              <a:t>Third level</a:t>
            </a:r>
            <a:endParaRPr lang="zh-CN" altLang="en-US" dirty="0" smtClean="0"/>
          </a:p>
          <a:p>
            <a:pPr lvl="3"/>
            <a:r>
              <a:rPr lang="en-US" altLang="zh-CN" dirty="0" smtClean="0"/>
              <a:t>Fourth level</a:t>
            </a:r>
            <a:endParaRPr lang="zh-CN" altLang="en-US" dirty="0" smtClean="0"/>
          </a:p>
          <a:p>
            <a:pPr lvl="4"/>
            <a:r>
              <a:rPr lang="en-US" altLang="zh-CN" dirty="0" smtClean="0"/>
              <a:t>Fifth level</a:t>
            </a:r>
            <a:endParaRPr lang="zh-CN" altLang="en-US" dirty="0" smtClean="0"/>
          </a:p>
        </p:txBody>
      </p:sp>
      <p:grpSp>
        <p:nvGrpSpPr>
          <p:cNvPr id="2" name="Group 88"/>
          <p:cNvGrpSpPr>
            <a:grpSpLocks/>
          </p:cNvGrpSpPr>
          <p:nvPr/>
        </p:nvGrpSpPr>
        <p:grpSpPr bwMode="auto">
          <a:xfrm>
            <a:off x="12436542" y="3832251"/>
            <a:ext cx="1151767" cy="3025775"/>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grpSp>
      <p:sp>
        <p:nvSpPr>
          <p:cNvPr id="6149" name="Rectangle 5"/>
          <p:cNvSpPr>
            <a:spLocks noChangeArrowheads="1"/>
          </p:cNvSpPr>
          <p:nvPr/>
        </p:nvSpPr>
        <p:spPr bwMode="auto">
          <a:xfrm>
            <a:off x="8483693" y="6451624"/>
            <a:ext cx="2796844"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fld id="{334777C4-916E-458D-ABE7-87ACD557FBD2}" type="slidenum">
              <a:rPr lang="de-DE" altLang="zh-CN" sz="1200" b="0" smtClean="0">
                <a:solidFill>
                  <a:srgbClr val="000000"/>
                </a:solidFill>
                <a:latin typeface="FrutigerNext LT Bold" pitchFamily="34" charset="0"/>
                <a:ea typeface="ＭＳ Ｐゴシック"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ＭＳ Ｐゴシック" pitchFamily="34" charset="-128"/>
            </a:endParaRPr>
          </a:p>
        </p:txBody>
      </p:sp>
      <p:sp>
        <p:nvSpPr>
          <p:cNvPr id="10321" name="Text Box 81"/>
          <p:cNvSpPr txBox="1">
            <a:spLocks noChangeArrowheads="1"/>
          </p:cNvSpPr>
          <p:nvPr/>
        </p:nvSpPr>
        <p:spPr bwMode="auto">
          <a:xfrm>
            <a:off x="-3703012" y="3386880"/>
            <a:ext cx="3703015" cy="349845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88" tIns="39145" rIns="78288" bIns="39145">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buClrTx/>
              <a:buFontTx/>
              <a:buNone/>
            </a:pPr>
            <a:r>
              <a:rPr lang="zh-CN" altLang="zh-CN" sz="1100" b="0" dirty="0">
                <a:solidFill>
                  <a:srgbClr val="FFFFFF"/>
                </a:solidFill>
                <a:latin typeface="FrutigerNext LT Regular" pitchFamily="34" charset="0"/>
              </a:rPr>
              <a:t>Slide title :32-35pt  </a:t>
            </a:r>
          </a:p>
          <a:p>
            <a:pPr algn="r" eaLnBrk="1" hangingPunct="1">
              <a:spcBef>
                <a:spcPct val="20000"/>
              </a:spcBef>
              <a:buClrTx/>
              <a:buFontTx/>
              <a:buNone/>
            </a:pPr>
            <a:r>
              <a:rPr lang="zh-CN" altLang="zh-CN" sz="1100" b="0" dirty="0">
                <a:solidFill>
                  <a:srgbClr val="FFFFFF"/>
                </a:solidFill>
                <a:latin typeface="FrutigerNext LT Regular" pitchFamily="34" charset="0"/>
              </a:rPr>
              <a:t>Color: R153 G0 B0</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smtClean="0">
                <a:solidFill>
                  <a:srgbClr val="FFFFFF"/>
                </a:solidFill>
                <a:latin typeface="FrutigerNext LT Regular" pitchFamily="34" charset="0"/>
              </a:rPr>
              <a:t>Arial</a:t>
            </a:r>
            <a:endParaRPr lang="zh-CN" altLang="zh-CN" sz="1100" b="0" dirty="0">
              <a:solidFill>
                <a:srgbClr val="FFFFFF"/>
              </a:solidFill>
              <a:latin typeface="FrutigerNext LT Regular" pitchFamily="34" charset="0"/>
            </a:endParaRPr>
          </a:p>
          <a:p>
            <a:pPr algn="r" eaLnBrk="1" hangingPunct="1">
              <a:spcBef>
                <a:spcPct val="20000"/>
              </a:spcBef>
              <a:buClrTx/>
              <a:buFontTx/>
              <a:buNone/>
            </a:pPr>
            <a:endParaRPr lang="zh-CN" altLang="zh-CN" sz="1100" b="0" dirty="0">
              <a:solidFill>
                <a:srgbClr val="FFFFFF"/>
              </a:solidFill>
              <a:latin typeface="FrutigerNext LT Regular" pitchFamily="34" charset="0"/>
            </a:endParaRPr>
          </a:p>
          <a:p>
            <a:pPr algn="r" eaLnBrk="1" hangingPunct="1">
              <a:spcBef>
                <a:spcPct val="20000"/>
              </a:spcBef>
              <a:buClrTx/>
              <a:buFontTx/>
              <a:buNone/>
            </a:pPr>
            <a:r>
              <a:rPr lang="zh-CN" altLang="zh-CN" sz="1100" b="0" dirty="0">
                <a:solidFill>
                  <a:srgbClr val="FFFFFF"/>
                </a:solidFill>
                <a:latin typeface="FrutigerNext LT Regular" pitchFamily="34" charset="0"/>
              </a:rPr>
              <a:t>Slide text :20-22pt</a:t>
            </a:r>
          </a:p>
          <a:p>
            <a:pPr algn="r" eaLnBrk="1" hangingPunct="1">
              <a:spcBef>
                <a:spcPct val="20000"/>
              </a:spcBef>
              <a:buClrTx/>
              <a:buFontTx/>
              <a:buNone/>
            </a:pPr>
            <a:r>
              <a:rPr lang="zh-CN" altLang="zh-CN" sz="1100" b="0" dirty="0">
                <a:solidFill>
                  <a:srgbClr val="FFFFFF"/>
                </a:solidFill>
                <a:latin typeface="FrutigerNext LT Regular" pitchFamily="34" charset="0"/>
              </a:rPr>
              <a:t>Bullets level 2-5:</a:t>
            </a:r>
          </a:p>
          <a:p>
            <a:pPr algn="r" eaLnBrk="1" hangingPunct="1">
              <a:spcBef>
                <a:spcPct val="20000"/>
              </a:spcBef>
              <a:buClrTx/>
              <a:buFontTx/>
              <a:buNone/>
            </a:pPr>
            <a:r>
              <a:rPr lang="zh-CN" altLang="zh-CN" sz="1100" b="0" dirty="0">
                <a:solidFill>
                  <a:srgbClr val="FFFFFF"/>
                </a:solidFill>
                <a:latin typeface="FrutigerNext LT Regular" pitchFamily="34" charset="0"/>
              </a:rPr>
              <a:t> 18pt  </a:t>
            </a:r>
          </a:p>
          <a:p>
            <a:pPr algn="r" eaLnBrk="1" hangingPunct="1">
              <a:spcBef>
                <a:spcPct val="20000"/>
              </a:spcBef>
              <a:buClrTx/>
              <a:buFontTx/>
              <a:buNone/>
            </a:pPr>
            <a:r>
              <a:rPr lang="zh-CN" altLang="zh-CN" sz="1100" b="0" dirty="0">
                <a:solidFill>
                  <a:srgbClr val="FFFFFF"/>
                </a:solidFill>
                <a:latin typeface="FrutigerNext LT Regular" pitchFamily="34" charset="0"/>
              </a:rPr>
              <a:t>Color:Black</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12339146" y="57171"/>
            <a:ext cx="1727650" cy="110792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Top right  corner  for   field-mark, customer or partner logotypes. </a:t>
            </a:r>
          </a:p>
          <a:p>
            <a:pPr>
              <a:buClrTx/>
              <a:buFontTx/>
              <a:buNone/>
            </a:pPr>
            <a:endParaRPr lang="en-US" altLang="zh-CN" sz="1100" b="0" dirty="0">
              <a:solidFill>
                <a:srgbClr val="FFFFFF"/>
              </a:solidFill>
              <a:latin typeface="FrutigerNext LT Regular" pitchFamily="34" charset="0"/>
              <a:ea typeface="宋体" charset="-122"/>
            </a:endParaRPr>
          </a:p>
          <a:p>
            <a:pPr>
              <a:buClrTx/>
              <a:buFontTx/>
              <a:buNone/>
            </a:pPr>
            <a:r>
              <a:rPr lang="en-US" altLang="zh-CN" sz="1100" b="0" dirty="0">
                <a:solidFill>
                  <a:srgbClr val="FFFFFF"/>
                </a:solidFill>
                <a:latin typeface="FrutigerNext LT Regular" pitchFamily="34" charset="0"/>
                <a:ea typeface="宋体" charset="-122"/>
              </a:rPr>
              <a:t>----------------   </a:t>
            </a:r>
          </a:p>
          <a:p>
            <a:pPr>
              <a:buClrTx/>
              <a:buFontTx/>
              <a:buNone/>
            </a:pPr>
            <a:endParaRPr lang="zh-CN" altLang="en-US" sz="1100" b="0" dirty="0">
              <a:solidFill>
                <a:srgbClr val="FFFFFF"/>
              </a:solidFill>
              <a:latin typeface="FrutigerNext LT Regular" pitchFamily="34" charset="0"/>
              <a:ea typeface="宋体" charset="-122"/>
            </a:endParaRPr>
          </a:p>
        </p:txBody>
      </p:sp>
      <p:sp>
        <p:nvSpPr>
          <p:cNvPr id="10325" name="Text Box 85"/>
          <p:cNvSpPr txBox="1">
            <a:spLocks noChangeArrowheads="1"/>
          </p:cNvSpPr>
          <p:nvPr/>
        </p:nvSpPr>
        <p:spPr bwMode="auto">
          <a:xfrm>
            <a:off x="12339146" y="1196991"/>
            <a:ext cx="1727650" cy="195431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The following nine groups of colors are an example of how our design colors can be used, please take note that you should only use one design color group per slide. </a:t>
            </a:r>
          </a:p>
          <a:p>
            <a:pPr>
              <a:buClrTx/>
              <a:buFontTx/>
              <a:buNone/>
            </a:pPr>
            <a:r>
              <a:rPr lang="en-US" altLang="zh-CN" sz="1100" b="0" dirty="0">
                <a:solidFill>
                  <a:srgbClr val="FFFFFF"/>
                </a:solidFill>
                <a:latin typeface="FrutigerNext LT Regular" pitchFamily="34" charset="0"/>
                <a:ea typeface="宋体" charset="-122"/>
              </a:rPr>
              <a:t> For specific usage details, refer to the “Typesetting Standard”.</a:t>
            </a:r>
          </a:p>
        </p:txBody>
      </p:sp>
      <p:sp>
        <p:nvSpPr>
          <p:cNvPr id="81" name="Rectangle 21"/>
          <p:cNvSpPr>
            <a:spLocks noChangeArrowheads="1"/>
          </p:cNvSpPr>
          <p:nvPr/>
        </p:nvSpPr>
        <p:spPr bwMode="auto">
          <a:xfrm>
            <a:off x="4506995" y="6465963"/>
            <a:ext cx="1277630" cy="138499"/>
          </a:xfrm>
          <a:prstGeom prst="rect">
            <a:avLst/>
          </a:prstGeom>
          <a:noFill/>
          <a:ln w="9525" algn="ctr">
            <a:noFill/>
            <a:miter lim="800000"/>
            <a:headEnd/>
            <a:tailEnd/>
          </a:ln>
          <a:effectLst/>
        </p:spPr>
        <p:txBody>
          <a:bodyPr wrap="none" lIns="80022" tIns="0" rIns="80022" bIns="0">
            <a:spAutoFit/>
          </a:bodyPr>
          <a:lstStyle/>
          <a:p>
            <a:pPr defTabSz="801121" eaLnBrk="0" hangingPunct="0">
              <a:buClrTx/>
              <a:buFontTx/>
              <a:buNone/>
              <a:defRPr/>
            </a:pPr>
            <a:r>
              <a:rPr lang="en-US" altLang="zh-CN" sz="900" b="0" dirty="0" err="1" smtClean="0">
                <a:solidFill>
                  <a:srgbClr val="000000"/>
                </a:solidFill>
                <a:latin typeface="FrutigerNext LT Medium"/>
                <a:ea typeface="宋体" charset="-122"/>
              </a:rPr>
              <a:t>Huawei</a:t>
            </a:r>
            <a:r>
              <a:rPr lang="en-US" altLang="zh-CN" sz="900" b="0" dirty="0" smtClean="0">
                <a:solidFill>
                  <a:srgbClr val="000000"/>
                </a:solidFill>
                <a:latin typeface="FrutigerNext LT Medium"/>
                <a:ea typeface="宋体" charset="-122"/>
              </a:rPr>
              <a:t> Confidential</a:t>
            </a:r>
            <a:endParaRPr lang="en-US" altLang="zh-CN" sz="900" b="0" dirty="0">
              <a:solidFill>
                <a:srgbClr val="000000"/>
              </a:solidFill>
              <a:latin typeface="FrutigerNext LT Medium"/>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22" r:id="rId1"/>
    <p:sldLayoutId id="2147483824" r:id="rId2"/>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659" indent="-342659"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423" indent="-285549"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2189" indent="-228439"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599067" indent="-228439" algn="l" rtl="0" eaLnBrk="0" fontAlgn="base" hangingPunct="0">
        <a:lnSpc>
          <a:spcPct val="140000"/>
        </a:lnSpc>
        <a:spcBef>
          <a:spcPct val="0"/>
        </a:spcBef>
        <a:spcAft>
          <a:spcPct val="0"/>
        </a:spcAft>
        <a:buChar char="–"/>
        <a:defRPr sz="1300">
          <a:solidFill>
            <a:schemeClr val="tx1"/>
          </a:solidFill>
          <a:latin typeface="FrutigerNext LT Regular" pitchFamily="34" charset="0"/>
          <a:ea typeface="+mn-ea"/>
          <a:cs typeface="+mn-cs"/>
        </a:defRPr>
      </a:lvl4pPr>
      <a:lvl5pPr marL="2055942" indent="-228439"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573322" y="273685"/>
            <a:ext cx="11011068" cy="589643"/>
          </a:xfrm>
          <a:prstGeom prst="rect">
            <a:avLst/>
          </a:prstGeom>
          <a:noFill/>
          <a:ln w="9525">
            <a:noFill/>
            <a:miter lim="800000"/>
            <a:headEnd/>
            <a:tailEnd/>
          </a:ln>
        </p:spPr>
        <p:txBody>
          <a:bodyPr vert="horz" wrap="square" lIns="87084" tIns="43543" rIns="87084" bIns="43543" numCol="1" anchor="ctr" anchorCtr="0" compatLnSpc="1">
            <a:prstTxWarp prst="textNoShape">
              <a:avLst/>
            </a:prstTxWarp>
          </a:bodyPr>
          <a:lstStyle/>
          <a:p>
            <a:pPr lvl="0"/>
            <a:r>
              <a:rPr lang="zh-CN" altLang="en-US" smtClean="0"/>
              <a:t>单击此处编辑母版标题样式</a:t>
            </a:r>
          </a:p>
        </p:txBody>
      </p:sp>
      <p:sp>
        <p:nvSpPr>
          <p:cNvPr id="6147" name="Rectangle 3"/>
          <p:cNvSpPr>
            <a:spLocks noGrp="1" noChangeArrowheads="1"/>
          </p:cNvSpPr>
          <p:nvPr>
            <p:ph type="body" idx="1"/>
          </p:nvPr>
        </p:nvSpPr>
        <p:spPr bwMode="auto">
          <a:xfrm>
            <a:off x="828143" y="1508889"/>
            <a:ext cx="10752515" cy="4525131"/>
          </a:xfrm>
          <a:prstGeom prst="rect">
            <a:avLst/>
          </a:prstGeom>
          <a:noFill/>
          <a:ln w="9525">
            <a:noFill/>
            <a:miter lim="800000"/>
            <a:headEnd/>
            <a:tailEnd/>
          </a:ln>
        </p:spPr>
        <p:txBody>
          <a:bodyPr vert="horz" wrap="square" lIns="87084" tIns="43543" rIns="87084" bIns="43543"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p:txBody>
      </p:sp>
      <p:pic>
        <p:nvPicPr>
          <p:cNvPr id="6148" name="Picture 4" descr="7"/>
          <p:cNvPicPr>
            <a:picLocks noChangeAspect="1" noChangeArrowheads="1"/>
          </p:cNvPicPr>
          <p:nvPr/>
        </p:nvPicPr>
        <p:blipFill>
          <a:blip r:embed="rId14" cstate="print"/>
          <a:srcRect/>
          <a:stretch>
            <a:fillRect/>
          </a:stretch>
        </p:blipFill>
        <p:spPr bwMode="auto">
          <a:xfrm>
            <a:off x="24" y="6219979"/>
            <a:ext cx="12193301" cy="638024"/>
          </a:xfrm>
          <a:prstGeom prst="rect">
            <a:avLst/>
          </a:prstGeom>
          <a:noFill/>
          <a:ln w="9525">
            <a:noFill/>
            <a:miter lim="800000"/>
            <a:headEnd/>
            <a:tailEnd/>
          </a:ln>
        </p:spPr>
      </p:pic>
      <p:sp>
        <p:nvSpPr>
          <p:cNvPr id="187397" name="Text Box 5"/>
          <p:cNvSpPr txBox="1">
            <a:spLocks noChangeArrowheads="1"/>
          </p:cNvSpPr>
          <p:nvPr/>
        </p:nvSpPr>
        <p:spPr bwMode="auto">
          <a:xfrm>
            <a:off x="869353" y="6466438"/>
            <a:ext cx="2832021" cy="287991"/>
          </a:xfrm>
          <a:prstGeom prst="rect">
            <a:avLst/>
          </a:prstGeom>
          <a:noFill/>
          <a:ln w="9525">
            <a:noFill/>
            <a:miter lim="800000"/>
            <a:headEnd/>
            <a:tailEnd/>
          </a:ln>
        </p:spPr>
        <p:txBody>
          <a:bodyPr wrap="none" lIns="87088" tIns="43543" rIns="87088" bIns="43543">
            <a:spAutoFit/>
          </a:bodyPr>
          <a:lstStyle/>
          <a:p>
            <a:pPr defTabSz="872113" eaLnBrk="0" hangingPunct="0">
              <a:buClrTx/>
              <a:buFontTx/>
              <a:buNone/>
              <a:defRPr/>
            </a:pPr>
            <a:r>
              <a:rPr lang="en-US" altLang="zh-CN" sz="1300" b="0" dirty="0">
                <a:solidFill>
                  <a:srgbClr val="000000"/>
                </a:solidFill>
                <a:latin typeface="FrutigerNext LT Bold" charset="0"/>
                <a:ea typeface="MS PGothic" pitchFamily="34" charset="-128"/>
              </a:rPr>
              <a:t>HUAWEI TECHNOLOGIES CO., LTD.</a:t>
            </a:r>
            <a:endParaRPr lang="en-US" altLang="zh-CN" sz="2400" b="0" dirty="0">
              <a:solidFill>
                <a:srgbClr val="000000"/>
              </a:solidFill>
              <a:latin typeface="Arial" pitchFamily="34" charset="0"/>
              <a:ea typeface="MS PGothic" pitchFamily="34" charset="-128"/>
            </a:endParaRPr>
          </a:p>
        </p:txBody>
      </p:sp>
      <p:sp>
        <p:nvSpPr>
          <p:cNvPr id="187398" name="Rectangle 6"/>
          <p:cNvSpPr>
            <a:spLocks noGrp="1" noChangeArrowheads="1"/>
          </p:cNvSpPr>
          <p:nvPr>
            <p:ph type="dt" sz="half" idx="2"/>
          </p:nvPr>
        </p:nvSpPr>
        <p:spPr bwMode="auto">
          <a:xfrm>
            <a:off x="5109296" y="6268383"/>
            <a:ext cx="1480133" cy="53219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0" hangingPunct="0">
              <a:lnSpc>
                <a:spcPct val="85000"/>
              </a:lnSpc>
              <a:buClrTx/>
              <a:buSzTx/>
              <a:buFontTx/>
              <a:buNone/>
              <a:defRPr sz="1100" b="0">
                <a:latin typeface="FrutigerNext LT Medium" pitchFamily="34" charset="0"/>
                <a:ea typeface="MS PGothic" pitchFamily="34" charset="-128"/>
              </a:defRPr>
            </a:lvl1pPr>
          </a:lstStyle>
          <a:p>
            <a:endParaRPr lang="de-DE" altLang="zh-CN">
              <a:solidFill>
                <a:srgbClr val="000000"/>
              </a:solidFill>
            </a:endParaRPr>
          </a:p>
          <a:p>
            <a:r>
              <a:rPr lang="de-DE" altLang="zh-CN">
                <a:solidFill>
                  <a:srgbClr val="000000"/>
                </a:solidFill>
              </a:rPr>
              <a:t>Page </a:t>
            </a:r>
            <a:fld id="{3B52A6C2-3006-41F9-91F9-9CAF1713AB23}" type="slidenum">
              <a:rPr lang="de-DE" altLang="zh-CN">
                <a:solidFill>
                  <a:srgbClr val="000000"/>
                </a:solidFill>
              </a:rPr>
              <a:pPr/>
              <a:t>‹#›</a:t>
            </a:fld>
            <a:endParaRPr lang="en-GB" altLang="zh-CN">
              <a:solidFill>
                <a:srgbClr val="000000"/>
              </a:solidFill>
            </a:endParaRPr>
          </a:p>
        </p:txBody>
      </p:sp>
      <p:pic>
        <p:nvPicPr>
          <p:cNvPr id="6151" name="Picture 7" descr="8"/>
          <p:cNvPicPr>
            <a:picLocks noChangeAspect="1" noChangeArrowheads="1"/>
          </p:cNvPicPr>
          <p:nvPr/>
        </p:nvPicPr>
        <p:blipFill>
          <a:blip r:embed="rId15" cstate="print"/>
          <a:srcRect/>
          <a:stretch>
            <a:fillRect/>
          </a:stretch>
        </p:blipFill>
        <p:spPr bwMode="auto">
          <a:xfrm>
            <a:off x="10014324" y="6401432"/>
            <a:ext cx="1748056" cy="309941"/>
          </a:xfrm>
          <a:prstGeom prst="rect">
            <a:avLst/>
          </a:prstGeom>
          <a:noFill/>
          <a:ln w="9525">
            <a:noFill/>
            <a:miter lim="800000"/>
            <a:headEnd/>
            <a:tailEnd/>
          </a:ln>
        </p:spPr>
      </p:pic>
      <p:sp>
        <p:nvSpPr>
          <p:cNvPr id="187400" name="Line 8"/>
          <p:cNvSpPr>
            <a:spLocks noChangeShapeType="1"/>
          </p:cNvSpPr>
          <p:nvPr/>
        </p:nvSpPr>
        <p:spPr bwMode="auto">
          <a:xfrm>
            <a:off x="502123" y="863299"/>
            <a:ext cx="11260256" cy="0"/>
          </a:xfrm>
          <a:prstGeom prst="line">
            <a:avLst/>
          </a:prstGeom>
          <a:noFill/>
          <a:ln w="38100">
            <a:solidFill>
              <a:srgbClr val="990000"/>
            </a:solidFill>
            <a:round/>
            <a:headEnd/>
            <a:tailEnd/>
          </a:ln>
          <a:effectLst/>
        </p:spPr>
        <p:txBody>
          <a:bodyPr lIns="91331" tIns="45668" rIns="91331" bIns="45668"/>
          <a:lstStyle/>
          <a:p>
            <a:pPr algn="ctr">
              <a:lnSpc>
                <a:spcPct val="140000"/>
              </a:lnSpc>
              <a:buClr>
                <a:srgbClr val="808080"/>
              </a:buClr>
              <a:buSzPct val="60000"/>
              <a:buFont typeface="Wingdings" pitchFamily="2" charset="2"/>
              <a:buChar char="l"/>
              <a:defRPr/>
            </a:pPr>
            <a:endParaRPr lang="zh-CN" altLang="en-US" sz="2100" dirty="0">
              <a:solidFill>
                <a:srgbClr val="000000"/>
              </a:solidFill>
              <a:latin typeface="FrutigerNext LT Regular" pitchFamily="34" charset="0"/>
              <a:ea typeface="华文细黑" pitchFamily="2" charset="-122"/>
            </a:endParaRPr>
          </a:p>
        </p:txBody>
      </p:sp>
      <p:sp>
        <p:nvSpPr>
          <p:cNvPr id="187401" name="Text Box 9"/>
          <p:cNvSpPr txBox="1">
            <a:spLocks noChangeArrowheads="1"/>
          </p:cNvSpPr>
          <p:nvPr/>
        </p:nvSpPr>
        <p:spPr bwMode="auto">
          <a:xfrm>
            <a:off x="6673718" y="6330372"/>
            <a:ext cx="2632389" cy="293165"/>
          </a:xfrm>
          <a:prstGeom prst="rect">
            <a:avLst/>
          </a:prstGeom>
          <a:noFill/>
          <a:ln w="9525">
            <a:noFill/>
            <a:miter lim="800000"/>
            <a:headEnd/>
            <a:tailEnd/>
          </a:ln>
          <a:effectLst/>
        </p:spPr>
        <p:txBody>
          <a:bodyPr lIns="87108" tIns="43553" rIns="87108" bIns="43553">
            <a:spAutoFit/>
          </a:bodyPr>
          <a:lstStyle/>
          <a:p>
            <a:pPr defTabSz="872113" eaLnBrk="0" hangingPunct="0">
              <a:spcBef>
                <a:spcPct val="50000"/>
              </a:spcBef>
              <a:buClrTx/>
              <a:buFontTx/>
              <a:buNone/>
              <a:defRPr/>
            </a:pPr>
            <a:r>
              <a:rPr lang="zh-CN" altLang="en-US" sz="1300" b="0" dirty="0">
                <a:solidFill>
                  <a:srgbClr val="000000"/>
                </a:solidFill>
                <a:latin typeface="Arial" pitchFamily="34" charset="0"/>
                <a:ea typeface="MS PGothic" pitchFamily="34" charset="-128"/>
              </a:rPr>
              <a:t>保密材料，注意发放范围</a:t>
            </a:r>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 id="2147483839" r:id="rId12"/>
  </p:sldLayoutIdLst>
  <p:hf sldNum="0" hdr="0" ftr="0"/>
  <p:txStyles>
    <p:titleStyle>
      <a:lvl1pPr algn="l" defTabSz="872113" rtl="0" eaLnBrk="0" fontAlgn="base" hangingPunct="0">
        <a:spcBef>
          <a:spcPct val="0"/>
        </a:spcBef>
        <a:spcAft>
          <a:spcPct val="0"/>
        </a:spcAft>
        <a:defRPr sz="2800" b="1">
          <a:solidFill>
            <a:srgbClr val="990000"/>
          </a:solidFill>
          <a:latin typeface="+mj-lt"/>
          <a:ea typeface="+mj-ea"/>
          <a:cs typeface="+mj-cs"/>
        </a:defRPr>
      </a:lvl1pPr>
      <a:lvl2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2pPr>
      <a:lvl3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3pPr>
      <a:lvl4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4pPr>
      <a:lvl5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5pPr>
      <a:lvl6pPr marL="456672" algn="l" defTabSz="872113" rtl="0" fontAlgn="base">
        <a:spcBef>
          <a:spcPct val="0"/>
        </a:spcBef>
        <a:spcAft>
          <a:spcPct val="0"/>
        </a:spcAft>
        <a:defRPr sz="2800" b="1">
          <a:solidFill>
            <a:srgbClr val="990000"/>
          </a:solidFill>
          <a:latin typeface="Arial" pitchFamily="34" charset="0"/>
          <a:ea typeface="华文细黑" pitchFamily="2" charset="-122"/>
        </a:defRPr>
      </a:lvl6pPr>
      <a:lvl7pPr marL="913343" algn="l" defTabSz="872113" rtl="0" fontAlgn="base">
        <a:spcBef>
          <a:spcPct val="0"/>
        </a:spcBef>
        <a:spcAft>
          <a:spcPct val="0"/>
        </a:spcAft>
        <a:defRPr sz="2800" b="1">
          <a:solidFill>
            <a:srgbClr val="990000"/>
          </a:solidFill>
          <a:latin typeface="Arial" pitchFamily="34" charset="0"/>
          <a:ea typeface="华文细黑" pitchFamily="2" charset="-122"/>
        </a:defRPr>
      </a:lvl7pPr>
      <a:lvl8pPr marL="1370013" algn="l" defTabSz="872113" rtl="0" fontAlgn="base">
        <a:spcBef>
          <a:spcPct val="0"/>
        </a:spcBef>
        <a:spcAft>
          <a:spcPct val="0"/>
        </a:spcAft>
        <a:defRPr sz="2800" b="1">
          <a:solidFill>
            <a:srgbClr val="990000"/>
          </a:solidFill>
          <a:latin typeface="Arial" pitchFamily="34" charset="0"/>
          <a:ea typeface="华文细黑" pitchFamily="2" charset="-122"/>
        </a:defRPr>
      </a:lvl8pPr>
      <a:lvl9pPr marL="1826684" algn="l" defTabSz="872113" rtl="0" fontAlgn="base">
        <a:spcBef>
          <a:spcPct val="0"/>
        </a:spcBef>
        <a:spcAft>
          <a:spcPct val="0"/>
        </a:spcAft>
        <a:defRPr sz="2800" b="1">
          <a:solidFill>
            <a:srgbClr val="990000"/>
          </a:solidFill>
          <a:latin typeface="Arial" pitchFamily="34" charset="0"/>
          <a:ea typeface="华文细黑" pitchFamily="2" charset="-122"/>
        </a:defRPr>
      </a:lvl9pPr>
    </p:titleStyle>
    <p:bodyStyle>
      <a:lvl1pPr marL="326647" indent="-326647" algn="l" defTabSz="872113" rtl="0" eaLnBrk="0" fontAlgn="base" hangingPunct="0">
        <a:lnSpc>
          <a:spcPct val="140000"/>
        </a:lnSpc>
        <a:spcBef>
          <a:spcPct val="0"/>
        </a:spcBef>
        <a:spcAft>
          <a:spcPct val="0"/>
        </a:spcAft>
        <a:defRPr sz="2000" b="1">
          <a:solidFill>
            <a:schemeClr val="tx1"/>
          </a:solidFill>
          <a:latin typeface="+mn-lt"/>
          <a:ea typeface="+mn-ea"/>
          <a:cs typeface="+mn-cs"/>
        </a:defRPr>
      </a:lvl1pPr>
      <a:lvl2pPr marL="708797" indent="-272734" algn="l" defTabSz="872113" rtl="0" eaLnBrk="0" fontAlgn="base" hangingPunct="0">
        <a:lnSpc>
          <a:spcPct val="140000"/>
        </a:lnSpc>
        <a:spcBef>
          <a:spcPct val="0"/>
        </a:spcBef>
        <a:spcAft>
          <a:spcPct val="0"/>
        </a:spcAft>
        <a:defRPr>
          <a:solidFill>
            <a:schemeClr val="tx1"/>
          </a:solidFill>
          <a:latin typeface="+mn-lt"/>
          <a:ea typeface="+mn-ea"/>
        </a:defRPr>
      </a:lvl2pPr>
      <a:lvl3pPr marL="1090935" indent="-218819" algn="l" defTabSz="872113" rtl="0" eaLnBrk="0" fontAlgn="base" hangingPunct="0">
        <a:lnSpc>
          <a:spcPct val="140000"/>
        </a:lnSpc>
        <a:spcBef>
          <a:spcPct val="0"/>
        </a:spcBef>
        <a:spcAft>
          <a:spcPct val="0"/>
        </a:spcAft>
        <a:defRPr sz="1600">
          <a:solidFill>
            <a:schemeClr val="tx1"/>
          </a:solidFill>
          <a:latin typeface="+mn-lt"/>
          <a:ea typeface="+mn-ea"/>
        </a:defRPr>
      </a:lvl3pPr>
      <a:lvl4pPr marL="1525408" indent="-218819" algn="l" defTabSz="872113" rtl="0" eaLnBrk="0" fontAlgn="base" hangingPunct="0">
        <a:lnSpc>
          <a:spcPct val="140000"/>
        </a:lnSpc>
        <a:spcBef>
          <a:spcPct val="0"/>
        </a:spcBef>
        <a:spcAft>
          <a:spcPct val="0"/>
        </a:spcAft>
        <a:defRPr sz="1300">
          <a:solidFill>
            <a:schemeClr val="tx1"/>
          </a:solidFill>
          <a:latin typeface="+mn-lt"/>
          <a:ea typeface="+mn-ea"/>
        </a:defRPr>
      </a:lvl4pPr>
      <a:lvl5pPr marL="1961465" indent="-217239" algn="l" defTabSz="872113" rtl="0" eaLnBrk="0" fontAlgn="base" hangingPunct="0">
        <a:lnSpc>
          <a:spcPct val="140000"/>
        </a:lnSpc>
        <a:spcBef>
          <a:spcPct val="0"/>
        </a:spcBef>
        <a:spcAft>
          <a:spcPct val="0"/>
        </a:spcAft>
        <a:defRPr sz="1300">
          <a:solidFill>
            <a:schemeClr val="tx1"/>
          </a:solidFill>
          <a:latin typeface="+mn-lt"/>
          <a:ea typeface="+mn-ea"/>
        </a:defRPr>
      </a:lvl5pPr>
      <a:lvl6pPr marL="2418137" indent="-217239" algn="l" defTabSz="872113" rtl="0" fontAlgn="base">
        <a:lnSpc>
          <a:spcPct val="140000"/>
        </a:lnSpc>
        <a:spcBef>
          <a:spcPct val="0"/>
        </a:spcBef>
        <a:spcAft>
          <a:spcPct val="0"/>
        </a:spcAft>
        <a:defRPr sz="1300">
          <a:solidFill>
            <a:schemeClr val="tx1"/>
          </a:solidFill>
          <a:latin typeface="+mn-lt"/>
          <a:ea typeface="+mn-ea"/>
        </a:defRPr>
      </a:lvl6pPr>
      <a:lvl7pPr marL="2874806" indent="-217239" algn="l" defTabSz="872113" rtl="0" fontAlgn="base">
        <a:lnSpc>
          <a:spcPct val="140000"/>
        </a:lnSpc>
        <a:spcBef>
          <a:spcPct val="0"/>
        </a:spcBef>
        <a:spcAft>
          <a:spcPct val="0"/>
        </a:spcAft>
        <a:defRPr sz="1300">
          <a:solidFill>
            <a:schemeClr val="tx1"/>
          </a:solidFill>
          <a:latin typeface="+mn-lt"/>
          <a:ea typeface="+mn-ea"/>
        </a:defRPr>
      </a:lvl7pPr>
      <a:lvl8pPr marL="3331478" indent="-217239" algn="l" defTabSz="872113" rtl="0" fontAlgn="base">
        <a:lnSpc>
          <a:spcPct val="140000"/>
        </a:lnSpc>
        <a:spcBef>
          <a:spcPct val="0"/>
        </a:spcBef>
        <a:spcAft>
          <a:spcPct val="0"/>
        </a:spcAft>
        <a:defRPr sz="1300">
          <a:solidFill>
            <a:schemeClr val="tx1"/>
          </a:solidFill>
          <a:latin typeface="+mn-lt"/>
          <a:ea typeface="+mn-ea"/>
        </a:defRPr>
      </a:lvl8pPr>
      <a:lvl9pPr marL="3788149" indent="-217239" algn="l" defTabSz="872113" rtl="0" fontAlgn="base">
        <a:lnSpc>
          <a:spcPct val="140000"/>
        </a:lnSpc>
        <a:spcBef>
          <a:spcPct val="0"/>
        </a:spcBef>
        <a:spcAft>
          <a:spcPct val="0"/>
        </a:spcAft>
        <a:defRPr sz="1300">
          <a:solidFill>
            <a:schemeClr val="tx1"/>
          </a:solidFill>
          <a:latin typeface="+mn-lt"/>
          <a:ea typeface="+mn-ea"/>
        </a:defRPr>
      </a:lvl9pPr>
    </p:bodyStyle>
    <p:otherStyle>
      <a:defPPr>
        <a:defRPr lang="zh-CN"/>
      </a:defPPr>
      <a:lvl1pPr marL="0" algn="l" defTabSz="913343" rtl="0" eaLnBrk="1" latinLnBrk="0" hangingPunct="1">
        <a:defRPr sz="1700" kern="1200">
          <a:solidFill>
            <a:schemeClr val="tx1"/>
          </a:solidFill>
          <a:latin typeface="+mn-lt"/>
          <a:ea typeface="+mn-ea"/>
          <a:cs typeface="+mn-cs"/>
        </a:defRPr>
      </a:lvl1pPr>
      <a:lvl2pPr marL="456672" algn="l" defTabSz="913343" rtl="0" eaLnBrk="1" latinLnBrk="0" hangingPunct="1">
        <a:defRPr sz="1700" kern="1200">
          <a:solidFill>
            <a:schemeClr val="tx1"/>
          </a:solidFill>
          <a:latin typeface="+mn-lt"/>
          <a:ea typeface="+mn-ea"/>
          <a:cs typeface="+mn-cs"/>
        </a:defRPr>
      </a:lvl2pPr>
      <a:lvl3pPr marL="913343" algn="l" defTabSz="913343" rtl="0" eaLnBrk="1" latinLnBrk="0" hangingPunct="1">
        <a:defRPr sz="1700" kern="1200">
          <a:solidFill>
            <a:schemeClr val="tx1"/>
          </a:solidFill>
          <a:latin typeface="+mn-lt"/>
          <a:ea typeface="+mn-ea"/>
          <a:cs typeface="+mn-cs"/>
        </a:defRPr>
      </a:lvl3pPr>
      <a:lvl4pPr marL="1370013" algn="l" defTabSz="913343" rtl="0" eaLnBrk="1" latinLnBrk="0" hangingPunct="1">
        <a:defRPr sz="1700" kern="1200">
          <a:solidFill>
            <a:schemeClr val="tx1"/>
          </a:solidFill>
          <a:latin typeface="+mn-lt"/>
          <a:ea typeface="+mn-ea"/>
          <a:cs typeface="+mn-cs"/>
        </a:defRPr>
      </a:lvl4pPr>
      <a:lvl5pPr marL="1826684" algn="l" defTabSz="913343" rtl="0" eaLnBrk="1" latinLnBrk="0" hangingPunct="1">
        <a:defRPr sz="1700" kern="1200">
          <a:solidFill>
            <a:schemeClr val="tx1"/>
          </a:solidFill>
          <a:latin typeface="+mn-lt"/>
          <a:ea typeface="+mn-ea"/>
          <a:cs typeface="+mn-cs"/>
        </a:defRPr>
      </a:lvl5pPr>
      <a:lvl6pPr marL="2283356" algn="l" defTabSz="913343" rtl="0" eaLnBrk="1" latinLnBrk="0" hangingPunct="1">
        <a:defRPr sz="1700" kern="1200">
          <a:solidFill>
            <a:schemeClr val="tx1"/>
          </a:solidFill>
          <a:latin typeface="+mn-lt"/>
          <a:ea typeface="+mn-ea"/>
          <a:cs typeface="+mn-cs"/>
        </a:defRPr>
      </a:lvl6pPr>
      <a:lvl7pPr marL="2740026" algn="l" defTabSz="913343" rtl="0" eaLnBrk="1" latinLnBrk="0" hangingPunct="1">
        <a:defRPr sz="1700" kern="1200">
          <a:solidFill>
            <a:schemeClr val="tx1"/>
          </a:solidFill>
          <a:latin typeface="+mn-lt"/>
          <a:ea typeface="+mn-ea"/>
          <a:cs typeface="+mn-cs"/>
        </a:defRPr>
      </a:lvl7pPr>
      <a:lvl8pPr marL="3196700" algn="l" defTabSz="913343" rtl="0" eaLnBrk="1" latinLnBrk="0" hangingPunct="1">
        <a:defRPr sz="1700" kern="1200">
          <a:solidFill>
            <a:schemeClr val="tx1"/>
          </a:solidFill>
          <a:latin typeface="+mn-lt"/>
          <a:ea typeface="+mn-ea"/>
          <a:cs typeface="+mn-cs"/>
        </a:defRPr>
      </a:lvl8pPr>
      <a:lvl9pPr marL="3653369" algn="l" defTabSz="913343" rtl="0" eaLnBrk="1" latinLnBrk="0" hangingPunct="1">
        <a:defRPr sz="17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 y="6224609"/>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820" y="6451609"/>
            <a:ext cx="2532935"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05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dirty="0" smtClean="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14444" y="6386541"/>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66"/>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34" rIns="80070" bIns="40034" numCol="1" anchor="ctr" anchorCtr="0" compatLnSpc="1">
            <a:prstTxWarp prst="textNoShape">
              <a:avLst/>
            </a:prstTxWarp>
          </a:bodyPr>
          <a:lstStyle/>
          <a:p>
            <a:pPr lvl="0"/>
            <a:r>
              <a:rPr lang="en-US" altLang="zh-CN" dirty="0" smtClean="0"/>
              <a:t>Click to edit Master title style</a:t>
            </a:r>
            <a:endParaRPr lang="zh-CN" altLang="en-US" dirty="0" smtClean="0"/>
          </a:p>
        </p:txBody>
      </p:sp>
      <p:sp>
        <p:nvSpPr>
          <p:cNvPr id="10248" name="Rectangle 68"/>
          <p:cNvSpPr>
            <a:spLocks noGrp="1" noChangeArrowheads="1"/>
          </p:cNvSpPr>
          <p:nvPr>
            <p:ph type="body" idx="1"/>
          </p:nvPr>
        </p:nvSpPr>
        <p:spPr bwMode="auto">
          <a:xfrm>
            <a:off x="1007796" y="162879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082" tIns="40040" rIns="80082" bIns="40040" numCol="1" anchor="t" anchorCtr="0" compatLnSpc="1">
            <a:prstTxWarp prst="textNoShape">
              <a:avLst/>
            </a:prstTxWarp>
          </a:bodyPr>
          <a:lstStyle/>
          <a:p>
            <a:pPr lvl="0"/>
            <a:r>
              <a:rPr lang="en-US" altLang="zh-CN" dirty="0" smtClean="0"/>
              <a:t>Click to edit Master text styles</a:t>
            </a:r>
            <a:endParaRPr lang="zh-CN" altLang="en-US" dirty="0" smtClean="0"/>
          </a:p>
          <a:p>
            <a:pPr lvl="1"/>
            <a:r>
              <a:rPr lang="en-US" altLang="zh-CN" dirty="0" smtClean="0"/>
              <a:t>Second level</a:t>
            </a:r>
            <a:endParaRPr lang="zh-CN" altLang="en-US" dirty="0" smtClean="0"/>
          </a:p>
          <a:p>
            <a:pPr lvl="2"/>
            <a:r>
              <a:rPr lang="en-US" altLang="zh-CN" dirty="0" smtClean="0"/>
              <a:t>Third level</a:t>
            </a:r>
            <a:endParaRPr lang="zh-CN" altLang="en-US" dirty="0" smtClean="0"/>
          </a:p>
          <a:p>
            <a:pPr lvl="3"/>
            <a:r>
              <a:rPr lang="en-US" altLang="zh-CN" dirty="0" smtClean="0"/>
              <a:t>Fourth level</a:t>
            </a:r>
            <a:endParaRPr lang="zh-CN" altLang="en-US" dirty="0" smtClean="0"/>
          </a:p>
          <a:p>
            <a:pPr lvl="4"/>
            <a:r>
              <a:rPr lang="en-US" altLang="zh-CN" dirty="0" smtClean="0"/>
              <a:t>Fifth level</a:t>
            </a:r>
            <a:endParaRPr lang="zh-CN" altLang="en-US" dirty="0" smtClean="0"/>
          </a:p>
        </p:txBody>
      </p:sp>
      <p:grpSp>
        <p:nvGrpSpPr>
          <p:cNvPr id="2" name="Group 88"/>
          <p:cNvGrpSpPr>
            <a:grpSpLocks/>
          </p:cNvGrpSpPr>
          <p:nvPr/>
        </p:nvGrpSpPr>
        <p:grpSpPr bwMode="auto">
          <a:xfrm>
            <a:off x="12436542" y="3832251"/>
            <a:ext cx="1151767" cy="3025775"/>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grpSp>
      <p:sp>
        <p:nvSpPr>
          <p:cNvPr id="6149" name="Rectangle 5"/>
          <p:cNvSpPr>
            <a:spLocks noChangeArrowheads="1"/>
          </p:cNvSpPr>
          <p:nvPr/>
        </p:nvSpPr>
        <p:spPr bwMode="auto">
          <a:xfrm>
            <a:off x="8483693" y="6451624"/>
            <a:ext cx="2796844"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fld id="{334777C4-916E-458D-ABE7-87ACD557FBD2}" type="slidenum">
              <a:rPr lang="de-DE" altLang="zh-CN" sz="1200" b="0" smtClean="0">
                <a:solidFill>
                  <a:srgbClr val="000000"/>
                </a:solidFill>
                <a:latin typeface="FrutigerNext LT Bold" pitchFamily="34" charset="0"/>
                <a:ea typeface="ＭＳ Ｐゴシック"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ＭＳ Ｐゴシック" pitchFamily="34" charset="-128"/>
            </a:endParaRPr>
          </a:p>
        </p:txBody>
      </p:sp>
      <p:sp>
        <p:nvSpPr>
          <p:cNvPr id="10321" name="Text Box 81"/>
          <p:cNvSpPr txBox="1">
            <a:spLocks noChangeArrowheads="1"/>
          </p:cNvSpPr>
          <p:nvPr/>
        </p:nvSpPr>
        <p:spPr bwMode="auto">
          <a:xfrm>
            <a:off x="-3703012" y="3386880"/>
            <a:ext cx="3703015" cy="349845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88" tIns="39145" rIns="78288" bIns="39145">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buClrTx/>
              <a:buFontTx/>
              <a:buNone/>
            </a:pPr>
            <a:r>
              <a:rPr lang="zh-CN" altLang="zh-CN" sz="1100" b="0" dirty="0">
                <a:solidFill>
                  <a:srgbClr val="FFFFFF"/>
                </a:solidFill>
                <a:latin typeface="FrutigerNext LT Regular" pitchFamily="34" charset="0"/>
              </a:rPr>
              <a:t>Slide title :32-35pt  </a:t>
            </a:r>
          </a:p>
          <a:p>
            <a:pPr algn="r" eaLnBrk="1" hangingPunct="1">
              <a:spcBef>
                <a:spcPct val="20000"/>
              </a:spcBef>
              <a:buClrTx/>
              <a:buFontTx/>
              <a:buNone/>
            </a:pPr>
            <a:r>
              <a:rPr lang="zh-CN" altLang="zh-CN" sz="1100" b="0" dirty="0">
                <a:solidFill>
                  <a:srgbClr val="FFFFFF"/>
                </a:solidFill>
                <a:latin typeface="FrutigerNext LT Regular" pitchFamily="34" charset="0"/>
              </a:rPr>
              <a:t>Color: R153 G0 B0</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smtClean="0">
                <a:solidFill>
                  <a:srgbClr val="FFFFFF"/>
                </a:solidFill>
                <a:latin typeface="FrutigerNext LT Regular" pitchFamily="34" charset="0"/>
              </a:rPr>
              <a:t>Arial</a:t>
            </a:r>
            <a:endParaRPr lang="zh-CN" altLang="zh-CN" sz="1100" b="0" dirty="0">
              <a:solidFill>
                <a:srgbClr val="FFFFFF"/>
              </a:solidFill>
              <a:latin typeface="FrutigerNext LT Regular" pitchFamily="34" charset="0"/>
            </a:endParaRPr>
          </a:p>
          <a:p>
            <a:pPr algn="r" eaLnBrk="1" hangingPunct="1">
              <a:spcBef>
                <a:spcPct val="20000"/>
              </a:spcBef>
              <a:buClrTx/>
              <a:buFontTx/>
              <a:buNone/>
            </a:pPr>
            <a:endParaRPr lang="zh-CN" altLang="zh-CN" sz="1100" b="0" dirty="0">
              <a:solidFill>
                <a:srgbClr val="FFFFFF"/>
              </a:solidFill>
              <a:latin typeface="FrutigerNext LT Regular" pitchFamily="34" charset="0"/>
            </a:endParaRPr>
          </a:p>
          <a:p>
            <a:pPr algn="r" eaLnBrk="1" hangingPunct="1">
              <a:spcBef>
                <a:spcPct val="20000"/>
              </a:spcBef>
              <a:buClrTx/>
              <a:buFontTx/>
              <a:buNone/>
            </a:pPr>
            <a:r>
              <a:rPr lang="zh-CN" altLang="zh-CN" sz="1100" b="0" dirty="0">
                <a:solidFill>
                  <a:srgbClr val="FFFFFF"/>
                </a:solidFill>
                <a:latin typeface="FrutigerNext LT Regular" pitchFamily="34" charset="0"/>
              </a:rPr>
              <a:t>Slide text :20-22pt</a:t>
            </a:r>
          </a:p>
          <a:p>
            <a:pPr algn="r" eaLnBrk="1" hangingPunct="1">
              <a:spcBef>
                <a:spcPct val="20000"/>
              </a:spcBef>
              <a:buClrTx/>
              <a:buFontTx/>
              <a:buNone/>
            </a:pPr>
            <a:r>
              <a:rPr lang="zh-CN" altLang="zh-CN" sz="1100" b="0" dirty="0">
                <a:solidFill>
                  <a:srgbClr val="FFFFFF"/>
                </a:solidFill>
                <a:latin typeface="FrutigerNext LT Regular" pitchFamily="34" charset="0"/>
              </a:rPr>
              <a:t>Bullets level 2-5:</a:t>
            </a:r>
          </a:p>
          <a:p>
            <a:pPr algn="r" eaLnBrk="1" hangingPunct="1">
              <a:spcBef>
                <a:spcPct val="20000"/>
              </a:spcBef>
              <a:buClrTx/>
              <a:buFontTx/>
              <a:buNone/>
            </a:pPr>
            <a:r>
              <a:rPr lang="zh-CN" altLang="zh-CN" sz="1100" b="0" dirty="0">
                <a:solidFill>
                  <a:srgbClr val="FFFFFF"/>
                </a:solidFill>
                <a:latin typeface="FrutigerNext LT Regular" pitchFamily="34" charset="0"/>
              </a:rPr>
              <a:t> 18pt  </a:t>
            </a:r>
          </a:p>
          <a:p>
            <a:pPr algn="r" eaLnBrk="1" hangingPunct="1">
              <a:spcBef>
                <a:spcPct val="20000"/>
              </a:spcBef>
              <a:buClrTx/>
              <a:buFontTx/>
              <a:buNone/>
            </a:pPr>
            <a:r>
              <a:rPr lang="zh-CN" altLang="zh-CN" sz="1100" b="0" dirty="0">
                <a:solidFill>
                  <a:srgbClr val="FFFFFF"/>
                </a:solidFill>
                <a:latin typeface="FrutigerNext LT Regular" pitchFamily="34" charset="0"/>
              </a:rPr>
              <a:t>Color:Black</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12339146" y="57171"/>
            <a:ext cx="1727650" cy="110792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Top right  corner  for   field-mark, customer or partner logotypes. </a:t>
            </a:r>
          </a:p>
          <a:p>
            <a:pPr>
              <a:buClrTx/>
              <a:buFontTx/>
              <a:buNone/>
            </a:pPr>
            <a:endParaRPr lang="en-US" altLang="zh-CN" sz="1100" b="0" dirty="0">
              <a:solidFill>
                <a:srgbClr val="FFFFFF"/>
              </a:solidFill>
              <a:latin typeface="FrutigerNext LT Regular" pitchFamily="34" charset="0"/>
              <a:ea typeface="宋体" charset="-122"/>
            </a:endParaRPr>
          </a:p>
          <a:p>
            <a:pPr>
              <a:buClrTx/>
              <a:buFontTx/>
              <a:buNone/>
            </a:pPr>
            <a:r>
              <a:rPr lang="en-US" altLang="zh-CN" sz="1100" b="0" dirty="0">
                <a:solidFill>
                  <a:srgbClr val="FFFFFF"/>
                </a:solidFill>
                <a:latin typeface="FrutigerNext LT Regular" pitchFamily="34" charset="0"/>
                <a:ea typeface="宋体" charset="-122"/>
              </a:rPr>
              <a:t>----------------   </a:t>
            </a:r>
          </a:p>
          <a:p>
            <a:pPr>
              <a:buClrTx/>
              <a:buFontTx/>
              <a:buNone/>
            </a:pPr>
            <a:endParaRPr lang="zh-CN" altLang="en-US" sz="1100" b="0" dirty="0">
              <a:solidFill>
                <a:srgbClr val="FFFFFF"/>
              </a:solidFill>
              <a:latin typeface="FrutigerNext LT Regular" pitchFamily="34" charset="0"/>
              <a:ea typeface="宋体" charset="-122"/>
            </a:endParaRPr>
          </a:p>
        </p:txBody>
      </p:sp>
      <p:sp>
        <p:nvSpPr>
          <p:cNvPr id="10325" name="Text Box 85"/>
          <p:cNvSpPr txBox="1">
            <a:spLocks noChangeArrowheads="1"/>
          </p:cNvSpPr>
          <p:nvPr/>
        </p:nvSpPr>
        <p:spPr bwMode="auto">
          <a:xfrm>
            <a:off x="12339146" y="1196991"/>
            <a:ext cx="1727650" cy="195431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The following nine groups of colors are an example of how our design colors can be used, please take note that you should only use one design color group per slide. </a:t>
            </a:r>
          </a:p>
          <a:p>
            <a:pPr>
              <a:buClrTx/>
              <a:buFontTx/>
              <a:buNone/>
            </a:pPr>
            <a:r>
              <a:rPr lang="en-US" altLang="zh-CN" sz="1100" b="0" dirty="0">
                <a:solidFill>
                  <a:srgbClr val="FFFFFF"/>
                </a:solidFill>
                <a:latin typeface="FrutigerNext LT Regular" pitchFamily="34" charset="0"/>
                <a:ea typeface="宋体" charset="-122"/>
              </a:rPr>
              <a:t> For specific usage details, refer to the “Typesetting Standard”.</a:t>
            </a:r>
          </a:p>
        </p:txBody>
      </p:sp>
      <p:sp>
        <p:nvSpPr>
          <p:cNvPr id="81" name="Rectangle 21"/>
          <p:cNvSpPr>
            <a:spLocks noChangeArrowheads="1"/>
          </p:cNvSpPr>
          <p:nvPr/>
        </p:nvSpPr>
        <p:spPr bwMode="auto">
          <a:xfrm>
            <a:off x="4506995" y="6465963"/>
            <a:ext cx="1277630" cy="138499"/>
          </a:xfrm>
          <a:prstGeom prst="rect">
            <a:avLst/>
          </a:prstGeom>
          <a:noFill/>
          <a:ln w="9525" algn="ctr">
            <a:noFill/>
            <a:miter lim="800000"/>
            <a:headEnd/>
            <a:tailEnd/>
          </a:ln>
          <a:effectLst/>
        </p:spPr>
        <p:txBody>
          <a:bodyPr wrap="none" lIns="80022" tIns="0" rIns="80022" bIns="0">
            <a:spAutoFit/>
          </a:bodyPr>
          <a:lstStyle/>
          <a:p>
            <a:pPr defTabSz="801121" eaLnBrk="0" hangingPunct="0">
              <a:buClrTx/>
              <a:buFontTx/>
              <a:buNone/>
              <a:defRPr/>
            </a:pPr>
            <a:r>
              <a:rPr lang="en-US" altLang="zh-CN" sz="900" b="0" dirty="0" err="1" smtClean="0">
                <a:solidFill>
                  <a:srgbClr val="000000"/>
                </a:solidFill>
                <a:latin typeface="FrutigerNext LT Medium"/>
                <a:ea typeface="宋体" charset="-122"/>
              </a:rPr>
              <a:t>Huawei</a:t>
            </a:r>
            <a:r>
              <a:rPr lang="en-US" altLang="zh-CN" sz="900" b="0" dirty="0" smtClean="0">
                <a:solidFill>
                  <a:srgbClr val="000000"/>
                </a:solidFill>
                <a:latin typeface="FrutigerNext LT Medium"/>
                <a:ea typeface="宋体" charset="-122"/>
              </a:rPr>
              <a:t> Confidential</a:t>
            </a:r>
            <a:endParaRPr lang="en-US" altLang="zh-CN" sz="900" b="0" dirty="0">
              <a:solidFill>
                <a:srgbClr val="000000"/>
              </a:solidFill>
              <a:latin typeface="FrutigerNext LT Medium"/>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659" indent="-342659"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423" indent="-285549"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2189" indent="-228439"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599067" indent="-228439" algn="l" rtl="0" eaLnBrk="0" fontAlgn="base" hangingPunct="0">
        <a:lnSpc>
          <a:spcPct val="140000"/>
        </a:lnSpc>
        <a:spcBef>
          <a:spcPct val="0"/>
        </a:spcBef>
        <a:spcAft>
          <a:spcPct val="0"/>
        </a:spcAft>
        <a:buChar char="–"/>
        <a:defRPr sz="1300">
          <a:solidFill>
            <a:schemeClr val="tx1"/>
          </a:solidFill>
          <a:latin typeface="FrutigerNext LT Regular" pitchFamily="34" charset="0"/>
          <a:ea typeface="+mn-ea"/>
          <a:cs typeface="+mn-cs"/>
        </a:defRPr>
      </a:lvl4pPr>
      <a:lvl5pPr marL="2055942" indent="-228439"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 y="6224609"/>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820" y="6451609"/>
            <a:ext cx="2532935"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05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dirty="0" smtClean="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14444" y="6386541"/>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66"/>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34" rIns="80070" bIns="40034" numCol="1" anchor="ctr" anchorCtr="0" compatLnSpc="1">
            <a:prstTxWarp prst="textNoShape">
              <a:avLst/>
            </a:prstTxWarp>
          </a:bodyPr>
          <a:lstStyle/>
          <a:p>
            <a:pPr lvl="0"/>
            <a:r>
              <a:rPr lang="en-US" altLang="zh-CN" dirty="0" smtClean="0"/>
              <a:t>Click to edit Master title style</a:t>
            </a:r>
            <a:endParaRPr lang="zh-CN" altLang="en-US" dirty="0" smtClean="0"/>
          </a:p>
        </p:txBody>
      </p:sp>
      <p:sp>
        <p:nvSpPr>
          <p:cNvPr id="10248" name="Rectangle 68"/>
          <p:cNvSpPr>
            <a:spLocks noGrp="1" noChangeArrowheads="1"/>
          </p:cNvSpPr>
          <p:nvPr>
            <p:ph type="body" idx="1"/>
          </p:nvPr>
        </p:nvSpPr>
        <p:spPr bwMode="auto">
          <a:xfrm>
            <a:off x="1007796" y="162879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082" tIns="40040" rIns="80082" bIns="40040" numCol="1" anchor="t" anchorCtr="0" compatLnSpc="1">
            <a:prstTxWarp prst="textNoShape">
              <a:avLst/>
            </a:prstTxWarp>
          </a:bodyPr>
          <a:lstStyle/>
          <a:p>
            <a:pPr lvl="0"/>
            <a:r>
              <a:rPr lang="en-US" altLang="zh-CN" dirty="0" smtClean="0"/>
              <a:t>Click to edit Master text styles</a:t>
            </a:r>
            <a:endParaRPr lang="zh-CN" altLang="en-US" dirty="0" smtClean="0"/>
          </a:p>
          <a:p>
            <a:pPr lvl="1"/>
            <a:r>
              <a:rPr lang="en-US" altLang="zh-CN" dirty="0" smtClean="0"/>
              <a:t>Second level</a:t>
            </a:r>
            <a:endParaRPr lang="zh-CN" altLang="en-US" dirty="0" smtClean="0"/>
          </a:p>
          <a:p>
            <a:pPr lvl="2"/>
            <a:r>
              <a:rPr lang="en-US" altLang="zh-CN" dirty="0" smtClean="0"/>
              <a:t>Third level</a:t>
            </a:r>
            <a:endParaRPr lang="zh-CN" altLang="en-US" dirty="0" smtClean="0"/>
          </a:p>
          <a:p>
            <a:pPr lvl="3"/>
            <a:r>
              <a:rPr lang="en-US" altLang="zh-CN" dirty="0" smtClean="0"/>
              <a:t>Fourth level</a:t>
            </a:r>
            <a:endParaRPr lang="zh-CN" altLang="en-US" dirty="0" smtClean="0"/>
          </a:p>
          <a:p>
            <a:pPr lvl="4"/>
            <a:r>
              <a:rPr lang="en-US" altLang="zh-CN" dirty="0" smtClean="0"/>
              <a:t>Fifth level</a:t>
            </a:r>
            <a:endParaRPr lang="zh-CN" altLang="en-US" dirty="0" smtClean="0"/>
          </a:p>
        </p:txBody>
      </p:sp>
      <p:grpSp>
        <p:nvGrpSpPr>
          <p:cNvPr id="2" name="Group 88"/>
          <p:cNvGrpSpPr>
            <a:grpSpLocks/>
          </p:cNvGrpSpPr>
          <p:nvPr/>
        </p:nvGrpSpPr>
        <p:grpSpPr bwMode="auto">
          <a:xfrm>
            <a:off x="12436542" y="3832251"/>
            <a:ext cx="1151767" cy="3025775"/>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grpSp>
      <p:sp>
        <p:nvSpPr>
          <p:cNvPr id="6149" name="Rectangle 5"/>
          <p:cNvSpPr>
            <a:spLocks noChangeArrowheads="1"/>
          </p:cNvSpPr>
          <p:nvPr/>
        </p:nvSpPr>
        <p:spPr bwMode="auto">
          <a:xfrm>
            <a:off x="8483693" y="6451624"/>
            <a:ext cx="2796844"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fld id="{334777C4-916E-458D-ABE7-87ACD557FBD2}" type="slidenum">
              <a:rPr lang="de-DE" altLang="zh-CN" sz="1200" b="0" smtClean="0">
                <a:solidFill>
                  <a:srgbClr val="000000"/>
                </a:solidFill>
                <a:latin typeface="FrutigerNext LT Bold" pitchFamily="34" charset="0"/>
                <a:ea typeface="ＭＳ Ｐゴシック"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ＭＳ Ｐゴシック" pitchFamily="34" charset="-128"/>
            </a:endParaRPr>
          </a:p>
        </p:txBody>
      </p:sp>
      <p:sp>
        <p:nvSpPr>
          <p:cNvPr id="10321" name="Text Box 81"/>
          <p:cNvSpPr txBox="1">
            <a:spLocks noChangeArrowheads="1"/>
          </p:cNvSpPr>
          <p:nvPr/>
        </p:nvSpPr>
        <p:spPr bwMode="auto">
          <a:xfrm>
            <a:off x="-3703012" y="3386880"/>
            <a:ext cx="3703015" cy="349845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88" tIns="39145" rIns="78288" bIns="39145">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buClrTx/>
              <a:buFontTx/>
              <a:buNone/>
            </a:pPr>
            <a:r>
              <a:rPr lang="zh-CN" altLang="zh-CN" sz="1100" b="0" dirty="0">
                <a:solidFill>
                  <a:srgbClr val="FFFFFF"/>
                </a:solidFill>
                <a:latin typeface="FrutigerNext LT Regular" pitchFamily="34" charset="0"/>
              </a:rPr>
              <a:t>Slide title :32-35pt  </a:t>
            </a:r>
          </a:p>
          <a:p>
            <a:pPr algn="r" eaLnBrk="1" hangingPunct="1">
              <a:spcBef>
                <a:spcPct val="20000"/>
              </a:spcBef>
              <a:buClrTx/>
              <a:buFontTx/>
              <a:buNone/>
            </a:pPr>
            <a:r>
              <a:rPr lang="zh-CN" altLang="zh-CN" sz="1100" b="0" dirty="0">
                <a:solidFill>
                  <a:srgbClr val="FFFFFF"/>
                </a:solidFill>
                <a:latin typeface="FrutigerNext LT Regular" pitchFamily="34" charset="0"/>
              </a:rPr>
              <a:t>Color: R153 G0 B0</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smtClean="0">
                <a:solidFill>
                  <a:srgbClr val="FFFFFF"/>
                </a:solidFill>
                <a:latin typeface="FrutigerNext LT Regular" pitchFamily="34" charset="0"/>
              </a:rPr>
              <a:t>Arial</a:t>
            </a:r>
            <a:endParaRPr lang="zh-CN" altLang="zh-CN" sz="1100" b="0" dirty="0">
              <a:solidFill>
                <a:srgbClr val="FFFFFF"/>
              </a:solidFill>
              <a:latin typeface="FrutigerNext LT Regular" pitchFamily="34" charset="0"/>
            </a:endParaRPr>
          </a:p>
          <a:p>
            <a:pPr algn="r" eaLnBrk="1" hangingPunct="1">
              <a:spcBef>
                <a:spcPct val="20000"/>
              </a:spcBef>
              <a:buClrTx/>
              <a:buFontTx/>
              <a:buNone/>
            </a:pPr>
            <a:endParaRPr lang="zh-CN" altLang="zh-CN" sz="1100" b="0" dirty="0">
              <a:solidFill>
                <a:srgbClr val="FFFFFF"/>
              </a:solidFill>
              <a:latin typeface="FrutigerNext LT Regular" pitchFamily="34" charset="0"/>
            </a:endParaRPr>
          </a:p>
          <a:p>
            <a:pPr algn="r" eaLnBrk="1" hangingPunct="1">
              <a:spcBef>
                <a:spcPct val="20000"/>
              </a:spcBef>
              <a:buClrTx/>
              <a:buFontTx/>
              <a:buNone/>
            </a:pPr>
            <a:r>
              <a:rPr lang="zh-CN" altLang="zh-CN" sz="1100" b="0" dirty="0">
                <a:solidFill>
                  <a:srgbClr val="FFFFFF"/>
                </a:solidFill>
                <a:latin typeface="FrutigerNext LT Regular" pitchFamily="34" charset="0"/>
              </a:rPr>
              <a:t>Slide text :20-22pt</a:t>
            </a:r>
          </a:p>
          <a:p>
            <a:pPr algn="r" eaLnBrk="1" hangingPunct="1">
              <a:spcBef>
                <a:spcPct val="20000"/>
              </a:spcBef>
              <a:buClrTx/>
              <a:buFontTx/>
              <a:buNone/>
            </a:pPr>
            <a:r>
              <a:rPr lang="zh-CN" altLang="zh-CN" sz="1100" b="0" dirty="0">
                <a:solidFill>
                  <a:srgbClr val="FFFFFF"/>
                </a:solidFill>
                <a:latin typeface="FrutigerNext LT Regular" pitchFamily="34" charset="0"/>
              </a:rPr>
              <a:t>Bullets level 2-5:</a:t>
            </a:r>
          </a:p>
          <a:p>
            <a:pPr algn="r" eaLnBrk="1" hangingPunct="1">
              <a:spcBef>
                <a:spcPct val="20000"/>
              </a:spcBef>
              <a:buClrTx/>
              <a:buFontTx/>
              <a:buNone/>
            </a:pPr>
            <a:r>
              <a:rPr lang="zh-CN" altLang="zh-CN" sz="1100" b="0" dirty="0">
                <a:solidFill>
                  <a:srgbClr val="FFFFFF"/>
                </a:solidFill>
                <a:latin typeface="FrutigerNext LT Regular" pitchFamily="34" charset="0"/>
              </a:rPr>
              <a:t> 18pt  </a:t>
            </a:r>
          </a:p>
          <a:p>
            <a:pPr algn="r" eaLnBrk="1" hangingPunct="1">
              <a:spcBef>
                <a:spcPct val="20000"/>
              </a:spcBef>
              <a:buClrTx/>
              <a:buFontTx/>
              <a:buNone/>
            </a:pPr>
            <a:r>
              <a:rPr lang="zh-CN" altLang="zh-CN" sz="1100" b="0" dirty="0">
                <a:solidFill>
                  <a:srgbClr val="FFFFFF"/>
                </a:solidFill>
                <a:latin typeface="FrutigerNext LT Regular" pitchFamily="34" charset="0"/>
              </a:rPr>
              <a:t>Color:Black</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12339146" y="57171"/>
            <a:ext cx="1727650" cy="110792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Top right  corner  for   field-mark, customer or partner logotypes. </a:t>
            </a:r>
          </a:p>
          <a:p>
            <a:pPr>
              <a:buClrTx/>
              <a:buFontTx/>
              <a:buNone/>
            </a:pPr>
            <a:endParaRPr lang="en-US" altLang="zh-CN" sz="1100" b="0" dirty="0">
              <a:solidFill>
                <a:srgbClr val="FFFFFF"/>
              </a:solidFill>
              <a:latin typeface="FrutigerNext LT Regular" pitchFamily="34" charset="0"/>
              <a:ea typeface="宋体" charset="-122"/>
            </a:endParaRPr>
          </a:p>
          <a:p>
            <a:pPr>
              <a:buClrTx/>
              <a:buFontTx/>
              <a:buNone/>
            </a:pPr>
            <a:r>
              <a:rPr lang="en-US" altLang="zh-CN" sz="1100" b="0" dirty="0">
                <a:solidFill>
                  <a:srgbClr val="FFFFFF"/>
                </a:solidFill>
                <a:latin typeface="FrutigerNext LT Regular" pitchFamily="34" charset="0"/>
                <a:ea typeface="宋体" charset="-122"/>
              </a:rPr>
              <a:t>----------------   </a:t>
            </a:r>
          </a:p>
          <a:p>
            <a:pPr>
              <a:buClrTx/>
              <a:buFontTx/>
              <a:buNone/>
            </a:pPr>
            <a:endParaRPr lang="zh-CN" altLang="en-US" sz="1100" b="0" dirty="0">
              <a:solidFill>
                <a:srgbClr val="FFFFFF"/>
              </a:solidFill>
              <a:latin typeface="FrutigerNext LT Regular" pitchFamily="34" charset="0"/>
              <a:ea typeface="宋体" charset="-122"/>
            </a:endParaRPr>
          </a:p>
        </p:txBody>
      </p:sp>
      <p:sp>
        <p:nvSpPr>
          <p:cNvPr id="10325" name="Text Box 85"/>
          <p:cNvSpPr txBox="1">
            <a:spLocks noChangeArrowheads="1"/>
          </p:cNvSpPr>
          <p:nvPr/>
        </p:nvSpPr>
        <p:spPr bwMode="auto">
          <a:xfrm>
            <a:off x="12339146" y="1196991"/>
            <a:ext cx="1727650" cy="195431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The following nine groups of colors are an example of how our design colors can be used, please take note that you should only use one design color group per slide. </a:t>
            </a:r>
          </a:p>
          <a:p>
            <a:pPr>
              <a:buClrTx/>
              <a:buFontTx/>
              <a:buNone/>
            </a:pPr>
            <a:r>
              <a:rPr lang="en-US" altLang="zh-CN" sz="1100" b="0" dirty="0">
                <a:solidFill>
                  <a:srgbClr val="FFFFFF"/>
                </a:solidFill>
                <a:latin typeface="FrutigerNext LT Regular" pitchFamily="34" charset="0"/>
                <a:ea typeface="宋体" charset="-122"/>
              </a:rPr>
              <a:t> For specific usage details, refer to the “Typesetting Standard”.</a:t>
            </a:r>
          </a:p>
        </p:txBody>
      </p:sp>
      <p:sp>
        <p:nvSpPr>
          <p:cNvPr id="81" name="Rectangle 21"/>
          <p:cNvSpPr>
            <a:spLocks noChangeArrowheads="1"/>
          </p:cNvSpPr>
          <p:nvPr/>
        </p:nvSpPr>
        <p:spPr bwMode="auto">
          <a:xfrm>
            <a:off x="4506995" y="6465963"/>
            <a:ext cx="1277630" cy="138499"/>
          </a:xfrm>
          <a:prstGeom prst="rect">
            <a:avLst/>
          </a:prstGeom>
          <a:noFill/>
          <a:ln w="9525" algn="ctr">
            <a:noFill/>
            <a:miter lim="800000"/>
            <a:headEnd/>
            <a:tailEnd/>
          </a:ln>
          <a:effectLst/>
        </p:spPr>
        <p:txBody>
          <a:bodyPr wrap="none" lIns="80022" tIns="0" rIns="80022" bIns="0">
            <a:spAutoFit/>
          </a:bodyPr>
          <a:lstStyle/>
          <a:p>
            <a:pPr defTabSz="801121" eaLnBrk="0" hangingPunct="0">
              <a:buClrTx/>
              <a:buFontTx/>
              <a:buNone/>
              <a:defRPr/>
            </a:pPr>
            <a:r>
              <a:rPr lang="en-US" altLang="zh-CN" sz="900" b="0" dirty="0" err="1" smtClean="0">
                <a:solidFill>
                  <a:srgbClr val="000000"/>
                </a:solidFill>
                <a:latin typeface="FrutigerNext LT Medium"/>
                <a:ea typeface="宋体" charset="-122"/>
              </a:rPr>
              <a:t>Huawei</a:t>
            </a:r>
            <a:r>
              <a:rPr lang="en-US" altLang="zh-CN" sz="900" b="0" dirty="0" smtClean="0">
                <a:solidFill>
                  <a:srgbClr val="000000"/>
                </a:solidFill>
                <a:latin typeface="FrutigerNext LT Medium"/>
                <a:ea typeface="宋体" charset="-122"/>
              </a:rPr>
              <a:t> Confidential</a:t>
            </a:r>
            <a:endParaRPr lang="en-US" altLang="zh-CN" sz="900" b="0" dirty="0">
              <a:solidFill>
                <a:srgbClr val="000000"/>
              </a:solidFill>
              <a:latin typeface="FrutigerNext LT Medium"/>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659" indent="-342659"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423" indent="-285549"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2189" indent="-228439"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599067" indent="-228439" algn="l" rtl="0" eaLnBrk="0" fontAlgn="base" hangingPunct="0">
        <a:lnSpc>
          <a:spcPct val="140000"/>
        </a:lnSpc>
        <a:spcBef>
          <a:spcPct val="0"/>
        </a:spcBef>
        <a:spcAft>
          <a:spcPct val="0"/>
        </a:spcAft>
        <a:buChar char="–"/>
        <a:defRPr sz="1300">
          <a:solidFill>
            <a:schemeClr val="tx1"/>
          </a:solidFill>
          <a:latin typeface="FrutigerNext LT Regular" pitchFamily="34" charset="0"/>
          <a:ea typeface="+mn-ea"/>
          <a:cs typeface="+mn-cs"/>
        </a:defRPr>
      </a:lvl4pPr>
      <a:lvl5pPr marL="2055942" indent="-228439"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 y="6224609"/>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820" y="6451609"/>
            <a:ext cx="2532935"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05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dirty="0" smtClean="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14444" y="6386541"/>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66"/>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34" rIns="80070" bIns="40034" numCol="1" anchor="ctr" anchorCtr="0" compatLnSpc="1">
            <a:prstTxWarp prst="textNoShape">
              <a:avLst/>
            </a:prstTxWarp>
          </a:bodyPr>
          <a:lstStyle/>
          <a:p>
            <a:pPr lvl="0"/>
            <a:r>
              <a:rPr lang="en-US" altLang="zh-CN" dirty="0" smtClean="0"/>
              <a:t>Click to edit Master title style</a:t>
            </a:r>
            <a:endParaRPr lang="zh-CN" altLang="en-US" dirty="0" smtClean="0"/>
          </a:p>
        </p:txBody>
      </p:sp>
      <p:sp>
        <p:nvSpPr>
          <p:cNvPr id="10248" name="Rectangle 68"/>
          <p:cNvSpPr>
            <a:spLocks noGrp="1" noChangeArrowheads="1"/>
          </p:cNvSpPr>
          <p:nvPr>
            <p:ph type="body" idx="1"/>
          </p:nvPr>
        </p:nvSpPr>
        <p:spPr bwMode="auto">
          <a:xfrm>
            <a:off x="1007796" y="162879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082" tIns="40040" rIns="80082" bIns="40040" numCol="1" anchor="t" anchorCtr="0" compatLnSpc="1">
            <a:prstTxWarp prst="textNoShape">
              <a:avLst/>
            </a:prstTxWarp>
          </a:bodyPr>
          <a:lstStyle/>
          <a:p>
            <a:pPr lvl="0"/>
            <a:r>
              <a:rPr lang="en-US" altLang="zh-CN" dirty="0" smtClean="0"/>
              <a:t>Click to edit Master text styles</a:t>
            </a:r>
            <a:endParaRPr lang="zh-CN" altLang="en-US" dirty="0" smtClean="0"/>
          </a:p>
          <a:p>
            <a:pPr lvl="1"/>
            <a:r>
              <a:rPr lang="en-US" altLang="zh-CN" dirty="0" smtClean="0"/>
              <a:t>Second level</a:t>
            </a:r>
            <a:endParaRPr lang="zh-CN" altLang="en-US" dirty="0" smtClean="0"/>
          </a:p>
          <a:p>
            <a:pPr lvl="2"/>
            <a:r>
              <a:rPr lang="en-US" altLang="zh-CN" dirty="0" smtClean="0"/>
              <a:t>Third level</a:t>
            </a:r>
            <a:endParaRPr lang="zh-CN" altLang="en-US" dirty="0" smtClean="0"/>
          </a:p>
          <a:p>
            <a:pPr lvl="3"/>
            <a:r>
              <a:rPr lang="en-US" altLang="zh-CN" dirty="0" smtClean="0"/>
              <a:t>Fourth level</a:t>
            </a:r>
            <a:endParaRPr lang="zh-CN" altLang="en-US" dirty="0" smtClean="0"/>
          </a:p>
          <a:p>
            <a:pPr lvl="4"/>
            <a:r>
              <a:rPr lang="en-US" altLang="zh-CN" dirty="0" smtClean="0"/>
              <a:t>Fifth level</a:t>
            </a:r>
            <a:endParaRPr lang="zh-CN" altLang="en-US" dirty="0" smtClean="0"/>
          </a:p>
        </p:txBody>
      </p:sp>
      <p:grpSp>
        <p:nvGrpSpPr>
          <p:cNvPr id="2" name="Group 88"/>
          <p:cNvGrpSpPr>
            <a:grpSpLocks/>
          </p:cNvGrpSpPr>
          <p:nvPr/>
        </p:nvGrpSpPr>
        <p:grpSpPr bwMode="auto">
          <a:xfrm>
            <a:off x="12436542" y="3832251"/>
            <a:ext cx="1151767" cy="3025775"/>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grpSp>
      <p:sp>
        <p:nvSpPr>
          <p:cNvPr id="6149" name="Rectangle 5"/>
          <p:cNvSpPr>
            <a:spLocks noChangeArrowheads="1"/>
          </p:cNvSpPr>
          <p:nvPr/>
        </p:nvSpPr>
        <p:spPr bwMode="auto">
          <a:xfrm>
            <a:off x="8483693" y="6451624"/>
            <a:ext cx="2796844"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fld id="{334777C4-916E-458D-ABE7-87ACD557FBD2}" type="slidenum">
              <a:rPr lang="de-DE" altLang="zh-CN" sz="1200" b="0" smtClean="0">
                <a:solidFill>
                  <a:srgbClr val="000000"/>
                </a:solidFill>
                <a:latin typeface="FrutigerNext LT Bold" pitchFamily="34" charset="0"/>
                <a:ea typeface="ＭＳ Ｐゴシック"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ＭＳ Ｐゴシック" pitchFamily="34" charset="-128"/>
            </a:endParaRPr>
          </a:p>
        </p:txBody>
      </p:sp>
      <p:sp>
        <p:nvSpPr>
          <p:cNvPr id="10321" name="Text Box 81"/>
          <p:cNvSpPr txBox="1">
            <a:spLocks noChangeArrowheads="1"/>
          </p:cNvSpPr>
          <p:nvPr/>
        </p:nvSpPr>
        <p:spPr bwMode="auto">
          <a:xfrm>
            <a:off x="-3703012" y="3386880"/>
            <a:ext cx="3703015" cy="349845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88" tIns="39145" rIns="78288" bIns="39145">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buClrTx/>
              <a:buFontTx/>
              <a:buNone/>
            </a:pPr>
            <a:r>
              <a:rPr lang="zh-CN" altLang="zh-CN" sz="1100" b="0" dirty="0">
                <a:solidFill>
                  <a:srgbClr val="FFFFFF"/>
                </a:solidFill>
                <a:latin typeface="FrutigerNext LT Regular" pitchFamily="34" charset="0"/>
              </a:rPr>
              <a:t>Slide title :32-35pt  </a:t>
            </a:r>
          </a:p>
          <a:p>
            <a:pPr algn="r" eaLnBrk="1" hangingPunct="1">
              <a:spcBef>
                <a:spcPct val="20000"/>
              </a:spcBef>
              <a:buClrTx/>
              <a:buFontTx/>
              <a:buNone/>
            </a:pPr>
            <a:r>
              <a:rPr lang="zh-CN" altLang="zh-CN" sz="1100" b="0" dirty="0">
                <a:solidFill>
                  <a:srgbClr val="FFFFFF"/>
                </a:solidFill>
                <a:latin typeface="FrutigerNext LT Regular" pitchFamily="34" charset="0"/>
              </a:rPr>
              <a:t>Color: R153 G0 B0</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smtClean="0">
                <a:solidFill>
                  <a:srgbClr val="FFFFFF"/>
                </a:solidFill>
                <a:latin typeface="FrutigerNext LT Regular" pitchFamily="34" charset="0"/>
              </a:rPr>
              <a:t>Arial</a:t>
            </a:r>
            <a:endParaRPr lang="zh-CN" altLang="zh-CN" sz="1100" b="0" dirty="0">
              <a:solidFill>
                <a:srgbClr val="FFFFFF"/>
              </a:solidFill>
              <a:latin typeface="FrutigerNext LT Regular" pitchFamily="34" charset="0"/>
            </a:endParaRPr>
          </a:p>
          <a:p>
            <a:pPr algn="r" eaLnBrk="1" hangingPunct="1">
              <a:spcBef>
                <a:spcPct val="20000"/>
              </a:spcBef>
              <a:buClrTx/>
              <a:buFontTx/>
              <a:buNone/>
            </a:pPr>
            <a:endParaRPr lang="zh-CN" altLang="zh-CN" sz="1100" b="0" dirty="0">
              <a:solidFill>
                <a:srgbClr val="FFFFFF"/>
              </a:solidFill>
              <a:latin typeface="FrutigerNext LT Regular" pitchFamily="34" charset="0"/>
            </a:endParaRPr>
          </a:p>
          <a:p>
            <a:pPr algn="r" eaLnBrk="1" hangingPunct="1">
              <a:spcBef>
                <a:spcPct val="20000"/>
              </a:spcBef>
              <a:buClrTx/>
              <a:buFontTx/>
              <a:buNone/>
            </a:pPr>
            <a:r>
              <a:rPr lang="zh-CN" altLang="zh-CN" sz="1100" b="0" dirty="0">
                <a:solidFill>
                  <a:srgbClr val="FFFFFF"/>
                </a:solidFill>
                <a:latin typeface="FrutigerNext LT Regular" pitchFamily="34" charset="0"/>
              </a:rPr>
              <a:t>Slide text :20-22pt</a:t>
            </a:r>
          </a:p>
          <a:p>
            <a:pPr algn="r" eaLnBrk="1" hangingPunct="1">
              <a:spcBef>
                <a:spcPct val="20000"/>
              </a:spcBef>
              <a:buClrTx/>
              <a:buFontTx/>
              <a:buNone/>
            </a:pPr>
            <a:r>
              <a:rPr lang="zh-CN" altLang="zh-CN" sz="1100" b="0" dirty="0">
                <a:solidFill>
                  <a:srgbClr val="FFFFFF"/>
                </a:solidFill>
                <a:latin typeface="FrutigerNext LT Regular" pitchFamily="34" charset="0"/>
              </a:rPr>
              <a:t>Bullets level 2-5:</a:t>
            </a:r>
          </a:p>
          <a:p>
            <a:pPr algn="r" eaLnBrk="1" hangingPunct="1">
              <a:spcBef>
                <a:spcPct val="20000"/>
              </a:spcBef>
              <a:buClrTx/>
              <a:buFontTx/>
              <a:buNone/>
            </a:pPr>
            <a:r>
              <a:rPr lang="zh-CN" altLang="zh-CN" sz="1100" b="0" dirty="0">
                <a:solidFill>
                  <a:srgbClr val="FFFFFF"/>
                </a:solidFill>
                <a:latin typeface="FrutigerNext LT Regular" pitchFamily="34" charset="0"/>
              </a:rPr>
              <a:t> 18pt  </a:t>
            </a:r>
          </a:p>
          <a:p>
            <a:pPr algn="r" eaLnBrk="1" hangingPunct="1">
              <a:spcBef>
                <a:spcPct val="20000"/>
              </a:spcBef>
              <a:buClrTx/>
              <a:buFontTx/>
              <a:buNone/>
            </a:pPr>
            <a:r>
              <a:rPr lang="zh-CN" altLang="zh-CN" sz="1100" b="0" dirty="0">
                <a:solidFill>
                  <a:srgbClr val="FFFFFF"/>
                </a:solidFill>
                <a:latin typeface="FrutigerNext LT Regular" pitchFamily="34" charset="0"/>
              </a:rPr>
              <a:t>Color:Black</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12339146" y="57171"/>
            <a:ext cx="1727650" cy="110792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Top right  corner  for   field-mark, customer or partner logotypes. </a:t>
            </a:r>
          </a:p>
          <a:p>
            <a:pPr>
              <a:buClrTx/>
              <a:buFontTx/>
              <a:buNone/>
            </a:pPr>
            <a:endParaRPr lang="en-US" altLang="zh-CN" sz="1100" b="0" dirty="0">
              <a:solidFill>
                <a:srgbClr val="FFFFFF"/>
              </a:solidFill>
              <a:latin typeface="FrutigerNext LT Regular" pitchFamily="34" charset="0"/>
              <a:ea typeface="宋体" charset="-122"/>
            </a:endParaRPr>
          </a:p>
          <a:p>
            <a:pPr>
              <a:buClrTx/>
              <a:buFontTx/>
              <a:buNone/>
            </a:pPr>
            <a:r>
              <a:rPr lang="en-US" altLang="zh-CN" sz="1100" b="0" dirty="0">
                <a:solidFill>
                  <a:srgbClr val="FFFFFF"/>
                </a:solidFill>
                <a:latin typeface="FrutigerNext LT Regular" pitchFamily="34" charset="0"/>
                <a:ea typeface="宋体" charset="-122"/>
              </a:rPr>
              <a:t>----------------   </a:t>
            </a:r>
          </a:p>
          <a:p>
            <a:pPr>
              <a:buClrTx/>
              <a:buFontTx/>
              <a:buNone/>
            </a:pPr>
            <a:endParaRPr lang="zh-CN" altLang="en-US" sz="1100" b="0" dirty="0">
              <a:solidFill>
                <a:srgbClr val="FFFFFF"/>
              </a:solidFill>
              <a:latin typeface="FrutigerNext LT Regular" pitchFamily="34" charset="0"/>
              <a:ea typeface="宋体" charset="-122"/>
            </a:endParaRPr>
          </a:p>
        </p:txBody>
      </p:sp>
      <p:sp>
        <p:nvSpPr>
          <p:cNvPr id="10325" name="Text Box 85"/>
          <p:cNvSpPr txBox="1">
            <a:spLocks noChangeArrowheads="1"/>
          </p:cNvSpPr>
          <p:nvPr/>
        </p:nvSpPr>
        <p:spPr bwMode="auto">
          <a:xfrm>
            <a:off x="12339146" y="1196991"/>
            <a:ext cx="1727650" cy="195431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The following nine groups of colors are an example of how our design colors can be used, please take note that you should only use one design color group per slide. </a:t>
            </a:r>
          </a:p>
          <a:p>
            <a:pPr>
              <a:buClrTx/>
              <a:buFontTx/>
              <a:buNone/>
            </a:pPr>
            <a:r>
              <a:rPr lang="en-US" altLang="zh-CN" sz="1100" b="0" dirty="0">
                <a:solidFill>
                  <a:srgbClr val="FFFFFF"/>
                </a:solidFill>
                <a:latin typeface="FrutigerNext LT Regular" pitchFamily="34" charset="0"/>
                <a:ea typeface="宋体" charset="-122"/>
              </a:rPr>
              <a:t> For specific usage details, refer to the “Typesetting Standard”.</a:t>
            </a:r>
          </a:p>
        </p:txBody>
      </p:sp>
      <p:sp>
        <p:nvSpPr>
          <p:cNvPr id="81" name="Rectangle 21"/>
          <p:cNvSpPr>
            <a:spLocks noChangeArrowheads="1"/>
          </p:cNvSpPr>
          <p:nvPr/>
        </p:nvSpPr>
        <p:spPr bwMode="auto">
          <a:xfrm>
            <a:off x="4506995" y="6465963"/>
            <a:ext cx="1277630" cy="138499"/>
          </a:xfrm>
          <a:prstGeom prst="rect">
            <a:avLst/>
          </a:prstGeom>
          <a:noFill/>
          <a:ln w="9525" algn="ctr">
            <a:noFill/>
            <a:miter lim="800000"/>
            <a:headEnd/>
            <a:tailEnd/>
          </a:ln>
          <a:effectLst/>
        </p:spPr>
        <p:txBody>
          <a:bodyPr wrap="none" lIns="80022" tIns="0" rIns="80022" bIns="0">
            <a:spAutoFit/>
          </a:bodyPr>
          <a:lstStyle/>
          <a:p>
            <a:pPr defTabSz="801121" eaLnBrk="0" hangingPunct="0">
              <a:buClrTx/>
              <a:buFontTx/>
              <a:buNone/>
              <a:defRPr/>
            </a:pPr>
            <a:r>
              <a:rPr lang="en-US" altLang="zh-CN" sz="900" b="0" dirty="0" err="1" smtClean="0">
                <a:solidFill>
                  <a:srgbClr val="000000"/>
                </a:solidFill>
                <a:latin typeface="FrutigerNext LT Medium"/>
                <a:ea typeface="宋体" charset="-122"/>
              </a:rPr>
              <a:t>Huawei</a:t>
            </a:r>
            <a:r>
              <a:rPr lang="en-US" altLang="zh-CN" sz="900" b="0" dirty="0" smtClean="0">
                <a:solidFill>
                  <a:srgbClr val="000000"/>
                </a:solidFill>
                <a:latin typeface="FrutigerNext LT Medium"/>
                <a:ea typeface="宋体" charset="-122"/>
              </a:rPr>
              <a:t> Confidential</a:t>
            </a:r>
            <a:endParaRPr lang="en-US" altLang="zh-CN" sz="900" b="0" dirty="0">
              <a:solidFill>
                <a:srgbClr val="000000"/>
              </a:solidFill>
              <a:latin typeface="FrutigerNext LT Medium"/>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52" r:id="rId1"/>
    <p:sldLayoutId id="2147483854" r:id="rId2"/>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659" indent="-342659"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423" indent="-285549"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2189" indent="-228439"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599067" indent="-228439" algn="l" rtl="0" eaLnBrk="0" fontAlgn="base" hangingPunct="0">
        <a:lnSpc>
          <a:spcPct val="140000"/>
        </a:lnSpc>
        <a:spcBef>
          <a:spcPct val="0"/>
        </a:spcBef>
        <a:spcAft>
          <a:spcPct val="0"/>
        </a:spcAft>
        <a:buChar char="–"/>
        <a:defRPr sz="1300">
          <a:solidFill>
            <a:schemeClr val="tx1"/>
          </a:solidFill>
          <a:latin typeface="FrutigerNext LT Regular" pitchFamily="34" charset="0"/>
          <a:ea typeface="+mn-ea"/>
          <a:cs typeface="+mn-cs"/>
        </a:defRPr>
      </a:lvl4pPr>
      <a:lvl5pPr marL="2055942" indent="-228439"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latin typeface="FrutigerNext LT Light" pitchFamily="34" charset="0"/>
              <a:ea typeface="MS PGothic" pitchFamily="34" charset="-128"/>
            </a:endParaRPr>
          </a:p>
          <a:p>
            <a:pPr defTabSz="783486" eaLnBrk="0" hangingPunct="0">
              <a:lnSpc>
                <a:spcPct val="85000"/>
              </a:lnSpc>
              <a:buClrTx/>
              <a:buFontTx/>
              <a:buNone/>
            </a:pPr>
            <a:r>
              <a:rPr lang="de-DE" sz="900" b="0" dirty="0">
                <a:latin typeface="FrutigerNext LT Light" pitchFamily="34" charset="0"/>
                <a:ea typeface="MS PGothic" pitchFamily="34" charset="-128"/>
              </a:rPr>
              <a:t>Page </a:t>
            </a:r>
            <a:fld id="{E68EC476-442B-4BB7-9603-F1440C241F3D}" type="slidenum">
              <a:rPr lang="de-DE" sz="900" b="0">
                <a:latin typeface="FrutigerNext LT Light" pitchFamily="34" charset="0"/>
                <a:ea typeface="MS PGothic" pitchFamily="34" charset="-128"/>
              </a:rPr>
              <a:pPr defTabSz="783486" eaLnBrk="0" hangingPunct="0">
                <a:lnSpc>
                  <a:spcPct val="85000"/>
                </a:lnSpc>
                <a:buClrTx/>
                <a:buFontTx/>
                <a:buNone/>
              </a:pPr>
              <a:t>‹#›</a:t>
            </a:fld>
            <a:endParaRPr lang="en-GB" sz="900" b="0" dirty="0">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94"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 y="6224609"/>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820" y="6451609"/>
            <a:ext cx="2532935"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05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dirty="0" smtClean="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14444" y="6386541"/>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66"/>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34" rIns="80070" bIns="40034" numCol="1" anchor="ctr" anchorCtr="0" compatLnSpc="1">
            <a:prstTxWarp prst="textNoShape">
              <a:avLst/>
            </a:prstTxWarp>
          </a:bodyPr>
          <a:lstStyle/>
          <a:p>
            <a:pPr lvl="0"/>
            <a:r>
              <a:rPr lang="en-US" altLang="zh-CN" dirty="0" smtClean="0"/>
              <a:t>Click to edit Master title style</a:t>
            </a:r>
            <a:endParaRPr lang="zh-CN" altLang="en-US" dirty="0" smtClean="0"/>
          </a:p>
        </p:txBody>
      </p:sp>
      <p:sp>
        <p:nvSpPr>
          <p:cNvPr id="10248" name="Rectangle 68"/>
          <p:cNvSpPr>
            <a:spLocks noGrp="1" noChangeArrowheads="1"/>
          </p:cNvSpPr>
          <p:nvPr>
            <p:ph type="body" idx="1"/>
          </p:nvPr>
        </p:nvSpPr>
        <p:spPr bwMode="auto">
          <a:xfrm>
            <a:off x="1007796" y="162879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082" tIns="40040" rIns="80082" bIns="40040" numCol="1" anchor="t" anchorCtr="0" compatLnSpc="1">
            <a:prstTxWarp prst="textNoShape">
              <a:avLst/>
            </a:prstTxWarp>
          </a:bodyPr>
          <a:lstStyle/>
          <a:p>
            <a:pPr lvl="0"/>
            <a:r>
              <a:rPr lang="en-US" altLang="zh-CN" dirty="0" smtClean="0"/>
              <a:t>Click to edit Master text styles</a:t>
            </a:r>
            <a:endParaRPr lang="zh-CN" altLang="en-US" dirty="0" smtClean="0"/>
          </a:p>
          <a:p>
            <a:pPr lvl="1"/>
            <a:r>
              <a:rPr lang="en-US" altLang="zh-CN" dirty="0" smtClean="0"/>
              <a:t>Second level</a:t>
            </a:r>
            <a:endParaRPr lang="zh-CN" altLang="en-US" dirty="0" smtClean="0"/>
          </a:p>
          <a:p>
            <a:pPr lvl="2"/>
            <a:r>
              <a:rPr lang="en-US" altLang="zh-CN" dirty="0" smtClean="0"/>
              <a:t>Third level</a:t>
            </a:r>
            <a:endParaRPr lang="zh-CN" altLang="en-US" dirty="0" smtClean="0"/>
          </a:p>
          <a:p>
            <a:pPr lvl="3"/>
            <a:r>
              <a:rPr lang="en-US" altLang="zh-CN" dirty="0" smtClean="0"/>
              <a:t>Fourth level</a:t>
            </a:r>
            <a:endParaRPr lang="zh-CN" altLang="en-US" dirty="0" smtClean="0"/>
          </a:p>
          <a:p>
            <a:pPr lvl="4"/>
            <a:r>
              <a:rPr lang="en-US" altLang="zh-CN" dirty="0" smtClean="0"/>
              <a:t>Fifth level</a:t>
            </a:r>
            <a:endParaRPr lang="zh-CN" altLang="en-US" dirty="0" smtClean="0"/>
          </a:p>
        </p:txBody>
      </p:sp>
      <p:grpSp>
        <p:nvGrpSpPr>
          <p:cNvPr id="2" name="Group 88"/>
          <p:cNvGrpSpPr>
            <a:grpSpLocks/>
          </p:cNvGrpSpPr>
          <p:nvPr/>
        </p:nvGrpSpPr>
        <p:grpSpPr bwMode="auto">
          <a:xfrm>
            <a:off x="12436542" y="3832253"/>
            <a:ext cx="1151767" cy="3025775"/>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grpSp>
      <p:sp>
        <p:nvSpPr>
          <p:cNvPr id="6149" name="Rectangle 5"/>
          <p:cNvSpPr>
            <a:spLocks noChangeArrowheads="1"/>
          </p:cNvSpPr>
          <p:nvPr/>
        </p:nvSpPr>
        <p:spPr bwMode="auto">
          <a:xfrm>
            <a:off x="8483693" y="6451624"/>
            <a:ext cx="2796844"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fld id="{334777C4-916E-458D-ABE7-87ACD557FBD2}" type="slidenum">
              <a:rPr lang="de-DE" altLang="zh-CN" sz="1200" b="0" smtClean="0">
                <a:solidFill>
                  <a:srgbClr val="000000"/>
                </a:solidFill>
                <a:latin typeface="FrutigerNext LT Bold" pitchFamily="34" charset="0"/>
                <a:ea typeface="ＭＳ Ｐゴシック"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ＭＳ Ｐゴシック" pitchFamily="34" charset="-128"/>
            </a:endParaRPr>
          </a:p>
        </p:txBody>
      </p:sp>
      <p:sp>
        <p:nvSpPr>
          <p:cNvPr id="10321" name="Text Box 81"/>
          <p:cNvSpPr txBox="1">
            <a:spLocks noChangeArrowheads="1"/>
          </p:cNvSpPr>
          <p:nvPr/>
        </p:nvSpPr>
        <p:spPr bwMode="auto">
          <a:xfrm>
            <a:off x="-3703012" y="3386880"/>
            <a:ext cx="3703015" cy="349845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88" tIns="39145" rIns="78288" bIns="39145">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buClrTx/>
              <a:buFontTx/>
              <a:buNone/>
            </a:pPr>
            <a:r>
              <a:rPr lang="zh-CN" altLang="zh-CN" sz="1100" b="0" dirty="0">
                <a:solidFill>
                  <a:srgbClr val="FFFFFF"/>
                </a:solidFill>
                <a:latin typeface="FrutigerNext LT Regular" pitchFamily="34" charset="0"/>
              </a:rPr>
              <a:t>Slide title :32-35pt  </a:t>
            </a:r>
          </a:p>
          <a:p>
            <a:pPr algn="r" eaLnBrk="1" hangingPunct="1">
              <a:spcBef>
                <a:spcPct val="20000"/>
              </a:spcBef>
              <a:buClrTx/>
              <a:buFontTx/>
              <a:buNone/>
            </a:pPr>
            <a:r>
              <a:rPr lang="zh-CN" altLang="zh-CN" sz="1100" b="0" dirty="0">
                <a:solidFill>
                  <a:srgbClr val="FFFFFF"/>
                </a:solidFill>
                <a:latin typeface="FrutigerNext LT Regular" pitchFamily="34" charset="0"/>
              </a:rPr>
              <a:t>Color: R153 G0 B0</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smtClean="0">
                <a:solidFill>
                  <a:srgbClr val="FFFFFF"/>
                </a:solidFill>
                <a:latin typeface="FrutigerNext LT Regular" pitchFamily="34" charset="0"/>
              </a:rPr>
              <a:t>Arial</a:t>
            </a:r>
            <a:endParaRPr lang="zh-CN" altLang="zh-CN" sz="1100" b="0" dirty="0">
              <a:solidFill>
                <a:srgbClr val="FFFFFF"/>
              </a:solidFill>
              <a:latin typeface="FrutigerNext LT Regular" pitchFamily="34" charset="0"/>
            </a:endParaRPr>
          </a:p>
          <a:p>
            <a:pPr algn="r" eaLnBrk="1" hangingPunct="1">
              <a:spcBef>
                <a:spcPct val="20000"/>
              </a:spcBef>
              <a:buClrTx/>
              <a:buFontTx/>
              <a:buNone/>
            </a:pPr>
            <a:endParaRPr lang="zh-CN" altLang="zh-CN" sz="1100" b="0" dirty="0">
              <a:solidFill>
                <a:srgbClr val="FFFFFF"/>
              </a:solidFill>
              <a:latin typeface="FrutigerNext LT Regular" pitchFamily="34" charset="0"/>
            </a:endParaRPr>
          </a:p>
          <a:p>
            <a:pPr algn="r" eaLnBrk="1" hangingPunct="1">
              <a:spcBef>
                <a:spcPct val="20000"/>
              </a:spcBef>
              <a:buClrTx/>
              <a:buFontTx/>
              <a:buNone/>
            </a:pPr>
            <a:r>
              <a:rPr lang="zh-CN" altLang="zh-CN" sz="1100" b="0" dirty="0">
                <a:solidFill>
                  <a:srgbClr val="FFFFFF"/>
                </a:solidFill>
                <a:latin typeface="FrutigerNext LT Regular" pitchFamily="34" charset="0"/>
              </a:rPr>
              <a:t>Slide text :20-22pt</a:t>
            </a:r>
          </a:p>
          <a:p>
            <a:pPr algn="r" eaLnBrk="1" hangingPunct="1">
              <a:spcBef>
                <a:spcPct val="20000"/>
              </a:spcBef>
              <a:buClrTx/>
              <a:buFontTx/>
              <a:buNone/>
            </a:pPr>
            <a:r>
              <a:rPr lang="zh-CN" altLang="zh-CN" sz="1100" b="0" dirty="0">
                <a:solidFill>
                  <a:srgbClr val="FFFFFF"/>
                </a:solidFill>
                <a:latin typeface="FrutigerNext LT Regular" pitchFamily="34" charset="0"/>
              </a:rPr>
              <a:t>Bullets level 2-5:</a:t>
            </a:r>
          </a:p>
          <a:p>
            <a:pPr algn="r" eaLnBrk="1" hangingPunct="1">
              <a:spcBef>
                <a:spcPct val="20000"/>
              </a:spcBef>
              <a:buClrTx/>
              <a:buFontTx/>
              <a:buNone/>
            </a:pPr>
            <a:r>
              <a:rPr lang="zh-CN" altLang="zh-CN" sz="1100" b="0" dirty="0">
                <a:solidFill>
                  <a:srgbClr val="FFFFFF"/>
                </a:solidFill>
                <a:latin typeface="FrutigerNext LT Regular" pitchFamily="34" charset="0"/>
              </a:rPr>
              <a:t> 18pt  </a:t>
            </a:r>
          </a:p>
          <a:p>
            <a:pPr algn="r" eaLnBrk="1" hangingPunct="1">
              <a:spcBef>
                <a:spcPct val="20000"/>
              </a:spcBef>
              <a:buClrTx/>
              <a:buFontTx/>
              <a:buNone/>
            </a:pPr>
            <a:r>
              <a:rPr lang="zh-CN" altLang="zh-CN" sz="1100" b="0" dirty="0">
                <a:solidFill>
                  <a:srgbClr val="FFFFFF"/>
                </a:solidFill>
                <a:latin typeface="FrutigerNext LT Regular" pitchFamily="34" charset="0"/>
              </a:rPr>
              <a:t>Color:Black</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12339146" y="57171"/>
            <a:ext cx="1727650" cy="110792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Top right  corner  for   field-mark, customer or partner logotypes. </a:t>
            </a:r>
          </a:p>
          <a:p>
            <a:pPr>
              <a:buClrTx/>
              <a:buFontTx/>
              <a:buNone/>
            </a:pPr>
            <a:endParaRPr lang="en-US" altLang="zh-CN" sz="1100" b="0" dirty="0">
              <a:solidFill>
                <a:srgbClr val="FFFFFF"/>
              </a:solidFill>
              <a:latin typeface="FrutigerNext LT Regular" pitchFamily="34" charset="0"/>
              <a:ea typeface="宋体" charset="-122"/>
            </a:endParaRPr>
          </a:p>
          <a:p>
            <a:pPr>
              <a:buClrTx/>
              <a:buFontTx/>
              <a:buNone/>
            </a:pPr>
            <a:r>
              <a:rPr lang="en-US" altLang="zh-CN" sz="1100" b="0" dirty="0">
                <a:solidFill>
                  <a:srgbClr val="FFFFFF"/>
                </a:solidFill>
                <a:latin typeface="FrutigerNext LT Regular" pitchFamily="34" charset="0"/>
                <a:ea typeface="宋体" charset="-122"/>
              </a:rPr>
              <a:t>----------------   </a:t>
            </a:r>
          </a:p>
          <a:p>
            <a:pPr>
              <a:buClrTx/>
              <a:buFontTx/>
              <a:buNone/>
            </a:pPr>
            <a:endParaRPr lang="zh-CN" altLang="en-US" sz="1100" b="0" dirty="0">
              <a:solidFill>
                <a:srgbClr val="FFFFFF"/>
              </a:solidFill>
              <a:latin typeface="FrutigerNext LT Regular" pitchFamily="34" charset="0"/>
              <a:ea typeface="宋体" charset="-122"/>
            </a:endParaRPr>
          </a:p>
        </p:txBody>
      </p:sp>
      <p:sp>
        <p:nvSpPr>
          <p:cNvPr id="10325" name="Text Box 85"/>
          <p:cNvSpPr txBox="1">
            <a:spLocks noChangeArrowheads="1"/>
          </p:cNvSpPr>
          <p:nvPr/>
        </p:nvSpPr>
        <p:spPr bwMode="auto">
          <a:xfrm>
            <a:off x="12339146" y="1196991"/>
            <a:ext cx="1727650" cy="195431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The following nine groups of colors are an example of how our design colors can be used, please take note that you should only use one design color group per slide. </a:t>
            </a:r>
          </a:p>
          <a:p>
            <a:pPr>
              <a:buClrTx/>
              <a:buFontTx/>
              <a:buNone/>
            </a:pPr>
            <a:r>
              <a:rPr lang="en-US" altLang="zh-CN" sz="1100" b="0" dirty="0">
                <a:solidFill>
                  <a:srgbClr val="FFFFFF"/>
                </a:solidFill>
                <a:latin typeface="FrutigerNext LT Regular" pitchFamily="34" charset="0"/>
                <a:ea typeface="宋体" charset="-122"/>
              </a:rPr>
              <a:t> For specific usage details, refer to the “Typesetting Standard”.</a:t>
            </a:r>
          </a:p>
        </p:txBody>
      </p:sp>
      <p:sp>
        <p:nvSpPr>
          <p:cNvPr id="81" name="Rectangle 21"/>
          <p:cNvSpPr>
            <a:spLocks noChangeArrowheads="1"/>
          </p:cNvSpPr>
          <p:nvPr/>
        </p:nvSpPr>
        <p:spPr bwMode="auto">
          <a:xfrm>
            <a:off x="4506995" y="6465963"/>
            <a:ext cx="1277630" cy="138499"/>
          </a:xfrm>
          <a:prstGeom prst="rect">
            <a:avLst/>
          </a:prstGeom>
          <a:noFill/>
          <a:ln w="9525" algn="ctr">
            <a:noFill/>
            <a:miter lim="800000"/>
            <a:headEnd/>
            <a:tailEnd/>
          </a:ln>
          <a:effectLst/>
        </p:spPr>
        <p:txBody>
          <a:bodyPr wrap="none" lIns="80022" tIns="0" rIns="80022" bIns="0">
            <a:spAutoFit/>
          </a:bodyPr>
          <a:lstStyle/>
          <a:p>
            <a:pPr defTabSz="801121" eaLnBrk="0" hangingPunct="0">
              <a:buClrTx/>
              <a:buFontTx/>
              <a:buNone/>
              <a:defRPr/>
            </a:pPr>
            <a:r>
              <a:rPr lang="en-US" altLang="zh-CN" sz="900" b="0" dirty="0" err="1" smtClean="0">
                <a:solidFill>
                  <a:srgbClr val="000000"/>
                </a:solidFill>
                <a:latin typeface="FrutigerNext LT Medium"/>
                <a:ea typeface="宋体" charset="-122"/>
              </a:rPr>
              <a:t>Huawei</a:t>
            </a:r>
            <a:r>
              <a:rPr lang="en-US" altLang="zh-CN" sz="900" b="0" dirty="0" smtClean="0">
                <a:solidFill>
                  <a:srgbClr val="000000"/>
                </a:solidFill>
                <a:latin typeface="FrutigerNext LT Medium"/>
                <a:ea typeface="宋体" charset="-122"/>
              </a:rPr>
              <a:t> Confidential</a:t>
            </a:r>
            <a:endParaRPr lang="en-US" altLang="zh-CN" sz="900" b="0" dirty="0">
              <a:solidFill>
                <a:srgbClr val="000000"/>
              </a:solidFill>
              <a:latin typeface="FrutigerNext LT Medium"/>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659" indent="-342659"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423" indent="-285549"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2189" indent="-228439"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599067" indent="-228439" algn="l" rtl="0" eaLnBrk="0" fontAlgn="base" hangingPunct="0">
        <a:lnSpc>
          <a:spcPct val="140000"/>
        </a:lnSpc>
        <a:spcBef>
          <a:spcPct val="0"/>
        </a:spcBef>
        <a:spcAft>
          <a:spcPct val="0"/>
        </a:spcAft>
        <a:buChar char="–"/>
        <a:defRPr sz="1300">
          <a:solidFill>
            <a:schemeClr val="tx1"/>
          </a:solidFill>
          <a:latin typeface="FrutigerNext LT Regular" pitchFamily="34" charset="0"/>
          <a:ea typeface="+mn-ea"/>
          <a:cs typeface="+mn-cs"/>
        </a:defRPr>
      </a:lvl4pPr>
      <a:lvl5pPr marL="2055942" indent="-228439"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6" y="6396061"/>
            <a:ext cx="1409700" cy="461963"/>
          </a:xfrm>
          <a:prstGeom prst="rect">
            <a:avLst/>
          </a:prstGeom>
          <a:noFill/>
          <a:ln w="9525">
            <a:noFill/>
            <a:miter lim="800000"/>
            <a:headEnd/>
            <a:tailEnd/>
          </a:ln>
          <a:effectLst/>
        </p:spPr>
        <p:txBody>
          <a:bodyPr lIns="0" tIns="0" rIns="0" bIns="0"/>
          <a:lstStyle/>
          <a:p>
            <a:pPr defTabSz="783667"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61"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2189" indent="-228439"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1" fontAlgn="base" hangingPunct="1">
        <a:spcBef>
          <a:spcPct val="20000"/>
        </a:spcBef>
        <a:spcAft>
          <a:spcPct val="0"/>
        </a:spcAft>
        <a:buChar char="–"/>
        <a:defRPr sz="1600">
          <a:solidFill>
            <a:schemeClr val="tx1"/>
          </a:solidFill>
          <a:latin typeface="+mn-lt"/>
          <a:ea typeface="+mn-ea"/>
          <a:cs typeface="+mn-cs"/>
        </a:defRPr>
      </a:lvl4pPr>
      <a:lvl5pPr marL="2055942"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64"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6" y="6396061"/>
            <a:ext cx="1409700" cy="461963"/>
          </a:xfrm>
          <a:prstGeom prst="rect">
            <a:avLst/>
          </a:prstGeom>
          <a:noFill/>
          <a:ln w="9525">
            <a:noFill/>
            <a:miter lim="800000"/>
            <a:headEnd/>
            <a:tailEnd/>
          </a:ln>
          <a:effectLst/>
        </p:spPr>
        <p:txBody>
          <a:bodyPr lIns="0" tIns="0" rIns="0" bIns="0"/>
          <a:lstStyle/>
          <a:p>
            <a:pPr defTabSz="783667"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68"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2189" indent="-228439"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1" fontAlgn="base" hangingPunct="1">
        <a:spcBef>
          <a:spcPct val="20000"/>
        </a:spcBef>
        <a:spcAft>
          <a:spcPct val="0"/>
        </a:spcAft>
        <a:buChar char="–"/>
        <a:defRPr sz="1600">
          <a:solidFill>
            <a:schemeClr val="tx1"/>
          </a:solidFill>
          <a:latin typeface="+mn-lt"/>
          <a:ea typeface="+mn-ea"/>
          <a:cs typeface="+mn-cs"/>
        </a:defRPr>
      </a:lvl4pPr>
      <a:lvl5pPr marL="2055942"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71"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6" y="6396061"/>
            <a:ext cx="1409700" cy="461963"/>
          </a:xfrm>
          <a:prstGeom prst="rect">
            <a:avLst/>
          </a:prstGeom>
          <a:noFill/>
          <a:ln w="9525">
            <a:noFill/>
            <a:miter lim="800000"/>
            <a:headEnd/>
            <a:tailEnd/>
          </a:ln>
          <a:effectLst/>
        </p:spPr>
        <p:txBody>
          <a:bodyPr lIns="0" tIns="0" rIns="0" bIns="0"/>
          <a:lstStyle/>
          <a:p>
            <a:pPr defTabSz="783667"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75"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2189" indent="-228439"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1" fontAlgn="base" hangingPunct="1">
        <a:spcBef>
          <a:spcPct val="20000"/>
        </a:spcBef>
        <a:spcAft>
          <a:spcPct val="0"/>
        </a:spcAft>
        <a:buChar char="–"/>
        <a:defRPr sz="1600">
          <a:solidFill>
            <a:schemeClr val="tx1"/>
          </a:solidFill>
          <a:latin typeface="+mn-lt"/>
          <a:ea typeface="+mn-ea"/>
          <a:cs typeface="+mn-cs"/>
        </a:defRPr>
      </a:lvl4pPr>
      <a:lvl5pPr marL="2055942"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6" y="6396061"/>
            <a:ext cx="1409700" cy="461963"/>
          </a:xfrm>
          <a:prstGeom prst="rect">
            <a:avLst/>
          </a:prstGeom>
          <a:noFill/>
          <a:ln w="9525">
            <a:noFill/>
            <a:miter lim="800000"/>
            <a:headEnd/>
            <a:tailEnd/>
          </a:ln>
          <a:effectLst/>
        </p:spPr>
        <p:txBody>
          <a:bodyPr lIns="0" tIns="0" rIns="0" bIns="0"/>
          <a:lstStyle/>
          <a:p>
            <a:pPr defTabSz="783667"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78"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2189" indent="-228439"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1" fontAlgn="base" hangingPunct="1">
        <a:spcBef>
          <a:spcPct val="20000"/>
        </a:spcBef>
        <a:spcAft>
          <a:spcPct val="0"/>
        </a:spcAft>
        <a:buChar char="–"/>
        <a:defRPr sz="1600">
          <a:solidFill>
            <a:schemeClr val="tx1"/>
          </a:solidFill>
          <a:latin typeface="+mn-lt"/>
          <a:ea typeface="+mn-ea"/>
          <a:cs typeface="+mn-cs"/>
        </a:defRPr>
      </a:lvl4pPr>
      <a:lvl5pPr marL="2055942"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anchor="ctr"/>
          <a:lstStyle/>
          <a:p>
            <a:pPr algn="ctr">
              <a:defRPr/>
            </a:pPr>
            <a:endParaRPr lang="zh-CN" altLang="en-US">
              <a:solidFill>
                <a:prstClr val="white"/>
              </a:solidFill>
            </a:endParaRPr>
          </a:p>
        </p:txBody>
      </p:sp>
      <p:sp>
        <p:nvSpPr>
          <p:cNvPr id="21509" name="Rectangle 86"/>
          <p:cNvSpPr>
            <a:spLocks noChangeArrowheads="1"/>
          </p:cNvSpPr>
          <p:nvPr userDrawn="1"/>
        </p:nvSpPr>
        <p:spPr bwMode="auto">
          <a:xfrm>
            <a:off x="366716" y="6396057"/>
            <a:ext cx="1409700" cy="461963"/>
          </a:xfrm>
          <a:prstGeom prst="rect">
            <a:avLst/>
          </a:prstGeom>
          <a:noFill/>
          <a:ln>
            <a:noFill/>
          </a:ln>
          <a:extLst/>
        </p:spPr>
        <p:txBody>
          <a:bodyPr lIns="0" tIns="0" rIns="0" bIns="0"/>
          <a:lstStyle/>
          <a:p>
            <a:pPr defTabSz="783667" eaLnBrk="0" hangingPunct="0">
              <a:lnSpc>
                <a:spcPct val="85000"/>
              </a:lnSpc>
              <a:buClrTx/>
              <a:buFontTx/>
              <a:buNone/>
              <a:defRPr/>
            </a:pPr>
            <a:endParaRPr lang="de-DE" altLang="zh-CN"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defRPr/>
            </a:pPr>
            <a:r>
              <a:rPr lang="de-DE" altLang="zh-CN" sz="900" b="0" dirty="0">
                <a:solidFill>
                  <a:srgbClr val="000000"/>
                </a:solidFill>
                <a:latin typeface="FrutigerNext LT Light" pitchFamily="34" charset="0"/>
                <a:ea typeface="MS PGothic" pitchFamily="34" charset="-128"/>
              </a:rPr>
              <a:t>Page </a:t>
            </a:r>
            <a:fld id="{63205E1B-9B5B-41D6-BC05-7F284CDC2990}" type="slidenum">
              <a:rPr lang="de-DE" altLang="zh-CN" sz="900" b="0">
                <a:solidFill>
                  <a:srgbClr val="000000"/>
                </a:solidFill>
                <a:latin typeface="FrutigerNext LT Light" pitchFamily="34" charset="0"/>
                <a:ea typeface="MS PGothic" pitchFamily="34" charset="-128"/>
              </a:rPr>
              <a:pPr defTabSz="783667" eaLnBrk="0" hangingPunct="0">
                <a:lnSpc>
                  <a:spcPct val="85000"/>
                </a:lnSpc>
                <a:buClrTx/>
                <a:buFontTx/>
                <a:buNone/>
                <a:defRPr/>
              </a:pPr>
              <a:t>‹#›</a:t>
            </a:fld>
            <a:endParaRPr lang="en-GB" altLang="zh-CN"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80" r:id="rId1"/>
  </p:sldLayoutIdLst>
  <p:timing>
    <p:tnLst>
      <p:par>
        <p:cTn id="1" dur="indefinite" restart="never" nodeType="tmRoot"/>
      </p:par>
    </p:tnLst>
  </p:timing>
  <p:hf sldNum="0" hdr="0" ftr="0"/>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2189" indent="-228439"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0" fontAlgn="base" hangingPunct="0">
        <a:spcBef>
          <a:spcPct val="20000"/>
        </a:spcBef>
        <a:spcAft>
          <a:spcPct val="0"/>
        </a:spcAft>
        <a:buChar char="–"/>
        <a:defRPr sz="1600">
          <a:solidFill>
            <a:schemeClr val="tx1"/>
          </a:solidFill>
          <a:latin typeface="+mn-lt"/>
          <a:ea typeface="+mn-ea"/>
          <a:cs typeface="+mn-cs"/>
        </a:defRPr>
      </a:lvl4pPr>
      <a:lvl5pPr marL="2055942" indent="-228439"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5" cstate="print">
              <a:duotone>
                <a:prstClr val="black"/>
                <a:schemeClr val="accent4">
                  <a:tint val="45000"/>
                  <a:satMod val="400000"/>
                </a:schemeClr>
              </a:duotone>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anchor="ctr"/>
          <a:lstStyle/>
          <a:p>
            <a:pPr algn="ctr">
              <a:defRPr/>
            </a:pPr>
            <a:endParaRPr lang="zh-CN" altLang="en-US">
              <a:solidFill>
                <a:prstClr val="white"/>
              </a:solidFill>
            </a:endParaRPr>
          </a:p>
        </p:txBody>
      </p:sp>
      <p:sp>
        <p:nvSpPr>
          <p:cNvPr id="21509" name="Rectangle 86"/>
          <p:cNvSpPr>
            <a:spLocks noChangeArrowheads="1"/>
          </p:cNvSpPr>
          <p:nvPr userDrawn="1"/>
        </p:nvSpPr>
        <p:spPr bwMode="auto">
          <a:xfrm>
            <a:off x="366716" y="6396057"/>
            <a:ext cx="1409700" cy="461963"/>
          </a:xfrm>
          <a:prstGeom prst="rect">
            <a:avLst/>
          </a:prstGeom>
          <a:noFill/>
          <a:ln>
            <a:noFill/>
          </a:ln>
          <a:extLst/>
        </p:spPr>
        <p:txBody>
          <a:bodyPr lIns="0" tIns="0" rIns="0" bIns="0"/>
          <a:lstStyle/>
          <a:p>
            <a:pPr defTabSz="783667" eaLnBrk="0" hangingPunct="0">
              <a:lnSpc>
                <a:spcPct val="85000"/>
              </a:lnSpc>
              <a:buClrTx/>
              <a:buFontTx/>
              <a:buNone/>
            </a:pPr>
            <a:endParaRPr lang="de-DE" altLang="zh-CN" sz="900" b="0" dirty="0" smtClean="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altLang="zh-CN" sz="900" b="0" dirty="0" smtClean="0">
                <a:solidFill>
                  <a:srgbClr val="000000"/>
                </a:solidFill>
                <a:latin typeface="FrutigerNext LT Light" pitchFamily="34" charset="0"/>
                <a:ea typeface="MS PGothic" pitchFamily="34" charset="-128"/>
              </a:rPr>
              <a:t>Page </a:t>
            </a:r>
            <a:fld id="{E3707183-EE30-4759-A36B-99B38EEC811D}" type="slidenum">
              <a:rPr lang="de-DE" altLang="zh-CN" sz="900" b="0" smtClean="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altLang="zh-CN" sz="900" b="0" dirty="0" smtClean="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83" r:id="rId1"/>
    <p:sldLayoutId id="2147484042" r:id="rId2"/>
    <p:sldLayoutId id="2147484043" r:id="rId3"/>
  </p:sldLayoutIdLst>
  <p:timing>
    <p:tnLst>
      <p:par>
        <p:cTn id="1" dur="indefinite" restart="never" nodeType="tmRoot"/>
      </p:par>
    </p:tnLst>
  </p:timing>
  <p:hf sldNum="0" hdr="0" ftr="0"/>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2189" indent="-228439"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0" fontAlgn="base" hangingPunct="0">
        <a:spcBef>
          <a:spcPct val="20000"/>
        </a:spcBef>
        <a:spcAft>
          <a:spcPct val="0"/>
        </a:spcAft>
        <a:buChar char="–"/>
        <a:defRPr sz="1600">
          <a:solidFill>
            <a:schemeClr val="tx1"/>
          </a:solidFill>
          <a:latin typeface="+mn-lt"/>
          <a:ea typeface="+mn-ea"/>
          <a:cs typeface="+mn-cs"/>
        </a:defRPr>
      </a:lvl4pPr>
      <a:lvl5pPr marL="2055942" indent="-228439"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anchor="ctr"/>
          <a:lstStyle/>
          <a:p>
            <a:pPr algn="ctr">
              <a:defRPr/>
            </a:pPr>
            <a:endParaRPr lang="zh-CN" altLang="en-US">
              <a:solidFill>
                <a:prstClr val="white"/>
              </a:solidFill>
            </a:endParaRPr>
          </a:p>
        </p:txBody>
      </p:sp>
      <p:sp>
        <p:nvSpPr>
          <p:cNvPr id="21509" name="Rectangle 86"/>
          <p:cNvSpPr>
            <a:spLocks noChangeArrowheads="1"/>
          </p:cNvSpPr>
          <p:nvPr userDrawn="1"/>
        </p:nvSpPr>
        <p:spPr bwMode="auto">
          <a:xfrm>
            <a:off x="366716" y="6396057"/>
            <a:ext cx="1409700" cy="461963"/>
          </a:xfrm>
          <a:prstGeom prst="rect">
            <a:avLst/>
          </a:prstGeom>
          <a:noFill/>
          <a:ln>
            <a:noFill/>
          </a:ln>
          <a:extLst/>
        </p:spPr>
        <p:txBody>
          <a:bodyPr lIns="0" tIns="0" rIns="0" bIns="0"/>
          <a:lstStyle>
            <a:lvl1pPr defTabSz="784225">
              <a:defRPr b="1">
                <a:solidFill>
                  <a:schemeClr val="tx1"/>
                </a:solidFill>
                <a:latin typeface="Arial" panose="020B0604020202020204" pitchFamily="34" charset="0"/>
                <a:ea typeface="宋体" panose="02010600030101010101" pitchFamily="2" charset="-122"/>
              </a:defRPr>
            </a:lvl1pPr>
            <a:lvl2pPr marL="742950" indent="-285750" defTabSz="784225">
              <a:defRPr b="1">
                <a:solidFill>
                  <a:schemeClr val="tx1"/>
                </a:solidFill>
                <a:latin typeface="Arial" panose="020B0604020202020204" pitchFamily="34" charset="0"/>
                <a:ea typeface="宋体" panose="02010600030101010101" pitchFamily="2" charset="-122"/>
              </a:defRPr>
            </a:lvl2pPr>
            <a:lvl3pPr marL="1143000" indent="-228600" defTabSz="784225">
              <a:defRPr b="1">
                <a:solidFill>
                  <a:schemeClr val="tx1"/>
                </a:solidFill>
                <a:latin typeface="Arial" panose="020B0604020202020204" pitchFamily="34" charset="0"/>
                <a:ea typeface="宋体" panose="02010600030101010101" pitchFamily="2" charset="-122"/>
              </a:defRPr>
            </a:lvl3pPr>
            <a:lvl4pPr marL="1600200" indent="-228600" defTabSz="784225">
              <a:defRPr b="1">
                <a:solidFill>
                  <a:schemeClr val="tx1"/>
                </a:solidFill>
                <a:latin typeface="Arial" panose="020B0604020202020204" pitchFamily="34" charset="0"/>
                <a:ea typeface="宋体" panose="02010600030101010101" pitchFamily="2" charset="-122"/>
              </a:defRPr>
            </a:lvl4pPr>
            <a:lvl5pPr marL="2057400" indent="-228600" defTabSz="784225">
              <a:defRPr b="1">
                <a:solidFill>
                  <a:schemeClr val="tx1"/>
                </a:solidFill>
                <a:latin typeface="Arial" panose="020B0604020202020204" pitchFamily="34" charset="0"/>
                <a:ea typeface="宋体" panose="02010600030101010101" pitchFamily="2" charset="-122"/>
              </a:defRPr>
            </a:lvl5pPr>
            <a:lvl6pPr marL="25146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0" hangingPunct="0">
              <a:lnSpc>
                <a:spcPct val="85000"/>
              </a:lnSpc>
              <a:buClrTx/>
              <a:buFontTx/>
              <a:buNone/>
              <a:defRPr/>
            </a:pPr>
            <a:endParaRPr lang="de-DE" altLang="zh-CN" sz="900" b="0" dirty="0" smtClean="0">
              <a:solidFill>
                <a:srgbClr val="000000"/>
              </a:solidFill>
              <a:latin typeface="FrutigerNext LT Light" panose="020B0403040504020204" pitchFamily="34" charset="0"/>
              <a:ea typeface="MS PGothic" panose="020B0600070205080204" pitchFamily="34" charset="-128"/>
            </a:endParaRPr>
          </a:p>
          <a:p>
            <a:pPr eaLnBrk="0" hangingPunct="0">
              <a:lnSpc>
                <a:spcPct val="85000"/>
              </a:lnSpc>
              <a:buClrTx/>
              <a:buFontTx/>
              <a:buNone/>
              <a:defRPr/>
            </a:pPr>
            <a:r>
              <a:rPr lang="de-DE" altLang="zh-CN" sz="900" b="0" dirty="0" smtClean="0">
                <a:solidFill>
                  <a:srgbClr val="000000"/>
                </a:solidFill>
                <a:latin typeface="FrutigerNext LT Light" panose="020B0403040504020204" pitchFamily="34" charset="0"/>
                <a:ea typeface="MS PGothic" panose="020B0600070205080204" pitchFamily="34" charset="-128"/>
              </a:rPr>
              <a:t>Page </a:t>
            </a:r>
            <a:fld id="{C75CDF9C-73DE-4885-A45F-23DC4C6A1250}" type="slidenum">
              <a:rPr lang="de-DE" altLang="zh-CN" sz="900" b="0" smtClean="0">
                <a:solidFill>
                  <a:srgbClr val="000000"/>
                </a:solidFill>
                <a:latin typeface="FrutigerNext LT Light" panose="020B0403040504020204" pitchFamily="34" charset="0"/>
                <a:ea typeface="MS PGothic" panose="020B0600070205080204" pitchFamily="34" charset="-128"/>
              </a:rPr>
              <a:pPr eaLnBrk="0" hangingPunct="0">
                <a:lnSpc>
                  <a:spcPct val="85000"/>
                </a:lnSpc>
                <a:buClrTx/>
                <a:buFontTx/>
                <a:buNone/>
                <a:defRPr/>
              </a:pPr>
              <a:t>‹#›</a:t>
            </a:fld>
            <a:endParaRPr lang="en-GB" altLang="zh-CN" sz="900" b="0" dirty="0" smtClean="0">
              <a:solidFill>
                <a:srgbClr val="000000"/>
              </a:solidFill>
              <a:latin typeface="FrutigerNext LT Light" panose="020B0403040504020204" pitchFamily="34" charset="0"/>
              <a:ea typeface="MS PGothic" panose="020B0600070205080204" pitchFamily="34" charset="-128"/>
            </a:endParaRPr>
          </a:p>
        </p:txBody>
      </p:sp>
    </p:spTree>
    <p:extLst>
      <p:ext uri="{BB962C8B-B14F-4D97-AF65-F5344CB8AC3E}">
        <p14:creationId xmlns:p14="http://schemas.microsoft.com/office/powerpoint/2010/main" val="2829501905"/>
      </p:ext>
    </p:extLst>
  </p:cSld>
  <p:clrMap bg1="lt1" tx1="dk1" bg2="lt2" tx2="dk2" accent1="accent1" accent2="accent2" accent3="accent3" accent4="accent4" accent5="accent5" accent6="accent6" hlink="hlink" folHlink="folHlink"/>
  <p:sldLayoutIdLst>
    <p:sldLayoutId id="2147483886" r:id="rId1"/>
  </p:sldLayoutIdLst>
  <p:timing>
    <p:tnLst>
      <p:par>
        <p:cTn id="1" dur="indefinite" restart="never" nodeType="tmRoot"/>
      </p:par>
    </p:tnLst>
  </p:timing>
  <p:hf sldNum="0" hdr="0" ftr="0"/>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cs typeface="+mn-cs"/>
        </a:defRPr>
      </a:lvl2pPr>
      <a:lvl3pPr marL="1142189" indent="-228439" algn="l" rtl="0" eaLnBrk="0" fontAlgn="base" hangingPunct="0">
        <a:spcBef>
          <a:spcPct val="20000"/>
        </a:spcBef>
        <a:spcAft>
          <a:spcPct val="0"/>
        </a:spcAft>
        <a:buFont typeface="FrutigerNext LT Medium" panose="020B0603040504020204" pitchFamily="34" charset="0"/>
        <a:buChar char="»"/>
        <a:defRPr>
          <a:solidFill>
            <a:schemeClr val="tx1"/>
          </a:solidFill>
          <a:latin typeface="+mn-lt"/>
          <a:ea typeface="+mn-ea"/>
          <a:cs typeface="+mn-cs"/>
        </a:defRPr>
      </a:lvl3pPr>
      <a:lvl4pPr marL="1599067" indent="-228439" algn="l" rtl="0" eaLnBrk="0" fontAlgn="base" hangingPunct="0">
        <a:spcBef>
          <a:spcPct val="20000"/>
        </a:spcBef>
        <a:spcAft>
          <a:spcPct val="0"/>
        </a:spcAft>
        <a:buChar char="–"/>
        <a:defRPr sz="1600">
          <a:solidFill>
            <a:schemeClr val="tx1"/>
          </a:solidFill>
          <a:latin typeface="+mn-lt"/>
          <a:ea typeface="+mn-ea"/>
          <a:cs typeface="+mn-cs"/>
        </a:defRPr>
      </a:lvl4pPr>
      <a:lvl5pPr marL="2055942" indent="-228439" algn="l" rtl="0" eaLnBrk="0" fontAlgn="base" hangingPunct="0">
        <a:spcBef>
          <a:spcPct val="20000"/>
        </a:spcBef>
        <a:spcAft>
          <a:spcPct val="0"/>
        </a:spcAft>
        <a:buFont typeface="Arial" panose="020B0604020202020204" pitchFamily="34"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3" descr="C:\Users\z00205060\Desktop\CP项目\规范类文件\新建文件夹\巴展视觉物料规范-14.jpg"/>
          <p:cNvPicPr>
            <a:picLocks noChangeAspect="1" noChangeArrowheads="1"/>
          </p:cNvPicPr>
          <p:nvPr userDrawn="1"/>
        </p:nvPicPr>
        <p:blipFill>
          <a:blip r:embed="rId3" cstate="screen"/>
          <a:srcRect/>
          <a:stretch>
            <a:fillRect/>
          </a:stretch>
        </p:blipFill>
        <p:spPr bwMode="auto">
          <a:xfrm>
            <a:off x="4" y="0"/>
            <a:ext cx="12195175" cy="6858736"/>
          </a:xfrm>
          <a:prstGeom prst="rect">
            <a:avLst/>
          </a:prstGeom>
          <a:noFill/>
        </p:spPr>
      </p:pic>
      <p:sp>
        <p:nvSpPr>
          <p:cNvPr id="1487888" name="Text Box 16"/>
          <p:cNvSpPr txBox="1">
            <a:spLocks noChangeArrowheads="1"/>
          </p:cNvSpPr>
          <p:nvPr/>
        </p:nvSpPr>
        <p:spPr bwMode="auto">
          <a:xfrm>
            <a:off x="4432944" y="2061371"/>
            <a:ext cx="3408706" cy="1015574"/>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6000" b="0" dirty="0" smtClean="0">
                <a:solidFill>
                  <a:srgbClr val="CC0000"/>
                </a:solidFill>
                <a:latin typeface="Calibri" pitchFamily="34" charset="0"/>
                <a:ea typeface="MS PGothic" pitchFamily="34" charset="-128"/>
                <a:cs typeface="Calibri" pitchFamily="34" charset="0"/>
              </a:rPr>
              <a:t>Thank you</a:t>
            </a:r>
            <a:endParaRPr lang="en-US" altLang="zh-CN" sz="6000" b="0" dirty="0">
              <a:solidFill>
                <a:srgbClr val="CC0000"/>
              </a:solidFill>
              <a:latin typeface="Calibri" pitchFamily="34" charset="0"/>
              <a:ea typeface="MS PGothic" pitchFamily="34" charset="-128"/>
              <a:cs typeface="Calibri" pitchFamily="34" charset="0"/>
            </a:endParaRPr>
          </a:p>
        </p:txBody>
      </p:sp>
      <p:sp>
        <p:nvSpPr>
          <p:cNvPr id="1487889" name="Text Box 17"/>
          <p:cNvSpPr txBox="1">
            <a:spLocks noChangeArrowheads="1"/>
          </p:cNvSpPr>
          <p:nvPr/>
        </p:nvSpPr>
        <p:spPr bwMode="auto">
          <a:xfrm>
            <a:off x="5342388" y="3245662"/>
            <a:ext cx="1681310" cy="338465"/>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1600" b="0" dirty="0">
                <a:solidFill>
                  <a:srgbClr val="000000">
                    <a:lumMod val="75000"/>
                    <a:lumOff val="25000"/>
                  </a:srgbClr>
                </a:solidFill>
                <a:latin typeface="Calibri" pitchFamily="34" charset="0"/>
                <a:ea typeface="MS PGothic" pitchFamily="34" charset="-128"/>
                <a:cs typeface="Calibri" pitchFamily="34" charset="0"/>
              </a:rPr>
              <a:t>www.huawei.com</a:t>
            </a:r>
          </a:p>
        </p:txBody>
      </p:sp>
      <p:sp>
        <p:nvSpPr>
          <p:cNvPr id="59" name="TextBox 58"/>
          <p:cNvSpPr txBox="1"/>
          <p:nvPr userDrawn="1"/>
        </p:nvSpPr>
        <p:spPr>
          <a:xfrm>
            <a:off x="1624037" y="4562495"/>
            <a:ext cx="9182099" cy="1369517"/>
          </a:xfrm>
          <a:prstGeom prst="rect">
            <a:avLst/>
          </a:prstGeom>
          <a:noFill/>
        </p:spPr>
        <p:txBody>
          <a:bodyPr wrap="square" lIns="91353" tIns="45676" rIns="91353" bIns="45676" rtlCol="0">
            <a:spAutoFit/>
          </a:bodyPr>
          <a:lstStyle/>
          <a:p>
            <a:pPr algn="just" fontAlgn="auto">
              <a:spcBef>
                <a:spcPts val="0"/>
              </a:spcBef>
              <a:spcAft>
                <a:spcPts val="600"/>
              </a:spcAft>
              <a:buClrTx/>
              <a:buFontTx/>
              <a:buNone/>
              <a:defRPr/>
            </a:pPr>
            <a:r>
              <a:rPr lang="en-US" altLang="zh-CN" sz="1300" b="0" dirty="0" smtClean="0">
                <a:solidFill>
                  <a:srgbClr val="000000">
                    <a:lumMod val="75000"/>
                    <a:lumOff val="25000"/>
                  </a:srgbClr>
                </a:solidFill>
                <a:latin typeface="Calibri" pitchFamily="34" charset="0"/>
                <a:ea typeface="宋体" charset="-122"/>
                <a:cs typeface="Calibri" pitchFamily="34" charset="0"/>
              </a:rPr>
              <a:t>Copyright©2014 Huawei Technologies Co., Ltd. All Rights Reserved.</a:t>
            </a:r>
            <a:endParaRPr lang="zh-CN" altLang="zh-CN" sz="1300" b="0" dirty="0" smtClean="0">
              <a:solidFill>
                <a:srgbClr val="000000">
                  <a:lumMod val="75000"/>
                  <a:lumOff val="25000"/>
                </a:srgbClr>
              </a:solidFill>
              <a:latin typeface="Calibri" pitchFamily="34" charset="0"/>
              <a:ea typeface="宋体" charset="-122"/>
              <a:cs typeface="Calibri" pitchFamily="34" charset="0"/>
            </a:endParaRPr>
          </a:p>
          <a:p>
            <a:pPr algn="just" fontAlgn="auto">
              <a:spcBef>
                <a:spcPts val="0"/>
              </a:spcBef>
              <a:spcAft>
                <a:spcPts val="0"/>
              </a:spcAft>
              <a:buClrTx/>
              <a:buFontTx/>
              <a:buNone/>
              <a:defRPr/>
            </a:pPr>
            <a:r>
              <a:rPr lang="en-US" altLang="zh-CN" sz="1300" b="0" dirty="0" smtClean="0">
                <a:solidFill>
                  <a:srgbClr val="000000">
                    <a:lumMod val="75000"/>
                    <a:lumOff val="25000"/>
                  </a:srgbClr>
                </a:solidFill>
                <a:latin typeface="Calibri" pitchFamily="34" charset="0"/>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300" b="0" dirty="0">
              <a:solidFill>
                <a:srgbClr val="000000">
                  <a:lumMod val="75000"/>
                  <a:lumOff val="25000"/>
                </a:srgbClr>
              </a:solidFill>
              <a:latin typeface="Calibri" pitchFamily="34" charset="0"/>
              <a:ea typeface="宋体" charset="-122"/>
              <a:cs typeface="Calibri" pitchFamily="34" charset="0"/>
            </a:endParaRPr>
          </a:p>
        </p:txBody>
      </p:sp>
      <p:sp>
        <p:nvSpPr>
          <p:cNvPr id="57"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Calibri" pitchFamily="34" charset="0"/>
              <a:ea typeface="MS PGothic" pitchFamily="34" charset="-128"/>
              <a:cs typeface="Calibri" pitchFamily="34" charset="0"/>
            </a:endParaRPr>
          </a:p>
          <a:p>
            <a:pPr defTabSz="783486" eaLnBrk="0" hangingPunct="0">
              <a:lnSpc>
                <a:spcPct val="85000"/>
              </a:lnSpc>
              <a:buClrTx/>
              <a:buFontTx/>
              <a:buNone/>
            </a:pPr>
            <a:r>
              <a:rPr lang="de-DE" sz="900" b="0" dirty="0">
                <a:solidFill>
                  <a:srgbClr val="000000"/>
                </a:solidFill>
                <a:latin typeface="Calibri" pitchFamily="34" charset="0"/>
                <a:ea typeface="MS PGothic" pitchFamily="34" charset="-128"/>
                <a:cs typeface="Calibri" pitchFamily="34" charset="0"/>
              </a:rPr>
              <a:t>Page </a:t>
            </a:r>
            <a:fld id="{E68EC476-442B-4BB7-9603-F1440C241F3D}" type="slidenum">
              <a:rPr lang="de-DE" sz="900" b="0">
                <a:solidFill>
                  <a:srgbClr val="000000"/>
                </a:solidFill>
                <a:latin typeface="Calibri" pitchFamily="34" charset="0"/>
                <a:ea typeface="MS PGothic" pitchFamily="34" charset="-128"/>
                <a:cs typeface="Calibri" pitchFamily="34" charset="0"/>
              </a:rPr>
              <a:pPr defTabSz="783486" eaLnBrk="0" hangingPunct="0">
                <a:lnSpc>
                  <a:spcPct val="85000"/>
                </a:lnSpc>
                <a:buClrTx/>
                <a:buFontTx/>
                <a:buNone/>
              </a:pPr>
              <a:t>‹#›</a:t>
            </a:fld>
            <a:endParaRPr lang="en-GB" sz="900" b="0" dirty="0">
              <a:solidFill>
                <a:srgbClr val="000000"/>
              </a:solidFill>
              <a:latin typeface="Calibri" pitchFamily="34" charset="0"/>
              <a:ea typeface="MS PGothic" pitchFamily="34" charset="-128"/>
              <a:cs typeface="Calibri" pitchFamily="34" charset="0"/>
            </a:endParaRPr>
          </a:p>
        </p:txBody>
      </p:sp>
      <p:pic>
        <p:nvPicPr>
          <p:cNvPr id="58" name="Picture 87" descr="图片3副本"/>
          <p:cNvPicPr>
            <a:picLocks noChangeAspect="1" noChangeArrowheads="1"/>
          </p:cNvPicPr>
          <p:nvPr userDrawn="1"/>
        </p:nvPicPr>
        <p:blipFill>
          <a:blip r:embed="rId4" cstate="screen"/>
          <a:srcRect/>
          <a:stretch>
            <a:fillRect/>
          </a:stretch>
        </p:blipFill>
        <p:spPr bwMode="auto">
          <a:xfrm>
            <a:off x="10182229" y="6386546"/>
            <a:ext cx="1295400" cy="307975"/>
          </a:xfrm>
          <a:prstGeom prst="rect">
            <a:avLst/>
          </a:prstGeom>
          <a:noFill/>
        </p:spPr>
      </p:pic>
      <p:sp>
        <p:nvSpPr>
          <p:cNvPr id="60" name="Text Box 5"/>
          <p:cNvSpPr txBox="1">
            <a:spLocks noChangeArrowheads="1"/>
          </p:cNvSpPr>
          <p:nvPr userDrawn="1"/>
        </p:nvSpPr>
        <p:spPr bwMode="auto">
          <a:xfrm>
            <a:off x="4683133" y="6478610"/>
            <a:ext cx="2427821"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buClrTx/>
              <a:buFontTx/>
              <a:buNone/>
              <a:defRPr/>
            </a:pPr>
            <a:r>
              <a:rPr lang="en-US" altLang="zh-CN" sz="1300" b="0" kern="0" dirty="0" smtClean="0">
                <a:solidFill>
                  <a:srgbClr val="000000">
                    <a:lumMod val="65000"/>
                    <a:lumOff val="35000"/>
                  </a:srgbClr>
                </a:solidFill>
                <a:ea typeface="MS PGothic" pitchFamily="34" charset="-128"/>
                <a:cs typeface="Calibri" pitchFamily="34" charset="0"/>
              </a:rPr>
              <a:t>HUAWEI TECHNOLOGIES CO., LTD.</a:t>
            </a:r>
          </a:p>
        </p:txBody>
      </p:sp>
    </p:spTree>
    <p:extLst>
      <p:ext uri="{BB962C8B-B14F-4D97-AF65-F5344CB8AC3E}">
        <p14:creationId xmlns:p14="http://schemas.microsoft.com/office/powerpoint/2010/main" val="1867032598"/>
      </p:ext>
    </p:extLst>
  </p:cSld>
  <p:clrMap bg1="lt1" tx1="dk1" bg2="lt2" tx2="dk2" accent1="accent1" accent2="accent2" accent3="accent3" accent4="accent4" accent5="accent5" accent6="accent6" hlink="hlink" folHlink="folHlink"/>
  <p:sldLayoutIdLst>
    <p:sldLayoutId id="2147483758" r:id="rId1"/>
  </p:sldLayoutIdLst>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defRPr>
      </a:lvl3pPr>
      <a:lvl4pPr marL="1598689" indent="-228386" algn="l" rtl="0" eaLnBrk="1" fontAlgn="base" hangingPunct="1">
        <a:spcBef>
          <a:spcPct val="20000"/>
        </a:spcBef>
        <a:spcAft>
          <a:spcPct val="0"/>
        </a:spcAft>
        <a:buChar char="–"/>
        <a:defRPr sz="1600">
          <a:solidFill>
            <a:schemeClr val="tx1"/>
          </a:solidFill>
          <a:latin typeface="+mn-lt"/>
          <a:ea typeface="+mn-ea"/>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6" y="6396061"/>
            <a:ext cx="1409700" cy="461963"/>
          </a:xfrm>
          <a:prstGeom prst="rect">
            <a:avLst/>
          </a:prstGeom>
          <a:noFill/>
          <a:ln w="9525">
            <a:noFill/>
            <a:miter lim="800000"/>
            <a:headEnd/>
            <a:tailEnd/>
          </a:ln>
          <a:effectLst/>
        </p:spPr>
        <p:txBody>
          <a:bodyPr lIns="0" tIns="0" rIns="0" bIns="0"/>
          <a:lstStyle/>
          <a:p>
            <a:pPr defTabSz="783667"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88"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2189" indent="-228439"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1" fontAlgn="base" hangingPunct="1">
        <a:spcBef>
          <a:spcPct val="20000"/>
        </a:spcBef>
        <a:spcAft>
          <a:spcPct val="0"/>
        </a:spcAft>
        <a:buChar char="–"/>
        <a:defRPr sz="1600">
          <a:solidFill>
            <a:schemeClr val="tx1"/>
          </a:solidFill>
          <a:latin typeface="+mn-lt"/>
          <a:ea typeface="+mn-ea"/>
          <a:cs typeface="+mn-cs"/>
        </a:defRPr>
      </a:lvl4pPr>
      <a:lvl5pPr marL="2055942"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长条"/>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40000"/>
                    </a14:imgEffect>
                  </a14:imgLayer>
                </a14:imgProps>
              </a:ext>
            </a:extLst>
          </a:blip>
          <a:srcRect/>
          <a:stretch>
            <a:fillRect/>
          </a:stretch>
        </p:blipFill>
        <p:spPr bwMode="auto">
          <a:xfrm>
            <a:off x="4" y="6237500"/>
            <a:ext cx="12195175" cy="619125"/>
          </a:xfrm>
          <a:prstGeom prst="rect">
            <a:avLst/>
          </a:prstGeom>
          <a:noFill/>
          <a:ln w="9525">
            <a:noFill/>
            <a:miter lim="800000"/>
            <a:headEnd/>
            <a:tailEnd/>
          </a:ln>
        </p:spPr>
      </p:pic>
      <p:sp>
        <p:nvSpPr>
          <p:cNvPr id="663555" name="Rectangle 3"/>
          <p:cNvSpPr>
            <a:spLocks noChangeArrowheads="1"/>
          </p:cNvSpPr>
          <p:nvPr/>
        </p:nvSpPr>
        <p:spPr bwMode="auto">
          <a:xfrm>
            <a:off x="-2460618" y="528639"/>
            <a:ext cx="2460625" cy="5307012"/>
          </a:xfrm>
          <a:prstGeom prst="rect">
            <a:avLst/>
          </a:prstGeom>
          <a:noFill/>
          <a:ln w="9525">
            <a:noFill/>
            <a:miter lim="800000"/>
            <a:headEnd/>
            <a:tailEnd/>
          </a:ln>
          <a:effectLst/>
        </p:spPr>
        <p:txBody>
          <a:bodyPr lIns="87651" tIns="43820" rIns="87651" bIns="43820"/>
          <a:lstStyle/>
          <a:p>
            <a:pPr algn="r" defTabSz="876375">
              <a:lnSpc>
                <a:spcPct val="125000"/>
              </a:lnSpc>
              <a:buClr>
                <a:srgbClr val="990000"/>
              </a:buClr>
              <a:buFont typeface="Wingdings" pitchFamily="2" charset="2"/>
              <a:buNone/>
              <a:defRPr/>
            </a:pPr>
            <a:r>
              <a:rPr lang="zh-CN" altLang="en-US" sz="1200" b="0" dirty="0">
                <a:solidFill>
                  <a:srgbClr val="FFFFFF"/>
                </a:solidFill>
              </a:rPr>
              <a:t>英文标题</a:t>
            </a:r>
            <a:r>
              <a:rPr lang="en-US" altLang="zh-CN" sz="1200" b="0" dirty="0">
                <a:solidFill>
                  <a:srgbClr val="FFFFFF"/>
                </a:solidFill>
              </a:rPr>
              <a:t>:32-35pt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Medium</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中文标题</a:t>
            </a:r>
            <a:r>
              <a:rPr lang="en-US" altLang="zh-CN" sz="1200" b="0" dirty="0">
                <a:solidFill>
                  <a:srgbClr val="FFFFFF"/>
                </a:solidFill>
              </a:rPr>
              <a:t>:30-32pt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黑体</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英文正文</a:t>
            </a:r>
            <a:r>
              <a:rPr lang="en-US" altLang="zh-CN" sz="1200" b="0" dirty="0">
                <a:solidFill>
                  <a:srgbClr val="FFFFFF"/>
                </a:solidFill>
              </a:rPr>
              <a:t>:20-22pt</a:t>
            </a:r>
          </a:p>
          <a:p>
            <a:pPr algn="r" defTabSz="876375">
              <a:lnSpc>
                <a:spcPct val="125000"/>
              </a:lnSpc>
              <a:buClr>
                <a:srgbClr val="990000"/>
              </a:buClr>
              <a:buFont typeface="Wingdings" pitchFamily="2" charset="2"/>
              <a:buNone/>
              <a:defRPr/>
            </a:pPr>
            <a:r>
              <a:rPr lang="zh-CN" altLang="en-US" sz="1200" b="0" dirty="0">
                <a:solidFill>
                  <a:srgbClr val="FFFFFF"/>
                </a:solidFill>
              </a:rPr>
              <a:t>子目录 </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 :18pt  </a:t>
            </a: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Regular</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中文正文</a:t>
            </a:r>
            <a:r>
              <a:rPr lang="en-US" altLang="zh-CN" sz="1200" b="0" dirty="0">
                <a:solidFill>
                  <a:srgbClr val="FFFFFF"/>
                </a:solidFill>
              </a:rPr>
              <a:t>:18-20pt</a:t>
            </a:r>
          </a:p>
          <a:p>
            <a:pPr algn="r" defTabSz="876375">
              <a:lnSpc>
                <a:spcPct val="125000"/>
              </a:lnSpc>
              <a:buClr>
                <a:srgbClr val="990000"/>
              </a:buClr>
              <a:buFont typeface="Wingdings" pitchFamily="2" charset="2"/>
              <a:buNone/>
              <a:defRPr/>
            </a:pPr>
            <a:r>
              <a:rPr lang="zh-CN" altLang="en-US" sz="1200" b="0" dirty="0">
                <a:solidFill>
                  <a:srgbClr val="FFFFFF"/>
                </a:solidFill>
              </a:rPr>
              <a:t>子目录</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):18pt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细黑体 </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080808"/>
              </a:solidFill>
            </a:endParaRPr>
          </a:p>
        </p:txBody>
      </p:sp>
      <p:sp>
        <p:nvSpPr>
          <p:cNvPr id="663556" name="Rectangle 4"/>
          <p:cNvSpPr>
            <a:spLocks noChangeArrowheads="1"/>
          </p:cNvSpPr>
          <p:nvPr/>
        </p:nvSpPr>
        <p:spPr bwMode="auto">
          <a:xfrm>
            <a:off x="12361867" y="5444920"/>
            <a:ext cx="1225550" cy="323121"/>
          </a:xfrm>
          <a:prstGeom prst="rect">
            <a:avLst/>
          </a:prstGeom>
          <a:solidFill>
            <a:schemeClr val="bg1"/>
          </a:solidFill>
          <a:ln w="9525" algn="ctr">
            <a:noFill/>
            <a:miter lim="800000"/>
            <a:headEnd/>
            <a:tailEnd/>
          </a:ln>
          <a:effectLst/>
        </p:spPr>
        <p:txBody>
          <a:bodyPr lIns="91263" tIns="45631" rIns="91263" bIns="45631" anchor="ctr">
            <a:spAutoFit/>
          </a:bodyP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nvGrpSpPr>
          <p:cNvPr id="2" name="Group 5"/>
          <p:cNvGrpSpPr>
            <a:grpSpLocks/>
          </p:cNvGrpSpPr>
          <p:nvPr/>
        </p:nvGrpSpPr>
        <p:grpSpPr bwMode="auto">
          <a:xfrm>
            <a:off x="12472998" y="5278662"/>
            <a:ext cx="987425" cy="184151"/>
            <a:chOff x="6657" y="3492"/>
            <a:chExt cx="527" cy="121"/>
          </a:xfrm>
        </p:grpSpPr>
        <p:sp>
          <p:nvSpPr>
            <p:cNvPr id="663558" name="Rectangle 6"/>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59" name="Rectangle 7"/>
            <p:cNvSpPr>
              <a:spLocks noChangeArrowheads="1"/>
            </p:cNvSpPr>
            <p:nvPr/>
          </p:nvSpPr>
          <p:spPr bwMode="auto">
            <a:xfrm flipV="1">
              <a:off x="6921" y="3492"/>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0" name="Rectangle 8"/>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1" name="Rectangle 9"/>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3" name="Group 10"/>
          <p:cNvGrpSpPr>
            <a:grpSpLocks/>
          </p:cNvGrpSpPr>
          <p:nvPr/>
        </p:nvGrpSpPr>
        <p:grpSpPr bwMode="auto">
          <a:xfrm>
            <a:off x="12472998" y="6204161"/>
            <a:ext cx="987425" cy="182563"/>
            <a:chOff x="6657" y="4103"/>
            <a:chExt cx="527" cy="121"/>
          </a:xfrm>
        </p:grpSpPr>
        <p:sp>
          <p:nvSpPr>
            <p:cNvPr id="663563" name="Rectangle 11"/>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4" name="Rectangle 12"/>
            <p:cNvSpPr>
              <a:spLocks noChangeArrowheads="1"/>
            </p:cNvSpPr>
            <p:nvPr/>
          </p:nvSpPr>
          <p:spPr bwMode="auto">
            <a:xfrm flipV="1">
              <a:off x="6921" y="4103"/>
              <a:ext cx="130"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5" name="Rectangle 13"/>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6" name="Rectangle 14"/>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4" name="Group 15"/>
          <p:cNvGrpSpPr>
            <a:grpSpLocks/>
          </p:cNvGrpSpPr>
          <p:nvPr/>
        </p:nvGrpSpPr>
        <p:grpSpPr bwMode="auto">
          <a:xfrm>
            <a:off x="12472998" y="6450221"/>
            <a:ext cx="987425" cy="182563"/>
            <a:chOff x="6657" y="4266"/>
            <a:chExt cx="527" cy="121"/>
          </a:xfrm>
        </p:grpSpPr>
        <p:sp>
          <p:nvSpPr>
            <p:cNvPr id="663568" name="Rectangle 16"/>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9" name="Rectangle 17"/>
            <p:cNvSpPr>
              <a:spLocks noChangeArrowheads="1"/>
            </p:cNvSpPr>
            <p:nvPr/>
          </p:nvSpPr>
          <p:spPr bwMode="auto">
            <a:xfrm flipV="1">
              <a:off x="6921" y="4266"/>
              <a:ext cx="130" cy="121"/>
            </a:xfrm>
            <a:prstGeom prst="rect">
              <a:avLst/>
            </a:prstGeom>
            <a:solidFill>
              <a:srgbClr val="0099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0" name="Rectangle 18"/>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1" name="Rectangle 19"/>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5" name="Group 20"/>
          <p:cNvGrpSpPr>
            <a:grpSpLocks/>
          </p:cNvGrpSpPr>
          <p:nvPr/>
        </p:nvGrpSpPr>
        <p:grpSpPr bwMode="auto">
          <a:xfrm>
            <a:off x="12472998" y="5527885"/>
            <a:ext cx="987425" cy="182563"/>
            <a:chOff x="6657" y="3656"/>
            <a:chExt cx="527" cy="121"/>
          </a:xfrm>
        </p:grpSpPr>
        <p:sp>
          <p:nvSpPr>
            <p:cNvPr id="663573" name="Rectangle 21"/>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4" name="Rectangle 22"/>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5" name="Rectangle 23"/>
            <p:cNvSpPr>
              <a:spLocks noChangeArrowheads="1"/>
            </p:cNvSpPr>
            <p:nvPr/>
          </p:nvSpPr>
          <p:spPr bwMode="auto">
            <a:xfrm flipV="1">
              <a:off x="6921" y="3656"/>
              <a:ext cx="130"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6" name="Rectangle 24"/>
            <p:cNvSpPr>
              <a:spLocks noChangeArrowheads="1"/>
            </p:cNvSpPr>
            <p:nvPr/>
          </p:nvSpPr>
          <p:spPr bwMode="auto">
            <a:xfrm flipV="1">
              <a:off x="7052" y="3656"/>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6" name="Group 25"/>
          <p:cNvGrpSpPr>
            <a:grpSpLocks/>
          </p:cNvGrpSpPr>
          <p:nvPr/>
        </p:nvGrpSpPr>
        <p:grpSpPr bwMode="auto">
          <a:xfrm>
            <a:off x="12472998" y="5958097"/>
            <a:ext cx="987425" cy="182563"/>
            <a:chOff x="6657" y="3941"/>
            <a:chExt cx="527" cy="121"/>
          </a:xfrm>
        </p:grpSpPr>
        <p:sp>
          <p:nvSpPr>
            <p:cNvPr id="663578" name="Rectangle 26"/>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9" name="Rectangle 27"/>
            <p:cNvSpPr>
              <a:spLocks noChangeArrowheads="1"/>
            </p:cNvSpPr>
            <p:nvPr/>
          </p:nvSpPr>
          <p:spPr bwMode="auto">
            <a:xfrm flipV="1">
              <a:off x="6921" y="3941"/>
              <a:ext cx="130"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0" name="Rectangle 28"/>
            <p:cNvSpPr>
              <a:spLocks noChangeArrowheads="1"/>
            </p:cNvSpPr>
            <p:nvPr/>
          </p:nvSpPr>
          <p:spPr bwMode="auto">
            <a:xfrm flipV="1">
              <a:off x="7052" y="394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1" name="Rectangle 29"/>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7" name="Group 30"/>
          <p:cNvGrpSpPr>
            <a:grpSpLocks/>
          </p:cNvGrpSpPr>
          <p:nvPr/>
        </p:nvGrpSpPr>
        <p:grpSpPr bwMode="auto">
          <a:xfrm>
            <a:off x="12472998" y="6697873"/>
            <a:ext cx="987425" cy="182563"/>
            <a:chOff x="6657" y="4430"/>
            <a:chExt cx="527" cy="121"/>
          </a:xfrm>
        </p:grpSpPr>
        <p:sp>
          <p:nvSpPr>
            <p:cNvPr id="663583" name="Rectangle 31"/>
            <p:cNvSpPr>
              <a:spLocks noChangeArrowheads="1"/>
            </p:cNvSpPr>
            <p:nvPr/>
          </p:nvSpPr>
          <p:spPr bwMode="auto">
            <a:xfrm flipV="1">
              <a:off x="6789" y="4430"/>
              <a:ext cx="132" cy="121"/>
            </a:xfrm>
            <a:prstGeom prst="rect">
              <a:avLst/>
            </a:prstGeom>
            <a:solidFill>
              <a:schemeClr val="hlink"/>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4" name="Rectangle 32"/>
            <p:cNvSpPr>
              <a:spLocks noChangeArrowheads="1"/>
            </p:cNvSpPr>
            <p:nvPr/>
          </p:nvSpPr>
          <p:spPr bwMode="auto">
            <a:xfrm flipV="1">
              <a:off x="6921" y="4430"/>
              <a:ext cx="130"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5" name="Rectangle 33"/>
            <p:cNvSpPr>
              <a:spLocks noChangeArrowheads="1"/>
            </p:cNvSpPr>
            <p:nvPr/>
          </p:nvSpPr>
          <p:spPr bwMode="auto">
            <a:xfrm flipV="1">
              <a:off x="7052" y="4430"/>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6" name="Rectangle 34"/>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8" name="Group 35"/>
          <p:cNvGrpSpPr>
            <a:grpSpLocks/>
          </p:cNvGrpSpPr>
          <p:nvPr/>
        </p:nvGrpSpPr>
        <p:grpSpPr bwMode="auto">
          <a:xfrm>
            <a:off x="12472998" y="5032598"/>
            <a:ext cx="987425" cy="184151"/>
            <a:chOff x="6657" y="3329"/>
            <a:chExt cx="527" cy="122"/>
          </a:xfrm>
        </p:grpSpPr>
        <p:sp>
          <p:nvSpPr>
            <p:cNvPr id="663588" name="Rectangle 36"/>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9" name="Rectangle 37"/>
            <p:cNvSpPr>
              <a:spLocks noChangeArrowheads="1"/>
            </p:cNvSpPr>
            <p:nvPr/>
          </p:nvSpPr>
          <p:spPr bwMode="auto">
            <a:xfrm flipV="1">
              <a:off x="6921" y="3329"/>
              <a:ext cx="130" cy="122"/>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0" name="Rectangle 38"/>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1" name="Rectangle 39"/>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9" name="Group 40"/>
          <p:cNvGrpSpPr>
            <a:grpSpLocks/>
          </p:cNvGrpSpPr>
          <p:nvPr/>
        </p:nvGrpSpPr>
        <p:grpSpPr bwMode="auto">
          <a:xfrm>
            <a:off x="12472998" y="4600785"/>
            <a:ext cx="987425" cy="182563"/>
            <a:chOff x="6657" y="3043"/>
            <a:chExt cx="527" cy="121"/>
          </a:xfrm>
        </p:grpSpPr>
        <p:sp>
          <p:nvSpPr>
            <p:cNvPr id="663593" name="Rectangle 41"/>
            <p:cNvSpPr>
              <a:spLocks noChangeArrowheads="1"/>
            </p:cNvSpPr>
            <p:nvPr/>
          </p:nvSpPr>
          <p:spPr bwMode="auto">
            <a:xfrm flipV="1">
              <a:off x="6921" y="3043"/>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4" name="Rectangle 42"/>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5" name="Rectangle 43"/>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6" name="Rectangle 44"/>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10" name="Group 45"/>
          <p:cNvGrpSpPr>
            <a:grpSpLocks/>
          </p:cNvGrpSpPr>
          <p:nvPr/>
        </p:nvGrpSpPr>
        <p:grpSpPr bwMode="auto">
          <a:xfrm>
            <a:off x="12472998" y="4354737"/>
            <a:ext cx="987425" cy="184151"/>
            <a:chOff x="6657" y="2881"/>
            <a:chExt cx="527" cy="121"/>
          </a:xfrm>
        </p:grpSpPr>
        <p:sp>
          <p:nvSpPr>
            <p:cNvPr id="663598" name="Rectangle 46"/>
            <p:cNvSpPr>
              <a:spLocks noChangeArrowheads="1"/>
            </p:cNvSpPr>
            <p:nvPr/>
          </p:nvSpPr>
          <p:spPr bwMode="auto">
            <a:xfrm flipV="1">
              <a:off x="6921" y="2881"/>
              <a:ext cx="130" cy="121"/>
            </a:xfrm>
            <a:prstGeom prst="rect">
              <a:avLst/>
            </a:prstGeom>
            <a:solidFill>
              <a:srgbClr val="B2B2B2"/>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9" name="Rectangle 47"/>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0" name="Rectangle 48"/>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1" name="Rectangle 49"/>
            <p:cNvSpPr>
              <a:spLocks noChangeArrowheads="1"/>
            </p:cNvSpPr>
            <p:nvPr/>
          </p:nvSpPr>
          <p:spPr bwMode="auto">
            <a:xfrm flipV="1">
              <a:off x="6789" y="288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sp>
        <p:nvSpPr>
          <p:cNvPr id="663602" name="Rectangle 50"/>
          <p:cNvSpPr>
            <a:spLocks noChangeArrowheads="1"/>
          </p:cNvSpPr>
          <p:nvPr/>
        </p:nvSpPr>
        <p:spPr bwMode="auto">
          <a:xfrm>
            <a:off x="12269792" y="2263775"/>
            <a:ext cx="1400175" cy="2654300"/>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配色参考方案：</a:t>
            </a: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建议同一页面内不超过四种颜色，以下是９组配色方案，同一页面内只选择一组使用。</a:t>
            </a:r>
            <a:endParaRPr lang="en-US" altLang="zh-CN" sz="1200" b="0" dirty="0">
              <a:solidFill>
                <a:srgbClr val="FFFFFF"/>
              </a:solidFill>
              <a:latin typeface="华文细黑" pitchFamily="2" charset="-122"/>
            </a:endParaRP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（仅供参考）</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3" name="Rectangle 51"/>
          <p:cNvSpPr>
            <a:spLocks noChangeArrowheads="1"/>
          </p:cNvSpPr>
          <p:nvPr/>
        </p:nvSpPr>
        <p:spPr bwMode="auto">
          <a:xfrm>
            <a:off x="12269792" y="-61909"/>
            <a:ext cx="1400175" cy="838201"/>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客户或者合作伙伴的标志放在右上角</a:t>
            </a:r>
            <a:r>
              <a:rPr lang="en-US" altLang="zh-CN" sz="1200" b="0" dirty="0">
                <a:solidFill>
                  <a:srgbClr val="FFFFFF"/>
                </a:solidFill>
                <a:latin typeface="华文细黑" pitchFamily="2" charset="-122"/>
              </a:rPr>
              <a:t>.</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4" name="Text Box 52"/>
          <p:cNvSpPr txBox="1">
            <a:spLocks noChangeArrowheads="1"/>
          </p:cNvSpPr>
          <p:nvPr/>
        </p:nvSpPr>
        <p:spPr bwMode="auto">
          <a:xfrm>
            <a:off x="841577" y="6456568"/>
            <a:ext cx="2784641" cy="263658"/>
          </a:xfrm>
          <a:prstGeom prst="rect">
            <a:avLst/>
          </a:prstGeom>
          <a:noFill/>
          <a:ln w="9525">
            <a:noFill/>
            <a:miter lim="800000"/>
            <a:headEnd/>
            <a:tailEnd/>
          </a:ln>
        </p:spPr>
        <p:txBody>
          <a:bodyPr wrap="none" lIns="78216" tIns="39114" rIns="78216" bIns="39114">
            <a:spAutoFit/>
          </a:bodyPr>
          <a:lstStyle/>
          <a:p>
            <a:pPr defTabSz="782873" eaLnBrk="0" hangingPunct="0">
              <a:buClrTx/>
              <a:buFontTx/>
              <a:buNone/>
              <a:defRPr/>
            </a:pPr>
            <a:r>
              <a:rPr lang="en-US" altLang="zh-CN" sz="1200" dirty="0">
                <a:solidFill>
                  <a:srgbClr val="080808"/>
                </a:solidFill>
                <a:ea typeface="ＭＳ Ｐゴシック" pitchFamily="34" charset="-128"/>
              </a:rPr>
              <a:t>HUAWEI TECHNOLOGIES CO., LTD.</a:t>
            </a:r>
          </a:p>
        </p:txBody>
      </p:sp>
      <p:sp>
        <p:nvSpPr>
          <p:cNvPr id="663605" name="Rectangle 53"/>
          <p:cNvSpPr>
            <a:spLocks noChangeArrowheads="1"/>
          </p:cNvSpPr>
          <p:nvPr/>
        </p:nvSpPr>
        <p:spPr bwMode="auto">
          <a:xfrm>
            <a:off x="7910514" y="6394461"/>
            <a:ext cx="1409700" cy="1101725"/>
          </a:xfrm>
          <a:prstGeom prst="rect">
            <a:avLst/>
          </a:prstGeom>
          <a:noFill/>
          <a:ln w="9525">
            <a:noFill/>
            <a:miter lim="800000"/>
            <a:headEnd/>
            <a:tailEnd/>
          </a:ln>
          <a:effectLst/>
        </p:spPr>
        <p:txBody>
          <a:bodyPr lIns="0" tIns="0" rIns="0" bIns="0"/>
          <a:lstStyle/>
          <a:p>
            <a:pPr defTabSz="782873" eaLnBrk="0" hangingPunct="0">
              <a:lnSpc>
                <a:spcPct val="85000"/>
              </a:lnSpc>
              <a:buClrTx/>
              <a:buFontTx/>
              <a:buNone/>
              <a:defRPr/>
            </a:pPr>
            <a:endParaRPr lang="de-DE" sz="900" b="0" dirty="0">
              <a:solidFill>
                <a:srgbClr val="080808"/>
              </a:solidFill>
              <a:ea typeface="ＭＳ Ｐゴシック" pitchFamily="34" charset="-128"/>
            </a:endParaRPr>
          </a:p>
          <a:p>
            <a:pPr defTabSz="782873" eaLnBrk="0" hangingPunct="0">
              <a:lnSpc>
                <a:spcPct val="85000"/>
              </a:lnSpc>
              <a:buClrTx/>
              <a:buFontTx/>
              <a:buNone/>
              <a:defRPr/>
            </a:pPr>
            <a:r>
              <a:rPr lang="de-DE" sz="900" b="0" dirty="0">
                <a:solidFill>
                  <a:srgbClr val="080808"/>
                </a:solidFill>
                <a:ea typeface="ＭＳ Ｐゴシック" pitchFamily="34" charset="-128"/>
              </a:rPr>
              <a:t>Page </a:t>
            </a:r>
            <a:fld id="{CA825B19-71A3-4AA3-8627-BD8F0BBECF7A}" type="slidenum">
              <a:rPr lang="de-DE" sz="900" b="0">
                <a:solidFill>
                  <a:srgbClr val="080808"/>
                </a:solidFill>
                <a:ea typeface="ＭＳ Ｐゴシック" pitchFamily="34" charset="-128"/>
              </a:rPr>
              <a:pPr defTabSz="782873" eaLnBrk="0" hangingPunct="0">
                <a:lnSpc>
                  <a:spcPct val="85000"/>
                </a:lnSpc>
                <a:buClrTx/>
                <a:buFontTx/>
                <a:buNone/>
                <a:defRPr/>
              </a:pPr>
              <a:t>‹#›</a:t>
            </a:fld>
            <a:endParaRPr lang="en-GB" sz="900" b="0" dirty="0">
              <a:solidFill>
                <a:srgbClr val="080808"/>
              </a:solidFill>
              <a:ea typeface="ＭＳ Ｐゴシック" pitchFamily="34" charset="-128"/>
            </a:endParaRPr>
          </a:p>
        </p:txBody>
      </p:sp>
      <p:pic>
        <p:nvPicPr>
          <p:cNvPr id="3090" name="Picture 54" descr="图片3副本"/>
          <p:cNvPicPr>
            <a:picLocks noChangeAspect="1" noChangeArrowheads="1"/>
          </p:cNvPicPr>
          <p:nvPr/>
        </p:nvPicPr>
        <p:blipFill>
          <a:blip r:embed="rId7" cstate="print"/>
          <a:srcRect/>
          <a:stretch>
            <a:fillRect/>
          </a:stretch>
        </p:blipFill>
        <p:spPr bwMode="auto">
          <a:xfrm>
            <a:off x="10182229" y="6385146"/>
            <a:ext cx="1295400" cy="307975"/>
          </a:xfrm>
          <a:prstGeom prst="rect">
            <a:avLst/>
          </a:prstGeom>
          <a:noFill/>
          <a:ln w="9525">
            <a:noFill/>
            <a:miter lim="800000"/>
            <a:headEnd/>
            <a:tailEnd/>
          </a:ln>
        </p:spPr>
      </p:pic>
      <p:sp>
        <p:nvSpPr>
          <p:cNvPr id="3091" name="Rectangle 55"/>
          <p:cNvSpPr>
            <a:spLocks noGrp="1" noChangeArrowheads="1"/>
          </p:cNvSpPr>
          <p:nvPr>
            <p:ph type="title"/>
          </p:nvPr>
        </p:nvSpPr>
        <p:spPr bwMode="auto">
          <a:xfrm>
            <a:off x="809635" y="274637"/>
            <a:ext cx="10975975" cy="1143000"/>
          </a:xfrm>
          <a:prstGeom prst="rect">
            <a:avLst/>
          </a:prstGeom>
          <a:noFill/>
          <a:ln w="9525">
            <a:noFill/>
            <a:miter lim="800000"/>
            <a:headEnd/>
            <a:tailEnd/>
          </a:ln>
        </p:spPr>
        <p:txBody>
          <a:bodyPr vert="horz" wrap="square" lIns="91278" tIns="45639" rIns="91278" bIns="45639" numCol="1" anchor="ctr" anchorCtr="0" compatLnSpc="1">
            <a:prstTxWarp prst="textNoShape">
              <a:avLst/>
            </a:prstTxWarp>
          </a:bodyPr>
          <a:lstStyle/>
          <a:p>
            <a:pPr lvl="0"/>
            <a:r>
              <a:rPr lang="zh-CN" altLang="en-US" smtClean="0"/>
              <a:t>单击此处编辑母版标题样式</a:t>
            </a:r>
          </a:p>
        </p:txBody>
      </p:sp>
      <p:sp>
        <p:nvSpPr>
          <p:cNvPr id="3092" name="Rectangle 56"/>
          <p:cNvSpPr>
            <a:spLocks noGrp="1" noChangeArrowheads="1"/>
          </p:cNvSpPr>
          <p:nvPr>
            <p:ph type="body" idx="1"/>
          </p:nvPr>
        </p:nvSpPr>
        <p:spPr bwMode="auto">
          <a:xfrm>
            <a:off x="882659" y="1600204"/>
            <a:ext cx="10975975" cy="4524375"/>
          </a:xfrm>
          <a:prstGeom prst="rect">
            <a:avLst/>
          </a:prstGeom>
          <a:noFill/>
          <a:ln w="9525">
            <a:noFill/>
            <a:miter lim="800000"/>
            <a:headEnd/>
            <a:tailEnd/>
          </a:ln>
        </p:spPr>
        <p:txBody>
          <a:bodyPr vert="horz" wrap="square" lIns="91278" tIns="45639" rIns="91278" bIns="45639"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Lst>
  <p:transition advClick="0"/>
  <p:timing>
    <p:tnLst>
      <p:par>
        <p:cTn id="1" dur="indefinite" restart="never" nodeType="tmRoot"/>
      </p:par>
    </p:tnLst>
  </p:timing>
  <p:txStyles>
    <p:titleStyle>
      <a:lvl1pPr algn="l" defTabSz="874936" rtl="0" eaLnBrk="1" fontAlgn="base" hangingPunct="1">
        <a:spcBef>
          <a:spcPct val="0"/>
        </a:spcBef>
        <a:spcAft>
          <a:spcPct val="0"/>
        </a:spcAft>
        <a:defRPr sz="3300">
          <a:solidFill>
            <a:srgbClr val="990000"/>
          </a:solidFill>
          <a:latin typeface="+mj-lt"/>
          <a:ea typeface="+mj-ea"/>
          <a:cs typeface="+mj-cs"/>
        </a:defRPr>
      </a:lvl1pPr>
      <a:lvl2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2pPr>
      <a:lvl3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3pPr>
      <a:lvl4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4pPr>
      <a:lvl5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5pPr>
      <a:lvl6pPr marL="456416"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6pPr>
      <a:lvl7pPr marL="912823"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7pPr>
      <a:lvl8pPr marL="136923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8pPr>
      <a:lvl9pPr marL="182564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9pPr>
    </p:titleStyle>
    <p:bodyStyle>
      <a:lvl1pPr marL="326515" indent="-326515" algn="l" defTabSz="874936" rtl="0" eaLnBrk="1" fontAlgn="base" hangingPunct="1">
        <a:lnSpc>
          <a:spcPct val="140000"/>
        </a:lnSpc>
        <a:spcBef>
          <a:spcPct val="0"/>
        </a:spcBef>
        <a:spcAft>
          <a:spcPct val="0"/>
        </a:spcAft>
        <a:buClr>
          <a:schemeClr val="tx2"/>
        </a:buClr>
        <a:buFont typeface="Wingdings" pitchFamily="2" charset="2"/>
        <a:buChar char="n"/>
        <a:defRPr sz="2100" b="1">
          <a:solidFill>
            <a:srgbClr val="080808"/>
          </a:solidFill>
          <a:latin typeface="+mn-lt"/>
          <a:ea typeface="+mn-ea"/>
          <a:cs typeface="+mn-cs"/>
        </a:defRPr>
      </a:lvl1pPr>
      <a:lvl2pPr marL="711684" indent="-272625" algn="l" defTabSz="874936" rtl="0" eaLnBrk="1" fontAlgn="base" hangingPunct="1">
        <a:lnSpc>
          <a:spcPct val="140000"/>
        </a:lnSpc>
        <a:spcBef>
          <a:spcPct val="0"/>
        </a:spcBef>
        <a:spcAft>
          <a:spcPct val="0"/>
        </a:spcAft>
        <a:buClr>
          <a:schemeClr val="tx1"/>
        </a:buClr>
        <a:buFont typeface="FrutigerNext LT Regular" pitchFamily="34" charset="0"/>
        <a:buChar char="›"/>
        <a:defRPr sz="1700">
          <a:solidFill>
            <a:schemeClr val="tx1"/>
          </a:solidFill>
          <a:latin typeface="+mn-lt"/>
          <a:ea typeface="+mn-ea"/>
        </a:defRPr>
      </a:lvl2pPr>
      <a:lvl3pPr marL="1095250" indent="-218723" algn="l" defTabSz="874936" rtl="0" eaLnBrk="1" fontAlgn="base" hangingPunct="1">
        <a:lnSpc>
          <a:spcPct val="140000"/>
        </a:lnSpc>
        <a:spcBef>
          <a:spcPct val="0"/>
        </a:spcBef>
        <a:spcAft>
          <a:spcPct val="0"/>
        </a:spcAft>
        <a:buFont typeface="FrutigerNext LT Light" pitchFamily="34" charset="0"/>
        <a:buChar char="»"/>
        <a:defRPr sz="1700">
          <a:solidFill>
            <a:schemeClr val="tx1"/>
          </a:solidFill>
          <a:latin typeface="FrutigerNext LT Light" pitchFamily="34" charset="0"/>
          <a:ea typeface="+mn-ea"/>
        </a:defRPr>
      </a:lvl3pPr>
      <a:lvl4pPr marL="1532722" indent="-218723" algn="l" defTabSz="874936" rtl="0" eaLnBrk="1" fontAlgn="base" hangingPunct="1">
        <a:lnSpc>
          <a:spcPct val="140000"/>
        </a:lnSpc>
        <a:spcBef>
          <a:spcPct val="0"/>
        </a:spcBef>
        <a:spcAft>
          <a:spcPct val="0"/>
        </a:spcAft>
        <a:buChar char="–"/>
        <a:defRPr sz="1500">
          <a:solidFill>
            <a:srgbClr val="080808"/>
          </a:solidFill>
          <a:latin typeface="+mj-lt"/>
          <a:ea typeface="+mn-ea"/>
        </a:defRPr>
      </a:lvl4pPr>
      <a:lvl5pPr marL="1971773" indent="-218723" algn="l" defTabSz="874936"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5pPr>
      <a:lvl6pPr marL="2429437"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6pPr>
      <a:lvl7pPr marL="2885849"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7pPr>
      <a:lvl8pPr marL="334225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8pPr>
      <a:lvl9pPr marL="379866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9pPr>
    </p:bodyStyle>
    <p:otherStyle>
      <a:defPPr>
        <a:defRPr lang="zh-CN"/>
      </a:defPPr>
      <a:lvl1pPr marL="0" algn="l" defTabSz="912823" rtl="0" eaLnBrk="1" latinLnBrk="0" hangingPunct="1">
        <a:defRPr sz="1700" kern="1200">
          <a:solidFill>
            <a:schemeClr val="tx1"/>
          </a:solidFill>
          <a:latin typeface="+mn-lt"/>
          <a:ea typeface="+mn-ea"/>
          <a:cs typeface="+mn-cs"/>
        </a:defRPr>
      </a:lvl1pPr>
      <a:lvl2pPr marL="456416" algn="l" defTabSz="912823" rtl="0" eaLnBrk="1" latinLnBrk="0" hangingPunct="1">
        <a:defRPr sz="1700" kern="1200">
          <a:solidFill>
            <a:schemeClr val="tx1"/>
          </a:solidFill>
          <a:latin typeface="+mn-lt"/>
          <a:ea typeface="+mn-ea"/>
          <a:cs typeface="+mn-cs"/>
        </a:defRPr>
      </a:lvl2pPr>
      <a:lvl3pPr marL="912823" algn="l" defTabSz="912823" rtl="0" eaLnBrk="1" latinLnBrk="0" hangingPunct="1">
        <a:defRPr sz="1700" kern="1200">
          <a:solidFill>
            <a:schemeClr val="tx1"/>
          </a:solidFill>
          <a:latin typeface="+mn-lt"/>
          <a:ea typeface="+mn-ea"/>
          <a:cs typeface="+mn-cs"/>
        </a:defRPr>
      </a:lvl3pPr>
      <a:lvl4pPr marL="1369232" algn="l" defTabSz="912823" rtl="0" eaLnBrk="1" latinLnBrk="0" hangingPunct="1">
        <a:defRPr sz="1700" kern="1200">
          <a:solidFill>
            <a:schemeClr val="tx1"/>
          </a:solidFill>
          <a:latin typeface="+mn-lt"/>
          <a:ea typeface="+mn-ea"/>
          <a:cs typeface="+mn-cs"/>
        </a:defRPr>
      </a:lvl4pPr>
      <a:lvl5pPr marL="1825642" algn="l" defTabSz="912823" rtl="0" eaLnBrk="1" latinLnBrk="0" hangingPunct="1">
        <a:defRPr sz="1700" kern="1200">
          <a:solidFill>
            <a:schemeClr val="tx1"/>
          </a:solidFill>
          <a:latin typeface="+mn-lt"/>
          <a:ea typeface="+mn-ea"/>
          <a:cs typeface="+mn-cs"/>
        </a:defRPr>
      </a:lvl5pPr>
      <a:lvl6pPr marL="2282053" algn="l" defTabSz="912823" rtl="0" eaLnBrk="1" latinLnBrk="0" hangingPunct="1">
        <a:defRPr sz="1700" kern="1200">
          <a:solidFill>
            <a:schemeClr val="tx1"/>
          </a:solidFill>
          <a:latin typeface="+mn-lt"/>
          <a:ea typeface="+mn-ea"/>
          <a:cs typeface="+mn-cs"/>
        </a:defRPr>
      </a:lvl6pPr>
      <a:lvl7pPr marL="2738465" algn="l" defTabSz="912823" rtl="0" eaLnBrk="1" latinLnBrk="0" hangingPunct="1">
        <a:defRPr sz="1700" kern="1200">
          <a:solidFill>
            <a:schemeClr val="tx1"/>
          </a:solidFill>
          <a:latin typeface="+mn-lt"/>
          <a:ea typeface="+mn-ea"/>
          <a:cs typeface="+mn-cs"/>
        </a:defRPr>
      </a:lvl7pPr>
      <a:lvl8pPr marL="3194873" algn="l" defTabSz="912823" rtl="0" eaLnBrk="1" latinLnBrk="0" hangingPunct="1">
        <a:defRPr sz="1700" kern="1200">
          <a:solidFill>
            <a:schemeClr val="tx1"/>
          </a:solidFill>
          <a:latin typeface="+mn-lt"/>
          <a:ea typeface="+mn-ea"/>
          <a:cs typeface="+mn-cs"/>
        </a:defRPr>
      </a:lvl8pPr>
      <a:lvl9pPr marL="3651283" algn="l" defTabSz="912823" rtl="0" eaLnBrk="1" latinLnBrk="0" hangingPunct="1">
        <a:defRPr sz="17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97"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长条"/>
          <p:cNvPicPr>
            <a:picLocks noChangeAspect="1" noChangeArrowheads="1"/>
          </p:cNvPicPr>
          <p:nvPr/>
        </p:nvPicPr>
        <p:blipFill>
          <a:blip r:embed="rId6" cstate="print">
            <a:extLst>
              <a:ext uri="{BEBA8EAE-BF5A-486C-A8C5-ECC9F3942E4B}">
                <a14:imgProps xmlns:a14="http://schemas.microsoft.com/office/drawing/2010/main">
                  <a14:imgLayer r:embed="rId7">
                    <a14:imgEffect>
                      <a14:brightnessContrast bright="20000" contrast="-40000"/>
                    </a14:imgEffect>
                  </a14:imgLayer>
                </a14:imgProps>
              </a:ext>
            </a:extLst>
          </a:blip>
          <a:srcRect/>
          <a:stretch>
            <a:fillRect/>
          </a:stretch>
        </p:blipFill>
        <p:spPr bwMode="auto">
          <a:xfrm>
            <a:off x="4" y="6237500"/>
            <a:ext cx="12195175" cy="619125"/>
          </a:xfrm>
          <a:prstGeom prst="rect">
            <a:avLst/>
          </a:prstGeom>
          <a:noFill/>
          <a:ln w="9525">
            <a:noFill/>
            <a:miter lim="800000"/>
            <a:headEnd/>
            <a:tailEnd/>
          </a:ln>
        </p:spPr>
      </p:pic>
      <p:sp>
        <p:nvSpPr>
          <p:cNvPr id="663555" name="Rectangle 3"/>
          <p:cNvSpPr>
            <a:spLocks noChangeArrowheads="1"/>
          </p:cNvSpPr>
          <p:nvPr/>
        </p:nvSpPr>
        <p:spPr bwMode="auto">
          <a:xfrm>
            <a:off x="-2460618" y="528639"/>
            <a:ext cx="2460625" cy="5307012"/>
          </a:xfrm>
          <a:prstGeom prst="rect">
            <a:avLst/>
          </a:prstGeom>
          <a:noFill/>
          <a:ln w="9525">
            <a:noFill/>
            <a:miter lim="800000"/>
            <a:headEnd/>
            <a:tailEnd/>
          </a:ln>
          <a:effectLst/>
        </p:spPr>
        <p:txBody>
          <a:bodyPr lIns="87651" tIns="43820" rIns="87651" bIns="43820"/>
          <a:lstStyle/>
          <a:p>
            <a:pPr algn="r" defTabSz="876375">
              <a:lnSpc>
                <a:spcPct val="125000"/>
              </a:lnSpc>
              <a:buClr>
                <a:srgbClr val="990000"/>
              </a:buClr>
              <a:buFont typeface="Wingdings" pitchFamily="2" charset="2"/>
              <a:buNone/>
              <a:defRPr/>
            </a:pPr>
            <a:r>
              <a:rPr lang="zh-CN" altLang="en-US" sz="1200" b="0" dirty="0">
                <a:solidFill>
                  <a:srgbClr val="FFFFFF"/>
                </a:solidFill>
              </a:rPr>
              <a:t>英文标题</a:t>
            </a:r>
            <a:r>
              <a:rPr lang="en-US" altLang="zh-CN" sz="1200" b="0" dirty="0">
                <a:solidFill>
                  <a:srgbClr val="FFFFFF"/>
                </a:solidFill>
              </a:rPr>
              <a:t>:32-35pt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Medium</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中文标题</a:t>
            </a:r>
            <a:r>
              <a:rPr lang="en-US" altLang="zh-CN" sz="1200" b="0" dirty="0">
                <a:solidFill>
                  <a:srgbClr val="FFFFFF"/>
                </a:solidFill>
              </a:rPr>
              <a:t>:30-32pt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黑体</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英文正文</a:t>
            </a:r>
            <a:r>
              <a:rPr lang="en-US" altLang="zh-CN" sz="1200" b="0" dirty="0">
                <a:solidFill>
                  <a:srgbClr val="FFFFFF"/>
                </a:solidFill>
              </a:rPr>
              <a:t>:20-22pt</a:t>
            </a:r>
          </a:p>
          <a:p>
            <a:pPr algn="r" defTabSz="876375">
              <a:lnSpc>
                <a:spcPct val="125000"/>
              </a:lnSpc>
              <a:buClr>
                <a:srgbClr val="990000"/>
              </a:buClr>
              <a:buFont typeface="Wingdings" pitchFamily="2" charset="2"/>
              <a:buNone/>
              <a:defRPr/>
            </a:pPr>
            <a:r>
              <a:rPr lang="zh-CN" altLang="en-US" sz="1200" b="0" dirty="0">
                <a:solidFill>
                  <a:srgbClr val="FFFFFF"/>
                </a:solidFill>
              </a:rPr>
              <a:t>子目录 </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 :18pt  </a:t>
            </a: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Regular</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中文正文</a:t>
            </a:r>
            <a:r>
              <a:rPr lang="en-US" altLang="zh-CN" sz="1200" b="0" dirty="0">
                <a:solidFill>
                  <a:srgbClr val="FFFFFF"/>
                </a:solidFill>
              </a:rPr>
              <a:t>:18-20pt</a:t>
            </a:r>
          </a:p>
          <a:p>
            <a:pPr algn="r" defTabSz="876375">
              <a:lnSpc>
                <a:spcPct val="125000"/>
              </a:lnSpc>
              <a:buClr>
                <a:srgbClr val="990000"/>
              </a:buClr>
              <a:buFont typeface="Wingdings" pitchFamily="2" charset="2"/>
              <a:buNone/>
              <a:defRPr/>
            </a:pPr>
            <a:r>
              <a:rPr lang="zh-CN" altLang="en-US" sz="1200" b="0" dirty="0">
                <a:solidFill>
                  <a:srgbClr val="FFFFFF"/>
                </a:solidFill>
              </a:rPr>
              <a:t>子目录</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):18pt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细黑体 </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080808"/>
              </a:solidFill>
            </a:endParaRPr>
          </a:p>
        </p:txBody>
      </p:sp>
      <p:sp>
        <p:nvSpPr>
          <p:cNvPr id="663556" name="Rectangle 4"/>
          <p:cNvSpPr>
            <a:spLocks noChangeArrowheads="1"/>
          </p:cNvSpPr>
          <p:nvPr/>
        </p:nvSpPr>
        <p:spPr bwMode="auto">
          <a:xfrm>
            <a:off x="12361867" y="5444920"/>
            <a:ext cx="1225550" cy="323121"/>
          </a:xfrm>
          <a:prstGeom prst="rect">
            <a:avLst/>
          </a:prstGeom>
          <a:solidFill>
            <a:schemeClr val="bg1"/>
          </a:solidFill>
          <a:ln w="9525" algn="ctr">
            <a:noFill/>
            <a:miter lim="800000"/>
            <a:headEnd/>
            <a:tailEnd/>
          </a:ln>
          <a:effectLst/>
        </p:spPr>
        <p:txBody>
          <a:bodyPr lIns="91263" tIns="45631" rIns="91263" bIns="45631" anchor="ctr">
            <a:spAutoFit/>
          </a:bodyP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nvGrpSpPr>
          <p:cNvPr id="2" name="Group 5"/>
          <p:cNvGrpSpPr>
            <a:grpSpLocks/>
          </p:cNvGrpSpPr>
          <p:nvPr/>
        </p:nvGrpSpPr>
        <p:grpSpPr bwMode="auto">
          <a:xfrm>
            <a:off x="12472998" y="5278662"/>
            <a:ext cx="987425" cy="184151"/>
            <a:chOff x="6657" y="3492"/>
            <a:chExt cx="527" cy="121"/>
          </a:xfrm>
        </p:grpSpPr>
        <p:sp>
          <p:nvSpPr>
            <p:cNvPr id="663558" name="Rectangle 6"/>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59" name="Rectangle 7"/>
            <p:cNvSpPr>
              <a:spLocks noChangeArrowheads="1"/>
            </p:cNvSpPr>
            <p:nvPr/>
          </p:nvSpPr>
          <p:spPr bwMode="auto">
            <a:xfrm flipV="1">
              <a:off x="6921" y="3492"/>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0" name="Rectangle 8"/>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1" name="Rectangle 9"/>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3" name="Group 10"/>
          <p:cNvGrpSpPr>
            <a:grpSpLocks/>
          </p:cNvGrpSpPr>
          <p:nvPr/>
        </p:nvGrpSpPr>
        <p:grpSpPr bwMode="auto">
          <a:xfrm>
            <a:off x="12472998" y="6204161"/>
            <a:ext cx="987425" cy="182563"/>
            <a:chOff x="6657" y="4103"/>
            <a:chExt cx="527" cy="121"/>
          </a:xfrm>
        </p:grpSpPr>
        <p:sp>
          <p:nvSpPr>
            <p:cNvPr id="663563" name="Rectangle 11"/>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4" name="Rectangle 12"/>
            <p:cNvSpPr>
              <a:spLocks noChangeArrowheads="1"/>
            </p:cNvSpPr>
            <p:nvPr/>
          </p:nvSpPr>
          <p:spPr bwMode="auto">
            <a:xfrm flipV="1">
              <a:off x="6921" y="4103"/>
              <a:ext cx="130"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5" name="Rectangle 13"/>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6" name="Rectangle 14"/>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4" name="Group 15"/>
          <p:cNvGrpSpPr>
            <a:grpSpLocks/>
          </p:cNvGrpSpPr>
          <p:nvPr/>
        </p:nvGrpSpPr>
        <p:grpSpPr bwMode="auto">
          <a:xfrm>
            <a:off x="12472998" y="6450221"/>
            <a:ext cx="987425" cy="182563"/>
            <a:chOff x="6657" y="4266"/>
            <a:chExt cx="527" cy="121"/>
          </a:xfrm>
        </p:grpSpPr>
        <p:sp>
          <p:nvSpPr>
            <p:cNvPr id="663568" name="Rectangle 16"/>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9" name="Rectangle 17"/>
            <p:cNvSpPr>
              <a:spLocks noChangeArrowheads="1"/>
            </p:cNvSpPr>
            <p:nvPr/>
          </p:nvSpPr>
          <p:spPr bwMode="auto">
            <a:xfrm flipV="1">
              <a:off x="6921" y="4266"/>
              <a:ext cx="130" cy="121"/>
            </a:xfrm>
            <a:prstGeom prst="rect">
              <a:avLst/>
            </a:prstGeom>
            <a:solidFill>
              <a:srgbClr val="0099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0" name="Rectangle 18"/>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1" name="Rectangle 19"/>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5" name="Group 20"/>
          <p:cNvGrpSpPr>
            <a:grpSpLocks/>
          </p:cNvGrpSpPr>
          <p:nvPr/>
        </p:nvGrpSpPr>
        <p:grpSpPr bwMode="auto">
          <a:xfrm>
            <a:off x="12472998" y="5527885"/>
            <a:ext cx="987425" cy="182563"/>
            <a:chOff x="6657" y="3656"/>
            <a:chExt cx="527" cy="121"/>
          </a:xfrm>
        </p:grpSpPr>
        <p:sp>
          <p:nvSpPr>
            <p:cNvPr id="663573" name="Rectangle 21"/>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4" name="Rectangle 22"/>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5" name="Rectangle 23"/>
            <p:cNvSpPr>
              <a:spLocks noChangeArrowheads="1"/>
            </p:cNvSpPr>
            <p:nvPr/>
          </p:nvSpPr>
          <p:spPr bwMode="auto">
            <a:xfrm flipV="1">
              <a:off x="6921" y="3656"/>
              <a:ext cx="130"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6" name="Rectangle 24"/>
            <p:cNvSpPr>
              <a:spLocks noChangeArrowheads="1"/>
            </p:cNvSpPr>
            <p:nvPr/>
          </p:nvSpPr>
          <p:spPr bwMode="auto">
            <a:xfrm flipV="1">
              <a:off x="7052" y="3656"/>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6" name="Group 25"/>
          <p:cNvGrpSpPr>
            <a:grpSpLocks/>
          </p:cNvGrpSpPr>
          <p:nvPr/>
        </p:nvGrpSpPr>
        <p:grpSpPr bwMode="auto">
          <a:xfrm>
            <a:off x="12472998" y="5958097"/>
            <a:ext cx="987425" cy="182563"/>
            <a:chOff x="6657" y="3941"/>
            <a:chExt cx="527" cy="121"/>
          </a:xfrm>
        </p:grpSpPr>
        <p:sp>
          <p:nvSpPr>
            <p:cNvPr id="663578" name="Rectangle 26"/>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9" name="Rectangle 27"/>
            <p:cNvSpPr>
              <a:spLocks noChangeArrowheads="1"/>
            </p:cNvSpPr>
            <p:nvPr/>
          </p:nvSpPr>
          <p:spPr bwMode="auto">
            <a:xfrm flipV="1">
              <a:off x="6921" y="3941"/>
              <a:ext cx="130"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0" name="Rectangle 28"/>
            <p:cNvSpPr>
              <a:spLocks noChangeArrowheads="1"/>
            </p:cNvSpPr>
            <p:nvPr/>
          </p:nvSpPr>
          <p:spPr bwMode="auto">
            <a:xfrm flipV="1">
              <a:off x="7052" y="394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1" name="Rectangle 29"/>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7" name="Group 30"/>
          <p:cNvGrpSpPr>
            <a:grpSpLocks/>
          </p:cNvGrpSpPr>
          <p:nvPr/>
        </p:nvGrpSpPr>
        <p:grpSpPr bwMode="auto">
          <a:xfrm>
            <a:off x="12472998" y="6697873"/>
            <a:ext cx="987425" cy="182563"/>
            <a:chOff x="6657" y="4430"/>
            <a:chExt cx="527" cy="121"/>
          </a:xfrm>
        </p:grpSpPr>
        <p:sp>
          <p:nvSpPr>
            <p:cNvPr id="663583" name="Rectangle 31"/>
            <p:cNvSpPr>
              <a:spLocks noChangeArrowheads="1"/>
            </p:cNvSpPr>
            <p:nvPr/>
          </p:nvSpPr>
          <p:spPr bwMode="auto">
            <a:xfrm flipV="1">
              <a:off x="6789" y="4430"/>
              <a:ext cx="132" cy="121"/>
            </a:xfrm>
            <a:prstGeom prst="rect">
              <a:avLst/>
            </a:prstGeom>
            <a:solidFill>
              <a:schemeClr val="hlink"/>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4" name="Rectangle 32"/>
            <p:cNvSpPr>
              <a:spLocks noChangeArrowheads="1"/>
            </p:cNvSpPr>
            <p:nvPr/>
          </p:nvSpPr>
          <p:spPr bwMode="auto">
            <a:xfrm flipV="1">
              <a:off x="6921" y="4430"/>
              <a:ext cx="130"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5" name="Rectangle 33"/>
            <p:cNvSpPr>
              <a:spLocks noChangeArrowheads="1"/>
            </p:cNvSpPr>
            <p:nvPr/>
          </p:nvSpPr>
          <p:spPr bwMode="auto">
            <a:xfrm flipV="1">
              <a:off x="7052" y="4430"/>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6" name="Rectangle 34"/>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8" name="Group 35"/>
          <p:cNvGrpSpPr>
            <a:grpSpLocks/>
          </p:cNvGrpSpPr>
          <p:nvPr/>
        </p:nvGrpSpPr>
        <p:grpSpPr bwMode="auto">
          <a:xfrm>
            <a:off x="12472998" y="5032598"/>
            <a:ext cx="987425" cy="184151"/>
            <a:chOff x="6657" y="3329"/>
            <a:chExt cx="527" cy="122"/>
          </a:xfrm>
        </p:grpSpPr>
        <p:sp>
          <p:nvSpPr>
            <p:cNvPr id="663588" name="Rectangle 36"/>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9" name="Rectangle 37"/>
            <p:cNvSpPr>
              <a:spLocks noChangeArrowheads="1"/>
            </p:cNvSpPr>
            <p:nvPr/>
          </p:nvSpPr>
          <p:spPr bwMode="auto">
            <a:xfrm flipV="1">
              <a:off x="6921" y="3329"/>
              <a:ext cx="130" cy="122"/>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0" name="Rectangle 38"/>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1" name="Rectangle 39"/>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9" name="Group 40"/>
          <p:cNvGrpSpPr>
            <a:grpSpLocks/>
          </p:cNvGrpSpPr>
          <p:nvPr/>
        </p:nvGrpSpPr>
        <p:grpSpPr bwMode="auto">
          <a:xfrm>
            <a:off x="12472998" y="4600785"/>
            <a:ext cx="987425" cy="182563"/>
            <a:chOff x="6657" y="3043"/>
            <a:chExt cx="527" cy="121"/>
          </a:xfrm>
        </p:grpSpPr>
        <p:sp>
          <p:nvSpPr>
            <p:cNvPr id="663593" name="Rectangle 41"/>
            <p:cNvSpPr>
              <a:spLocks noChangeArrowheads="1"/>
            </p:cNvSpPr>
            <p:nvPr/>
          </p:nvSpPr>
          <p:spPr bwMode="auto">
            <a:xfrm flipV="1">
              <a:off x="6921" y="3043"/>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4" name="Rectangle 42"/>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5" name="Rectangle 43"/>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6" name="Rectangle 44"/>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10" name="Group 45"/>
          <p:cNvGrpSpPr>
            <a:grpSpLocks/>
          </p:cNvGrpSpPr>
          <p:nvPr/>
        </p:nvGrpSpPr>
        <p:grpSpPr bwMode="auto">
          <a:xfrm>
            <a:off x="12472998" y="4354737"/>
            <a:ext cx="987425" cy="184151"/>
            <a:chOff x="6657" y="2881"/>
            <a:chExt cx="527" cy="121"/>
          </a:xfrm>
        </p:grpSpPr>
        <p:sp>
          <p:nvSpPr>
            <p:cNvPr id="663598" name="Rectangle 46"/>
            <p:cNvSpPr>
              <a:spLocks noChangeArrowheads="1"/>
            </p:cNvSpPr>
            <p:nvPr/>
          </p:nvSpPr>
          <p:spPr bwMode="auto">
            <a:xfrm flipV="1">
              <a:off x="6921" y="2881"/>
              <a:ext cx="130" cy="121"/>
            </a:xfrm>
            <a:prstGeom prst="rect">
              <a:avLst/>
            </a:prstGeom>
            <a:solidFill>
              <a:srgbClr val="B2B2B2"/>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9" name="Rectangle 47"/>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0" name="Rectangle 48"/>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1" name="Rectangle 49"/>
            <p:cNvSpPr>
              <a:spLocks noChangeArrowheads="1"/>
            </p:cNvSpPr>
            <p:nvPr/>
          </p:nvSpPr>
          <p:spPr bwMode="auto">
            <a:xfrm flipV="1">
              <a:off x="6789" y="288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sp>
        <p:nvSpPr>
          <p:cNvPr id="663602" name="Rectangle 50"/>
          <p:cNvSpPr>
            <a:spLocks noChangeArrowheads="1"/>
          </p:cNvSpPr>
          <p:nvPr/>
        </p:nvSpPr>
        <p:spPr bwMode="auto">
          <a:xfrm>
            <a:off x="12269792" y="2263775"/>
            <a:ext cx="1400175" cy="2654300"/>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配色参考方案：</a:t>
            </a: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建议同一页面内不超过四种颜色，以下是９组配色方案，同一页面内只选择一组使用。</a:t>
            </a:r>
            <a:endParaRPr lang="en-US" altLang="zh-CN" sz="1200" b="0" dirty="0">
              <a:solidFill>
                <a:srgbClr val="FFFFFF"/>
              </a:solidFill>
              <a:latin typeface="华文细黑" pitchFamily="2" charset="-122"/>
            </a:endParaRP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（仅供参考）</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3" name="Rectangle 51"/>
          <p:cNvSpPr>
            <a:spLocks noChangeArrowheads="1"/>
          </p:cNvSpPr>
          <p:nvPr/>
        </p:nvSpPr>
        <p:spPr bwMode="auto">
          <a:xfrm>
            <a:off x="12269792" y="-61909"/>
            <a:ext cx="1400175" cy="838201"/>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客户或者合作伙伴的标志放在右上角</a:t>
            </a:r>
            <a:r>
              <a:rPr lang="en-US" altLang="zh-CN" sz="1200" b="0" dirty="0">
                <a:solidFill>
                  <a:srgbClr val="FFFFFF"/>
                </a:solidFill>
                <a:latin typeface="华文细黑" pitchFamily="2" charset="-122"/>
              </a:rPr>
              <a:t>.</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4" name="Text Box 52"/>
          <p:cNvSpPr txBox="1">
            <a:spLocks noChangeArrowheads="1"/>
          </p:cNvSpPr>
          <p:nvPr/>
        </p:nvSpPr>
        <p:spPr bwMode="auto">
          <a:xfrm>
            <a:off x="841577" y="6456568"/>
            <a:ext cx="2784641" cy="263658"/>
          </a:xfrm>
          <a:prstGeom prst="rect">
            <a:avLst/>
          </a:prstGeom>
          <a:noFill/>
          <a:ln w="9525">
            <a:noFill/>
            <a:miter lim="800000"/>
            <a:headEnd/>
            <a:tailEnd/>
          </a:ln>
        </p:spPr>
        <p:txBody>
          <a:bodyPr wrap="none" lIns="78216" tIns="39114" rIns="78216" bIns="39114">
            <a:spAutoFit/>
          </a:bodyPr>
          <a:lstStyle/>
          <a:p>
            <a:pPr defTabSz="782873" eaLnBrk="0" hangingPunct="0">
              <a:buClrTx/>
              <a:buFontTx/>
              <a:buNone/>
              <a:defRPr/>
            </a:pPr>
            <a:r>
              <a:rPr lang="en-US" altLang="zh-CN" sz="1200" dirty="0">
                <a:solidFill>
                  <a:srgbClr val="080808"/>
                </a:solidFill>
                <a:ea typeface="ＭＳ Ｐゴシック" pitchFamily="34" charset="-128"/>
              </a:rPr>
              <a:t>HUAWEI TECHNOLOGIES CO., LTD.</a:t>
            </a:r>
          </a:p>
        </p:txBody>
      </p:sp>
      <p:sp>
        <p:nvSpPr>
          <p:cNvPr id="663605" name="Rectangle 53"/>
          <p:cNvSpPr>
            <a:spLocks noChangeArrowheads="1"/>
          </p:cNvSpPr>
          <p:nvPr/>
        </p:nvSpPr>
        <p:spPr bwMode="auto">
          <a:xfrm>
            <a:off x="7910514" y="6394461"/>
            <a:ext cx="1409700" cy="1101725"/>
          </a:xfrm>
          <a:prstGeom prst="rect">
            <a:avLst/>
          </a:prstGeom>
          <a:noFill/>
          <a:ln w="9525">
            <a:noFill/>
            <a:miter lim="800000"/>
            <a:headEnd/>
            <a:tailEnd/>
          </a:ln>
          <a:effectLst/>
        </p:spPr>
        <p:txBody>
          <a:bodyPr lIns="0" tIns="0" rIns="0" bIns="0"/>
          <a:lstStyle/>
          <a:p>
            <a:pPr defTabSz="782873" eaLnBrk="0" hangingPunct="0">
              <a:lnSpc>
                <a:spcPct val="85000"/>
              </a:lnSpc>
              <a:buClrTx/>
              <a:buFontTx/>
              <a:buNone/>
              <a:defRPr/>
            </a:pPr>
            <a:endParaRPr lang="de-DE" sz="900" b="0" dirty="0">
              <a:solidFill>
                <a:srgbClr val="080808"/>
              </a:solidFill>
              <a:ea typeface="ＭＳ Ｐゴシック" pitchFamily="34" charset="-128"/>
            </a:endParaRPr>
          </a:p>
          <a:p>
            <a:pPr defTabSz="782873" eaLnBrk="0" hangingPunct="0">
              <a:lnSpc>
                <a:spcPct val="85000"/>
              </a:lnSpc>
              <a:buClrTx/>
              <a:buFontTx/>
              <a:buNone/>
              <a:defRPr/>
            </a:pPr>
            <a:r>
              <a:rPr lang="de-DE" sz="900" b="0" dirty="0">
                <a:solidFill>
                  <a:srgbClr val="080808"/>
                </a:solidFill>
                <a:ea typeface="ＭＳ Ｐゴシック" pitchFamily="34" charset="-128"/>
              </a:rPr>
              <a:t>Page </a:t>
            </a:r>
            <a:fld id="{CA825B19-71A3-4AA3-8627-BD8F0BBECF7A}" type="slidenum">
              <a:rPr lang="de-DE" sz="900" b="0">
                <a:solidFill>
                  <a:srgbClr val="080808"/>
                </a:solidFill>
                <a:ea typeface="ＭＳ Ｐゴシック" pitchFamily="34" charset="-128"/>
              </a:rPr>
              <a:pPr defTabSz="782873" eaLnBrk="0" hangingPunct="0">
                <a:lnSpc>
                  <a:spcPct val="85000"/>
                </a:lnSpc>
                <a:buClrTx/>
                <a:buFontTx/>
                <a:buNone/>
                <a:defRPr/>
              </a:pPr>
              <a:t>‹#›</a:t>
            </a:fld>
            <a:endParaRPr lang="en-GB" sz="900" b="0" dirty="0">
              <a:solidFill>
                <a:srgbClr val="080808"/>
              </a:solidFill>
              <a:ea typeface="ＭＳ Ｐゴシック" pitchFamily="34" charset="-128"/>
            </a:endParaRPr>
          </a:p>
        </p:txBody>
      </p:sp>
      <p:pic>
        <p:nvPicPr>
          <p:cNvPr id="3090" name="Picture 54" descr="图片3副本"/>
          <p:cNvPicPr>
            <a:picLocks noChangeAspect="1" noChangeArrowheads="1"/>
          </p:cNvPicPr>
          <p:nvPr/>
        </p:nvPicPr>
        <p:blipFill>
          <a:blip r:embed="rId8" cstate="print"/>
          <a:srcRect/>
          <a:stretch>
            <a:fillRect/>
          </a:stretch>
        </p:blipFill>
        <p:spPr bwMode="auto">
          <a:xfrm>
            <a:off x="10182229" y="6385146"/>
            <a:ext cx="1295400" cy="307975"/>
          </a:xfrm>
          <a:prstGeom prst="rect">
            <a:avLst/>
          </a:prstGeom>
          <a:noFill/>
          <a:ln w="9525">
            <a:noFill/>
            <a:miter lim="800000"/>
            <a:headEnd/>
            <a:tailEnd/>
          </a:ln>
        </p:spPr>
      </p:pic>
      <p:sp>
        <p:nvSpPr>
          <p:cNvPr id="3091" name="Rectangle 55"/>
          <p:cNvSpPr>
            <a:spLocks noGrp="1" noChangeArrowheads="1"/>
          </p:cNvSpPr>
          <p:nvPr>
            <p:ph type="title"/>
          </p:nvPr>
        </p:nvSpPr>
        <p:spPr bwMode="auto">
          <a:xfrm>
            <a:off x="809635" y="274637"/>
            <a:ext cx="10975975" cy="1143000"/>
          </a:xfrm>
          <a:prstGeom prst="rect">
            <a:avLst/>
          </a:prstGeom>
          <a:noFill/>
          <a:ln w="9525">
            <a:noFill/>
            <a:miter lim="800000"/>
            <a:headEnd/>
            <a:tailEnd/>
          </a:ln>
        </p:spPr>
        <p:txBody>
          <a:bodyPr vert="horz" wrap="square" lIns="91278" tIns="45639" rIns="91278" bIns="45639" numCol="1" anchor="ctr" anchorCtr="0" compatLnSpc="1">
            <a:prstTxWarp prst="textNoShape">
              <a:avLst/>
            </a:prstTxWarp>
          </a:bodyPr>
          <a:lstStyle/>
          <a:p>
            <a:pPr lvl="0"/>
            <a:r>
              <a:rPr lang="zh-CN" altLang="en-US" smtClean="0"/>
              <a:t>单击此处编辑母版标题样式</a:t>
            </a:r>
          </a:p>
        </p:txBody>
      </p:sp>
      <p:sp>
        <p:nvSpPr>
          <p:cNvPr id="3092" name="Rectangle 56"/>
          <p:cNvSpPr>
            <a:spLocks noGrp="1" noChangeArrowheads="1"/>
          </p:cNvSpPr>
          <p:nvPr>
            <p:ph type="body" idx="1"/>
          </p:nvPr>
        </p:nvSpPr>
        <p:spPr bwMode="auto">
          <a:xfrm>
            <a:off x="882659" y="1600204"/>
            <a:ext cx="10975975" cy="4524375"/>
          </a:xfrm>
          <a:prstGeom prst="rect">
            <a:avLst/>
          </a:prstGeom>
          <a:noFill/>
          <a:ln w="9525">
            <a:noFill/>
            <a:miter lim="800000"/>
            <a:headEnd/>
            <a:tailEnd/>
          </a:ln>
        </p:spPr>
        <p:txBody>
          <a:bodyPr vert="horz" wrap="square" lIns="91278" tIns="45639" rIns="91278" bIns="45639"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4046" r:id="rId4"/>
  </p:sldLayoutIdLst>
  <p:transition advClick="0"/>
  <p:timing>
    <p:tnLst>
      <p:par>
        <p:cTn id="1" dur="indefinite" restart="never" nodeType="tmRoot"/>
      </p:par>
    </p:tnLst>
  </p:timing>
  <p:txStyles>
    <p:titleStyle>
      <a:lvl1pPr algn="l" defTabSz="874936" rtl="0" eaLnBrk="1" fontAlgn="base" hangingPunct="1">
        <a:spcBef>
          <a:spcPct val="0"/>
        </a:spcBef>
        <a:spcAft>
          <a:spcPct val="0"/>
        </a:spcAft>
        <a:defRPr sz="3300">
          <a:solidFill>
            <a:srgbClr val="990000"/>
          </a:solidFill>
          <a:latin typeface="+mj-lt"/>
          <a:ea typeface="+mj-ea"/>
          <a:cs typeface="+mj-cs"/>
        </a:defRPr>
      </a:lvl1pPr>
      <a:lvl2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2pPr>
      <a:lvl3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3pPr>
      <a:lvl4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4pPr>
      <a:lvl5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5pPr>
      <a:lvl6pPr marL="456416"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6pPr>
      <a:lvl7pPr marL="912823"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7pPr>
      <a:lvl8pPr marL="136923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8pPr>
      <a:lvl9pPr marL="182564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9pPr>
    </p:titleStyle>
    <p:bodyStyle>
      <a:lvl1pPr marL="326515" indent="-326515" algn="l" defTabSz="874936" rtl="0" eaLnBrk="1" fontAlgn="base" hangingPunct="1">
        <a:lnSpc>
          <a:spcPct val="140000"/>
        </a:lnSpc>
        <a:spcBef>
          <a:spcPct val="0"/>
        </a:spcBef>
        <a:spcAft>
          <a:spcPct val="0"/>
        </a:spcAft>
        <a:buClr>
          <a:schemeClr val="tx2"/>
        </a:buClr>
        <a:buFont typeface="Wingdings" pitchFamily="2" charset="2"/>
        <a:buChar char="n"/>
        <a:defRPr sz="2100" b="1">
          <a:solidFill>
            <a:srgbClr val="080808"/>
          </a:solidFill>
          <a:latin typeface="+mn-lt"/>
          <a:ea typeface="+mn-ea"/>
          <a:cs typeface="+mn-cs"/>
        </a:defRPr>
      </a:lvl1pPr>
      <a:lvl2pPr marL="711684" indent="-272625" algn="l" defTabSz="874936" rtl="0" eaLnBrk="1" fontAlgn="base" hangingPunct="1">
        <a:lnSpc>
          <a:spcPct val="140000"/>
        </a:lnSpc>
        <a:spcBef>
          <a:spcPct val="0"/>
        </a:spcBef>
        <a:spcAft>
          <a:spcPct val="0"/>
        </a:spcAft>
        <a:buClr>
          <a:schemeClr val="tx1"/>
        </a:buClr>
        <a:buFont typeface="FrutigerNext LT Regular" pitchFamily="34" charset="0"/>
        <a:buChar char="›"/>
        <a:defRPr sz="1700">
          <a:solidFill>
            <a:schemeClr val="tx1"/>
          </a:solidFill>
          <a:latin typeface="+mn-lt"/>
          <a:ea typeface="+mn-ea"/>
        </a:defRPr>
      </a:lvl2pPr>
      <a:lvl3pPr marL="1095250" indent="-218723" algn="l" defTabSz="874936" rtl="0" eaLnBrk="1" fontAlgn="base" hangingPunct="1">
        <a:lnSpc>
          <a:spcPct val="140000"/>
        </a:lnSpc>
        <a:spcBef>
          <a:spcPct val="0"/>
        </a:spcBef>
        <a:spcAft>
          <a:spcPct val="0"/>
        </a:spcAft>
        <a:buFont typeface="FrutigerNext LT Light" pitchFamily="34" charset="0"/>
        <a:buChar char="»"/>
        <a:defRPr sz="1700">
          <a:solidFill>
            <a:schemeClr val="tx1"/>
          </a:solidFill>
          <a:latin typeface="FrutigerNext LT Light" pitchFamily="34" charset="0"/>
          <a:ea typeface="+mn-ea"/>
        </a:defRPr>
      </a:lvl3pPr>
      <a:lvl4pPr marL="1532722" indent="-218723" algn="l" defTabSz="874936" rtl="0" eaLnBrk="1" fontAlgn="base" hangingPunct="1">
        <a:lnSpc>
          <a:spcPct val="140000"/>
        </a:lnSpc>
        <a:spcBef>
          <a:spcPct val="0"/>
        </a:spcBef>
        <a:spcAft>
          <a:spcPct val="0"/>
        </a:spcAft>
        <a:buChar char="–"/>
        <a:defRPr sz="1500">
          <a:solidFill>
            <a:srgbClr val="080808"/>
          </a:solidFill>
          <a:latin typeface="+mj-lt"/>
          <a:ea typeface="+mn-ea"/>
        </a:defRPr>
      </a:lvl4pPr>
      <a:lvl5pPr marL="1971773" indent="-218723" algn="l" defTabSz="874936"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5pPr>
      <a:lvl6pPr marL="2429437"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6pPr>
      <a:lvl7pPr marL="2885849"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7pPr>
      <a:lvl8pPr marL="334225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8pPr>
      <a:lvl9pPr marL="379866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9pPr>
    </p:bodyStyle>
    <p:otherStyle>
      <a:defPPr>
        <a:defRPr lang="zh-CN"/>
      </a:defPPr>
      <a:lvl1pPr marL="0" algn="l" defTabSz="912823" rtl="0" eaLnBrk="1" latinLnBrk="0" hangingPunct="1">
        <a:defRPr sz="1700" kern="1200">
          <a:solidFill>
            <a:schemeClr val="tx1"/>
          </a:solidFill>
          <a:latin typeface="+mn-lt"/>
          <a:ea typeface="+mn-ea"/>
          <a:cs typeface="+mn-cs"/>
        </a:defRPr>
      </a:lvl1pPr>
      <a:lvl2pPr marL="456416" algn="l" defTabSz="912823" rtl="0" eaLnBrk="1" latinLnBrk="0" hangingPunct="1">
        <a:defRPr sz="1700" kern="1200">
          <a:solidFill>
            <a:schemeClr val="tx1"/>
          </a:solidFill>
          <a:latin typeface="+mn-lt"/>
          <a:ea typeface="+mn-ea"/>
          <a:cs typeface="+mn-cs"/>
        </a:defRPr>
      </a:lvl2pPr>
      <a:lvl3pPr marL="912823" algn="l" defTabSz="912823" rtl="0" eaLnBrk="1" latinLnBrk="0" hangingPunct="1">
        <a:defRPr sz="1700" kern="1200">
          <a:solidFill>
            <a:schemeClr val="tx1"/>
          </a:solidFill>
          <a:latin typeface="+mn-lt"/>
          <a:ea typeface="+mn-ea"/>
          <a:cs typeface="+mn-cs"/>
        </a:defRPr>
      </a:lvl3pPr>
      <a:lvl4pPr marL="1369232" algn="l" defTabSz="912823" rtl="0" eaLnBrk="1" latinLnBrk="0" hangingPunct="1">
        <a:defRPr sz="1700" kern="1200">
          <a:solidFill>
            <a:schemeClr val="tx1"/>
          </a:solidFill>
          <a:latin typeface="+mn-lt"/>
          <a:ea typeface="+mn-ea"/>
          <a:cs typeface="+mn-cs"/>
        </a:defRPr>
      </a:lvl4pPr>
      <a:lvl5pPr marL="1825642" algn="l" defTabSz="912823" rtl="0" eaLnBrk="1" latinLnBrk="0" hangingPunct="1">
        <a:defRPr sz="1700" kern="1200">
          <a:solidFill>
            <a:schemeClr val="tx1"/>
          </a:solidFill>
          <a:latin typeface="+mn-lt"/>
          <a:ea typeface="+mn-ea"/>
          <a:cs typeface="+mn-cs"/>
        </a:defRPr>
      </a:lvl5pPr>
      <a:lvl6pPr marL="2282053" algn="l" defTabSz="912823" rtl="0" eaLnBrk="1" latinLnBrk="0" hangingPunct="1">
        <a:defRPr sz="1700" kern="1200">
          <a:solidFill>
            <a:schemeClr val="tx1"/>
          </a:solidFill>
          <a:latin typeface="+mn-lt"/>
          <a:ea typeface="+mn-ea"/>
          <a:cs typeface="+mn-cs"/>
        </a:defRPr>
      </a:lvl6pPr>
      <a:lvl7pPr marL="2738465" algn="l" defTabSz="912823" rtl="0" eaLnBrk="1" latinLnBrk="0" hangingPunct="1">
        <a:defRPr sz="1700" kern="1200">
          <a:solidFill>
            <a:schemeClr val="tx1"/>
          </a:solidFill>
          <a:latin typeface="+mn-lt"/>
          <a:ea typeface="+mn-ea"/>
          <a:cs typeface="+mn-cs"/>
        </a:defRPr>
      </a:lvl7pPr>
      <a:lvl8pPr marL="3194873" algn="l" defTabSz="912823" rtl="0" eaLnBrk="1" latinLnBrk="0" hangingPunct="1">
        <a:defRPr sz="1700" kern="1200">
          <a:solidFill>
            <a:schemeClr val="tx1"/>
          </a:solidFill>
          <a:latin typeface="+mn-lt"/>
          <a:ea typeface="+mn-ea"/>
          <a:cs typeface="+mn-cs"/>
        </a:defRPr>
      </a:lvl8pPr>
      <a:lvl9pPr marL="3651283" algn="l" defTabSz="912823" rtl="0" eaLnBrk="1" latinLnBrk="0" hangingPunct="1">
        <a:defRPr sz="17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3" descr="C:\Users\z00205060\Desktop\CP项目\规范类文件\新建文件夹\巴展视觉物料规范-14.jpg"/>
          <p:cNvPicPr>
            <a:picLocks noChangeAspect="1" noChangeArrowheads="1"/>
          </p:cNvPicPr>
          <p:nvPr userDrawn="1"/>
        </p:nvPicPr>
        <p:blipFill>
          <a:blip r:embed="rId3" cstate="screen"/>
          <a:srcRect/>
          <a:stretch>
            <a:fillRect/>
          </a:stretch>
        </p:blipFill>
        <p:spPr bwMode="auto">
          <a:xfrm>
            <a:off x="4" y="0"/>
            <a:ext cx="12195175" cy="6858736"/>
          </a:xfrm>
          <a:prstGeom prst="rect">
            <a:avLst/>
          </a:prstGeom>
          <a:noFill/>
        </p:spPr>
      </p:pic>
      <p:sp>
        <p:nvSpPr>
          <p:cNvPr id="1487888" name="Text Box 16"/>
          <p:cNvSpPr txBox="1">
            <a:spLocks noChangeArrowheads="1"/>
          </p:cNvSpPr>
          <p:nvPr/>
        </p:nvSpPr>
        <p:spPr bwMode="auto">
          <a:xfrm>
            <a:off x="4432944" y="2061371"/>
            <a:ext cx="3408706" cy="1015574"/>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6000" b="0" dirty="0" smtClean="0">
                <a:solidFill>
                  <a:srgbClr val="CC0000"/>
                </a:solidFill>
                <a:latin typeface="Calibri" pitchFamily="34" charset="0"/>
                <a:ea typeface="MS PGothic" pitchFamily="34" charset="-128"/>
                <a:cs typeface="Calibri" pitchFamily="34" charset="0"/>
              </a:rPr>
              <a:t>Thank you</a:t>
            </a:r>
            <a:endParaRPr lang="en-US" altLang="zh-CN" sz="6000" b="0" dirty="0">
              <a:solidFill>
                <a:srgbClr val="CC0000"/>
              </a:solidFill>
              <a:latin typeface="Calibri" pitchFamily="34" charset="0"/>
              <a:ea typeface="MS PGothic" pitchFamily="34" charset="-128"/>
              <a:cs typeface="Calibri" pitchFamily="34" charset="0"/>
            </a:endParaRPr>
          </a:p>
        </p:txBody>
      </p:sp>
      <p:sp>
        <p:nvSpPr>
          <p:cNvPr id="1487889" name="Text Box 17"/>
          <p:cNvSpPr txBox="1">
            <a:spLocks noChangeArrowheads="1"/>
          </p:cNvSpPr>
          <p:nvPr/>
        </p:nvSpPr>
        <p:spPr bwMode="auto">
          <a:xfrm>
            <a:off x="5342388" y="3245662"/>
            <a:ext cx="1681310" cy="338465"/>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1600" b="0" dirty="0">
                <a:solidFill>
                  <a:srgbClr val="000000">
                    <a:lumMod val="75000"/>
                    <a:lumOff val="25000"/>
                  </a:srgbClr>
                </a:solidFill>
                <a:latin typeface="Calibri" pitchFamily="34" charset="0"/>
                <a:ea typeface="MS PGothic" pitchFamily="34" charset="-128"/>
                <a:cs typeface="Calibri" pitchFamily="34" charset="0"/>
              </a:rPr>
              <a:t>www.huawei.com</a:t>
            </a:r>
          </a:p>
        </p:txBody>
      </p:sp>
      <p:sp>
        <p:nvSpPr>
          <p:cNvPr id="59" name="TextBox 58"/>
          <p:cNvSpPr txBox="1"/>
          <p:nvPr userDrawn="1"/>
        </p:nvSpPr>
        <p:spPr>
          <a:xfrm>
            <a:off x="1624037" y="4562495"/>
            <a:ext cx="9182099" cy="1369517"/>
          </a:xfrm>
          <a:prstGeom prst="rect">
            <a:avLst/>
          </a:prstGeom>
          <a:noFill/>
        </p:spPr>
        <p:txBody>
          <a:bodyPr wrap="square" lIns="91353" tIns="45676" rIns="91353" bIns="45676" rtlCol="0">
            <a:spAutoFit/>
          </a:bodyPr>
          <a:lstStyle/>
          <a:p>
            <a:pPr algn="just" fontAlgn="auto">
              <a:spcBef>
                <a:spcPts val="0"/>
              </a:spcBef>
              <a:spcAft>
                <a:spcPts val="600"/>
              </a:spcAft>
              <a:buClrTx/>
              <a:buFontTx/>
              <a:buNone/>
              <a:defRPr/>
            </a:pPr>
            <a:r>
              <a:rPr lang="en-US" altLang="zh-CN" sz="1300" b="0" dirty="0" smtClean="0">
                <a:solidFill>
                  <a:srgbClr val="000000">
                    <a:lumMod val="75000"/>
                    <a:lumOff val="25000"/>
                  </a:srgbClr>
                </a:solidFill>
                <a:latin typeface="Calibri" pitchFamily="34" charset="0"/>
                <a:ea typeface="宋体" charset="-122"/>
                <a:cs typeface="Calibri" pitchFamily="34" charset="0"/>
              </a:rPr>
              <a:t>Copyright©2014 Huawei Technologies Co., Ltd. All Rights Reserved.</a:t>
            </a:r>
            <a:endParaRPr lang="zh-CN" altLang="zh-CN" sz="1300" b="0" dirty="0" smtClean="0">
              <a:solidFill>
                <a:srgbClr val="000000">
                  <a:lumMod val="75000"/>
                  <a:lumOff val="25000"/>
                </a:srgbClr>
              </a:solidFill>
              <a:latin typeface="Calibri" pitchFamily="34" charset="0"/>
              <a:ea typeface="宋体" charset="-122"/>
              <a:cs typeface="Calibri" pitchFamily="34" charset="0"/>
            </a:endParaRPr>
          </a:p>
          <a:p>
            <a:pPr algn="just" fontAlgn="auto">
              <a:spcBef>
                <a:spcPts val="0"/>
              </a:spcBef>
              <a:spcAft>
                <a:spcPts val="0"/>
              </a:spcAft>
              <a:buClrTx/>
              <a:buFontTx/>
              <a:buNone/>
              <a:defRPr/>
            </a:pPr>
            <a:r>
              <a:rPr lang="en-US" altLang="zh-CN" sz="1300" b="0" dirty="0" smtClean="0">
                <a:solidFill>
                  <a:srgbClr val="000000">
                    <a:lumMod val="75000"/>
                    <a:lumOff val="25000"/>
                  </a:srgbClr>
                </a:solidFill>
                <a:latin typeface="Calibri" pitchFamily="34" charset="0"/>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300" b="0" dirty="0">
              <a:solidFill>
                <a:srgbClr val="000000">
                  <a:lumMod val="75000"/>
                  <a:lumOff val="25000"/>
                </a:srgbClr>
              </a:solidFill>
              <a:latin typeface="Calibri" pitchFamily="34" charset="0"/>
              <a:ea typeface="宋体" charset="-122"/>
              <a:cs typeface="Calibri" pitchFamily="34" charset="0"/>
            </a:endParaRPr>
          </a:p>
        </p:txBody>
      </p:sp>
      <p:sp>
        <p:nvSpPr>
          <p:cNvPr id="57"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Calibri" pitchFamily="34" charset="0"/>
              <a:ea typeface="MS PGothic" pitchFamily="34" charset="-128"/>
              <a:cs typeface="Calibri" pitchFamily="34" charset="0"/>
            </a:endParaRPr>
          </a:p>
          <a:p>
            <a:pPr defTabSz="783486" eaLnBrk="0" hangingPunct="0">
              <a:lnSpc>
                <a:spcPct val="85000"/>
              </a:lnSpc>
              <a:buClrTx/>
              <a:buFontTx/>
              <a:buNone/>
            </a:pPr>
            <a:r>
              <a:rPr lang="de-DE" sz="900" b="0" dirty="0">
                <a:solidFill>
                  <a:srgbClr val="000000"/>
                </a:solidFill>
                <a:latin typeface="Calibri" pitchFamily="34" charset="0"/>
                <a:ea typeface="MS PGothic" pitchFamily="34" charset="-128"/>
                <a:cs typeface="Calibri" pitchFamily="34" charset="0"/>
              </a:rPr>
              <a:t>Page </a:t>
            </a:r>
            <a:fld id="{E68EC476-442B-4BB7-9603-F1440C241F3D}" type="slidenum">
              <a:rPr lang="de-DE" sz="900" b="0">
                <a:solidFill>
                  <a:srgbClr val="000000"/>
                </a:solidFill>
                <a:latin typeface="Calibri" pitchFamily="34" charset="0"/>
                <a:ea typeface="MS PGothic" pitchFamily="34" charset="-128"/>
                <a:cs typeface="Calibri" pitchFamily="34" charset="0"/>
              </a:rPr>
              <a:pPr defTabSz="783486" eaLnBrk="0" hangingPunct="0">
                <a:lnSpc>
                  <a:spcPct val="85000"/>
                </a:lnSpc>
                <a:buClrTx/>
                <a:buFontTx/>
                <a:buNone/>
              </a:pPr>
              <a:t>‹#›</a:t>
            </a:fld>
            <a:endParaRPr lang="en-GB" sz="900" b="0" dirty="0">
              <a:solidFill>
                <a:srgbClr val="000000"/>
              </a:solidFill>
              <a:latin typeface="Calibri" pitchFamily="34" charset="0"/>
              <a:ea typeface="MS PGothic" pitchFamily="34" charset="-128"/>
              <a:cs typeface="Calibri" pitchFamily="34" charset="0"/>
            </a:endParaRPr>
          </a:p>
        </p:txBody>
      </p:sp>
      <p:pic>
        <p:nvPicPr>
          <p:cNvPr id="58" name="Picture 87" descr="图片3副本"/>
          <p:cNvPicPr>
            <a:picLocks noChangeAspect="1" noChangeArrowheads="1"/>
          </p:cNvPicPr>
          <p:nvPr userDrawn="1"/>
        </p:nvPicPr>
        <p:blipFill>
          <a:blip r:embed="rId4" cstate="screen"/>
          <a:srcRect/>
          <a:stretch>
            <a:fillRect/>
          </a:stretch>
        </p:blipFill>
        <p:spPr bwMode="auto">
          <a:xfrm>
            <a:off x="10182229" y="6386546"/>
            <a:ext cx="1295400" cy="307975"/>
          </a:xfrm>
          <a:prstGeom prst="rect">
            <a:avLst/>
          </a:prstGeom>
          <a:noFill/>
        </p:spPr>
      </p:pic>
      <p:sp>
        <p:nvSpPr>
          <p:cNvPr id="60" name="Text Box 5"/>
          <p:cNvSpPr txBox="1">
            <a:spLocks noChangeArrowheads="1"/>
          </p:cNvSpPr>
          <p:nvPr userDrawn="1"/>
        </p:nvSpPr>
        <p:spPr bwMode="auto">
          <a:xfrm>
            <a:off x="4683133" y="6478610"/>
            <a:ext cx="2427821"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buClrTx/>
              <a:buFontTx/>
              <a:buNone/>
              <a:defRPr/>
            </a:pPr>
            <a:r>
              <a:rPr lang="en-US" altLang="zh-CN" sz="1300" b="0" kern="0" dirty="0" smtClean="0">
                <a:solidFill>
                  <a:srgbClr val="000000">
                    <a:lumMod val="65000"/>
                    <a:lumOff val="35000"/>
                  </a:srgbClr>
                </a:solidFill>
                <a:ea typeface="MS PGothic" pitchFamily="34" charset="-128"/>
                <a:cs typeface="Calibri" pitchFamily="34" charset="0"/>
              </a:rPr>
              <a:t>HUAWEI TECHNOLOGIES CO., LTD.</a:t>
            </a:r>
          </a:p>
        </p:txBody>
      </p:sp>
    </p:spTree>
    <p:extLst>
      <p:ext uri="{BB962C8B-B14F-4D97-AF65-F5344CB8AC3E}">
        <p14:creationId xmlns:p14="http://schemas.microsoft.com/office/powerpoint/2010/main" val="1867032598"/>
      </p:ext>
    </p:extLst>
  </p:cSld>
  <p:clrMap bg1="lt1" tx1="dk1" bg2="lt2" tx2="dk2" accent1="accent1" accent2="accent2" accent3="accent3" accent4="accent4" accent5="accent5" accent6="accent6" hlink="hlink" folHlink="folHlink"/>
  <p:sldLayoutIdLst>
    <p:sldLayoutId id="2147483905" r:id="rId1"/>
  </p:sldLayoutIdLst>
  <p:timing>
    <p:tnLst>
      <p:par>
        <p:cTn id="1" dur="indefinite" restart="never" nodeType="tmRoot"/>
      </p:par>
    </p:tnLst>
  </p:timing>
  <p:hf hdr="0" ftr="0" dt="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defRPr>
      </a:lvl3pPr>
      <a:lvl4pPr marL="1598689" indent="-228386" algn="l" rtl="0" eaLnBrk="1" fontAlgn="base" hangingPunct="1">
        <a:spcBef>
          <a:spcPct val="20000"/>
        </a:spcBef>
        <a:spcAft>
          <a:spcPct val="0"/>
        </a:spcAft>
        <a:buChar char="–"/>
        <a:defRPr sz="1600">
          <a:solidFill>
            <a:schemeClr val="tx1"/>
          </a:solidFill>
          <a:latin typeface="+mn-lt"/>
          <a:ea typeface="+mn-ea"/>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50" name="Rectangle 86"/>
          <p:cNvSpPr>
            <a:spLocks noChangeArrowheads="1"/>
          </p:cNvSpPr>
          <p:nvPr/>
        </p:nvSpPr>
        <p:spPr bwMode="auto">
          <a:xfrm>
            <a:off x="11509378" y="6377009"/>
            <a:ext cx="685800" cy="461963"/>
          </a:xfrm>
          <a:prstGeom prst="rect">
            <a:avLst/>
          </a:prstGeom>
          <a:noFill/>
          <a:ln w="9525">
            <a:noFill/>
            <a:miter lim="800000"/>
            <a:headEnd/>
            <a:tailEnd/>
          </a:ln>
          <a:effectLst/>
        </p:spPr>
        <p:txBody>
          <a:bodyPr lIns="0" tIns="0" rIns="0" bIns="0"/>
          <a:lstStyle/>
          <a:p>
            <a:pPr defTabSz="783557" eaLnBrk="0" hangingPunct="0">
              <a:lnSpc>
                <a:spcPct val="85000"/>
              </a:lnSpc>
              <a:buClrTx/>
              <a:buFontTx/>
              <a:buNone/>
              <a:defRPr/>
            </a:pPr>
            <a:endParaRPr lang="de-DE" sz="900" b="0" dirty="0">
              <a:solidFill>
                <a:srgbClr val="000000"/>
              </a:solidFill>
              <a:latin typeface="FrutigerNext LT Light" pitchFamily="34" charset="0"/>
              <a:ea typeface="MS PGothic" pitchFamily="34" charset="-128"/>
            </a:endParaRPr>
          </a:p>
          <a:p>
            <a:pPr defTabSz="783557" eaLnBrk="0" hangingPunct="0">
              <a:lnSpc>
                <a:spcPct val="85000"/>
              </a:lnSpc>
              <a:buClrTx/>
              <a:buFontTx/>
              <a:buNone/>
              <a:defRPr/>
            </a:pPr>
            <a:r>
              <a:rPr lang="de-DE" sz="900" b="0" dirty="0">
                <a:solidFill>
                  <a:srgbClr val="000000"/>
                </a:solidFill>
                <a:latin typeface="FrutigerNext LT Light" pitchFamily="34" charset="0"/>
                <a:ea typeface="MS PGothic" pitchFamily="34" charset="-128"/>
              </a:rPr>
              <a:t>Page </a:t>
            </a:r>
            <a:fld id="{4EC4C6C9-89A5-44AA-AD93-2251EB1CC218}" type="slidenum">
              <a:rPr lang="de-DE" sz="900" b="0">
                <a:solidFill>
                  <a:srgbClr val="000000"/>
                </a:solidFill>
                <a:latin typeface="FrutigerNext LT Light" pitchFamily="34" charset="0"/>
                <a:ea typeface="MS PGothic" pitchFamily="34" charset="-128"/>
              </a:rPr>
              <a:pPr defTabSz="783557" eaLnBrk="0" hangingPunct="0">
                <a:lnSpc>
                  <a:spcPct val="85000"/>
                </a:lnSpc>
                <a:buClrTx/>
                <a:buFontTx/>
                <a:buNone/>
                <a:defRPr/>
              </a:pPr>
              <a:t>‹#›</a:t>
            </a:fld>
            <a:endParaRPr lang="en-GB" sz="900" b="0" dirty="0">
              <a:solidFill>
                <a:srgbClr val="000000"/>
              </a:solidFill>
              <a:latin typeface="FrutigerNext LT Light" pitchFamily="34" charset="0"/>
              <a:ea typeface="MS PGothic" pitchFamily="34" charset="-128"/>
            </a:endParaRPr>
          </a:p>
        </p:txBody>
      </p:sp>
      <p:pic>
        <p:nvPicPr>
          <p:cNvPr id="41988" name="Picture 77" descr="Logo"/>
          <p:cNvPicPr>
            <a:picLocks noChangeAspect="1" noChangeArrowheads="1"/>
          </p:cNvPicPr>
          <p:nvPr/>
        </p:nvPicPr>
        <p:blipFill>
          <a:blip r:embed="rId3" cstate="print"/>
          <a:srcRect/>
          <a:stretch>
            <a:fillRect/>
          </a:stretch>
        </p:blipFill>
        <p:spPr bwMode="auto">
          <a:xfrm>
            <a:off x="242889" y="6376988"/>
            <a:ext cx="331786" cy="330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08" r:id="rId1"/>
  </p:sldLayoutIdLst>
  <p:timing>
    <p:tnLst>
      <p:par>
        <p:cTn id="1" dur="indefinite" restart="never" nodeType="tmRoot"/>
      </p:par>
    </p:tnLst>
  </p:timing>
  <p:hf sldNum="0" hdr="0" ftr="0"/>
  <p:txStyles>
    <p:titleStyle>
      <a:lvl1pPr algn="l" rtl="0" fontAlgn="base">
        <a:spcBef>
          <a:spcPct val="0"/>
        </a:spcBef>
        <a:spcAft>
          <a:spcPct val="0"/>
        </a:spcAft>
        <a:defRPr sz="3200">
          <a:solidFill>
            <a:srgbClr val="990000"/>
          </a:solidFill>
          <a:latin typeface="微软雅黑" pitchFamily="34" charset="-122"/>
          <a:ea typeface="微软雅黑" pitchFamily="34" charset="-122"/>
          <a:cs typeface="+mj-cs"/>
        </a:defRPr>
      </a:lvl1pPr>
      <a:lvl2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2pPr>
      <a:lvl3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3pPr>
      <a:lvl4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4pPr>
      <a:lvl5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5pPr>
      <a:lvl6pPr marL="456816"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62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43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24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11" indent="-342611" algn="l" rtl="0" fontAlgn="base">
        <a:spcBef>
          <a:spcPct val="20000"/>
        </a:spcBef>
        <a:spcAft>
          <a:spcPct val="0"/>
        </a:spcAft>
        <a:buClr>
          <a:srgbClr val="990000"/>
        </a:buClr>
        <a:buChar char="•"/>
        <a:defRPr sz="2400" b="1">
          <a:solidFill>
            <a:schemeClr val="tx1"/>
          </a:solidFill>
          <a:latin typeface="微软雅黑" pitchFamily="34" charset="-122"/>
          <a:ea typeface="微软雅黑" pitchFamily="34" charset="-122"/>
          <a:cs typeface="+mn-cs"/>
        </a:defRPr>
      </a:lvl1pPr>
      <a:lvl2pPr marL="742318" indent="-285509" algn="l" rtl="0" fontAlgn="base">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cs typeface="+mn-cs"/>
        </a:defRPr>
      </a:lvl2pPr>
      <a:lvl3pPr marL="1142027" indent="-228407" algn="l" rtl="0" fontAlgn="base">
        <a:spcBef>
          <a:spcPct val="20000"/>
        </a:spcBef>
        <a:spcAft>
          <a:spcPct val="0"/>
        </a:spcAft>
        <a:buFont typeface="FrutigerNext LT Medium"/>
        <a:buChar char="»"/>
        <a:defRPr>
          <a:solidFill>
            <a:schemeClr val="tx1"/>
          </a:solidFill>
          <a:latin typeface="微软雅黑" pitchFamily="34" charset="-122"/>
          <a:ea typeface="微软雅黑" pitchFamily="34" charset="-122"/>
          <a:cs typeface="+mn-cs"/>
        </a:defRPr>
      </a:lvl3pPr>
      <a:lvl4pPr marL="1598840" indent="-228407" algn="l" rtl="0" fontAlgn="base">
        <a:spcBef>
          <a:spcPct val="20000"/>
        </a:spcBef>
        <a:spcAft>
          <a:spcPct val="0"/>
        </a:spcAft>
        <a:buChar char="–"/>
        <a:defRPr sz="1600">
          <a:solidFill>
            <a:schemeClr val="tx1"/>
          </a:solidFill>
          <a:latin typeface="微软雅黑" pitchFamily="34" charset="-122"/>
          <a:ea typeface="微软雅黑" pitchFamily="34" charset="-122"/>
          <a:cs typeface="+mn-cs"/>
        </a:defRPr>
      </a:lvl4pPr>
      <a:lvl5pPr marL="2055650" indent="-228407" algn="l" rtl="0" fontAlgn="base">
        <a:spcBef>
          <a:spcPct val="20000"/>
        </a:spcBef>
        <a:spcAft>
          <a:spcPct val="0"/>
        </a:spcAft>
        <a:buFont typeface="Arial" pitchFamily="34" charset="0"/>
        <a:buChar char="~"/>
        <a:defRPr sz="1600">
          <a:solidFill>
            <a:schemeClr val="tx1"/>
          </a:solidFill>
          <a:latin typeface="微软雅黑" pitchFamily="34" charset="-122"/>
          <a:ea typeface="微软雅黑" pitchFamily="34" charset="-122"/>
          <a:cs typeface="+mn-cs"/>
        </a:defRPr>
      </a:lvl5pPr>
      <a:lvl6pPr marL="2512463"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275"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086"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897"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624" rtl="0" eaLnBrk="1" latinLnBrk="0" hangingPunct="1">
        <a:defRPr sz="1700" kern="1200">
          <a:solidFill>
            <a:schemeClr val="tx1"/>
          </a:solidFill>
          <a:latin typeface="+mn-lt"/>
          <a:ea typeface="+mn-ea"/>
          <a:cs typeface="+mn-cs"/>
        </a:defRPr>
      </a:lvl1pPr>
      <a:lvl2pPr marL="456816" algn="l" defTabSz="913624" rtl="0" eaLnBrk="1" latinLnBrk="0" hangingPunct="1">
        <a:defRPr sz="1700" kern="1200">
          <a:solidFill>
            <a:schemeClr val="tx1"/>
          </a:solidFill>
          <a:latin typeface="+mn-lt"/>
          <a:ea typeface="+mn-ea"/>
          <a:cs typeface="+mn-cs"/>
        </a:defRPr>
      </a:lvl2pPr>
      <a:lvl3pPr marL="913624" algn="l" defTabSz="913624" rtl="0" eaLnBrk="1" latinLnBrk="0" hangingPunct="1">
        <a:defRPr sz="1700" kern="1200">
          <a:solidFill>
            <a:schemeClr val="tx1"/>
          </a:solidFill>
          <a:latin typeface="+mn-lt"/>
          <a:ea typeface="+mn-ea"/>
          <a:cs typeface="+mn-cs"/>
        </a:defRPr>
      </a:lvl3pPr>
      <a:lvl4pPr marL="1370435" algn="l" defTabSz="913624" rtl="0" eaLnBrk="1" latinLnBrk="0" hangingPunct="1">
        <a:defRPr sz="1700" kern="1200">
          <a:solidFill>
            <a:schemeClr val="tx1"/>
          </a:solidFill>
          <a:latin typeface="+mn-lt"/>
          <a:ea typeface="+mn-ea"/>
          <a:cs typeface="+mn-cs"/>
        </a:defRPr>
      </a:lvl4pPr>
      <a:lvl5pPr marL="1827244" algn="l" defTabSz="913624" rtl="0" eaLnBrk="1" latinLnBrk="0" hangingPunct="1">
        <a:defRPr sz="1700" kern="1200">
          <a:solidFill>
            <a:schemeClr val="tx1"/>
          </a:solidFill>
          <a:latin typeface="+mn-lt"/>
          <a:ea typeface="+mn-ea"/>
          <a:cs typeface="+mn-cs"/>
        </a:defRPr>
      </a:lvl5pPr>
      <a:lvl6pPr marL="2284056" algn="l" defTabSz="913624" rtl="0" eaLnBrk="1" latinLnBrk="0" hangingPunct="1">
        <a:defRPr sz="1700" kern="1200">
          <a:solidFill>
            <a:schemeClr val="tx1"/>
          </a:solidFill>
          <a:latin typeface="+mn-lt"/>
          <a:ea typeface="+mn-ea"/>
          <a:cs typeface="+mn-cs"/>
        </a:defRPr>
      </a:lvl6pPr>
      <a:lvl7pPr marL="2740871" algn="l" defTabSz="913624" rtl="0" eaLnBrk="1" latinLnBrk="0" hangingPunct="1">
        <a:defRPr sz="1700" kern="1200">
          <a:solidFill>
            <a:schemeClr val="tx1"/>
          </a:solidFill>
          <a:latin typeface="+mn-lt"/>
          <a:ea typeface="+mn-ea"/>
          <a:cs typeface="+mn-cs"/>
        </a:defRPr>
      </a:lvl7pPr>
      <a:lvl8pPr marL="3197680" algn="l" defTabSz="913624" rtl="0" eaLnBrk="1" latinLnBrk="0" hangingPunct="1">
        <a:defRPr sz="1700" kern="1200">
          <a:solidFill>
            <a:schemeClr val="tx1"/>
          </a:solidFill>
          <a:latin typeface="+mn-lt"/>
          <a:ea typeface="+mn-ea"/>
          <a:cs typeface="+mn-cs"/>
        </a:defRPr>
      </a:lvl8pPr>
      <a:lvl9pPr marL="3654489" algn="l" defTabSz="913624" rtl="0" eaLnBrk="1" latinLnBrk="0" hangingPunct="1">
        <a:defRPr sz="17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782" y="223755"/>
            <a:ext cx="8680096" cy="571500"/>
          </a:xfrm>
          <a:prstGeom prst="rect">
            <a:avLst/>
          </a:prstGeom>
        </p:spPr>
        <p:txBody>
          <a:bodyPr vert="horz" lIns="121866" tIns="60936" rIns="121866" bIns="60936"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609791" y="882266"/>
            <a:ext cx="11077285" cy="5243919"/>
          </a:xfrm>
          <a:prstGeom prst="rect">
            <a:avLst/>
          </a:prstGeom>
        </p:spPr>
        <p:txBody>
          <a:bodyPr vert="horz" lIns="121866" tIns="60936" rIns="121866" bIns="6093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9600711" y="6356372"/>
            <a:ext cx="2337409" cy="365125"/>
          </a:xfrm>
          <a:prstGeom prst="rect">
            <a:avLst/>
          </a:prstGeom>
        </p:spPr>
        <p:txBody>
          <a:bodyPr vert="horz" lIns="121866" tIns="60936" rIns="121866" bIns="60936" rtlCol="0" anchor="ctr"/>
          <a:lstStyle>
            <a:lvl1pPr algn="r" defTabSz="609332" fontAlgn="auto">
              <a:spcBef>
                <a:spcPts val="0"/>
              </a:spcBef>
              <a:spcAft>
                <a:spcPts val="0"/>
              </a:spcAft>
              <a:buClrTx/>
              <a:buFontTx/>
              <a:buNone/>
              <a:defRPr sz="1500" b="1">
                <a:solidFill>
                  <a:schemeClr val="tx2">
                    <a:lumMod val="60000"/>
                    <a:lumOff val="40000"/>
                  </a:schemeClr>
                </a:solidFill>
              </a:defRPr>
            </a:lvl1pPr>
          </a:lstStyle>
          <a:p>
            <a:r>
              <a:rPr lang="en-US" dirty="0" smtClean="0">
                <a:solidFill>
                  <a:srgbClr val="333333">
                    <a:lumMod val="60000"/>
                    <a:lumOff val="40000"/>
                  </a:srgbClr>
                </a:solidFill>
                <a:latin typeface="Calibri"/>
                <a:ea typeface="+mn-ea"/>
              </a:rPr>
              <a:t>‹#›</a:t>
            </a:r>
            <a:endParaRPr lang="en-US" dirty="0">
              <a:solidFill>
                <a:srgbClr val="333333">
                  <a:lumMod val="60000"/>
                  <a:lumOff val="40000"/>
                </a:srgbClr>
              </a:solidFill>
              <a:latin typeface="Calibri"/>
              <a:ea typeface="+mn-ea"/>
            </a:endParaRPr>
          </a:p>
        </p:txBody>
      </p:sp>
      <p:sp>
        <p:nvSpPr>
          <p:cNvPr id="5" name="Footer Placeholder 4"/>
          <p:cNvSpPr>
            <a:spLocks noGrp="1"/>
          </p:cNvSpPr>
          <p:nvPr>
            <p:ph type="ftr" sz="quarter" idx="3"/>
          </p:nvPr>
        </p:nvSpPr>
        <p:spPr>
          <a:xfrm>
            <a:off x="233144" y="6356372"/>
            <a:ext cx="8011552" cy="365125"/>
          </a:xfrm>
          <a:prstGeom prst="rect">
            <a:avLst/>
          </a:prstGeom>
        </p:spPr>
        <p:txBody>
          <a:bodyPr vert="horz" lIns="121866" tIns="60936" rIns="121866" bIns="60936" rtlCol="0" anchor="ctr"/>
          <a:lstStyle>
            <a:lvl1pPr algn="l" defTabSz="609332" fontAlgn="auto">
              <a:spcBef>
                <a:spcPts val="0"/>
              </a:spcBef>
              <a:spcAft>
                <a:spcPts val="0"/>
              </a:spcAft>
              <a:buClrTx/>
              <a:buFontTx/>
              <a:buNone/>
              <a:defRPr sz="1500" b="1">
                <a:solidFill>
                  <a:schemeClr val="tx2">
                    <a:lumMod val="60000"/>
                    <a:lumOff val="40000"/>
                  </a:schemeClr>
                </a:solidFill>
              </a:defRPr>
            </a:lvl1pPr>
          </a:lstStyle>
          <a:p>
            <a:endParaRPr lang="en-US" dirty="0">
              <a:solidFill>
                <a:srgbClr val="333333">
                  <a:lumMod val="60000"/>
                  <a:lumOff val="40000"/>
                </a:srgbClr>
              </a:solidFill>
              <a:latin typeface="Calibri"/>
              <a:ea typeface="+mn-ea"/>
            </a:endParaRPr>
          </a:p>
        </p:txBody>
      </p:sp>
    </p:spTree>
    <p:extLst>
      <p:ext uri="{BB962C8B-B14F-4D97-AF65-F5344CB8AC3E}">
        <p14:creationId xmlns:p14="http://schemas.microsoft.com/office/powerpoint/2010/main" val="1466855970"/>
      </p:ext>
    </p:extLst>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 id="2147483957" r:id="rId11"/>
    <p:sldLayoutId id="2147483958" r:id="rId12"/>
    <p:sldLayoutId id="2147483959" r:id="rId13"/>
    <p:sldLayoutId id="2147483960" r:id="rId14"/>
    <p:sldLayoutId id="2147483961" r:id="rId15"/>
    <p:sldLayoutId id="2147483962" r:id="rId16"/>
    <p:sldLayoutId id="2147483963" r:id="rId17"/>
    <p:sldLayoutId id="2147483964" r:id="rId18"/>
    <p:sldLayoutId id="2147483965" r:id="rId19"/>
    <p:sldLayoutId id="2147483966" r:id="rId20"/>
    <p:sldLayoutId id="2147483967" r:id="rId21"/>
    <p:sldLayoutId id="2147483968" r:id="rId22"/>
    <p:sldLayoutId id="2147483969" r:id="rId23"/>
  </p:sldLayoutIdLst>
  <p:hf hdr="0" ftr="0" dt="0"/>
  <p:txStyles>
    <p:titleStyle>
      <a:lvl1pPr algn="l" defTabSz="1218662" rtl="0" eaLnBrk="1" latinLnBrk="0" hangingPunct="1">
        <a:spcBef>
          <a:spcPct val="0"/>
        </a:spcBef>
        <a:buNone/>
        <a:defRPr sz="4800" kern="1200">
          <a:solidFill>
            <a:schemeClr val="accent1"/>
          </a:solidFill>
          <a:latin typeface="+mj-lt"/>
          <a:ea typeface="+mj-ea"/>
          <a:cs typeface="+mj-cs"/>
        </a:defRPr>
      </a:lvl1pPr>
    </p:titleStyle>
    <p:bodyStyle>
      <a:lvl1pPr marL="304663" indent="-304663" algn="l" defTabSz="1218662" rtl="0" eaLnBrk="1" latinLnBrk="0" hangingPunct="1">
        <a:spcBef>
          <a:spcPts val="2400"/>
        </a:spcBef>
        <a:buClr>
          <a:schemeClr val="accent1"/>
        </a:buClr>
        <a:buSzPct val="100000"/>
        <a:buFont typeface="Wingdings 2" pitchFamily="18" charset="2"/>
        <a:buChar char="¡"/>
        <a:defRPr sz="2700" kern="1200">
          <a:solidFill>
            <a:schemeClr val="tx2"/>
          </a:solidFill>
          <a:latin typeface="+mn-lt"/>
          <a:ea typeface="+mn-ea"/>
          <a:cs typeface="+mn-cs"/>
        </a:defRPr>
      </a:lvl1pPr>
      <a:lvl2pPr marL="609332" indent="-304663" algn="l" defTabSz="1218662" rtl="0" eaLnBrk="1" latinLnBrk="0" hangingPunct="1">
        <a:spcBef>
          <a:spcPts val="800"/>
        </a:spcBef>
        <a:buClr>
          <a:schemeClr val="accent1">
            <a:lumMod val="50000"/>
          </a:schemeClr>
        </a:buClr>
        <a:buSzPct val="100000"/>
        <a:buFont typeface="Wingdings 2" pitchFamily="18" charset="2"/>
        <a:buChar char="¡"/>
        <a:defRPr sz="2400" kern="1200">
          <a:solidFill>
            <a:schemeClr val="tx2"/>
          </a:solidFill>
          <a:latin typeface="+mn-lt"/>
          <a:ea typeface="+mn-ea"/>
          <a:cs typeface="+mn-cs"/>
        </a:defRPr>
      </a:lvl2pPr>
      <a:lvl3pPr marL="913997" indent="-304663" algn="l" defTabSz="1218662" rtl="0" eaLnBrk="1" latinLnBrk="0" hangingPunct="1">
        <a:spcBef>
          <a:spcPts val="800"/>
        </a:spcBef>
        <a:buClr>
          <a:schemeClr val="accent1"/>
        </a:buClr>
        <a:buSzPct val="100000"/>
        <a:buFont typeface="Wingdings 2" pitchFamily="18" charset="2"/>
        <a:buChar char="¡"/>
        <a:defRPr sz="2400" kern="1200">
          <a:solidFill>
            <a:schemeClr val="tx2"/>
          </a:solidFill>
          <a:latin typeface="+mn-lt"/>
          <a:ea typeface="+mn-ea"/>
          <a:cs typeface="+mn-cs"/>
        </a:defRPr>
      </a:lvl3pPr>
      <a:lvl4pPr marL="1218662" indent="-304663" algn="l" defTabSz="1218662" rtl="0" eaLnBrk="1" latinLnBrk="0" hangingPunct="1">
        <a:spcBef>
          <a:spcPts val="800"/>
        </a:spcBef>
        <a:buClr>
          <a:schemeClr val="accent1">
            <a:lumMod val="50000"/>
          </a:schemeClr>
        </a:buClr>
        <a:buSzPct val="100000"/>
        <a:buFont typeface="Wingdings 2" pitchFamily="18" charset="2"/>
        <a:buChar char="¡"/>
        <a:defRPr sz="2400" kern="1200">
          <a:solidFill>
            <a:schemeClr val="tx2"/>
          </a:solidFill>
          <a:latin typeface="+mn-lt"/>
          <a:ea typeface="+mn-ea"/>
          <a:cs typeface="+mn-cs"/>
        </a:defRPr>
      </a:lvl4pPr>
      <a:lvl5pPr marL="1523326" indent="-304663" algn="l" defTabSz="1218662" rtl="0" eaLnBrk="1" latinLnBrk="0" hangingPunct="1">
        <a:spcBef>
          <a:spcPts val="800"/>
        </a:spcBef>
        <a:buClr>
          <a:schemeClr val="accent1"/>
        </a:buClr>
        <a:buSzPct val="100000"/>
        <a:buFont typeface="Wingdings 2" pitchFamily="18" charset="2"/>
        <a:buChar char="¡"/>
        <a:defRPr sz="2400" kern="1200">
          <a:solidFill>
            <a:schemeClr val="tx2"/>
          </a:solidFill>
          <a:latin typeface="+mn-lt"/>
          <a:ea typeface="+mn-ea"/>
          <a:cs typeface="+mn-cs"/>
        </a:defRPr>
      </a:lvl5pPr>
      <a:lvl6pPr marL="1836456" indent="-304663" algn="l" defTabSz="1218662" rtl="0" eaLnBrk="1" latinLnBrk="0" hangingPunct="1">
        <a:spcBef>
          <a:spcPct val="20000"/>
        </a:spcBef>
        <a:buClr>
          <a:schemeClr val="accent1">
            <a:lumMod val="50000"/>
          </a:schemeClr>
        </a:buClr>
        <a:buFont typeface="Wingdings 2" pitchFamily="18" charset="2"/>
        <a:buChar char=""/>
        <a:defRPr lang="en-US" sz="2400" kern="1200" dirty="0" smtClean="0">
          <a:solidFill>
            <a:schemeClr val="tx2"/>
          </a:solidFill>
          <a:latin typeface="+mn-lt"/>
          <a:ea typeface="+mn-ea"/>
          <a:cs typeface="+mn-cs"/>
        </a:defRPr>
      </a:lvl6pPr>
      <a:lvl7pPr marL="2136890" indent="-304663" algn="l" defTabSz="1218662" rtl="0" eaLnBrk="1" latinLnBrk="0" hangingPunct="1">
        <a:spcBef>
          <a:spcPct val="20000"/>
        </a:spcBef>
        <a:buClr>
          <a:schemeClr val="accent1"/>
        </a:buClr>
        <a:buFont typeface="Wingdings 2" pitchFamily="18" charset="2"/>
        <a:buChar char=""/>
        <a:defRPr lang="en-US" sz="2400" kern="1200" dirty="0" smtClean="0">
          <a:solidFill>
            <a:schemeClr val="tx2"/>
          </a:solidFill>
          <a:latin typeface="+mn-lt"/>
          <a:ea typeface="+mn-ea"/>
          <a:cs typeface="+mn-cs"/>
        </a:defRPr>
      </a:lvl7pPr>
      <a:lvl8pPr marL="2439438" indent="-304663" algn="l" defTabSz="1218662" rtl="0" eaLnBrk="1" latinLnBrk="0" hangingPunct="1">
        <a:spcBef>
          <a:spcPct val="20000"/>
        </a:spcBef>
        <a:buClr>
          <a:schemeClr val="accent1">
            <a:lumMod val="50000"/>
          </a:schemeClr>
        </a:buClr>
        <a:buFont typeface="Wingdings 2" pitchFamily="18" charset="2"/>
        <a:buChar char=""/>
        <a:defRPr lang="en-US" sz="2400" kern="1200" dirty="0" smtClean="0">
          <a:solidFill>
            <a:schemeClr val="tx2"/>
          </a:solidFill>
          <a:latin typeface="+mn-lt"/>
          <a:ea typeface="+mn-ea"/>
          <a:cs typeface="+mn-cs"/>
        </a:defRPr>
      </a:lvl8pPr>
      <a:lvl9pPr marL="2741991" indent="-304663" algn="l" defTabSz="1218662" rtl="0" eaLnBrk="1" latinLnBrk="0" hangingPunct="1">
        <a:spcBef>
          <a:spcPct val="20000"/>
        </a:spcBef>
        <a:buClr>
          <a:schemeClr val="accent1"/>
        </a:buClr>
        <a:buFont typeface="Wingdings 2" pitchFamily="18" charset="2"/>
        <a:buChar char=""/>
        <a:defRPr lang="en-US" sz="2400" kern="1200" dirty="0">
          <a:solidFill>
            <a:schemeClr val="tx2"/>
          </a:solidFill>
          <a:latin typeface="+mn-lt"/>
          <a:ea typeface="+mn-ea"/>
          <a:cs typeface="+mn-cs"/>
        </a:defRPr>
      </a:lvl9pPr>
    </p:bodyStyle>
    <p:otherStyle>
      <a:defPPr>
        <a:defRPr/>
      </a:defPPr>
      <a:lvl1pPr marL="0" algn="l" defTabSz="1218662" rtl="0" eaLnBrk="1" latinLnBrk="0" hangingPunct="1">
        <a:defRPr sz="2400" kern="1200">
          <a:solidFill>
            <a:schemeClr val="tx1"/>
          </a:solidFill>
          <a:latin typeface="+mn-lt"/>
          <a:ea typeface="+mn-ea"/>
          <a:cs typeface="+mn-cs"/>
        </a:defRPr>
      </a:lvl1pPr>
      <a:lvl2pPr marL="609332" algn="l" defTabSz="1218662" rtl="0" eaLnBrk="1" latinLnBrk="0" hangingPunct="1">
        <a:defRPr sz="2400" kern="1200">
          <a:solidFill>
            <a:schemeClr val="tx1"/>
          </a:solidFill>
          <a:latin typeface="+mn-lt"/>
          <a:ea typeface="+mn-ea"/>
          <a:cs typeface="+mn-cs"/>
        </a:defRPr>
      </a:lvl2pPr>
      <a:lvl3pPr marL="1218662" algn="l" defTabSz="1218662" rtl="0" eaLnBrk="1" latinLnBrk="0" hangingPunct="1">
        <a:defRPr sz="2400" kern="1200">
          <a:solidFill>
            <a:schemeClr val="tx1"/>
          </a:solidFill>
          <a:latin typeface="+mn-lt"/>
          <a:ea typeface="+mn-ea"/>
          <a:cs typeface="+mn-cs"/>
        </a:defRPr>
      </a:lvl3pPr>
      <a:lvl4pPr marL="1827994" algn="l" defTabSz="1218662" rtl="0" eaLnBrk="1" latinLnBrk="0" hangingPunct="1">
        <a:defRPr sz="2400" kern="1200">
          <a:solidFill>
            <a:schemeClr val="tx1"/>
          </a:solidFill>
          <a:latin typeface="+mn-lt"/>
          <a:ea typeface="+mn-ea"/>
          <a:cs typeface="+mn-cs"/>
        </a:defRPr>
      </a:lvl4pPr>
      <a:lvl5pPr marL="2437323" algn="l" defTabSz="1218662" rtl="0" eaLnBrk="1" latinLnBrk="0" hangingPunct="1">
        <a:defRPr sz="2400" kern="1200">
          <a:solidFill>
            <a:schemeClr val="tx1"/>
          </a:solidFill>
          <a:latin typeface="+mn-lt"/>
          <a:ea typeface="+mn-ea"/>
          <a:cs typeface="+mn-cs"/>
        </a:defRPr>
      </a:lvl5pPr>
      <a:lvl6pPr marL="3046653" algn="l" defTabSz="1218662" rtl="0" eaLnBrk="1" latinLnBrk="0" hangingPunct="1">
        <a:defRPr sz="2400" kern="1200">
          <a:solidFill>
            <a:schemeClr val="tx1"/>
          </a:solidFill>
          <a:latin typeface="+mn-lt"/>
          <a:ea typeface="+mn-ea"/>
          <a:cs typeface="+mn-cs"/>
        </a:defRPr>
      </a:lvl6pPr>
      <a:lvl7pPr marL="3655984" algn="l" defTabSz="1218662" rtl="0" eaLnBrk="1" latinLnBrk="0" hangingPunct="1">
        <a:defRPr sz="2400" kern="1200">
          <a:solidFill>
            <a:schemeClr val="tx1"/>
          </a:solidFill>
          <a:latin typeface="+mn-lt"/>
          <a:ea typeface="+mn-ea"/>
          <a:cs typeface="+mn-cs"/>
        </a:defRPr>
      </a:lvl7pPr>
      <a:lvl8pPr marL="4265316" algn="l" defTabSz="1218662" rtl="0" eaLnBrk="1" latinLnBrk="0" hangingPunct="1">
        <a:defRPr sz="2400" kern="1200">
          <a:solidFill>
            <a:schemeClr val="tx1"/>
          </a:solidFill>
          <a:latin typeface="+mn-lt"/>
          <a:ea typeface="+mn-ea"/>
          <a:cs typeface="+mn-cs"/>
        </a:defRPr>
      </a:lvl8pPr>
      <a:lvl9pPr marL="4874647" algn="l" defTabSz="1218662" rtl="0" eaLnBrk="1" latinLnBrk="0" hangingPunct="1">
        <a:defRPr sz="24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 y="6224609"/>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797" y="6451601"/>
            <a:ext cx="2532996"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smtClean="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14444" y="6386534"/>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59"/>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zh-CN" altLang="en-US" dirty="0" smtClean="0"/>
              <a:t>单击此处编辑母版标题样式</a:t>
            </a:r>
          </a:p>
        </p:txBody>
      </p:sp>
      <p:sp>
        <p:nvSpPr>
          <p:cNvPr id="10248" name="Rectangle 68"/>
          <p:cNvSpPr>
            <a:spLocks noGrp="1" noChangeArrowheads="1"/>
          </p:cNvSpPr>
          <p:nvPr>
            <p:ph type="body" idx="1"/>
          </p:nvPr>
        </p:nvSpPr>
        <p:spPr bwMode="auto">
          <a:xfrm>
            <a:off x="1007796" y="162878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249" name="Rectangle 15"/>
          <p:cNvSpPr>
            <a:spLocks noChangeArrowheads="1"/>
          </p:cNvSpPr>
          <p:nvPr/>
        </p:nvSpPr>
        <p:spPr bwMode="auto">
          <a:xfrm>
            <a:off x="-2604165" y="692150"/>
            <a:ext cx="2460207" cy="55006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英文标题</a:t>
            </a:r>
            <a:r>
              <a:rPr lang="en-US" altLang="zh-CN" sz="1100" b="0">
                <a:solidFill>
                  <a:srgbClr val="FFFFFF"/>
                </a:solidFill>
                <a:latin typeface="Calibri" pitchFamily="34" charset="0"/>
              </a:rPr>
              <a:t>:32-35pt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Medium</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中文标题</a:t>
            </a:r>
            <a:r>
              <a:rPr lang="en-US" altLang="zh-CN" sz="1100" b="0">
                <a:solidFill>
                  <a:srgbClr val="FFFFFF"/>
                </a:solidFill>
                <a:latin typeface="Calibri" pitchFamily="34" charset="0"/>
              </a:rPr>
              <a:t>:30-32pt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黑体</a:t>
            </a: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英文正文</a:t>
            </a:r>
            <a:r>
              <a:rPr lang="en-US" altLang="zh-CN" sz="1100" b="0">
                <a:solidFill>
                  <a:srgbClr val="FFFFFF"/>
                </a:solidFill>
                <a:latin typeface="Calibri" pitchFamily="34" charset="0"/>
              </a:rPr>
              <a:t>:20-22pt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 </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 :18pt  </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Regular</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中文正文</a:t>
            </a:r>
            <a:r>
              <a:rPr lang="en-US" altLang="zh-CN" sz="1100" b="0">
                <a:solidFill>
                  <a:srgbClr val="FFFFFF"/>
                </a:solidFill>
                <a:latin typeface="Calibri" pitchFamily="34" charset="0"/>
              </a:rPr>
              <a:t>:18-20pt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):18pt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细黑体</a:t>
            </a:r>
            <a:r>
              <a:rPr lang="zh-CN" altLang="en-US" sz="1100">
                <a:solidFill>
                  <a:srgbClr val="FFFFFF"/>
                </a:solidFill>
                <a:latin typeface="Arial" pitchFamily="34" charset="0"/>
                <a:ea typeface="华文细黑" pitchFamily="2" charset="-122"/>
              </a:rPr>
              <a:t> </a:t>
            </a:r>
          </a:p>
        </p:txBody>
      </p:sp>
      <p:grpSp>
        <p:nvGrpSpPr>
          <p:cNvPr id="2" name="Group 16"/>
          <p:cNvGrpSpPr>
            <a:grpSpLocks/>
          </p:cNvGrpSpPr>
          <p:nvPr/>
        </p:nvGrpSpPr>
        <p:grpSpPr bwMode="auto">
          <a:xfrm>
            <a:off x="12436538" y="3511550"/>
            <a:ext cx="1225870" cy="3224212"/>
            <a:chOff x="5839" y="2251"/>
            <a:chExt cx="579" cy="2031"/>
          </a:xfrm>
        </p:grpSpPr>
        <p:sp>
          <p:nvSpPr>
            <p:cNvPr id="10253" name="Rectangle 17"/>
            <p:cNvSpPr>
              <a:spLocks noChangeArrowheads="1"/>
            </p:cNvSpPr>
            <p:nvPr userDrawn="1"/>
          </p:nvSpPr>
          <p:spPr bwMode="auto">
            <a:xfrm>
              <a:off x="5839" y="3143"/>
              <a:ext cx="579" cy="23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pPr>
                <a:buClrTx/>
                <a:buFontTx/>
                <a:buNone/>
              </a:pPr>
              <a:endParaRPr lang="zh-CN" altLang="en-US" b="0">
                <a:solidFill>
                  <a:srgbClr val="000000"/>
                </a:solidFill>
                <a:latin typeface="Calibri" pitchFamily="34" charset="0"/>
              </a:endParaRPr>
            </a:p>
          </p:txBody>
        </p:sp>
        <p:grpSp>
          <p:nvGrpSpPr>
            <p:cNvPr id="3" name="Group 18"/>
            <p:cNvGrpSpPr>
              <a:grpSpLocks/>
            </p:cNvGrpSpPr>
            <p:nvPr userDrawn="1"/>
          </p:nvGrpSpPr>
          <p:grpSpPr bwMode="auto">
            <a:xfrm>
              <a:off x="5893" y="2387"/>
              <a:ext cx="466" cy="115"/>
              <a:chOff x="5893" y="2387"/>
              <a:chExt cx="466" cy="115"/>
            </a:xfrm>
          </p:grpSpPr>
          <p:sp>
            <p:nvSpPr>
              <p:cNvPr id="10315" name="Rectangle 19"/>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6" name="Rectangle 20"/>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7" name="Rectangle 21"/>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8" name="Rectangle 22"/>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4" name="Group 23"/>
            <p:cNvGrpSpPr>
              <a:grpSpLocks/>
            </p:cNvGrpSpPr>
            <p:nvPr userDrawn="1"/>
          </p:nvGrpSpPr>
          <p:grpSpPr bwMode="auto">
            <a:xfrm>
              <a:off x="5893" y="2523"/>
              <a:ext cx="466" cy="115"/>
              <a:chOff x="5893" y="2523"/>
              <a:chExt cx="466" cy="115"/>
            </a:xfrm>
          </p:grpSpPr>
          <p:sp>
            <p:nvSpPr>
              <p:cNvPr id="10311" name="Rectangle 24"/>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2" name="Rectangle 25"/>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3" name="Rectangle 26"/>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4" name="Rectangle 27"/>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5" name="Group 28"/>
            <p:cNvGrpSpPr>
              <a:grpSpLocks/>
            </p:cNvGrpSpPr>
            <p:nvPr userDrawn="1"/>
          </p:nvGrpSpPr>
          <p:grpSpPr bwMode="auto">
            <a:xfrm>
              <a:off x="5893" y="2659"/>
              <a:ext cx="466" cy="115"/>
              <a:chOff x="5893" y="2659"/>
              <a:chExt cx="466" cy="115"/>
            </a:xfrm>
          </p:grpSpPr>
          <p:sp>
            <p:nvSpPr>
              <p:cNvPr id="10307" name="Rectangle 29"/>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8" name="Rectangle 30"/>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9" name="Rectangle 31"/>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0" name="Rectangle 32"/>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6" name="Group 33"/>
            <p:cNvGrpSpPr>
              <a:grpSpLocks/>
            </p:cNvGrpSpPr>
            <p:nvPr userDrawn="1"/>
          </p:nvGrpSpPr>
          <p:grpSpPr bwMode="auto">
            <a:xfrm>
              <a:off x="5893" y="2251"/>
              <a:ext cx="466" cy="119"/>
              <a:chOff x="5893" y="2251"/>
              <a:chExt cx="466" cy="119"/>
            </a:xfrm>
          </p:grpSpPr>
          <p:sp>
            <p:nvSpPr>
              <p:cNvPr id="10303" name="Rectangle 34"/>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4" name="Rectangle 35"/>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5" name="Rectangle 36"/>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6" name="Rectangle 37"/>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7" name="Group 38"/>
            <p:cNvGrpSpPr>
              <a:grpSpLocks/>
            </p:cNvGrpSpPr>
            <p:nvPr userDrawn="1"/>
          </p:nvGrpSpPr>
          <p:grpSpPr bwMode="auto">
            <a:xfrm>
              <a:off x="5893" y="2886"/>
              <a:ext cx="466" cy="115"/>
              <a:chOff x="5893" y="2886"/>
              <a:chExt cx="466" cy="115"/>
            </a:xfrm>
          </p:grpSpPr>
          <p:sp>
            <p:nvSpPr>
              <p:cNvPr id="10299" name="Rectangle 39"/>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0" name="Rectangle 40"/>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1" name="Rectangle 41"/>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2" name="Rectangle 42"/>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8" name="Group 43"/>
            <p:cNvGrpSpPr>
              <a:grpSpLocks/>
            </p:cNvGrpSpPr>
            <p:nvPr userDrawn="1"/>
          </p:nvGrpSpPr>
          <p:grpSpPr bwMode="auto">
            <a:xfrm>
              <a:off x="5893" y="3022"/>
              <a:ext cx="466" cy="115"/>
              <a:chOff x="5893" y="3022"/>
              <a:chExt cx="466" cy="115"/>
            </a:xfrm>
          </p:grpSpPr>
          <p:sp>
            <p:nvSpPr>
              <p:cNvPr id="10295" name="Rectangle 44"/>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6" name="Rectangle 45"/>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7" name="Rectangle 46"/>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8" name="Rectangle 47"/>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9" name="Group 48"/>
            <p:cNvGrpSpPr>
              <a:grpSpLocks/>
            </p:cNvGrpSpPr>
            <p:nvPr userDrawn="1"/>
          </p:nvGrpSpPr>
          <p:grpSpPr bwMode="auto">
            <a:xfrm>
              <a:off x="5893" y="3158"/>
              <a:ext cx="466" cy="115"/>
              <a:chOff x="5893" y="3158"/>
              <a:chExt cx="466" cy="115"/>
            </a:xfrm>
          </p:grpSpPr>
          <p:sp>
            <p:nvSpPr>
              <p:cNvPr id="10291" name="Rectangle 49"/>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2" name="Rectangle 50"/>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3" name="Rectangle 51"/>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4" name="Rectangle 52"/>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0" name="Group 53"/>
            <p:cNvGrpSpPr>
              <a:grpSpLocks/>
            </p:cNvGrpSpPr>
            <p:nvPr userDrawn="1"/>
          </p:nvGrpSpPr>
          <p:grpSpPr bwMode="auto">
            <a:xfrm>
              <a:off x="5893" y="3385"/>
              <a:ext cx="466" cy="115"/>
              <a:chOff x="5893" y="3385"/>
              <a:chExt cx="466" cy="115"/>
            </a:xfrm>
          </p:grpSpPr>
          <p:sp>
            <p:nvSpPr>
              <p:cNvPr id="10287" name="Rectangle 54"/>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8" name="Rectangle 55"/>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9" name="Rectangle 56"/>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0" name="Rectangle 57"/>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1" name="Group 58"/>
            <p:cNvGrpSpPr>
              <a:grpSpLocks/>
            </p:cNvGrpSpPr>
            <p:nvPr userDrawn="1"/>
          </p:nvGrpSpPr>
          <p:grpSpPr bwMode="auto">
            <a:xfrm>
              <a:off x="5893" y="3521"/>
              <a:ext cx="466" cy="115"/>
              <a:chOff x="5893" y="3521"/>
              <a:chExt cx="466" cy="115"/>
            </a:xfrm>
          </p:grpSpPr>
          <p:sp>
            <p:nvSpPr>
              <p:cNvPr id="10283" name="Rectangle 59"/>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4" name="Rectangle 60"/>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5" name="Rectangle 61"/>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6" name="Rectangle 62"/>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2" name="Group 63"/>
            <p:cNvGrpSpPr>
              <a:grpSpLocks/>
            </p:cNvGrpSpPr>
            <p:nvPr userDrawn="1"/>
          </p:nvGrpSpPr>
          <p:grpSpPr bwMode="auto">
            <a:xfrm>
              <a:off x="5893" y="3657"/>
              <a:ext cx="466" cy="115"/>
              <a:chOff x="5893" y="3657"/>
              <a:chExt cx="466" cy="115"/>
            </a:xfrm>
          </p:grpSpPr>
          <p:sp>
            <p:nvSpPr>
              <p:cNvPr id="10279" name="Rectangle 64"/>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0" name="Rectangle 65"/>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1" name="Rectangle 66"/>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2" name="Rectangle 67"/>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3" name="Group 68"/>
            <p:cNvGrpSpPr>
              <a:grpSpLocks/>
            </p:cNvGrpSpPr>
            <p:nvPr userDrawn="1"/>
          </p:nvGrpSpPr>
          <p:grpSpPr bwMode="auto">
            <a:xfrm>
              <a:off x="5893" y="3884"/>
              <a:ext cx="466" cy="115"/>
              <a:chOff x="5893" y="3884"/>
              <a:chExt cx="466" cy="115"/>
            </a:xfrm>
          </p:grpSpPr>
          <p:sp>
            <p:nvSpPr>
              <p:cNvPr id="10275" name="Rectangle 69"/>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6" name="Rectangle 70"/>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7" name="Rectangle 71"/>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8" name="Rectangle 72"/>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4" name="Group 73"/>
            <p:cNvGrpSpPr>
              <a:grpSpLocks/>
            </p:cNvGrpSpPr>
            <p:nvPr userDrawn="1"/>
          </p:nvGrpSpPr>
          <p:grpSpPr bwMode="auto">
            <a:xfrm>
              <a:off x="5893" y="4026"/>
              <a:ext cx="466" cy="115"/>
              <a:chOff x="5893" y="4026"/>
              <a:chExt cx="466" cy="115"/>
            </a:xfrm>
          </p:grpSpPr>
          <p:sp>
            <p:nvSpPr>
              <p:cNvPr id="10271" name="Rectangle 74"/>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2" name="Rectangle 75"/>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3" name="Rectangle 76"/>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4" name="Rectangle 77"/>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5" name="Group 78"/>
            <p:cNvGrpSpPr>
              <a:grpSpLocks/>
            </p:cNvGrpSpPr>
            <p:nvPr userDrawn="1"/>
          </p:nvGrpSpPr>
          <p:grpSpPr bwMode="auto">
            <a:xfrm>
              <a:off x="5893" y="4167"/>
              <a:ext cx="466" cy="115"/>
              <a:chOff x="5893" y="4167"/>
              <a:chExt cx="466" cy="115"/>
            </a:xfrm>
          </p:grpSpPr>
          <p:sp>
            <p:nvSpPr>
              <p:cNvPr id="10267" name="Rectangle 79"/>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8" name="Rectangle 80"/>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9" name="Rectangle 81"/>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0" name="Rectangle 82"/>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sp>
        <p:nvSpPr>
          <p:cNvPr id="10251" name="Rectangle 83"/>
          <p:cNvSpPr>
            <a:spLocks noChangeArrowheads="1"/>
          </p:cNvSpPr>
          <p:nvPr/>
        </p:nvSpPr>
        <p:spPr bwMode="auto">
          <a:xfrm>
            <a:off x="12339159" y="1341439"/>
            <a:ext cx="1590031" cy="133355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配色参考方案：</a:t>
            </a:r>
          </a:p>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建议同一页面内不超过四种颜色，以下是</a:t>
            </a:r>
            <a:r>
              <a:rPr lang="en-US" altLang="zh-CN" sz="1100" b="0">
                <a:solidFill>
                  <a:srgbClr val="FFFFFF"/>
                </a:solidFill>
                <a:latin typeface="Calibri" pitchFamily="34" charset="0"/>
              </a:rPr>
              <a:t>13</a:t>
            </a:r>
            <a:r>
              <a:rPr lang="zh-CN" altLang="en-US" sz="1100" b="0">
                <a:solidFill>
                  <a:srgbClr val="FFFFFF"/>
                </a:solidFill>
                <a:latin typeface="Calibri" pitchFamily="34" charset="0"/>
              </a:rPr>
              <a:t>组配色方案，同一页面内只选择一组使用。（仅供参考）</a:t>
            </a:r>
          </a:p>
        </p:txBody>
      </p:sp>
      <p:sp>
        <p:nvSpPr>
          <p:cNvPr id="10252" name="Rectangle 84"/>
          <p:cNvSpPr>
            <a:spLocks noChangeArrowheads="1"/>
          </p:cNvSpPr>
          <p:nvPr/>
        </p:nvSpPr>
        <p:spPr bwMode="auto">
          <a:xfrm>
            <a:off x="12339146" y="7938"/>
            <a:ext cx="1494756" cy="487174"/>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nSpc>
                <a:spcPct val="120000"/>
              </a:lnSpc>
              <a:buClr>
                <a:srgbClr val="777777"/>
              </a:buClr>
              <a:buSzPct val="60000"/>
              <a:buFont typeface="Wingdings" pitchFamily="2" charset="2"/>
              <a:buNone/>
            </a:pPr>
            <a:r>
              <a:rPr lang="zh-CN" altLang="en-US" sz="1100" b="0">
                <a:solidFill>
                  <a:srgbClr val="FFFFFF"/>
                </a:solidFill>
                <a:latin typeface="Calibri" pitchFamily="34" charset="0"/>
              </a:rPr>
              <a:t>客户或者合作伙伴的标志放在右上角</a:t>
            </a:r>
            <a:r>
              <a:rPr lang="en-US" altLang="zh-CN" sz="1100" b="0">
                <a:solidFill>
                  <a:srgbClr val="FFFFFF"/>
                </a:solidFill>
                <a:latin typeface="Calibri" pitchFamily="34" charset="0"/>
              </a:rPr>
              <a:t>.</a:t>
            </a:r>
            <a:endParaRPr lang="zh-CN" altLang="en-US" sz="1100" b="0">
              <a:solidFill>
                <a:srgbClr val="FFFFFF"/>
              </a:solidFill>
              <a:latin typeface="Calibri" pitchFamily="34" charset="0"/>
            </a:endParaRPr>
          </a:p>
        </p:txBody>
      </p:sp>
      <p:sp>
        <p:nvSpPr>
          <p:cNvPr id="79" name="Rectangle 21"/>
          <p:cNvSpPr>
            <a:spLocks noChangeArrowheads="1"/>
          </p:cNvSpPr>
          <p:nvPr userDrawn="1"/>
        </p:nvSpPr>
        <p:spPr bwMode="auto">
          <a:xfrm>
            <a:off x="5048938" y="6465937"/>
            <a:ext cx="1648911" cy="184666"/>
          </a:xfrm>
          <a:prstGeom prst="rect">
            <a:avLst/>
          </a:prstGeom>
          <a:noFill/>
          <a:ln w="9525" algn="ctr">
            <a:noFill/>
            <a:miter lim="800000"/>
            <a:headEnd/>
            <a:tailEnd/>
          </a:ln>
          <a:effectLst/>
        </p:spPr>
        <p:txBody>
          <a:bodyPr wrap="none" lIns="80082" tIns="0" rIns="80082" bIns="0">
            <a:spAutoFit/>
          </a:bodyPr>
          <a:lstStyle/>
          <a:p>
            <a:pPr defTabSz="801688" eaLnBrk="0" hangingPunct="0">
              <a:buClrTx/>
              <a:buFontTx/>
              <a:buNone/>
              <a:defRPr/>
            </a:pPr>
            <a:r>
              <a:rPr lang="en-US" altLang="zh-CN" sz="1200" b="0" dirty="0" smtClean="0">
                <a:solidFill>
                  <a:srgbClr val="000000"/>
                </a:solidFill>
                <a:latin typeface="FrutigerNext LT Medium"/>
                <a:ea typeface="+mn-ea"/>
              </a:rPr>
              <a:t>Huawei Confidential</a:t>
            </a:r>
            <a:endParaRPr lang="en-US" altLang="zh-CN" sz="1200" b="0" dirty="0">
              <a:solidFill>
                <a:srgbClr val="000000"/>
              </a:solidFill>
              <a:latin typeface="FrutigerNext LT Medium"/>
              <a:ea typeface="+mn-ea"/>
            </a:endParaRPr>
          </a:p>
        </p:txBody>
      </p:sp>
      <p:sp>
        <p:nvSpPr>
          <p:cNvPr id="81" name="Rectangle 5"/>
          <p:cNvSpPr>
            <a:spLocks noChangeArrowheads="1"/>
          </p:cNvSpPr>
          <p:nvPr userDrawn="1"/>
        </p:nvSpPr>
        <p:spPr bwMode="auto">
          <a:xfrm>
            <a:off x="8463368" y="6489701"/>
            <a:ext cx="240515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r>
              <a:rPr lang="de-DE" altLang="zh-CN" sz="1200" b="0" dirty="0" smtClean="0">
                <a:solidFill>
                  <a:srgbClr val="000000"/>
                </a:solidFill>
                <a:latin typeface="FrutigerNext LT Bold" pitchFamily="34" charset="0"/>
                <a:ea typeface="MS PGothic" pitchFamily="34" charset="-128"/>
              </a:rPr>
              <a:t> </a:t>
            </a:r>
            <a:fld id="{A4C34F22-587E-473D-9099-376F4F013A30}" type="slidenum">
              <a:rPr lang="de-DE" altLang="zh-CN" sz="1200" b="0">
                <a:solidFill>
                  <a:srgbClr val="000000"/>
                </a:solidFill>
                <a:latin typeface="FrutigerNext LT Bold" pitchFamily="34" charset="0"/>
                <a:ea typeface="MS PGothic"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MS PGothic" pitchFamily="34" charset="-128"/>
            </a:endParaRPr>
          </a:p>
        </p:txBody>
      </p:sp>
    </p:spTree>
  </p:cSld>
  <p:clrMap bg1="lt1" tx1="dk1" bg2="lt2" tx2="dk2" accent1="accent1" accent2="accent2" accent3="accent3" accent4="accent4" accent5="accent5" accent6="accent6" hlink="hlink" folHlink="folHlink"/>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a:solidFill>
            <a:schemeClr val="tx1"/>
          </a:solidFill>
          <a:latin typeface="+mn-lt"/>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lt"/>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lt"/>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3" y="274638"/>
            <a:ext cx="10975975"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3" y="1600206"/>
            <a:ext cx="10975975"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6"/>
            <a:ext cx="284638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B5ED78-724D-4F9D-A1F6-7FF8929C1B7E}" type="datetimeFigureOut">
              <a:rPr lang="en-US" smtClean="0"/>
              <a:pPr/>
              <a:t>8/7/2018</a:t>
            </a:fld>
            <a:endParaRPr lang="en-US"/>
          </a:p>
        </p:txBody>
      </p:sp>
      <p:sp>
        <p:nvSpPr>
          <p:cNvPr id="5" name="Footer Placeholder 4"/>
          <p:cNvSpPr>
            <a:spLocks noGrp="1"/>
          </p:cNvSpPr>
          <p:nvPr>
            <p:ph type="ftr" sz="quarter" idx="3"/>
          </p:nvPr>
        </p:nvSpPr>
        <p:spPr>
          <a:xfrm>
            <a:off x="4167191" y="6356356"/>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9188" y="6356356"/>
            <a:ext cx="28463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7220CE-4968-4554-9229-DC9EE0E3CF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 y="6224603"/>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797" y="6451601"/>
            <a:ext cx="2532996"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smtClean="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14444" y="6386528"/>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53"/>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zh-CN" altLang="en-US" dirty="0" smtClean="0"/>
              <a:t>单击此处编辑母版标题样式</a:t>
            </a:r>
          </a:p>
        </p:txBody>
      </p:sp>
      <p:sp>
        <p:nvSpPr>
          <p:cNvPr id="10248" name="Rectangle 68"/>
          <p:cNvSpPr>
            <a:spLocks noGrp="1" noChangeArrowheads="1"/>
          </p:cNvSpPr>
          <p:nvPr>
            <p:ph type="body" idx="1"/>
          </p:nvPr>
        </p:nvSpPr>
        <p:spPr bwMode="auto">
          <a:xfrm>
            <a:off x="1007796" y="162878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249" name="Rectangle 15"/>
          <p:cNvSpPr>
            <a:spLocks noChangeArrowheads="1"/>
          </p:cNvSpPr>
          <p:nvPr/>
        </p:nvSpPr>
        <p:spPr bwMode="auto">
          <a:xfrm>
            <a:off x="-2604169" y="692150"/>
            <a:ext cx="2460207" cy="55006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英文标题</a:t>
            </a:r>
            <a:r>
              <a:rPr lang="en-US" altLang="zh-CN" sz="1100" b="0">
                <a:solidFill>
                  <a:srgbClr val="FFFFFF"/>
                </a:solidFill>
                <a:latin typeface="Calibri" pitchFamily="34" charset="0"/>
              </a:rPr>
              <a:t>:32-35pt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Medium</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中文标题</a:t>
            </a:r>
            <a:r>
              <a:rPr lang="en-US" altLang="zh-CN" sz="1100" b="0">
                <a:solidFill>
                  <a:srgbClr val="FFFFFF"/>
                </a:solidFill>
                <a:latin typeface="Calibri" pitchFamily="34" charset="0"/>
              </a:rPr>
              <a:t>:30-32pt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黑体</a:t>
            </a: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英文正文</a:t>
            </a:r>
            <a:r>
              <a:rPr lang="en-US" altLang="zh-CN" sz="1100" b="0">
                <a:solidFill>
                  <a:srgbClr val="FFFFFF"/>
                </a:solidFill>
                <a:latin typeface="Calibri" pitchFamily="34" charset="0"/>
              </a:rPr>
              <a:t>:20-22pt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 </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 :18pt  </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Regular</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中文正文</a:t>
            </a:r>
            <a:r>
              <a:rPr lang="en-US" altLang="zh-CN" sz="1100" b="0">
                <a:solidFill>
                  <a:srgbClr val="FFFFFF"/>
                </a:solidFill>
                <a:latin typeface="Calibri" pitchFamily="34" charset="0"/>
              </a:rPr>
              <a:t>:18-20pt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):18pt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细黑体</a:t>
            </a:r>
            <a:r>
              <a:rPr lang="zh-CN" altLang="en-US" sz="1100">
                <a:solidFill>
                  <a:srgbClr val="FFFFFF"/>
                </a:solidFill>
                <a:latin typeface="Arial" pitchFamily="34" charset="0"/>
                <a:ea typeface="华文细黑" pitchFamily="2" charset="-122"/>
              </a:rPr>
              <a:t> </a:t>
            </a:r>
          </a:p>
        </p:txBody>
      </p:sp>
      <p:grpSp>
        <p:nvGrpSpPr>
          <p:cNvPr id="2" name="Group 16"/>
          <p:cNvGrpSpPr>
            <a:grpSpLocks/>
          </p:cNvGrpSpPr>
          <p:nvPr/>
        </p:nvGrpSpPr>
        <p:grpSpPr bwMode="auto">
          <a:xfrm>
            <a:off x="12436538" y="3511550"/>
            <a:ext cx="1225870" cy="3224212"/>
            <a:chOff x="5839" y="2251"/>
            <a:chExt cx="579" cy="2031"/>
          </a:xfrm>
        </p:grpSpPr>
        <p:sp>
          <p:nvSpPr>
            <p:cNvPr id="10253" name="Rectangle 17"/>
            <p:cNvSpPr>
              <a:spLocks noChangeArrowheads="1"/>
            </p:cNvSpPr>
            <p:nvPr userDrawn="1"/>
          </p:nvSpPr>
          <p:spPr bwMode="auto">
            <a:xfrm>
              <a:off x="5839" y="3143"/>
              <a:ext cx="579" cy="23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pPr>
                <a:buClrTx/>
                <a:buFontTx/>
                <a:buNone/>
              </a:pPr>
              <a:endParaRPr lang="zh-CN" altLang="en-US" b="0">
                <a:solidFill>
                  <a:srgbClr val="000000"/>
                </a:solidFill>
                <a:latin typeface="Calibri" pitchFamily="34" charset="0"/>
              </a:endParaRPr>
            </a:p>
          </p:txBody>
        </p:sp>
        <p:grpSp>
          <p:nvGrpSpPr>
            <p:cNvPr id="3" name="Group 18"/>
            <p:cNvGrpSpPr>
              <a:grpSpLocks/>
            </p:cNvGrpSpPr>
            <p:nvPr userDrawn="1"/>
          </p:nvGrpSpPr>
          <p:grpSpPr bwMode="auto">
            <a:xfrm>
              <a:off x="5893" y="2387"/>
              <a:ext cx="466" cy="115"/>
              <a:chOff x="5893" y="2387"/>
              <a:chExt cx="466" cy="115"/>
            </a:xfrm>
          </p:grpSpPr>
          <p:sp>
            <p:nvSpPr>
              <p:cNvPr id="10315" name="Rectangle 19"/>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6" name="Rectangle 20"/>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7" name="Rectangle 21"/>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8" name="Rectangle 22"/>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4" name="Group 23"/>
            <p:cNvGrpSpPr>
              <a:grpSpLocks/>
            </p:cNvGrpSpPr>
            <p:nvPr userDrawn="1"/>
          </p:nvGrpSpPr>
          <p:grpSpPr bwMode="auto">
            <a:xfrm>
              <a:off x="5893" y="2523"/>
              <a:ext cx="466" cy="115"/>
              <a:chOff x="5893" y="2523"/>
              <a:chExt cx="466" cy="115"/>
            </a:xfrm>
          </p:grpSpPr>
          <p:sp>
            <p:nvSpPr>
              <p:cNvPr id="10311" name="Rectangle 24"/>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2" name="Rectangle 25"/>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3" name="Rectangle 26"/>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4" name="Rectangle 27"/>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5" name="Group 28"/>
            <p:cNvGrpSpPr>
              <a:grpSpLocks/>
            </p:cNvGrpSpPr>
            <p:nvPr userDrawn="1"/>
          </p:nvGrpSpPr>
          <p:grpSpPr bwMode="auto">
            <a:xfrm>
              <a:off x="5893" y="2659"/>
              <a:ext cx="466" cy="115"/>
              <a:chOff x="5893" y="2659"/>
              <a:chExt cx="466" cy="115"/>
            </a:xfrm>
          </p:grpSpPr>
          <p:sp>
            <p:nvSpPr>
              <p:cNvPr id="10307" name="Rectangle 29"/>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8" name="Rectangle 30"/>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9" name="Rectangle 31"/>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0" name="Rectangle 32"/>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6" name="Group 33"/>
            <p:cNvGrpSpPr>
              <a:grpSpLocks/>
            </p:cNvGrpSpPr>
            <p:nvPr userDrawn="1"/>
          </p:nvGrpSpPr>
          <p:grpSpPr bwMode="auto">
            <a:xfrm>
              <a:off x="5893" y="2251"/>
              <a:ext cx="466" cy="119"/>
              <a:chOff x="5893" y="2251"/>
              <a:chExt cx="466" cy="119"/>
            </a:xfrm>
          </p:grpSpPr>
          <p:sp>
            <p:nvSpPr>
              <p:cNvPr id="10303" name="Rectangle 34"/>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4" name="Rectangle 35"/>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5" name="Rectangle 36"/>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6" name="Rectangle 37"/>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7" name="Group 38"/>
            <p:cNvGrpSpPr>
              <a:grpSpLocks/>
            </p:cNvGrpSpPr>
            <p:nvPr userDrawn="1"/>
          </p:nvGrpSpPr>
          <p:grpSpPr bwMode="auto">
            <a:xfrm>
              <a:off x="5893" y="2886"/>
              <a:ext cx="466" cy="115"/>
              <a:chOff x="5893" y="2886"/>
              <a:chExt cx="466" cy="115"/>
            </a:xfrm>
          </p:grpSpPr>
          <p:sp>
            <p:nvSpPr>
              <p:cNvPr id="10299" name="Rectangle 39"/>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0" name="Rectangle 40"/>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1" name="Rectangle 41"/>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2" name="Rectangle 42"/>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8" name="Group 43"/>
            <p:cNvGrpSpPr>
              <a:grpSpLocks/>
            </p:cNvGrpSpPr>
            <p:nvPr userDrawn="1"/>
          </p:nvGrpSpPr>
          <p:grpSpPr bwMode="auto">
            <a:xfrm>
              <a:off x="5893" y="3022"/>
              <a:ext cx="466" cy="115"/>
              <a:chOff x="5893" y="3022"/>
              <a:chExt cx="466" cy="115"/>
            </a:xfrm>
          </p:grpSpPr>
          <p:sp>
            <p:nvSpPr>
              <p:cNvPr id="10295" name="Rectangle 44"/>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6" name="Rectangle 45"/>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7" name="Rectangle 46"/>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8" name="Rectangle 47"/>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9" name="Group 48"/>
            <p:cNvGrpSpPr>
              <a:grpSpLocks/>
            </p:cNvGrpSpPr>
            <p:nvPr userDrawn="1"/>
          </p:nvGrpSpPr>
          <p:grpSpPr bwMode="auto">
            <a:xfrm>
              <a:off x="5893" y="3158"/>
              <a:ext cx="466" cy="115"/>
              <a:chOff x="5893" y="3158"/>
              <a:chExt cx="466" cy="115"/>
            </a:xfrm>
          </p:grpSpPr>
          <p:sp>
            <p:nvSpPr>
              <p:cNvPr id="10291" name="Rectangle 49"/>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2" name="Rectangle 50"/>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3" name="Rectangle 51"/>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4" name="Rectangle 52"/>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0" name="Group 53"/>
            <p:cNvGrpSpPr>
              <a:grpSpLocks/>
            </p:cNvGrpSpPr>
            <p:nvPr userDrawn="1"/>
          </p:nvGrpSpPr>
          <p:grpSpPr bwMode="auto">
            <a:xfrm>
              <a:off x="5893" y="3385"/>
              <a:ext cx="466" cy="115"/>
              <a:chOff x="5893" y="3385"/>
              <a:chExt cx="466" cy="115"/>
            </a:xfrm>
          </p:grpSpPr>
          <p:sp>
            <p:nvSpPr>
              <p:cNvPr id="10287" name="Rectangle 54"/>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8" name="Rectangle 55"/>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9" name="Rectangle 56"/>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0" name="Rectangle 57"/>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1" name="Group 58"/>
            <p:cNvGrpSpPr>
              <a:grpSpLocks/>
            </p:cNvGrpSpPr>
            <p:nvPr userDrawn="1"/>
          </p:nvGrpSpPr>
          <p:grpSpPr bwMode="auto">
            <a:xfrm>
              <a:off x="5893" y="3521"/>
              <a:ext cx="466" cy="115"/>
              <a:chOff x="5893" y="3521"/>
              <a:chExt cx="466" cy="115"/>
            </a:xfrm>
          </p:grpSpPr>
          <p:sp>
            <p:nvSpPr>
              <p:cNvPr id="10283" name="Rectangle 59"/>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4" name="Rectangle 60"/>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5" name="Rectangle 61"/>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6" name="Rectangle 62"/>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2" name="Group 63"/>
            <p:cNvGrpSpPr>
              <a:grpSpLocks/>
            </p:cNvGrpSpPr>
            <p:nvPr userDrawn="1"/>
          </p:nvGrpSpPr>
          <p:grpSpPr bwMode="auto">
            <a:xfrm>
              <a:off x="5893" y="3657"/>
              <a:ext cx="466" cy="115"/>
              <a:chOff x="5893" y="3657"/>
              <a:chExt cx="466" cy="115"/>
            </a:xfrm>
          </p:grpSpPr>
          <p:sp>
            <p:nvSpPr>
              <p:cNvPr id="10279" name="Rectangle 64"/>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0" name="Rectangle 65"/>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1" name="Rectangle 66"/>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2" name="Rectangle 67"/>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3" name="Group 68"/>
            <p:cNvGrpSpPr>
              <a:grpSpLocks/>
            </p:cNvGrpSpPr>
            <p:nvPr userDrawn="1"/>
          </p:nvGrpSpPr>
          <p:grpSpPr bwMode="auto">
            <a:xfrm>
              <a:off x="5893" y="3884"/>
              <a:ext cx="466" cy="115"/>
              <a:chOff x="5893" y="3884"/>
              <a:chExt cx="466" cy="115"/>
            </a:xfrm>
          </p:grpSpPr>
          <p:sp>
            <p:nvSpPr>
              <p:cNvPr id="10275" name="Rectangle 69"/>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6" name="Rectangle 70"/>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7" name="Rectangle 71"/>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8" name="Rectangle 72"/>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4" name="Group 73"/>
            <p:cNvGrpSpPr>
              <a:grpSpLocks/>
            </p:cNvGrpSpPr>
            <p:nvPr userDrawn="1"/>
          </p:nvGrpSpPr>
          <p:grpSpPr bwMode="auto">
            <a:xfrm>
              <a:off x="5893" y="4026"/>
              <a:ext cx="466" cy="115"/>
              <a:chOff x="5893" y="4026"/>
              <a:chExt cx="466" cy="115"/>
            </a:xfrm>
          </p:grpSpPr>
          <p:sp>
            <p:nvSpPr>
              <p:cNvPr id="10271" name="Rectangle 74"/>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2" name="Rectangle 75"/>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3" name="Rectangle 76"/>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4" name="Rectangle 77"/>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5" name="Group 78"/>
            <p:cNvGrpSpPr>
              <a:grpSpLocks/>
            </p:cNvGrpSpPr>
            <p:nvPr userDrawn="1"/>
          </p:nvGrpSpPr>
          <p:grpSpPr bwMode="auto">
            <a:xfrm>
              <a:off x="5893" y="4167"/>
              <a:ext cx="466" cy="115"/>
              <a:chOff x="5893" y="4167"/>
              <a:chExt cx="466" cy="115"/>
            </a:xfrm>
          </p:grpSpPr>
          <p:sp>
            <p:nvSpPr>
              <p:cNvPr id="10267" name="Rectangle 79"/>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8" name="Rectangle 80"/>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9" name="Rectangle 81"/>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0" name="Rectangle 82"/>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sp>
        <p:nvSpPr>
          <p:cNvPr id="10251" name="Rectangle 83"/>
          <p:cNvSpPr>
            <a:spLocks noChangeArrowheads="1"/>
          </p:cNvSpPr>
          <p:nvPr/>
        </p:nvSpPr>
        <p:spPr bwMode="auto">
          <a:xfrm>
            <a:off x="12339155" y="1341439"/>
            <a:ext cx="1590031" cy="133355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配色参考方案：</a:t>
            </a:r>
          </a:p>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建议同一页面内不超过四种颜色，以下是</a:t>
            </a:r>
            <a:r>
              <a:rPr lang="en-US" altLang="zh-CN" sz="1100" b="0">
                <a:solidFill>
                  <a:srgbClr val="FFFFFF"/>
                </a:solidFill>
                <a:latin typeface="Calibri" pitchFamily="34" charset="0"/>
              </a:rPr>
              <a:t>13</a:t>
            </a:r>
            <a:r>
              <a:rPr lang="zh-CN" altLang="en-US" sz="1100" b="0">
                <a:solidFill>
                  <a:srgbClr val="FFFFFF"/>
                </a:solidFill>
                <a:latin typeface="Calibri" pitchFamily="34" charset="0"/>
              </a:rPr>
              <a:t>组配色方案，同一页面内只选择一组使用。（仅供参考）</a:t>
            </a:r>
          </a:p>
        </p:txBody>
      </p:sp>
      <p:sp>
        <p:nvSpPr>
          <p:cNvPr id="10252" name="Rectangle 84"/>
          <p:cNvSpPr>
            <a:spLocks noChangeArrowheads="1"/>
          </p:cNvSpPr>
          <p:nvPr/>
        </p:nvSpPr>
        <p:spPr bwMode="auto">
          <a:xfrm>
            <a:off x="12339146" y="7938"/>
            <a:ext cx="1494756" cy="487174"/>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nSpc>
                <a:spcPct val="120000"/>
              </a:lnSpc>
              <a:buClr>
                <a:srgbClr val="777777"/>
              </a:buClr>
              <a:buSzPct val="60000"/>
              <a:buFont typeface="Wingdings" pitchFamily="2" charset="2"/>
              <a:buNone/>
            </a:pPr>
            <a:r>
              <a:rPr lang="zh-CN" altLang="en-US" sz="1100" b="0">
                <a:solidFill>
                  <a:srgbClr val="FFFFFF"/>
                </a:solidFill>
                <a:latin typeface="Calibri" pitchFamily="34" charset="0"/>
              </a:rPr>
              <a:t>客户或者合作伙伴的标志放在右上角</a:t>
            </a:r>
            <a:r>
              <a:rPr lang="en-US" altLang="zh-CN" sz="1100" b="0">
                <a:solidFill>
                  <a:srgbClr val="FFFFFF"/>
                </a:solidFill>
                <a:latin typeface="Calibri" pitchFamily="34" charset="0"/>
              </a:rPr>
              <a:t>.</a:t>
            </a:r>
            <a:endParaRPr lang="zh-CN" altLang="en-US" sz="1100" b="0">
              <a:solidFill>
                <a:srgbClr val="FFFFFF"/>
              </a:solidFill>
              <a:latin typeface="Calibri" pitchFamily="34" charset="0"/>
            </a:endParaRPr>
          </a:p>
        </p:txBody>
      </p:sp>
      <p:sp>
        <p:nvSpPr>
          <p:cNvPr id="79" name="Rectangle 21"/>
          <p:cNvSpPr>
            <a:spLocks noChangeArrowheads="1"/>
          </p:cNvSpPr>
          <p:nvPr userDrawn="1"/>
        </p:nvSpPr>
        <p:spPr bwMode="auto">
          <a:xfrm>
            <a:off x="5048938" y="6465937"/>
            <a:ext cx="1648911" cy="184666"/>
          </a:xfrm>
          <a:prstGeom prst="rect">
            <a:avLst/>
          </a:prstGeom>
          <a:noFill/>
          <a:ln w="9525" algn="ctr">
            <a:noFill/>
            <a:miter lim="800000"/>
            <a:headEnd/>
            <a:tailEnd/>
          </a:ln>
          <a:effectLst/>
        </p:spPr>
        <p:txBody>
          <a:bodyPr wrap="none" lIns="80082" tIns="0" rIns="80082" bIns="0">
            <a:spAutoFit/>
          </a:bodyPr>
          <a:lstStyle/>
          <a:p>
            <a:pPr defTabSz="801688" eaLnBrk="0" hangingPunct="0">
              <a:buClrTx/>
              <a:buFontTx/>
              <a:buNone/>
              <a:defRPr/>
            </a:pPr>
            <a:r>
              <a:rPr lang="en-US" altLang="zh-CN" sz="1200" b="0" dirty="0" smtClean="0">
                <a:solidFill>
                  <a:srgbClr val="000000"/>
                </a:solidFill>
                <a:latin typeface="FrutigerNext LT Medium"/>
                <a:ea typeface="+mn-ea"/>
              </a:rPr>
              <a:t>Huawei Confidential</a:t>
            </a:r>
            <a:endParaRPr lang="en-US" altLang="zh-CN" sz="1200" b="0" dirty="0">
              <a:solidFill>
                <a:srgbClr val="000000"/>
              </a:solidFill>
              <a:latin typeface="FrutigerNext LT Medium"/>
              <a:ea typeface="+mn-ea"/>
            </a:endParaRPr>
          </a:p>
        </p:txBody>
      </p:sp>
      <p:sp>
        <p:nvSpPr>
          <p:cNvPr id="81" name="Rectangle 5"/>
          <p:cNvSpPr>
            <a:spLocks noChangeArrowheads="1"/>
          </p:cNvSpPr>
          <p:nvPr userDrawn="1"/>
        </p:nvSpPr>
        <p:spPr bwMode="auto">
          <a:xfrm>
            <a:off x="8463368" y="6489701"/>
            <a:ext cx="240515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r>
              <a:rPr lang="de-DE" altLang="zh-CN" sz="1200" b="0" dirty="0" smtClean="0">
                <a:solidFill>
                  <a:srgbClr val="000000"/>
                </a:solidFill>
                <a:latin typeface="FrutigerNext LT Bold" pitchFamily="34" charset="0"/>
                <a:ea typeface="MS PGothic" pitchFamily="34" charset="-128"/>
              </a:rPr>
              <a:t> </a:t>
            </a:r>
            <a:fld id="{A4C34F22-587E-473D-9099-376F4F013A30}" type="slidenum">
              <a:rPr lang="de-DE" altLang="zh-CN" sz="1200" b="0">
                <a:solidFill>
                  <a:srgbClr val="000000"/>
                </a:solidFill>
                <a:latin typeface="FrutigerNext LT Bold" pitchFamily="34" charset="0"/>
                <a:ea typeface="MS PGothic"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4016"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a:solidFill>
            <a:schemeClr val="tx1"/>
          </a:solidFill>
          <a:latin typeface="+mn-lt"/>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lt"/>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lt"/>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4" cstate="print">
              <a:duotone>
                <a:prstClr val="black"/>
                <a:schemeClr val="accent4">
                  <a:tint val="45000"/>
                  <a:satMod val="400000"/>
                </a:schemeClr>
              </a:duotone>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5" r:id="rId1"/>
    <p:sldLayoutId id="2147484038" r:id="rId2"/>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 y="6224595"/>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797" y="6451601"/>
            <a:ext cx="2532996"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smtClean="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14444" y="6386520"/>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45"/>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zh-CN" altLang="en-US" dirty="0" smtClean="0"/>
              <a:t>单击此处编辑母版标题样式</a:t>
            </a:r>
          </a:p>
        </p:txBody>
      </p:sp>
      <p:sp>
        <p:nvSpPr>
          <p:cNvPr id="10248" name="Rectangle 68"/>
          <p:cNvSpPr>
            <a:spLocks noGrp="1" noChangeArrowheads="1"/>
          </p:cNvSpPr>
          <p:nvPr>
            <p:ph type="body" idx="1"/>
          </p:nvPr>
        </p:nvSpPr>
        <p:spPr bwMode="auto">
          <a:xfrm>
            <a:off x="1007796" y="162878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249" name="Rectangle 15"/>
          <p:cNvSpPr>
            <a:spLocks noChangeArrowheads="1"/>
          </p:cNvSpPr>
          <p:nvPr/>
        </p:nvSpPr>
        <p:spPr bwMode="auto">
          <a:xfrm>
            <a:off x="-2604174" y="692150"/>
            <a:ext cx="2460207" cy="55006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英文标题</a:t>
            </a:r>
            <a:r>
              <a:rPr lang="en-US" altLang="zh-CN" sz="1100" b="0">
                <a:solidFill>
                  <a:srgbClr val="FFFFFF"/>
                </a:solidFill>
                <a:latin typeface="Calibri" pitchFamily="34" charset="0"/>
              </a:rPr>
              <a:t>:32-35pt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Medium</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中文标题</a:t>
            </a:r>
            <a:r>
              <a:rPr lang="en-US" altLang="zh-CN" sz="1100" b="0">
                <a:solidFill>
                  <a:srgbClr val="FFFFFF"/>
                </a:solidFill>
                <a:latin typeface="Calibri" pitchFamily="34" charset="0"/>
              </a:rPr>
              <a:t>:30-32pt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黑体</a:t>
            </a: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英文正文</a:t>
            </a:r>
            <a:r>
              <a:rPr lang="en-US" altLang="zh-CN" sz="1100" b="0">
                <a:solidFill>
                  <a:srgbClr val="FFFFFF"/>
                </a:solidFill>
                <a:latin typeface="Calibri" pitchFamily="34" charset="0"/>
              </a:rPr>
              <a:t>:20-22pt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 </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 :18pt  </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Regular</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中文正文</a:t>
            </a:r>
            <a:r>
              <a:rPr lang="en-US" altLang="zh-CN" sz="1100" b="0">
                <a:solidFill>
                  <a:srgbClr val="FFFFFF"/>
                </a:solidFill>
                <a:latin typeface="Calibri" pitchFamily="34" charset="0"/>
              </a:rPr>
              <a:t>:18-20pt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):18pt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细黑体</a:t>
            </a:r>
            <a:r>
              <a:rPr lang="zh-CN" altLang="en-US" sz="1100">
                <a:solidFill>
                  <a:srgbClr val="FFFFFF"/>
                </a:solidFill>
                <a:latin typeface="Arial" pitchFamily="34" charset="0"/>
                <a:ea typeface="华文细黑" pitchFamily="2" charset="-122"/>
              </a:rPr>
              <a:t> </a:t>
            </a:r>
          </a:p>
        </p:txBody>
      </p:sp>
      <p:grpSp>
        <p:nvGrpSpPr>
          <p:cNvPr id="2" name="Group 16"/>
          <p:cNvGrpSpPr>
            <a:grpSpLocks/>
          </p:cNvGrpSpPr>
          <p:nvPr/>
        </p:nvGrpSpPr>
        <p:grpSpPr bwMode="auto">
          <a:xfrm>
            <a:off x="12436538" y="3511550"/>
            <a:ext cx="1225870" cy="3224212"/>
            <a:chOff x="5839" y="2251"/>
            <a:chExt cx="579" cy="2031"/>
          </a:xfrm>
        </p:grpSpPr>
        <p:sp>
          <p:nvSpPr>
            <p:cNvPr id="10253" name="Rectangle 17"/>
            <p:cNvSpPr>
              <a:spLocks noChangeArrowheads="1"/>
            </p:cNvSpPr>
            <p:nvPr userDrawn="1"/>
          </p:nvSpPr>
          <p:spPr bwMode="auto">
            <a:xfrm>
              <a:off x="5839" y="3143"/>
              <a:ext cx="579" cy="23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pPr>
                <a:buClrTx/>
                <a:buFontTx/>
                <a:buNone/>
              </a:pPr>
              <a:endParaRPr lang="zh-CN" altLang="en-US" b="0">
                <a:solidFill>
                  <a:srgbClr val="000000"/>
                </a:solidFill>
                <a:latin typeface="Calibri" pitchFamily="34" charset="0"/>
              </a:endParaRPr>
            </a:p>
          </p:txBody>
        </p:sp>
        <p:grpSp>
          <p:nvGrpSpPr>
            <p:cNvPr id="3" name="Group 18"/>
            <p:cNvGrpSpPr>
              <a:grpSpLocks/>
            </p:cNvGrpSpPr>
            <p:nvPr userDrawn="1"/>
          </p:nvGrpSpPr>
          <p:grpSpPr bwMode="auto">
            <a:xfrm>
              <a:off x="5893" y="2387"/>
              <a:ext cx="466" cy="115"/>
              <a:chOff x="5893" y="2387"/>
              <a:chExt cx="466" cy="115"/>
            </a:xfrm>
          </p:grpSpPr>
          <p:sp>
            <p:nvSpPr>
              <p:cNvPr id="10315" name="Rectangle 19"/>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6" name="Rectangle 20"/>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7" name="Rectangle 21"/>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8" name="Rectangle 22"/>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4" name="Group 23"/>
            <p:cNvGrpSpPr>
              <a:grpSpLocks/>
            </p:cNvGrpSpPr>
            <p:nvPr userDrawn="1"/>
          </p:nvGrpSpPr>
          <p:grpSpPr bwMode="auto">
            <a:xfrm>
              <a:off x="5893" y="2523"/>
              <a:ext cx="466" cy="115"/>
              <a:chOff x="5893" y="2523"/>
              <a:chExt cx="466" cy="115"/>
            </a:xfrm>
          </p:grpSpPr>
          <p:sp>
            <p:nvSpPr>
              <p:cNvPr id="10311" name="Rectangle 24"/>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2" name="Rectangle 25"/>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3" name="Rectangle 26"/>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4" name="Rectangle 27"/>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5" name="Group 28"/>
            <p:cNvGrpSpPr>
              <a:grpSpLocks/>
            </p:cNvGrpSpPr>
            <p:nvPr userDrawn="1"/>
          </p:nvGrpSpPr>
          <p:grpSpPr bwMode="auto">
            <a:xfrm>
              <a:off x="5893" y="2659"/>
              <a:ext cx="466" cy="115"/>
              <a:chOff x="5893" y="2659"/>
              <a:chExt cx="466" cy="115"/>
            </a:xfrm>
          </p:grpSpPr>
          <p:sp>
            <p:nvSpPr>
              <p:cNvPr id="10307" name="Rectangle 29"/>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8" name="Rectangle 30"/>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9" name="Rectangle 31"/>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0" name="Rectangle 32"/>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6" name="Group 33"/>
            <p:cNvGrpSpPr>
              <a:grpSpLocks/>
            </p:cNvGrpSpPr>
            <p:nvPr userDrawn="1"/>
          </p:nvGrpSpPr>
          <p:grpSpPr bwMode="auto">
            <a:xfrm>
              <a:off x="5893" y="2251"/>
              <a:ext cx="466" cy="119"/>
              <a:chOff x="5893" y="2251"/>
              <a:chExt cx="466" cy="119"/>
            </a:xfrm>
          </p:grpSpPr>
          <p:sp>
            <p:nvSpPr>
              <p:cNvPr id="10303" name="Rectangle 34"/>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4" name="Rectangle 35"/>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5" name="Rectangle 36"/>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6" name="Rectangle 37"/>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7" name="Group 38"/>
            <p:cNvGrpSpPr>
              <a:grpSpLocks/>
            </p:cNvGrpSpPr>
            <p:nvPr userDrawn="1"/>
          </p:nvGrpSpPr>
          <p:grpSpPr bwMode="auto">
            <a:xfrm>
              <a:off x="5893" y="2886"/>
              <a:ext cx="466" cy="115"/>
              <a:chOff x="5893" y="2886"/>
              <a:chExt cx="466" cy="115"/>
            </a:xfrm>
          </p:grpSpPr>
          <p:sp>
            <p:nvSpPr>
              <p:cNvPr id="10299" name="Rectangle 39"/>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0" name="Rectangle 40"/>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1" name="Rectangle 41"/>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2" name="Rectangle 42"/>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8" name="Group 43"/>
            <p:cNvGrpSpPr>
              <a:grpSpLocks/>
            </p:cNvGrpSpPr>
            <p:nvPr userDrawn="1"/>
          </p:nvGrpSpPr>
          <p:grpSpPr bwMode="auto">
            <a:xfrm>
              <a:off x="5893" y="3022"/>
              <a:ext cx="466" cy="115"/>
              <a:chOff x="5893" y="3022"/>
              <a:chExt cx="466" cy="115"/>
            </a:xfrm>
          </p:grpSpPr>
          <p:sp>
            <p:nvSpPr>
              <p:cNvPr id="10295" name="Rectangle 44"/>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6" name="Rectangle 45"/>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7" name="Rectangle 46"/>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8" name="Rectangle 47"/>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9" name="Group 48"/>
            <p:cNvGrpSpPr>
              <a:grpSpLocks/>
            </p:cNvGrpSpPr>
            <p:nvPr userDrawn="1"/>
          </p:nvGrpSpPr>
          <p:grpSpPr bwMode="auto">
            <a:xfrm>
              <a:off x="5893" y="3158"/>
              <a:ext cx="466" cy="115"/>
              <a:chOff x="5893" y="3158"/>
              <a:chExt cx="466" cy="115"/>
            </a:xfrm>
          </p:grpSpPr>
          <p:sp>
            <p:nvSpPr>
              <p:cNvPr id="10291" name="Rectangle 49"/>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2" name="Rectangle 50"/>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3" name="Rectangle 51"/>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4" name="Rectangle 52"/>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0" name="Group 53"/>
            <p:cNvGrpSpPr>
              <a:grpSpLocks/>
            </p:cNvGrpSpPr>
            <p:nvPr userDrawn="1"/>
          </p:nvGrpSpPr>
          <p:grpSpPr bwMode="auto">
            <a:xfrm>
              <a:off x="5893" y="3385"/>
              <a:ext cx="466" cy="115"/>
              <a:chOff x="5893" y="3385"/>
              <a:chExt cx="466" cy="115"/>
            </a:xfrm>
          </p:grpSpPr>
          <p:sp>
            <p:nvSpPr>
              <p:cNvPr id="10287" name="Rectangle 54"/>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8" name="Rectangle 55"/>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9" name="Rectangle 56"/>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0" name="Rectangle 57"/>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1" name="Group 58"/>
            <p:cNvGrpSpPr>
              <a:grpSpLocks/>
            </p:cNvGrpSpPr>
            <p:nvPr userDrawn="1"/>
          </p:nvGrpSpPr>
          <p:grpSpPr bwMode="auto">
            <a:xfrm>
              <a:off x="5893" y="3521"/>
              <a:ext cx="466" cy="115"/>
              <a:chOff x="5893" y="3521"/>
              <a:chExt cx="466" cy="115"/>
            </a:xfrm>
          </p:grpSpPr>
          <p:sp>
            <p:nvSpPr>
              <p:cNvPr id="10283" name="Rectangle 59"/>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4" name="Rectangle 60"/>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5" name="Rectangle 61"/>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6" name="Rectangle 62"/>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2" name="Group 63"/>
            <p:cNvGrpSpPr>
              <a:grpSpLocks/>
            </p:cNvGrpSpPr>
            <p:nvPr userDrawn="1"/>
          </p:nvGrpSpPr>
          <p:grpSpPr bwMode="auto">
            <a:xfrm>
              <a:off x="5893" y="3657"/>
              <a:ext cx="466" cy="115"/>
              <a:chOff x="5893" y="3657"/>
              <a:chExt cx="466" cy="115"/>
            </a:xfrm>
          </p:grpSpPr>
          <p:sp>
            <p:nvSpPr>
              <p:cNvPr id="10279" name="Rectangle 64"/>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0" name="Rectangle 65"/>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1" name="Rectangle 66"/>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2" name="Rectangle 67"/>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3" name="Group 68"/>
            <p:cNvGrpSpPr>
              <a:grpSpLocks/>
            </p:cNvGrpSpPr>
            <p:nvPr userDrawn="1"/>
          </p:nvGrpSpPr>
          <p:grpSpPr bwMode="auto">
            <a:xfrm>
              <a:off x="5893" y="3884"/>
              <a:ext cx="466" cy="115"/>
              <a:chOff x="5893" y="3884"/>
              <a:chExt cx="466" cy="115"/>
            </a:xfrm>
          </p:grpSpPr>
          <p:sp>
            <p:nvSpPr>
              <p:cNvPr id="10275" name="Rectangle 69"/>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6" name="Rectangle 70"/>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7" name="Rectangle 71"/>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8" name="Rectangle 72"/>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4" name="Group 73"/>
            <p:cNvGrpSpPr>
              <a:grpSpLocks/>
            </p:cNvGrpSpPr>
            <p:nvPr userDrawn="1"/>
          </p:nvGrpSpPr>
          <p:grpSpPr bwMode="auto">
            <a:xfrm>
              <a:off x="5893" y="4026"/>
              <a:ext cx="466" cy="115"/>
              <a:chOff x="5893" y="4026"/>
              <a:chExt cx="466" cy="115"/>
            </a:xfrm>
          </p:grpSpPr>
          <p:sp>
            <p:nvSpPr>
              <p:cNvPr id="10271" name="Rectangle 74"/>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2" name="Rectangle 75"/>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3" name="Rectangle 76"/>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4" name="Rectangle 77"/>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5" name="Group 78"/>
            <p:cNvGrpSpPr>
              <a:grpSpLocks/>
            </p:cNvGrpSpPr>
            <p:nvPr userDrawn="1"/>
          </p:nvGrpSpPr>
          <p:grpSpPr bwMode="auto">
            <a:xfrm>
              <a:off x="5893" y="4167"/>
              <a:ext cx="466" cy="115"/>
              <a:chOff x="5893" y="4167"/>
              <a:chExt cx="466" cy="115"/>
            </a:xfrm>
          </p:grpSpPr>
          <p:sp>
            <p:nvSpPr>
              <p:cNvPr id="10267" name="Rectangle 79"/>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8" name="Rectangle 80"/>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9" name="Rectangle 81"/>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0" name="Rectangle 82"/>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sp>
        <p:nvSpPr>
          <p:cNvPr id="10251" name="Rectangle 83"/>
          <p:cNvSpPr>
            <a:spLocks noChangeArrowheads="1"/>
          </p:cNvSpPr>
          <p:nvPr/>
        </p:nvSpPr>
        <p:spPr bwMode="auto">
          <a:xfrm>
            <a:off x="12339150" y="1341439"/>
            <a:ext cx="1590031" cy="133355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配色参考方案：</a:t>
            </a:r>
          </a:p>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建议同一页面内不超过四种颜色，以下是</a:t>
            </a:r>
            <a:r>
              <a:rPr lang="en-US" altLang="zh-CN" sz="1100" b="0">
                <a:solidFill>
                  <a:srgbClr val="FFFFFF"/>
                </a:solidFill>
                <a:latin typeface="Calibri" pitchFamily="34" charset="0"/>
              </a:rPr>
              <a:t>13</a:t>
            </a:r>
            <a:r>
              <a:rPr lang="zh-CN" altLang="en-US" sz="1100" b="0">
                <a:solidFill>
                  <a:srgbClr val="FFFFFF"/>
                </a:solidFill>
                <a:latin typeface="Calibri" pitchFamily="34" charset="0"/>
              </a:rPr>
              <a:t>组配色方案，同一页面内只选择一组使用。（仅供参考）</a:t>
            </a:r>
          </a:p>
        </p:txBody>
      </p:sp>
      <p:sp>
        <p:nvSpPr>
          <p:cNvPr id="10252" name="Rectangle 84"/>
          <p:cNvSpPr>
            <a:spLocks noChangeArrowheads="1"/>
          </p:cNvSpPr>
          <p:nvPr/>
        </p:nvSpPr>
        <p:spPr bwMode="auto">
          <a:xfrm>
            <a:off x="12339146" y="7938"/>
            <a:ext cx="1494756" cy="487174"/>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nSpc>
                <a:spcPct val="120000"/>
              </a:lnSpc>
              <a:buClr>
                <a:srgbClr val="777777"/>
              </a:buClr>
              <a:buSzPct val="60000"/>
              <a:buFont typeface="Wingdings" pitchFamily="2" charset="2"/>
              <a:buNone/>
            </a:pPr>
            <a:r>
              <a:rPr lang="zh-CN" altLang="en-US" sz="1100" b="0">
                <a:solidFill>
                  <a:srgbClr val="FFFFFF"/>
                </a:solidFill>
                <a:latin typeface="Calibri" pitchFamily="34" charset="0"/>
              </a:rPr>
              <a:t>客户或者合作伙伴的标志放在右上角</a:t>
            </a:r>
            <a:r>
              <a:rPr lang="en-US" altLang="zh-CN" sz="1100" b="0">
                <a:solidFill>
                  <a:srgbClr val="FFFFFF"/>
                </a:solidFill>
                <a:latin typeface="Calibri" pitchFamily="34" charset="0"/>
              </a:rPr>
              <a:t>.</a:t>
            </a:r>
            <a:endParaRPr lang="zh-CN" altLang="en-US" sz="1100" b="0">
              <a:solidFill>
                <a:srgbClr val="FFFFFF"/>
              </a:solidFill>
              <a:latin typeface="Calibri" pitchFamily="34" charset="0"/>
            </a:endParaRPr>
          </a:p>
        </p:txBody>
      </p:sp>
      <p:sp>
        <p:nvSpPr>
          <p:cNvPr id="79" name="Rectangle 21"/>
          <p:cNvSpPr>
            <a:spLocks noChangeArrowheads="1"/>
          </p:cNvSpPr>
          <p:nvPr userDrawn="1"/>
        </p:nvSpPr>
        <p:spPr bwMode="auto">
          <a:xfrm>
            <a:off x="5048938" y="6465937"/>
            <a:ext cx="1648911" cy="184666"/>
          </a:xfrm>
          <a:prstGeom prst="rect">
            <a:avLst/>
          </a:prstGeom>
          <a:noFill/>
          <a:ln w="9525" algn="ctr">
            <a:noFill/>
            <a:miter lim="800000"/>
            <a:headEnd/>
            <a:tailEnd/>
          </a:ln>
          <a:effectLst/>
        </p:spPr>
        <p:txBody>
          <a:bodyPr wrap="none" lIns="80082" tIns="0" rIns="80082" bIns="0">
            <a:spAutoFit/>
          </a:bodyPr>
          <a:lstStyle/>
          <a:p>
            <a:pPr defTabSz="801688" eaLnBrk="0" hangingPunct="0">
              <a:buClrTx/>
              <a:buFontTx/>
              <a:buNone/>
              <a:defRPr/>
            </a:pPr>
            <a:r>
              <a:rPr lang="en-US" altLang="zh-CN" sz="1200" b="0" dirty="0" smtClean="0">
                <a:solidFill>
                  <a:srgbClr val="000000"/>
                </a:solidFill>
                <a:latin typeface="FrutigerNext LT Medium"/>
                <a:ea typeface="+mn-ea"/>
              </a:rPr>
              <a:t>Huawei Confidential</a:t>
            </a:r>
            <a:endParaRPr lang="en-US" altLang="zh-CN" sz="1200" b="0" dirty="0">
              <a:solidFill>
                <a:srgbClr val="000000"/>
              </a:solidFill>
              <a:latin typeface="FrutigerNext LT Medium"/>
              <a:ea typeface="+mn-ea"/>
            </a:endParaRPr>
          </a:p>
        </p:txBody>
      </p:sp>
      <p:sp>
        <p:nvSpPr>
          <p:cNvPr id="81" name="Rectangle 5"/>
          <p:cNvSpPr>
            <a:spLocks noChangeArrowheads="1"/>
          </p:cNvSpPr>
          <p:nvPr userDrawn="1"/>
        </p:nvSpPr>
        <p:spPr bwMode="auto">
          <a:xfrm>
            <a:off x="8463368" y="6489701"/>
            <a:ext cx="240515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r>
              <a:rPr lang="de-DE" altLang="zh-CN" sz="1200" b="0" dirty="0" smtClean="0">
                <a:solidFill>
                  <a:srgbClr val="000000"/>
                </a:solidFill>
                <a:latin typeface="FrutigerNext LT Bold" pitchFamily="34" charset="0"/>
                <a:ea typeface="MS PGothic" pitchFamily="34" charset="-128"/>
              </a:rPr>
              <a:t> </a:t>
            </a:r>
            <a:fld id="{A4C34F22-587E-473D-9099-376F4F013A30}" type="slidenum">
              <a:rPr lang="de-DE" altLang="zh-CN" sz="1200" b="0">
                <a:solidFill>
                  <a:srgbClr val="000000"/>
                </a:solidFill>
                <a:latin typeface="FrutigerNext LT Bold" pitchFamily="34" charset="0"/>
                <a:ea typeface="MS PGothic"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4019"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a:solidFill>
            <a:schemeClr val="tx1"/>
          </a:solidFill>
          <a:latin typeface="+mn-lt"/>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lt"/>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lt"/>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4" y="0"/>
            <a:ext cx="12195175" cy="968188"/>
          </a:xfrm>
          <a:prstGeom prst="rect">
            <a:avLst/>
          </a:prstGeom>
          <a:blipFill>
            <a:blip r:embed="rId16"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 </a:t>
            </a:r>
          </a:p>
        </p:txBody>
      </p:sp>
      <p:sp>
        <p:nvSpPr>
          <p:cNvPr id="19" name="Date Placeholder 3"/>
          <p:cNvSpPr>
            <a:spLocks noGrp="1"/>
          </p:cNvSpPr>
          <p:nvPr>
            <p:ph type="dt" sz="half" idx="2"/>
          </p:nvPr>
        </p:nvSpPr>
        <p:spPr>
          <a:xfrm>
            <a:off x="72982" y="6489329"/>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alpha val="50000"/>
                </a:prstClr>
              </a:solidFill>
              <a:ea typeface="+mn-ea"/>
            </a:endParaRPr>
          </a:p>
        </p:txBody>
      </p:sp>
      <p:sp>
        <p:nvSpPr>
          <p:cNvPr id="20"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fld id="{6C9CD605-947A-3C4E-98CB-B055F943FEBA}" type="slidenum">
              <a:rPr lang="en-US" smtClean="0">
                <a:solidFill>
                  <a:prstClr val="black">
                    <a:alpha val="50000"/>
                  </a:prstClr>
                </a:solidFill>
                <a:ea typeface="+mn-ea"/>
              </a:rPr>
              <a:pPr fontAlgn="auto">
                <a:spcBef>
                  <a:spcPts val="0"/>
                </a:spcBef>
                <a:spcAft>
                  <a:spcPts val="0"/>
                </a:spcAft>
                <a:buClrTx/>
                <a:buFontTx/>
                <a:buNone/>
              </a:pPr>
              <a:t>‹#›</a:t>
            </a:fld>
            <a:endParaRPr lang="en-US" dirty="0">
              <a:solidFill>
                <a:prstClr val="black">
                  <a:alpha val="50000"/>
                </a:prstClr>
              </a:solidFill>
              <a:ea typeface="+mn-ea"/>
            </a:endParaRPr>
          </a:p>
        </p:txBody>
      </p:sp>
      <p:pic>
        <p:nvPicPr>
          <p:cNvPr id="21" name="Picture 2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5"/>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8" cstate="print">
            <a:alphaModFix/>
            <a:extLst>
              <a:ext uri="{28A0092B-C50C-407E-A947-70E740481C1C}">
                <a14:useLocalDpi xmlns:a14="http://schemas.microsoft.com/office/drawing/2010/main"/>
              </a:ext>
            </a:extLst>
          </a:blip>
          <a:srcRect/>
          <a:stretch/>
        </p:blipFill>
        <p:spPr>
          <a:xfrm>
            <a:off x="315045" y="6604620"/>
            <a:ext cx="2596275" cy="154799"/>
          </a:xfrm>
          <a:prstGeom prst="rect">
            <a:avLst/>
          </a:prstGeom>
          <a:noFill/>
          <a:ln>
            <a:noFill/>
          </a:ln>
        </p:spPr>
      </p:pic>
      <p:sp>
        <p:nvSpPr>
          <p:cNvPr id="4" name="Footer Placeholder 3"/>
          <p:cNvSpPr>
            <a:spLocks noGrp="1"/>
          </p:cNvSpPr>
          <p:nvPr>
            <p:ph type="ftr" sz="quarter" idx="3"/>
          </p:nvPr>
        </p:nvSpPr>
        <p:spPr>
          <a:xfrm>
            <a:off x="2063017" y="6521848"/>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tint val="75000"/>
                </a:prstClr>
              </a:solidFill>
              <a:ea typeface="+mn-ea"/>
            </a:endParaRP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4072" r:id="rId1"/>
    <p:sldLayoutId id="2147484073" r:id="rId2"/>
    <p:sldLayoutId id="2147484074" r:id="rId3"/>
    <p:sldLayoutId id="2147484075" r:id="rId4"/>
    <p:sldLayoutId id="2147484077" r:id="rId5"/>
    <p:sldLayoutId id="2147484078" r:id="rId6"/>
    <p:sldLayoutId id="2147484079" r:id="rId7"/>
    <p:sldLayoutId id="2147484080" r:id="rId8"/>
    <p:sldLayoutId id="2147484081" r:id="rId9"/>
    <p:sldLayoutId id="2147484082" r:id="rId10"/>
    <p:sldLayoutId id="2147484083" r:id="rId11"/>
    <p:sldLayoutId id="2147484084" r:id="rId12"/>
    <p:sldLayoutId id="2147484085" r:id="rId13"/>
    <p:sldLayoutId id="2147484105" r:id="rId14"/>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6" y="0"/>
            <a:ext cx="12195175" cy="968188"/>
          </a:xfrm>
          <a:prstGeom prst="rect">
            <a:avLst/>
          </a:prstGeom>
          <a:blipFill>
            <a:blip r:embed="rId16"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 </a:t>
            </a:r>
          </a:p>
        </p:txBody>
      </p:sp>
      <p:sp>
        <p:nvSpPr>
          <p:cNvPr id="19" name="Date Placeholder 3"/>
          <p:cNvSpPr>
            <a:spLocks noGrp="1"/>
          </p:cNvSpPr>
          <p:nvPr>
            <p:ph type="dt" sz="half" idx="2"/>
          </p:nvPr>
        </p:nvSpPr>
        <p:spPr>
          <a:xfrm>
            <a:off x="72982" y="6489325"/>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alpha val="50000"/>
                </a:prstClr>
              </a:solidFill>
              <a:ea typeface="+mn-ea"/>
            </a:endParaRPr>
          </a:p>
        </p:txBody>
      </p:sp>
      <p:sp>
        <p:nvSpPr>
          <p:cNvPr id="20"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fld id="{6C9CD605-947A-3C4E-98CB-B055F943FEBA}" type="slidenum">
              <a:rPr lang="en-US" smtClean="0">
                <a:solidFill>
                  <a:prstClr val="black">
                    <a:alpha val="50000"/>
                  </a:prstClr>
                </a:solidFill>
                <a:ea typeface="+mn-ea"/>
              </a:rPr>
              <a:pPr fontAlgn="auto">
                <a:spcBef>
                  <a:spcPts val="0"/>
                </a:spcBef>
                <a:spcAft>
                  <a:spcPts val="0"/>
                </a:spcAft>
                <a:buClrTx/>
                <a:buFontTx/>
                <a:buNone/>
              </a:pPr>
              <a:t>‹#›</a:t>
            </a:fld>
            <a:endParaRPr lang="en-US" dirty="0">
              <a:solidFill>
                <a:prstClr val="black">
                  <a:alpha val="50000"/>
                </a:prstClr>
              </a:solidFill>
              <a:ea typeface="+mn-ea"/>
            </a:endParaRPr>
          </a:p>
        </p:txBody>
      </p:sp>
      <p:pic>
        <p:nvPicPr>
          <p:cNvPr id="21" name="Picture 2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1"/>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8" cstate="print">
            <a:alphaModFix/>
            <a:extLst>
              <a:ext uri="{28A0092B-C50C-407E-A947-70E740481C1C}">
                <a14:useLocalDpi xmlns:a14="http://schemas.microsoft.com/office/drawing/2010/main"/>
              </a:ext>
            </a:extLst>
          </a:blip>
          <a:srcRect/>
          <a:stretch/>
        </p:blipFill>
        <p:spPr>
          <a:xfrm>
            <a:off x="315043" y="6604616"/>
            <a:ext cx="2596275" cy="154799"/>
          </a:xfrm>
          <a:prstGeom prst="rect">
            <a:avLst/>
          </a:prstGeom>
          <a:noFill/>
          <a:ln>
            <a:noFill/>
          </a:ln>
        </p:spPr>
      </p:pic>
      <p:sp>
        <p:nvSpPr>
          <p:cNvPr id="4" name="Footer Placeholder 3"/>
          <p:cNvSpPr>
            <a:spLocks noGrp="1"/>
          </p:cNvSpPr>
          <p:nvPr>
            <p:ph type="ftr" sz="quarter" idx="3"/>
          </p:nvPr>
        </p:nvSpPr>
        <p:spPr>
          <a:xfrm>
            <a:off x="2063017" y="6521844"/>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tint val="75000"/>
                </a:prstClr>
              </a:solidFill>
              <a:ea typeface="+mn-ea"/>
            </a:endParaRP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4087" r:id="rId1"/>
    <p:sldLayoutId id="2147484088" r:id="rId2"/>
    <p:sldLayoutId id="2147484089" r:id="rId3"/>
    <p:sldLayoutId id="2147484090" r:id="rId4"/>
    <p:sldLayoutId id="2147484091" r:id="rId5"/>
    <p:sldLayoutId id="2147484092" r:id="rId6"/>
    <p:sldLayoutId id="2147484093" r:id="rId7"/>
    <p:sldLayoutId id="2147484094" r:id="rId8"/>
    <p:sldLayoutId id="2147484095" r:id="rId9"/>
    <p:sldLayoutId id="2147484096" r:id="rId10"/>
    <p:sldLayoutId id="2147484097" r:id="rId11"/>
    <p:sldLayoutId id="2147484098" r:id="rId12"/>
    <p:sldLayoutId id="2147484099" r:id="rId13"/>
    <p:sldLayoutId id="2147484100" r:id="rId14"/>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50" name="Rectangle 86"/>
          <p:cNvSpPr>
            <a:spLocks noChangeArrowheads="1"/>
          </p:cNvSpPr>
          <p:nvPr/>
        </p:nvSpPr>
        <p:spPr bwMode="auto">
          <a:xfrm>
            <a:off x="11509375" y="6377003"/>
            <a:ext cx="685800" cy="461963"/>
          </a:xfrm>
          <a:prstGeom prst="rect">
            <a:avLst/>
          </a:prstGeom>
          <a:noFill/>
          <a:ln w="9525">
            <a:noFill/>
            <a:miter lim="800000"/>
            <a:headEnd/>
            <a:tailEnd/>
          </a:ln>
          <a:effectLst/>
        </p:spPr>
        <p:txBody>
          <a:bodyPr lIns="0" tIns="0" rIns="0" bIns="0"/>
          <a:lstStyle/>
          <a:p>
            <a:pPr defTabSz="783557" eaLnBrk="0" hangingPunct="0">
              <a:lnSpc>
                <a:spcPct val="85000"/>
              </a:lnSpc>
              <a:buClrTx/>
              <a:buFontTx/>
              <a:buNone/>
              <a:defRPr/>
            </a:pPr>
            <a:endParaRPr lang="de-DE" sz="900" b="0" dirty="0">
              <a:solidFill>
                <a:srgbClr val="000000"/>
              </a:solidFill>
              <a:latin typeface="FrutigerNext LT Light" pitchFamily="34" charset="0"/>
              <a:ea typeface="MS PGothic" pitchFamily="34" charset="-128"/>
            </a:endParaRPr>
          </a:p>
          <a:p>
            <a:pPr defTabSz="783557" eaLnBrk="0" hangingPunct="0">
              <a:lnSpc>
                <a:spcPct val="85000"/>
              </a:lnSpc>
              <a:buClrTx/>
              <a:buFontTx/>
              <a:buNone/>
              <a:defRPr/>
            </a:pPr>
            <a:r>
              <a:rPr lang="de-DE" sz="900" b="0" dirty="0">
                <a:solidFill>
                  <a:srgbClr val="000000"/>
                </a:solidFill>
                <a:latin typeface="FrutigerNext LT Light" pitchFamily="34" charset="0"/>
                <a:ea typeface="MS PGothic" pitchFamily="34" charset="-128"/>
              </a:rPr>
              <a:t>Page </a:t>
            </a:r>
            <a:fld id="{4EC4C6C9-89A5-44AA-AD93-2251EB1CC218}" type="slidenum">
              <a:rPr lang="de-DE" sz="900" b="0">
                <a:solidFill>
                  <a:srgbClr val="000000"/>
                </a:solidFill>
                <a:latin typeface="FrutigerNext LT Light" pitchFamily="34" charset="0"/>
                <a:ea typeface="MS PGothic" pitchFamily="34" charset="-128"/>
              </a:rPr>
              <a:pPr defTabSz="783557" eaLnBrk="0" hangingPunct="0">
                <a:lnSpc>
                  <a:spcPct val="85000"/>
                </a:lnSpc>
                <a:buClrTx/>
                <a:buFontTx/>
                <a:buNone/>
                <a:defRPr/>
              </a:pPr>
              <a:t>‹#›</a:t>
            </a:fld>
            <a:endParaRPr lang="en-GB" sz="900" b="0" dirty="0">
              <a:solidFill>
                <a:srgbClr val="000000"/>
              </a:solidFill>
              <a:latin typeface="FrutigerNext LT Light" pitchFamily="34" charset="0"/>
              <a:ea typeface="MS PGothic" pitchFamily="34" charset="-128"/>
            </a:endParaRPr>
          </a:p>
        </p:txBody>
      </p:sp>
      <p:pic>
        <p:nvPicPr>
          <p:cNvPr id="41988" name="Picture 77" descr="Logo"/>
          <p:cNvPicPr>
            <a:picLocks noChangeAspect="1" noChangeArrowheads="1"/>
          </p:cNvPicPr>
          <p:nvPr/>
        </p:nvPicPr>
        <p:blipFill>
          <a:blip r:embed="rId3" cstate="print"/>
          <a:srcRect/>
          <a:stretch>
            <a:fillRect/>
          </a:stretch>
        </p:blipFill>
        <p:spPr bwMode="auto">
          <a:xfrm>
            <a:off x="242889" y="6376988"/>
            <a:ext cx="331786" cy="330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02" r:id="rId1"/>
  </p:sldLayoutIdLst>
  <p:timing>
    <p:tnLst>
      <p:par>
        <p:cTn id="1" dur="indefinite" restart="never" nodeType="tmRoot"/>
      </p:par>
    </p:tnLst>
  </p:timing>
  <p:hf sldNum="0" hdr="0" ftr="0"/>
  <p:txStyles>
    <p:titleStyle>
      <a:lvl1pPr algn="l" rtl="0" fontAlgn="base">
        <a:spcBef>
          <a:spcPct val="0"/>
        </a:spcBef>
        <a:spcAft>
          <a:spcPct val="0"/>
        </a:spcAft>
        <a:defRPr sz="3200">
          <a:solidFill>
            <a:srgbClr val="990000"/>
          </a:solidFill>
          <a:latin typeface="微软雅黑" pitchFamily="34" charset="-122"/>
          <a:ea typeface="微软雅黑" pitchFamily="34" charset="-122"/>
          <a:cs typeface="+mj-cs"/>
        </a:defRPr>
      </a:lvl1pPr>
      <a:lvl2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2pPr>
      <a:lvl3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3pPr>
      <a:lvl4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4pPr>
      <a:lvl5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5pPr>
      <a:lvl6pPr marL="456816"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62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43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24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11" indent="-342611" algn="l" rtl="0" fontAlgn="base">
        <a:spcBef>
          <a:spcPct val="20000"/>
        </a:spcBef>
        <a:spcAft>
          <a:spcPct val="0"/>
        </a:spcAft>
        <a:buClr>
          <a:srgbClr val="990000"/>
        </a:buClr>
        <a:buChar char="•"/>
        <a:defRPr sz="2400" b="1">
          <a:solidFill>
            <a:schemeClr val="tx1"/>
          </a:solidFill>
          <a:latin typeface="微软雅黑" pitchFamily="34" charset="-122"/>
          <a:ea typeface="微软雅黑" pitchFamily="34" charset="-122"/>
          <a:cs typeface="+mn-cs"/>
        </a:defRPr>
      </a:lvl1pPr>
      <a:lvl2pPr marL="742318" indent="-285509" algn="l" rtl="0" fontAlgn="base">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cs typeface="+mn-cs"/>
        </a:defRPr>
      </a:lvl2pPr>
      <a:lvl3pPr marL="1142027" indent="-228407" algn="l" rtl="0" fontAlgn="base">
        <a:spcBef>
          <a:spcPct val="20000"/>
        </a:spcBef>
        <a:spcAft>
          <a:spcPct val="0"/>
        </a:spcAft>
        <a:buFont typeface="FrutigerNext LT Medium"/>
        <a:buChar char="»"/>
        <a:defRPr>
          <a:solidFill>
            <a:schemeClr val="tx1"/>
          </a:solidFill>
          <a:latin typeface="微软雅黑" pitchFamily="34" charset="-122"/>
          <a:ea typeface="微软雅黑" pitchFamily="34" charset="-122"/>
          <a:cs typeface="+mn-cs"/>
        </a:defRPr>
      </a:lvl3pPr>
      <a:lvl4pPr marL="1598840" indent="-228407" algn="l" rtl="0" fontAlgn="base">
        <a:spcBef>
          <a:spcPct val="20000"/>
        </a:spcBef>
        <a:spcAft>
          <a:spcPct val="0"/>
        </a:spcAft>
        <a:buChar char="–"/>
        <a:defRPr sz="1600">
          <a:solidFill>
            <a:schemeClr val="tx1"/>
          </a:solidFill>
          <a:latin typeface="微软雅黑" pitchFamily="34" charset="-122"/>
          <a:ea typeface="微软雅黑" pitchFamily="34" charset="-122"/>
          <a:cs typeface="+mn-cs"/>
        </a:defRPr>
      </a:lvl4pPr>
      <a:lvl5pPr marL="2055650" indent="-228407" algn="l" rtl="0" fontAlgn="base">
        <a:spcBef>
          <a:spcPct val="20000"/>
        </a:spcBef>
        <a:spcAft>
          <a:spcPct val="0"/>
        </a:spcAft>
        <a:buFont typeface="Arial" pitchFamily="34" charset="0"/>
        <a:buChar char="~"/>
        <a:defRPr sz="1600">
          <a:solidFill>
            <a:schemeClr val="tx1"/>
          </a:solidFill>
          <a:latin typeface="微软雅黑" pitchFamily="34" charset="-122"/>
          <a:ea typeface="微软雅黑" pitchFamily="34" charset="-122"/>
          <a:cs typeface="+mn-cs"/>
        </a:defRPr>
      </a:lvl5pPr>
      <a:lvl6pPr marL="2512463"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275"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086"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897"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624" rtl="0" eaLnBrk="1" latinLnBrk="0" hangingPunct="1">
        <a:defRPr sz="1700" kern="1200">
          <a:solidFill>
            <a:schemeClr val="tx1"/>
          </a:solidFill>
          <a:latin typeface="+mn-lt"/>
          <a:ea typeface="+mn-ea"/>
          <a:cs typeface="+mn-cs"/>
        </a:defRPr>
      </a:lvl1pPr>
      <a:lvl2pPr marL="456816" algn="l" defTabSz="913624" rtl="0" eaLnBrk="1" latinLnBrk="0" hangingPunct="1">
        <a:defRPr sz="1700" kern="1200">
          <a:solidFill>
            <a:schemeClr val="tx1"/>
          </a:solidFill>
          <a:latin typeface="+mn-lt"/>
          <a:ea typeface="+mn-ea"/>
          <a:cs typeface="+mn-cs"/>
        </a:defRPr>
      </a:lvl2pPr>
      <a:lvl3pPr marL="913624" algn="l" defTabSz="913624" rtl="0" eaLnBrk="1" latinLnBrk="0" hangingPunct="1">
        <a:defRPr sz="1700" kern="1200">
          <a:solidFill>
            <a:schemeClr val="tx1"/>
          </a:solidFill>
          <a:latin typeface="+mn-lt"/>
          <a:ea typeface="+mn-ea"/>
          <a:cs typeface="+mn-cs"/>
        </a:defRPr>
      </a:lvl3pPr>
      <a:lvl4pPr marL="1370435" algn="l" defTabSz="913624" rtl="0" eaLnBrk="1" latinLnBrk="0" hangingPunct="1">
        <a:defRPr sz="1700" kern="1200">
          <a:solidFill>
            <a:schemeClr val="tx1"/>
          </a:solidFill>
          <a:latin typeface="+mn-lt"/>
          <a:ea typeface="+mn-ea"/>
          <a:cs typeface="+mn-cs"/>
        </a:defRPr>
      </a:lvl4pPr>
      <a:lvl5pPr marL="1827244" algn="l" defTabSz="913624" rtl="0" eaLnBrk="1" latinLnBrk="0" hangingPunct="1">
        <a:defRPr sz="1700" kern="1200">
          <a:solidFill>
            <a:schemeClr val="tx1"/>
          </a:solidFill>
          <a:latin typeface="+mn-lt"/>
          <a:ea typeface="+mn-ea"/>
          <a:cs typeface="+mn-cs"/>
        </a:defRPr>
      </a:lvl5pPr>
      <a:lvl6pPr marL="2284056" algn="l" defTabSz="913624" rtl="0" eaLnBrk="1" latinLnBrk="0" hangingPunct="1">
        <a:defRPr sz="1700" kern="1200">
          <a:solidFill>
            <a:schemeClr val="tx1"/>
          </a:solidFill>
          <a:latin typeface="+mn-lt"/>
          <a:ea typeface="+mn-ea"/>
          <a:cs typeface="+mn-cs"/>
        </a:defRPr>
      </a:lvl6pPr>
      <a:lvl7pPr marL="2740871" algn="l" defTabSz="913624" rtl="0" eaLnBrk="1" latinLnBrk="0" hangingPunct="1">
        <a:defRPr sz="1700" kern="1200">
          <a:solidFill>
            <a:schemeClr val="tx1"/>
          </a:solidFill>
          <a:latin typeface="+mn-lt"/>
          <a:ea typeface="+mn-ea"/>
          <a:cs typeface="+mn-cs"/>
        </a:defRPr>
      </a:lvl7pPr>
      <a:lvl8pPr marL="3197680" algn="l" defTabSz="913624" rtl="0" eaLnBrk="1" latinLnBrk="0" hangingPunct="1">
        <a:defRPr sz="1700" kern="1200">
          <a:solidFill>
            <a:schemeClr val="tx1"/>
          </a:solidFill>
          <a:latin typeface="+mn-lt"/>
          <a:ea typeface="+mn-ea"/>
          <a:cs typeface="+mn-cs"/>
        </a:defRPr>
      </a:lvl8pPr>
      <a:lvl9pPr marL="3654489" algn="l" defTabSz="913624" rtl="0" eaLnBrk="1" latinLnBrk="0" hangingPunct="1">
        <a:defRPr sz="17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6" y="0"/>
            <a:ext cx="12195175"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 </a:t>
            </a:r>
          </a:p>
        </p:txBody>
      </p:sp>
      <p:sp>
        <p:nvSpPr>
          <p:cNvPr id="19" name="Date Placeholder 3"/>
          <p:cNvSpPr>
            <a:spLocks noGrp="1"/>
          </p:cNvSpPr>
          <p:nvPr>
            <p:ph type="dt" sz="half" idx="2"/>
          </p:nvPr>
        </p:nvSpPr>
        <p:spPr>
          <a:xfrm>
            <a:off x="72982" y="6489325"/>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endParaRPr lang="en-US" dirty="0">
              <a:solidFill>
                <a:prstClr val="black">
                  <a:alpha val="50000"/>
                </a:prstClr>
              </a:solidFill>
              <a:ea typeface="+mn-ea"/>
            </a:endParaRPr>
          </a:p>
        </p:txBody>
      </p:sp>
      <p:sp>
        <p:nvSpPr>
          <p:cNvPr id="20"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fld id="{6C9CD605-947A-3C4E-98CB-B055F943FEBA}" type="slidenum">
              <a:rPr lang="en-US" smtClean="0">
                <a:solidFill>
                  <a:prstClr val="black">
                    <a:alpha val="50000"/>
                  </a:prstClr>
                </a:solidFill>
                <a:ea typeface="+mn-ea"/>
              </a:rPr>
              <a:pPr fontAlgn="auto">
                <a:spcBef>
                  <a:spcPts val="0"/>
                </a:spcBef>
                <a:spcAft>
                  <a:spcPts val="0"/>
                </a:spcAft>
                <a:buClrTx/>
                <a:buFont typeface="Wingdings" pitchFamily="2" charset="2"/>
                <a:buNone/>
              </a:pPr>
              <a:t>‹#›</a:t>
            </a:fld>
            <a:endParaRPr lang="en-US" dirty="0">
              <a:solidFill>
                <a:prstClr val="black">
                  <a:alpha val="50000"/>
                </a:prstClr>
              </a:solidFill>
              <a:ea typeface="+mn-ea"/>
            </a:endParaRPr>
          </a:p>
        </p:txBody>
      </p:sp>
      <p:pic>
        <p:nvPicPr>
          <p:cNvPr id="21" name="Picture 2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1"/>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5043" y="6604616"/>
            <a:ext cx="2596275" cy="154799"/>
          </a:xfrm>
          <a:prstGeom prst="rect">
            <a:avLst/>
          </a:prstGeom>
          <a:noFill/>
          <a:ln>
            <a:noFill/>
          </a:ln>
        </p:spPr>
      </p:pic>
      <p:sp>
        <p:nvSpPr>
          <p:cNvPr id="4" name="Footer Placeholder 3"/>
          <p:cNvSpPr>
            <a:spLocks noGrp="1"/>
          </p:cNvSpPr>
          <p:nvPr>
            <p:ph type="ftr" sz="quarter" idx="3"/>
          </p:nvPr>
        </p:nvSpPr>
        <p:spPr>
          <a:xfrm>
            <a:off x="2063017" y="6521844"/>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endParaRPr lang="en-US" dirty="0">
              <a:solidFill>
                <a:prstClr val="black">
                  <a:tint val="75000"/>
                </a:prstClr>
              </a:solidFill>
              <a:ea typeface="+mn-ea"/>
            </a:endParaRPr>
          </a:p>
        </p:txBody>
      </p:sp>
    </p:spTree>
    <p:extLst>
      <p:ext uri="{BB962C8B-B14F-4D97-AF65-F5344CB8AC3E}">
        <p14:creationId xmlns:p14="http://schemas.microsoft.com/office/powerpoint/2010/main" val="1986100074"/>
      </p:ext>
    </p:extLst>
  </p:cSld>
  <p:clrMap bg1="lt1" tx1="dk1" bg2="lt2" tx2="dk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6" y="0"/>
            <a:ext cx="12195175"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 </a:t>
            </a:r>
          </a:p>
        </p:txBody>
      </p:sp>
      <p:sp>
        <p:nvSpPr>
          <p:cNvPr id="19" name="Date Placeholder 3"/>
          <p:cNvSpPr>
            <a:spLocks noGrp="1"/>
          </p:cNvSpPr>
          <p:nvPr>
            <p:ph type="dt" sz="half" idx="2"/>
          </p:nvPr>
        </p:nvSpPr>
        <p:spPr>
          <a:xfrm>
            <a:off x="72982" y="6489325"/>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endParaRPr lang="en-US" dirty="0">
              <a:solidFill>
                <a:prstClr val="black">
                  <a:alpha val="50000"/>
                </a:prstClr>
              </a:solidFill>
              <a:ea typeface="+mn-ea"/>
            </a:endParaRPr>
          </a:p>
        </p:txBody>
      </p:sp>
      <p:sp>
        <p:nvSpPr>
          <p:cNvPr id="20"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fld id="{6C9CD605-947A-3C4E-98CB-B055F943FEBA}" type="slidenum">
              <a:rPr lang="en-US" smtClean="0">
                <a:solidFill>
                  <a:prstClr val="black">
                    <a:alpha val="50000"/>
                  </a:prstClr>
                </a:solidFill>
                <a:ea typeface="+mn-ea"/>
              </a:rPr>
              <a:pPr fontAlgn="auto">
                <a:spcBef>
                  <a:spcPts val="0"/>
                </a:spcBef>
                <a:spcAft>
                  <a:spcPts val="0"/>
                </a:spcAft>
                <a:buClrTx/>
                <a:buFont typeface="Wingdings" pitchFamily="2" charset="2"/>
                <a:buNone/>
              </a:pPr>
              <a:t>‹#›</a:t>
            </a:fld>
            <a:endParaRPr lang="en-US" dirty="0">
              <a:solidFill>
                <a:prstClr val="black">
                  <a:alpha val="50000"/>
                </a:prstClr>
              </a:solidFill>
              <a:ea typeface="+mn-ea"/>
            </a:endParaRPr>
          </a:p>
        </p:txBody>
      </p:sp>
      <p:pic>
        <p:nvPicPr>
          <p:cNvPr id="21" name="Picture 20"/>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1"/>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5043" y="6604616"/>
            <a:ext cx="2596275" cy="154799"/>
          </a:xfrm>
          <a:prstGeom prst="rect">
            <a:avLst/>
          </a:prstGeom>
          <a:noFill/>
          <a:ln>
            <a:noFill/>
          </a:ln>
        </p:spPr>
      </p:pic>
      <p:sp>
        <p:nvSpPr>
          <p:cNvPr id="4" name="Footer Placeholder 3"/>
          <p:cNvSpPr>
            <a:spLocks noGrp="1"/>
          </p:cNvSpPr>
          <p:nvPr>
            <p:ph type="ftr" sz="quarter" idx="3"/>
          </p:nvPr>
        </p:nvSpPr>
        <p:spPr>
          <a:xfrm>
            <a:off x="2063017" y="6521844"/>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endParaRPr lang="en-US" dirty="0">
              <a:solidFill>
                <a:prstClr val="black">
                  <a:tint val="75000"/>
                </a:prstClr>
              </a:solidFill>
              <a:ea typeface="+mn-ea"/>
            </a:endParaRPr>
          </a:p>
        </p:txBody>
      </p:sp>
    </p:spTree>
    <p:extLst>
      <p:ext uri="{BB962C8B-B14F-4D97-AF65-F5344CB8AC3E}">
        <p14:creationId xmlns:p14="http://schemas.microsoft.com/office/powerpoint/2010/main" val="1682422735"/>
      </p:ext>
    </p:extLst>
  </p:cSld>
  <p:clrMap bg1="lt1" tx1="dk1" bg2="lt2" tx2="dk2" accent1="accent1" accent2="accent2" accent3="accent3" accent4="accent4" accent5="accent5" accent6="accent6" hlink="hlink" folHlink="folHlink"/>
  <p:sldLayoutIdLst>
    <p:sldLayoutId id="2147484113" r:id="rId1"/>
    <p:sldLayoutId id="2147484114" r:id="rId2"/>
    <p:sldLayoutId id="2147484115" r:id="rId3"/>
    <p:sldLayoutId id="2147484116" r:id="rId4"/>
    <p:sldLayoutId id="2147484117"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8" r:id="rId1"/>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238" name="Picture 94"/>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993" y="1080030"/>
            <a:ext cx="12193194" cy="3185471"/>
          </a:xfrm>
          <a:prstGeom prst="rect">
            <a:avLst/>
          </a:prstGeom>
          <a:noFill/>
          <a:extLst>
            <a:ext uri="{909E8E84-426E-40DD-AFC4-6F175D3DCCD1}">
              <a14:hiddenFill xmlns:a14="http://schemas.microsoft.com/office/drawing/2010/main">
                <a:solidFill>
                  <a:srgbClr val="FFFFFF"/>
                </a:solidFill>
              </a14:hiddenFill>
            </a:ext>
          </a:extLst>
        </p:spPr>
      </p:pic>
      <p:sp>
        <p:nvSpPr>
          <p:cNvPr id="6149" name="Rectangle 8"/>
          <p:cNvSpPr>
            <a:spLocks noGrp="1" noChangeArrowheads="1"/>
          </p:cNvSpPr>
          <p:nvPr>
            <p:ph type="title"/>
          </p:nvPr>
        </p:nvSpPr>
        <p:spPr bwMode="auto">
          <a:xfrm>
            <a:off x="876307" y="4500026"/>
            <a:ext cx="9301163" cy="579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91353" bIns="45676" numCol="1" anchor="t" anchorCtr="0" compatLnSpc="1">
            <a:prstTxWarp prst="textNoShape">
              <a:avLst/>
            </a:prstTxWarp>
            <a:spAutoFit/>
          </a:bodyPr>
          <a:lstStyle/>
          <a:p>
            <a:pPr lvl="0"/>
            <a:r>
              <a:rPr lang="en-US" altLang="zh-CN" dirty="0" smtClean="0"/>
              <a:t>Click to edit Master title style</a:t>
            </a:r>
            <a:endParaRPr lang="zh-CN" altLang="en-US" dirty="0" smtClean="0"/>
          </a:p>
        </p:txBody>
      </p:sp>
      <p:sp>
        <p:nvSpPr>
          <p:cNvPr id="6224" name="Text Box 80"/>
          <p:cNvSpPr txBox="1">
            <a:spLocks noChangeArrowheads="1"/>
          </p:cNvSpPr>
          <p:nvPr userDrawn="1"/>
        </p:nvSpPr>
        <p:spPr bwMode="auto">
          <a:xfrm>
            <a:off x="-3846513" y="1330347"/>
            <a:ext cx="3702050" cy="1771807"/>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68" tIns="39136" rIns="78268" bIns="39136">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a:lnSpc>
                <a:spcPct val="125000"/>
              </a:lnSpc>
              <a:buClrTx/>
              <a:buFontTx/>
              <a:buNone/>
            </a:pPr>
            <a:r>
              <a:rPr lang="en-US" sz="1100" b="0" noProof="1" smtClean="0">
                <a:solidFill>
                  <a:srgbClr val="FFFFFF"/>
                </a:solidFill>
                <a:latin typeface="FrutigerNext LT Regular" pitchFamily="34" charset="0"/>
                <a:ea typeface="ＭＳ Ｐゴシック" pitchFamily="34" charset="-128"/>
              </a:rPr>
              <a:t>Slide title</a:t>
            </a:r>
            <a:r>
              <a:rPr lang="en-US" altLang="zh-CN" sz="1100" b="0" dirty="0" smtClean="0">
                <a:solidFill>
                  <a:srgbClr val="FFFFFF"/>
                </a:solidFill>
                <a:latin typeface="FrutigerNext LT Regular" pitchFamily="34" charset="0"/>
                <a:ea typeface="ＭＳ Ｐゴシック" pitchFamily="34" charset="-128"/>
              </a:rPr>
              <a:t> </a:t>
            </a:r>
            <a:r>
              <a:rPr lang="en-US" altLang="zh-CN" sz="1100" b="0" dirty="0" smtClean="0">
                <a:solidFill>
                  <a:srgbClr val="FFFFFF"/>
                </a:solidFill>
                <a:latin typeface="FrutigerNext LT Regular" pitchFamily="34" charset="0"/>
                <a:ea typeface="华文细黑" pitchFamily="2" charset="-122"/>
              </a:rPr>
              <a:t>:40-47pt  </a:t>
            </a:r>
          </a:p>
          <a:p>
            <a:pPr algn="r">
              <a:lnSpc>
                <a:spcPct val="125000"/>
              </a:lnSpc>
              <a:buClrTx/>
              <a:buFontTx/>
              <a:buNone/>
            </a:pPr>
            <a:r>
              <a:rPr lang="en-US" sz="1100" b="0" noProof="1" smtClean="0">
                <a:solidFill>
                  <a:srgbClr val="FFFFFF"/>
                </a:solidFill>
                <a:latin typeface="FrutigerNext LT Regular" pitchFamily="34" charset="0"/>
                <a:ea typeface="ＭＳ Ｐゴシック" pitchFamily="34" charset="-128"/>
              </a:rPr>
              <a:t>Slide subtitle </a:t>
            </a:r>
            <a:r>
              <a:rPr lang="en-US" altLang="zh-CN" sz="1100" b="0" dirty="0" smtClean="0">
                <a:solidFill>
                  <a:srgbClr val="FFFFFF"/>
                </a:solidFill>
                <a:latin typeface="FrutigerNext LT Regular" pitchFamily="34" charset="0"/>
                <a:ea typeface="华文细黑" pitchFamily="2" charset="-122"/>
              </a:rPr>
              <a:t>:26-30pt</a:t>
            </a:r>
          </a:p>
          <a:p>
            <a:pPr algn="r">
              <a:lnSpc>
                <a:spcPct val="125000"/>
              </a:lnSpc>
              <a:buClrTx/>
              <a:buFontTx/>
              <a:buNone/>
            </a:pPr>
            <a:r>
              <a:rPr lang="en-US" altLang="zh-CN" sz="1100" b="0" dirty="0" smtClean="0">
                <a:solidFill>
                  <a:srgbClr val="FFFFFF"/>
                </a:solidFill>
                <a:latin typeface="FrutigerNext LT Regular" pitchFamily="34" charset="0"/>
                <a:ea typeface="华文细黑" pitchFamily="2" charset="-122"/>
              </a:rPr>
              <a:t>Color::white</a:t>
            </a:r>
          </a:p>
          <a:p>
            <a:pPr algn="r">
              <a:lnSpc>
                <a:spcPct val="125000"/>
              </a:lnSpc>
              <a:buClrTx/>
              <a:buFontTx/>
              <a:buNone/>
            </a:pPr>
            <a:r>
              <a:rPr lang="zh-CN" altLang="en-US" sz="1100" b="0" dirty="0" smtClean="0">
                <a:solidFill>
                  <a:srgbClr val="FFFFFF"/>
                </a:solidFill>
                <a:latin typeface="FrutigerNext LT Regular" pitchFamily="34" charset="0"/>
                <a:ea typeface="ＭＳ Ｐゴシック" pitchFamily="34" charset="-128"/>
              </a:rPr>
              <a:t> </a:t>
            </a:r>
            <a:r>
              <a:rPr lang="en-US" altLang="zh-CN" sz="1100" b="0" dirty="0" smtClean="0">
                <a:solidFill>
                  <a:srgbClr val="FFFFFF"/>
                </a:solidFill>
                <a:latin typeface="FrutigerNext LT Regular" pitchFamily="34" charset="0"/>
                <a:ea typeface="ＭＳ Ｐゴシック" pitchFamily="34" charset="-128"/>
              </a:rPr>
              <a:t>Corporate Font </a:t>
            </a:r>
            <a:r>
              <a:rPr lang="en-US" altLang="zh-CN" sz="1100" b="0" dirty="0" smtClean="0">
                <a:solidFill>
                  <a:srgbClr val="FFFFFF"/>
                </a:solidFill>
                <a:latin typeface="FrutigerNext LT Regular" pitchFamily="34" charset="0"/>
                <a:ea typeface="华文细黑" pitchFamily="2" charset="-122"/>
              </a:rPr>
              <a:t>:</a:t>
            </a:r>
          </a:p>
          <a:p>
            <a:pPr algn="r">
              <a:lnSpc>
                <a:spcPct val="125000"/>
              </a:lnSpc>
              <a:buClrTx/>
              <a:buFontTx/>
              <a:buNone/>
            </a:pPr>
            <a:r>
              <a:rPr lang="en-US" altLang="zh-CN" sz="1100" b="0" dirty="0" err="1" smtClean="0">
                <a:solidFill>
                  <a:srgbClr val="FFFFFF"/>
                </a:solidFill>
                <a:latin typeface="FrutigerNext LT Regular" pitchFamily="34" charset="0"/>
                <a:ea typeface="华文细黑" pitchFamily="2" charset="-122"/>
              </a:rPr>
              <a:t>FrutigerNext</a:t>
            </a:r>
            <a:r>
              <a:rPr lang="en-US" altLang="zh-CN" sz="1100" b="0" dirty="0" smtClean="0">
                <a:solidFill>
                  <a:srgbClr val="FFFFFF"/>
                </a:solidFill>
                <a:latin typeface="FrutigerNext LT Regular" pitchFamily="34" charset="0"/>
                <a:ea typeface="华文细黑" pitchFamily="2" charset="-122"/>
              </a:rPr>
              <a:t> LT Medium</a:t>
            </a:r>
          </a:p>
          <a:p>
            <a:pPr algn="r">
              <a:lnSpc>
                <a:spcPct val="125000"/>
              </a:lnSpc>
              <a:buClrTx/>
              <a:buFontTx/>
              <a:buNone/>
            </a:pPr>
            <a:r>
              <a:rPr lang="en-US" altLang="zh-CN" sz="1100" b="0" dirty="0" smtClean="0">
                <a:solidFill>
                  <a:srgbClr val="FFFFFF"/>
                </a:solidFill>
                <a:latin typeface="FrutigerNext LT Regular" pitchFamily="34" charset="0"/>
                <a:ea typeface="ＭＳ Ｐゴシック" pitchFamily="34" charset="-128"/>
              </a:rPr>
              <a:t>Font to be used by customers and </a:t>
            </a:r>
          </a:p>
          <a:p>
            <a:pPr algn="r">
              <a:lnSpc>
                <a:spcPct val="125000"/>
              </a:lnSpc>
              <a:buClrTx/>
              <a:buFontTx/>
              <a:buNone/>
            </a:pPr>
            <a:r>
              <a:rPr lang="en-US" altLang="zh-CN" sz="1100" b="0" dirty="0" smtClean="0">
                <a:solidFill>
                  <a:srgbClr val="FFFFFF"/>
                </a:solidFill>
                <a:latin typeface="FrutigerNext LT Regular" pitchFamily="34" charset="0"/>
                <a:ea typeface="ＭＳ Ｐゴシック" pitchFamily="34" charset="-128"/>
              </a:rPr>
              <a:t>partners </a:t>
            </a:r>
            <a:r>
              <a:rPr lang="en-US" altLang="zh-CN" sz="1100" b="0" dirty="0" smtClean="0">
                <a:solidFill>
                  <a:srgbClr val="FFFFFF"/>
                </a:solidFill>
                <a:latin typeface="FrutigerNext LT Regular" pitchFamily="34" charset="0"/>
                <a:ea typeface="华文细黑" pitchFamily="2" charset="-122"/>
              </a:rPr>
              <a:t>: </a:t>
            </a:r>
          </a:p>
          <a:p>
            <a:pPr algn="r">
              <a:lnSpc>
                <a:spcPct val="125000"/>
              </a:lnSpc>
              <a:buClrTx/>
              <a:buFontTx/>
              <a:buNone/>
            </a:pPr>
            <a:r>
              <a:rPr lang="en-US" altLang="zh-CN" sz="1100" b="0" dirty="0" smtClean="0">
                <a:solidFill>
                  <a:srgbClr val="FFFFFF"/>
                </a:solidFill>
                <a:latin typeface="FrutigerNext LT Regular" pitchFamily="34" charset="0"/>
                <a:ea typeface="华文细黑" pitchFamily="2" charset="-122"/>
              </a:rPr>
              <a:t>Arial</a:t>
            </a:r>
          </a:p>
        </p:txBody>
      </p:sp>
      <p:sp>
        <p:nvSpPr>
          <p:cNvPr id="310" name="Rectangle 19"/>
          <p:cNvSpPr>
            <a:spLocks noGrp="1" noChangeArrowheads="1"/>
          </p:cNvSpPr>
          <p:nvPr>
            <p:ph type="dt" sz="quarter" idx="2"/>
          </p:nvPr>
        </p:nvSpPr>
        <p:spPr bwMode="auto">
          <a:xfrm>
            <a:off x="876306" y="479428"/>
            <a:ext cx="2158999" cy="205184"/>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300">
                <a:latin typeface="+mn-lt"/>
                <a:ea typeface="+mn-ea"/>
              </a:defRPr>
            </a:lvl1pPr>
          </a:lstStyle>
          <a:p>
            <a:pPr>
              <a:buClrTx/>
              <a:buFontTx/>
              <a:buNone/>
              <a:defRPr/>
            </a:pPr>
            <a:endParaRPr lang="en-US" altLang="zh-CN" b="0">
              <a:solidFill>
                <a:srgbClr val="000000"/>
              </a:solidFill>
            </a:endParaRPr>
          </a:p>
        </p:txBody>
      </p:sp>
      <p:sp>
        <p:nvSpPr>
          <p:cNvPr id="152" name="Text Box 5"/>
          <p:cNvSpPr txBox="1">
            <a:spLocks noChangeArrowheads="1"/>
          </p:cNvSpPr>
          <p:nvPr userDrawn="1"/>
        </p:nvSpPr>
        <p:spPr bwMode="auto">
          <a:xfrm>
            <a:off x="876303" y="6230958"/>
            <a:ext cx="2748368"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smtClean="0">
                <a:solidFill>
                  <a:srgbClr val="000000"/>
                </a:solidFill>
                <a:latin typeface="FrutigerNext LT Bold" pitchFamily="34" charset="0"/>
                <a:ea typeface="MS PGothic" pitchFamily="34" charset="-128"/>
              </a:rPr>
              <a:t>HUAWEI TECHNOLOGIES CO., LTD.</a:t>
            </a:r>
          </a:p>
        </p:txBody>
      </p:sp>
      <p:pic>
        <p:nvPicPr>
          <p:cNvPr id="6243" name="Picture 77" descr="Logo"/>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610874" y="5697557"/>
            <a:ext cx="706439"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
          <p:cNvSpPr txBox="1">
            <a:spLocks noChangeArrowheads="1"/>
          </p:cNvSpPr>
          <p:nvPr userDrawn="1"/>
        </p:nvSpPr>
        <p:spPr bwMode="auto">
          <a:xfrm>
            <a:off x="9867908" y="3831143"/>
            <a:ext cx="1464392" cy="276910"/>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53" tIns="45676" rIns="91353" bIns="4567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dirty="0" smtClean="0">
                <a:solidFill>
                  <a:srgbClr val="000000">
                    <a:lumMod val="65000"/>
                    <a:lumOff val="35000"/>
                  </a:srgbClr>
                </a:solidFill>
                <a:latin typeface="FrutigerNext LT Bold" pitchFamily="34" charset="0"/>
                <a:ea typeface="MS PGothic" pitchFamily="34" charset="-128"/>
              </a:rPr>
              <a:t>www.huawei.com</a:t>
            </a:r>
          </a:p>
        </p:txBody>
      </p:sp>
    </p:spTree>
    <p:extLst>
      <p:ext uri="{BB962C8B-B14F-4D97-AF65-F5344CB8AC3E}">
        <p14:creationId xmlns:p14="http://schemas.microsoft.com/office/powerpoint/2010/main" val="3356417782"/>
      </p:ext>
    </p:extLst>
  </p:cSld>
  <p:clrMap bg1="lt1" tx1="dk1" bg2="lt2" tx2="dk2" accent1="accent1" accent2="accent2" accent3="accent3" accent4="accent4" accent5="accent5" accent6="accent6" hlink="hlink" folHlink="folHlink"/>
  <p:sldLayoutIdLst>
    <p:sldLayoutId id="2147483792"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333333"/>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579" indent="-34257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0" fontAlgn="base" hangingPunct="0">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0" fontAlgn="base" hangingPunct="0">
        <a:spcBef>
          <a:spcPct val="20000"/>
        </a:spcBef>
        <a:spcAft>
          <a:spcPct val="0"/>
        </a:spcAft>
        <a:buChar char="–"/>
        <a:defRPr sz="1600">
          <a:solidFill>
            <a:schemeClr val="tx1"/>
          </a:solidFill>
          <a:latin typeface="+mn-lt"/>
          <a:ea typeface="+mn-ea"/>
          <a:cs typeface="+mn-cs"/>
        </a:defRPr>
      </a:lvl4pPr>
      <a:lvl5pPr marL="2055454" indent="-228386" algn="l" rtl="0" eaLnBrk="0" fontAlgn="base" hangingPunct="0">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6" cstate="print">
            <a:extLst>
              <a:ext uri="{28A0092B-C50C-407E-A947-70E740481C1C}">
                <a14:useLocalDpi xmlns:a14="http://schemas.microsoft.com/office/drawing/2010/main" val="0"/>
              </a:ext>
            </a:extLst>
          </a:blip>
          <a:srcRect l="2816" t="-21582" r="9264" b="21582"/>
          <a:stretch/>
        </p:blipFill>
        <p:spPr>
          <a:xfrm>
            <a:off x="5" y="156343"/>
            <a:ext cx="12195176" cy="6701660"/>
          </a:xfrm>
          <a:prstGeom prst="rect">
            <a:avLst/>
          </a:prstGeom>
        </p:spPr>
      </p:pic>
      <p:sp>
        <p:nvSpPr>
          <p:cNvPr id="59" name="Freeform 5"/>
          <p:cNvSpPr>
            <a:spLocks/>
          </p:cNvSpPr>
          <p:nvPr userDrawn="1"/>
        </p:nvSpPr>
        <p:spPr bwMode="auto">
          <a:xfrm>
            <a:off x="0" y="6200944"/>
            <a:ext cx="9643892" cy="657089"/>
          </a:xfrm>
          <a:custGeom>
            <a:avLst/>
            <a:gdLst>
              <a:gd name="T0" fmla="*/ 1619 w 1650"/>
              <a:gd name="T1" fmla="*/ 110 h 110"/>
              <a:gd name="T2" fmla="*/ 1650 w 1650"/>
              <a:gd name="T3" fmla="*/ 0 h 110"/>
              <a:gd name="T4" fmla="*/ 0 w 1650"/>
              <a:gd name="T5" fmla="*/ 0 h 110"/>
              <a:gd name="T6" fmla="*/ 0 w 1650"/>
              <a:gd name="T7" fmla="*/ 110 h 110"/>
              <a:gd name="T8" fmla="*/ 1619 w 1650"/>
              <a:gd name="T9" fmla="*/ 110 h 110"/>
            </a:gdLst>
            <a:ahLst/>
            <a:cxnLst>
              <a:cxn ang="0">
                <a:pos x="T0" y="T1"/>
              </a:cxn>
              <a:cxn ang="0">
                <a:pos x="T2" y="T3"/>
              </a:cxn>
              <a:cxn ang="0">
                <a:pos x="T4" y="T5"/>
              </a:cxn>
              <a:cxn ang="0">
                <a:pos x="T6" y="T7"/>
              </a:cxn>
              <a:cxn ang="0">
                <a:pos x="T8" y="T9"/>
              </a:cxn>
            </a:cxnLst>
            <a:rect l="0" t="0" r="r" b="b"/>
            <a:pathLst>
              <a:path w="1650" h="110">
                <a:moveTo>
                  <a:pt x="1619" y="110"/>
                </a:moveTo>
                <a:cubicBezTo>
                  <a:pt x="1641" y="58"/>
                  <a:pt x="1648" y="22"/>
                  <a:pt x="1650" y="0"/>
                </a:cubicBezTo>
                <a:cubicBezTo>
                  <a:pt x="1650" y="0"/>
                  <a:pt x="0" y="0"/>
                  <a:pt x="0" y="0"/>
                </a:cubicBezTo>
                <a:cubicBezTo>
                  <a:pt x="0" y="110"/>
                  <a:pt x="0" y="110"/>
                  <a:pt x="0" y="110"/>
                </a:cubicBezTo>
                <a:lnTo>
                  <a:pt x="1619" y="110"/>
                </a:ln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p:spPr>
        <p:txBody>
          <a:bodyPr vert="horz" wrap="square" lIns="91353" tIns="45676" rIns="91353" bIns="45676" numCol="1" anchor="t" anchorCtr="0" compatLnSpc="1">
            <a:prstTxWarp prst="textNoShape">
              <a:avLst/>
            </a:prstTxWarp>
          </a:bodyPr>
          <a:lstStyle/>
          <a:p>
            <a:endParaRPr lang="zh-CN" altLang="en-US">
              <a:solidFill>
                <a:srgbClr val="000000"/>
              </a:solidFill>
            </a:endParaRPr>
          </a:p>
        </p:txBody>
      </p:sp>
      <p:sp>
        <p:nvSpPr>
          <p:cNvPr id="60" name="Freeform 6"/>
          <p:cNvSpPr>
            <a:spLocks/>
          </p:cNvSpPr>
          <p:nvPr userDrawn="1"/>
        </p:nvSpPr>
        <p:spPr bwMode="auto">
          <a:xfrm>
            <a:off x="9545105" y="6200944"/>
            <a:ext cx="2648117" cy="657089"/>
          </a:xfrm>
          <a:custGeom>
            <a:avLst/>
            <a:gdLst>
              <a:gd name="T0" fmla="*/ 0 w 453"/>
              <a:gd name="T1" fmla="*/ 110 h 110"/>
              <a:gd name="T2" fmla="*/ 38 w 453"/>
              <a:gd name="T3" fmla="*/ 0 h 110"/>
              <a:gd name="T4" fmla="*/ 453 w 453"/>
              <a:gd name="T5" fmla="*/ 0 h 110"/>
              <a:gd name="T6" fmla="*/ 453 w 453"/>
              <a:gd name="T7" fmla="*/ 110 h 110"/>
              <a:gd name="T8" fmla="*/ 0 w 453"/>
              <a:gd name="T9" fmla="*/ 110 h 110"/>
            </a:gdLst>
            <a:ahLst/>
            <a:cxnLst>
              <a:cxn ang="0">
                <a:pos x="T0" y="T1"/>
              </a:cxn>
              <a:cxn ang="0">
                <a:pos x="T2" y="T3"/>
              </a:cxn>
              <a:cxn ang="0">
                <a:pos x="T4" y="T5"/>
              </a:cxn>
              <a:cxn ang="0">
                <a:pos x="T6" y="T7"/>
              </a:cxn>
              <a:cxn ang="0">
                <a:pos x="T8" y="T9"/>
              </a:cxn>
            </a:cxnLst>
            <a:rect l="0" t="0" r="r" b="b"/>
            <a:pathLst>
              <a:path w="453" h="110">
                <a:moveTo>
                  <a:pt x="0" y="110"/>
                </a:moveTo>
                <a:cubicBezTo>
                  <a:pt x="12" y="51"/>
                  <a:pt x="27" y="18"/>
                  <a:pt x="38" y="0"/>
                </a:cubicBezTo>
                <a:cubicBezTo>
                  <a:pt x="453" y="0"/>
                  <a:pt x="453" y="0"/>
                  <a:pt x="453" y="0"/>
                </a:cubicBezTo>
                <a:cubicBezTo>
                  <a:pt x="453" y="110"/>
                  <a:pt x="453" y="110"/>
                  <a:pt x="453" y="110"/>
                </a:cubicBezTo>
                <a:lnTo>
                  <a:pt x="0" y="110"/>
                </a:ln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p:spPr>
        <p:txBody>
          <a:bodyPr vert="horz" wrap="square" lIns="91353" tIns="45676" rIns="91353" bIns="45676" numCol="1" anchor="t" anchorCtr="0" compatLnSpc="1">
            <a:prstTxWarp prst="textNoShape">
              <a:avLst/>
            </a:prstTxWarp>
          </a:bodyPr>
          <a:lstStyle/>
          <a:p>
            <a:endParaRPr lang="zh-CN" altLang="en-US">
              <a:solidFill>
                <a:srgbClr val="000000"/>
              </a:solidFill>
            </a:endParaRPr>
          </a:p>
        </p:txBody>
      </p:sp>
      <p:sp>
        <p:nvSpPr>
          <p:cNvPr id="1470550" name="Rectangle 86"/>
          <p:cNvSpPr>
            <a:spLocks noChangeArrowheads="1"/>
          </p:cNvSpPr>
          <p:nvPr userDrawn="1"/>
        </p:nvSpPr>
        <p:spPr bwMode="auto">
          <a:xfrm>
            <a:off x="7910514" y="6396053"/>
            <a:ext cx="1409700" cy="1101725"/>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dirty="0">
              <a:solidFill>
                <a:srgbClr val="000000"/>
              </a:solidFill>
              <a:latin typeface="FrutigerNext LT Medium"/>
              <a:ea typeface="MS PGothic" pitchFamily="34" charset="-128"/>
            </a:endParaRPr>
          </a:p>
          <a:p>
            <a:pPr defTabSz="783486" eaLnBrk="0" hangingPunct="0">
              <a:lnSpc>
                <a:spcPct val="85000"/>
              </a:lnSpc>
              <a:buClrTx/>
              <a:buFontTx/>
              <a:buNone/>
            </a:pPr>
            <a:r>
              <a:rPr lang="de-DE" sz="900" dirty="0">
                <a:solidFill>
                  <a:srgbClr val="000000"/>
                </a:solidFill>
                <a:latin typeface="FrutigerNext LT Medium"/>
                <a:ea typeface="MS PGothic" pitchFamily="34" charset="-128"/>
              </a:rPr>
              <a:t>Page </a:t>
            </a:r>
            <a:fld id="{E68EC476-442B-4BB7-9603-F1440C241F3D}" type="slidenum">
              <a:rPr lang="de-DE" sz="900">
                <a:solidFill>
                  <a:srgbClr val="000000"/>
                </a:solidFill>
                <a:latin typeface="FrutigerNext LT Medium"/>
                <a:ea typeface="MS PGothic" pitchFamily="34" charset="-128"/>
              </a:rPr>
              <a:pPr defTabSz="783486" eaLnBrk="0" hangingPunct="0">
                <a:lnSpc>
                  <a:spcPct val="85000"/>
                </a:lnSpc>
                <a:buClrTx/>
                <a:buFontTx/>
                <a:buNone/>
              </a:pPr>
              <a:t>‹#›</a:t>
            </a:fld>
            <a:endParaRPr lang="en-GB" sz="900" dirty="0">
              <a:solidFill>
                <a:srgbClr val="000000"/>
              </a:solidFill>
              <a:latin typeface="FrutigerNext LT Medium"/>
              <a:ea typeface="MS PGothic" pitchFamily="34" charset="-128"/>
            </a:endParaRPr>
          </a:p>
        </p:txBody>
      </p:sp>
      <p:sp>
        <p:nvSpPr>
          <p:cNvPr id="1470549" name="Text Box 85"/>
          <p:cNvSpPr txBox="1">
            <a:spLocks noChangeArrowheads="1"/>
          </p:cNvSpPr>
          <p:nvPr userDrawn="1"/>
        </p:nvSpPr>
        <p:spPr bwMode="auto">
          <a:xfrm>
            <a:off x="869951" y="6457963"/>
            <a:ext cx="2616200" cy="448384"/>
          </a:xfrm>
          <a:prstGeom prst="rect">
            <a:avLst/>
          </a:prstGeom>
          <a:noFill/>
          <a:ln w="9525">
            <a:noFill/>
            <a:miter lim="800000"/>
            <a:headEnd/>
            <a:tailEnd/>
          </a:ln>
        </p:spPr>
        <p:txBody>
          <a:bodyPr wrap="square" lIns="78284" tIns="39144" rIns="78284" bIns="39144">
            <a:spAutoFit/>
          </a:bodyPr>
          <a:lstStyle/>
          <a:p>
            <a:pPr defTabSz="783486" eaLnBrk="0" hangingPunct="0">
              <a:buClrTx/>
              <a:buFontTx/>
              <a:buNone/>
            </a:pPr>
            <a:r>
              <a:rPr lang="en-US" altLang="zh-CN" sz="1200" kern="0" dirty="0">
                <a:solidFill>
                  <a:srgbClr val="000000"/>
                </a:solidFill>
                <a:latin typeface="FrutigerNext LT Medium"/>
                <a:ea typeface="MS PGothic" pitchFamily="34" charset="-128"/>
              </a:rPr>
              <a:t>HUAWEI TECHNOLOGIES CO., LTD.</a:t>
            </a:r>
          </a:p>
        </p:txBody>
      </p:sp>
      <p:pic>
        <p:nvPicPr>
          <p:cNvPr id="1470551" name="Picture 87" descr="图片3副本"/>
          <p:cNvPicPr>
            <a:picLocks noChangeAspect="1" noChangeArrowheads="1"/>
          </p:cNvPicPr>
          <p:nvPr userDrawn="1"/>
        </p:nvPicPr>
        <p:blipFill>
          <a:blip r:embed="rId7" cstate="print"/>
          <a:srcRect/>
          <a:stretch>
            <a:fillRect/>
          </a:stretch>
        </p:blipFill>
        <p:spPr bwMode="auto">
          <a:xfrm>
            <a:off x="10182229" y="6386547"/>
            <a:ext cx="1295400" cy="307975"/>
          </a:xfrm>
          <a:prstGeom prst="rect">
            <a:avLst/>
          </a:prstGeom>
          <a:noFill/>
        </p:spPr>
      </p:pic>
      <p:sp>
        <p:nvSpPr>
          <p:cNvPr id="1470552" name="Rectangle 88"/>
          <p:cNvSpPr>
            <a:spLocks noGrp="1" noChangeArrowheads="1"/>
          </p:cNvSpPr>
          <p:nvPr userDrawn="1">
            <p:ph type="title"/>
          </p:nvPr>
        </p:nvSpPr>
        <p:spPr bwMode="auto">
          <a:xfrm>
            <a:off x="781053" y="274640"/>
            <a:ext cx="10975974" cy="1143000"/>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p>
            <a:pPr lvl="0"/>
            <a:r>
              <a:rPr lang="zh-CN" altLang="en-US" smtClean="0"/>
              <a:t>单击此处编辑母版标题样式</a:t>
            </a:r>
          </a:p>
        </p:txBody>
      </p:sp>
      <p:sp>
        <p:nvSpPr>
          <p:cNvPr id="1470602" name="Rectangle 138"/>
          <p:cNvSpPr>
            <a:spLocks noChangeArrowheads="1"/>
          </p:cNvSpPr>
          <p:nvPr userDrawn="1"/>
        </p:nvSpPr>
        <p:spPr bwMode="auto">
          <a:xfrm>
            <a:off x="-2460622" y="528643"/>
            <a:ext cx="2460625" cy="5307012"/>
          </a:xfrm>
          <a:prstGeom prst="rect">
            <a:avLst/>
          </a:prstGeom>
          <a:noFill/>
          <a:ln w="9525">
            <a:noFill/>
            <a:miter lim="800000"/>
            <a:headEnd/>
            <a:tailEnd/>
          </a:ln>
          <a:effectLst/>
        </p:spPr>
        <p:txBody>
          <a:bodyPr lIns="87718" tIns="43857" rIns="87718" bIns="43857"/>
          <a:lstStyle/>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英文标题</a:t>
            </a:r>
            <a:r>
              <a:rPr lang="en-US" altLang="zh-CN" sz="1200" b="0" dirty="0">
                <a:solidFill>
                  <a:srgbClr val="F8F8F8"/>
                </a:solidFill>
                <a:ea typeface="华文细黑" pitchFamily="2" charset="-122"/>
                <a:cs typeface="SimSun" pitchFamily="2" charset="-122"/>
              </a:rPr>
              <a:t>:32-35pt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 R153 G0 B0</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内部使用字体 </a:t>
            </a:r>
            <a:r>
              <a:rPr lang="en-US" altLang="zh-CN" sz="1200" b="0" dirty="0">
                <a:solidFill>
                  <a:srgbClr val="F8F8F8"/>
                </a:solidFill>
                <a:latin typeface="FrutigerNext LT Medium" pitchFamily="34" charset="0"/>
                <a:ea typeface="华文细黑" pitchFamily="2" charset="-122"/>
                <a:cs typeface="SimSun" pitchFamily="2" charset="-122"/>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ea typeface="华文细黑" pitchFamily="2" charset="-122"/>
                <a:cs typeface="SimSun" pitchFamily="2" charset="-122"/>
              </a:rPr>
              <a:t>FrutigerNext</a:t>
            </a:r>
            <a:r>
              <a:rPr lang="en-US" altLang="zh-CN" sz="1200" b="0" dirty="0">
                <a:solidFill>
                  <a:srgbClr val="F8F8F8"/>
                </a:solidFill>
                <a:latin typeface="FrutigerNext LT Medium" pitchFamily="34" charset="0"/>
                <a:ea typeface="华文细黑" pitchFamily="2" charset="-122"/>
                <a:cs typeface="SimSun" pitchFamily="2" charset="-122"/>
              </a:rPr>
              <a:t> LT Medium</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外部使用字体 </a:t>
            </a:r>
            <a:r>
              <a:rPr lang="en-US" altLang="zh-CN" sz="1200" b="0" dirty="0">
                <a:solidFill>
                  <a:srgbClr val="F8F8F8"/>
                </a:solidFill>
                <a:latin typeface="FrutigerNext LT Medium" pitchFamily="34" charset="0"/>
                <a:ea typeface="华文细黑" pitchFamily="2" charset="-122"/>
                <a:cs typeface="SimSun" pitchFamily="2" charset="-122"/>
              </a:rPr>
              <a:t>: Arial</a:t>
            </a:r>
          </a:p>
          <a:p>
            <a:pPr marL="342579" indent="-342579" algn="r">
              <a:lnSpc>
                <a:spcPct val="75000"/>
              </a:lnSpc>
              <a:spcBef>
                <a:spcPct val="20000"/>
              </a:spcBef>
              <a:buClr>
                <a:srgbClr val="990000"/>
              </a:buClr>
              <a:buFontTx/>
              <a:buNone/>
            </a:pPr>
            <a:endParaRPr lang="en-US" altLang="zh-CN"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中文标题</a:t>
            </a:r>
            <a:r>
              <a:rPr lang="en-US" altLang="zh-CN" sz="1200" b="0" dirty="0">
                <a:solidFill>
                  <a:srgbClr val="F8F8F8"/>
                </a:solidFill>
                <a:ea typeface="华文细黑" pitchFamily="2" charset="-122"/>
                <a:cs typeface="SimSun" pitchFamily="2" charset="-122"/>
              </a:rPr>
              <a:t>:30-32pt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 R153 G0 B0</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字体</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黑体</a:t>
            </a:r>
          </a:p>
          <a:p>
            <a:pPr marL="342579" indent="-342579" algn="r">
              <a:lnSpc>
                <a:spcPct val="125000"/>
              </a:lnSpc>
              <a:spcBef>
                <a:spcPct val="20000"/>
              </a:spcBef>
              <a:buClr>
                <a:srgbClr val="990000"/>
              </a:buClr>
              <a:buFontTx/>
              <a:buNone/>
            </a:pPr>
            <a:endParaRPr lang="zh-CN" altLang="en-US"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endParaRPr lang="zh-CN" altLang="en-US"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endParaRPr lang="zh-CN" altLang="en-US"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英文正文</a:t>
            </a:r>
            <a:r>
              <a:rPr lang="en-US" altLang="zh-CN" sz="1200" b="0" dirty="0">
                <a:solidFill>
                  <a:srgbClr val="F8F8F8"/>
                </a:solidFill>
                <a:ea typeface="华文细黑" pitchFamily="2" charset="-122"/>
                <a:cs typeface="SimSun" pitchFamily="2" charset="-122"/>
              </a:rPr>
              <a:t>:20-22pt</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子目录 </a:t>
            </a:r>
            <a:r>
              <a:rPr lang="en-US" altLang="zh-CN" sz="1200" b="0" dirty="0">
                <a:solidFill>
                  <a:srgbClr val="F8F8F8"/>
                </a:solidFill>
                <a:ea typeface="华文细黑" pitchFamily="2" charset="-122"/>
                <a:cs typeface="SimSun" pitchFamily="2" charset="-122"/>
              </a:rPr>
              <a:t>(2-5</a:t>
            </a:r>
            <a:r>
              <a:rPr lang="zh-CN" altLang="en-US" sz="1200" b="0" dirty="0">
                <a:solidFill>
                  <a:srgbClr val="F8F8F8"/>
                </a:solidFill>
                <a:ea typeface="华文细黑" pitchFamily="2" charset="-122"/>
                <a:cs typeface="SimSun" pitchFamily="2" charset="-122"/>
              </a:rPr>
              <a:t>级</a:t>
            </a:r>
            <a:r>
              <a:rPr lang="en-US" altLang="zh-CN" sz="1200" b="0" dirty="0">
                <a:solidFill>
                  <a:srgbClr val="F8F8F8"/>
                </a:solidFill>
                <a:ea typeface="华文细黑" pitchFamily="2" charset="-122"/>
                <a:cs typeface="SimSun" pitchFamily="2" charset="-122"/>
              </a:rPr>
              <a:t>) :18pt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黑色</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内部使用字体 </a:t>
            </a:r>
            <a:r>
              <a:rPr lang="en-US" altLang="zh-CN" sz="1200" b="0" dirty="0">
                <a:solidFill>
                  <a:srgbClr val="F8F8F8"/>
                </a:solidFill>
                <a:latin typeface="FrutigerNext LT Medium" pitchFamily="34" charset="0"/>
                <a:ea typeface="华文细黑" pitchFamily="2" charset="-122"/>
                <a:cs typeface="SimSun" pitchFamily="2" charset="-122"/>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ea typeface="华文细黑" pitchFamily="2" charset="-122"/>
                <a:cs typeface="SimSun" pitchFamily="2" charset="-122"/>
              </a:rPr>
              <a:t>FrutigerNext</a:t>
            </a:r>
            <a:r>
              <a:rPr lang="en-US" altLang="zh-CN" sz="1200" b="0" dirty="0">
                <a:solidFill>
                  <a:srgbClr val="F8F8F8"/>
                </a:solidFill>
                <a:latin typeface="FrutigerNext LT Medium" pitchFamily="34" charset="0"/>
                <a:ea typeface="华文细黑" pitchFamily="2" charset="-122"/>
                <a:cs typeface="SimSun" pitchFamily="2" charset="-122"/>
              </a:rPr>
              <a:t> LT Regular</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外部使用字体 </a:t>
            </a:r>
            <a:r>
              <a:rPr lang="en-US" altLang="zh-CN" sz="1200" b="0" dirty="0">
                <a:solidFill>
                  <a:srgbClr val="F8F8F8"/>
                </a:solidFill>
                <a:latin typeface="FrutigerNext LT Medium" pitchFamily="34" charset="0"/>
                <a:ea typeface="华文细黑" pitchFamily="2" charset="-122"/>
                <a:cs typeface="SimSun" pitchFamily="2" charset="-122"/>
              </a:rPr>
              <a:t>: Arial</a:t>
            </a:r>
          </a:p>
          <a:p>
            <a:pPr marL="342579" indent="-342579" algn="r">
              <a:lnSpc>
                <a:spcPct val="75000"/>
              </a:lnSpc>
              <a:spcBef>
                <a:spcPct val="20000"/>
              </a:spcBef>
              <a:buClr>
                <a:srgbClr val="990000"/>
              </a:buClr>
              <a:buFontTx/>
              <a:buNone/>
            </a:pPr>
            <a:endParaRPr lang="en-US" altLang="zh-CN"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中文正文</a:t>
            </a:r>
            <a:r>
              <a:rPr lang="en-US" altLang="zh-CN" sz="1200" b="0" dirty="0">
                <a:solidFill>
                  <a:srgbClr val="F8F8F8"/>
                </a:solidFill>
                <a:ea typeface="华文细黑" pitchFamily="2" charset="-122"/>
                <a:cs typeface="SimSun" pitchFamily="2" charset="-122"/>
              </a:rPr>
              <a:t>:18-20pt</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子目录</a:t>
            </a:r>
            <a:r>
              <a:rPr lang="en-US" altLang="zh-CN" sz="1200" b="0" dirty="0">
                <a:solidFill>
                  <a:srgbClr val="F8F8F8"/>
                </a:solidFill>
                <a:ea typeface="华文细黑" pitchFamily="2" charset="-122"/>
                <a:cs typeface="SimSun" pitchFamily="2" charset="-122"/>
              </a:rPr>
              <a:t>(2-5</a:t>
            </a:r>
            <a:r>
              <a:rPr lang="zh-CN" altLang="en-US" sz="1200" b="0" dirty="0">
                <a:solidFill>
                  <a:srgbClr val="F8F8F8"/>
                </a:solidFill>
                <a:ea typeface="华文细黑" pitchFamily="2" charset="-122"/>
                <a:cs typeface="SimSun" pitchFamily="2" charset="-122"/>
              </a:rPr>
              <a:t>级</a:t>
            </a:r>
            <a:r>
              <a:rPr lang="en-US" altLang="zh-CN" sz="1200" b="0" dirty="0">
                <a:solidFill>
                  <a:srgbClr val="F8F8F8"/>
                </a:solidFill>
                <a:ea typeface="华文细黑" pitchFamily="2" charset="-122"/>
                <a:cs typeface="SimSun" pitchFamily="2" charset="-122"/>
              </a:rPr>
              <a:t>):18pt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黑色</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字体</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细黑体 </a:t>
            </a:r>
            <a:endParaRPr lang="zh-CN" altLang="en-US" sz="1200" b="0" dirty="0">
              <a:solidFill>
                <a:srgbClr val="080808"/>
              </a:solidFill>
              <a:ea typeface="华文细黑" pitchFamily="2" charset="-122"/>
              <a:cs typeface="SimSun" pitchFamily="2" charset="-122"/>
            </a:endParaRPr>
          </a:p>
        </p:txBody>
      </p:sp>
      <p:sp>
        <p:nvSpPr>
          <p:cNvPr id="1470603" name="Rectangle 139"/>
          <p:cNvSpPr>
            <a:spLocks noChangeArrowheads="1"/>
          </p:cNvSpPr>
          <p:nvPr userDrawn="1"/>
        </p:nvSpPr>
        <p:spPr bwMode="auto">
          <a:xfrm>
            <a:off x="12361886" y="5444712"/>
            <a:ext cx="1227137" cy="323149"/>
          </a:xfrm>
          <a:prstGeom prst="rect">
            <a:avLst/>
          </a:prstGeom>
          <a:solidFill>
            <a:srgbClr val="F8F8F8"/>
          </a:solidFill>
          <a:ln w="9525" algn="ctr">
            <a:noFill/>
            <a:miter lim="800000"/>
            <a:headEnd/>
            <a:tailEnd/>
          </a:ln>
          <a:effectLst/>
        </p:spPr>
        <p:txBody>
          <a:bodyPr lIns="91337" tIns="45668" rIns="91337" bIns="45668" anchor="ctr">
            <a:spAutoFit/>
          </a:bodyPr>
          <a:lstStyle/>
          <a:p>
            <a:pPr algn="ctr" defTabSz="877059" eaLnBrk="0" hangingPunct="0">
              <a:buClrTx/>
              <a:buFontTx/>
              <a:buNone/>
            </a:pPr>
            <a:endParaRPr lang="zh-CN" altLang="zh-CN" sz="1500" b="0" dirty="0">
              <a:solidFill>
                <a:srgbClr val="000000"/>
              </a:solidFill>
              <a:latin typeface="FrutigerNext LT Regular" pitchFamily="34" charset="0"/>
              <a:ea typeface="MS PGothic" pitchFamily="34" charset="-128"/>
            </a:endParaRPr>
          </a:p>
        </p:txBody>
      </p:sp>
      <p:grpSp>
        <p:nvGrpSpPr>
          <p:cNvPr id="3" name="Group 140"/>
          <p:cNvGrpSpPr>
            <a:grpSpLocks/>
          </p:cNvGrpSpPr>
          <p:nvPr userDrawn="1"/>
        </p:nvGrpSpPr>
        <p:grpSpPr bwMode="auto">
          <a:xfrm>
            <a:off x="12473010" y="5278466"/>
            <a:ext cx="989013" cy="184151"/>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endParaRPr lang="zh-CN" altLang="en-US">
                <a:solidFill>
                  <a:srgbClr val="000000"/>
                </a:solidFill>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4" name="Group 145"/>
          <p:cNvGrpSpPr>
            <a:grpSpLocks/>
          </p:cNvGrpSpPr>
          <p:nvPr userDrawn="1"/>
        </p:nvGrpSpPr>
        <p:grpSpPr bwMode="auto">
          <a:xfrm>
            <a:off x="12473010" y="6203981"/>
            <a:ext cx="989013"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endParaRPr lang="zh-CN" altLang="en-US">
                <a:solidFill>
                  <a:srgbClr val="000000"/>
                </a:solidFill>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endParaRPr lang="zh-CN" altLang="en-US">
                <a:solidFill>
                  <a:srgbClr val="000000"/>
                </a:solidFill>
              </a:endParaRPr>
            </a:p>
          </p:txBody>
        </p:sp>
      </p:grpSp>
      <p:grpSp>
        <p:nvGrpSpPr>
          <p:cNvPr id="5" name="Group 150"/>
          <p:cNvGrpSpPr>
            <a:grpSpLocks/>
          </p:cNvGrpSpPr>
          <p:nvPr userDrawn="1"/>
        </p:nvGrpSpPr>
        <p:grpSpPr bwMode="auto">
          <a:xfrm>
            <a:off x="12473010" y="6450033"/>
            <a:ext cx="989013" cy="182563"/>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endParaRPr lang="zh-CN" altLang="en-US">
                <a:solidFill>
                  <a:srgbClr val="000000"/>
                </a:solidFill>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grpSp>
      <p:grpSp>
        <p:nvGrpSpPr>
          <p:cNvPr id="6" name="Group 155"/>
          <p:cNvGrpSpPr>
            <a:grpSpLocks/>
          </p:cNvGrpSpPr>
          <p:nvPr userDrawn="1"/>
        </p:nvGrpSpPr>
        <p:grpSpPr bwMode="auto">
          <a:xfrm>
            <a:off x="12473010" y="5527705"/>
            <a:ext cx="989013"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grpSp>
        <p:nvGrpSpPr>
          <p:cNvPr id="7" name="Group 160"/>
          <p:cNvGrpSpPr>
            <a:grpSpLocks/>
          </p:cNvGrpSpPr>
          <p:nvPr userDrawn="1"/>
        </p:nvGrpSpPr>
        <p:grpSpPr bwMode="auto">
          <a:xfrm>
            <a:off x="12473010" y="5957909"/>
            <a:ext cx="989013" cy="182563"/>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grpSp>
      <p:grpSp>
        <p:nvGrpSpPr>
          <p:cNvPr id="8" name="Group 165"/>
          <p:cNvGrpSpPr>
            <a:grpSpLocks/>
          </p:cNvGrpSpPr>
          <p:nvPr userDrawn="1"/>
        </p:nvGrpSpPr>
        <p:grpSpPr bwMode="auto">
          <a:xfrm>
            <a:off x="12473010" y="6697681"/>
            <a:ext cx="989013" cy="182563"/>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grpSp>
      <p:grpSp>
        <p:nvGrpSpPr>
          <p:cNvPr id="9" name="Group 170"/>
          <p:cNvGrpSpPr>
            <a:grpSpLocks/>
          </p:cNvGrpSpPr>
          <p:nvPr userDrawn="1"/>
        </p:nvGrpSpPr>
        <p:grpSpPr bwMode="auto">
          <a:xfrm>
            <a:off x="12473010" y="5032401"/>
            <a:ext cx="989013" cy="184151"/>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10" name="Group 175"/>
          <p:cNvGrpSpPr>
            <a:grpSpLocks/>
          </p:cNvGrpSpPr>
          <p:nvPr userDrawn="1"/>
        </p:nvGrpSpPr>
        <p:grpSpPr bwMode="auto">
          <a:xfrm>
            <a:off x="12473010" y="4600605"/>
            <a:ext cx="989013"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grpSp>
      <p:grpSp>
        <p:nvGrpSpPr>
          <p:cNvPr id="11" name="Group 180"/>
          <p:cNvGrpSpPr>
            <a:grpSpLocks/>
          </p:cNvGrpSpPr>
          <p:nvPr userDrawn="1"/>
        </p:nvGrpSpPr>
        <p:grpSpPr bwMode="auto">
          <a:xfrm>
            <a:off x="12473010" y="4354538"/>
            <a:ext cx="989013" cy="184151"/>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endParaRPr lang="zh-CN" altLang="en-US">
                <a:solidFill>
                  <a:srgbClr val="000000"/>
                </a:solidFill>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endParaRPr lang="zh-CN" altLang="en-US">
                <a:solidFill>
                  <a:srgbClr val="000000"/>
                </a:solidFill>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sp>
        <p:nvSpPr>
          <p:cNvPr id="1470649" name="Rectangle 185"/>
          <p:cNvSpPr>
            <a:spLocks noChangeArrowheads="1"/>
          </p:cNvSpPr>
          <p:nvPr userDrawn="1"/>
        </p:nvSpPr>
        <p:spPr bwMode="auto">
          <a:xfrm>
            <a:off x="12269794" y="2263775"/>
            <a:ext cx="1401762" cy="2654300"/>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配色参考方案：</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建议同一页面内不超过四种颜色，以下是９组配色方案，同一页面内只选择一组使用。</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（仅供参考）</a:t>
            </a:r>
          </a:p>
        </p:txBody>
      </p:sp>
      <p:sp>
        <p:nvSpPr>
          <p:cNvPr id="1470650" name="Rectangle 186"/>
          <p:cNvSpPr>
            <a:spLocks noChangeArrowheads="1"/>
          </p:cNvSpPr>
          <p:nvPr userDrawn="1"/>
        </p:nvSpPr>
        <p:spPr bwMode="auto">
          <a:xfrm>
            <a:off x="12269794" y="-61909"/>
            <a:ext cx="1401762" cy="838201"/>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客户或者合作伙伴的标志放在右上角</a:t>
            </a:r>
            <a:r>
              <a:rPr lang="en-US" altLang="zh-CN" sz="1200" b="0" dirty="0">
                <a:solidFill>
                  <a:srgbClr val="F8F8F8"/>
                </a:solidFill>
                <a:latin typeface="华文细黑" pitchFamily="2" charset="-122"/>
                <a:ea typeface="华文细黑" pitchFamily="2" charset="-122"/>
                <a:cs typeface="SimSun" pitchFamily="2" charset="-122"/>
              </a:rPr>
              <a:t>.</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4040" r:id="rId3"/>
    <p:sldLayoutId id="2147484041" r:id="rId4"/>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87888" name="Text Box 16"/>
          <p:cNvSpPr txBox="1">
            <a:spLocks noChangeArrowheads="1"/>
          </p:cNvSpPr>
          <p:nvPr/>
        </p:nvSpPr>
        <p:spPr bwMode="auto">
          <a:xfrm>
            <a:off x="4579941" y="2204259"/>
            <a:ext cx="3064282" cy="830908"/>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4800" b="0" dirty="0">
                <a:solidFill>
                  <a:srgbClr val="990000"/>
                </a:solidFill>
                <a:latin typeface="FrutigerNext LT Medium" pitchFamily="34" charset="0"/>
                <a:ea typeface="MS PGothic" pitchFamily="34" charset="-128"/>
              </a:rPr>
              <a:t>Thank you</a:t>
            </a:r>
          </a:p>
        </p:txBody>
      </p:sp>
      <p:sp>
        <p:nvSpPr>
          <p:cNvPr id="1487889" name="Text Box 17"/>
          <p:cNvSpPr txBox="1">
            <a:spLocks noChangeArrowheads="1"/>
          </p:cNvSpPr>
          <p:nvPr/>
        </p:nvSpPr>
        <p:spPr bwMode="auto">
          <a:xfrm>
            <a:off x="4627577" y="2998013"/>
            <a:ext cx="3195057" cy="523131"/>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2800" b="0" dirty="0">
                <a:solidFill>
                  <a:srgbClr val="666666"/>
                </a:solidFill>
                <a:latin typeface="FrutigerNext LT Regular" pitchFamily="34" charset="0"/>
                <a:ea typeface="MS PGothic" pitchFamily="34" charset="-128"/>
              </a:rPr>
              <a:t>www.huawei.com</a:t>
            </a:r>
            <a:endParaRPr lang="en-US" altLang="zh-CN" sz="2300" b="0" dirty="0">
              <a:solidFill>
                <a:srgbClr val="990000"/>
              </a:solidFill>
              <a:latin typeface="FrutigerNext LT Regular" pitchFamily="34" charset="0"/>
              <a:ea typeface="MS PGothic" pitchFamily="34" charset="-128"/>
            </a:endParaRPr>
          </a:p>
        </p:txBody>
      </p:sp>
      <p:sp>
        <p:nvSpPr>
          <p:cNvPr id="1487938" name="Rectangle 66"/>
          <p:cNvSpPr>
            <a:spLocks noChangeArrowheads="1"/>
          </p:cNvSpPr>
          <p:nvPr/>
        </p:nvSpPr>
        <p:spPr bwMode="auto">
          <a:xfrm>
            <a:off x="-2460622" y="528643"/>
            <a:ext cx="2460625" cy="5307012"/>
          </a:xfrm>
          <a:prstGeom prst="rect">
            <a:avLst/>
          </a:prstGeom>
          <a:noFill/>
          <a:ln w="9525">
            <a:noFill/>
            <a:miter lim="800000"/>
            <a:headEnd/>
            <a:tailEnd/>
          </a:ln>
          <a:effectLst/>
        </p:spPr>
        <p:txBody>
          <a:bodyPr lIns="87718" tIns="43857" rIns="87718" bIns="43857"/>
          <a:lstStyle/>
          <a:p>
            <a:pPr marL="342579" indent="-342579" algn="r">
              <a:lnSpc>
                <a:spcPct val="125000"/>
              </a:lnSpc>
              <a:spcBef>
                <a:spcPct val="20000"/>
              </a:spcBef>
              <a:buClr>
                <a:srgbClr val="990000"/>
              </a:buClr>
              <a:buFontTx/>
              <a:buNone/>
            </a:pPr>
            <a:r>
              <a:rPr lang="zh-CN" altLang="en-US" sz="1200" b="0" dirty="0">
                <a:solidFill>
                  <a:srgbClr val="F8F8F8"/>
                </a:solidFill>
              </a:rPr>
              <a:t>英文标题</a:t>
            </a:r>
            <a:r>
              <a:rPr lang="en-US" altLang="zh-CN" sz="1200" b="0" dirty="0">
                <a:solidFill>
                  <a:srgbClr val="F8F8F8"/>
                </a:solidFill>
              </a:rPr>
              <a:t>:32-35pt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 R153 G0 B0</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内部使用字体 </a:t>
            </a:r>
            <a:r>
              <a:rPr lang="en-US" altLang="zh-CN" sz="1200" b="0" dirty="0">
                <a:solidFill>
                  <a:srgbClr val="F8F8F8"/>
                </a:solidFill>
                <a:latin typeface="FrutigerNext LT Medium" pitchFamily="34" charset="0"/>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rPr>
              <a:t>FrutigerNext</a:t>
            </a:r>
            <a:r>
              <a:rPr lang="en-US" altLang="zh-CN" sz="1200" b="0" dirty="0">
                <a:solidFill>
                  <a:srgbClr val="F8F8F8"/>
                </a:solidFill>
                <a:latin typeface="FrutigerNext LT Medium" pitchFamily="34" charset="0"/>
              </a:rPr>
              <a:t> LT Medium</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外部使用字体 </a:t>
            </a:r>
            <a:r>
              <a:rPr lang="en-US" altLang="zh-CN" sz="1200" b="0" dirty="0">
                <a:solidFill>
                  <a:srgbClr val="F8F8F8"/>
                </a:solidFill>
                <a:latin typeface="FrutigerNext LT Medium" pitchFamily="34" charset="0"/>
              </a:rPr>
              <a:t>: Arial</a:t>
            </a:r>
          </a:p>
          <a:p>
            <a:pPr marL="342579" indent="-342579" algn="r">
              <a:lnSpc>
                <a:spcPct val="75000"/>
              </a:lnSpc>
              <a:spcBef>
                <a:spcPct val="20000"/>
              </a:spcBef>
              <a:buClr>
                <a:srgbClr val="990000"/>
              </a:buClr>
              <a:buFontTx/>
              <a:buNone/>
            </a:pPr>
            <a:endParaRPr lang="en-US" altLang="zh-CN" sz="1200" b="0" dirty="0">
              <a:solidFill>
                <a:srgbClr val="F8F8F8"/>
              </a:solidFill>
            </a:endParaRPr>
          </a:p>
          <a:p>
            <a:pPr marL="342579" indent="-342579" algn="r">
              <a:lnSpc>
                <a:spcPct val="125000"/>
              </a:lnSpc>
              <a:spcBef>
                <a:spcPct val="20000"/>
              </a:spcBef>
              <a:buClr>
                <a:srgbClr val="990000"/>
              </a:buClr>
              <a:buFontTx/>
              <a:buNone/>
            </a:pPr>
            <a:r>
              <a:rPr lang="zh-CN" altLang="en-US" sz="1200" b="0" dirty="0">
                <a:solidFill>
                  <a:srgbClr val="F8F8F8"/>
                </a:solidFill>
              </a:rPr>
              <a:t>中文标题</a:t>
            </a:r>
            <a:r>
              <a:rPr lang="en-US" altLang="zh-CN" sz="1200" b="0" dirty="0">
                <a:solidFill>
                  <a:srgbClr val="F8F8F8"/>
                </a:solidFill>
              </a:rPr>
              <a:t>:30-32pt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 R153 G0 B0</a:t>
            </a:r>
          </a:p>
          <a:p>
            <a:pPr marL="342579" indent="-342579" algn="r">
              <a:lnSpc>
                <a:spcPct val="125000"/>
              </a:lnSpc>
              <a:spcBef>
                <a:spcPct val="20000"/>
              </a:spcBef>
              <a:buClr>
                <a:srgbClr val="990000"/>
              </a:buClr>
              <a:buFontTx/>
              <a:buNone/>
            </a:pPr>
            <a:r>
              <a:rPr lang="zh-CN" altLang="en-US" sz="1200" b="0" dirty="0">
                <a:solidFill>
                  <a:srgbClr val="F8F8F8"/>
                </a:solidFill>
              </a:rPr>
              <a:t>字体</a:t>
            </a:r>
            <a:r>
              <a:rPr lang="en-US" altLang="zh-CN" sz="1200" b="0" dirty="0">
                <a:solidFill>
                  <a:srgbClr val="F8F8F8"/>
                </a:solidFill>
              </a:rPr>
              <a:t>:</a:t>
            </a:r>
            <a:r>
              <a:rPr lang="zh-CN" altLang="en-US" sz="1200" b="0" dirty="0">
                <a:solidFill>
                  <a:srgbClr val="F8F8F8"/>
                </a:solidFill>
              </a:rPr>
              <a:t>黑体</a:t>
            </a:r>
          </a:p>
          <a:p>
            <a:pPr marL="342579" indent="-342579" algn="r">
              <a:lnSpc>
                <a:spcPct val="125000"/>
              </a:lnSpc>
              <a:spcBef>
                <a:spcPct val="20000"/>
              </a:spcBef>
              <a:buClr>
                <a:srgbClr val="990000"/>
              </a:buClr>
              <a:buFontTx/>
              <a:buNone/>
            </a:pPr>
            <a:endParaRPr lang="zh-CN" altLang="en-US" sz="1200" b="0" dirty="0">
              <a:solidFill>
                <a:srgbClr val="F8F8F8"/>
              </a:solidFill>
            </a:endParaRPr>
          </a:p>
          <a:p>
            <a:pPr marL="342579" indent="-342579" algn="r">
              <a:lnSpc>
                <a:spcPct val="125000"/>
              </a:lnSpc>
              <a:spcBef>
                <a:spcPct val="20000"/>
              </a:spcBef>
              <a:buClr>
                <a:srgbClr val="990000"/>
              </a:buClr>
              <a:buFontTx/>
              <a:buNone/>
            </a:pPr>
            <a:endParaRPr lang="zh-CN" altLang="en-US" sz="1200" b="0" dirty="0">
              <a:solidFill>
                <a:srgbClr val="F8F8F8"/>
              </a:solidFill>
            </a:endParaRPr>
          </a:p>
          <a:p>
            <a:pPr marL="342579" indent="-342579" algn="r">
              <a:lnSpc>
                <a:spcPct val="125000"/>
              </a:lnSpc>
              <a:spcBef>
                <a:spcPct val="20000"/>
              </a:spcBef>
              <a:buClr>
                <a:srgbClr val="990000"/>
              </a:buClr>
              <a:buFontTx/>
              <a:buNone/>
            </a:pPr>
            <a:endParaRPr lang="zh-CN" altLang="en-US" sz="1200" b="0" dirty="0">
              <a:solidFill>
                <a:srgbClr val="F8F8F8"/>
              </a:solidFill>
            </a:endParaRPr>
          </a:p>
          <a:p>
            <a:pPr marL="342579" indent="-342579" algn="r">
              <a:lnSpc>
                <a:spcPct val="125000"/>
              </a:lnSpc>
              <a:spcBef>
                <a:spcPct val="20000"/>
              </a:spcBef>
              <a:buClr>
                <a:srgbClr val="990000"/>
              </a:buClr>
              <a:buFontTx/>
              <a:buNone/>
            </a:pPr>
            <a:r>
              <a:rPr lang="zh-CN" altLang="en-US" sz="1200" b="0" dirty="0">
                <a:solidFill>
                  <a:srgbClr val="F8F8F8"/>
                </a:solidFill>
              </a:rPr>
              <a:t>英文正文</a:t>
            </a:r>
            <a:r>
              <a:rPr lang="en-US" altLang="zh-CN" sz="1200" b="0" dirty="0">
                <a:solidFill>
                  <a:srgbClr val="F8F8F8"/>
                </a:solidFill>
              </a:rPr>
              <a:t>:20-22pt</a:t>
            </a:r>
          </a:p>
          <a:p>
            <a:pPr marL="342579" indent="-342579" algn="r">
              <a:lnSpc>
                <a:spcPct val="125000"/>
              </a:lnSpc>
              <a:spcBef>
                <a:spcPct val="20000"/>
              </a:spcBef>
              <a:buClr>
                <a:srgbClr val="990000"/>
              </a:buClr>
              <a:buFontTx/>
              <a:buNone/>
            </a:pPr>
            <a:r>
              <a:rPr lang="zh-CN" altLang="en-US" sz="1200" b="0" dirty="0">
                <a:solidFill>
                  <a:srgbClr val="F8F8F8"/>
                </a:solidFill>
              </a:rPr>
              <a:t>子目录 </a:t>
            </a:r>
            <a:r>
              <a:rPr lang="en-US" altLang="zh-CN" sz="1200" b="0" dirty="0">
                <a:solidFill>
                  <a:srgbClr val="F8F8F8"/>
                </a:solidFill>
              </a:rPr>
              <a:t>(2-5</a:t>
            </a:r>
            <a:r>
              <a:rPr lang="zh-CN" altLang="en-US" sz="1200" b="0" dirty="0">
                <a:solidFill>
                  <a:srgbClr val="F8F8F8"/>
                </a:solidFill>
              </a:rPr>
              <a:t>级</a:t>
            </a:r>
            <a:r>
              <a:rPr lang="en-US" altLang="zh-CN" sz="1200" b="0" dirty="0">
                <a:solidFill>
                  <a:srgbClr val="F8F8F8"/>
                </a:solidFill>
              </a:rPr>
              <a:t>) :18pt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a:t>
            </a:r>
            <a:r>
              <a:rPr lang="zh-CN" altLang="en-US" sz="1200" b="0" dirty="0">
                <a:solidFill>
                  <a:srgbClr val="F8F8F8"/>
                </a:solidFill>
              </a:rPr>
              <a:t>黑色</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内部使用字体 </a:t>
            </a:r>
            <a:r>
              <a:rPr lang="en-US" altLang="zh-CN" sz="1200" b="0" dirty="0">
                <a:solidFill>
                  <a:srgbClr val="F8F8F8"/>
                </a:solidFill>
                <a:latin typeface="FrutigerNext LT Medium" pitchFamily="34" charset="0"/>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rPr>
              <a:t>FrutigerNext</a:t>
            </a:r>
            <a:r>
              <a:rPr lang="en-US" altLang="zh-CN" sz="1200" b="0" dirty="0">
                <a:solidFill>
                  <a:srgbClr val="F8F8F8"/>
                </a:solidFill>
                <a:latin typeface="FrutigerNext LT Medium" pitchFamily="34" charset="0"/>
              </a:rPr>
              <a:t> LT Regular</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外部使用字体 </a:t>
            </a:r>
            <a:r>
              <a:rPr lang="en-US" altLang="zh-CN" sz="1200" b="0" dirty="0">
                <a:solidFill>
                  <a:srgbClr val="F8F8F8"/>
                </a:solidFill>
                <a:latin typeface="FrutigerNext LT Medium" pitchFamily="34" charset="0"/>
              </a:rPr>
              <a:t>: Arial</a:t>
            </a:r>
          </a:p>
          <a:p>
            <a:pPr marL="342579" indent="-342579" algn="r">
              <a:lnSpc>
                <a:spcPct val="75000"/>
              </a:lnSpc>
              <a:spcBef>
                <a:spcPct val="20000"/>
              </a:spcBef>
              <a:buClr>
                <a:srgbClr val="990000"/>
              </a:buClr>
              <a:buFontTx/>
              <a:buNone/>
            </a:pPr>
            <a:endParaRPr lang="en-US" altLang="zh-CN" sz="1200" b="0" dirty="0">
              <a:solidFill>
                <a:srgbClr val="F8F8F8"/>
              </a:solidFill>
            </a:endParaRPr>
          </a:p>
          <a:p>
            <a:pPr marL="342579" indent="-342579" algn="r">
              <a:lnSpc>
                <a:spcPct val="125000"/>
              </a:lnSpc>
              <a:spcBef>
                <a:spcPct val="20000"/>
              </a:spcBef>
              <a:buClr>
                <a:srgbClr val="990000"/>
              </a:buClr>
              <a:buFontTx/>
              <a:buNone/>
            </a:pPr>
            <a:r>
              <a:rPr lang="zh-CN" altLang="en-US" sz="1200" b="0" dirty="0">
                <a:solidFill>
                  <a:srgbClr val="F8F8F8"/>
                </a:solidFill>
              </a:rPr>
              <a:t>中文正文</a:t>
            </a:r>
            <a:r>
              <a:rPr lang="en-US" altLang="zh-CN" sz="1200" b="0" dirty="0">
                <a:solidFill>
                  <a:srgbClr val="F8F8F8"/>
                </a:solidFill>
              </a:rPr>
              <a:t>:18-20pt</a:t>
            </a:r>
          </a:p>
          <a:p>
            <a:pPr marL="342579" indent="-342579" algn="r">
              <a:lnSpc>
                <a:spcPct val="125000"/>
              </a:lnSpc>
              <a:spcBef>
                <a:spcPct val="20000"/>
              </a:spcBef>
              <a:buClr>
                <a:srgbClr val="990000"/>
              </a:buClr>
              <a:buFontTx/>
              <a:buNone/>
            </a:pPr>
            <a:r>
              <a:rPr lang="zh-CN" altLang="en-US" sz="1200" b="0" dirty="0">
                <a:solidFill>
                  <a:srgbClr val="F8F8F8"/>
                </a:solidFill>
              </a:rPr>
              <a:t>子目录</a:t>
            </a:r>
            <a:r>
              <a:rPr lang="en-US" altLang="zh-CN" sz="1200" b="0" dirty="0">
                <a:solidFill>
                  <a:srgbClr val="F8F8F8"/>
                </a:solidFill>
              </a:rPr>
              <a:t>(2-5</a:t>
            </a:r>
            <a:r>
              <a:rPr lang="zh-CN" altLang="en-US" sz="1200" b="0" dirty="0">
                <a:solidFill>
                  <a:srgbClr val="F8F8F8"/>
                </a:solidFill>
              </a:rPr>
              <a:t>级</a:t>
            </a:r>
            <a:r>
              <a:rPr lang="en-US" altLang="zh-CN" sz="1200" b="0" dirty="0">
                <a:solidFill>
                  <a:srgbClr val="F8F8F8"/>
                </a:solidFill>
              </a:rPr>
              <a:t>):18pt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a:t>
            </a:r>
            <a:r>
              <a:rPr lang="zh-CN" altLang="en-US" sz="1200" b="0" dirty="0">
                <a:solidFill>
                  <a:srgbClr val="F8F8F8"/>
                </a:solidFill>
              </a:rPr>
              <a:t>黑色</a:t>
            </a:r>
          </a:p>
          <a:p>
            <a:pPr marL="342579" indent="-342579" algn="r">
              <a:lnSpc>
                <a:spcPct val="125000"/>
              </a:lnSpc>
              <a:spcBef>
                <a:spcPct val="20000"/>
              </a:spcBef>
              <a:buClr>
                <a:srgbClr val="990000"/>
              </a:buClr>
              <a:buFontTx/>
              <a:buNone/>
            </a:pPr>
            <a:r>
              <a:rPr lang="zh-CN" altLang="en-US" sz="1200" b="0" dirty="0">
                <a:solidFill>
                  <a:srgbClr val="F8F8F8"/>
                </a:solidFill>
              </a:rPr>
              <a:t>字体</a:t>
            </a:r>
            <a:r>
              <a:rPr lang="en-US" altLang="zh-CN" sz="1200" b="0" dirty="0">
                <a:solidFill>
                  <a:srgbClr val="F8F8F8"/>
                </a:solidFill>
              </a:rPr>
              <a:t>:</a:t>
            </a:r>
            <a:r>
              <a:rPr lang="zh-CN" altLang="en-US" sz="1200" b="0" dirty="0">
                <a:solidFill>
                  <a:srgbClr val="F8F8F8"/>
                </a:solidFill>
              </a:rPr>
              <a:t>细黑体 </a:t>
            </a:r>
          </a:p>
          <a:p>
            <a:pPr marL="342579" indent="-342579" algn="r">
              <a:lnSpc>
                <a:spcPct val="125000"/>
              </a:lnSpc>
              <a:spcBef>
                <a:spcPct val="20000"/>
              </a:spcBef>
              <a:buClr>
                <a:srgbClr val="990000"/>
              </a:buClr>
              <a:buFontTx/>
              <a:buNone/>
            </a:pPr>
            <a:endParaRPr lang="en-US" altLang="zh-CN" sz="1200" b="0" dirty="0">
              <a:solidFill>
                <a:srgbClr val="080808"/>
              </a:solidFill>
            </a:endParaRPr>
          </a:p>
        </p:txBody>
      </p:sp>
      <p:sp>
        <p:nvSpPr>
          <p:cNvPr id="1487939" name="Rectangle 67"/>
          <p:cNvSpPr>
            <a:spLocks noChangeArrowheads="1"/>
          </p:cNvSpPr>
          <p:nvPr/>
        </p:nvSpPr>
        <p:spPr bwMode="auto">
          <a:xfrm>
            <a:off x="12361886" y="5444712"/>
            <a:ext cx="1227137" cy="323149"/>
          </a:xfrm>
          <a:prstGeom prst="rect">
            <a:avLst/>
          </a:prstGeom>
          <a:solidFill>
            <a:srgbClr val="F8F8F8"/>
          </a:solidFill>
          <a:ln w="9525" algn="ctr">
            <a:noFill/>
            <a:miter lim="800000"/>
            <a:headEnd/>
            <a:tailEnd/>
          </a:ln>
          <a:effectLst/>
        </p:spPr>
        <p:txBody>
          <a:bodyPr lIns="91337" tIns="45668" rIns="91337" bIns="45668" anchor="ctr">
            <a:spAutoFit/>
          </a:bodyPr>
          <a:lstStyle/>
          <a:p>
            <a:pPr algn="ctr" defTabSz="877059" eaLnBrk="0" hangingPunct="0">
              <a:buClrTx/>
              <a:buFontTx/>
              <a:buNone/>
            </a:pPr>
            <a:endParaRPr lang="zh-CN" altLang="zh-CN" sz="1500" b="0" dirty="0">
              <a:solidFill>
                <a:srgbClr val="000000"/>
              </a:solidFill>
              <a:latin typeface="FrutigerNext LT Regular" pitchFamily="34" charset="0"/>
              <a:ea typeface="MS PGothic" pitchFamily="34" charset="-128"/>
            </a:endParaRPr>
          </a:p>
        </p:txBody>
      </p:sp>
      <p:grpSp>
        <p:nvGrpSpPr>
          <p:cNvPr id="2" name="Group 68"/>
          <p:cNvGrpSpPr>
            <a:grpSpLocks/>
          </p:cNvGrpSpPr>
          <p:nvPr/>
        </p:nvGrpSpPr>
        <p:grpSpPr bwMode="auto">
          <a:xfrm>
            <a:off x="12473010" y="5278466"/>
            <a:ext cx="989013" cy="184151"/>
            <a:chOff x="6657" y="3492"/>
            <a:chExt cx="527" cy="121"/>
          </a:xfrm>
        </p:grpSpPr>
        <p:sp>
          <p:nvSpPr>
            <p:cNvPr id="1487941" name="Rectangle 69"/>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endParaRPr lang="zh-CN" altLang="en-US">
                <a:solidFill>
                  <a:srgbClr val="000000"/>
                </a:solidFill>
              </a:endParaRPr>
            </a:p>
          </p:txBody>
        </p:sp>
        <p:sp>
          <p:nvSpPr>
            <p:cNvPr id="1487942" name="Rectangle 70"/>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43" name="Rectangle 71"/>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87944" name="Rectangle 72"/>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3" name="Group 73"/>
          <p:cNvGrpSpPr>
            <a:grpSpLocks/>
          </p:cNvGrpSpPr>
          <p:nvPr/>
        </p:nvGrpSpPr>
        <p:grpSpPr bwMode="auto">
          <a:xfrm>
            <a:off x="12473010" y="6203981"/>
            <a:ext cx="989013" cy="182563"/>
            <a:chOff x="6657" y="4103"/>
            <a:chExt cx="527" cy="121"/>
          </a:xfrm>
        </p:grpSpPr>
        <p:sp>
          <p:nvSpPr>
            <p:cNvPr id="1487946" name="Rectangle 74"/>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87947" name="Rectangle 75"/>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87948" name="Rectangle 76"/>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endParaRPr lang="zh-CN" altLang="en-US">
                <a:solidFill>
                  <a:srgbClr val="000000"/>
                </a:solidFill>
              </a:endParaRPr>
            </a:p>
          </p:txBody>
        </p:sp>
        <p:sp>
          <p:nvSpPr>
            <p:cNvPr id="1487949" name="Rectangle 77"/>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endParaRPr lang="zh-CN" altLang="en-US">
                <a:solidFill>
                  <a:srgbClr val="000000"/>
                </a:solidFill>
              </a:endParaRPr>
            </a:p>
          </p:txBody>
        </p:sp>
      </p:grpSp>
      <p:grpSp>
        <p:nvGrpSpPr>
          <p:cNvPr id="4" name="Group 78"/>
          <p:cNvGrpSpPr>
            <a:grpSpLocks/>
          </p:cNvGrpSpPr>
          <p:nvPr/>
        </p:nvGrpSpPr>
        <p:grpSpPr bwMode="auto">
          <a:xfrm>
            <a:off x="12473010" y="6450033"/>
            <a:ext cx="989013" cy="182563"/>
            <a:chOff x="6657" y="4266"/>
            <a:chExt cx="527" cy="121"/>
          </a:xfrm>
        </p:grpSpPr>
        <p:sp>
          <p:nvSpPr>
            <p:cNvPr id="1487951" name="Rectangle 79"/>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87952" name="Rectangle 80"/>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endParaRPr lang="zh-CN" altLang="en-US">
                <a:solidFill>
                  <a:srgbClr val="000000"/>
                </a:solidFill>
              </a:endParaRPr>
            </a:p>
          </p:txBody>
        </p:sp>
        <p:sp>
          <p:nvSpPr>
            <p:cNvPr id="1487953" name="Rectangle 81"/>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87954" name="Rectangle 82"/>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grpSp>
      <p:grpSp>
        <p:nvGrpSpPr>
          <p:cNvPr id="5" name="Group 83"/>
          <p:cNvGrpSpPr>
            <a:grpSpLocks/>
          </p:cNvGrpSpPr>
          <p:nvPr/>
        </p:nvGrpSpPr>
        <p:grpSpPr bwMode="auto">
          <a:xfrm>
            <a:off x="12473010" y="5527705"/>
            <a:ext cx="989013" cy="182563"/>
            <a:chOff x="6657" y="3656"/>
            <a:chExt cx="527" cy="121"/>
          </a:xfrm>
        </p:grpSpPr>
        <p:sp>
          <p:nvSpPr>
            <p:cNvPr id="1487956" name="Rectangle 84"/>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87957" name="Rectangle 85"/>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58" name="Rectangle 86"/>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87959" name="Rectangle 87"/>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grpSp>
        <p:nvGrpSpPr>
          <p:cNvPr id="6" name="Group 88"/>
          <p:cNvGrpSpPr>
            <a:grpSpLocks/>
          </p:cNvGrpSpPr>
          <p:nvPr/>
        </p:nvGrpSpPr>
        <p:grpSpPr bwMode="auto">
          <a:xfrm>
            <a:off x="12473010" y="5957909"/>
            <a:ext cx="989013" cy="182563"/>
            <a:chOff x="6657" y="3941"/>
            <a:chExt cx="527" cy="121"/>
          </a:xfrm>
        </p:grpSpPr>
        <p:sp>
          <p:nvSpPr>
            <p:cNvPr id="1487961" name="Rectangle 89"/>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sp>
          <p:nvSpPr>
            <p:cNvPr id="1487962" name="Rectangle 90"/>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sp>
          <p:nvSpPr>
            <p:cNvPr id="1487963" name="Rectangle 91"/>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87964" name="Rectangle 92"/>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grpSp>
      <p:grpSp>
        <p:nvGrpSpPr>
          <p:cNvPr id="7" name="Group 93"/>
          <p:cNvGrpSpPr>
            <a:grpSpLocks/>
          </p:cNvGrpSpPr>
          <p:nvPr/>
        </p:nvGrpSpPr>
        <p:grpSpPr bwMode="auto">
          <a:xfrm>
            <a:off x="12473010" y="6697681"/>
            <a:ext cx="989013" cy="182563"/>
            <a:chOff x="6657" y="4430"/>
            <a:chExt cx="527" cy="121"/>
          </a:xfrm>
        </p:grpSpPr>
        <p:sp>
          <p:nvSpPr>
            <p:cNvPr id="1487966" name="Rectangle 94"/>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67" name="Rectangle 95"/>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87968" name="Rectangle 96"/>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87969" name="Rectangle 97"/>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grpSp>
      <p:grpSp>
        <p:nvGrpSpPr>
          <p:cNvPr id="8" name="Group 98"/>
          <p:cNvGrpSpPr>
            <a:grpSpLocks/>
          </p:cNvGrpSpPr>
          <p:nvPr/>
        </p:nvGrpSpPr>
        <p:grpSpPr bwMode="auto">
          <a:xfrm>
            <a:off x="12473010" y="5032401"/>
            <a:ext cx="989013" cy="184151"/>
            <a:chOff x="6657" y="3329"/>
            <a:chExt cx="527" cy="122"/>
          </a:xfrm>
        </p:grpSpPr>
        <p:sp>
          <p:nvSpPr>
            <p:cNvPr id="1487971" name="Rectangle 99"/>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72" name="Rectangle 100"/>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87973" name="Rectangle 101"/>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87974" name="Rectangle 102"/>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9" name="Group 103"/>
          <p:cNvGrpSpPr>
            <a:grpSpLocks/>
          </p:cNvGrpSpPr>
          <p:nvPr/>
        </p:nvGrpSpPr>
        <p:grpSpPr bwMode="auto">
          <a:xfrm>
            <a:off x="12473010" y="4600605"/>
            <a:ext cx="989013" cy="182563"/>
            <a:chOff x="6657" y="3043"/>
            <a:chExt cx="527" cy="121"/>
          </a:xfrm>
        </p:grpSpPr>
        <p:sp>
          <p:nvSpPr>
            <p:cNvPr id="1487976" name="Rectangle 104"/>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77" name="Rectangle 105"/>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87978" name="Rectangle 106"/>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87979" name="Rectangle 107"/>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grpSp>
      <p:grpSp>
        <p:nvGrpSpPr>
          <p:cNvPr id="10" name="Group 108"/>
          <p:cNvGrpSpPr>
            <a:grpSpLocks/>
          </p:cNvGrpSpPr>
          <p:nvPr/>
        </p:nvGrpSpPr>
        <p:grpSpPr bwMode="auto">
          <a:xfrm>
            <a:off x="12473010" y="4354538"/>
            <a:ext cx="989013" cy="184151"/>
            <a:chOff x="6657" y="2881"/>
            <a:chExt cx="527" cy="121"/>
          </a:xfrm>
        </p:grpSpPr>
        <p:sp>
          <p:nvSpPr>
            <p:cNvPr id="1487981" name="Rectangle 109"/>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endParaRPr lang="zh-CN" altLang="en-US">
                <a:solidFill>
                  <a:srgbClr val="000000"/>
                </a:solidFill>
              </a:endParaRPr>
            </a:p>
          </p:txBody>
        </p:sp>
        <p:sp>
          <p:nvSpPr>
            <p:cNvPr id="1487982" name="Rectangle 110"/>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endParaRPr lang="zh-CN" altLang="en-US">
                <a:solidFill>
                  <a:srgbClr val="000000"/>
                </a:solidFill>
              </a:endParaRPr>
            </a:p>
          </p:txBody>
        </p:sp>
        <p:sp>
          <p:nvSpPr>
            <p:cNvPr id="1487983" name="Rectangle 111"/>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87984" name="Rectangle 112"/>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sp>
        <p:nvSpPr>
          <p:cNvPr id="1487985" name="Rectangle 113"/>
          <p:cNvSpPr>
            <a:spLocks noChangeArrowheads="1"/>
          </p:cNvSpPr>
          <p:nvPr/>
        </p:nvSpPr>
        <p:spPr bwMode="auto">
          <a:xfrm>
            <a:off x="12269794" y="2263775"/>
            <a:ext cx="1401762" cy="2654300"/>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配色参考方案：</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建议同一页面内不超过四种颜色，以下是９组配色方案，同一页面内只选择一组使用。</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（仅供参考）</a:t>
            </a:r>
          </a:p>
        </p:txBody>
      </p:sp>
      <p:sp>
        <p:nvSpPr>
          <p:cNvPr id="1487986" name="Rectangle 114"/>
          <p:cNvSpPr>
            <a:spLocks noChangeArrowheads="1"/>
          </p:cNvSpPr>
          <p:nvPr/>
        </p:nvSpPr>
        <p:spPr bwMode="auto">
          <a:xfrm>
            <a:off x="12269794" y="-61909"/>
            <a:ext cx="1401762" cy="838201"/>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客户或者合作伙伴的标志放在右上角</a:t>
            </a:r>
            <a:r>
              <a:rPr lang="en-US" altLang="zh-CN" sz="1200" b="0" dirty="0">
                <a:solidFill>
                  <a:srgbClr val="F8F8F8"/>
                </a:solidFill>
                <a:latin typeface="华文细黑" pitchFamily="2" charset="-122"/>
              </a:rPr>
              <a:t>.</a:t>
            </a:r>
          </a:p>
        </p:txBody>
      </p:sp>
      <p:sp>
        <p:nvSpPr>
          <p:cNvPr id="59" name="TextBox 58"/>
          <p:cNvSpPr txBox="1"/>
          <p:nvPr userDrawn="1"/>
        </p:nvSpPr>
        <p:spPr>
          <a:xfrm>
            <a:off x="847729" y="4351986"/>
            <a:ext cx="10442575" cy="1369517"/>
          </a:xfrm>
          <a:prstGeom prst="rect">
            <a:avLst/>
          </a:prstGeom>
          <a:noFill/>
        </p:spPr>
        <p:txBody>
          <a:bodyPr wrap="square" lIns="91353" tIns="45676" rIns="91353" bIns="45676" rtlCol="0">
            <a:spAutoFit/>
          </a:bodyPr>
          <a:lstStyle/>
          <a:p>
            <a:pPr algn="just" fontAlgn="auto">
              <a:spcBef>
                <a:spcPts val="0"/>
              </a:spcBef>
              <a:spcAft>
                <a:spcPts val="600"/>
              </a:spcAft>
              <a:buClrTx/>
              <a:buFontTx/>
              <a:buNone/>
              <a:defRPr/>
            </a:pPr>
            <a:r>
              <a:rPr lang="en-US" altLang="zh-CN" sz="1300" b="0" dirty="0" smtClean="0">
                <a:solidFill>
                  <a:srgbClr val="000000"/>
                </a:solidFill>
                <a:latin typeface="FrutigerNext LT Medium"/>
                <a:ea typeface="宋体" charset="-122"/>
              </a:rPr>
              <a:t>Copyright©2013 Huawei Technologies Co., Ltd. All Rights Reserved.</a:t>
            </a:r>
            <a:endParaRPr lang="zh-CN" altLang="zh-CN" sz="1300" b="0" dirty="0" smtClean="0">
              <a:solidFill>
                <a:srgbClr val="000000"/>
              </a:solidFill>
              <a:latin typeface="FrutigerNext LT Medium"/>
              <a:ea typeface="宋体" charset="-122"/>
            </a:endParaRPr>
          </a:p>
          <a:p>
            <a:pPr algn="just" fontAlgn="auto">
              <a:spcBef>
                <a:spcPts val="0"/>
              </a:spcBef>
              <a:spcAft>
                <a:spcPts val="0"/>
              </a:spcAft>
              <a:buClrTx/>
              <a:buFontTx/>
              <a:buNone/>
              <a:defRPr/>
            </a:pPr>
            <a:r>
              <a:rPr lang="en-US" altLang="zh-CN" sz="1300" b="0" dirty="0" smtClean="0">
                <a:solidFill>
                  <a:srgbClr val="000000"/>
                </a:solidFill>
                <a:latin typeface="FrutigerNext LT Regular"/>
                <a:ea typeface="宋体" charset="-122"/>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300" b="0" dirty="0">
              <a:solidFill>
                <a:srgbClr val="000000"/>
              </a:solidFill>
              <a:latin typeface="FrutigerNext LT Regular"/>
              <a:ea typeface="宋体" charset="-122"/>
            </a:endParaRPr>
          </a:p>
        </p:txBody>
      </p:sp>
      <p:grpSp>
        <p:nvGrpSpPr>
          <p:cNvPr id="11" name="组合 15"/>
          <p:cNvGrpSpPr>
            <a:grpSpLocks noChangeAspect="1"/>
          </p:cNvGrpSpPr>
          <p:nvPr userDrawn="1"/>
        </p:nvGrpSpPr>
        <p:grpSpPr>
          <a:xfrm>
            <a:off x="1978" y="5611388"/>
            <a:ext cx="12193200" cy="1246637"/>
            <a:chOff x="-1385888" y="528638"/>
            <a:chExt cx="10061576" cy="1028700"/>
          </a:xfrm>
        </p:grpSpPr>
        <p:sp>
          <p:nvSpPr>
            <p:cNvPr id="14" name="Freeform 5"/>
            <p:cNvSpPr>
              <a:spLocks/>
            </p:cNvSpPr>
            <p:nvPr userDrawn="1"/>
          </p:nvSpPr>
          <p:spPr bwMode="auto">
            <a:xfrm>
              <a:off x="-1385888" y="528638"/>
              <a:ext cx="7604125" cy="1028700"/>
            </a:xfrm>
            <a:custGeom>
              <a:avLst/>
              <a:gdLst>
                <a:gd name="T0" fmla="*/ 2795 w 2903"/>
                <a:gd name="T1" fmla="*/ 390 h 390"/>
                <a:gd name="T2" fmla="*/ 2903 w 2903"/>
                <a:gd name="T3" fmla="*/ 0 h 390"/>
                <a:gd name="T4" fmla="*/ 0 w 2903"/>
                <a:gd name="T5" fmla="*/ 0 h 390"/>
                <a:gd name="T6" fmla="*/ 0 w 2903"/>
                <a:gd name="T7" fmla="*/ 390 h 390"/>
                <a:gd name="T8" fmla="*/ 2795 w 2903"/>
                <a:gd name="T9" fmla="*/ 390 h 390"/>
              </a:gdLst>
              <a:ahLst/>
              <a:cxnLst>
                <a:cxn ang="0">
                  <a:pos x="T0" y="T1"/>
                </a:cxn>
                <a:cxn ang="0">
                  <a:pos x="T2" y="T3"/>
                </a:cxn>
                <a:cxn ang="0">
                  <a:pos x="T4" y="T5"/>
                </a:cxn>
                <a:cxn ang="0">
                  <a:pos x="T6" y="T7"/>
                </a:cxn>
                <a:cxn ang="0">
                  <a:pos x="T8" y="T9"/>
                </a:cxn>
              </a:cxnLst>
              <a:rect l="0" t="0" r="r" b="b"/>
              <a:pathLst>
                <a:path w="2903" h="390">
                  <a:moveTo>
                    <a:pt x="2795" y="390"/>
                  </a:moveTo>
                  <a:cubicBezTo>
                    <a:pt x="2871" y="204"/>
                    <a:pt x="2897" y="79"/>
                    <a:pt x="2903" y="0"/>
                  </a:cubicBezTo>
                  <a:cubicBezTo>
                    <a:pt x="2903" y="0"/>
                    <a:pt x="0" y="0"/>
                    <a:pt x="0" y="0"/>
                  </a:cubicBezTo>
                  <a:cubicBezTo>
                    <a:pt x="0" y="390"/>
                    <a:pt x="0" y="390"/>
                    <a:pt x="0" y="390"/>
                  </a:cubicBezTo>
                  <a:cubicBezTo>
                    <a:pt x="0" y="390"/>
                    <a:pt x="2795" y="390"/>
                    <a:pt x="2795" y="390"/>
                  </a:cubicBez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 name="Freeform 6"/>
            <p:cNvSpPr>
              <a:spLocks/>
            </p:cNvSpPr>
            <p:nvPr userDrawn="1"/>
          </p:nvSpPr>
          <p:spPr bwMode="auto">
            <a:xfrm>
              <a:off x="6064250" y="528638"/>
              <a:ext cx="2611438" cy="1028700"/>
            </a:xfrm>
            <a:custGeom>
              <a:avLst/>
              <a:gdLst>
                <a:gd name="T0" fmla="*/ 0 w 997"/>
                <a:gd name="T1" fmla="*/ 390 h 390"/>
                <a:gd name="T2" fmla="*/ 136 w 997"/>
                <a:gd name="T3" fmla="*/ 0 h 390"/>
                <a:gd name="T4" fmla="*/ 997 w 997"/>
                <a:gd name="T5" fmla="*/ 0 h 390"/>
                <a:gd name="T6" fmla="*/ 997 w 997"/>
                <a:gd name="T7" fmla="*/ 390 h 390"/>
                <a:gd name="T8" fmla="*/ 0 w 997"/>
                <a:gd name="T9" fmla="*/ 390 h 390"/>
              </a:gdLst>
              <a:ahLst/>
              <a:cxnLst>
                <a:cxn ang="0">
                  <a:pos x="T0" y="T1"/>
                </a:cxn>
                <a:cxn ang="0">
                  <a:pos x="T2" y="T3"/>
                </a:cxn>
                <a:cxn ang="0">
                  <a:pos x="T4" y="T5"/>
                </a:cxn>
                <a:cxn ang="0">
                  <a:pos x="T6" y="T7"/>
                </a:cxn>
                <a:cxn ang="0">
                  <a:pos x="T8" y="T9"/>
                </a:cxn>
              </a:cxnLst>
              <a:rect l="0" t="0" r="r" b="b"/>
              <a:pathLst>
                <a:path w="997" h="390">
                  <a:moveTo>
                    <a:pt x="0" y="390"/>
                  </a:moveTo>
                  <a:cubicBezTo>
                    <a:pt x="44" y="181"/>
                    <a:pt x="97" y="64"/>
                    <a:pt x="136" y="0"/>
                  </a:cubicBezTo>
                  <a:cubicBezTo>
                    <a:pt x="136" y="0"/>
                    <a:pt x="997" y="0"/>
                    <a:pt x="997" y="0"/>
                  </a:cubicBezTo>
                  <a:cubicBezTo>
                    <a:pt x="997" y="390"/>
                    <a:pt x="997" y="390"/>
                    <a:pt x="997" y="390"/>
                  </a:cubicBezTo>
                  <a:lnTo>
                    <a:pt x="0" y="390"/>
                  </a:ln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797" r:id="rId1"/>
  </p:sldLayoutIdLst>
  <p:timing>
    <p:tnLst>
      <p:par>
        <p:cTn id="1" dur="indefinite" restart="never" nodeType="tmRoot"/>
      </p:par>
    </p:tnLst>
  </p:timing>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defRPr>
      </a:lvl3pPr>
      <a:lvl4pPr marL="1598689" indent="-228386" algn="l" rtl="0" eaLnBrk="1" fontAlgn="base" hangingPunct="1">
        <a:spcBef>
          <a:spcPct val="20000"/>
        </a:spcBef>
        <a:spcAft>
          <a:spcPct val="0"/>
        </a:spcAft>
        <a:buChar char="–"/>
        <a:defRPr sz="1600">
          <a:solidFill>
            <a:schemeClr val="tx1"/>
          </a:solidFill>
          <a:latin typeface="+mn-lt"/>
          <a:ea typeface="+mn-ea"/>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pic>
        <p:nvPicPr>
          <p:cNvPr id="1470551" name="Picture 87" descr="图片3副本"/>
          <p:cNvPicPr>
            <a:picLocks noChangeAspect="1" noChangeArrowheads="1"/>
          </p:cNvPicPr>
          <p:nvPr userDrawn="1"/>
        </p:nvPicPr>
        <p:blipFill>
          <a:blip r:embed="rId3" cstate="print"/>
          <a:srcRect/>
          <a:stretch>
            <a:fillRect/>
          </a:stretch>
        </p:blipFill>
        <p:spPr bwMode="auto">
          <a:xfrm>
            <a:off x="10182229" y="6386546"/>
            <a:ext cx="1295400" cy="307975"/>
          </a:xfrm>
          <a:prstGeom prst="rect">
            <a:avLst/>
          </a:prstGeom>
          <a:noFill/>
        </p:spPr>
      </p:pic>
      <p:sp>
        <p:nvSpPr>
          <p:cNvPr id="63" name="Text Box 5"/>
          <p:cNvSpPr txBox="1">
            <a:spLocks noChangeArrowheads="1"/>
          </p:cNvSpPr>
          <p:nvPr userDrawn="1"/>
        </p:nvSpPr>
        <p:spPr bwMode="auto">
          <a:xfrm>
            <a:off x="4683121" y="6478610"/>
            <a:ext cx="2926354"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buClrTx/>
              <a:buFontTx/>
              <a:buNone/>
              <a:defRPr/>
            </a:pPr>
            <a:r>
              <a:rPr lang="en-US" altLang="zh-CN" sz="1300" b="0" kern="0" dirty="0" smtClean="0">
                <a:solidFill>
                  <a:srgbClr val="000000">
                    <a:lumMod val="65000"/>
                    <a:lumOff val="35000"/>
                  </a:srgbClr>
                </a:solidFill>
                <a:latin typeface="FrutigerNext LT Light" pitchFamily="34" charset="0"/>
                <a:ea typeface="MS PGothic" pitchFamily="34" charset="-128"/>
              </a:rPr>
              <a:t>HUAWEI TECHNOLOGIES CO., LTD.</a:t>
            </a:r>
          </a:p>
        </p:txBody>
      </p:sp>
      <p:pic>
        <p:nvPicPr>
          <p:cNvPr id="6" name="Picture 6" descr="C:\Users\z00205060\Desktop\CP项目\规范类文件\新建文件夹\巴展视觉物料规范-18.jpg"/>
          <p:cNvPicPr>
            <a:picLocks noChangeAspect="1" noChangeArrowheads="1"/>
          </p:cNvPicPr>
          <p:nvPr userDrawn="1"/>
        </p:nvPicPr>
        <p:blipFill>
          <a:blip r:embed="rId4" cstate="print"/>
          <a:srcRect/>
          <a:stretch>
            <a:fillRect/>
          </a:stretch>
        </p:blipFill>
        <p:spPr bwMode="auto">
          <a:xfrm>
            <a:off x="4" y="0"/>
            <a:ext cx="12195175" cy="6858736"/>
          </a:xfrm>
          <a:prstGeom prst="rect">
            <a:avLst/>
          </a:prstGeom>
          <a:noFill/>
        </p:spPr>
      </p:pic>
      <p:pic>
        <p:nvPicPr>
          <p:cNvPr id="7" name="Picture 77" descr="Logo"/>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2939" y="5787581"/>
            <a:ext cx="706439"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7"/>
          <p:cNvSpPr txBox="1">
            <a:spLocks noChangeArrowheads="1"/>
          </p:cNvSpPr>
          <p:nvPr userDrawn="1"/>
        </p:nvSpPr>
        <p:spPr bwMode="auto">
          <a:xfrm>
            <a:off x="9462405" y="6286512"/>
            <a:ext cx="1473754" cy="292299"/>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53" tIns="45676" rIns="91353" bIns="4567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smtClean="0">
                <a:solidFill>
                  <a:srgbClr val="000000">
                    <a:lumMod val="65000"/>
                    <a:lumOff val="35000"/>
                  </a:srgbClr>
                </a:solidFill>
                <a:latin typeface="FrutigerNext LT Light" pitchFamily="34" charset="0"/>
                <a:ea typeface="MS PGothic" pitchFamily="34" charset="-128"/>
              </a:rPr>
              <a:t>www.huawei.com</a:t>
            </a:r>
          </a:p>
        </p:txBody>
      </p:sp>
      <p:sp>
        <p:nvSpPr>
          <p:cNvPr id="9" name="Text Box 5"/>
          <p:cNvSpPr txBox="1">
            <a:spLocks noChangeArrowheads="1"/>
          </p:cNvSpPr>
          <p:nvPr userDrawn="1"/>
        </p:nvSpPr>
        <p:spPr bwMode="auto">
          <a:xfrm>
            <a:off x="4108848" y="6324984"/>
            <a:ext cx="2904810"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smtClean="0">
                <a:solidFill>
                  <a:srgbClr val="000000">
                    <a:lumMod val="65000"/>
                    <a:lumOff val="35000"/>
                  </a:srgbClr>
                </a:solidFill>
                <a:latin typeface="FrutigerNext LT Light" pitchFamily="34" charset="0"/>
                <a:ea typeface="MS PGothic" pitchFamily="34" charset="-128"/>
              </a:rPr>
              <a:t>HUAWEI TECHNOLOGIES CO., LTD.</a:t>
            </a:r>
          </a:p>
        </p:txBody>
      </p:sp>
    </p:spTree>
  </p:cSld>
  <p:clrMap bg1="lt1" tx1="dk1" bg2="lt2" tx2="dk2" accent1="accent1" accent2="accent2" accent3="accent3" accent4="accent4" accent5="accent5" accent6="accent6" hlink="hlink" folHlink="folHlink"/>
  <p:sldLayoutIdLst>
    <p:sldLayoutId id="2147483799" r:id="rId1"/>
  </p:sldLayoutIdLst>
  <p:transition/>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1.xml"/><Relationship Id="rId1" Type="http://schemas.openxmlformats.org/officeDocument/2006/relationships/slideLayout" Target="../slideLayouts/slideLayout1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7.xml"/></Relationships>
</file>

<file path=ppt/slides/_rels/slide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39.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12.xml"/><Relationship Id="rId5" Type="http://schemas.openxmlformats.org/officeDocument/2006/relationships/image" Target="../media/image35.emf"/><Relationship Id="rId4" Type="http://schemas.openxmlformats.org/officeDocument/2006/relationships/image" Target="../media/image3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12.xml"/></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1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112.xml"/><Relationship Id="rId1" Type="http://schemas.openxmlformats.org/officeDocument/2006/relationships/vmlDrawing" Target="../drawings/vmlDrawing3.vml"/><Relationship Id="rId4" Type="http://schemas.openxmlformats.org/officeDocument/2006/relationships/image" Target="../media/image39.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740501" y="3704485"/>
            <a:ext cx="11320980" cy="2819255"/>
          </a:xfrm>
          <a:prstGeom prst="rect">
            <a:avLst/>
          </a:prstGeom>
        </p:spPr>
        <p:txBody>
          <a:bodyPr>
            <a:noAutofit/>
          </a:bodyPr>
          <a:lstStyle/>
          <a:p>
            <a:r>
              <a:rPr lang="en-US" sz="3200" b="1" dirty="0" smtClean="0"/>
              <a:t>EXTAPI-102</a:t>
            </a:r>
            <a:r>
              <a:rPr lang="en-US" sz="3200" b="1" dirty="0" smtClean="0"/>
              <a:t>: </a:t>
            </a:r>
            <a:r>
              <a:rPr lang="en-US" sz="3200" b="1" dirty="0" err="1" smtClean="0"/>
              <a:t>ExtAPI</a:t>
            </a:r>
            <a:r>
              <a:rPr lang="en-US" sz="3200" b="1" dirty="0" smtClean="0"/>
              <a:t> E2E Enhancement Low level design</a:t>
            </a:r>
            <a:br>
              <a:rPr lang="en-US" sz="3200" b="1" dirty="0" smtClean="0"/>
            </a:br>
            <a:r>
              <a:rPr lang="en-US" sz="3200" b="1" dirty="0"/>
              <a:t/>
            </a:r>
            <a:br>
              <a:rPr lang="en-US" sz="3200" b="1" dirty="0"/>
            </a:br>
            <a:r>
              <a:rPr lang="en-US" sz="2000" b="1" dirty="0" smtClean="0"/>
              <a:t>Adrian O’Sullivan / Adrian.osullivan@huawei.com</a:t>
            </a:r>
            <a:r>
              <a:rPr lang="en-US" sz="3200" b="1" dirty="0" smtClean="0"/>
              <a:t/>
            </a:r>
            <a:br>
              <a:rPr lang="en-US" sz="3200" b="1" dirty="0" smtClean="0"/>
            </a:br>
            <a:r>
              <a:rPr lang="en-US" sz="2000" b="1" dirty="0" err="1" smtClean="0"/>
              <a:t>Marios</a:t>
            </a:r>
            <a:r>
              <a:rPr lang="en-US" sz="2000" b="1" dirty="0" smtClean="0"/>
              <a:t> Iakovidis / marios.Iakovidis@huawei.com</a:t>
            </a:r>
            <a:endParaRPr lang="en-US" sz="1200" dirty="0"/>
          </a:p>
        </p:txBody>
      </p:sp>
      <p:sp>
        <p:nvSpPr>
          <p:cNvPr id="7" name="Rectangle 6"/>
          <p:cNvSpPr/>
          <p:nvPr/>
        </p:nvSpPr>
        <p:spPr>
          <a:xfrm>
            <a:off x="5839913" y="2295525"/>
            <a:ext cx="5629426" cy="1408959"/>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fontAlgn="auto" hangingPunct="0">
              <a:spcBef>
                <a:spcPts val="0"/>
              </a:spcBef>
              <a:spcAft>
                <a:spcPts val="0"/>
              </a:spcAft>
              <a:buClrTx/>
              <a:buFontTx/>
              <a:buNone/>
            </a:pPr>
            <a:endParaRPr lang="en-US" b="0">
              <a:solidFill>
                <a:srgbClr val="000000"/>
              </a:solidFill>
              <a:latin typeface="Calibri"/>
              <a:ea typeface="+mn-ea"/>
              <a:sym typeface="Calibri"/>
            </a:endParaRPr>
          </a:p>
        </p:txBody>
      </p:sp>
      <p:pic>
        <p:nvPicPr>
          <p:cNvPr id="4" name="Picture 3"/>
          <p:cNvPicPr>
            <a:picLocks noChangeAspect="1"/>
          </p:cNvPicPr>
          <p:nvPr/>
        </p:nvPicPr>
        <p:blipFill>
          <a:blip r:embed="rId3" cstate="print"/>
          <a:stretch>
            <a:fillRect/>
          </a:stretch>
        </p:blipFill>
        <p:spPr>
          <a:xfrm>
            <a:off x="6096112" y="2470319"/>
            <a:ext cx="5117030" cy="1093480"/>
          </a:xfrm>
          <a:prstGeom prst="rect">
            <a:avLst/>
          </a:prstGeom>
        </p:spPr>
      </p:pic>
    </p:spTree>
    <p:extLst>
      <p:ext uri="{BB962C8B-B14F-4D97-AF65-F5344CB8AC3E}">
        <p14:creationId xmlns:p14="http://schemas.microsoft.com/office/powerpoint/2010/main" val="1240230692"/>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Query Service Order Progress</a:t>
            </a:r>
            <a:endParaRPr lang="en-US" dirty="0"/>
          </a:p>
        </p:txBody>
      </p:sp>
      <p:sp>
        <p:nvSpPr>
          <p:cNvPr id="3" name="Content Placeholder 2"/>
          <p:cNvSpPr>
            <a:spLocks noGrp="1"/>
          </p:cNvSpPr>
          <p:nvPr>
            <p:ph idx="1"/>
          </p:nvPr>
        </p:nvSpPr>
        <p:spPr>
          <a:xfrm>
            <a:off x="315042" y="1033902"/>
            <a:ext cx="11737527" cy="5410521"/>
          </a:xfrm>
        </p:spPr>
        <p:txBody>
          <a:bodyPr>
            <a:normAutofit fontScale="85000" lnSpcReduction="10000"/>
          </a:bodyPr>
          <a:lstStyle/>
          <a:p>
            <a:r>
              <a:rPr lang="en-IE" sz="1800" dirty="0"/>
              <a:t>ONAP External API Framework will need to maintain the relationship between the </a:t>
            </a:r>
            <a:r>
              <a:rPr lang="en-IE" sz="1800" dirty="0" err="1"/>
              <a:t>ServiceOrderItem</a:t>
            </a:r>
            <a:r>
              <a:rPr lang="en-IE" sz="1800" dirty="0"/>
              <a:t> operations/action ( create / delete / modify ) and </a:t>
            </a:r>
            <a:r>
              <a:rPr lang="en-IE" sz="1800" dirty="0" smtClean="0"/>
              <a:t>SO’s </a:t>
            </a:r>
            <a:r>
              <a:rPr lang="en-IE" sz="1800" dirty="0"/>
              <a:t>internal </a:t>
            </a:r>
            <a:r>
              <a:rPr lang="en-IE" sz="1800" dirty="0" err="1" smtClean="0"/>
              <a:t>operationId</a:t>
            </a:r>
            <a:r>
              <a:rPr lang="en-IE" sz="1800" dirty="0" smtClean="0"/>
              <a:t> that SO uses to track progress of operations.  </a:t>
            </a:r>
            <a:endParaRPr lang="en-IE" sz="1800" dirty="0"/>
          </a:p>
          <a:p>
            <a:r>
              <a:rPr lang="en-IE" sz="1800" dirty="0" smtClean="0"/>
              <a:t>For SO to </a:t>
            </a:r>
            <a:r>
              <a:rPr lang="en-IE" sz="1800" dirty="0"/>
              <a:t>query the progress of </a:t>
            </a:r>
            <a:r>
              <a:rPr lang="en-IE" sz="1800" dirty="0" smtClean="0"/>
              <a:t>a </a:t>
            </a:r>
            <a:r>
              <a:rPr lang="en-IE" sz="1800" dirty="0" err="1" smtClean="0"/>
              <a:t>ServiceOrder</a:t>
            </a:r>
            <a:r>
              <a:rPr lang="en-IE" sz="1800" dirty="0" smtClean="0"/>
              <a:t> </a:t>
            </a:r>
            <a:r>
              <a:rPr lang="en-IE" sz="1800" dirty="0"/>
              <a:t>on </a:t>
            </a:r>
            <a:r>
              <a:rPr lang="en-IE" sz="1800" dirty="0" smtClean="0"/>
              <a:t>partners the ONAP Instance, SO </a:t>
            </a:r>
            <a:r>
              <a:rPr lang="en-IE" sz="1800" dirty="0"/>
              <a:t>will </a:t>
            </a:r>
            <a:r>
              <a:rPr lang="en-IE" sz="1800" dirty="0" smtClean="0"/>
              <a:t> </a:t>
            </a:r>
            <a:r>
              <a:rPr lang="en-IE" sz="1800" dirty="0"/>
              <a:t>HTTP GET to </a:t>
            </a:r>
          </a:p>
          <a:p>
            <a:pPr lvl="1"/>
            <a:r>
              <a:rPr lang="en-IE" sz="1400" dirty="0"/>
              <a:t>https://{ExtApi_url}/nbi/api/v1/serviceOrder/{id</a:t>
            </a:r>
            <a:r>
              <a:rPr lang="en-IE" sz="1400" dirty="0" smtClean="0"/>
              <a:t>}  where </a:t>
            </a:r>
            <a:r>
              <a:rPr lang="en-IE" sz="1400" dirty="0" err="1" smtClean="0"/>
              <a:t>ExtAPI_url</a:t>
            </a:r>
            <a:r>
              <a:rPr lang="en-IE" sz="1400" dirty="0" smtClean="0"/>
              <a:t> is the External API Framework on ONAP Instance 2</a:t>
            </a:r>
            <a:endParaRPr lang="en-IE" sz="1800" dirty="0"/>
          </a:p>
          <a:p>
            <a:pPr marL="457200" lvl="1" indent="0">
              <a:buNone/>
            </a:pPr>
            <a:r>
              <a:rPr lang="en-IE" sz="1400" dirty="0"/>
              <a:t>Where the id </a:t>
            </a:r>
            <a:r>
              <a:rPr lang="en-IE" sz="1400" dirty="0" smtClean="0"/>
              <a:t>is </a:t>
            </a:r>
            <a:r>
              <a:rPr lang="en-IE" sz="1400" dirty="0"/>
              <a:t>the </a:t>
            </a:r>
            <a:r>
              <a:rPr lang="en-IE" sz="1400" dirty="0" smtClean="0"/>
              <a:t>ServiceOrder</a:t>
            </a:r>
            <a:r>
              <a:rPr lang="en-IE" sz="1400" dirty="0"/>
              <a:t>.</a:t>
            </a:r>
            <a:r>
              <a:rPr lang="en-IE" sz="1400" dirty="0" smtClean="0"/>
              <a:t>id </a:t>
            </a:r>
            <a:r>
              <a:rPr lang="en-IE" sz="1400" dirty="0"/>
              <a:t>the External API framework returned to the POST request to create the Service Order.</a:t>
            </a:r>
          </a:p>
          <a:p>
            <a:endParaRPr lang="en-IE" sz="1800" dirty="0"/>
          </a:p>
          <a:p>
            <a:r>
              <a:rPr lang="en-IE" sz="1800" dirty="0"/>
              <a:t>Internally in the External API Framework, </a:t>
            </a:r>
            <a:r>
              <a:rPr lang="en-IE" sz="1800" dirty="0" smtClean="0"/>
              <a:t>External API </a:t>
            </a:r>
            <a:r>
              <a:rPr lang="en-IE" sz="1800" dirty="0"/>
              <a:t>will maintain a map between </a:t>
            </a:r>
            <a:r>
              <a:rPr lang="en-IE" sz="1800" dirty="0" err="1" smtClean="0"/>
              <a:t>ServiceOrder.ServiceOrderItem.requestId</a:t>
            </a:r>
            <a:r>
              <a:rPr lang="en-IE" sz="1800" dirty="0" smtClean="0"/>
              <a:t> </a:t>
            </a:r>
            <a:r>
              <a:rPr lang="en-IE" sz="1800" dirty="0"/>
              <a:t>&amp;  </a:t>
            </a:r>
            <a:r>
              <a:rPr lang="en-IE" sz="1800" dirty="0" smtClean="0"/>
              <a:t>ServiceOrder.ServiceOrderItem.service.id. </a:t>
            </a:r>
            <a:r>
              <a:rPr lang="en-IE" sz="1800" dirty="0" err="1" smtClean="0"/>
              <a:t>ServiceOrder.ServiceOrderItem.requestId</a:t>
            </a:r>
            <a:r>
              <a:rPr lang="en-IE" sz="1800" dirty="0" smtClean="0"/>
              <a:t> is the Id that the Beijing External API maintains for communicating with the second set of SO </a:t>
            </a:r>
            <a:r>
              <a:rPr lang="en-IE" sz="1800" dirty="0"/>
              <a:t>APIs “/</a:t>
            </a:r>
            <a:r>
              <a:rPr lang="en-IE" sz="1800" dirty="0" err="1"/>
              <a:t>ecomp</a:t>
            </a:r>
            <a:r>
              <a:rPr lang="en-IE" sz="1800" dirty="0"/>
              <a:t>/</a:t>
            </a:r>
            <a:r>
              <a:rPr lang="en-IE" sz="1800" dirty="0" err="1"/>
              <a:t>mso</a:t>
            </a:r>
            <a:r>
              <a:rPr lang="en-IE" sz="1800" dirty="0"/>
              <a:t>/infra/</a:t>
            </a:r>
            <a:r>
              <a:rPr lang="en-IE" sz="1800" dirty="0" err="1"/>
              <a:t>orchestrationRequests</a:t>
            </a:r>
            <a:r>
              <a:rPr lang="en-IE" sz="1800" dirty="0"/>
              <a:t>/v4</a:t>
            </a:r>
            <a:r>
              <a:rPr lang="en-IE" sz="1800" dirty="0" smtClean="0"/>
              <a:t>/{</a:t>
            </a:r>
            <a:r>
              <a:rPr lang="en-IE" sz="1800" dirty="0" err="1" smtClean="0"/>
              <a:t>requestId</a:t>
            </a:r>
            <a:r>
              <a:rPr lang="en-IE" sz="1800" dirty="0" smtClean="0"/>
              <a:t>” </a:t>
            </a:r>
          </a:p>
          <a:p>
            <a:pPr marL="0" indent="0">
              <a:buNone/>
            </a:pPr>
            <a:r>
              <a:rPr lang="en-IE" sz="1800" dirty="0"/>
              <a:t> </a:t>
            </a:r>
            <a:r>
              <a:rPr lang="en-IE" sz="1800" dirty="0" smtClean="0"/>
              <a:t>    i.e. we shall set </a:t>
            </a:r>
            <a:r>
              <a:rPr lang="en-IE" sz="1800" dirty="0" err="1" smtClean="0"/>
              <a:t>requestId</a:t>
            </a:r>
            <a:r>
              <a:rPr lang="en-IE" sz="1800" dirty="0" smtClean="0"/>
              <a:t> = </a:t>
            </a:r>
            <a:r>
              <a:rPr lang="en-IE" sz="1800" dirty="0" err="1" smtClean="0"/>
              <a:t>operationId</a:t>
            </a:r>
            <a:r>
              <a:rPr lang="en-IE" sz="1800" dirty="0" smtClean="0"/>
              <a:t> for E2E Services within the ServiceOrderItem.java </a:t>
            </a:r>
            <a:endParaRPr lang="en-IE" sz="1800" dirty="0"/>
          </a:p>
          <a:p>
            <a:r>
              <a:rPr lang="en-IE" sz="1800" dirty="0" smtClean="0"/>
              <a:t>The </a:t>
            </a:r>
            <a:r>
              <a:rPr lang="en-IE" sz="1800" dirty="0"/>
              <a:t>External API framework will retrieve the </a:t>
            </a:r>
            <a:r>
              <a:rPr lang="en-IE" sz="1800" dirty="0" err="1" smtClean="0"/>
              <a:t>ServiceOrder.ServiceOrderItem.requestId</a:t>
            </a:r>
            <a:r>
              <a:rPr lang="en-IE" sz="1800" dirty="0" smtClean="0"/>
              <a:t> </a:t>
            </a:r>
            <a:r>
              <a:rPr lang="en-IE" sz="1800" dirty="0"/>
              <a:t>&amp;  ServiceOrder.ServiceOrderItem.service.id associated with this ServiceOrder.id and then internally query the SO of ONAP Instance 2 </a:t>
            </a:r>
            <a:r>
              <a:rPr lang="en-IE" sz="1800" dirty="0" smtClean="0"/>
              <a:t>for E2E Services using</a:t>
            </a:r>
            <a:endParaRPr lang="en-IE" sz="1800" dirty="0"/>
          </a:p>
          <a:p>
            <a:pPr lvl="1"/>
            <a:r>
              <a:rPr lang="en-IE" sz="1400" dirty="0"/>
              <a:t>GET {</a:t>
            </a:r>
            <a:r>
              <a:rPr lang="en-IE" sz="1400" dirty="0" err="1"/>
              <a:t>serverRoot</a:t>
            </a:r>
            <a:r>
              <a:rPr lang="en-IE" sz="1400" dirty="0"/>
              <a:t>}/e2eServiceInstances/v3/{</a:t>
            </a:r>
            <a:r>
              <a:rPr lang="en-IE" sz="1400" dirty="0" err="1"/>
              <a:t>serviceId</a:t>
            </a:r>
            <a:r>
              <a:rPr lang="en-IE" sz="1400" dirty="0"/>
              <a:t>}/operations/{</a:t>
            </a:r>
            <a:r>
              <a:rPr lang="en-IE" sz="1400" dirty="0" err="1"/>
              <a:t>operationId</a:t>
            </a:r>
            <a:r>
              <a:rPr lang="en-IE" sz="1400" dirty="0" smtClean="0"/>
              <a:t>}   via the </a:t>
            </a:r>
            <a:r>
              <a:rPr lang="en-IE" sz="1400" dirty="0" err="1" smtClean="0"/>
              <a:t>SOTaskProcessor</a:t>
            </a:r>
            <a:r>
              <a:rPr lang="en-IE" sz="1400" dirty="0" smtClean="0"/>
              <a:t> </a:t>
            </a:r>
            <a:r>
              <a:rPr lang="en-IE" sz="1400" dirty="0" err="1" smtClean="0"/>
              <a:t>pollSoRequestStatus</a:t>
            </a:r>
            <a:r>
              <a:rPr lang="en-IE" sz="1400" dirty="0" smtClean="0"/>
              <a:t> enhanced method  </a:t>
            </a:r>
            <a:endParaRPr lang="en-IE" sz="1400" dirty="0"/>
          </a:p>
          <a:p>
            <a:r>
              <a:rPr lang="en-IE" sz="1800" dirty="0"/>
              <a:t>SO on ONAP instance 1 </a:t>
            </a:r>
            <a:r>
              <a:rPr lang="en-IE" sz="1800" dirty="0" smtClean="0"/>
              <a:t>can call </a:t>
            </a:r>
            <a:r>
              <a:rPr lang="en-IE" sz="1800" dirty="0"/>
              <a:t>GET https://{api_url}/nbi/api/v1/serviceOrder/{id} to retrieve the status of the </a:t>
            </a:r>
            <a:r>
              <a:rPr lang="en-IE" sz="1800" dirty="0" err="1" smtClean="0"/>
              <a:t>ServiceOrder</a:t>
            </a:r>
            <a:endParaRPr lang="en-IE" sz="1800" dirty="0"/>
          </a:p>
          <a:p>
            <a:r>
              <a:rPr lang="en-IE" sz="1800" dirty="0"/>
              <a:t>The response </a:t>
            </a:r>
            <a:r>
              <a:rPr lang="en-IE" sz="1800" dirty="0" smtClean="0"/>
              <a:t>to </a:t>
            </a:r>
            <a:r>
              <a:rPr lang="en-IE" sz="1800" dirty="0"/>
              <a:t>SO in ONAP instance 1 will </a:t>
            </a:r>
            <a:r>
              <a:rPr lang="en-IE" sz="1800" dirty="0" smtClean="0"/>
              <a:t>contain the </a:t>
            </a:r>
            <a:r>
              <a:rPr lang="en-IE" sz="1800" dirty="0" err="1" smtClean="0"/>
              <a:t>ServiceOrder.OrderItem.state</a:t>
            </a:r>
            <a:r>
              <a:rPr lang="en-IE" sz="1800" dirty="0"/>
              <a:t>, which will be one of “ACKNOWLEDGED”, “REJECTED”, “INPROGRESS”, “COMPLETED”, “PARTIAL”, “FAILED</a:t>
            </a:r>
            <a:r>
              <a:rPr lang="en-IE" sz="1800" dirty="0" smtClean="0"/>
              <a:t>”</a:t>
            </a:r>
          </a:p>
          <a:p>
            <a:pPr lvl="1"/>
            <a:r>
              <a:rPr lang="en-IE" sz="1400" dirty="0" smtClean="0"/>
              <a:t>SO can use this </a:t>
            </a:r>
            <a:r>
              <a:rPr lang="en-US" sz="1200" dirty="0" err="1" smtClean="0"/>
              <a:t>ServiceOrder.OrderItem.state</a:t>
            </a:r>
            <a:r>
              <a:rPr lang="en-US" sz="1200" dirty="0" smtClean="0"/>
              <a:t> to know when the </a:t>
            </a:r>
            <a:r>
              <a:rPr lang="en-US" sz="1200" dirty="0" err="1" smtClean="0"/>
              <a:t>SerivceOrderItem</a:t>
            </a:r>
            <a:r>
              <a:rPr lang="en-US" sz="1200" dirty="0" smtClean="0"/>
              <a:t> is completed.</a:t>
            </a:r>
          </a:p>
          <a:p>
            <a:r>
              <a:rPr lang="en-US" sz="1800" dirty="0" err="1"/>
              <a:t>ServiceOrder.state</a:t>
            </a:r>
            <a:r>
              <a:rPr lang="en-US" sz="1800" dirty="0"/>
              <a:t>  exists to reflect cases </a:t>
            </a:r>
            <a:r>
              <a:rPr lang="en-US" sz="1800" dirty="0" smtClean="0"/>
              <a:t>where a </a:t>
            </a:r>
            <a:r>
              <a:rPr lang="en-US" sz="1800" dirty="0" err="1"/>
              <a:t>ServiceOrder</a:t>
            </a:r>
            <a:r>
              <a:rPr lang="en-US" sz="1800" dirty="0"/>
              <a:t> has multiple </a:t>
            </a:r>
            <a:r>
              <a:rPr lang="en-US" sz="1800" dirty="0" err="1"/>
              <a:t>ServiceOrderItems</a:t>
            </a:r>
            <a:r>
              <a:rPr lang="en-US" sz="1800" dirty="0"/>
              <a:t> ( i.e. requesting multiple </a:t>
            </a:r>
            <a:r>
              <a:rPr lang="en-US" sz="1800" dirty="0" smtClean="0"/>
              <a:t>services in </a:t>
            </a:r>
            <a:r>
              <a:rPr lang="en-US" sz="1800" dirty="0"/>
              <a:t>one </a:t>
            </a:r>
            <a:r>
              <a:rPr lang="en-US" sz="1800" dirty="0" err="1" smtClean="0"/>
              <a:t>ServiceOrder</a:t>
            </a:r>
            <a:r>
              <a:rPr lang="en-US" sz="1800" dirty="0" smtClean="0"/>
              <a:t> via multiple </a:t>
            </a:r>
            <a:r>
              <a:rPr lang="en-US" sz="1800" dirty="0" err="1" smtClean="0"/>
              <a:t>ServiceOrderItems</a:t>
            </a:r>
            <a:r>
              <a:rPr lang="en-US" sz="1800" dirty="0" smtClean="0"/>
              <a:t>). </a:t>
            </a:r>
            <a:r>
              <a:rPr lang="en-US" sz="1800" dirty="0"/>
              <a:t>For CC VPN </a:t>
            </a:r>
            <a:r>
              <a:rPr lang="en-US" sz="1800" dirty="0" smtClean="0"/>
              <a:t>we </a:t>
            </a:r>
            <a:r>
              <a:rPr lang="en-US" sz="1800" dirty="0"/>
              <a:t>believe there will be only one </a:t>
            </a:r>
            <a:r>
              <a:rPr lang="en-US" sz="1800" dirty="0" err="1"/>
              <a:t>ServiceOrderItem</a:t>
            </a:r>
            <a:r>
              <a:rPr lang="en-US" sz="1800" dirty="0"/>
              <a:t> per </a:t>
            </a:r>
            <a:r>
              <a:rPr lang="en-US" sz="1800" dirty="0" err="1" smtClean="0"/>
              <a:t>ServiceOrder</a:t>
            </a:r>
            <a:r>
              <a:rPr lang="en-US" sz="1800" dirty="0"/>
              <a:t>, which if this is the case  </a:t>
            </a:r>
            <a:r>
              <a:rPr lang="en-US" sz="1800" dirty="0" err="1"/>
              <a:t>ServiceOrder.state</a:t>
            </a:r>
            <a:r>
              <a:rPr lang="en-US" sz="1800" dirty="0"/>
              <a:t> will </a:t>
            </a:r>
            <a:r>
              <a:rPr lang="en-US" sz="1800" dirty="0" smtClean="0"/>
              <a:t>always be </a:t>
            </a:r>
            <a:r>
              <a:rPr lang="en-US" sz="1800" dirty="0"/>
              <a:t>equal to </a:t>
            </a:r>
            <a:r>
              <a:rPr lang="en-US" sz="1800" dirty="0" err="1"/>
              <a:t>ServiceOrder.OrderItem.State</a:t>
            </a:r>
            <a:r>
              <a:rPr lang="en-US" sz="1800" dirty="0"/>
              <a:t>. </a:t>
            </a:r>
          </a:p>
          <a:p>
            <a:endParaRPr lang="en-US" sz="1800" dirty="0" smtClean="0"/>
          </a:p>
          <a:p>
            <a:pPr marL="0" indent="0">
              <a:buNone/>
            </a:pPr>
            <a:endParaRPr lang="en-IE" sz="1800" dirty="0" smtClean="0"/>
          </a:p>
          <a:p>
            <a:pPr marL="0" indent="0">
              <a:buNone/>
            </a:pPr>
            <a:endParaRPr lang="en-IE" sz="1800" dirty="0"/>
          </a:p>
          <a:p>
            <a:endParaRPr lang="en-US" sz="1800" dirty="0"/>
          </a:p>
        </p:txBody>
      </p:sp>
    </p:spTree>
    <p:extLst>
      <p:ext uri="{BB962C8B-B14F-4D97-AF65-F5344CB8AC3E}">
        <p14:creationId xmlns:p14="http://schemas.microsoft.com/office/powerpoint/2010/main" val="3344283721"/>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Service Order API within Broader CC VPN Flow</a:t>
            </a:r>
            <a:endParaRPr lang="en-US" dirty="0"/>
          </a:p>
        </p:txBody>
      </p:sp>
      <p:pic>
        <p:nvPicPr>
          <p:cNvPr id="5" name="Picture 4"/>
          <p:cNvPicPr>
            <a:picLocks noChangeAspect="1"/>
          </p:cNvPicPr>
          <p:nvPr/>
        </p:nvPicPr>
        <p:blipFill>
          <a:blip r:embed="rId2"/>
          <a:stretch>
            <a:fillRect/>
          </a:stretch>
        </p:blipFill>
        <p:spPr>
          <a:xfrm>
            <a:off x="0" y="1104181"/>
            <a:ext cx="12195175" cy="5340243"/>
          </a:xfrm>
          <a:prstGeom prst="rect">
            <a:avLst/>
          </a:prstGeom>
        </p:spPr>
      </p:pic>
      <p:sp>
        <p:nvSpPr>
          <p:cNvPr id="6" name="Rectangle 5"/>
          <p:cNvSpPr/>
          <p:nvPr/>
        </p:nvSpPr>
        <p:spPr>
          <a:xfrm>
            <a:off x="5572664" y="2441275"/>
            <a:ext cx="6003985" cy="60385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7387942"/>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2295531"/>
            <a:ext cx="12027049" cy="1819275"/>
          </a:xfrm>
          <a:prstGeom prst="rect">
            <a:avLst/>
          </a:prstGeom>
        </p:spPr>
        <p:txBody>
          <a:bodyPr lIns="91353" tIns="45676" rIns="91353" bIns="45676"/>
          <a:lstStyle/>
          <a:p>
            <a:pPr algn="ctr"/>
            <a:r>
              <a:rPr lang="en-US" sz="4000" b="0" dirty="0" smtClean="0">
                <a:latin typeface="微软雅黑" pitchFamily="34" charset="-122"/>
                <a:ea typeface="微软雅黑" pitchFamily="34" charset="-122"/>
                <a:cs typeface="Arial" pitchFamily="34" charset="0"/>
              </a:rPr>
              <a:t>Thanks</a:t>
            </a:r>
            <a:endParaRPr lang="en-US" sz="4000" b="0" dirty="0">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143300455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4394" y="2167"/>
            <a:ext cx="10772162" cy="871537"/>
          </a:xfrm>
        </p:spPr>
        <p:txBody>
          <a:bodyPr>
            <a:normAutofit fontScale="90000"/>
          </a:bodyPr>
          <a:lstStyle/>
          <a:p>
            <a:r>
              <a:rPr lang="en-IE" dirty="0" smtClean="0"/>
              <a:t>Service Order API E2E Use Case Support in Casablanca</a:t>
            </a:r>
            <a:endParaRPr lang="en-US" dirty="0"/>
          </a:p>
        </p:txBody>
      </p:sp>
      <p:sp>
        <p:nvSpPr>
          <p:cNvPr id="108" name="TextBox 107"/>
          <p:cNvSpPr txBox="1"/>
          <p:nvPr/>
        </p:nvSpPr>
        <p:spPr>
          <a:xfrm>
            <a:off x="1718877" y="3946567"/>
            <a:ext cx="1287450" cy="276999"/>
          </a:xfrm>
          <a:prstGeom prst="rect">
            <a:avLst/>
          </a:prstGeom>
          <a:noFill/>
        </p:spPr>
        <p:txBody>
          <a:bodyPr wrap="square" rtlCol="0">
            <a:spAutoFit/>
          </a:bodyPr>
          <a:lstStyle/>
          <a:p>
            <a:pPr algn="ctr">
              <a:buClrTx/>
              <a:buFontTx/>
              <a:buNone/>
            </a:pPr>
            <a:endParaRPr lang="en-IE" sz="1200" b="0" dirty="0">
              <a:solidFill>
                <a:srgbClr val="0070C0"/>
              </a:solidFill>
              <a:latin typeface="Vodafone Rg"/>
              <a:ea typeface="宋体" charset="-122"/>
            </a:endParaRPr>
          </a:p>
        </p:txBody>
      </p:sp>
      <p:cxnSp>
        <p:nvCxnSpPr>
          <p:cNvPr id="111" name="Straight Arrow Connector 110"/>
          <p:cNvCxnSpPr/>
          <p:nvPr/>
        </p:nvCxnSpPr>
        <p:spPr bwMode="auto">
          <a:xfrm>
            <a:off x="204819" y="1543395"/>
            <a:ext cx="1" cy="860263"/>
          </a:xfrm>
          <a:prstGeom prst="straightConnector1">
            <a:avLst/>
          </a:prstGeom>
          <a:noFill/>
          <a:ln>
            <a:solidFill>
              <a:schemeClr val="tx1"/>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 name="TextBox 111"/>
          <p:cNvSpPr txBox="1"/>
          <p:nvPr/>
        </p:nvSpPr>
        <p:spPr>
          <a:xfrm>
            <a:off x="-1652235" y="1782094"/>
            <a:ext cx="7072610" cy="369332"/>
          </a:xfrm>
          <a:prstGeom prst="rect">
            <a:avLst/>
          </a:prstGeom>
          <a:noFill/>
        </p:spPr>
        <p:txBody>
          <a:bodyPr wrap="square" rtlCol="0">
            <a:spAutoFit/>
          </a:bodyPr>
          <a:lstStyle/>
          <a:p>
            <a:pPr algn="ctr">
              <a:buClrTx/>
              <a:buFontTx/>
              <a:buNone/>
            </a:pPr>
            <a:r>
              <a:rPr lang="en-IE" sz="900" dirty="0">
                <a:solidFill>
                  <a:prstClr val="black"/>
                </a:solidFill>
                <a:latin typeface="Vodafone Rg"/>
                <a:ea typeface="宋体" charset="-122"/>
              </a:rPr>
              <a:t>Create Service Order (TMF641)</a:t>
            </a:r>
          </a:p>
          <a:p>
            <a:pPr algn="ctr">
              <a:buClrTx/>
              <a:buFontTx/>
              <a:buNone/>
            </a:pPr>
            <a:r>
              <a:rPr lang="en-IE" sz="900" dirty="0">
                <a:solidFill>
                  <a:prstClr val="black"/>
                </a:solidFill>
                <a:latin typeface="Vodafone Rg"/>
                <a:ea typeface="宋体" charset="-122"/>
              </a:rPr>
              <a:t>HTTP POST  </a:t>
            </a:r>
            <a:r>
              <a:rPr lang="en-US" sz="900" dirty="0">
                <a:solidFill>
                  <a:prstClr val="black"/>
                </a:solidFill>
                <a:latin typeface="Calibri" panose="020F0502020204030204"/>
                <a:ea typeface="+mn-ea"/>
              </a:rPr>
              <a:t>https://{api_url}/nbi/api/v1/serviceOrder/ </a:t>
            </a:r>
            <a:endParaRPr lang="en-US" sz="900" dirty="0">
              <a:solidFill>
                <a:prstClr val="black"/>
              </a:solidFill>
              <a:latin typeface="Vodafone Rg"/>
              <a:ea typeface="宋体" charset="-122"/>
            </a:endParaRPr>
          </a:p>
        </p:txBody>
      </p:sp>
      <p:sp>
        <p:nvSpPr>
          <p:cNvPr id="113" name="TextBox 112"/>
          <p:cNvSpPr txBox="1"/>
          <p:nvPr/>
        </p:nvSpPr>
        <p:spPr>
          <a:xfrm>
            <a:off x="121974" y="3973773"/>
            <a:ext cx="3193807" cy="261610"/>
          </a:xfrm>
          <a:prstGeom prst="rect">
            <a:avLst/>
          </a:prstGeom>
          <a:noFill/>
        </p:spPr>
        <p:txBody>
          <a:bodyPr wrap="square" rtlCol="0">
            <a:spAutoFit/>
          </a:bodyPr>
          <a:lstStyle/>
          <a:p>
            <a:pPr algn="ctr">
              <a:buClrTx/>
              <a:buFontTx/>
              <a:buNone/>
            </a:pPr>
            <a:r>
              <a:rPr lang="en-US" sz="1100" dirty="0">
                <a:solidFill>
                  <a:prstClr val="black"/>
                </a:solidFill>
                <a:latin typeface="Calibri" panose="020F0502020204030204"/>
                <a:ea typeface="+mn-ea"/>
              </a:rPr>
              <a:t>POST {{</a:t>
            </a:r>
            <a:r>
              <a:rPr lang="en-US" sz="1100" dirty="0" err="1">
                <a:solidFill>
                  <a:prstClr val="black"/>
                </a:solidFill>
                <a:latin typeface="Calibri" panose="020F0502020204030204"/>
                <a:ea typeface="+mn-ea"/>
              </a:rPr>
              <a:t>url</a:t>
            </a:r>
            <a:r>
              <a:rPr lang="en-US" sz="1100" dirty="0">
                <a:solidFill>
                  <a:prstClr val="black"/>
                </a:solidFill>
                <a:latin typeface="Calibri" panose="020F0502020204030204"/>
                <a:ea typeface="+mn-ea"/>
              </a:rPr>
              <a:t>}}/</a:t>
            </a:r>
            <a:r>
              <a:rPr lang="en-US" sz="1100" dirty="0" err="1">
                <a:solidFill>
                  <a:prstClr val="black"/>
                </a:solidFill>
                <a:latin typeface="Calibri" panose="020F0502020204030204"/>
                <a:ea typeface="+mn-ea"/>
              </a:rPr>
              <a:t>ecomp</a:t>
            </a:r>
            <a:r>
              <a:rPr lang="en-US" sz="1100" dirty="0">
                <a:solidFill>
                  <a:prstClr val="black"/>
                </a:solidFill>
                <a:latin typeface="Calibri" panose="020F0502020204030204"/>
                <a:ea typeface="+mn-ea"/>
              </a:rPr>
              <a:t>/</a:t>
            </a:r>
            <a:r>
              <a:rPr lang="en-US" sz="1100" dirty="0" err="1">
                <a:solidFill>
                  <a:prstClr val="black"/>
                </a:solidFill>
                <a:latin typeface="Calibri" panose="020F0502020204030204"/>
                <a:ea typeface="+mn-ea"/>
              </a:rPr>
              <a:t>mso</a:t>
            </a:r>
            <a:r>
              <a:rPr lang="en-US" sz="1100" dirty="0">
                <a:solidFill>
                  <a:prstClr val="black"/>
                </a:solidFill>
                <a:latin typeface="Calibri" panose="020F0502020204030204"/>
                <a:ea typeface="+mn-ea"/>
              </a:rPr>
              <a:t>/infra/</a:t>
            </a:r>
            <a:r>
              <a:rPr lang="en-US" sz="1100" dirty="0" err="1">
                <a:solidFill>
                  <a:prstClr val="black"/>
                </a:solidFill>
                <a:latin typeface="Calibri" panose="020F0502020204030204"/>
                <a:ea typeface="+mn-ea"/>
              </a:rPr>
              <a:t>serviceInstances</a:t>
            </a:r>
            <a:r>
              <a:rPr lang="en-US" sz="1100" dirty="0">
                <a:solidFill>
                  <a:prstClr val="black"/>
                </a:solidFill>
                <a:latin typeface="Calibri" panose="020F0502020204030204"/>
                <a:ea typeface="+mn-ea"/>
              </a:rPr>
              <a:t>/v4</a:t>
            </a:r>
            <a:endParaRPr lang="en-IE" sz="1100" dirty="0">
              <a:solidFill>
                <a:srgbClr val="0070C0"/>
              </a:solidFill>
              <a:latin typeface="Vodafone Rg"/>
              <a:ea typeface="宋体" charset="-122"/>
            </a:endParaRPr>
          </a:p>
        </p:txBody>
      </p:sp>
      <p:cxnSp>
        <p:nvCxnSpPr>
          <p:cNvPr id="115" name="Straight Arrow Connector 114"/>
          <p:cNvCxnSpPr/>
          <p:nvPr/>
        </p:nvCxnSpPr>
        <p:spPr bwMode="auto">
          <a:xfrm>
            <a:off x="4387683" y="1546546"/>
            <a:ext cx="0" cy="175445"/>
          </a:xfrm>
          <a:prstGeom prst="straightConnector1">
            <a:avLst/>
          </a:prstGeom>
          <a:noFill/>
          <a:ln>
            <a:solidFill>
              <a:srgbClr val="FF0000"/>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6" name="Straight Arrow Connector 115"/>
          <p:cNvCxnSpPr/>
          <p:nvPr/>
        </p:nvCxnSpPr>
        <p:spPr bwMode="auto">
          <a:xfrm>
            <a:off x="4387683" y="1140760"/>
            <a:ext cx="0" cy="235432"/>
          </a:xfrm>
          <a:prstGeom prst="straightConnector1">
            <a:avLst/>
          </a:prstGeom>
          <a:noFill/>
          <a:ln>
            <a:solidFill>
              <a:schemeClr val="tx1"/>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7" name="TextBox 116"/>
          <p:cNvSpPr txBox="1"/>
          <p:nvPr/>
        </p:nvSpPr>
        <p:spPr>
          <a:xfrm>
            <a:off x="5442276" y="1460446"/>
            <a:ext cx="1555989" cy="400110"/>
          </a:xfrm>
          <a:prstGeom prst="rect">
            <a:avLst/>
          </a:prstGeom>
          <a:noFill/>
        </p:spPr>
        <p:txBody>
          <a:bodyPr wrap="square" rtlCol="0">
            <a:spAutoFit/>
          </a:bodyPr>
          <a:lstStyle/>
          <a:p>
            <a:pPr algn="ctr">
              <a:buClrTx/>
              <a:buFontTx/>
              <a:buNone/>
            </a:pPr>
            <a:r>
              <a:rPr lang="en-IE" sz="1000" b="0" dirty="0">
                <a:solidFill>
                  <a:prstClr val="black"/>
                </a:solidFill>
                <a:latin typeface="Vodafone Rg"/>
                <a:ea typeface="宋体" charset="-122"/>
              </a:rPr>
              <a:t>ONAP Platform</a:t>
            </a:r>
          </a:p>
          <a:p>
            <a:pPr algn="ctr">
              <a:buClrTx/>
              <a:buFontTx/>
              <a:buNone/>
            </a:pPr>
            <a:r>
              <a:rPr lang="en-IE" sz="1000" b="0" dirty="0">
                <a:solidFill>
                  <a:prstClr val="black"/>
                </a:solidFill>
                <a:latin typeface="Vodafone Rg"/>
                <a:ea typeface="宋体" charset="-122"/>
              </a:rPr>
              <a:t>Internal APIs </a:t>
            </a:r>
            <a:endParaRPr lang="en-US" sz="1000" b="0" dirty="0">
              <a:solidFill>
                <a:prstClr val="black"/>
              </a:solidFill>
              <a:latin typeface="Vodafone Rg"/>
              <a:ea typeface="宋体" charset="-122"/>
            </a:endParaRPr>
          </a:p>
        </p:txBody>
      </p:sp>
      <p:sp>
        <p:nvSpPr>
          <p:cNvPr id="118" name="TextBox 117"/>
          <p:cNvSpPr txBox="1"/>
          <p:nvPr/>
        </p:nvSpPr>
        <p:spPr>
          <a:xfrm>
            <a:off x="5639362" y="1073174"/>
            <a:ext cx="1349501" cy="400110"/>
          </a:xfrm>
          <a:prstGeom prst="rect">
            <a:avLst/>
          </a:prstGeom>
          <a:noFill/>
        </p:spPr>
        <p:txBody>
          <a:bodyPr wrap="square" rtlCol="0">
            <a:spAutoFit/>
          </a:bodyPr>
          <a:lstStyle/>
          <a:p>
            <a:pPr algn="ctr">
              <a:buClrTx/>
              <a:buFontTx/>
              <a:buNone/>
            </a:pPr>
            <a:r>
              <a:rPr lang="en-IE" sz="1000" b="0" dirty="0">
                <a:solidFill>
                  <a:prstClr val="black"/>
                </a:solidFill>
                <a:latin typeface="Vodafone Rg"/>
                <a:ea typeface="宋体" charset="-122"/>
              </a:rPr>
              <a:t> TMF/MEF LEGATO External Open APIs</a:t>
            </a:r>
          </a:p>
        </p:txBody>
      </p:sp>
      <p:cxnSp>
        <p:nvCxnSpPr>
          <p:cNvPr id="122" name="Straight Arrow Connector 121"/>
          <p:cNvCxnSpPr/>
          <p:nvPr/>
        </p:nvCxnSpPr>
        <p:spPr bwMode="auto">
          <a:xfrm>
            <a:off x="210822" y="3465799"/>
            <a:ext cx="0" cy="1287488"/>
          </a:xfrm>
          <a:prstGeom prst="straightConnector1">
            <a:avLst/>
          </a:prstGeom>
          <a:noFill/>
          <a:ln>
            <a:solidFill>
              <a:srgbClr val="FF0000"/>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5" name="TextBox 134"/>
          <p:cNvSpPr txBox="1"/>
          <p:nvPr/>
        </p:nvSpPr>
        <p:spPr>
          <a:xfrm>
            <a:off x="430477" y="6061743"/>
            <a:ext cx="1919821" cy="369332"/>
          </a:xfrm>
          <a:prstGeom prst="rect">
            <a:avLst/>
          </a:prstGeom>
          <a:noFill/>
        </p:spPr>
        <p:txBody>
          <a:bodyPr wrap="none" rtlCol="0">
            <a:spAutoFit/>
          </a:bodyPr>
          <a:lstStyle/>
          <a:p>
            <a:pPr fontAlgn="auto">
              <a:spcBef>
                <a:spcPts val="0"/>
              </a:spcBef>
              <a:spcAft>
                <a:spcPts val="0"/>
              </a:spcAft>
              <a:buClrTx/>
              <a:buNone/>
            </a:pPr>
            <a:r>
              <a:rPr lang="en-IE" b="0" dirty="0" smtClean="0">
                <a:solidFill>
                  <a:prstClr val="black"/>
                </a:solidFill>
                <a:latin typeface="Calibri" panose="020F0502020204030204"/>
                <a:ea typeface="+mn-ea"/>
              </a:rPr>
              <a:t>ONAP Beijing Flow</a:t>
            </a:r>
            <a:endParaRPr lang="en-US" b="0" dirty="0">
              <a:solidFill>
                <a:prstClr val="black"/>
              </a:solidFill>
              <a:latin typeface="Calibri" panose="020F0502020204030204"/>
              <a:ea typeface="+mn-ea"/>
            </a:endParaRPr>
          </a:p>
        </p:txBody>
      </p:sp>
      <p:pic>
        <p:nvPicPr>
          <p:cNvPr id="141" name="Picture 14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24342" y="1140760"/>
            <a:ext cx="782646" cy="313910"/>
          </a:xfrm>
          <a:prstGeom prst="rect">
            <a:avLst/>
          </a:prstGeom>
          <a:noFill/>
          <a:ln w="9525" cap="flat" cmpd="sng" algn="ctr">
            <a:solidFill>
              <a:srgbClr val="FFFFFF">
                <a:lumMod val="50000"/>
              </a:srgbClr>
            </a:solidFill>
            <a:prstDash val="sysDot"/>
            <a:headEnd type="triangle" w="med" len="med"/>
            <a:tailEnd type="triangle" w="med" len="med"/>
          </a:ln>
          <a:effectLst/>
        </p:spPr>
      </p:pic>
      <p:sp>
        <p:nvSpPr>
          <p:cNvPr id="142" name="TextBox 141"/>
          <p:cNvSpPr txBox="1"/>
          <p:nvPr/>
        </p:nvSpPr>
        <p:spPr>
          <a:xfrm>
            <a:off x="4010613" y="1987738"/>
            <a:ext cx="4017540" cy="4524315"/>
          </a:xfrm>
          <a:prstGeom prst="rect">
            <a:avLst/>
          </a:prstGeom>
          <a:noFill/>
        </p:spPr>
        <p:txBody>
          <a:bodyPr wrap="square" rtlCol="0">
            <a:spAutoFit/>
          </a:bodyPr>
          <a:lstStyle/>
          <a:p>
            <a:pPr fontAlgn="auto">
              <a:spcBef>
                <a:spcPts val="0"/>
              </a:spcBef>
              <a:spcAft>
                <a:spcPts val="0"/>
              </a:spcAft>
              <a:buClrTx/>
              <a:buNone/>
            </a:pPr>
            <a:r>
              <a:rPr lang="en-IE" sz="1600" dirty="0">
                <a:solidFill>
                  <a:prstClr val="black"/>
                </a:solidFill>
                <a:latin typeface="Calibri" panose="020F0502020204030204"/>
                <a:ea typeface="+mn-ea"/>
              </a:rPr>
              <a:t>Currently :</a:t>
            </a:r>
            <a:r>
              <a:rPr lang="en-IE" sz="1600" b="0" dirty="0">
                <a:solidFill>
                  <a:prstClr val="black"/>
                </a:solidFill>
                <a:latin typeface="Calibri" panose="020F0502020204030204"/>
                <a:ea typeface="+mn-ea"/>
              </a:rPr>
              <a:t> ONAP External API Framework</a:t>
            </a:r>
          </a:p>
          <a:p>
            <a:pPr fontAlgn="auto">
              <a:spcBef>
                <a:spcPts val="0"/>
              </a:spcBef>
              <a:spcAft>
                <a:spcPts val="0"/>
              </a:spcAft>
              <a:buClrTx/>
              <a:buNone/>
            </a:pPr>
            <a:r>
              <a:rPr lang="en-IE" sz="1600" b="0" dirty="0">
                <a:solidFill>
                  <a:prstClr val="black"/>
                </a:solidFill>
                <a:latin typeface="Calibri" panose="020F0502020204030204"/>
                <a:ea typeface="+mn-ea"/>
              </a:rPr>
              <a:t>In Beijing uses the VID orientated API to instantiate a Service </a:t>
            </a:r>
            <a:r>
              <a:rPr lang="en-IE" sz="1600" b="0" dirty="0" smtClean="0">
                <a:solidFill>
                  <a:prstClr val="black"/>
                </a:solidFill>
                <a:latin typeface="Calibri" panose="020F0502020204030204"/>
                <a:ea typeface="+mn-ea"/>
              </a:rPr>
              <a:t>Instance{{</a:t>
            </a:r>
            <a:r>
              <a:rPr lang="en-IE" sz="1600" b="0" dirty="0" err="1" smtClean="0">
                <a:solidFill>
                  <a:prstClr val="black"/>
                </a:solidFill>
                <a:latin typeface="Calibri" panose="020F0502020204030204"/>
                <a:ea typeface="+mn-ea"/>
              </a:rPr>
              <a:t>so_url</a:t>
            </a:r>
            <a:r>
              <a:rPr lang="en-IE" sz="1600" b="0" dirty="0" smtClean="0">
                <a:solidFill>
                  <a:prstClr val="black"/>
                </a:solidFill>
                <a:latin typeface="Calibri" panose="020F0502020204030204"/>
                <a:ea typeface="+mn-ea"/>
              </a:rPr>
              <a:t>}/</a:t>
            </a:r>
            <a:r>
              <a:rPr lang="en-IE" sz="1600" b="0" dirty="0" err="1" smtClean="0">
                <a:solidFill>
                  <a:prstClr val="black"/>
                </a:solidFill>
                <a:latin typeface="Calibri" panose="020F0502020204030204"/>
                <a:ea typeface="+mn-ea"/>
              </a:rPr>
              <a:t>serviceInstances</a:t>
            </a:r>
            <a:r>
              <a:rPr lang="en-IE" sz="1600" b="0" dirty="0" smtClean="0">
                <a:solidFill>
                  <a:prstClr val="black"/>
                </a:solidFill>
                <a:latin typeface="Calibri" panose="020F0502020204030204"/>
                <a:ea typeface="+mn-ea"/>
              </a:rPr>
              <a:t>/v4}. </a:t>
            </a:r>
            <a:r>
              <a:rPr lang="en-IE" sz="1600" b="0" dirty="0">
                <a:solidFill>
                  <a:prstClr val="black"/>
                </a:solidFill>
                <a:latin typeface="Calibri" panose="020F0502020204030204"/>
                <a:ea typeface="+mn-ea"/>
              </a:rPr>
              <a:t>However there was no E2E Use Case provisioning using External APIs, i.e. to create a Service and the underlying resources and </a:t>
            </a:r>
            <a:r>
              <a:rPr lang="en-IE" sz="1600" b="0" dirty="0" smtClean="0">
                <a:solidFill>
                  <a:prstClr val="black"/>
                </a:solidFill>
                <a:latin typeface="Calibri" panose="020F0502020204030204"/>
                <a:ea typeface="+mn-ea"/>
              </a:rPr>
              <a:t>connectivity. </a:t>
            </a:r>
            <a:r>
              <a:rPr lang="en-IE" sz="1600" b="0" dirty="0">
                <a:solidFill>
                  <a:prstClr val="black"/>
                </a:solidFill>
                <a:latin typeface="Calibri" panose="020F0502020204030204"/>
                <a:ea typeface="+mn-ea"/>
              </a:rPr>
              <a:t>T</a:t>
            </a:r>
            <a:r>
              <a:rPr lang="en-IE" sz="1600" b="0" dirty="0" smtClean="0">
                <a:solidFill>
                  <a:prstClr val="black"/>
                </a:solidFill>
                <a:latin typeface="Calibri" panose="020F0502020204030204"/>
                <a:ea typeface="+mn-ea"/>
              </a:rPr>
              <a:t>o instantiate and E2E service such as </a:t>
            </a:r>
            <a:r>
              <a:rPr lang="en-IE" sz="1600" b="0" dirty="0" err="1" smtClean="0">
                <a:solidFill>
                  <a:prstClr val="black"/>
                </a:solidFill>
                <a:latin typeface="Calibri" panose="020F0502020204030204"/>
                <a:ea typeface="+mn-ea"/>
              </a:rPr>
              <a:t>VoLTE</a:t>
            </a:r>
            <a:r>
              <a:rPr lang="en-IE" sz="1600" b="0" dirty="0">
                <a:solidFill>
                  <a:prstClr val="black"/>
                </a:solidFill>
                <a:latin typeface="Calibri" panose="020F0502020204030204"/>
                <a:ea typeface="+mn-ea"/>
              </a:rPr>
              <a:t>/</a:t>
            </a:r>
            <a:r>
              <a:rPr lang="en-IE" sz="1600" b="0" dirty="0" smtClean="0">
                <a:solidFill>
                  <a:prstClr val="black"/>
                </a:solidFill>
                <a:latin typeface="Calibri" panose="020F0502020204030204"/>
                <a:ea typeface="+mn-ea"/>
              </a:rPr>
              <a:t>CC VPN,  </a:t>
            </a:r>
            <a:r>
              <a:rPr lang="en-IE" sz="1600" b="0" dirty="0">
                <a:solidFill>
                  <a:prstClr val="black"/>
                </a:solidFill>
                <a:latin typeface="Calibri" panose="020F0502020204030204"/>
                <a:ea typeface="+mn-ea"/>
              </a:rPr>
              <a:t>SO uses </a:t>
            </a:r>
            <a:r>
              <a:rPr lang="en-IE" sz="1600" b="0" dirty="0" smtClean="0">
                <a:solidFill>
                  <a:prstClr val="black"/>
                </a:solidFill>
                <a:latin typeface="Calibri" panose="020F0502020204030204"/>
                <a:ea typeface="+mn-ea"/>
              </a:rPr>
              <a:t>{{</a:t>
            </a:r>
            <a:r>
              <a:rPr lang="en-IE" sz="1600" b="0" dirty="0" err="1" smtClean="0">
                <a:solidFill>
                  <a:prstClr val="black"/>
                </a:solidFill>
                <a:latin typeface="Calibri" panose="020F0502020204030204"/>
                <a:ea typeface="+mn-ea"/>
              </a:rPr>
              <a:t>so_url</a:t>
            </a:r>
            <a:r>
              <a:rPr lang="en-IE" sz="1600" b="0" dirty="0">
                <a:solidFill>
                  <a:prstClr val="black"/>
                </a:solidFill>
                <a:latin typeface="Calibri" panose="020F0502020204030204"/>
                <a:ea typeface="+mn-ea"/>
              </a:rPr>
              <a:t>}}</a:t>
            </a:r>
            <a:r>
              <a:rPr lang="en-IE" sz="1600" b="0" dirty="0">
                <a:solidFill>
                  <a:prstClr val="black"/>
                </a:solidFill>
                <a:latin typeface="Calibri" panose="020F0502020204030204" pitchFamily="34" charset="0"/>
                <a:ea typeface="+mn-ea"/>
                <a:cs typeface="Calibri" panose="020F0502020204030204" pitchFamily="34" charset="0"/>
              </a:rPr>
              <a:t>/e2eServiceInstances/v3 API.</a:t>
            </a:r>
            <a:r>
              <a:rPr lang="en-IE" sz="1600" b="0" dirty="0">
                <a:solidFill>
                  <a:prstClr val="black"/>
                </a:solidFill>
                <a:latin typeface="Calibri" panose="020F0502020204030204"/>
                <a:ea typeface="+mn-ea"/>
              </a:rPr>
              <a:t> </a:t>
            </a:r>
          </a:p>
          <a:p>
            <a:pPr fontAlgn="auto">
              <a:spcBef>
                <a:spcPts val="0"/>
              </a:spcBef>
              <a:spcAft>
                <a:spcPts val="0"/>
              </a:spcAft>
              <a:buClrTx/>
              <a:buNone/>
            </a:pPr>
            <a:r>
              <a:rPr lang="en-IE" sz="1600" b="0" dirty="0">
                <a:solidFill>
                  <a:prstClr val="black"/>
                </a:solidFill>
                <a:latin typeface="Calibri" panose="020F0502020204030204"/>
                <a:ea typeface="+mn-ea"/>
              </a:rPr>
              <a:t> </a:t>
            </a:r>
          </a:p>
          <a:p>
            <a:pPr fontAlgn="auto">
              <a:spcBef>
                <a:spcPts val="0"/>
              </a:spcBef>
              <a:spcAft>
                <a:spcPts val="0"/>
              </a:spcAft>
              <a:buClrTx/>
              <a:buNone/>
            </a:pPr>
            <a:r>
              <a:rPr lang="en-IE" sz="1600" dirty="0">
                <a:solidFill>
                  <a:prstClr val="black"/>
                </a:solidFill>
                <a:latin typeface="Calibri" panose="020F0502020204030204"/>
                <a:ea typeface="+mn-ea"/>
              </a:rPr>
              <a:t>Proposal : </a:t>
            </a:r>
            <a:r>
              <a:rPr lang="en-IE" sz="1600" b="0" dirty="0">
                <a:solidFill>
                  <a:prstClr val="black"/>
                </a:solidFill>
                <a:latin typeface="Calibri" panose="020F0502020204030204"/>
                <a:ea typeface="+mn-ea"/>
              </a:rPr>
              <a:t>To allow a Service Order instantiate both an E2E </a:t>
            </a:r>
            <a:r>
              <a:rPr lang="en-IE" sz="1600" b="0" dirty="0" smtClean="0">
                <a:solidFill>
                  <a:prstClr val="black"/>
                </a:solidFill>
                <a:latin typeface="Calibri" panose="020F0502020204030204"/>
                <a:ea typeface="+mn-ea"/>
              </a:rPr>
              <a:t>Services for CCVPN/</a:t>
            </a:r>
            <a:r>
              <a:rPr lang="en-IE" sz="1600" b="0" dirty="0" err="1" smtClean="0">
                <a:solidFill>
                  <a:prstClr val="black"/>
                </a:solidFill>
                <a:latin typeface="Calibri" panose="020F0502020204030204"/>
                <a:ea typeface="+mn-ea"/>
              </a:rPr>
              <a:t>VoLTE</a:t>
            </a:r>
            <a:r>
              <a:rPr lang="en-IE" sz="1600" b="0" dirty="0" smtClean="0">
                <a:solidFill>
                  <a:prstClr val="black"/>
                </a:solidFill>
                <a:latin typeface="Calibri" panose="020F0502020204030204"/>
                <a:ea typeface="+mn-ea"/>
              </a:rPr>
              <a:t>  </a:t>
            </a:r>
            <a:r>
              <a:rPr lang="en-IE" sz="1600" b="0" dirty="0">
                <a:solidFill>
                  <a:prstClr val="black"/>
                </a:solidFill>
                <a:latin typeface="Calibri" panose="020F0502020204030204"/>
                <a:ea typeface="+mn-ea"/>
              </a:rPr>
              <a:t>or a Service Instance like </a:t>
            </a:r>
            <a:r>
              <a:rPr lang="en-IE" sz="1600" b="0" dirty="0" err="1">
                <a:solidFill>
                  <a:prstClr val="black"/>
                </a:solidFill>
                <a:latin typeface="Calibri" panose="020F0502020204030204"/>
                <a:ea typeface="+mn-ea"/>
              </a:rPr>
              <a:t>vFW</a:t>
            </a:r>
            <a:r>
              <a:rPr lang="en-IE" sz="1600" b="0" dirty="0">
                <a:solidFill>
                  <a:prstClr val="black"/>
                </a:solidFill>
                <a:latin typeface="Calibri" panose="020F0502020204030204"/>
                <a:ea typeface="+mn-ea"/>
              </a:rPr>
              <a:t>/</a:t>
            </a:r>
            <a:r>
              <a:rPr lang="en-IE" sz="1600" b="0" dirty="0" err="1">
                <a:solidFill>
                  <a:prstClr val="black"/>
                </a:solidFill>
                <a:latin typeface="Calibri" panose="020F0502020204030204"/>
                <a:ea typeface="+mn-ea"/>
              </a:rPr>
              <a:t>vCPE</a:t>
            </a:r>
            <a:r>
              <a:rPr lang="en-IE" sz="1600" b="0" dirty="0">
                <a:solidFill>
                  <a:prstClr val="black"/>
                </a:solidFill>
                <a:latin typeface="Calibri" panose="020F0502020204030204"/>
                <a:ea typeface="+mn-ea"/>
              </a:rPr>
              <a:t> the External API Framework </a:t>
            </a:r>
            <a:r>
              <a:rPr lang="en-IE" sz="1600" b="0" dirty="0" smtClean="0">
                <a:solidFill>
                  <a:prstClr val="black"/>
                </a:solidFill>
                <a:latin typeface="Calibri" panose="020F0502020204030204"/>
                <a:ea typeface="+mn-ea"/>
              </a:rPr>
              <a:t>the </a:t>
            </a:r>
            <a:r>
              <a:rPr lang="en-IE" sz="1600" b="0" dirty="0" err="1">
                <a:solidFill>
                  <a:prstClr val="black"/>
                </a:solidFill>
                <a:latin typeface="Calibri" panose="020F0502020204030204"/>
                <a:ea typeface="+mn-ea"/>
              </a:rPr>
              <a:t>ExtAPI</a:t>
            </a:r>
            <a:r>
              <a:rPr lang="en-IE" sz="1600" b="0" dirty="0">
                <a:solidFill>
                  <a:prstClr val="black"/>
                </a:solidFill>
                <a:latin typeface="Calibri" panose="020F0502020204030204"/>
                <a:ea typeface="+mn-ea"/>
              </a:rPr>
              <a:t> needs to be updated to </a:t>
            </a:r>
            <a:r>
              <a:rPr lang="en-IE" sz="1600" b="0" dirty="0" smtClean="0">
                <a:solidFill>
                  <a:prstClr val="black"/>
                </a:solidFill>
                <a:latin typeface="Calibri" panose="020F0502020204030204"/>
                <a:ea typeface="+mn-ea"/>
              </a:rPr>
              <a:t>support also calling </a:t>
            </a:r>
            <a:r>
              <a:rPr lang="en-IE" sz="1600" b="0" dirty="0">
                <a:solidFill>
                  <a:prstClr val="black"/>
                </a:solidFill>
                <a:latin typeface="Calibri" panose="020F0502020204030204"/>
                <a:ea typeface="+mn-ea"/>
              </a:rPr>
              <a:t>the </a:t>
            </a:r>
            <a:r>
              <a:rPr lang="en-IE" sz="1600" b="0" dirty="0" smtClean="0">
                <a:solidFill>
                  <a:prstClr val="black"/>
                </a:solidFill>
                <a:latin typeface="Calibri" panose="020F0502020204030204"/>
                <a:ea typeface="+mn-ea"/>
              </a:rPr>
              <a:t>{{</a:t>
            </a:r>
            <a:r>
              <a:rPr lang="en-IE" sz="1600" b="0" dirty="0" err="1" smtClean="0">
                <a:solidFill>
                  <a:prstClr val="black"/>
                </a:solidFill>
                <a:latin typeface="Calibri" panose="020F0502020204030204"/>
                <a:ea typeface="+mn-ea"/>
              </a:rPr>
              <a:t>so_url</a:t>
            </a:r>
            <a:r>
              <a:rPr lang="en-IE" sz="1600" b="0" dirty="0">
                <a:solidFill>
                  <a:prstClr val="black"/>
                </a:solidFill>
                <a:latin typeface="Calibri" panose="020F0502020204030204"/>
                <a:ea typeface="+mn-ea"/>
              </a:rPr>
              <a:t>}}/e2eServiceInstances/v3 </a:t>
            </a:r>
            <a:r>
              <a:rPr lang="en-IE" sz="1600" b="0" dirty="0" smtClean="0">
                <a:solidFill>
                  <a:prstClr val="black"/>
                </a:solidFill>
                <a:latin typeface="Calibri" panose="020F0502020204030204"/>
                <a:ea typeface="+mn-ea"/>
              </a:rPr>
              <a:t>APIs, as SO does not one consolidated SO APIs yet</a:t>
            </a:r>
            <a:endParaRPr lang="en-US" b="0" dirty="0">
              <a:solidFill>
                <a:prstClr val="black"/>
              </a:solidFill>
              <a:latin typeface="Calibri" panose="020F0502020204030204"/>
              <a:ea typeface="+mn-ea"/>
            </a:endParaRPr>
          </a:p>
        </p:txBody>
      </p:sp>
      <p:pic>
        <p:nvPicPr>
          <p:cNvPr id="145" name="Picture 6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35152" y="1543010"/>
            <a:ext cx="1125723" cy="178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Rounded Rectangle 33"/>
          <p:cNvSpPr/>
          <p:nvPr/>
        </p:nvSpPr>
        <p:spPr bwMode="auto">
          <a:xfrm>
            <a:off x="55177" y="1145479"/>
            <a:ext cx="3353966" cy="431800"/>
          </a:xfrm>
          <a:prstGeom prst="roundRect">
            <a:avLst/>
          </a:prstGeom>
          <a:solidFill>
            <a:srgbClr val="FFC000"/>
          </a:solidFill>
          <a:ln w="9525">
            <a:solidFill>
              <a:sysClr val="windowText" lastClr="000000"/>
            </a:solidFill>
          </a:ln>
          <a:effectLst/>
          <a:extLst/>
        </p:spPr>
        <p:txBody>
          <a:bodyPr anchor="ctr"/>
          <a:lstStyle/>
          <a:p>
            <a:pPr algn="ctr" fontAlgn="auto">
              <a:spcBef>
                <a:spcPts val="0"/>
              </a:spcBef>
              <a:spcAft>
                <a:spcPts val="0"/>
              </a:spcAft>
              <a:buNone/>
              <a:defRPr/>
            </a:pPr>
            <a:r>
              <a:rPr lang="en-AU" kern="0" dirty="0" smtClean="0">
                <a:solidFill>
                  <a:srgbClr val="FFFFFF"/>
                </a:solidFill>
              </a:rPr>
              <a:t>BSS </a:t>
            </a:r>
            <a:endParaRPr lang="en-US" kern="0" dirty="0">
              <a:solidFill>
                <a:srgbClr val="FFFFFF"/>
              </a:solidFill>
            </a:endParaRPr>
          </a:p>
        </p:txBody>
      </p:sp>
      <p:sp>
        <p:nvSpPr>
          <p:cNvPr id="35" name="Rounded Rectangle 34"/>
          <p:cNvSpPr/>
          <p:nvPr/>
        </p:nvSpPr>
        <p:spPr bwMode="auto">
          <a:xfrm>
            <a:off x="45766" y="2427380"/>
            <a:ext cx="3186260" cy="1084262"/>
          </a:xfrm>
          <a:prstGeom prst="roundRect">
            <a:avLst/>
          </a:prstGeom>
          <a:solidFill>
            <a:srgbClr val="0070C0"/>
          </a:solidFill>
          <a:ln w="9525">
            <a:solidFill>
              <a:sysClr val="windowText" lastClr="000000"/>
            </a:solidFill>
          </a:ln>
          <a:effectLst/>
          <a:extLst/>
        </p:spPr>
        <p:txBody>
          <a:bodyPr anchor="ctr"/>
          <a:lstStyle/>
          <a:p>
            <a:pPr algn="ctr" fontAlgn="auto">
              <a:spcBef>
                <a:spcPts val="0"/>
              </a:spcBef>
              <a:spcAft>
                <a:spcPts val="0"/>
              </a:spcAft>
              <a:buNone/>
              <a:defRPr/>
            </a:pPr>
            <a:r>
              <a:rPr lang="en-AU" kern="0" dirty="0" smtClean="0">
                <a:solidFill>
                  <a:srgbClr val="FFFFFF"/>
                </a:solidFill>
              </a:rPr>
              <a:t>External API Framework</a:t>
            </a:r>
            <a:endParaRPr lang="en-US" kern="0" dirty="0">
              <a:solidFill>
                <a:srgbClr val="FFFFFF"/>
              </a:solidFill>
            </a:endParaRPr>
          </a:p>
        </p:txBody>
      </p:sp>
      <p:sp>
        <p:nvSpPr>
          <p:cNvPr id="40" name="Rounded Rectangle 39"/>
          <p:cNvSpPr/>
          <p:nvPr/>
        </p:nvSpPr>
        <p:spPr bwMode="auto">
          <a:xfrm>
            <a:off x="87864" y="4753287"/>
            <a:ext cx="3186260" cy="1084262"/>
          </a:xfrm>
          <a:prstGeom prst="roundRect">
            <a:avLst/>
          </a:prstGeom>
          <a:solidFill>
            <a:srgbClr val="0070C0"/>
          </a:solidFill>
          <a:ln w="9525">
            <a:solidFill>
              <a:sysClr val="windowText" lastClr="000000"/>
            </a:solidFill>
          </a:ln>
          <a:effectLst/>
          <a:extLst/>
        </p:spPr>
        <p:txBody>
          <a:bodyPr anchor="ctr"/>
          <a:lstStyle/>
          <a:p>
            <a:pPr algn="ctr" fontAlgn="auto">
              <a:spcBef>
                <a:spcPts val="0"/>
              </a:spcBef>
              <a:spcAft>
                <a:spcPts val="0"/>
              </a:spcAft>
              <a:buNone/>
              <a:defRPr/>
            </a:pPr>
            <a:r>
              <a:rPr lang="en-AU" kern="0" dirty="0" smtClean="0">
                <a:solidFill>
                  <a:srgbClr val="FFFFFF"/>
                </a:solidFill>
              </a:rPr>
              <a:t>SO</a:t>
            </a:r>
            <a:endParaRPr lang="en-US" kern="0" dirty="0">
              <a:solidFill>
                <a:srgbClr val="FFFFFF"/>
              </a:solidFill>
            </a:endParaRPr>
          </a:p>
        </p:txBody>
      </p:sp>
      <p:sp>
        <p:nvSpPr>
          <p:cNvPr id="10" name="Rectangle 9"/>
          <p:cNvSpPr/>
          <p:nvPr/>
        </p:nvSpPr>
        <p:spPr>
          <a:xfrm>
            <a:off x="4183654" y="1019895"/>
            <a:ext cx="2805208" cy="92154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b="0">
              <a:solidFill>
                <a:prstClr val="white"/>
              </a:solidFill>
            </a:endParaRPr>
          </a:p>
        </p:txBody>
      </p:sp>
      <p:sp>
        <p:nvSpPr>
          <p:cNvPr id="49" name="Rectangle 48"/>
          <p:cNvSpPr/>
          <p:nvPr/>
        </p:nvSpPr>
        <p:spPr>
          <a:xfrm>
            <a:off x="45766" y="2373651"/>
            <a:ext cx="3751644" cy="368479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b="0">
              <a:solidFill>
                <a:prstClr val="white"/>
              </a:solidFill>
            </a:endParaRPr>
          </a:p>
        </p:txBody>
      </p:sp>
      <p:pic>
        <p:nvPicPr>
          <p:cNvPr id="50" name="Picture 6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9487" y="3615296"/>
            <a:ext cx="1125723" cy="178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Box 50"/>
          <p:cNvSpPr txBox="1"/>
          <p:nvPr/>
        </p:nvSpPr>
        <p:spPr>
          <a:xfrm>
            <a:off x="9691854" y="3946567"/>
            <a:ext cx="1287450" cy="276999"/>
          </a:xfrm>
          <a:prstGeom prst="rect">
            <a:avLst/>
          </a:prstGeom>
          <a:noFill/>
        </p:spPr>
        <p:txBody>
          <a:bodyPr wrap="square" rtlCol="0">
            <a:spAutoFit/>
          </a:bodyPr>
          <a:lstStyle/>
          <a:p>
            <a:pPr algn="ctr">
              <a:buClrTx/>
              <a:buFontTx/>
              <a:buNone/>
            </a:pPr>
            <a:endParaRPr lang="en-IE" sz="1200" b="0" dirty="0">
              <a:solidFill>
                <a:srgbClr val="0070C0"/>
              </a:solidFill>
              <a:latin typeface="Vodafone Rg"/>
              <a:ea typeface="宋体" charset="-122"/>
            </a:endParaRPr>
          </a:p>
        </p:txBody>
      </p:sp>
      <p:cxnSp>
        <p:nvCxnSpPr>
          <p:cNvPr id="52" name="Straight Arrow Connector 51"/>
          <p:cNvCxnSpPr/>
          <p:nvPr/>
        </p:nvCxnSpPr>
        <p:spPr bwMode="auto">
          <a:xfrm>
            <a:off x="8177796" y="1543395"/>
            <a:ext cx="1" cy="860263"/>
          </a:xfrm>
          <a:prstGeom prst="straightConnector1">
            <a:avLst/>
          </a:prstGeom>
          <a:noFill/>
          <a:ln>
            <a:solidFill>
              <a:schemeClr val="tx1"/>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Arrow Connector 53"/>
          <p:cNvCxnSpPr/>
          <p:nvPr/>
        </p:nvCxnSpPr>
        <p:spPr bwMode="auto">
          <a:xfrm>
            <a:off x="12362248" y="1546546"/>
            <a:ext cx="0" cy="175445"/>
          </a:xfrm>
          <a:prstGeom prst="straightConnector1">
            <a:avLst/>
          </a:prstGeom>
          <a:noFill/>
          <a:ln>
            <a:solidFill>
              <a:srgbClr val="FF0000"/>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Arrow Connector 54"/>
          <p:cNvCxnSpPr/>
          <p:nvPr/>
        </p:nvCxnSpPr>
        <p:spPr bwMode="auto">
          <a:xfrm>
            <a:off x="12362248" y="1140760"/>
            <a:ext cx="0" cy="235432"/>
          </a:xfrm>
          <a:prstGeom prst="straightConnector1">
            <a:avLst/>
          </a:prstGeom>
          <a:noFill/>
          <a:ln>
            <a:solidFill>
              <a:schemeClr val="tx1"/>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Arrow Connector 55"/>
          <p:cNvCxnSpPr/>
          <p:nvPr/>
        </p:nvCxnSpPr>
        <p:spPr bwMode="auto">
          <a:xfrm>
            <a:off x="8183799" y="3465799"/>
            <a:ext cx="0" cy="1287488"/>
          </a:xfrm>
          <a:prstGeom prst="straightConnector1">
            <a:avLst/>
          </a:prstGeom>
          <a:noFill/>
          <a:ln>
            <a:solidFill>
              <a:srgbClr val="FF0000"/>
            </a:solidFill>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TextBox 56"/>
          <p:cNvSpPr txBox="1"/>
          <p:nvPr/>
        </p:nvSpPr>
        <p:spPr>
          <a:xfrm>
            <a:off x="8094872" y="6058445"/>
            <a:ext cx="3276731" cy="369332"/>
          </a:xfrm>
          <a:prstGeom prst="rect">
            <a:avLst/>
          </a:prstGeom>
          <a:noFill/>
        </p:spPr>
        <p:txBody>
          <a:bodyPr wrap="none" rtlCol="0">
            <a:spAutoFit/>
          </a:bodyPr>
          <a:lstStyle/>
          <a:p>
            <a:pPr fontAlgn="auto">
              <a:spcBef>
                <a:spcPts val="0"/>
              </a:spcBef>
              <a:spcAft>
                <a:spcPts val="0"/>
              </a:spcAft>
              <a:buClrTx/>
              <a:buNone/>
            </a:pPr>
            <a:r>
              <a:rPr lang="en-IE" b="0" dirty="0" smtClean="0">
                <a:solidFill>
                  <a:prstClr val="black"/>
                </a:solidFill>
                <a:latin typeface="Calibri" panose="020F0502020204030204"/>
                <a:ea typeface="+mn-ea"/>
              </a:rPr>
              <a:t>Proposed ONAP Casablanca Flow</a:t>
            </a:r>
            <a:endParaRPr lang="en-US" b="0" dirty="0">
              <a:solidFill>
                <a:prstClr val="black"/>
              </a:solidFill>
              <a:latin typeface="Calibri" panose="020F0502020204030204"/>
              <a:ea typeface="+mn-ea"/>
            </a:endParaRPr>
          </a:p>
        </p:txBody>
      </p:sp>
      <p:sp>
        <p:nvSpPr>
          <p:cNvPr id="60" name="Rounded Rectangle 59"/>
          <p:cNvSpPr/>
          <p:nvPr/>
        </p:nvSpPr>
        <p:spPr bwMode="auto">
          <a:xfrm>
            <a:off x="7992748" y="1100624"/>
            <a:ext cx="3480977" cy="431800"/>
          </a:xfrm>
          <a:prstGeom prst="roundRect">
            <a:avLst/>
          </a:prstGeom>
          <a:solidFill>
            <a:srgbClr val="FFC000"/>
          </a:solidFill>
          <a:ln w="9525">
            <a:solidFill>
              <a:sysClr val="windowText" lastClr="000000"/>
            </a:solidFill>
          </a:ln>
          <a:effectLst/>
          <a:extLst/>
        </p:spPr>
        <p:txBody>
          <a:bodyPr anchor="ctr"/>
          <a:lstStyle/>
          <a:p>
            <a:pPr algn="ctr" fontAlgn="auto">
              <a:spcBef>
                <a:spcPts val="0"/>
              </a:spcBef>
              <a:spcAft>
                <a:spcPts val="0"/>
              </a:spcAft>
              <a:buNone/>
              <a:defRPr/>
            </a:pPr>
            <a:r>
              <a:rPr lang="en-AU" kern="0" dirty="0" smtClean="0">
                <a:solidFill>
                  <a:srgbClr val="FFFFFF"/>
                </a:solidFill>
              </a:rPr>
              <a:t>BSS or other ONAP Instance</a:t>
            </a:r>
            <a:endParaRPr lang="en-US" kern="0" dirty="0">
              <a:solidFill>
                <a:srgbClr val="FFFFFF"/>
              </a:solidFill>
            </a:endParaRPr>
          </a:p>
        </p:txBody>
      </p:sp>
      <p:sp>
        <p:nvSpPr>
          <p:cNvPr id="61" name="Rounded Rectangle 60"/>
          <p:cNvSpPr/>
          <p:nvPr/>
        </p:nvSpPr>
        <p:spPr bwMode="auto">
          <a:xfrm>
            <a:off x="8018743" y="2427380"/>
            <a:ext cx="3186260" cy="1084262"/>
          </a:xfrm>
          <a:prstGeom prst="roundRect">
            <a:avLst/>
          </a:prstGeom>
          <a:solidFill>
            <a:srgbClr val="0070C0"/>
          </a:solidFill>
          <a:ln w="9525">
            <a:solidFill>
              <a:sysClr val="windowText" lastClr="000000"/>
            </a:solidFill>
          </a:ln>
          <a:effectLst/>
          <a:extLst/>
        </p:spPr>
        <p:txBody>
          <a:bodyPr anchor="ctr"/>
          <a:lstStyle/>
          <a:p>
            <a:pPr algn="ctr" fontAlgn="auto">
              <a:spcBef>
                <a:spcPts val="0"/>
              </a:spcBef>
              <a:spcAft>
                <a:spcPts val="0"/>
              </a:spcAft>
              <a:buNone/>
              <a:defRPr/>
            </a:pPr>
            <a:r>
              <a:rPr lang="en-AU" kern="0" dirty="0" smtClean="0">
                <a:solidFill>
                  <a:srgbClr val="FFFFFF"/>
                </a:solidFill>
              </a:rPr>
              <a:t>External API Framework</a:t>
            </a:r>
            <a:endParaRPr lang="en-US" kern="0" dirty="0">
              <a:solidFill>
                <a:srgbClr val="FFFFFF"/>
              </a:solidFill>
            </a:endParaRPr>
          </a:p>
        </p:txBody>
      </p:sp>
      <p:sp>
        <p:nvSpPr>
          <p:cNvPr id="62" name="Rounded Rectangle 61"/>
          <p:cNvSpPr/>
          <p:nvPr/>
        </p:nvSpPr>
        <p:spPr bwMode="auto">
          <a:xfrm>
            <a:off x="8039065" y="4753287"/>
            <a:ext cx="3186260" cy="1084262"/>
          </a:xfrm>
          <a:prstGeom prst="roundRect">
            <a:avLst/>
          </a:prstGeom>
          <a:solidFill>
            <a:srgbClr val="0070C0"/>
          </a:solidFill>
          <a:ln w="9525">
            <a:solidFill>
              <a:sysClr val="windowText" lastClr="000000"/>
            </a:solidFill>
          </a:ln>
          <a:effectLst/>
          <a:extLst/>
        </p:spPr>
        <p:txBody>
          <a:bodyPr anchor="ctr"/>
          <a:lstStyle/>
          <a:p>
            <a:pPr algn="ctr" fontAlgn="auto">
              <a:spcBef>
                <a:spcPts val="0"/>
              </a:spcBef>
              <a:spcAft>
                <a:spcPts val="0"/>
              </a:spcAft>
              <a:buNone/>
              <a:defRPr/>
            </a:pPr>
            <a:r>
              <a:rPr lang="en-AU" kern="0" dirty="0" smtClean="0">
                <a:solidFill>
                  <a:srgbClr val="FFFFFF"/>
                </a:solidFill>
              </a:rPr>
              <a:t>SO</a:t>
            </a:r>
            <a:endParaRPr lang="en-US" kern="0" dirty="0">
              <a:solidFill>
                <a:srgbClr val="FFFFFF"/>
              </a:solidFill>
            </a:endParaRPr>
          </a:p>
        </p:txBody>
      </p:sp>
      <p:sp>
        <p:nvSpPr>
          <p:cNvPr id="63" name="Rectangle 62"/>
          <p:cNvSpPr/>
          <p:nvPr/>
        </p:nvSpPr>
        <p:spPr>
          <a:xfrm>
            <a:off x="8018743" y="2373651"/>
            <a:ext cx="3751644" cy="368809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b="0">
              <a:solidFill>
                <a:prstClr val="white"/>
              </a:solidFill>
            </a:endParaRPr>
          </a:p>
        </p:txBody>
      </p:sp>
      <p:pic>
        <p:nvPicPr>
          <p:cNvPr id="64" name="Picture 6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42142" y="3615296"/>
            <a:ext cx="1125723" cy="178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TextBox 37"/>
          <p:cNvSpPr txBox="1"/>
          <p:nvPr/>
        </p:nvSpPr>
        <p:spPr>
          <a:xfrm>
            <a:off x="6314111" y="1736575"/>
            <a:ext cx="7072610" cy="369332"/>
          </a:xfrm>
          <a:prstGeom prst="rect">
            <a:avLst/>
          </a:prstGeom>
          <a:noFill/>
        </p:spPr>
        <p:txBody>
          <a:bodyPr wrap="square" rtlCol="0">
            <a:spAutoFit/>
          </a:bodyPr>
          <a:lstStyle/>
          <a:p>
            <a:pPr algn="ctr">
              <a:buClrTx/>
              <a:buFontTx/>
              <a:buNone/>
            </a:pPr>
            <a:r>
              <a:rPr lang="en-IE" sz="900" dirty="0">
                <a:solidFill>
                  <a:prstClr val="black"/>
                </a:solidFill>
                <a:latin typeface="Vodafone Rg"/>
                <a:ea typeface="宋体" charset="-122"/>
              </a:rPr>
              <a:t>Create Service Order (TMF641)</a:t>
            </a:r>
          </a:p>
          <a:p>
            <a:pPr algn="ctr">
              <a:buClrTx/>
              <a:buFontTx/>
              <a:buNone/>
            </a:pPr>
            <a:r>
              <a:rPr lang="en-IE" sz="900" dirty="0">
                <a:solidFill>
                  <a:prstClr val="black"/>
                </a:solidFill>
                <a:latin typeface="Vodafone Rg"/>
                <a:ea typeface="宋体" charset="-122"/>
              </a:rPr>
              <a:t>HTTP POST  </a:t>
            </a:r>
            <a:r>
              <a:rPr lang="en-US" sz="900" dirty="0">
                <a:solidFill>
                  <a:prstClr val="black"/>
                </a:solidFill>
                <a:latin typeface="Calibri" panose="020F0502020204030204"/>
                <a:ea typeface="+mn-ea"/>
              </a:rPr>
              <a:t>https://{api_url}/nbi/api/v1/serviceOrder/ </a:t>
            </a:r>
            <a:endParaRPr lang="en-US" sz="900" dirty="0">
              <a:solidFill>
                <a:prstClr val="black"/>
              </a:solidFill>
              <a:latin typeface="Vodafone Rg"/>
              <a:ea typeface="宋体" charset="-122"/>
            </a:endParaRPr>
          </a:p>
        </p:txBody>
      </p:sp>
      <p:sp>
        <p:nvSpPr>
          <p:cNvPr id="39" name="TextBox 38"/>
          <p:cNvSpPr txBox="1"/>
          <p:nvPr/>
        </p:nvSpPr>
        <p:spPr>
          <a:xfrm>
            <a:off x="8147156" y="3758649"/>
            <a:ext cx="3224446" cy="938719"/>
          </a:xfrm>
          <a:prstGeom prst="rect">
            <a:avLst/>
          </a:prstGeom>
          <a:noFill/>
        </p:spPr>
        <p:txBody>
          <a:bodyPr wrap="square" rtlCol="0">
            <a:spAutoFit/>
          </a:bodyPr>
          <a:lstStyle/>
          <a:p>
            <a:pPr algn="ctr">
              <a:buClrTx/>
              <a:buFontTx/>
              <a:buNone/>
            </a:pPr>
            <a:r>
              <a:rPr lang="en-US" sz="1100" dirty="0">
                <a:solidFill>
                  <a:prstClr val="black"/>
                </a:solidFill>
                <a:latin typeface="Calibri" panose="020F0502020204030204"/>
                <a:ea typeface="+mn-ea"/>
              </a:rPr>
              <a:t>POST {{</a:t>
            </a:r>
            <a:r>
              <a:rPr lang="en-US" sz="1100" dirty="0" err="1">
                <a:solidFill>
                  <a:prstClr val="black"/>
                </a:solidFill>
                <a:latin typeface="Calibri" panose="020F0502020204030204"/>
                <a:ea typeface="+mn-ea"/>
              </a:rPr>
              <a:t>url</a:t>
            </a:r>
            <a:r>
              <a:rPr lang="en-US" sz="1100" dirty="0">
                <a:solidFill>
                  <a:prstClr val="black"/>
                </a:solidFill>
                <a:latin typeface="Calibri" panose="020F0502020204030204"/>
                <a:ea typeface="+mn-ea"/>
              </a:rPr>
              <a:t>}}/e2eServiceInstances/v3</a:t>
            </a:r>
          </a:p>
          <a:p>
            <a:pPr algn="ctr">
              <a:buClrTx/>
              <a:buFontTx/>
              <a:buNone/>
            </a:pPr>
            <a:r>
              <a:rPr lang="en-IE" sz="1100" dirty="0">
                <a:solidFill>
                  <a:srgbClr val="0070C0"/>
                </a:solidFill>
                <a:latin typeface="Vodafone Rg"/>
                <a:ea typeface="宋体" charset="-122"/>
              </a:rPr>
              <a:t>&amp;&amp;</a:t>
            </a:r>
          </a:p>
          <a:p>
            <a:pPr algn="ctr">
              <a:buClrTx/>
              <a:buFontTx/>
              <a:buNone/>
            </a:pPr>
            <a:r>
              <a:rPr lang="en-US" sz="1100" dirty="0">
                <a:solidFill>
                  <a:prstClr val="black"/>
                </a:solidFill>
                <a:latin typeface="Calibri" panose="020F0502020204030204"/>
                <a:ea typeface="+mn-ea"/>
              </a:rPr>
              <a:t>POST {{</a:t>
            </a:r>
            <a:r>
              <a:rPr lang="en-US" sz="1100" dirty="0" err="1">
                <a:solidFill>
                  <a:prstClr val="black"/>
                </a:solidFill>
                <a:latin typeface="Calibri" panose="020F0502020204030204"/>
                <a:ea typeface="+mn-ea"/>
              </a:rPr>
              <a:t>url</a:t>
            </a:r>
            <a:r>
              <a:rPr lang="en-US" sz="1100" dirty="0">
                <a:solidFill>
                  <a:prstClr val="black"/>
                </a:solidFill>
                <a:latin typeface="Calibri" panose="020F0502020204030204"/>
                <a:ea typeface="+mn-ea"/>
              </a:rPr>
              <a:t>}}/</a:t>
            </a:r>
            <a:r>
              <a:rPr lang="en-US" sz="1100" dirty="0" err="1">
                <a:solidFill>
                  <a:prstClr val="black"/>
                </a:solidFill>
                <a:latin typeface="Calibri" panose="020F0502020204030204"/>
                <a:ea typeface="+mn-ea"/>
              </a:rPr>
              <a:t>ecomp</a:t>
            </a:r>
            <a:r>
              <a:rPr lang="en-US" sz="1100" dirty="0">
                <a:solidFill>
                  <a:prstClr val="black"/>
                </a:solidFill>
                <a:latin typeface="Calibri" panose="020F0502020204030204"/>
                <a:ea typeface="+mn-ea"/>
              </a:rPr>
              <a:t>/</a:t>
            </a:r>
            <a:r>
              <a:rPr lang="en-US" sz="1100" dirty="0" err="1">
                <a:solidFill>
                  <a:prstClr val="black"/>
                </a:solidFill>
                <a:latin typeface="Calibri" panose="020F0502020204030204"/>
                <a:ea typeface="+mn-ea"/>
              </a:rPr>
              <a:t>mso</a:t>
            </a:r>
            <a:r>
              <a:rPr lang="en-US" sz="1100" dirty="0">
                <a:solidFill>
                  <a:prstClr val="black"/>
                </a:solidFill>
                <a:latin typeface="Calibri" panose="020F0502020204030204"/>
                <a:ea typeface="+mn-ea"/>
              </a:rPr>
              <a:t>/infra/</a:t>
            </a:r>
            <a:r>
              <a:rPr lang="en-US" sz="1100" dirty="0" err="1">
                <a:solidFill>
                  <a:prstClr val="black"/>
                </a:solidFill>
                <a:latin typeface="Calibri" panose="020F0502020204030204"/>
                <a:ea typeface="+mn-ea"/>
              </a:rPr>
              <a:t>serviceInstances</a:t>
            </a:r>
            <a:r>
              <a:rPr lang="en-US" sz="1100" dirty="0">
                <a:solidFill>
                  <a:prstClr val="black"/>
                </a:solidFill>
                <a:latin typeface="Calibri" panose="020F0502020204030204"/>
                <a:ea typeface="+mn-ea"/>
              </a:rPr>
              <a:t>/v4</a:t>
            </a:r>
          </a:p>
          <a:p>
            <a:pPr algn="ctr">
              <a:buClrTx/>
              <a:buFontTx/>
              <a:buNone/>
            </a:pPr>
            <a:endParaRPr lang="en-IE" sz="1100" dirty="0">
              <a:solidFill>
                <a:srgbClr val="0070C0"/>
              </a:solidFill>
              <a:latin typeface="Vodafone Rg"/>
              <a:ea typeface="宋体" charset="-122"/>
            </a:endParaRPr>
          </a:p>
          <a:p>
            <a:pPr algn="ctr">
              <a:buClrTx/>
              <a:buFontTx/>
              <a:buNone/>
            </a:pPr>
            <a:endParaRPr lang="en-IE" sz="1100" dirty="0">
              <a:solidFill>
                <a:prstClr val="black"/>
              </a:solidFill>
              <a:latin typeface="Vodafone Rg"/>
              <a:ea typeface="宋体" charset="-122"/>
            </a:endParaRPr>
          </a:p>
        </p:txBody>
      </p:sp>
      <p:sp>
        <p:nvSpPr>
          <p:cNvPr id="42" name="Rectangle 41"/>
          <p:cNvSpPr/>
          <p:nvPr/>
        </p:nvSpPr>
        <p:spPr bwMode="auto">
          <a:xfrm>
            <a:off x="8183799" y="3804495"/>
            <a:ext cx="3120522" cy="519504"/>
          </a:xfrm>
          <a:prstGeom prst="rect">
            <a:avLst/>
          </a:prstGeom>
          <a:noFill/>
          <a:ln w="222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smtClean="0">
              <a:solidFill>
                <a:prstClr val="black"/>
              </a:solidFill>
              <a:ea typeface="宋体" charset="-122"/>
            </a:endParaRPr>
          </a:p>
        </p:txBody>
      </p:sp>
    </p:spTree>
    <p:extLst>
      <p:ext uri="{BB962C8B-B14F-4D97-AF65-F5344CB8AC3E}">
        <p14:creationId xmlns:p14="http://schemas.microsoft.com/office/powerpoint/2010/main" val="1679271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txBox="1">
            <a:spLocks/>
          </p:cNvSpPr>
          <p:nvPr/>
        </p:nvSpPr>
        <p:spPr bwMode="auto">
          <a:xfrm>
            <a:off x="563956" y="51636"/>
            <a:ext cx="11266305" cy="690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pPr fontAlgn="auto">
              <a:spcBef>
                <a:spcPts val="0"/>
              </a:spcBef>
              <a:spcAft>
                <a:spcPts val="0"/>
              </a:spcAft>
              <a:buClrTx/>
              <a:buNone/>
            </a:pPr>
            <a:r>
              <a:rPr lang="en-IE" altLang="en-US" sz="2886" dirty="0">
                <a:solidFill>
                  <a:prstClr val="white"/>
                </a:solidFill>
                <a:latin typeface="Arial" panose="020B0604020202020204" pitchFamily="34" charset="0"/>
                <a:cs typeface="Arial" panose="020B0604020202020204" pitchFamily="34" charset="0"/>
              </a:rPr>
              <a:t>CC VPN – Impacts on ONAP to Support INTERLUDE</a:t>
            </a:r>
            <a:endParaRPr lang="en-US" altLang="en-US" sz="2886" dirty="0">
              <a:solidFill>
                <a:prstClr val="white"/>
              </a:solidFill>
              <a:latin typeface="Arial" panose="020B0604020202020204" pitchFamily="34" charset="0"/>
              <a:cs typeface="Arial" panose="020B0604020202020204" pitchFamily="34" charset="0"/>
            </a:endParaRPr>
          </a:p>
        </p:txBody>
      </p:sp>
      <p:pic>
        <p:nvPicPr>
          <p:cNvPr id="13315" name="Picture 7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982" y="2433766"/>
            <a:ext cx="5844824" cy="3105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Picture 8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36496" y="2433766"/>
            <a:ext cx="4993764" cy="3105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Curved Down Arrow 81"/>
          <p:cNvSpPr/>
          <p:nvPr/>
        </p:nvSpPr>
        <p:spPr>
          <a:xfrm rot="-300000">
            <a:off x="3975287" y="1977239"/>
            <a:ext cx="5980022" cy="913057"/>
          </a:xfrm>
          <a:prstGeom prst="curvedDownArrow">
            <a:avLst/>
          </a:prstGeom>
          <a:solidFill>
            <a:srgbClr val="92D050"/>
          </a:solidFill>
          <a:ln w="25400" cap="flat" cmpd="sng" algn="ctr">
            <a:solidFill>
              <a:srgbClr val="92D050"/>
            </a:solidFill>
            <a:prstDash val="solid"/>
          </a:ln>
          <a:effectLst/>
        </p:spPr>
        <p:txBody>
          <a:bodyPr anchor="ctr"/>
          <a:lstStyle/>
          <a:p>
            <a:pPr algn="ctr" fontAlgn="auto">
              <a:spcBef>
                <a:spcPts val="0"/>
              </a:spcBef>
              <a:spcAft>
                <a:spcPts val="0"/>
              </a:spcAft>
              <a:buClrTx/>
              <a:buNone/>
              <a:defRPr/>
            </a:pPr>
            <a:endParaRPr lang="en-US" sz="1791" b="0" kern="0">
              <a:solidFill>
                <a:sysClr val="windowText" lastClr="000000"/>
              </a:solidFill>
              <a:latin typeface="Corbel"/>
              <a:ea typeface="+mn-ea"/>
            </a:endParaRPr>
          </a:p>
        </p:txBody>
      </p:sp>
      <p:sp>
        <p:nvSpPr>
          <p:cNvPr id="16" name="Rounded Rectangular Callout 15"/>
          <p:cNvSpPr/>
          <p:nvPr/>
        </p:nvSpPr>
        <p:spPr>
          <a:xfrm>
            <a:off x="3649952" y="859190"/>
            <a:ext cx="8653507" cy="1457346"/>
          </a:xfrm>
          <a:prstGeom prst="wedgeRoundRectCallout">
            <a:avLst>
              <a:gd name="adj1" fmla="val 24320"/>
              <a:gd name="adj2" fmla="val 48178"/>
              <a:gd name="adj3" fmla="val 16667"/>
            </a:avLst>
          </a:prstGeom>
          <a:solidFill>
            <a:srgbClr val="92D050"/>
          </a:solidFill>
          <a:ln w="9525" cap="flat" cmpd="sng" algn="ctr">
            <a:noFill/>
            <a:prstDash val="solid"/>
          </a:ln>
          <a:effectLst/>
        </p:spPr>
        <p:txBody>
          <a:bodyPr anchor="ctr"/>
          <a:lstStyle/>
          <a:p>
            <a:pPr algn="ctr" fontAlgn="auto">
              <a:spcBef>
                <a:spcPts val="0"/>
              </a:spcBef>
              <a:spcAft>
                <a:spcPts val="0"/>
              </a:spcAft>
              <a:buClrTx/>
              <a:buNone/>
              <a:defRPr/>
            </a:pPr>
            <a:r>
              <a:rPr lang="en-IE" sz="1393" kern="0" dirty="0" smtClean="0">
                <a:solidFill>
                  <a:prstClr val="black"/>
                </a:solidFill>
                <a:latin typeface="Corbel"/>
                <a:ea typeface="+mn-ea"/>
              </a:rPr>
              <a:t>INTERLUDE</a:t>
            </a:r>
            <a:r>
              <a:rPr lang="en-IE" sz="1393" kern="0" dirty="0" smtClean="0">
                <a:solidFill>
                  <a:prstClr val="black"/>
                </a:solidFill>
                <a:latin typeface="Corbel"/>
                <a:ea typeface="+mn-ea"/>
              </a:rPr>
              <a:t> </a:t>
            </a:r>
            <a:r>
              <a:rPr lang="en-IE" sz="1393" kern="0" dirty="0">
                <a:solidFill>
                  <a:prstClr val="black"/>
                </a:solidFill>
                <a:latin typeface="Corbel"/>
                <a:ea typeface="+mn-ea"/>
              </a:rPr>
              <a:t>(SOF:SOF)</a:t>
            </a:r>
          </a:p>
          <a:p>
            <a:pPr algn="ctr" fontAlgn="auto">
              <a:spcBef>
                <a:spcPts val="0"/>
              </a:spcBef>
              <a:spcAft>
                <a:spcPts val="0"/>
              </a:spcAft>
              <a:buClrTx/>
              <a:buNone/>
              <a:defRPr/>
            </a:pPr>
            <a:r>
              <a:rPr lang="en-IE" sz="1393" b="0" kern="0" dirty="0">
                <a:solidFill>
                  <a:srgbClr val="24213E"/>
                </a:solidFill>
                <a:latin typeface="Corbel"/>
                <a:ea typeface="+mn-ea"/>
              </a:rPr>
              <a:t>Simplest approach is for the Service Orchestrator to request the </a:t>
            </a:r>
            <a:r>
              <a:rPr lang="en-IE" sz="1393" b="0" kern="0" dirty="0" smtClean="0">
                <a:solidFill>
                  <a:srgbClr val="24213E"/>
                </a:solidFill>
                <a:latin typeface="Corbel"/>
                <a:ea typeface="+mn-ea"/>
              </a:rPr>
              <a:t>new Access </a:t>
            </a:r>
            <a:r>
              <a:rPr lang="en-IE" sz="1393" b="0" kern="0" dirty="0">
                <a:solidFill>
                  <a:srgbClr val="24213E"/>
                </a:solidFill>
                <a:latin typeface="Corbel"/>
                <a:ea typeface="+mn-ea"/>
              </a:rPr>
              <a:t>Service from a Partner </a:t>
            </a:r>
            <a:r>
              <a:rPr lang="en-IE" sz="1393" b="0" kern="0" dirty="0" smtClean="0">
                <a:solidFill>
                  <a:srgbClr val="24213E"/>
                </a:solidFill>
                <a:latin typeface="Corbel"/>
                <a:ea typeface="+mn-ea"/>
              </a:rPr>
              <a:t>using the  </a:t>
            </a:r>
            <a:r>
              <a:rPr lang="en-IE" sz="1393" b="0" kern="0" dirty="0">
                <a:solidFill>
                  <a:srgbClr val="24213E"/>
                </a:solidFill>
                <a:latin typeface="Corbel"/>
                <a:ea typeface="+mn-ea"/>
              </a:rPr>
              <a:t>Partners ONAP External API Framework. The Service Order TMF 641 API </a:t>
            </a:r>
            <a:r>
              <a:rPr lang="en-IE" sz="1393" b="0" kern="0" dirty="0" smtClean="0">
                <a:solidFill>
                  <a:srgbClr val="24213E"/>
                </a:solidFill>
                <a:latin typeface="Corbel"/>
                <a:ea typeface="+mn-ea"/>
              </a:rPr>
              <a:t>can be used to </a:t>
            </a:r>
            <a:r>
              <a:rPr lang="en-IE" sz="1393" b="0" kern="0" dirty="0">
                <a:solidFill>
                  <a:srgbClr val="24213E"/>
                </a:solidFill>
                <a:latin typeface="Corbel"/>
                <a:ea typeface="+mn-ea"/>
              </a:rPr>
              <a:t>create the Access Service </a:t>
            </a:r>
            <a:r>
              <a:rPr lang="en-IE" sz="1393" b="0" kern="0" dirty="0" smtClean="0">
                <a:solidFill>
                  <a:srgbClr val="24213E"/>
                </a:solidFill>
                <a:latin typeface="Corbel"/>
                <a:ea typeface="+mn-ea"/>
              </a:rPr>
              <a:t>request to the Partner </a:t>
            </a:r>
            <a:r>
              <a:rPr lang="en-IE" sz="1393" b="0" kern="0" dirty="0">
                <a:solidFill>
                  <a:srgbClr val="24213E"/>
                </a:solidFill>
                <a:latin typeface="Corbel"/>
                <a:ea typeface="+mn-ea"/>
              </a:rPr>
              <a:t>. The Originating ONAP SO </a:t>
            </a:r>
            <a:r>
              <a:rPr lang="en-IE" sz="1393" b="0" kern="0" dirty="0" smtClean="0">
                <a:solidFill>
                  <a:srgbClr val="24213E"/>
                </a:solidFill>
                <a:latin typeface="Corbel"/>
                <a:ea typeface="+mn-ea"/>
              </a:rPr>
              <a:t>can create (add) , modify or delete the Partners Access Service through the External API Framework Service Order APIs</a:t>
            </a:r>
            <a:endParaRPr lang="en-IE" sz="1393" b="0" kern="0" dirty="0">
              <a:solidFill>
                <a:srgbClr val="24213E"/>
              </a:solidFill>
              <a:latin typeface="Corbel"/>
              <a:ea typeface="+mn-ea"/>
            </a:endParaRPr>
          </a:p>
          <a:p>
            <a:pPr algn="ctr" fontAlgn="auto">
              <a:spcBef>
                <a:spcPts val="0"/>
              </a:spcBef>
              <a:spcAft>
                <a:spcPts val="0"/>
              </a:spcAft>
              <a:buClrTx/>
              <a:buNone/>
              <a:defRPr/>
            </a:pPr>
            <a:r>
              <a:rPr lang="en-IE" sz="1393" b="0" kern="0" dirty="0">
                <a:solidFill>
                  <a:srgbClr val="24213E"/>
                </a:solidFill>
                <a:latin typeface="Corbel"/>
                <a:ea typeface="+mn-ea"/>
              </a:rPr>
              <a:t> </a:t>
            </a:r>
            <a:endParaRPr lang="en-US" sz="1393" b="0" kern="0" dirty="0">
              <a:solidFill>
                <a:srgbClr val="24213E"/>
              </a:solidFill>
              <a:latin typeface="Corbel"/>
              <a:ea typeface="+mn-ea"/>
            </a:endParaRPr>
          </a:p>
        </p:txBody>
      </p:sp>
      <p:pic>
        <p:nvPicPr>
          <p:cNvPr id="17" name="图片 1"/>
          <p:cNvPicPr>
            <a:picLocks noChangeAspect="1"/>
          </p:cNvPicPr>
          <p:nvPr/>
        </p:nvPicPr>
        <p:blipFill>
          <a:blip r:embed="rId4"/>
          <a:stretch>
            <a:fillRect/>
          </a:stretch>
        </p:blipFill>
        <p:spPr>
          <a:xfrm>
            <a:off x="639541" y="5539424"/>
            <a:ext cx="11004697" cy="872723"/>
          </a:xfrm>
          <a:prstGeom prst="rect">
            <a:avLst/>
          </a:prstGeom>
        </p:spPr>
      </p:pic>
    </p:spTree>
    <p:extLst>
      <p:ext uri="{BB962C8B-B14F-4D97-AF65-F5344CB8AC3E}">
        <p14:creationId xmlns:p14="http://schemas.microsoft.com/office/powerpoint/2010/main" val="164246098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2"/>
          <p:cNvSpPr txBox="1">
            <a:spLocks noChangeArrowheads="1"/>
          </p:cNvSpPr>
          <p:nvPr/>
        </p:nvSpPr>
        <p:spPr>
          <a:xfrm>
            <a:off x="251635" y="128449"/>
            <a:ext cx="11713352" cy="369332"/>
          </a:xfrm>
          <a:prstGeom prst="rect">
            <a:avLst/>
          </a:prstGeom>
        </p:spPr>
        <p:txBody>
          <a:bodyPr wrap="square" lIns="0" tIns="0" rIns="0" bIns="0">
            <a:spAutoFit/>
          </a:bodyPr>
          <a:lst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a:lstStyle>
          <a:p>
            <a:pPr defTabSz="1219066" eaLnBrk="0" hangingPunct="0">
              <a:buClrTx/>
              <a:buFontTx/>
              <a:buNone/>
              <a:defRPr/>
            </a:pPr>
            <a:r>
              <a:rPr lang="en-US" altLang="zh-CN" sz="2400" dirty="0" err="1" smtClean="0">
                <a:solidFill>
                  <a:schemeClr val="bg1"/>
                </a:solidFill>
                <a:latin typeface="Arial" pitchFamily="34" charset="0"/>
                <a:ea typeface="黑体" pitchFamily="49" charset="-122"/>
                <a:cs typeface="Arial" pitchFamily="34" charset="0"/>
              </a:rPr>
              <a:t>ExtAPI</a:t>
            </a:r>
            <a:r>
              <a:rPr lang="en-US" altLang="zh-CN" sz="2400" dirty="0" smtClean="0">
                <a:solidFill>
                  <a:schemeClr val="bg1"/>
                </a:solidFill>
                <a:latin typeface="Arial" pitchFamily="34" charset="0"/>
                <a:ea typeface="黑体" pitchFamily="49" charset="-122"/>
                <a:cs typeface="Arial" pitchFamily="34" charset="0"/>
              </a:rPr>
              <a:t> Design: CC VPN Service Order E2E Framework &amp; Flow</a:t>
            </a:r>
            <a:endParaRPr lang="en-US" altLang="zh-CN" sz="2400" dirty="0">
              <a:solidFill>
                <a:schemeClr val="bg1"/>
              </a:solidFill>
              <a:latin typeface="Arial" pitchFamily="34" charset="0"/>
              <a:ea typeface="黑体" pitchFamily="49" charset="-122"/>
              <a:cs typeface="Arial" pitchFamily="34" charset="0"/>
            </a:endParaRPr>
          </a:p>
        </p:txBody>
      </p:sp>
      <p:sp>
        <p:nvSpPr>
          <p:cNvPr id="36" name="圆角矩形 14">
            <a:extLst>
              <a:ext uri="{FF2B5EF4-FFF2-40B4-BE49-F238E27FC236}">
                <a16:creationId xmlns:a16="http://schemas.microsoft.com/office/drawing/2014/main" xmlns="" id="{231DBA82-4ACD-2141-BAE7-50C15EEAAA93}"/>
              </a:ext>
            </a:extLst>
          </p:cNvPr>
          <p:cNvSpPr/>
          <p:nvPr/>
        </p:nvSpPr>
        <p:spPr bwMode="auto">
          <a:xfrm>
            <a:off x="6260366" y="2539415"/>
            <a:ext cx="2222520" cy="1846707"/>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buClr>
                <a:srgbClr val="CC9900"/>
              </a:buClr>
            </a:pPr>
            <a:endParaRPr lang="zh-CN" altLang="en-US" sz="1400" b="1" dirty="0">
              <a:solidFill>
                <a:srgbClr val="FFFFFF"/>
              </a:solidFill>
              <a:latin typeface="Arial" charset="0"/>
              <a:ea typeface="SimSun" pitchFamily="2" charset="-122"/>
            </a:endParaRPr>
          </a:p>
        </p:txBody>
      </p:sp>
      <p:sp>
        <p:nvSpPr>
          <p:cNvPr id="37" name="圆角矩形 14">
            <a:extLst>
              <a:ext uri="{FF2B5EF4-FFF2-40B4-BE49-F238E27FC236}">
                <a16:creationId xmlns:a16="http://schemas.microsoft.com/office/drawing/2014/main" xmlns="" id="{231DBA82-4ACD-2141-BAE7-50C15EEAAA93}"/>
              </a:ext>
            </a:extLst>
          </p:cNvPr>
          <p:cNvSpPr/>
          <p:nvPr/>
        </p:nvSpPr>
        <p:spPr bwMode="auto">
          <a:xfrm>
            <a:off x="2225608" y="2545765"/>
            <a:ext cx="2222520" cy="1846707"/>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buClr>
                <a:srgbClr val="CC9900"/>
              </a:buClr>
            </a:pPr>
            <a:endParaRPr lang="zh-CN" altLang="en-US" sz="1400" b="1" dirty="0">
              <a:solidFill>
                <a:srgbClr val="FFFFFF"/>
              </a:solidFill>
              <a:latin typeface="Arial" charset="0"/>
              <a:ea typeface="SimSun" pitchFamily="2" charset="-122"/>
            </a:endParaRPr>
          </a:p>
        </p:txBody>
      </p:sp>
      <p:pic>
        <p:nvPicPr>
          <p:cNvPr id="39" name="Picture 3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1763" y="1995216"/>
            <a:ext cx="381353" cy="381353"/>
          </a:xfrm>
          <a:prstGeom prst="rect">
            <a:avLst/>
          </a:prstGeom>
        </p:spPr>
      </p:pic>
      <p:pic>
        <p:nvPicPr>
          <p:cNvPr id="42" name="Picture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1308" y="1604453"/>
            <a:ext cx="1267092" cy="1267092"/>
          </a:xfrm>
          <a:prstGeom prst="rect">
            <a:avLst/>
          </a:prstGeom>
        </p:spPr>
      </p:pic>
      <p:sp>
        <p:nvSpPr>
          <p:cNvPr id="44" name="圆角矩形 14">
            <a:extLst>
              <a:ext uri="{FF2B5EF4-FFF2-40B4-BE49-F238E27FC236}">
                <a16:creationId xmlns:a16="http://schemas.microsoft.com/office/drawing/2014/main" xmlns="" id="{231DBA82-4ACD-2141-BAE7-50C15EEAAA93}"/>
              </a:ext>
            </a:extLst>
          </p:cNvPr>
          <p:cNvSpPr/>
          <p:nvPr/>
        </p:nvSpPr>
        <p:spPr bwMode="auto">
          <a:xfrm>
            <a:off x="2759705" y="2449900"/>
            <a:ext cx="1598675" cy="191729"/>
          </a:xfrm>
          <a:prstGeom prst="roundRect">
            <a:avLst/>
          </a:prstGeom>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buClr>
                <a:srgbClr val="CC9900"/>
              </a:buClr>
              <a:buNone/>
            </a:pPr>
            <a:r>
              <a:rPr lang="en-US" altLang="zh-CN" sz="900" b="1" dirty="0" smtClean="0">
                <a:solidFill>
                  <a:schemeClr val="tx1"/>
                </a:solidFill>
                <a:latin typeface="Arial" charset="0"/>
                <a:ea typeface="SimSun" pitchFamily="2" charset="-122"/>
              </a:rPr>
              <a:t>External API</a:t>
            </a:r>
            <a:endParaRPr lang="zh-CN" altLang="en-US" sz="900" b="1" dirty="0">
              <a:solidFill>
                <a:schemeClr val="tx1"/>
              </a:solidFill>
              <a:latin typeface="Arial" charset="0"/>
              <a:ea typeface="SimSun" pitchFamily="2" charset="-122"/>
            </a:endParaRPr>
          </a:p>
        </p:txBody>
      </p:sp>
      <p:sp>
        <p:nvSpPr>
          <p:cNvPr id="45" name="圆角矩形 14">
            <a:extLst>
              <a:ext uri="{FF2B5EF4-FFF2-40B4-BE49-F238E27FC236}">
                <a16:creationId xmlns:a16="http://schemas.microsoft.com/office/drawing/2014/main" xmlns="" id="{231DBA82-4ACD-2141-BAE7-50C15EEAAA93}"/>
              </a:ext>
            </a:extLst>
          </p:cNvPr>
          <p:cNvSpPr/>
          <p:nvPr/>
        </p:nvSpPr>
        <p:spPr bwMode="auto">
          <a:xfrm>
            <a:off x="6343080" y="2469263"/>
            <a:ext cx="2043024" cy="198079"/>
          </a:xfrm>
          <a:prstGeom prst="roundRect">
            <a:avLst/>
          </a:prstGeom>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buClr>
                <a:srgbClr val="CC9900"/>
              </a:buClr>
              <a:buNone/>
            </a:pPr>
            <a:r>
              <a:rPr lang="en-US" altLang="zh-CN" sz="1000" b="1" dirty="0" smtClean="0">
                <a:solidFill>
                  <a:schemeClr val="tx1"/>
                </a:solidFill>
                <a:latin typeface="Arial" charset="0"/>
                <a:ea typeface="SimSun" pitchFamily="2" charset="-122"/>
              </a:rPr>
              <a:t>External API</a:t>
            </a:r>
            <a:endParaRPr lang="zh-CN" altLang="en-US" sz="1000" b="1" dirty="0">
              <a:solidFill>
                <a:schemeClr val="tx1"/>
              </a:solidFill>
              <a:latin typeface="Arial" charset="0"/>
              <a:ea typeface="SimSun" pitchFamily="2" charset="-122"/>
            </a:endParaRPr>
          </a:p>
        </p:txBody>
      </p:sp>
      <p:pic>
        <p:nvPicPr>
          <p:cNvPr id="46" name="Pictur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88355" y="3972485"/>
            <a:ext cx="1307413" cy="279460"/>
          </a:xfrm>
          <a:prstGeom prst="rect">
            <a:avLst/>
          </a:prstGeom>
        </p:spPr>
      </p:pic>
      <p:pic>
        <p:nvPicPr>
          <p:cNvPr id="50" name="Picture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15055" y="3992612"/>
            <a:ext cx="1307413" cy="279460"/>
          </a:xfrm>
          <a:prstGeom prst="rect">
            <a:avLst/>
          </a:prstGeom>
        </p:spPr>
      </p:pic>
      <p:sp>
        <p:nvSpPr>
          <p:cNvPr id="55" name="圆角矩形 14">
            <a:extLst>
              <a:ext uri="{FF2B5EF4-FFF2-40B4-BE49-F238E27FC236}">
                <a16:creationId xmlns:a16="http://schemas.microsoft.com/office/drawing/2014/main" xmlns="" id="{231DBA82-4ACD-2141-BAE7-50C15EEAAA93}"/>
              </a:ext>
            </a:extLst>
          </p:cNvPr>
          <p:cNvSpPr/>
          <p:nvPr/>
        </p:nvSpPr>
        <p:spPr bwMode="auto">
          <a:xfrm>
            <a:off x="7113555" y="3084428"/>
            <a:ext cx="502073" cy="261022"/>
          </a:xfrm>
          <a:prstGeom prst="roundRect">
            <a:avLst/>
          </a:prstGeom>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buClr>
                <a:srgbClr val="CC9900"/>
              </a:buClr>
              <a:buNone/>
            </a:pPr>
            <a:r>
              <a:rPr lang="en-US" altLang="zh-CN" sz="1000" b="1" dirty="0" smtClean="0">
                <a:solidFill>
                  <a:schemeClr val="tx1"/>
                </a:solidFill>
                <a:latin typeface="Arial" charset="0"/>
                <a:ea typeface="SimSun" pitchFamily="2" charset="-122"/>
              </a:rPr>
              <a:t>SO</a:t>
            </a:r>
            <a:endParaRPr lang="zh-CN" altLang="en-US" sz="1000" b="1" dirty="0">
              <a:solidFill>
                <a:schemeClr val="tx1"/>
              </a:solidFill>
              <a:latin typeface="Arial" charset="0"/>
              <a:ea typeface="SimSun" pitchFamily="2" charset="-122"/>
            </a:endParaRPr>
          </a:p>
        </p:txBody>
      </p:sp>
      <p:cxnSp>
        <p:nvCxnSpPr>
          <p:cNvPr id="56" name="Straight Connector 55"/>
          <p:cNvCxnSpPr>
            <a:stCxn id="55" idx="0"/>
            <a:endCxn id="45" idx="2"/>
          </p:cNvCxnSpPr>
          <p:nvPr/>
        </p:nvCxnSpPr>
        <p:spPr>
          <a:xfrm flipV="1">
            <a:off x="7364592" y="2667342"/>
            <a:ext cx="0" cy="417086"/>
          </a:xfrm>
          <a:prstGeom prst="line">
            <a:avLst/>
          </a:prstGeom>
          <a:ln w="9525"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8" name="圆角矩形 14">
            <a:extLst>
              <a:ext uri="{FF2B5EF4-FFF2-40B4-BE49-F238E27FC236}">
                <a16:creationId xmlns:a16="http://schemas.microsoft.com/office/drawing/2014/main" xmlns="" id="{231DBA82-4ACD-2141-BAE7-50C15EEAAA93}"/>
              </a:ext>
            </a:extLst>
          </p:cNvPr>
          <p:cNvSpPr/>
          <p:nvPr/>
        </p:nvSpPr>
        <p:spPr bwMode="auto">
          <a:xfrm>
            <a:off x="2991149" y="3084428"/>
            <a:ext cx="502073" cy="261022"/>
          </a:xfrm>
          <a:prstGeom prst="roundRect">
            <a:avLst/>
          </a:prstGeom>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buClr>
                <a:srgbClr val="CC9900"/>
              </a:buClr>
              <a:buNone/>
            </a:pPr>
            <a:r>
              <a:rPr lang="en-US" altLang="zh-CN" sz="1000" b="1" dirty="0" smtClean="0">
                <a:solidFill>
                  <a:schemeClr val="tx1"/>
                </a:solidFill>
                <a:latin typeface="Arial" charset="0"/>
                <a:ea typeface="SimSun" pitchFamily="2" charset="-122"/>
              </a:rPr>
              <a:t>SO</a:t>
            </a:r>
            <a:endParaRPr lang="zh-CN" altLang="en-US" sz="1000" b="1" dirty="0">
              <a:solidFill>
                <a:schemeClr val="tx1"/>
              </a:solidFill>
              <a:latin typeface="Arial" charset="0"/>
              <a:ea typeface="SimSun" pitchFamily="2" charset="-122"/>
            </a:endParaRPr>
          </a:p>
        </p:txBody>
      </p:sp>
      <p:pic>
        <p:nvPicPr>
          <p:cNvPr id="60" name="Picture 59"/>
          <p:cNvPicPr>
            <a:picLocks noChangeAspect="1"/>
          </p:cNvPicPr>
          <p:nvPr/>
        </p:nvPicPr>
        <p:blipFill>
          <a:blip r:embed="rId5"/>
          <a:stretch>
            <a:fillRect/>
          </a:stretch>
        </p:blipFill>
        <p:spPr>
          <a:xfrm>
            <a:off x="1936093" y="1790208"/>
            <a:ext cx="396293" cy="737760"/>
          </a:xfrm>
          <a:prstGeom prst="rect">
            <a:avLst/>
          </a:prstGeom>
        </p:spPr>
      </p:pic>
      <p:sp>
        <p:nvSpPr>
          <p:cNvPr id="61" name="Oval 60"/>
          <p:cNvSpPr/>
          <p:nvPr/>
        </p:nvSpPr>
        <p:spPr>
          <a:xfrm>
            <a:off x="2259508" y="1602558"/>
            <a:ext cx="257694" cy="263686"/>
          </a:xfrm>
          <a:prstGeom prst="ellipse">
            <a:avLst/>
          </a:prstGeom>
          <a:solidFill>
            <a:schemeClr val="accent1"/>
          </a:solidFill>
          <a:ln w="25400" cap="flat" cmpd="sng" algn="ctr">
            <a:no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6350" tIns="6350" rIns="6350" bIns="6350" numCol="1" spcCol="1270" rtlCol="0" anchor="ctr" anchorCtr="0">
            <a:noAutofit/>
          </a:bodyPr>
          <a:lstStyle/>
          <a:p>
            <a:pPr algn="ctr" defTabSz="444500">
              <a:lnSpc>
                <a:spcPct val="90000"/>
              </a:lnSpc>
              <a:spcBef>
                <a:spcPct val="0"/>
              </a:spcBef>
              <a:spcAft>
                <a:spcPct val="35000"/>
              </a:spcAft>
              <a:buNone/>
            </a:pPr>
            <a:r>
              <a:rPr lang="en-GB" sz="1000" b="1" dirty="0">
                <a:solidFill>
                  <a:schemeClr val="bg1"/>
                </a:solidFill>
                <a:latin typeface="Vodafone Rg" pitchFamily="34" charset="0"/>
              </a:rPr>
              <a:t>1</a:t>
            </a:r>
            <a:endParaRPr lang="en-GB" sz="1000" b="1" kern="1200" dirty="0" smtClean="0">
              <a:solidFill>
                <a:schemeClr val="bg1"/>
              </a:solidFill>
              <a:latin typeface="Vodafone Rg" pitchFamily="34" charset="0"/>
              <a:ea typeface="+mn-ea"/>
              <a:cs typeface="+mn-cs"/>
            </a:endParaRPr>
          </a:p>
        </p:txBody>
      </p:sp>
      <p:sp>
        <p:nvSpPr>
          <p:cNvPr id="63" name="TextBox 62"/>
          <p:cNvSpPr txBox="1"/>
          <p:nvPr/>
        </p:nvSpPr>
        <p:spPr>
          <a:xfrm>
            <a:off x="2328466" y="1852175"/>
            <a:ext cx="1192152" cy="380497"/>
          </a:xfrm>
          <a:prstGeom prst="rect">
            <a:avLst/>
          </a:prstGeom>
        </p:spPr>
        <p:txBody>
          <a:bodyPr wrap="square" lIns="0" tIns="0" rIns="0" bIns="0" rtlCol="0">
            <a:noAutofit/>
          </a:bodyPr>
          <a:lstStyle/>
          <a:p>
            <a:pPr>
              <a:buNone/>
            </a:pPr>
            <a:r>
              <a:rPr lang="en-GB" sz="900" dirty="0" smtClean="0">
                <a:latin typeface="Vodafone Rg" pitchFamily="34" charset="0"/>
              </a:rPr>
              <a:t>Customer configures the </a:t>
            </a:r>
            <a:r>
              <a:rPr lang="en-GB" sz="900" dirty="0" smtClean="0">
                <a:latin typeface="Vodafone Rg" pitchFamily="34" charset="0"/>
              </a:rPr>
              <a:t>E2E Service </a:t>
            </a:r>
            <a:r>
              <a:rPr lang="en-GB" sz="900" dirty="0" smtClean="0">
                <a:latin typeface="Vodafone Rg" pitchFamily="34" charset="0"/>
              </a:rPr>
              <a:t>to be delivered using the UUI Portal</a:t>
            </a:r>
          </a:p>
        </p:txBody>
      </p:sp>
      <p:cxnSp>
        <p:nvCxnSpPr>
          <p:cNvPr id="66" name="Elbow Connector 65"/>
          <p:cNvCxnSpPr>
            <a:endCxn id="45" idx="1"/>
          </p:cNvCxnSpPr>
          <p:nvPr/>
        </p:nvCxnSpPr>
        <p:spPr>
          <a:xfrm flipV="1">
            <a:off x="3501308" y="2568303"/>
            <a:ext cx="2841772" cy="673076"/>
          </a:xfrm>
          <a:prstGeom prst="bentConnector3">
            <a:avLst>
              <a:gd name="adj1" fmla="val 13877"/>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4596609" y="2171288"/>
            <a:ext cx="1211465" cy="135505"/>
          </a:xfrm>
          <a:prstGeom prst="rect">
            <a:avLst/>
          </a:prstGeom>
        </p:spPr>
        <p:txBody>
          <a:bodyPr wrap="none" lIns="0" tIns="0" rIns="0" bIns="0" rtlCol="0">
            <a:noAutofit/>
          </a:bodyPr>
          <a:lstStyle/>
          <a:p>
            <a:pPr algn="ctr">
              <a:buNone/>
            </a:pPr>
            <a:r>
              <a:rPr lang="en-GB" sz="900" dirty="0" smtClean="0">
                <a:latin typeface="Vodafone Rg" pitchFamily="34" charset="0"/>
              </a:rPr>
              <a:t>Service Order </a:t>
            </a:r>
            <a:r>
              <a:rPr lang="en-GB" sz="900" dirty="0">
                <a:latin typeface="Vodafone Rg" pitchFamily="34" charset="0"/>
              </a:rPr>
              <a:t>API </a:t>
            </a:r>
            <a:r>
              <a:rPr lang="en-GB" sz="900" dirty="0" smtClean="0">
                <a:latin typeface="Vodafone Rg" pitchFamily="34" charset="0"/>
              </a:rPr>
              <a:t>(TMF641)</a:t>
            </a:r>
          </a:p>
          <a:p>
            <a:pPr algn="ctr">
              <a:buNone/>
            </a:pPr>
            <a:r>
              <a:rPr lang="en-GB" sz="900" dirty="0" smtClean="0">
                <a:latin typeface="Vodafone Rg" pitchFamily="34" charset="0"/>
              </a:rPr>
              <a:t>Interlude reference points</a:t>
            </a:r>
          </a:p>
        </p:txBody>
      </p:sp>
      <p:sp>
        <p:nvSpPr>
          <p:cNvPr id="68" name="Oval 67"/>
          <p:cNvSpPr/>
          <p:nvPr/>
        </p:nvSpPr>
        <p:spPr>
          <a:xfrm>
            <a:off x="5939112" y="2207553"/>
            <a:ext cx="257694" cy="263686"/>
          </a:xfrm>
          <a:prstGeom prst="ellipse">
            <a:avLst/>
          </a:prstGeom>
          <a:solidFill>
            <a:schemeClr val="accent1"/>
          </a:solidFill>
          <a:ln w="25400" cap="flat" cmpd="sng" algn="ctr">
            <a:no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6350" tIns="6350" rIns="6350" bIns="6350" numCol="1" spcCol="1270" rtlCol="0" anchor="ctr" anchorCtr="0">
            <a:noAutofit/>
          </a:bodyPr>
          <a:lstStyle/>
          <a:p>
            <a:pPr algn="ctr" defTabSz="444500">
              <a:lnSpc>
                <a:spcPct val="90000"/>
              </a:lnSpc>
              <a:spcBef>
                <a:spcPct val="0"/>
              </a:spcBef>
              <a:spcAft>
                <a:spcPct val="35000"/>
              </a:spcAft>
              <a:buNone/>
            </a:pPr>
            <a:r>
              <a:rPr lang="en-GB" sz="1000" b="1" kern="1200" dirty="0" smtClean="0">
                <a:solidFill>
                  <a:schemeClr val="bg1"/>
                </a:solidFill>
                <a:latin typeface="Vodafone Rg" pitchFamily="34" charset="0"/>
                <a:ea typeface="+mn-ea"/>
                <a:cs typeface="+mn-cs"/>
              </a:rPr>
              <a:t>3</a:t>
            </a:r>
          </a:p>
        </p:txBody>
      </p:sp>
      <p:sp>
        <p:nvSpPr>
          <p:cNvPr id="69" name="圆角矩形 14">
            <a:extLst>
              <a:ext uri="{FF2B5EF4-FFF2-40B4-BE49-F238E27FC236}">
                <a16:creationId xmlns:a16="http://schemas.microsoft.com/office/drawing/2014/main" xmlns="" id="{231DBA82-4ACD-2141-BAE7-50C15EEAAA93}"/>
              </a:ext>
            </a:extLst>
          </p:cNvPr>
          <p:cNvSpPr/>
          <p:nvPr/>
        </p:nvSpPr>
        <p:spPr bwMode="auto">
          <a:xfrm>
            <a:off x="2327513" y="2790023"/>
            <a:ext cx="546620" cy="198079"/>
          </a:xfrm>
          <a:prstGeom prst="roundRect">
            <a:avLst/>
          </a:prstGeom>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buClr>
                <a:srgbClr val="CC9900"/>
              </a:buClr>
              <a:buNone/>
            </a:pPr>
            <a:r>
              <a:rPr lang="en-US" altLang="zh-CN" sz="1000" b="1" dirty="0" smtClean="0">
                <a:solidFill>
                  <a:schemeClr val="tx1"/>
                </a:solidFill>
                <a:latin typeface="Arial" charset="0"/>
                <a:ea typeface="SimSun" pitchFamily="2" charset="-122"/>
              </a:rPr>
              <a:t>UUI</a:t>
            </a:r>
            <a:endParaRPr lang="zh-CN" altLang="en-US" sz="1000" b="1" dirty="0">
              <a:solidFill>
                <a:schemeClr val="tx1"/>
              </a:solidFill>
              <a:latin typeface="Arial" charset="0"/>
              <a:ea typeface="SimSun" pitchFamily="2" charset="-122"/>
            </a:endParaRPr>
          </a:p>
        </p:txBody>
      </p:sp>
      <p:cxnSp>
        <p:nvCxnSpPr>
          <p:cNvPr id="70" name="Straight Connector 69"/>
          <p:cNvCxnSpPr>
            <a:stCxn id="58" idx="0"/>
            <a:endCxn id="69" idx="2"/>
          </p:cNvCxnSpPr>
          <p:nvPr/>
        </p:nvCxnSpPr>
        <p:spPr>
          <a:xfrm flipH="1" flipV="1">
            <a:off x="2600823" y="2988102"/>
            <a:ext cx="641363" cy="96326"/>
          </a:xfrm>
          <a:prstGeom prst="line">
            <a:avLst/>
          </a:prstGeom>
          <a:ln w="9525"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1" name="Elbow Connector 70"/>
          <p:cNvCxnSpPr>
            <a:stCxn id="60" idx="2"/>
            <a:endCxn id="69" idx="0"/>
          </p:cNvCxnSpPr>
          <p:nvPr/>
        </p:nvCxnSpPr>
        <p:spPr>
          <a:xfrm rot="16200000" flipH="1">
            <a:off x="2236504" y="2425703"/>
            <a:ext cx="262055" cy="46658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圆角矩形 14">
            <a:extLst>
              <a:ext uri="{FF2B5EF4-FFF2-40B4-BE49-F238E27FC236}">
                <a16:creationId xmlns:a16="http://schemas.microsoft.com/office/drawing/2014/main" xmlns="" id="{231DBA82-4ACD-2141-BAE7-50C15EEAAA93}"/>
              </a:ext>
            </a:extLst>
          </p:cNvPr>
          <p:cNvSpPr/>
          <p:nvPr/>
        </p:nvSpPr>
        <p:spPr bwMode="auto">
          <a:xfrm>
            <a:off x="7113555" y="3533020"/>
            <a:ext cx="502073" cy="261022"/>
          </a:xfrm>
          <a:prstGeom prst="roundRect">
            <a:avLst/>
          </a:prstGeom>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buClr>
                <a:srgbClr val="CC9900"/>
              </a:buClr>
              <a:buNone/>
            </a:pPr>
            <a:r>
              <a:rPr lang="en-US" altLang="zh-CN" sz="700" b="1" dirty="0" smtClean="0">
                <a:solidFill>
                  <a:schemeClr val="tx1"/>
                </a:solidFill>
                <a:latin typeface="Arial" charset="0"/>
                <a:ea typeface="SimSun" pitchFamily="2" charset="-122"/>
              </a:rPr>
              <a:t>SDN-C</a:t>
            </a:r>
            <a:endParaRPr lang="zh-CN" altLang="en-US" sz="700" b="1" dirty="0">
              <a:solidFill>
                <a:schemeClr val="tx1"/>
              </a:solidFill>
              <a:latin typeface="Arial" charset="0"/>
              <a:ea typeface="SimSun" pitchFamily="2" charset="-122"/>
            </a:endParaRPr>
          </a:p>
        </p:txBody>
      </p:sp>
      <p:sp>
        <p:nvSpPr>
          <p:cNvPr id="73" name="圆角矩形 14">
            <a:extLst>
              <a:ext uri="{FF2B5EF4-FFF2-40B4-BE49-F238E27FC236}">
                <a16:creationId xmlns:a16="http://schemas.microsoft.com/office/drawing/2014/main" xmlns="" id="{231DBA82-4ACD-2141-BAE7-50C15EEAAA93}"/>
              </a:ext>
            </a:extLst>
          </p:cNvPr>
          <p:cNvSpPr/>
          <p:nvPr/>
        </p:nvSpPr>
        <p:spPr bwMode="auto">
          <a:xfrm>
            <a:off x="2991149" y="3533020"/>
            <a:ext cx="502073" cy="261022"/>
          </a:xfrm>
          <a:prstGeom prst="roundRect">
            <a:avLst/>
          </a:prstGeom>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buClr>
                <a:srgbClr val="CC9900"/>
              </a:buClr>
              <a:buNone/>
            </a:pPr>
            <a:r>
              <a:rPr lang="en-US" altLang="zh-CN" sz="700" b="1" dirty="0" smtClean="0">
                <a:solidFill>
                  <a:schemeClr val="tx1"/>
                </a:solidFill>
                <a:latin typeface="Arial" charset="0"/>
                <a:ea typeface="SimSun" pitchFamily="2" charset="-122"/>
              </a:rPr>
              <a:t>SDN-C</a:t>
            </a:r>
            <a:endParaRPr lang="zh-CN" altLang="en-US" sz="700" b="1" dirty="0">
              <a:solidFill>
                <a:schemeClr val="tx1"/>
              </a:solidFill>
              <a:latin typeface="Arial" charset="0"/>
              <a:ea typeface="SimSun" pitchFamily="2" charset="-122"/>
            </a:endParaRPr>
          </a:p>
        </p:txBody>
      </p:sp>
      <p:cxnSp>
        <p:nvCxnSpPr>
          <p:cNvPr id="74" name="Straight Connector 73"/>
          <p:cNvCxnSpPr>
            <a:stCxn id="73" idx="0"/>
            <a:endCxn id="58" idx="2"/>
          </p:cNvCxnSpPr>
          <p:nvPr/>
        </p:nvCxnSpPr>
        <p:spPr>
          <a:xfrm flipV="1">
            <a:off x="3242186" y="3345450"/>
            <a:ext cx="0" cy="187570"/>
          </a:xfrm>
          <a:prstGeom prst="line">
            <a:avLst/>
          </a:prstGeom>
          <a:ln w="9525"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5" name="Straight Connector 74"/>
          <p:cNvCxnSpPr>
            <a:stCxn id="72" idx="0"/>
            <a:endCxn id="55" idx="2"/>
          </p:cNvCxnSpPr>
          <p:nvPr/>
        </p:nvCxnSpPr>
        <p:spPr>
          <a:xfrm flipV="1">
            <a:off x="7364592" y="3345450"/>
            <a:ext cx="0" cy="187570"/>
          </a:xfrm>
          <a:prstGeom prst="line">
            <a:avLst/>
          </a:prstGeom>
          <a:ln w="9525"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6" name="Rounded Rectangular Callout 75"/>
          <p:cNvSpPr/>
          <p:nvPr/>
        </p:nvSpPr>
        <p:spPr>
          <a:xfrm>
            <a:off x="1524630" y="3533020"/>
            <a:ext cx="1076193" cy="342781"/>
          </a:xfrm>
          <a:prstGeom prst="wedgeRoundRectCallout">
            <a:avLst>
              <a:gd name="adj1" fmla="val 78446"/>
              <a:gd name="adj2" fmla="val -191183"/>
              <a:gd name="adj3" fmla="val 16667"/>
            </a:avLst>
          </a:prstGeom>
          <a:ln/>
        </p:spPr>
        <p:style>
          <a:lnRef idx="1">
            <a:schemeClr val="accent1"/>
          </a:lnRef>
          <a:fillRef idx="2">
            <a:schemeClr val="accent1"/>
          </a:fillRef>
          <a:effectRef idx="1">
            <a:schemeClr val="accent1"/>
          </a:effectRef>
          <a:fontRef idx="minor">
            <a:schemeClr val="dk1"/>
          </a:fontRef>
        </p:style>
        <p:txBody>
          <a:bodyPr spcFirstLastPara="0" vert="horz" wrap="square" lIns="6350" tIns="6350" rIns="6350" bIns="6350" numCol="1" spcCol="1270" rtlCol="0" anchor="ctr" anchorCtr="0">
            <a:noAutofit/>
          </a:bodyPr>
          <a:lstStyle/>
          <a:p>
            <a:pPr algn="ctr" defTabSz="444500">
              <a:lnSpc>
                <a:spcPct val="90000"/>
              </a:lnSpc>
              <a:spcBef>
                <a:spcPct val="0"/>
              </a:spcBef>
              <a:spcAft>
                <a:spcPct val="35000"/>
              </a:spcAft>
              <a:buNone/>
            </a:pPr>
            <a:r>
              <a:rPr lang="it-IT" sz="1000" dirty="0" smtClean="0">
                <a:solidFill>
                  <a:srgbClr val="34342B"/>
                </a:solidFill>
                <a:latin typeface="Vodafone Rg" pitchFamily="34" charset="0"/>
              </a:rPr>
              <a:t>Create </a:t>
            </a:r>
            <a:r>
              <a:rPr lang="it-IT" sz="1000" dirty="0">
                <a:solidFill>
                  <a:srgbClr val="34342B"/>
                </a:solidFill>
                <a:latin typeface="Vodafone Rg" pitchFamily="34" charset="0"/>
              </a:rPr>
              <a:t>E2E service </a:t>
            </a:r>
            <a:r>
              <a:rPr lang="it-IT" sz="1000" dirty="0" err="1">
                <a:solidFill>
                  <a:srgbClr val="34342B"/>
                </a:solidFill>
                <a:latin typeface="Vodafone Rg" pitchFamily="34" charset="0"/>
              </a:rPr>
              <a:t>instance</a:t>
            </a:r>
            <a:endParaRPr lang="en-GB" sz="1000" kern="1200" dirty="0" smtClean="0">
              <a:solidFill>
                <a:srgbClr val="34342B"/>
              </a:solidFill>
              <a:latin typeface="Vodafone Rg" pitchFamily="34" charset="0"/>
              <a:ea typeface="+mn-ea"/>
              <a:cs typeface="+mn-cs"/>
            </a:endParaRPr>
          </a:p>
        </p:txBody>
      </p:sp>
      <p:sp>
        <p:nvSpPr>
          <p:cNvPr id="77" name="Rounded Rectangular Callout 76"/>
          <p:cNvSpPr/>
          <p:nvPr/>
        </p:nvSpPr>
        <p:spPr>
          <a:xfrm>
            <a:off x="8251374" y="3291703"/>
            <a:ext cx="1076193" cy="692582"/>
          </a:xfrm>
          <a:prstGeom prst="wedgeRoundRectCallout">
            <a:avLst>
              <a:gd name="adj1" fmla="val -130637"/>
              <a:gd name="adj2" fmla="val -120570"/>
              <a:gd name="adj3" fmla="val 16667"/>
            </a:avLst>
          </a:prstGeom>
          <a:ln/>
        </p:spPr>
        <p:style>
          <a:lnRef idx="1">
            <a:schemeClr val="accent1"/>
          </a:lnRef>
          <a:fillRef idx="2">
            <a:schemeClr val="accent1"/>
          </a:fillRef>
          <a:effectRef idx="1">
            <a:schemeClr val="accent1"/>
          </a:effectRef>
          <a:fontRef idx="minor">
            <a:schemeClr val="dk1"/>
          </a:fontRef>
        </p:style>
        <p:txBody>
          <a:bodyPr spcFirstLastPara="0" vert="horz" wrap="square" lIns="6350" tIns="6350" rIns="6350" bIns="6350" numCol="1" spcCol="1270" rtlCol="0" anchor="ctr" anchorCtr="0">
            <a:noAutofit/>
          </a:bodyPr>
          <a:lstStyle/>
          <a:p>
            <a:pPr algn="ctr" defTabSz="444500">
              <a:lnSpc>
                <a:spcPct val="90000"/>
              </a:lnSpc>
              <a:spcBef>
                <a:spcPct val="0"/>
              </a:spcBef>
              <a:spcAft>
                <a:spcPct val="35000"/>
              </a:spcAft>
              <a:buNone/>
            </a:pPr>
            <a:r>
              <a:rPr lang="it-IT" sz="1000" dirty="0" smtClean="0">
                <a:solidFill>
                  <a:srgbClr val="34342B"/>
                </a:solidFill>
                <a:latin typeface="Vodafone Rg" pitchFamily="34" charset="0"/>
              </a:rPr>
              <a:t>Create Partner Access service instance using e2eServiceInstances SO API</a:t>
            </a:r>
            <a:endParaRPr lang="en-GB" sz="1000" kern="1200" dirty="0" smtClean="0">
              <a:solidFill>
                <a:srgbClr val="34342B"/>
              </a:solidFill>
              <a:latin typeface="Vodafone Rg" pitchFamily="34" charset="0"/>
              <a:ea typeface="+mn-ea"/>
              <a:cs typeface="+mn-cs"/>
            </a:endParaRPr>
          </a:p>
        </p:txBody>
      </p:sp>
      <p:sp>
        <p:nvSpPr>
          <p:cNvPr id="78" name="Oval 77"/>
          <p:cNvSpPr/>
          <p:nvPr/>
        </p:nvSpPr>
        <p:spPr>
          <a:xfrm>
            <a:off x="1558983" y="3217745"/>
            <a:ext cx="257694" cy="263686"/>
          </a:xfrm>
          <a:prstGeom prst="ellipse">
            <a:avLst/>
          </a:prstGeom>
          <a:solidFill>
            <a:schemeClr val="accent1"/>
          </a:solidFill>
          <a:ln w="25400" cap="flat" cmpd="sng" algn="ctr">
            <a:no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6350" tIns="6350" rIns="6350" bIns="6350" numCol="1" spcCol="1270" rtlCol="0" anchor="ctr" anchorCtr="0">
            <a:noAutofit/>
          </a:bodyPr>
          <a:lstStyle/>
          <a:p>
            <a:pPr algn="ctr" defTabSz="444500">
              <a:lnSpc>
                <a:spcPct val="90000"/>
              </a:lnSpc>
              <a:spcBef>
                <a:spcPct val="0"/>
              </a:spcBef>
              <a:spcAft>
                <a:spcPct val="35000"/>
              </a:spcAft>
              <a:buNone/>
            </a:pPr>
            <a:r>
              <a:rPr lang="en-GB" sz="1000" b="1" dirty="0" smtClean="0">
                <a:solidFill>
                  <a:schemeClr val="bg1"/>
                </a:solidFill>
                <a:latin typeface="Vodafone Rg" pitchFamily="34" charset="0"/>
              </a:rPr>
              <a:t>2</a:t>
            </a:r>
            <a:endParaRPr lang="en-GB" sz="1000" b="1" kern="1200" dirty="0" smtClean="0">
              <a:solidFill>
                <a:schemeClr val="bg1"/>
              </a:solidFill>
              <a:latin typeface="Vodafone Rg" pitchFamily="34" charset="0"/>
              <a:ea typeface="+mn-ea"/>
              <a:cs typeface="+mn-cs"/>
            </a:endParaRPr>
          </a:p>
        </p:txBody>
      </p:sp>
      <p:sp>
        <p:nvSpPr>
          <p:cNvPr id="79" name="Oval 78"/>
          <p:cNvSpPr/>
          <p:nvPr/>
        </p:nvSpPr>
        <p:spPr>
          <a:xfrm>
            <a:off x="9336075" y="3268947"/>
            <a:ext cx="257694" cy="263686"/>
          </a:xfrm>
          <a:prstGeom prst="ellipse">
            <a:avLst/>
          </a:prstGeom>
          <a:solidFill>
            <a:schemeClr val="accent1"/>
          </a:solidFill>
          <a:ln w="25400" cap="flat" cmpd="sng" algn="ctr">
            <a:no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6350" tIns="6350" rIns="6350" bIns="6350" numCol="1" spcCol="1270" rtlCol="0" anchor="ctr" anchorCtr="0">
            <a:noAutofit/>
          </a:bodyPr>
          <a:lstStyle/>
          <a:p>
            <a:pPr algn="ctr" defTabSz="444500">
              <a:lnSpc>
                <a:spcPct val="90000"/>
              </a:lnSpc>
              <a:spcBef>
                <a:spcPct val="0"/>
              </a:spcBef>
              <a:spcAft>
                <a:spcPct val="35000"/>
              </a:spcAft>
              <a:buNone/>
            </a:pPr>
            <a:r>
              <a:rPr lang="en-GB" sz="1000" b="1" kern="1200" dirty="0" smtClean="0">
                <a:solidFill>
                  <a:schemeClr val="bg1"/>
                </a:solidFill>
                <a:latin typeface="Vodafone Rg" pitchFamily="34" charset="0"/>
                <a:ea typeface="+mn-ea"/>
                <a:cs typeface="+mn-cs"/>
              </a:rPr>
              <a:t>4</a:t>
            </a:r>
          </a:p>
        </p:txBody>
      </p:sp>
      <p:sp>
        <p:nvSpPr>
          <p:cNvPr id="80" name="TextBox 79"/>
          <p:cNvSpPr txBox="1"/>
          <p:nvPr/>
        </p:nvSpPr>
        <p:spPr>
          <a:xfrm>
            <a:off x="897469" y="4521896"/>
            <a:ext cx="10877588" cy="1846659"/>
          </a:xfrm>
          <a:prstGeom prst="rect">
            <a:avLst/>
          </a:prstGeom>
          <a:noFill/>
        </p:spPr>
        <p:txBody>
          <a:bodyPr wrap="square" rtlCol="0">
            <a:spAutoFit/>
          </a:bodyPr>
          <a:lstStyle/>
          <a:p>
            <a:pPr marL="342900" indent="-342900" defTabSz="1219066" fontAlgn="auto">
              <a:spcBef>
                <a:spcPts val="0"/>
              </a:spcBef>
              <a:spcAft>
                <a:spcPts val="0"/>
              </a:spcAft>
              <a:buClrTx/>
              <a:buFontTx/>
              <a:buNone/>
            </a:pPr>
            <a:r>
              <a:rPr lang="en-US" sz="1600" u="sng" dirty="0" smtClean="0">
                <a:solidFill>
                  <a:srgbClr val="000000"/>
                </a:solidFill>
                <a:latin typeface="微软雅黑" pitchFamily="34" charset="-122"/>
                <a:ea typeface="微软雅黑" pitchFamily="34" charset="-122"/>
              </a:rPr>
              <a:t>New Requirements on ONAP External API Framework</a:t>
            </a:r>
            <a:r>
              <a:rPr lang="en-US" sz="1600" b="0" u="sng" dirty="0" smtClean="0">
                <a:solidFill>
                  <a:srgbClr val="000000"/>
                </a:solidFill>
                <a:latin typeface="微软雅黑" pitchFamily="34" charset="-122"/>
                <a:ea typeface="微软雅黑" pitchFamily="34" charset="-122"/>
              </a:rPr>
              <a:t>:</a:t>
            </a:r>
          </a:p>
          <a:p>
            <a:pPr marL="342900" indent="-342900" defTabSz="1219066" fontAlgn="auto">
              <a:spcBef>
                <a:spcPts val="0"/>
              </a:spcBef>
              <a:spcAft>
                <a:spcPts val="0"/>
              </a:spcAft>
              <a:buClrTx/>
              <a:buFontTx/>
              <a:buChar char="-"/>
            </a:pPr>
            <a:r>
              <a:rPr lang="en-IE" altLang="zh-CN" sz="1400" b="0" dirty="0" smtClean="0">
                <a:latin typeface="+mn-lt"/>
              </a:rPr>
              <a:t>To Allow </a:t>
            </a:r>
            <a:r>
              <a:rPr lang="en-IE" altLang="zh-CN" sz="1400" b="0" dirty="0">
                <a:latin typeface="+mn-lt"/>
              </a:rPr>
              <a:t>a Service Order </a:t>
            </a:r>
            <a:r>
              <a:rPr lang="en-IE" altLang="zh-CN" sz="1400" b="0" dirty="0" smtClean="0">
                <a:latin typeface="+mn-lt"/>
              </a:rPr>
              <a:t>to instantiate </a:t>
            </a:r>
            <a:r>
              <a:rPr lang="en-IE" altLang="zh-CN" sz="1400" b="0" dirty="0">
                <a:latin typeface="+mn-lt"/>
              </a:rPr>
              <a:t>both an E2E Service like </a:t>
            </a:r>
            <a:r>
              <a:rPr lang="en-IE" altLang="zh-CN" sz="1400" b="0" dirty="0" smtClean="0">
                <a:latin typeface="+mn-lt"/>
              </a:rPr>
              <a:t>CC VPN or </a:t>
            </a:r>
            <a:r>
              <a:rPr lang="en-IE" altLang="zh-CN" sz="1400" b="0" dirty="0" err="1" smtClean="0">
                <a:latin typeface="+mn-lt"/>
              </a:rPr>
              <a:t>VoLTE</a:t>
            </a:r>
            <a:r>
              <a:rPr lang="en-IE" altLang="zh-CN" sz="1400" b="0" dirty="0" smtClean="0">
                <a:latin typeface="+mn-lt"/>
              </a:rPr>
              <a:t> </a:t>
            </a:r>
            <a:r>
              <a:rPr lang="en-IE" altLang="zh-CN" sz="1400" b="0" dirty="0">
                <a:latin typeface="+mn-lt"/>
              </a:rPr>
              <a:t>or a Service Instance like </a:t>
            </a:r>
            <a:r>
              <a:rPr lang="en-IE" altLang="zh-CN" sz="1400" b="0" dirty="0" err="1" smtClean="0">
                <a:latin typeface="+mn-lt"/>
              </a:rPr>
              <a:t>vFW</a:t>
            </a:r>
            <a:r>
              <a:rPr lang="en-IE" altLang="zh-CN" sz="1400" b="0" dirty="0" smtClean="0">
                <a:latin typeface="+mn-lt"/>
              </a:rPr>
              <a:t>/</a:t>
            </a:r>
            <a:r>
              <a:rPr lang="en-IE" altLang="zh-CN" sz="1400" b="0" dirty="0" err="1" smtClean="0">
                <a:latin typeface="+mn-lt"/>
              </a:rPr>
              <a:t>vCPE</a:t>
            </a:r>
            <a:r>
              <a:rPr lang="en-IE" altLang="zh-CN" sz="1400" b="0" dirty="0" smtClean="0">
                <a:latin typeface="+mn-lt"/>
              </a:rPr>
              <a:t>. i.e. to support point 4 on the above diagram, the southbound request to SO needs to be able to be transformed into </a:t>
            </a:r>
            <a:r>
              <a:rPr lang="en-IE" sz="1400" b="0" dirty="0" smtClean="0">
                <a:solidFill>
                  <a:prstClr val="black"/>
                </a:solidFill>
                <a:latin typeface="+mn-lt"/>
              </a:rPr>
              <a:t>{{</a:t>
            </a:r>
            <a:r>
              <a:rPr lang="en-IE" sz="1400" b="0" dirty="0" err="1" smtClean="0">
                <a:solidFill>
                  <a:prstClr val="black"/>
                </a:solidFill>
                <a:latin typeface="+mn-lt"/>
              </a:rPr>
              <a:t>so_url</a:t>
            </a:r>
            <a:r>
              <a:rPr lang="en-IE" sz="1400" b="0" dirty="0">
                <a:solidFill>
                  <a:prstClr val="black"/>
                </a:solidFill>
                <a:latin typeface="+mn-lt"/>
              </a:rPr>
              <a:t>}}/e2eServiceInstances/v3 </a:t>
            </a:r>
            <a:r>
              <a:rPr lang="en-IE" sz="1400" b="0" dirty="0" smtClean="0">
                <a:solidFill>
                  <a:prstClr val="black"/>
                </a:solidFill>
                <a:latin typeface="+mn-lt"/>
              </a:rPr>
              <a:t>API format for the creation of the CC VPN E2E </a:t>
            </a:r>
            <a:r>
              <a:rPr lang="en-IE" sz="1400" b="0" smtClean="0">
                <a:solidFill>
                  <a:prstClr val="black"/>
                </a:solidFill>
                <a:latin typeface="+mn-lt"/>
              </a:rPr>
              <a:t>Service Instances.</a:t>
            </a:r>
            <a:endParaRPr lang="en-IE" sz="1400" b="0" dirty="0" smtClean="0">
              <a:solidFill>
                <a:prstClr val="black"/>
              </a:solidFill>
              <a:latin typeface="+mn-lt"/>
            </a:endParaRPr>
          </a:p>
          <a:p>
            <a:pPr marL="342900" indent="-342900" defTabSz="1219066" fontAlgn="auto">
              <a:spcBef>
                <a:spcPts val="0"/>
              </a:spcBef>
              <a:spcAft>
                <a:spcPts val="0"/>
              </a:spcAft>
              <a:buClrTx/>
              <a:buFontTx/>
              <a:buChar char="-"/>
            </a:pPr>
            <a:r>
              <a:rPr lang="en-IE" sz="1400" b="0" dirty="0" smtClean="0">
                <a:solidFill>
                  <a:prstClr val="black"/>
                </a:solidFill>
                <a:latin typeface="+mn-lt"/>
              </a:rPr>
              <a:t>SO on ONAP Instance 1 will require the ability to request  the completion status of the Service Order on ONAP Instance 2 to.  External API Framework SO polling mechanism need to be update to support </a:t>
            </a:r>
            <a:r>
              <a:rPr lang="en-IE" sz="1400" b="0" dirty="0">
                <a:solidFill>
                  <a:prstClr val="black"/>
                </a:solidFill>
                <a:latin typeface="+mn-lt"/>
              </a:rPr>
              <a:t>the GET {{</a:t>
            </a:r>
            <a:r>
              <a:rPr lang="en-IE" sz="1400" b="0" dirty="0" err="1">
                <a:solidFill>
                  <a:prstClr val="black"/>
                </a:solidFill>
                <a:latin typeface="+mn-lt"/>
              </a:rPr>
              <a:t>so_url</a:t>
            </a:r>
            <a:r>
              <a:rPr lang="en-IE" sz="1400" b="0" dirty="0">
                <a:solidFill>
                  <a:prstClr val="black"/>
                </a:solidFill>
                <a:latin typeface="+mn-lt"/>
              </a:rPr>
              <a:t>}}/e2eServiceInstances/v3/{</a:t>
            </a:r>
            <a:r>
              <a:rPr lang="en-IE" sz="1400" b="0" dirty="0" err="1">
                <a:solidFill>
                  <a:prstClr val="black"/>
                </a:solidFill>
                <a:latin typeface="+mn-lt"/>
              </a:rPr>
              <a:t>serviceId</a:t>
            </a:r>
            <a:r>
              <a:rPr lang="en-IE" sz="1400" b="0" dirty="0">
                <a:solidFill>
                  <a:prstClr val="black"/>
                </a:solidFill>
                <a:latin typeface="+mn-lt"/>
              </a:rPr>
              <a:t>}/operations/{</a:t>
            </a:r>
            <a:r>
              <a:rPr lang="en-IE" sz="1400" b="0" dirty="0" err="1">
                <a:solidFill>
                  <a:prstClr val="black"/>
                </a:solidFill>
                <a:latin typeface="+mn-lt"/>
              </a:rPr>
              <a:t>operationId</a:t>
            </a:r>
            <a:r>
              <a:rPr lang="en-IE" sz="1400" b="0" dirty="0">
                <a:solidFill>
                  <a:prstClr val="black"/>
                </a:solidFill>
                <a:latin typeface="+mn-lt"/>
              </a:rPr>
              <a:t>}  </a:t>
            </a:r>
            <a:r>
              <a:rPr lang="en-IE" sz="1400" b="0" dirty="0" smtClean="0">
                <a:solidFill>
                  <a:prstClr val="black"/>
                </a:solidFill>
                <a:latin typeface="+mn-lt"/>
              </a:rPr>
              <a:t>APIs from SO</a:t>
            </a:r>
            <a:endParaRPr lang="en-IE" sz="1400" b="0" dirty="0">
              <a:solidFill>
                <a:prstClr val="black"/>
              </a:solidFill>
              <a:latin typeface="+mn-lt"/>
            </a:endParaRPr>
          </a:p>
          <a:p>
            <a:pPr marL="342900" indent="-342900" defTabSz="1219066" fontAlgn="auto">
              <a:spcBef>
                <a:spcPts val="0"/>
              </a:spcBef>
              <a:spcAft>
                <a:spcPts val="0"/>
              </a:spcAft>
              <a:buClrTx/>
              <a:buFontTx/>
              <a:buChar char="-"/>
            </a:pPr>
            <a:endParaRPr lang="en-IE" sz="1400" b="0" dirty="0" smtClean="0">
              <a:solidFill>
                <a:prstClr val="black"/>
              </a:solidFill>
              <a:latin typeface="Calibri" panose="020F0502020204030204"/>
            </a:endParaRPr>
          </a:p>
        </p:txBody>
      </p:sp>
      <p:cxnSp>
        <p:nvCxnSpPr>
          <p:cNvPr id="3" name="Straight Arrow Connector 2"/>
          <p:cNvCxnSpPr>
            <a:stCxn id="41" idx="1"/>
            <a:endCxn id="45" idx="3"/>
          </p:cNvCxnSpPr>
          <p:nvPr/>
        </p:nvCxnSpPr>
        <p:spPr>
          <a:xfrm flipH="1">
            <a:off x="8386104" y="2530430"/>
            <a:ext cx="451796" cy="37873"/>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109406" y="1053811"/>
            <a:ext cx="1287450" cy="276999"/>
          </a:xfrm>
          <a:prstGeom prst="rect">
            <a:avLst/>
          </a:prstGeom>
          <a:noFill/>
        </p:spPr>
        <p:txBody>
          <a:bodyPr wrap="square" rtlCol="0">
            <a:spAutoFit/>
          </a:bodyPr>
          <a:lstStyle/>
          <a:p>
            <a:pPr algn="ctr" fontAlgn="base">
              <a:spcBef>
                <a:spcPct val="0"/>
              </a:spcBef>
              <a:spcAft>
                <a:spcPct val="0"/>
              </a:spcAft>
            </a:pPr>
            <a:endParaRPr lang="en-IE" sz="1200" dirty="0">
              <a:solidFill>
                <a:srgbClr val="0070C0"/>
              </a:solidFill>
              <a:latin typeface="Vodafone Rg"/>
              <a:ea typeface="宋体" charset="-122"/>
            </a:endParaRPr>
          </a:p>
        </p:txBody>
      </p:sp>
      <p:sp>
        <p:nvSpPr>
          <p:cNvPr id="41" name="TextBox 40"/>
          <p:cNvSpPr txBox="1"/>
          <p:nvPr/>
        </p:nvSpPr>
        <p:spPr>
          <a:xfrm>
            <a:off x="8837900" y="1976432"/>
            <a:ext cx="3065807" cy="1107996"/>
          </a:xfrm>
          <a:prstGeom prst="rect">
            <a:avLst/>
          </a:prstGeom>
          <a:noFill/>
          <a:ln w="22225">
            <a:solidFill>
              <a:schemeClr val="tx1"/>
            </a:solidFill>
          </a:ln>
        </p:spPr>
        <p:txBody>
          <a:bodyPr wrap="square" rtlCol="0">
            <a:spAutoFit/>
          </a:bodyPr>
          <a:lstStyle/>
          <a:p>
            <a:pPr fontAlgn="base">
              <a:spcBef>
                <a:spcPct val="0"/>
              </a:spcBef>
              <a:spcAft>
                <a:spcPct val="0"/>
              </a:spcAft>
              <a:buNone/>
            </a:pPr>
            <a:r>
              <a:rPr lang="en-US" sz="1100" dirty="0" smtClean="0"/>
              <a:t>ADD </a:t>
            </a:r>
            <a:r>
              <a:rPr lang="en-US" sz="1100" dirty="0" err="1" smtClean="0"/>
              <a:t>ExtAPI</a:t>
            </a:r>
            <a:r>
              <a:rPr lang="en-US" sz="1100" dirty="0" smtClean="0"/>
              <a:t> Support for SO </a:t>
            </a:r>
          </a:p>
          <a:p>
            <a:pPr fontAlgn="base">
              <a:spcBef>
                <a:spcPct val="0"/>
              </a:spcBef>
              <a:spcAft>
                <a:spcPct val="0"/>
              </a:spcAft>
              <a:buNone/>
            </a:pPr>
            <a:r>
              <a:rPr lang="en-US" sz="1100" dirty="0" smtClean="0"/>
              <a:t>POST {{</a:t>
            </a:r>
            <a:r>
              <a:rPr lang="en-US" sz="1100" dirty="0" err="1" smtClean="0"/>
              <a:t>so_url</a:t>
            </a:r>
            <a:r>
              <a:rPr lang="en-US" sz="1100" dirty="0" smtClean="0"/>
              <a:t>}}/e2eServiceInstances/v3</a:t>
            </a:r>
          </a:p>
          <a:p>
            <a:pPr>
              <a:buNone/>
            </a:pPr>
            <a:r>
              <a:rPr lang="en-IE" sz="1100" dirty="0" smtClean="0"/>
              <a:t>GET </a:t>
            </a:r>
            <a:r>
              <a:rPr lang="en-US" sz="1100" dirty="0" smtClean="0"/>
              <a:t>{{</a:t>
            </a:r>
            <a:r>
              <a:rPr lang="en-US" sz="1100" dirty="0" err="1" smtClean="0"/>
              <a:t>so_url</a:t>
            </a:r>
            <a:r>
              <a:rPr lang="en-US" sz="1100" dirty="0"/>
              <a:t>}}/e2eServiceInstances/v3</a:t>
            </a:r>
            <a:r>
              <a:rPr lang="en-US" sz="1100" dirty="0" smtClean="0"/>
              <a:t>/{</a:t>
            </a:r>
            <a:r>
              <a:rPr lang="en-US" sz="1100" dirty="0" err="1"/>
              <a:t>serviceId</a:t>
            </a:r>
            <a:r>
              <a:rPr lang="en-US" sz="1100" dirty="0"/>
              <a:t>}/operations/{</a:t>
            </a:r>
            <a:r>
              <a:rPr lang="en-US" sz="1100" dirty="0" err="1"/>
              <a:t>operationId</a:t>
            </a:r>
            <a:r>
              <a:rPr lang="en-US" sz="1100" dirty="0" smtClean="0"/>
              <a:t>}  APIs</a:t>
            </a:r>
            <a:endParaRPr lang="en-IE" sz="1100" dirty="0" smtClean="0"/>
          </a:p>
          <a:p>
            <a:pPr fontAlgn="base">
              <a:spcBef>
                <a:spcPct val="0"/>
              </a:spcBef>
              <a:spcAft>
                <a:spcPct val="0"/>
              </a:spcAft>
              <a:buNone/>
            </a:pPr>
            <a:endParaRPr lang="en-US" sz="1100" dirty="0"/>
          </a:p>
        </p:txBody>
      </p:sp>
      <p:sp>
        <p:nvSpPr>
          <p:cNvPr id="2" name="TextBox 1"/>
          <p:cNvSpPr txBox="1"/>
          <p:nvPr/>
        </p:nvSpPr>
        <p:spPr>
          <a:xfrm>
            <a:off x="3729419" y="3905270"/>
            <a:ext cx="312906" cy="369332"/>
          </a:xfrm>
          <a:prstGeom prst="rect">
            <a:avLst/>
          </a:prstGeom>
          <a:noFill/>
        </p:spPr>
        <p:txBody>
          <a:bodyPr wrap="none" rtlCol="0">
            <a:spAutoFit/>
          </a:bodyPr>
          <a:lstStyle/>
          <a:p>
            <a:pPr>
              <a:buNone/>
            </a:pPr>
            <a:r>
              <a:rPr lang="en-IE" dirty="0" smtClean="0"/>
              <a:t>1</a:t>
            </a:r>
            <a:endParaRPr lang="en-US" dirty="0"/>
          </a:p>
        </p:txBody>
      </p:sp>
      <p:sp>
        <p:nvSpPr>
          <p:cNvPr id="40" name="TextBox 39"/>
          <p:cNvSpPr txBox="1"/>
          <p:nvPr/>
        </p:nvSpPr>
        <p:spPr>
          <a:xfrm>
            <a:off x="7789771" y="3915994"/>
            <a:ext cx="312906" cy="369332"/>
          </a:xfrm>
          <a:prstGeom prst="rect">
            <a:avLst/>
          </a:prstGeom>
          <a:noFill/>
        </p:spPr>
        <p:txBody>
          <a:bodyPr wrap="none" rtlCol="0">
            <a:spAutoFit/>
          </a:bodyPr>
          <a:lstStyle/>
          <a:p>
            <a:pPr>
              <a:buNone/>
            </a:pPr>
            <a:r>
              <a:rPr lang="en-IE" dirty="0"/>
              <a:t>2</a:t>
            </a:r>
            <a:endParaRPr lang="en-US" dirty="0"/>
          </a:p>
        </p:txBody>
      </p:sp>
      <p:sp>
        <p:nvSpPr>
          <p:cNvPr id="52" name="圆角矩形 14">
            <a:extLst>
              <a:ext uri="{FF2B5EF4-FFF2-40B4-BE49-F238E27FC236}">
                <a16:creationId xmlns:a16="http://schemas.microsoft.com/office/drawing/2014/main" xmlns="" id="{231DBA82-4ACD-2141-BAE7-50C15EEAAA93}"/>
              </a:ext>
            </a:extLst>
          </p:cNvPr>
          <p:cNvSpPr/>
          <p:nvPr/>
        </p:nvSpPr>
        <p:spPr bwMode="auto">
          <a:xfrm>
            <a:off x="6310406" y="3084428"/>
            <a:ext cx="554002" cy="266907"/>
          </a:xfrm>
          <a:prstGeom prst="roundRect">
            <a:avLst/>
          </a:prstGeom>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buClr>
                <a:srgbClr val="CC9900"/>
              </a:buClr>
              <a:buNone/>
            </a:pPr>
            <a:r>
              <a:rPr lang="en-IE" altLang="zh-CN" sz="1000" dirty="0" smtClean="0">
                <a:solidFill>
                  <a:schemeClr val="tx1"/>
                </a:solidFill>
                <a:latin typeface="Arial" charset="0"/>
                <a:ea typeface="SimSun" pitchFamily="2" charset="-122"/>
              </a:rPr>
              <a:t>A&amp;AI</a:t>
            </a:r>
            <a:endParaRPr lang="zh-CN" altLang="en-US" sz="1000" b="1" dirty="0">
              <a:solidFill>
                <a:schemeClr val="tx1"/>
              </a:solidFill>
              <a:latin typeface="Arial" charset="0"/>
              <a:ea typeface="SimSun" pitchFamily="2" charset="-122"/>
            </a:endParaRPr>
          </a:p>
        </p:txBody>
      </p:sp>
      <p:cxnSp>
        <p:nvCxnSpPr>
          <p:cNvPr id="62" name="Straight Connector 61"/>
          <p:cNvCxnSpPr/>
          <p:nvPr/>
        </p:nvCxnSpPr>
        <p:spPr>
          <a:xfrm flipV="1">
            <a:off x="6587407" y="2641628"/>
            <a:ext cx="0" cy="442799"/>
          </a:xfrm>
          <a:prstGeom prst="line">
            <a:avLst/>
          </a:prstGeom>
          <a:ln w="9525"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transition spd="med"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51635" y="128449"/>
            <a:ext cx="11713352" cy="369246"/>
          </a:xfrm>
          <a:prstGeom prst="rect">
            <a:avLst/>
          </a:prstGeom>
        </p:spPr>
        <p:txBody>
          <a:bodyPr wrap="square" lIns="0" tIns="0" rIns="0" bIns="0">
            <a:spAutoFit/>
          </a:bodyPr>
          <a:lst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a:lstStyle>
          <a:p>
            <a:pPr defTabSz="1219066" eaLnBrk="0" hangingPunct="0">
              <a:buClrTx/>
              <a:buFontTx/>
              <a:buNone/>
              <a:defRPr/>
            </a:pPr>
            <a:r>
              <a:rPr lang="en-US" altLang="zh-CN" sz="2400" dirty="0" smtClean="0">
                <a:solidFill>
                  <a:schemeClr val="bg1"/>
                </a:solidFill>
                <a:latin typeface="Arial" pitchFamily="34" charset="0"/>
                <a:ea typeface="黑体" pitchFamily="49" charset="-122"/>
                <a:cs typeface="Arial" pitchFamily="34" charset="0"/>
              </a:rPr>
              <a:t>Development Plan: Tasks and Dependencies</a:t>
            </a:r>
            <a:endParaRPr lang="en-US" altLang="zh-CN" sz="2400" dirty="0">
              <a:solidFill>
                <a:schemeClr val="bg1"/>
              </a:solidFill>
              <a:latin typeface="Arial" pitchFamily="34" charset="0"/>
              <a:ea typeface="黑体" pitchFamily="49" charset="-122"/>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55508194"/>
              </p:ext>
            </p:extLst>
          </p:nvPr>
        </p:nvGraphicFramePr>
        <p:xfrm>
          <a:off x="251635" y="1366688"/>
          <a:ext cx="10864851" cy="2412785"/>
        </p:xfrm>
        <a:graphic>
          <a:graphicData uri="http://schemas.openxmlformats.org/drawingml/2006/table">
            <a:tbl>
              <a:tblPr/>
              <a:tblGrid>
                <a:gridCol w="881854"/>
                <a:gridCol w="883860"/>
                <a:gridCol w="726661"/>
                <a:gridCol w="3009195"/>
                <a:gridCol w="705484"/>
                <a:gridCol w="809703"/>
                <a:gridCol w="1304918"/>
                <a:gridCol w="2543176"/>
              </a:tblGrid>
              <a:tr h="205943">
                <a:tc>
                  <a:txBody>
                    <a:bodyPr/>
                    <a:lstStyle/>
                    <a:p>
                      <a:pPr algn="l" rtl="0" fontAlgn="t"/>
                      <a:r>
                        <a:rPr lang="en-US" sz="700" b="1" i="0" u="none" strike="noStrike" dirty="0">
                          <a:solidFill>
                            <a:srgbClr val="000000"/>
                          </a:solidFill>
                          <a:latin typeface="Arial"/>
                        </a:rPr>
                        <a:t>Group </a:t>
                      </a: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E0E3"/>
                    </a:solidFill>
                  </a:tcPr>
                </a:tc>
                <a:tc>
                  <a:txBody>
                    <a:bodyPr/>
                    <a:lstStyle/>
                    <a:p>
                      <a:pPr algn="l" rtl="0" fontAlgn="t"/>
                      <a:r>
                        <a:rPr lang="en-US" sz="700" b="1" i="0" u="none" strike="noStrike">
                          <a:solidFill>
                            <a:srgbClr val="000000"/>
                          </a:solidFill>
                          <a:latin typeface="Arial"/>
                        </a:rPr>
                        <a:t>Feature list </a:t>
                      </a: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E0E3"/>
                    </a:solidFill>
                  </a:tcPr>
                </a:tc>
                <a:tc>
                  <a:txBody>
                    <a:bodyPr/>
                    <a:lstStyle/>
                    <a:p>
                      <a:pPr algn="l" rtl="0" fontAlgn="t"/>
                      <a:r>
                        <a:rPr lang="en-US" sz="700" b="1" i="0" u="none" strike="noStrike">
                          <a:solidFill>
                            <a:srgbClr val="000000"/>
                          </a:solidFill>
                          <a:latin typeface="Arial"/>
                        </a:rPr>
                        <a:t>Component</a:t>
                      </a: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E0E3"/>
                    </a:solidFill>
                  </a:tcPr>
                </a:tc>
                <a:tc>
                  <a:txBody>
                    <a:bodyPr/>
                    <a:lstStyle/>
                    <a:p>
                      <a:pPr algn="l" rtl="0" fontAlgn="t"/>
                      <a:r>
                        <a:rPr lang="en-US" sz="700" b="1" i="0" u="none" strike="noStrike" dirty="0">
                          <a:solidFill>
                            <a:srgbClr val="000000"/>
                          </a:solidFill>
                          <a:latin typeface="Arial"/>
                        </a:rPr>
                        <a:t>Development Tasks</a:t>
                      </a: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E0E3"/>
                    </a:solidFill>
                  </a:tcPr>
                </a:tc>
                <a:tc>
                  <a:txBody>
                    <a:bodyPr/>
                    <a:lstStyle/>
                    <a:p>
                      <a:pPr algn="l" rtl="0" fontAlgn="t"/>
                      <a:r>
                        <a:rPr lang="en-US" sz="700" b="1" i="0" u="none" strike="noStrike" dirty="0">
                          <a:solidFill>
                            <a:srgbClr val="000000"/>
                          </a:solidFill>
                          <a:latin typeface="Arial"/>
                        </a:rPr>
                        <a:t>Priority</a:t>
                      </a: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E0E3"/>
                    </a:solidFill>
                  </a:tcPr>
                </a:tc>
                <a:tc>
                  <a:txBody>
                    <a:bodyPr/>
                    <a:lstStyle/>
                    <a:p>
                      <a:pPr algn="l" rtl="0" fontAlgn="t"/>
                      <a:r>
                        <a:rPr lang="en-US" sz="700" b="1" i="0" u="none" strike="noStrike" dirty="0">
                          <a:solidFill>
                            <a:srgbClr val="000000"/>
                          </a:solidFill>
                          <a:latin typeface="Arial"/>
                        </a:rPr>
                        <a:t>Workload (</a:t>
                      </a:r>
                      <a:r>
                        <a:rPr lang="en-US" sz="700" b="1" i="0" u="none" strike="noStrike" dirty="0" err="1">
                          <a:solidFill>
                            <a:srgbClr val="000000"/>
                          </a:solidFill>
                          <a:latin typeface="Arial"/>
                        </a:rPr>
                        <a:t>Kloc</a:t>
                      </a:r>
                      <a:r>
                        <a:rPr lang="en-US" sz="700" b="1" i="0" u="none" strike="noStrike" dirty="0">
                          <a:solidFill>
                            <a:srgbClr val="000000"/>
                          </a:solidFill>
                          <a:latin typeface="Arial"/>
                        </a:rPr>
                        <a:t>)</a:t>
                      </a: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E0E3"/>
                    </a:solidFill>
                  </a:tcPr>
                </a:tc>
                <a:tc>
                  <a:txBody>
                    <a:bodyPr/>
                    <a:lstStyle/>
                    <a:p>
                      <a:pPr algn="l" rtl="0" fontAlgn="t"/>
                      <a:r>
                        <a:rPr lang="en-US" sz="700" b="1" i="0" u="none" strike="noStrike">
                          <a:solidFill>
                            <a:srgbClr val="000000"/>
                          </a:solidFill>
                          <a:latin typeface="Arial"/>
                        </a:rPr>
                        <a:t>Development Mode Analysis</a:t>
                      </a: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E0E3"/>
                    </a:solidFill>
                  </a:tcPr>
                </a:tc>
                <a:tc>
                  <a:txBody>
                    <a:bodyPr/>
                    <a:lstStyle/>
                    <a:p>
                      <a:pPr algn="l" rtl="0" fontAlgn="t"/>
                      <a:r>
                        <a:rPr lang="en-US" sz="700" b="1" i="0" u="none" strike="noStrike">
                          <a:solidFill>
                            <a:srgbClr val="000000"/>
                          </a:solidFill>
                          <a:latin typeface="Arial"/>
                        </a:rPr>
                        <a:t>Remarks</a:t>
                      </a: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BE0E3"/>
                    </a:solidFill>
                  </a:tcPr>
                </a:tc>
              </a:tr>
              <a:tr h="367968">
                <a:tc>
                  <a:txBody>
                    <a:bodyPr/>
                    <a:lstStyle/>
                    <a:p>
                      <a:pPr algn="ctr" rtl="0" fontAlgn="t"/>
                      <a:r>
                        <a:rPr lang="en-US" altLang="zh-CN" sz="900" b="0" i="0" dirty="0" err="1" smtClean="0">
                          <a:solidFill>
                            <a:srgbClr val="172B4D"/>
                          </a:solidFill>
                          <a:effectLst/>
                          <a:latin typeface="-apple-system"/>
                        </a:rPr>
                        <a:t>ExtAPI</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algn="ctr" rtl="0" fontAlgn="t"/>
                      <a:r>
                        <a:rPr lang="en-US" sz="900" b="0" i="0" u="none" strike="noStrike" dirty="0">
                          <a:solidFill>
                            <a:srgbClr val="000000"/>
                          </a:solidFill>
                          <a:latin typeface="Arial"/>
                        </a:rPr>
                        <a:t>Base Framework Requirement</a:t>
                      </a: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algn="ctr" rtl="0" fontAlgn="t"/>
                      <a:r>
                        <a:rPr lang="en-US" sz="900" b="0" i="0" u="none" strike="noStrike" dirty="0" smtClean="0">
                          <a:solidFill>
                            <a:srgbClr val="000000"/>
                          </a:solidFill>
                          <a:latin typeface="Arial"/>
                        </a:rPr>
                        <a:t>Support</a:t>
                      </a:r>
                      <a:r>
                        <a:rPr lang="en-US" sz="900" b="0" i="0" u="none" strike="noStrike" baseline="0" dirty="0" smtClean="0">
                          <a:solidFill>
                            <a:srgbClr val="000000"/>
                          </a:solidFill>
                          <a:latin typeface="Arial"/>
                        </a:rPr>
                        <a:t> E2E API structure</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marL="171450" indent="-171450" algn="ctr" rtl="0" fontAlgn="t">
                        <a:buFont typeface="Arial" panose="020B0604020202020204" pitchFamily="34" charset="0"/>
                        <a:buChar char="•"/>
                      </a:pPr>
                      <a:r>
                        <a:rPr lang="en-US" sz="900" b="0" i="0" u="none" strike="noStrike" dirty="0" smtClean="0">
                          <a:solidFill>
                            <a:srgbClr val="000000"/>
                          </a:solidFill>
                          <a:latin typeface="Arial"/>
                        </a:rPr>
                        <a:t>Create new JSON model to support E2E JSON structure required by</a:t>
                      </a:r>
                      <a:r>
                        <a:rPr lang="en-US" sz="900" b="0" i="0" u="none" strike="noStrike" baseline="0" dirty="0" smtClean="0">
                          <a:solidFill>
                            <a:srgbClr val="000000"/>
                          </a:solidFill>
                          <a:latin typeface="Arial"/>
                        </a:rPr>
                        <a:t> SO</a:t>
                      </a:r>
                      <a:endParaRPr lang="en-US" sz="900" b="0" i="0" u="none" strike="noStrike" dirty="0" smtClean="0">
                        <a:solidFill>
                          <a:srgbClr val="000000"/>
                        </a:solidFill>
                        <a:latin typeface="Arial"/>
                      </a:endParaRPr>
                    </a:p>
                    <a:p>
                      <a:pPr marL="171450" indent="-171450" algn="ctr" rtl="0" fontAlgn="t">
                        <a:buFont typeface="Arial" panose="020B0604020202020204" pitchFamily="34" charset="0"/>
                        <a:buChar char="•"/>
                      </a:pPr>
                      <a:r>
                        <a:rPr lang="en-US" sz="900" b="0" i="0" u="none" strike="noStrike" dirty="0" smtClean="0">
                          <a:solidFill>
                            <a:srgbClr val="000000"/>
                          </a:solidFill>
                          <a:latin typeface="Arial"/>
                        </a:rPr>
                        <a:t>Create</a:t>
                      </a:r>
                      <a:r>
                        <a:rPr lang="en-US" sz="900" b="0" i="0" u="none" strike="noStrike" baseline="0" dirty="0" smtClean="0">
                          <a:solidFill>
                            <a:srgbClr val="000000"/>
                          </a:solidFill>
                          <a:latin typeface="Arial"/>
                        </a:rPr>
                        <a:t> new class to send E2E JSON payload</a:t>
                      </a:r>
                    </a:p>
                    <a:p>
                      <a:pPr marL="171450" indent="-171450" algn="ctr" rtl="0" fontAlgn="t">
                        <a:buFont typeface="Arial" panose="020B0604020202020204" pitchFamily="34" charset="0"/>
                        <a:buChar char="•"/>
                      </a:pPr>
                      <a:r>
                        <a:rPr lang="en-US" sz="900" b="0" i="0" u="none" strike="noStrike" baseline="0" dirty="0" smtClean="0">
                          <a:solidFill>
                            <a:srgbClr val="000000"/>
                          </a:solidFill>
                          <a:latin typeface="Arial"/>
                        </a:rPr>
                        <a:t>Need to implement Service and Resource level attribute handling miss-match for E2E API, i.e. how to pass resource level </a:t>
                      </a:r>
                      <a:r>
                        <a:rPr lang="en-US" sz="900" b="0" i="0" u="none" strike="noStrike" baseline="0" dirty="0" err="1" smtClean="0">
                          <a:solidFill>
                            <a:srgbClr val="000000"/>
                          </a:solidFill>
                          <a:latin typeface="Arial"/>
                        </a:rPr>
                        <a:t>requestInputs</a:t>
                      </a:r>
                      <a:r>
                        <a:rPr lang="en-US" sz="900" b="0" i="0" u="none" strike="noStrike" baseline="0" dirty="0" smtClean="0">
                          <a:solidFill>
                            <a:srgbClr val="000000"/>
                          </a:solidFill>
                          <a:latin typeface="Arial"/>
                        </a:rPr>
                        <a:t> parameters, when the incoming JSON only have service level parameters ( via Service </a:t>
                      </a:r>
                      <a:r>
                        <a:rPr lang="en-US" sz="900" b="0" i="0" u="none" strike="noStrike" baseline="0" dirty="0" err="1" smtClean="0">
                          <a:solidFill>
                            <a:srgbClr val="000000"/>
                          </a:solidFill>
                          <a:latin typeface="Arial"/>
                        </a:rPr>
                        <a:t>Characteristcics</a:t>
                      </a:r>
                      <a:r>
                        <a:rPr lang="en-US" sz="900" b="0" i="0" u="none" strike="noStrike" baseline="0" dirty="0" smtClean="0">
                          <a:solidFill>
                            <a:srgbClr val="000000"/>
                          </a:solidFill>
                          <a:latin typeface="Arial"/>
                        </a:rPr>
                        <a:t> )</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algn="ctr" rtl="0" fontAlgn="t"/>
                      <a:r>
                        <a:rPr lang="en-US" sz="900" b="0" i="0" u="none" strike="noStrike" dirty="0" smtClean="0">
                          <a:solidFill>
                            <a:srgbClr val="000000"/>
                          </a:solidFill>
                          <a:latin typeface="Arial"/>
                        </a:rPr>
                        <a:t>HIGH</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algn="ctr" rtl="0" fontAlgn="t"/>
                      <a:r>
                        <a:rPr lang="en-US" sz="900" b="0" i="0" u="none" strike="noStrike" dirty="0" smtClean="0">
                          <a:solidFill>
                            <a:srgbClr val="000000"/>
                          </a:solidFill>
                          <a:latin typeface="Arial"/>
                        </a:rPr>
                        <a:t>1</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algn="ctr" rtl="0" fontAlgn="t"/>
                      <a:r>
                        <a:rPr lang="en-US" sz="900" b="0" i="0" u="none" strike="noStrike" dirty="0">
                          <a:solidFill>
                            <a:srgbClr val="000000"/>
                          </a:solidFill>
                          <a:latin typeface="Arial"/>
                        </a:rPr>
                        <a:t>Contribute</a:t>
                      </a: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algn="ctr" rtl="0" fontAlgn="t"/>
                      <a:r>
                        <a:rPr lang="en-US" sz="900" b="0" i="0" u="none" strike="noStrike" dirty="0">
                          <a:solidFill>
                            <a:srgbClr val="000000"/>
                          </a:solidFill>
                          <a:latin typeface="Arial"/>
                        </a:rPr>
                        <a:t>Planned </a:t>
                      </a:r>
                      <a:r>
                        <a:rPr lang="en-US" sz="900" b="0" i="0" u="none" strike="noStrike" dirty="0" smtClean="0">
                          <a:solidFill>
                            <a:srgbClr val="000000"/>
                          </a:solidFill>
                          <a:latin typeface="Arial"/>
                        </a:rPr>
                        <a:t>for September demo</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r>
              <a:tr h="367968">
                <a:tc>
                  <a:txBody>
                    <a:bodyPr/>
                    <a:lstStyle/>
                    <a:p>
                      <a:pPr algn="ctr" rtl="0" fontAlgn="t"/>
                      <a:r>
                        <a:rPr lang="en-IE" sz="900" b="0" i="0" u="none" strike="noStrike" dirty="0" err="1" smtClean="0">
                          <a:solidFill>
                            <a:srgbClr val="000000"/>
                          </a:solidFill>
                          <a:latin typeface="Arial"/>
                        </a:rPr>
                        <a:t>ExtAPI</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0" i="0" u="none" strike="noStrike" dirty="0" smtClean="0">
                          <a:solidFill>
                            <a:srgbClr val="000000"/>
                          </a:solidFill>
                          <a:latin typeface="Arial"/>
                        </a:rPr>
                        <a:t>Base Framework Requirement</a:t>
                      </a:r>
                    </a:p>
                    <a:p>
                      <a:pPr algn="ctr" rtl="0" fontAlgn="t"/>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algn="ctr" rtl="0" fontAlgn="t"/>
                      <a:r>
                        <a:rPr lang="en-IE" sz="900" b="0" i="0" u="none" strike="noStrike" dirty="0" smtClean="0">
                          <a:solidFill>
                            <a:srgbClr val="000000"/>
                          </a:solidFill>
                          <a:latin typeface="Arial"/>
                        </a:rPr>
                        <a:t>Support E2E Service Instance</a:t>
                      </a:r>
                      <a:r>
                        <a:rPr lang="en-IE" sz="900" b="0" i="0" u="none" strike="noStrike" baseline="0" dirty="0" smtClean="0">
                          <a:solidFill>
                            <a:srgbClr val="000000"/>
                          </a:solidFill>
                          <a:latin typeface="Arial"/>
                        </a:rPr>
                        <a:t> Creation Progress</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marL="171450" indent="-171450" algn="ctr" rtl="0" fontAlgn="t">
                        <a:buFont typeface="Arial" panose="020B0604020202020204" pitchFamily="34" charset="0"/>
                        <a:buChar char="•"/>
                      </a:pPr>
                      <a:r>
                        <a:rPr lang="en-IE" sz="900" b="0" i="0" u="none" strike="noStrike" dirty="0" smtClean="0">
                          <a:solidFill>
                            <a:srgbClr val="000000"/>
                          </a:solidFill>
                          <a:latin typeface="Arial"/>
                        </a:rPr>
                        <a:t>Add</a:t>
                      </a:r>
                      <a:r>
                        <a:rPr lang="en-IE" sz="900" b="0" i="0" u="none" strike="noStrike" baseline="0" dirty="0" smtClean="0">
                          <a:solidFill>
                            <a:srgbClr val="000000"/>
                          </a:solidFill>
                          <a:latin typeface="Arial"/>
                        </a:rPr>
                        <a:t> support to monitor the E2E Service Instance creation progress through Service Order API ( TMF 641). This shall allow SO in ONAP instance 1 to know the service state on ONAP instance 2 for the service created in the partner domains ONAP instance. SO has a separate API for E2E Service Instance progress </a:t>
                      </a:r>
                      <a:r>
                        <a:rPr lang="en-IE" sz="900" b="0" i="0" u="none" strike="noStrike" baseline="0" dirty="0" err="1" smtClean="0">
                          <a:solidFill>
                            <a:srgbClr val="000000"/>
                          </a:solidFill>
                          <a:latin typeface="Arial"/>
                        </a:rPr>
                        <a:t>so_url</a:t>
                      </a:r>
                      <a:r>
                        <a:rPr lang="en-IE" sz="900" b="0" i="0" u="none" strike="noStrike" baseline="0" dirty="0" smtClean="0">
                          <a:solidFill>
                            <a:srgbClr val="000000"/>
                          </a:solidFill>
                          <a:latin typeface="Arial"/>
                        </a:rPr>
                        <a:t>/e2eServiceInstances/v3/{</a:t>
                      </a:r>
                      <a:r>
                        <a:rPr lang="en-IE" sz="900" b="0" i="0" u="none" strike="noStrike" baseline="0" dirty="0" err="1" smtClean="0">
                          <a:solidFill>
                            <a:srgbClr val="000000"/>
                          </a:solidFill>
                          <a:latin typeface="Arial"/>
                        </a:rPr>
                        <a:t>serviceId</a:t>
                      </a:r>
                      <a:r>
                        <a:rPr lang="en-IE" sz="900" b="0" i="0" u="none" strike="noStrike" baseline="0" dirty="0" smtClean="0">
                          <a:solidFill>
                            <a:srgbClr val="000000"/>
                          </a:solidFill>
                          <a:latin typeface="Arial"/>
                        </a:rPr>
                        <a:t>}/operations/{</a:t>
                      </a:r>
                      <a:r>
                        <a:rPr lang="en-IE" sz="900" b="0" i="0" u="none" strike="noStrike" baseline="0" dirty="0" err="1" smtClean="0">
                          <a:solidFill>
                            <a:srgbClr val="000000"/>
                          </a:solidFill>
                          <a:latin typeface="Arial"/>
                        </a:rPr>
                        <a:t>operationId</a:t>
                      </a:r>
                      <a:r>
                        <a:rPr lang="en-IE" sz="900" b="0" i="0" u="none" strike="noStrike" baseline="0" dirty="0" smtClean="0">
                          <a:solidFill>
                            <a:srgbClr val="000000"/>
                          </a:solidFill>
                          <a:latin typeface="Arial"/>
                        </a:rPr>
                        <a:t>}</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algn="ctr" rtl="0" fontAlgn="t"/>
                      <a:r>
                        <a:rPr lang="en-IE" sz="900" b="0" i="0" u="none" strike="noStrike" dirty="0" smtClean="0">
                          <a:solidFill>
                            <a:srgbClr val="000000"/>
                          </a:solidFill>
                          <a:latin typeface="Arial"/>
                        </a:rPr>
                        <a:t>MEDIUM</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algn="ctr" rtl="0" fontAlgn="t"/>
                      <a:r>
                        <a:rPr lang="en-IE" sz="900" b="0" i="0" u="none" strike="noStrike" dirty="0" smtClean="0">
                          <a:solidFill>
                            <a:srgbClr val="000000"/>
                          </a:solidFill>
                          <a:latin typeface="Arial"/>
                        </a:rPr>
                        <a:t>1</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algn="ctr" rtl="0" fontAlgn="t"/>
                      <a:r>
                        <a:rPr lang="en-IE" sz="900" b="0" i="0" u="none" strike="noStrike" dirty="0" smtClean="0">
                          <a:solidFill>
                            <a:srgbClr val="000000"/>
                          </a:solidFill>
                          <a:latin typeface="Arial"/>
                        </a:rPr>
                        <a:t>Contribute</a:t>
                      </a:r>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0" i="0" u="none" strike="noStrike" dirty="0" smtClean="0">
                          <a:solidFill>
                            <a:srgbClr val="000000"/>
                          </a:solidFill>
                          <a:latin typeface="Arial"/>
                        </a:rPr>
                        <a:t>Planned for September demo</a:t>
                      </a:r>
                    </a:p>
                    <a:p>
                      <a:pPr algn="ctr" rtl="0" fontAlgn="t"/>
                      <a:endParaRPr lang="en-US" sz="900" b="0" i="0" u="none" strike="noStrike" dirty="0">
                        <a:solidFill>
                          <a:srgbClr val="000000"/>
                        </a:solidFill>
                        <a:latin typeface="Arial"/>
                      </a:endParaRPr>
                    </a:p>
                  </a:txBody>
                  <a:tcPr marL="6141" marR="6141" marT="614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F3F4"/>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6387163"/>
              </p:ext>
            </p:extLst>
          </p:nvPr>
        </p:nvGraphicFramePr>
        <p:xfrm>
          <a:off x="251634" y="4241795"/>
          <a:ext cx="10864851" cy="1809328"/>
        </p:xfrm>
        <a:graphic>
          <a:graphicData uri="http://schemas.openxmlformats.org/drawingml/2006/table">
            <a:tbl>
              <a:tblPr/>
              <a:tblGrid>
                <a:gridCol w="603952"/>
                <a:gridCol w="1346310"/>
                <a:gridCol w="2783843"/>
                <a:gridCol w="2352897"/>
                <a:gridCol w="1748947"/>
                <a:gridCol w="2028902"/>
              </a:tblGrid>
              <a:tr h="423596">
                <a:tc>
                  <a:txBody>
                    <a:bodyPr/>
                    <a:lstStyle/>
                    <a:p>
                      <a:pPr algn="ctr" fontAlgn="b"/>
                      <a:r>
                        <a:rPr lang="en-US" sz="1050" b="0" i="0" u="none" strike="noStrike" dirty="0">
                          <a:solidFill>
                            <a:srgbClr val="000000"/>
                          </a:solidFill>
                          <a:latin typeface="Arial"/>
                        </a:rPr>
                        <a:t>Si No</a:t>
                      </a: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050" b="0" i="0" u="none" strike="noStrike">
                          <a:solidFill>
                            <a:srgbClr val="000000"/>
                          </a:solidFill>
                          <a:latin typeface="Arial"/>
                        </a:rPr>
                        <a:t>Requirement</a:t>
                      </a: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050" b="0" i="0" u="none" strike="noStrike">
                          <a:solidFill>
                            <a:srgbClr val="000000"/>
                          </a:solidFill>
                          <a:latin typeface="Arial"/>
                        </a:rPr>
                        <a:t>Dependencies</a:t>
                      </a: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050" b="0" i="0" u="none" strike="noStrike">
                          <a:solidFill>
                            <a:srgbClr val="000000"/>
                          </a:solidFill>
                          <a:latin typeface="Arial"/>
                        </a:rPr>
                        <a:t>Owner</a:t>
                      </a: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050" b="0" i="0" u="none" strike="noStrike">
                          <a:solidFill>
                            <a:srgbClr val="000000"/>
                          </a:solidFill>
                          <a:latin typeface="Arial"/>
                        </a:rPr>
                        <a:t>Status</a:t>
                      </a: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050" b="0" i="0" u="none" strike="noStrike">
                          <a:solidFill>
                            <a:srgbClr val="000000"/>
                          </a:solidFill>
                          <a:latin typeface="Arial"/>
                        </a:rPr>
                        <a:t>Remark</a:t>
                      </a: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89249">
                <a:tc>
                  <a:txBody>
                    <a:bodyPr/>
                    <a:lstStyle/>
                    <a:p>
                      <a:pPr algn="ctr" fontAlgn="b"/>
                      <a:r>
                        <a:rPr lang="en-US" sz="900" b="0" i="0" u="none" strike="noStrike" dirty="0" smtClean="0">
                          <a:solidFill>
                            <a:srgbClr val="000000"/>
                          </a:solidFill>
                          <a:latin typeface="Arial"/>
                        </a:rPr>
                        <a:t>1</a:t>
                      </a:r>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smtClean="0">
                          <a:solidFill>
                            <a:srgbClr val="000000"/>
                          </a:solidFill>
                          <a:latin typeface="Arial"/>
                        </a:rPr>
                        <a:t>Handling of inbound-&gt;outbound</a:t>
                      </a:r>
                      <a:r>
                        <a:rPr lang="en-US" sz="900" b="0" i="0" u="none" strike="noStrike" baseline="0" dirty="0" smtClean="0">
                          <a:solidFill>
                            <a:srgbClr val="000000"/>
                          </a:solidFill>
                          <a:latin typeface="Arial"/>
                        </a:rPr>
                        <a:t> JSON mapping between SO and </a:t>
                      </a:r>
                      <a:r>
                        <a:rPr lang="en-US" sz="900" b="0" i="0" u="none" strike="noStrike" baseline="0" dirty="0" err="1" smtClean="0">
                          <a:solidFill>
                            <a:srgbClr val="000000"/>
                          </a:solidFill>
                          <a:latin typeface="Arial"/>
                        </a:rPr>
                        <a:t>ExtAPI</a:t>
                      </a:r>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900" b="0" i="0" u="none" strike="noStrike" dirty="0" smtClean="0">
                          <a:solidFill>
                            <a:srgbClr val="000000"/>
                          </a:solidFill>
                          <a:latin typeface="Arial"/>
                        </a:rPr>
                        <a:t>Existing </a:t>
                      </a:r>
                      <a:r>
                        <a:rPr lang="en-US" altLang="zh-CN" sz="900" b="0" i="0" u="none" strike="noStrike" dirty="0" err="1" smtClean="0">
                          <a:solidFill>
                            <a:srgbClr val="000000"/>
                          </a:solidFill>
                          <a:latin typeface="Arial"/>
                        </a:rPr>
                        <a:t>ExtAPI</a:t>
                      </a:r>
                      <a:r>
                        <a:rPr lang="en-US" altLang="zh-CN" sz="900" b="0" i="0" u="none" strike="noStrike" dirty="0" smtClean="0">
                          <a:solidFill>
                            <a:srgbClr val="000000"/>
                          </a:solidFill>
                          <a:latin typeface="Arial"/>
                        </a:rPr>
                        <a:t> implementation for Service expects SO to have the ability to map CFS to RFS,</a:t>
                      </a:r>
                      <a:r>
                        <a:rPr lang="en-US" altLang="zh-CN" sz="900" b="0" i="0" u="none" strike="noStrike" baseline="0" dirty="0" smtClean="0">
                          <a:solidFill>
                            <a:srgbClr val="000000"/>
                          </a:solidFill>
                          <a:latin typeface="Arial"/>
                        </a:rPr>
                        <a:t> which is currently not the case in SO. </a:t>
                      </a:r>
                      <a:r>
                        <a:rPr lang="en-US" altLang="zh-CN" sz="900" b="0" i="0" u="none" strike="noStrike" baseline="0" dirty="0" smtClean="0">
                          <a:solidFill>
                            <a:srgbClr val="000000"/>
                          </a:solidFill>
                          <a:latin typeface="Arial"/>
                        </a:rPr>
                        <a:t>Need to use SDC Catalog to find resources belonging to the Service.</a:t>
                      </a:r>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altLang="zh-CN" sz="900" b="0" i="0" u="none" strike="noStrike" dirty="0" err="1" smtClean="0">
                          <a:solidFill>
                            <a:srgbClr val="000000"/>
                          </a:solidFill>
                          <a:latin typeface="Arial"/>
                        </a:rPr>
                        <a:t>ExtAPI</a:t>
                      </a:r>
                      <a:r>
                        <a:rPr lang="en-US" altLang="zh-CN" sz="900" b="0" i="0" u="none" strike="noStrike" dirty="0" smtClean="0">
                          <a:solidFill>
                            <a:srgbClr val="000000"/>
                          </a:solidFill>
                          <a:latin typeface="Arial"/>
                        </a:rPr>
                        <a:t> &amp; SO </a:t>
                      </a:r>
                    </a:p>
                    <a:p>
                      <a:pPr algn="ctr" fontAlgn="b"/>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altLang="zh-CN" sz="900" b="0" i="0" u="none" strike="noStrike" dirty="0" smtClean="0">
                          <a:solidFill>
                            <a:srgbClr val="000000"/>
                          </a:solidFill>
                          <a:latin typeface="Arial"/>
                        </a:rPr>
                        <a:t>In-Progress</a:t>
                      </a:r>
                    </a:p>
                    <a:p>
                      <a:pPr algn="ctr" fontAlgn="b"/>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IE" sz="900" b="0" i="0" u="none" strike="noStrike" dirty="0" smtClean="0">
                          <a:solidFill>
                            <a:srgbClr val="000000"/>
                          </a:solidFill>
                          <a:latin typeface="Arial"/>
                        </a:rPr>
                        <a:t>Mapping</a:t>
                      </a:r>
                      <a:r>
                        <a:rPr lang="en-IE" sz="900" b="0" i="0" u="none" strike="noStrike" baseline="0" dirty="0" smtClean="0">
                          <a:solidFill>
                            <a:srgbClr val="000000"/>
                          </a:solidFill>
                          <a:latin typeface="Arial"/>
                        </a:rPr>
                        <a:t> Spreadsheet have been created and shared with SO team members. </a:t>
                      </a:r>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8893">
                <a:tc>
                  <a:txBody>
                    <a:bodyPr/>
                    <a:lstStyle/>
                    <a:p>
                      <a:pPr algn="ctr" fontAlgn="b"/>
                      <a:r>
                        <a:rPr lang="en-IE" sz="900" b="0" i="0" u="none" strike="noStrike" dirty="0" smtClean="0">
                          <a:solidFill>
                            <a:srgbClr val="000000"/>
                          </a:solidFill>
                          <a:latin typeface="Arial"/>
                        </a:rPr>
                        <a:t>2</a:t>
                      </a:r>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IE" sz="900" b="0" i="0" u="none" strike="noStrike" dirty="0" smtClean="0">
                          <a:solidFill>
                            <a:srgbClr val="000000"/>
                          </a:solidFill>
                          <a:latin typeface="Arial"/>
                        </a:rPr>
                        <a:t>As SO supports 2 types of Service Instances,</a:t>
                      </a:r>
                      <a:r>
                        <a:rPr lang="en-IE" sz="900" b="0" i="0" u="none" strike="noStrike" baseline="0" dirty="0" smtClean="0">
                          <a:solidFill>
                            <a:srgbClr val="000000"/>
                          </a:solidFill>
                          <a:latin typeface="Arial"/>
                        </a:rPr>
                        <a:t> we need the Service </a:t>
                      </a:r>
                      <a:r>
                        <a:rPr lang="en-IE" sz="900" b="0" i="0" u="none" strike="noStrike" baseline="0" dirty="0" err="1" smtClean="0">
                          <a:solidFill>
                            <a:srgbClr val="000000"/>
                          </a:solidFill>
                          <a:latin typeface="Arial"/>
                        </a:rPr>
                        <a:t>Catalog</a:t>
                      </a:r>
                      <a:r>
                        <a:rPr lang="en-IE" sz="900" b="0" i="0" u="none" strike="noStrike" baseline="0" dirty="0" smtClean="0">
                          <a:solidFill>
                            <a:srgbClr val="000000"/>
                          </a:solidFill>
                          <a:latin typeface="Arial"/>
                        </a:rPr>
                        <a:t> to mark which instantiation method applied to which service</a:t>
                      </a:r>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IE" sz="900" b="0" i="0" u="none" strike="noStrike" dirty="0" smtClean="0">
                          <a:solidFill>
                            <a:srgbClr val="000000"/>
                          </a:solidFill>
                          <a:latin typeface="Arial"/>
                        </a:rPr>
                        <a:t>Dependency that</a:t>
                      </a:r>
                      <a:r>
                        <a:rPr lang="en-IE" sz="900" b="0" i="0" u="none" strike="noStrike" baseline="0" dirty="0" smtClean="0">
                          <a:solidFill>
                            <a:srgbClr val="000000"/>
                          </a:solidFill>
                          <a:latin typeface="Arial"/>
                        </a:rPr>
                        <a:t> SDC allows External API to distinguish between E2E Services and all other services. External API framework is required to know which SO APIs to call based on the Service Specification in SDC. Assumption that SDC uses Category beginning with E2E for E2E services.</a:t>
                      </a:r>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IE" sz="900" b="0" i="0" u="none" strike="noStrike" dirty="0" err="1" smtClean="0">
                          <a:solidFill>
                            <a:srgbClr val="000000"/>
                          </a:solidFill>
                          <a:latin typeface="Arial"/>
                        </a:rPr>
                        <a:t>ExtAPI</a:t>
                      </a:r>
                      <a:r>
                        <a:rPr lang="en-IE" sz="900" b="0" i="0" u="none" strike="noStrike" dirty="0" smtClean="0">
                          <a:solidFill>
                            <a:srgbClr val="000000"/>
                          </a:solidFill>
                          <a:latin typeface="Arial"/>
                        </a:rPr>
                        <a:t> &amp; SO &amp; SDC</a:t>
                      </a:r>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altLang="zh-CN" sz="900" b="0" i="0" u="none" strike="noStrike" dirty="0" smtClean="0">
                          <a:solidFill>
                            <a:srgbClr val="000000"/>
                          </a:solidFill>
                          <a:latin typeface="Arial"/>
                        </a:rPr>
                        <a:t>In-Progress</a:t>
                      </a:r>
                    </a:p>
                    <a:p>
                      <a:pPr algn="ctr" fontAlgn="b"/>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IE" sz="900" b="0" i="0" u="none" strike="noStrike" dirty="0" smtClean="0">
                          <a:solidFill>
                            <a:srgbClr val="000000"/>
                          </a:solidFill>
                          <a:latin typeface="Arial"/>
                        </a:rPr>
                        <a:t>All CC VPN Services</a:t>
                      </a:r>
                      <a:r>
                        <a:rPr lang="en-IE" sz="900" b="0" i="0" u="none" strike="noStrike" baseline="0" dirty="0" smtClean="0">
                          <a:solidFill>
                            <a:srgbClr val="000000"/>
                          </a:solidFill>
                          <a:latin typeface="Arial"/>
                        </a:rPr>
                        <a:t> are created in SDC in the category of “E2E Services”</a:t>
                      </a:r>
                      <a:endParaRPr lang="en-US" sz="900" b="0" i="0" u="none" strike="noStrike" dirty="0">
                        <a:solidFill>
                          <a:srgbClr val="000000"/>
                        </a:solidFill>
                        <a:latin typeface="Arial"/>
                      </a:endParaRPr>
                    </a:p>
                  </a:txBody>
                  <a:tcPr marL="7066" marR="7066" marT="70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251635" y="935226"/>
            <a:ext cx="821572" cy="369332"/>
          </a:xfrm>
          <a:prstGeom prst="rect">
            <a:avLst/>
          </a:prstGeom>
          <a:noFill/>
        </p:spPr>
        <p:txBody>
          <a:bodyPr wrap="none" rtlCol="0">
            <a:spAutoFit/>
          </a:bodyPr>
          <a:lstStyle/>
          <a:p>
            <a:pPr>
              <a:buNone/>
            </a:pPr>
            <a:r>
              <a:rPr lang="en-US" altLang="zh-CN" dirty="0" smtClean="0"/>
              <a:t>Tasks</a:t>
            </a:r>
            <a:endParaRPr lang="zh-CN" altLang="en-US" dirty="0"/>
          </a:p>
        </p:txBody>
      </p:sp>
      <p:sp>
        <p:nvSpPr>
          <p:cNvPr id="6" name="TextBox 5"/>
          <p:cNvSpPr txBox="1"/>
          <p:nvPr/>
        </p:nvSpPr>
        <p:spPr>
          <a:xfrm>
            <a:off x="251635" y="3872463"/>
            <a:ext cx="1749197" cy="369332"/>
          </a:xfrm>
          <a:prstGeom prst="rect">
            <a:avLst/>
          </a:prstGeom>
          <a:noFill/>
        </p:spPr>
        <p:txBody>
          <a:bodyPr wrap="none" rtlCol="0">
            <a:spAutoFit/>
          </a:bodyPr>
          <a:lstStyle/>
          <a:p>
            <a:pPr>
              <a:buNone/>
            </a:pPr>
            <a:r>
              <a:rPr lang="en-US" altLang="zh-CN" dirty="0" smtClean="0"/>
              <a:t>Dependencies</a:t>
            </a:r>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9027" y="1000664"/>
            <a:ext cx="3583318" cy="5441078"/>
          </a:xfrm>
          <a:prstGeom prst="rect">
            <a:avLst/>
          </a:prstGeom>
        </p:spPr>
      </p:pic>
      <p:sp>
        <p:nvSpPr>
          <p:cNvPr id="4" name="Rectangle 2"/>
          <p:cNvSpPr txBox="1">
            <a:spLocks noChangeArrowheads="1"/>
          </p:cNvSpPr>
          <p:nvPr/>
        </p:nvSpPr>
        <p:spPr>
          <a:xfrm>
            <a:off x="365507" y="128449"/>
            <a:ext cx="11599480" cy="738664"/>
          </a:xfrm>
          <a:prstGeom prst="rect">
            <a:avLst/>
          </a:prstGeom>
        </p:spPr>
        <p:txBody>
          <a:bodyPr wrap="square" lIns="0" tIns="0" rIns="0" bIns="0">
            <a:spAutoFit/>
          </a:bodyPr>
          <a:lst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a:lstStyle>
          <a:p>
            <a:pPr defTabSz="1219066" eaLnBrk="0" hangingPunct="0">
              <a:buClrTx/>
              <a:buFontTx/>
              <a:buNone/>
              <a:defRPr/>
            </a:pPr>
            <a:r>
              <a:rPr lang="en-US" altLang="zh-CN" sz="2400" dirty="0" err="1">
                <a:solidFill>
                  <a:schemeClr val="bg1"/>
                </a:solidFill>
                <a:latin typeface="Arial" pitchFamily="34" charset="0"/>
                <a:ea typeface="黑体" pitchFamily="49" charset="-122"/>
                <a:cs typeface="Arial" pitchFamily="34" charset="0"/>
              </a:rPr>
              <a:t>ExtAPI</a:t>
            </a:r>
            <a:r>
              <a:rPr lang="en-US" altLang="zh-CN" sz="2400" dirty="0">
                <a:solidFill>
                  <a:schemeClr val="bg1"/>
                </a:solidFill>
                <a:latin typeface="Arial" pitchFamily="34" charset="0"/>
                <a:ea typeface="黑体" pitchFamily="49" charset="-122"/>
                <a:cs typeface="Arial" pitchFamily="34" charset="0"/>
              </a:rPr>
              <a:t> – </a:t>
            </a:r>
            <a:r>
              <a:rPr lang="en-US" altLang="zh-CN" sz="2400" dirty="0" smtClean="0">
                <a:solidFill>
                  <a:schemeClr val="bg1"/>
                </a:solidFill>
                <a:latin typeface="Arial" pitchFamily="34" charset="0"/>
                <a:ea typeface="黑体" pitchFamily="49" charset="-122"/>
                <a:cs typeface="Arial" pitchFamily="34" charset="0"/>
              </a:rPr>
              <a:t>E2E</a:t>
            </a:r>
            <a:r>
              <a:rPr lang="en-US" altLang="zh-CN" sz="2400" dirty="0" smtClean="0">
                <a:solidFill>
                  <a:schemeClr val="bg1"/>
                </a:solidFill>
                <a:latin typeface="Arial" pitchFamily="34" charset="0"/>
                <a:ea typeface="黑体" pitchFamily="49" charset="-122"/>
                <a:cs typeface="Arial" pitchFamily="34" charset="0"/>
              </a:rPr>
              <a:t> </a:t>
            </a:r>
            <a:r>
              <a:rPr lang="en-US" altLang="zh-CN" sz="2400" dirty="0">
                <a:solidFill>
                  <a:schemeClr val="bg1"/>
                </a:solidFill>
                <a:latin typeface="Arial" pitchFamily="34" charset="0"/>
                <a:ea typeface="黑体" pitchFamily="49" charset="-122"/>
                <a:cs typeface="Arial" pitchFamily="34" charset="0"/>
              </a:rPr>
              <a:t>Development: </a:t>
            </a:r>
            <a:r>
              <a:rPr lang="en-US" altLang="zh-CN" sz="2400" dirty="0" smtClean="0">
                <a:solidFill>
                  <a:schemeClr val="bg1"/>
                </a:solidFill>
                <a:latin typeface="Arial" pitchFamily="34" charset="0"/>
                <a:ea typeface="黑体" pitchFamily="49" charset="-122"/>
                <a:cs typeface="Arial" pitchFamily="34" charset="0"/>
              </a:rPr>
              <a:t>Additional </a:t>
            </a:r>
            <a:r>
              <a:rPr lang="en-US" altLang="zh-CN" sz="2400" dirty="0" smtClean="0">
                <a:solidFill>
                  <a:schemeClr val="bg1"/>
                </a:solidFill>
                <a:latin typeface="Arial" pitchFamily="34" charset="0"/>
                <a:ea typeface="黑体" pitchFamily="49" charset="-122"/>
                <a:cs typeface="Arial" pitchFamily="34" charset="0"/>
              </a:rPr>
              <a:t>support for E2E Services within </a:t>
            </a:r>
            <a:r>
              <a:rPr lang="en-US" altLang="zh-CN" sz="2400" dirty="0" err="1" smtClean="0">
                <a:solidFill>
                  <a:schemeClr val="bg1"/>
                </a:solidFill>
                <a:latin typeface="Arial" pitchFamily="34" charset="0"/>
                <a:ea typeface="黑体" pitchFamily="49" charset="-122"/>
                <a:cs typeface="Arial" pitchFamily="34" charset="0"/>
              </a:rPr>
              <a:t>SOClient</a:t>
            </a:r>
            <a:endParaRPr lang="en-US" altLang="zh-CN" sz="2400" dirty="0">
              <a:solidFill>
                <a:schemeClr val="bg1"/>
              </a:solidFill>
              <a:latin typeface="Arial" pitchFamily="34" charset="0"/>
              <a:ea typeface="黑体" pitchFamily="49" charset="-122"/>
              <a:cs typeface="Arial" pitchFamily="34" charset="0"/>
            </a:endParaRPr>
          </a:p>
          <a:p>
            <a:pPr defTabSz="1219066" eaLnBrk="0" hangingPunct="0">
              <a:buClrTx/>
              <a:buFontTx/>
              <a:buNone/>
              <a:defRPr/>
            </a:pPr>
            <a:r>
              <a:rPr lang="en-US" altLang="zh-CN" sz="2400" dirty="0" smtClean="0">
                <a:solidFill>
                  <a:schemeClr val="bg1"/>
                </a:solidFill>
                <a:latin typeface="Arial" pitchFamily="34" charset="0"/>
                <a:ea typeface="黑体" pitchFamily="49" charset="-122"/>
                <a:cs typeface="Arial" pitchFamily="34" charset="0"/>
              </a:rPr>
              <a:t> </a:t>
            </a:r>
            <a:endParaRPr lang="en-US" altLang="zh-CN" sz="2400" dirty="0">
              <a:solidFill>
                <a:schemeClr val="bg1"/>
              </a:solidFill>
              <a:latin typeface="Arial" pitchFamily="34" charset="0"/>
              <a:ea typeface="黑体" pitchFamily="49" charset="-122"/>
              <a:cs typeface="Arial" pitchFamily="34" charset="0"/>
            </a:endParaRPr>
          </a:p>
        </p:txBody>
      </p:sp>
      <p:sp>
        <p:nvSpPr>
          <p:cNvPr id="36" name="TextBox 36"/>
          <p:cNvSpPr txBox="1"/>
          <p:nvPr/>
        </p:nvSpPr>
        <p:spPr>
          <a:xfrm>
            <a:off x="3702345" y="1513167"/>
            <a:ext cx="8400608" cy="3885679"/>
          </a:xfrm>
          <a:prstGeom prst="rect">
            <a:avLst/>
          </a:prstGeom>
          <a:noFill/>
        </p:spPr>
        <p:txBody>
          <a:bodyPr wrap="square" rtlCol="0">
            <a:spAutoFit/>
          </a:bodyPr>
          <a:lstStyle>
            <a:defPPr>
              <a:defRPr lang="zh-CN"/>
            </a:defPPr>
            <a:lvl1pPr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1pPr>
            <a:lvl2pPr marL="456772"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2pPr>
            <a:lvl3pPr marL="913537"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3pPr>
            <a:lvl4pPr marL="1370305"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4pPr>
            <a:lvl5pPr marL="1827070"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5pPr>
            <a:lvl6pPr marL="2283840" algn="l" defTabSz="913537" rtl="0" eaLnBrk="1" latinLnBrk="0" hangingPunct="1">
              <a:defRPr b="1" kern="1200">
                <a:solidFill>
                  <a:schemeClr val="tx1"/>
                </a:solidFill>
                <a:latin typeface="Arial" charset="0"/>
                <a:ea typeface="宋体" pitchFamily="2" charset="-122"/>
                <a:cs typeface="+mn-cs"/>
              </a:defRPr>
            </a:lvl6pPr>
            <a:lvl7pPr marL="2740611" algn="l" defTabSz="913537" rtl="0" eaLnBrk="1" latinLnBrk="0" hangingPunct="1">
              <a:defRPr b="1" kern="1200">
                <a:solidFill>
                  <a:schemeClr val="tx1"/>
                </a:solidFill>
                <a:latin typeface="Arial" charset="0"/>
                <a:ea typeface="宋体" pitchFamily="2" charset="-122"/>
                <a:cs typeface="+mn-cs"/>
              </a:defRPr>
            </a:lvl7pPr>
            <a:lvl8pPr marL="3197377" algn="l" defTabSz="913537" rtl="0" eaLnBrk="1" latinLnBrk="0" hangingPunct="1">
              <a:defRPr b="1" kern="1200">
                <a:solidFill>
                  <a:schemeClr val="tx1"/>
                </a:solidFill>
                <a:latin typeface="Arial" charset="0"/>
                <a:ea typeface="宋体" pitchFamily="2" charset="-122"/>
                <a:cs typeface="+mn-cs"/>
              </a:defRPr>
            </a:lvl8pPr>
            <a:lvl9pPr marL="3654145" algn="l" defTabSz="913537" rtl="0" eaLnBrk="1" latinLnBrk="0" hangingPunct="1">
              <a:defRPr b="1" kern="1200">
                <a:solidFill>
                  <a:schemeClr val="tx1"/>
                </a:solidFill>
                <a:latin typeface="Arial" charset="0"/>
                <a:ea typeface="宋体" pitchFamily="2" charset="-122"/>
                <a:cs typeface="+mn-cs"/>
              </a:defRPr>
            </a:lvl9pPr>
          </a:lstStyle>
          <a:p>
            <a:pPr fontAlgn="auto">
              <a:spcBef>
                <a:spcPts val="0"/>
              </a:spcBef>
              <a:spcAft>
                <a:spcPts val="0"/>
              </a:spcAft>
              <a:buClrTx/>
              <a:buFontTx/>
              <a:buNone/>
            </a:pPr>
            <a:r>
              <a:rPr lang="en-US" sz="1400" dirty="0" smtClean="0">
                <a:solidFill>
                  <a:srgbClr val="000000"/>
                </a:solidFill>
                <a:latin typeface="微软雅黑" pitchFamily="34" charset="-122"/>
                <a:ea typeface="微软雅黑" pitchFamily="34" charset="-122"/>
              </a:rPr>
              <a:t>New Development:</a:t>
            </a:r>
          </a:p>
          <a:p>
            <a:pPr marL="171450" indent="-171450" defTabSz="1219066" fontAlgn="auto">
              <a:lnSpc>
                <a:spcPct val="150000"/>
              </a:lnSpc>
              <a:spcBef>
                <a:spcPts val="0"/>
              </a:spcBef>
              <a:spcAft>
                <a:spcPts val="0"/>
              </a:spcAft>
              <a:buClrTx/>
            </a:pPr>
            <a:r>
              <a:rPr lang="en-US" altLang="zh-CN" sz="1600" dirty="0">
                <a:latin typeface="Calibri" panose="020F0502020204030204" pitchFamily="34" charset="0"/>
                <a:ea typeface="Calibri" panose="020F0502020204030204" pitchFamily="34" charset="0"/>
                <a:cs typeface="Times New Roman" panose="02020603050405020304" pitchFamily="18" charset="0"/>
              </a:rPr>
              <a:t>In</a:t>
            </a:r>
            <a:r>
              <a:rPr lang="en-US" altLang="zh-CN" sz="16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zh-CN" sz="1600" dirty="0" err="1" smtClean="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OnapComponentsUrlPaths</a:t>
            </a:r>
            <a:r>
              <a:rPr lang="en-US" altLang="zh-CN" sz="16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zh-CN" sz="1600" dirty="0">
                <a:solidFill>
                  <a:srgbClr val="000000"/>
                </a:solidFill>
                <a:latin typeface="Consolas" panose="020B0609020204030204" pitchFamily="49" charset="0"/>
                <a:ea typeface="Calibri" panose="020F0502020204030204" pitchFamily="34" charset="0"/>
                <a:cs typeface="Consolas" panose="020B0609020204030204" pitchFamily="49" charset="0"/>
              </a:rPr>
              <a:t>add </a:t>
            </a:r>
            <a:r>
              <a:rPr lang="en-US" altLang="zh-CN" sz="1600" dirty="0" smtClean="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MSO_CREATE_E2ESERVICE_INSTANCE_PATH </a:t>
            </a:r>
            <a:r>
              <a:rPr lang="en-US" altLang="zh-CN" sz="1600" dirty="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 "</a:t>
            </a:r>
            <a:r>
              <a:rPr lang="en-US" altLang="zh-CN" sz="1600" dirty="0" err="1">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ecomp</a:t>
            </a:r>
            <a:r>
              <a:rPr lang="en-US" altLang="zh-CN" sz="1600" dirty="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a:t>
            </a:r>
            <a:r>
              <a:rPr lang="en-US" altLang="zh-CN" sz="1600" dirty="0" err="1">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mso</a:t>
            </a:r>
            <a:r>
              <a:rPr lang="en-US" altLang="zh-CN" sz="1600" dirty="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/infra/e2eServiceInstances/v3</a:t>
            </a:r>
            <a:r>
              <a:rPr lang="en-US" altLang="zh-CN" sz="1600" dirty="0" smtClean="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a:t>
            </a:r>
            <a:endParaRPr lang="en-US" altLang="zh-CN" sz="1600" dirty="0">
              <a:latin typeface="Consolas" panose="020B0609020204030204" pitchFamily="49" charset="0"/>
              <a:ea typeface="Calibri" panose="020F0502020204030204" pitchFamily="34" charset="0"/>
              <a:cs typeface="Consolas" panose="020B0609020204030204" pitchFamily="49" charset="0"/>
            </a:endParaRPr>
          </a:p>
          <a:p>
            <a:pPr marL="171450" indent="-171450" defTabSz="1219066" fontAlgn="auto">
              <a:lnSpc>
                <a:spcPct val="150000"/>
              </a:lnSpc>
              <a:spcBef>
                <a:spcPts val="0"/>
              </a:spcBef>
              <a:spcAft>
                <a:spcPts val="0"/>
              </a:spcAft>
              <a:buClrTx/>
            </a:pPr>
            <a:r>
              <a:rPr lang="en-US" sz="1600" dirty="0">
                <a:latin typeface="Calibri" panose="020F0502020204030204" pitchFamily="34" charset="0"/>
                <a:ea typeface="Calibri" panose="020F0502020204030204" pitchFamily="34" charset="0"/>
                <a:cs typeface="Times New Roman" panose="02020603050405020304" pitchFamily="18" charset="0"/>
              </a:rPr>
              <a:t>In</a:t>
            </a:r>
            <a:r>
              <a:rPr lang="en-US" sz="1600" b="0" dirty="0">
                <a:solidFill>
                  <a:srgbClr val="000000"/>
                </a:solidFill>
                <a:latin typeface="微软雅黑" pitchFamily="34" charset="-122"/>
                <a:ea typeface="微软雅黑" pitchFamily="34" charset="-122"/>
              </a:rPr>
              <a:t> </a:t>
            </a:r>
            <a:r>
              <a:rPr lang="en-US" sz="1600" dirty="0" err="1">
                <a:solidFill>
                  <a:srgbClr val="000000"/>
                </a:solidFill>
                <a:latin typeface="Consolas" panose="020B0609020204030204" pitchFamily="49" charset="0"/>
                <a:ea typeface="微软雅黑" pitchFamily="34" charset="-122"/>
                <a:cs typeface="Consolas" panose="020B0609020204030204" pitchFamily="49" charset="0"/>
              </a:rPr>
              <a:t>ModelInfo</a:t>
            </a:r>
            <a:r>
              <a:rPr lang="en-US" sz="1600" b="0" dirty="0">
                <a:solidFill>
                  <a:srgbClr val="000000"/>
                </a:solidFill>
                <a:latin typeface="微软雅黑" pitchFamily="34" charset="-122"/>
                <a:ea typeface="微软雅黑" pitchFamily="34" charset="-122"/>
              </a:rPr>
              <a:t> </a:t>
            </a:r>
            <a:r>
              <a:rPr lang="en-US" sz="1600" dirty="0">
                <a:latin typeface="Calibri" panose="020F0502020204030204" pitchFamily="34" charset="0"/>
                <a:ea typeface="Calibri" panose="020F0502020204030204" pitchFamily="34" charset="0"/>
                <a:cs typeface="Times New Roman" panose="02020603050405020304" pitchFamily="18" charset="0"/>
              </a:rPr>
              <a:t>add</a:t>
            </a:r>
            <a:r>
              <a:rPr lang="en-US" sz="1600" b="0" dirty="0">
                <a:solidFill>
                  <a:srgbClr val="000000"/>
                </a:solidFill>
                <a:latin typeface="微软雅黑" pitchFamily="34" charset="-122"/>
                <a:ea typeface="微软雅黑" pitchFamily="34" charset="-122"/>
              </a:rPr>
              <a:t> </a:t>
            </a:r>
            <a:r>
              <a:rPr lang="en-US" sz="1600" dirty="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private String </a:t>
            </a:r>
            <a:r>
              <a:rPr lang="en-US" sz="1600" dirty="0" err="1">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modelCategory</a:t>
            </a:r>
            <a:r>
              <a:rPr lang="en-US" sz="1600" dirty="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 </a:t>
            </a:r>
            <a:r>
              <a:rPr lang="en-US" sz="1600" dirty="0" smtClean="0">
                <a:latin typeface="Calibri" panose="020F0502020204030204" pitchFamily="34" charset="0"/>
                <a:ea typeface="Calibri" panose="020F0502020204030204" pitchFamily="34" charset="0"/>
                <a:cs typeface="Times New Roman" panose="02020603050405020304" pitchFamily="18" charset="0"/>
              </a:rPr>
              <a:t>and</a:t>
            </a:r>
            <a:r>
              <a:rPr lang="en-US" sz="1600" b="0" dirty="0" smtClean="0">
                <a:solidFill>
                  <a:srgbClr val="000000"/>
                </a:solidFill>
                <a:latin typeface="微软雅黑" pitchFamily="34" charset="-122"/>
                <a:ea typeface="微软雅黑" pitchFamily="34" charset="-122"/>
              </a:rPr>
              <a:t> </a:t>
            </a:r>
            <a:r>
              <a:rPr lang="en-US" sz="1600" dirty="0" err="1">
                <a:solidFill>
                  <a:srgbClr val="000000"/>
                </a:solidFill>
                <a:latin typeface="微软雅黑" pitchFamily="34" charset="-122"/>
                <a:ea typeface="微软雅黑" pitchFamily="34" charset="-122"/>
              </a:rPr>
              <a:t>toString</a:t>
            </a:r>
            <a:r>
              <a:rPr lang="en-US" sz="1600" dirty="0">
                <a:solidFill>
                  <a:srgbClr val="000000"/>
                </a:solidFill>
                <a:latin typeface="微软雅黑" pitchFamily="34" charset="-122"/>
                <a:ea typeface="微软雅黑" pitchFamily="34" charset="-122"/>
              </a:rPr>
              <a:t> </a:t>
            </a:r>
            <a:r>
              <a:rPr lang="en-US" sz="1600" dirty="0" err="1">
                <a:solidFill>
                  <a:srgbClr val="000000"/>
                </a:solidFill>
                <a:latin typeface="微软雅黑" pitchFamily="34" charset="-122"/>
                <a:ea typeface="微软雅黑" pitchFamily="34" charset="-122"/>
              </a:rPr>
              <a:t>modelCategory</a:t>
            </a:r>
            <a:endParaRPr lang="en-US" sz="1600" dirty="0">
              <a:solidFill>
                <a:srgbClr val="000000"/>
              </a:solidFill>
              <a:latin typeface="微软雅黑" pitchFamily="34" charset="-122"/>
              <a:ea typeface="微软雅黑" pitchFamily="34" charset="-122"/>
            </a:endParaRPr>
          </a:p>
          <a:p>
            <a:pPr marL="171450" indent="-171450" defTabSz="1219066" fontAlgn="auto">
              <a:lnSpc>
                <a:spcPct val="150000"/>
              </a:lnSpc>
              <a:spcBef>
                <a:spcPts val="0"/>
              </a:spcBef>
              <a:spcAft>
                <a:spcPts val="0"/>
              </a:spcAft>
              <a:buClrTx/>
            </a:pPr>
            <a:r>
              <a:rPr lang="en-US" altLang="zh-CN" sz="1600" dirty="0" smtClean="0">
                <a:latin typeface="Calibri" panose="020F0502020204030204" pitchFamily="34" charset="0"/>
                <a:ea typeface="Calibri" panose="020F0502020204030204" pitchFamily="34" charset="0"/>
                <a:cs typeface="Times New Roman" panose="02020603050405020304" pitchFamily="18" charset="0"/>
              </a:rPr>
              <a:t>Add new class (file) </a:t>
            </a:r>
            <a:r>
              <a:rPr lang="en-US" altLang="zh-CN" sz="1600" dirty="0" err="1" smtClean="0">
                <a:solidFill>
                  <a:srgbClr val="000000"/>
                </a:solidFill>
                <a:highlight>
                  <a:srgbClr val="D3D3D3"/>
                </a:highlight>
                <a:latin typeface="Consolas" panose="020B0609020204030204" pitchFamily="49" charset="0"/>
                <a:ea typeface="Calibri" panose="020F0502020204030204" pitchFamily="34" charset="0"/>
                <a:cs typeface="Times New Roman" panose="02020603050405020304" pitchFamily="18" charset="0"/>
              </a:rPr>
              <a:t>ServiceModel</a:t>
            </a:r>
            <a:r>
              <a:rPr lang="en-US" altLang="zh-CN" sz="1600" dirty="0" smtClean="0">
                <a:latin typeface="Calibri" panose="020F0502020204030204" pitchFamily="34" charset="0"/>
                <a:ea typeface="Calibri" panose="020F0502020204030204" pitchFamily="34" charset="0"/>
                <a:cs typeface="Times New Roman" panose="02020603050405020304" pitchFamily="18" charset="0"/>
              </a:rPr>
              <a:t>  </a:t>
            </a:r>
            <a:r>
              <a:rPr lang="en-US" altLang="zh-CN" sz="1600" dirty="0" smtClean="0">
                <a:latin typeface="Calibri" panose="020F0502020204030204" pitchFamily="34" charset="0"/>
                <a:ea typeface="Calibri" panose="020F0502020204030204" pitchFamily="34" charset="0"/>
                <a:cs typeface="Times New Roman" panose="02020603050405020304" pitchFamily="18" charset="0"/>
              </a:rPr>
              <a:t>to </a:t>
            </a:r>
            <a:r>
              <a:rPr lang="en-US" altLang="zh-CN" sz="1600" dirty="0">
                <a:latin typeface="Calibri" panose="020F0502020204030204" pitchFamily="34" charset="0"/>
                <a:ea typeface="Calibri" panose="020F0502020204030204" pitchFamily="34" charset="0"/>
                <a:cs typeface="Times New Roman" panose="02020603050405020304" pitchFamily="18" charset="0"/>
              </a:rPr>
              <a:t>support the e2eJSON</a:t>
            </a:r>
          </a:p>
          <a:p>
            <a:pPr marL="171450" indent="-171450" defTabSz="1219066" fontAlgn="auto">
              <a:lnSpc>
                <a:spcPct val="150000"/>
              </a:lnSpc>
              <a:spcBef>
                <a:spcPts val="0"/>
              </a:spcBef>
              <a:spcAft>
                <a:spcPts val="0"/>
              </a:spcAft>
              <a:buClrTx/>
            </a:pPr>
            <a:r>
              <a:rPr lang="en-US" altLang="zh-CN" sz="1600" dirty="0">
                <a:latin typeface="Calibri" panose="020F0502020204030204" pitchFamily="34" charset="0"/>
                <a:ea typeface="Calibri" panose="020F0502020204030204" pitchFamily="34" charset="0"/>
                <a:cs typeface="Times New Roman" panose="02020603050405020304" pitchFamily="18" charset="0"/>
              </a:rPr>
              <a:t>Add </a:t>
            </a:r>
            <a:r>
              <a:rPr lang="en-US" altLang="zh-CN" sz="1600" dirty="0" smtClean="0">
                <a:latin typeface="Calibri" panose="020F0502020204030204" pitchFamily="34" charset="0"/>
                <a:ea typeface="Calibri" panose="020F0502020204030204" pitchFamily="34" charset="0"/>
                <a:cs typeface="Times New Roman" panose="02020603050405020304" pitchFamily="18" charset="0"/>
              </a:rPr>
              <a:t>new class (file) </a:t>
            </a:r>
            <a:r>
              <a:rPr lang="en-US" altLang="zh-CN" sz="1600" dirty="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MSOPayloadE2E</a:t>
            </a:r>
            <a:r>
              <a:rPr lang="en-US" altLang="zh-CN" sz="1600" dirty="0">
                <a:latin typeface="Calibri" panose="020F0502020204030204" pitchFamily="34" charset="0"/>
                <a:ea typeface="Calibri" panose="020F0502020204030204" pitchFamily="34" charset="0"/>
                <a:cs typeface="Times New Roman" panose="02020603050405020304" pitchFamily="18" charset="0"/>
              </a:rPr>
              <a:t> to send the </a:t>
            </a:r>
            <a:r>
              <a:rPr lang="en-US" altLang="zh-CN" sz="1600" dirty="0" smtClean="0">
                <a:latin typeface="Calibri" panose="020F0502020204030204" pitchFamily="34" charset="0"/>
                <a:ea typeface="Calibri" panose="020F0502020204030204" pitchFamily="34" charset="0"/>
                <a:cs typeface="Times New Roman" panose="02020603050405020304" pitchFamily="18" charset="0"/>
              </a:rPr>
              <a:t>e2eJSON </a:t>
            </a:r>
            <a:r>
              <a:rPr lang="en-US" altLang="zh-CN" sz="1600" dirty="0">
                <a:latin typeface="Calibri" panose="020F0502020204030204" pitchFamily="34" charset="0"/>
                <a:ea typeface="Calibri" panose="020F0502020204030204" pitchFamily="34" charset="0"/>
                <a:cs typeface="Times New Roman" panose="02020603050405020304" pitchFamily="18" charset="0"/>
              </a:rPr>
              <a:t>payload</a:t>
            </a:r>
          </a:p>
          <a:p>
            <a:pPr marL="171450" indent="-171450" defTabSz="1219066" fontAlgn="auto">
              <a:lnSpc>
                <a:spcPct val="150000"/>
              </a:lnSpc>
              <a:spcBef>
                <a:spcPts val="0"/>
              </a:spcBef>
              <a:spcAft>
                <a:spcPts val="0"/>
              </a:spcAft>
              <a:buClrTx/>
            </a:pPr>
            <a:r>
              <a:rPr lang="en-US" altLang="zh-CN" sz="1600" dirty="0" err="1">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SOTaskProcessor</a:t>
            </a:r>
            <a:r>
              <a:rPr lang="en-US" altLang="zh-CN" sz="1600" dirty="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 </a:t>
            </a:r>
            <a:r>
              <a:rPr lang="en-US" altLang="zh-CN" sz="1600" dirty="0">
                <a:solidFill>
                  <a:srgbClr val="000000"/>
                </a:solidFill>
                <a:latin typeface="+mn-lt"/>
                <a:ea typeface="Calibri" panose="020F0502020204030204" pitchFamily="34" charset="0"/>
                <a:cs typeface="Consolas" panose="020B0609020204030204" pitchFamily="49" charset="0"/>
              </a:rPr>
              <a:t>in</a:t>
            </a:r>
            <a:r>
              <a:rPr lang="en-US" altLang="zh-CN" sz="1600" dirty="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 </a:t>
            </a:r>
            <a:r>
              <a:rPr lang="en-US" altLang="zh-CN" sz="1600" dirty="0" err="1" smtClean="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processOrderItem</a:t>
            </a:r>
            <a:r>
              <a:rPr lang="en-US" altLang="zh-CN" sz="1600" dirty="0" smtClean="0">
                <a:solidFill>
                  <a:srgbClr val="000000"/>
                </a:solidFill>
                <a:latin typeface="+mn-lt"/>
                <a:ea typeface="Calibri" panose="020F0502020204030204" pitchFamily="34" charset="0"/>
                <a:cs typeface="Consolas" panose="020B0609020204030204" pitchFamily="49" charset="0"/>
              </a:rPr>
              <a:t> we check if </a:t>
            </a:r>
            <a:r>
              <a:rPr lang="en-US" altLang="zh-CN" sz="1600" dirty="0" err="1">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category.startsWith</a:t>
            </a:r>
            <a:r>
              <a:rPr lang="en-US" altLang="zh-CN" sz="1600" dirty="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("e2e</a:t>
            </a:r>
            <a:r>
              <a:rPr lang="en-US" altLang="zh-CN" sz="1600" dirty="0" smtClean="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a:t>
            </a:r>
          </a:p>
          <a:p>
            <a:pPr marL="171450" indent="-171450" defTabSz="1219066" fontAlgn="auto">
              <a:lnSpc>
                <a:spcPct val="150000"/>
              </a:lnSpc>
              <a:spcBef>
                <a:spcPts val="0"/>
              </a:spcBef>
              <a:spcAft>
                <a:spcPts val="0"/>
              </a:spcAft>
              <a:buClrTx/>
            </a:pPr>
            <a:r>
              <a:rPr lang="en-US" altLang="zh-CN" sz="1600" dirty="0">
                <a:solidFill>
                  <a:srgbClr val="000000"/>
                </a:solidFill>
                <a:latin typeface="+mn-lt"/>
                <a:ea typeface="Calibri" panose="020F0502020204030204" pitchFamily="34" charset="0"/>
                <a:cs typeface="Consolas" panose="020B0609020204030204" pitchFamily="49" charset="0"/>
              </a:rPr>
              <a:t>In</a:t>
            </a:r>
            <a:r>
              <a:rPr lang="en-US" altLang="zh-CN" sz="1600" dirty="0" smtClean="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 </a:t>
            </a:r>
            <a:r>
              <a:rPr lang="en-US" altLang="zh-CN" sz="1600" dirty="0" err="1" smtClean="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SoClient</a:t>
            </a:r>
            <a:r>
              <a:rPr lang="en-US" altLang="zh-CN" sz="16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zh-CN" sz="1600" dirty="0">
                <a:solidFill>
                  <a:srgbClr val="000000"/>
                </a:solidFill>
                <a:latin typeface="+mn-lt"/>
                <a:ea typeface="Calibri" panose="020F0502020204030204" pitchFamily="34" charset="0"/>
                <a:cs typeface="Consolas" panose="020B0609020204030204" pitchFamily="49" charset="0"/>
              </a:rPr>
              <a:t>add new method</a:t>
            </a:r>
            <a:r>
              <a:rPr lang="en-US" altLang="zh-CN" sz="1600" dirty="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zh-CN" sz="1600" dirty="0" smtClean="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callE2ECreateServiceInstance</a:t>
            </a:r>
            <a:r>
              <a:rPr lang="en-US" altLang="zh-CN" sz="1600" dirty="0" smtClean="0">
                <a:solidFill>
                  <a:srgbClr val="000000"/>
                </a:solidFill>
                <a:latin typeface="Consolas" panose="020B0609020204030204" pitchFamily="49" charset="0"/>
                <a:ea typeface="Calibri" panose="020F0502020204030204" pitchFamily="34" charset="0"/>
                <a:cs typeface="Consolas" panose="020B0609020204030204" pitchFamily="49" charset="0"/>
              </a:rPr>
              <a:t> </a:t>
            </a:r>
            <a:r>
              <a:rPr lang="en-US" altLang="zh-CN" sz="1600" dirty="0" smtClean="0">
                <a:solidFill>
                  <a:srgbClr val="000000"/>
                </a:solidFill>
                <a:latin typeface="+mn-lt"/>
                <a:ea typeface="Calibri" panose="020F0502020204030204" pitchFamily="34" charset="0"/>
                <a:cs typeface="Consolas" panose="020B0609020204030204" pitchFamily="49" charset="0"/>
              </a:rPr>
              <a:t>adding </a:t>
            </a:r>
            <a:r>
              <a:rPr lang="en-US" altLang="zh-CN" sz="1600" dirty="0">
                <a:solidFill>
                  <a:srgbClr val="000000"/>
                </a:solidFill>
                <a:latin typeface="+mn-lt"/>
                <a:ea typeface="Calibri" panose="020F0502020204030204" pitchFamily="34" charset="0"/>
                <a:cs typeface="Consolas" panose="020B0609020204030204" pitchFamily="49" charset="0"/>
              </a:rPr>
              <a:t>URL </a:t>
            </a:r>
            <a:r>
              <a:rPr lang="en-US" altLang="zh-CN" sz="1600" dirty="0" smtClean="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rPr>
              <a:t>MSO_CREATE_E2ESERVICE_INSTANCE_PATH</a:t>
            </a:r>
          </a:p>
          <a:p>
            <a:pPr marL="171450" indent="-171450" defTabSz="1219066" fontAlgn="auto">
              <a:lnSpc>
                <a:spcPct val="150000"/>
              </a:lnSpc>
              <a:spcBef>
                <a:spcPts val="0"/>
              </a:spcBef>
              <a:spcAft>
                <a:spcPts val="0"/>
              </a:spcAft>
              <a:buClrTx/>
            </a:pPr>
            <a:r>
              <a:rPr lang="en-IE" altLang="zh-CN" sz="1600" dirty="0">
                <a:latin typeface="Calibri" panose="020F0502020204030204" pitchFamily="34" charset="0"/>
                <a:ea typeface="Calibri" panose="020F0502020204030204" pitchFamily="34" charset="0"/>
                <a:cs typeface="Times New Roman" panose="02020603050405020304" pitchFamily="18" charset="0"/>
              </a:rPr>
              <a:t>Created files marked in red boxes to provide the E2E JSON model within Ext API Framework</a:t>
            </a:r>
            <a:endParaRPr lang="en-US" altLang="zh-CN" sz="1600" dirty="0">
              <a:latin typeface="Calibri" panose="020F0502020204030204" pitchFamily="34" charset="0"/>
              <a:ea typeface="Calibri" panose="020F0502020204030204" pitchFamily="34" charset="0"/>
              <a:cs typeface="Times New Roman" panose="02020603050405020304" pitchFamily="18" charset="0"/>
            </a:endParaRPr>
          </a:p>
          <a:p>
            <a:pPr defTabSz="1219066" fontAlgn="auto">
              <a:lnSpc>
                <a:spcPct val="150000"/>
              </a:lnSpc>
              <a:spcBef>
                <a:spcPts val="0"/>
              </a:spcBef>
              <a:spcAft>
                <a:spcPts val="0"/>
              </a:spcAft>
              <a:buClrTx/>
              <a:buNone/>
            </a:pPr>
            <a:endParaRPr lang="en-US" altLang="zh-CN" sz="1100" dirty="0">
              <a:solidFill>
                <a:srgbClr val="000000"/>
              </a:solidFill>
              <a:highlight>
                <a:srgbClr val="D3D3D3"/>
              </a:highlight>
              <a:latin typeface="Consolas" panose="020B0609020204030204" pitchFamily="49" charset="0"/>
              <a:ea typeface="Calibri" panose="020F0502020204030204" pitchFamily="34" charset="0"/>
              <a:cs typeface="Consolas" panose="020B0609020204030204" pitchFamily="49" charset="0"/>
            </a:endParaRPr>
          </a:p>
        </p:txBody>
      </p:sp>
      <p:sp>
        <p:nvSpPr>
          <p:cNvPr id="10" name="Rounded Rectangle 9"/>
          <p:cNvSpPr/>
          <p:nvPr/>
        </p:nvSpPr>
        <p:spPr>
          <a:xfrm>
            <a:off x="589792" y="5041981"/>
            <a:ext cx="2895280" cy="296655"/>
          </a:xfrm>
          <a:prstGeom prst="roundRect">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Rounded Rectangle 11"/>
          <p:cNvSpPr/>
          <p:nvPr/>
        </p:nvSpPr>
        <p:spPr>
          <a:xfrm>
            <a:off x="589792" y="4399472"/>
            <a:ext cx="3179951" cy="508958"/>
          </a:xfrm>
          <a:prstGeom prst="roundRect">
            <a:avLst/>
          </a:prstGeom>
          <a:no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ounded Rectangle 12"/>
          <p:cNvSpPr/>
          <p:nvPr/>
        </p:nvSpPr>
        <p:spPr>
          <a:xfrm>
            <a:off x="365507" y="2205381"/>
            <a:ext cx="1717708" cy="175488"/>
          </a:xfrm>
          <a:prstGeom prst="roundRect">
            <a:avLst/>
          </a:prstGeom>
          <a:noFill/>
          <a:ln w="222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altLang="zh-CN" sz="2800" dirty="0" smtClean="0"/>
              <a:t>Conversion </a:t>
            </a:r>
            <a:r>
              <a:rPr lang="en-IE" altLang="zh-CN" sz="2800" dirty="0" smtClean="0"/>
              <a:t>required within the ONAP External API Framework.</a:t>
            </a:r>
            <a:endParaRPr lang="zh-CN" altLang="en-US" sz="2800" dirty="0"/>
          </a:p>
        </p:txBody>
      </p:sp>
      <p:sp>
        <p:nvSpPr>
          <p:cNvPr id="5" name="TextBox 4"/>
          <p:cNvSpPr txBox="1"/>
          <p:nvPr/>
        </p:nvSpPr>
        <p:spPr>
          <a:xfrm>
            <a:off x="85486" y="936038"/>
            <a:ext cx="5010731" cy="923330"/>
          </a:xfrm>
          <a:prstGeom prst="rect">
            <a:avLst/>
          </a:prstGeom>
          <a:noFill/>
        </p:spPr>
        <p:txBody>
          <a:bodyPr wrap="none" rtlCol="0">
            <a:spAutoFit/>
          </a:bodyPr>
          <a:lstStyle/>
          <a:p>
            <a:pPr>
              <a:buNone/>
            </a:pPr>
            <a:r>
              <a:rPr lang="en-US" altLang="zh-CN" dirty="0" smtClean="0"/>
              <a:t>External TMF 641 JSON sent to External API</a:t>
            </a:r>
          </a:p>
          <a:p>
            <a:pPr>
              <a:buNone/>
            </a:pPr>
            <a:r>
              <a:rPr lang="en-IE" altLang="zh-CN" dirty="0" smtClean="0"/>
              <a:t>Service Order API</a:t>
            </a:r>
            <a:endParaRPr lang="en-US" altLang="zh-CN" dirty="0" smtClean="0"/>
          </a:p>
          <a:p>
            <a:pPr>
              <a:buNone/>
            </a:pPr>
            <a:endParaRPr lang="zh-CN" altLang="en-US" dirty="0"/>
          </a:p>
        </p:txBody>
      </p:sp>
      <p:sp>
        <p:nvSpPr>
          <p:cNvPr id="6" name="TextBox 5"/>
          <p:cNvSpPr txBox="1"/>
          <p:nvPr/>
        </p:nvSpPr>
        <p:spPr>
          <a:xfrm>
            <a:off x="5897146" y="3756272"/>
            <a:ext cx="3003664" cy="1200329"/>
          </a:xfrm>
          <a:prstGeom prst="rect">
            <a:avLst/>
          </a:prstGeom>
          <a:noFill/>
        </p:spPr>
        <p:txBody>
          <a:bodyPr wrap="square" rtlCol="0">
            <a:spAutoFit/>
          </a:bodyPr>
          <a:lstStyle/>
          <a:p>
            <a:pPr>
              <a:buNone/>
            </a:pPr>
            <a:r>
              <a:rPr lang="en-US" altLang="zh-CN" dirty="0" smtClean="0"/>
              <a:t>Internal ONAP JSON Format Sent from </a:t>
            </a:r>
          </a:p>
          <a:p>
            <a:pPr>
              <a:buNone/>
            </a:pPr>
            <a:r>
              <a:rPr lang="en-US" altLang="zh-CN" dirty="0" smtClean="0"/>
              <a:t>External API Framework to ONAP SO</a:t>
            </a:r>
          </a:p>
        </p:txBody>
      </p:sp>
      <p:sp>
        <p:nvSpPr>
          <p:cNvPr id="10" name="Rectangle 9"/>
          <p:cNvSpPr/>
          <p:nvPr/>
        </p:nvSpPr>
        <p:spPr>
          <a:xfrm>
            <a:off x="167717" y="1504736"/>
            <a:ext cx="5638861" cy="4524315"/>
          </a:xfrm>
          <a:prstGeom prst="rect">
            <a:avLst/>
          </a:prstGeom>
        </p:spPr>
        <p:txBody>
          <a:bodyPr wrap="square">
            <a:spAutoFit/>
          </a:bodyPr>
          <a:lstStyle/>
          <a:p>
            <a:pPr>
              <a:buNone/>
            </a:pPr>
            <a:r>
              <a:rPr lang="en-US" altLang="zh-CN" sz="800" b="0" dirty="0" smtClean="0">
                <a:latin typeface="Consolas" panose="020B0609020204030204" pitchFamily="49" charset="0"/>
                <a:cs typeface="Consolas" panose="020B0609020204030204" pitchFamily="49" charset="0"/>
              </a:rPr>
              <a:t>{</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externalId</a:t>
            </a:r>
            <a:r>
              <a:rPr lang="en-US" altLang="zh-CN" sz="800" b="0" dirty="0">
                <a:latin typeface="Consolas" panose="020B0609020204030204" pitchFamily="49" charset="0"/>
                <a:cs typeface="Consolas" panose="020B0609020204030204" pitchFamily="49" charset="0"/>
              </a:rPr>
              <a:t>": "ONAP1_SO_3584</a:t>
            </a:r>
            <a:r>
              <a:rPr lang="en-US" altLang="zh-CN" sz="800" b="0" dirty="0" smtClean="0">
                <a:latin typeface="Consolas" panose="020B0609020204030204" pitchFamily="49" charset="0"/>
                <a:cs typeface="Consolas" panose="020B0609020204030204" pitchFamily="49" charset="0"/>
              </a:rPr>
              <a:t>",</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"category": "Network Service",</a:t>
            </a:r>
          </a:p>
          <a:p>
            <a:pPr>
              <a:buNone/>
            </a:pPr>
            <a:r>
              <a:rPr lang="en-US" altLang="zh-CN" sz="800" b="0" dirty="0">
                <a:latin typeface="Consolas" panose="020B0609020204030204" pitchFamily="49" charset="0"/>
                <a:cs typeface="Consolas" panose="020B0609020204030204" pitchFamily="49" charset="0"/>
              </a:rPr>
              <a:t> "description": "Service Order for SOTN Infrastructure from </a:t>
            </a:r>
            <a:r>
              <a:rPr lang="en-US" altLang="zh-CN" sz="800" b="0" dirty="0" err="1">
                <a:latin typeface="Consolas" panose="020B0609020204030204" pitchFamily="49" charset="0"/>
                <a:cs typeface="Consolas" panose="020B0609020204030204" pitchFamily="49" charset="0"/>
              </a:rPr>
              <a:t>SPpartner</a:t>
            </a:r>
            <a:r>
              <a:rPr lang="en-US" altLang="zh-CN" sz="800" b="0" dirty="0">
                <a:latin typeface="Consolas" panose="020B0609020204030204" pitchFamily="49" charset="0"/>
                <a:cs typeface="Consolas" panose="020B0609020204030204" pitchFamily="49" charset="0"/>
              </a:rPr>
              <a:t>",</a:t>
            </a: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requestedStartDate</a:t>
            </a:r>
            <a:r>
              <a:rPr lang="en-US" altLang="zh-CN" sz="800" b="0" dirty="0">
                <a:latin typeface="Consolas" panose="020B0609020204030204" pitchFamily="49" charset="0"/>
                <a:cs typeface="Consolas" panose="020B0609020204030204" pitchFamily="49" charset="0"/>
              </a:rPr>
              <a:t>": "2018-04-05T17:20:11.978Z",</a:t>
            </a: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requestedCompletionDate</a:t>
            </a:r>
            <a:r>
              <a:rPr lang="en-US" altLang="zh-CN" sz="800" b="0" dirty="0">
                <a:latin typeface="Consolas" panose="020B0609020204030204" pitchFamily="49" charset="0"/>
                <a:cs typeface="Consolas" panose="020B0609020204030204" pitchFamily="49" charset="0"/>
              </a:rPr>
              <a:t>": "2018-04-05T17:20:11.978Z",</a:t>
            </a:r>
          </a:p>
          <a:p>
            <a:pPr>
              <a:buNone/>
            </a:pPr>
            <a:r>
              <a:rPr lang="en-US" altLang="zh-CN" sz="800" b="0" dirty="0">
                <a:latin typeface="Consolas" panose="020B0609020204030204" pitchFamily="49" charset="0"/>
                <a:cs typeface="Consolas" panose="020B0609020204030204" pitchFamily="49" charset="0"/>
              </a:rPr>
              <a:t> "priority": "1",</a:t>
            </a:r>
          </a:p>
          <a:p>
            <a:pPr>
              <a:buNone/>
            </a:pPr>
            <a:r>
              <a:rPr lang="en-US" altLang="zh-CN" sz="800" b="0" dirty="0">
                <a:latin typeface="Consolas" panose="020B0609020204030204" pitchFamily="49" charset="0"/>
                <a:cs typeface="Consolas" panose="020B0609020204030204" pitchFamily="49" charset="0"/>
              </a:rPr>
              <a:t>  "@type": null,</a:t>
            </a: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baseType</a:t>
            </a:r>
            <a:r>
              <a:rPr lang="en-US" altLang="zh-CN" sz="800" b="0" dirty="0">
                <a:latin typeface="Consolas" panose="020B0609020204030204" pitchFamily="49" charset="0"/>
                <a:cs typeface="Consolas" panose="020B0609020204030204" pitchFamily="49" charset="0"/>
              </a:rPr>
              <a:t>": null,</a:t>
            </a: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schemaLocation</a:t>
            </a:r>
            <a:r>
              <a:rPr lang="en-US" altLang="zh-CN" sz="800" b="0" dirty="0">
                <a:latin typeface="Consolas" panose="020B0609020204030204" pitchFamily="49" charset="0"/>
                <a:cs typeface="Consolas" panose="020B0609020204030204" pitchFamily="49" charset="0"/>
              </a:rPr>
              <a:t>": null,</a:t>
            </a: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relatedParty</a:t>
            </a:r>
            <a:r>
              <a:rPr lang="en-US" altLang="zh-CN" sz="800" b="0" dirty="0">
                <a:latin typeface="Consolas" panose="020B0609020204030204" pitchFamily="49" charset="0"/>
                <a:cs typeface="Consolas" panose="020B0609020204030204" pitchFamily="49" charset="0"/>
              </a:rPr>
              <a:t>": [{</a:t>
            </a:r>
          </a:p>
          <a:p>
            <a:pPr>
              <a:buNone/>
            </a:pP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  "</a:t>
            </a:r>
            <a:r>
              <a:rPr lang="en-US" altLang="zh-CN" sz="800" b="0" dirty="0">
                <a:latin typeface="Consolas" panose="020B0609020204030204" pitchFamily="49" charset="0"/>
                <a:cs typeface="Consolas" panose="020B0609020204030204" pitchFamily="49" charset="0"/>
              </a:rPr>
              <a:t>id": "Customer1", </a:t>
            </a: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href</a:t>
            </a:r>
            <a:r>
              <a:rPr lang="en-US" altLang="zh-CN" sz="800" b="0" dirty="0">
                <a:latin typeface="Consolas" panose="020B0609020204030204" pitchFamily="49" charset="0"/>
                <a:cs typeface="Consolas" panose="020B0609020204030204" pitchFamily="49" charset="0"/>
              </a:rPr>
              <a:t>": null, </a:t>
            </a:r>
          </a:p>
          <a:p>
            <a:pPr>
              <a:buNone/>
            </a:pPr>
            <a:r>
              <a:rPr lang="en-US" altLang="zh-CN" sz="800" b="0" dirty="0">
                <a:latin typeface="Consolas" panose="020B0609020204030204" pitchFamily="49" charset="0"/>
                <a:cs typeface="Consolas" panose="020B0609020204030204" pitchFamily="49" charset="0"/>
              </a:rPr>
              <a:t>              "role": "</a:t>
            </a:r>
            <a:r>
              <a:rPr lang="en-US" altLang="zh-CN" sz="800" b="0" dirty="0" err="1">
                <a:latin typeface="Consolas" panose="020B0609020204030204" pitchFamily="49" charset="0"/>
                <a:cs typeface="Consolas" panose="020B0609020204030204" pitchFamily="49" charset="0"/>
              </a:rPr>
              <a:t>ONAPcustomer</a:t>
            </a: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"name": "Customer1", </a:t>
            </a: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referredType</a:t>
            </a:r>
            <a:r>
              <a:rPr lang="en-US" altLang="zh-CN" sz="800" b="0" dirty="0">
                <a:latin typeface="Consolas" panose="020B0609020204030204" pitchFamily="49" charset="0"/>
                <a:cs typeface="Consolas" panose="020B0609020204030204" pitchFamily="49" charset="0"/>
              </a:rPr>
              <a:t>": "Consumer" </a:t>
            </a:r>
          </a:p>
          <a:p>
            <a:pPr>
              <a:buNone/>
            </a:pP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orderItem</a:t>
            </a: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a:t>
            </a:r>
            <a:r>
              <a:rPr lang="en-US" altLang="zh-CN" sz="800" b="0" dirty="0">
                <a:latin typeface="Consolas" panose="020B0609020204030204" pitchFamily="49" charset="0"/>
                <a:cs typeface="Consolas" panose="020B0609020204030204" pitchFamily="49" charset="0"/>
              </a:rPr>
              <a:t>id": "1",</a:t>
            </a:r>
          </a:p>
          <a:p>
            <a:pPr>
              <a:buNone/>
            </a:pPr>
            <a:r>
              <a:rPr lang="en-US" altLang="zh-CN" sz="800" b="0" dirty="0">
                <a:latin typeface="Consolas" panose="020B0609020204030204" pitchFamily="49" charset="0"/>
                <a:cs typeface="Consolas" panose="020B0609020204030204" pitchFamily="49" charset="0"/>
              </a:rPr>
              <a:t>  "action": "add",</a:t>
            </a:r>
          </a:p>
          <a:p>
            <a:pPr>
              <a:buNone/>
            </a:pPr>
            <a:r>
              <a:rPr lang="en-US" altLang="zh-CN" sz="800" b="0" dirty="0">
                <a:latin typeface="Consolas" panose="020B0609020204030204" pitchFamily="49" charset="0"/>
                <a:cs typeface="Consolas" panose="020B0609020204030204" pitchFamily="49" charset="0"/>
              </a:rPr>
              <a:t>  "service": { </a:t>
            </a:r>
          </a:p>
          <a:p>
            <a:pPr>
              <a:buNone/>
            </a:pPr>
            <a:r>
              <a:rPr lang="en-US" altLang="zh-CN" sz="800" b="0" dirty="0">
                <a:latin typeface="Consolas" panose="020B0609020204030204" pitchFamily="49" charset="0"/>
                <a:cs typeface="Consolas" panose="020B0609020204030204" pitchFamily="49" charset="0"/>
              </a:rPr>
              <a:t>      "name": "</a:t>
            </a:r>
            <a:r>
              <a:rPr lang="en-US" altLang="zh-CN" sz="800" b="0" dirty="0" err="1">
                <a:latin typeface="Consolas" panose="020B0609020204030204" pitchFamily="49" charset="0"/>
                <a:cs typeface="Consolas" panose="020B0609020204030204" pitchFamily="49" charset="0"/>
              </a:rPr>
              <a:t>SOTNServiceName</a:t>
            </a:r>
            <a:r>
              <a:rPr lang="en-US" altLang="zh-CN" sz="800" b="0" dirty="0" smtClean="0">
                <a:latin typeface="Consolas" panose="020B0609020204030204" pitchFamily="49" charset="0"/>
                <a:cs typeface="Consolas" panose="020B0609020204030204" pitchFamily="49" charset="0"/>
              </a:rPr>
              <a:t>",</a:t>
            </a: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serviceState</a:t>
            </a:r>
            <a:r>
              <a:rPr lang="en-US" altLang="zh-CN" sz="800" b="0" dirty="0">
                <a:latin typeface="Consolas" panose="020B0609020204030204" pitchFamily="49" charset="0"/>
                <a:cs typeface="Consolas" panose="020B0609020204030204" pitchFamily="49" charset="0"/>
              </a:rPr>
              <a:t>": "active",</a:t>
            </a: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serviceSpecification</a:t>
            </a:r>
            <a:r>
              <a:rPr lang="en-US" altLang="zh-CN" sz="800" b="0" dirty="0">
                <a:latin typeface="Consolas" panose="020B0609020204030204" pitchFamily="49" charset="0"/>
                <a:cs typeface="Consolas" panose="020B0609020204030204" pitchFamily="49" charset="0"/>
              </a:rPr>
              <a:t>": { </a:t>
            </a:r>
            <a:r>
              <a:rPr lang="en-US" altLang="zh-CN" sz="800" b="0" dirty="0" smtClean="0">
                <a:latin typeface="Consolas" panose="020B0609020204030204" pitchFamily="49" charset="0"/>
                <a:cs typeface="Consolas" panose="020B0609020204030204" pitchFamily="49" charset="0"/>
              </a:rPr>
              <a:t>"</a:t>
            </a:r>
            <a:r>
              <a:rPr lang="en-US" altLang="zh-CN" sz="800" b="0" dirty="0">
                <a:latin typeface="Consolas" panose="020B0609020204030204" pitchFamily="49" charset="0"/>
                <a:cs typeface="Consolas" panose="020B0609020204030204" pitchFamily="49" charset="0"/>
              </a:rPr>
              <a:t>id": "1e3fddb0-9e36-46c6-862c-236d9c626400" </a:t>
            </a:r>
            <a:r>
              <a:rPr lang="en-US" altLang="zh-CN" sz="800" b="0" dirty="0" smtClean="0">
                <a:latin typeface="Consolas" panose="020B0609020204030204" pitchFamily="49" charset="0"/>
                <a:cs typeface="Consolas" panose="020B0609020204030204" pitchFamily="49" charset="0"/>
              </a:rPr>
              <a:t>},</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serviceCharacteristic</a:t>
            </a:r>
            <a:r>
              <a:rPr lang="en-US" altLang="zh-CN" sz="800" b="0" dirty="0" smtClean="0">
                <a:latin typeface="Consolas" panose="020B0609020204030204" pitchFamily="49" charset="0"/>
                <a:cs typeface="Consolas" panose="020B0609020204030204" pitchFamily="49" charset="0"/>
              </a:rPr>
              <a:t>": [{ "name": "access-provider-id", </a:t>
            </a:r>
          </a:p>
          <a:p>
            <a:pPr>
              <a:buNone/>
            </a:pPr>
            <a:r>
              <a:rPr lang="en-US" altLang="zh-CN" sz="800" b="0" dirty="0" smtClean="0">
                <a:latin typeface="Consolas" panose="020B0609020204030204" pitchFamily="49" charset="0"/>
                <a:cs typeface="Consolas" panose="020B0609020204030204" pitchFamily="49" charset="0"/>
              </a:rPr>
              <a:t>                                   "</a:t>
            </a:r>
            <a:r>
              <a:rPr lang="en-US" altLang="zh-CN" sz="800" b="0" dirty="0">
                <a:latin typeface="Consolas" panose="020B0609020204030204" pitchFamily="49" charset="0"/>
                <a:cs typeface="Consolas" panose="020B0609020204030204" pitchFamily="49" charset="0"/>
              </a:rPr>
              <a:t>value": { </a:t>
            </a:r>
            <a:r>
              <a:rPr lang="en-US" altLang="zh-CN" sz="800" b="0" dirty="0" smtClean="0">
                <a:latin typeface="Consolas" panose="020B0609020204030204" pitchFamily="49" charset="0"/>
                <a:cs typeface="Consolas" panose="020B0609020204030204" pitchFamily="49" charset="0"/>
              </a:rPr>
              <a:t>"</a:t>
            </a:r>
            <a:r>
              <a:rPr lang="en-US" altLang="zh-CN" sz="800" b="0" dirty="0" err="1">
                <a:latin typeface="Consolas" panose="020B0609020204030204" pitchFamily="49" charset="0"/>
                <a:cs typeface="Consolas" panose="020B0609020204030204" pitchFamily="49" charset="0"/>
              </a:rPr>
              <a:t>serviceCharacteristicValue</a:t>
            </a:r>
            <a:r>
              <a:rPr lang="en-US" altLang="zh-CN" sz="800" b="0" dirty="0">
                <a:latin typeface="Consolas" panose="020B0609020204030204" pitchFamily="49" charset="0"/>
                <a:cs typeface="Consolas" panose="020B0609020204030204" pitchFamily="49" charset="0"/>
              </a:rPr>
              <a:t>": "ey64eg-8374hfhf" </a:t>
            </a:r>
            <a:r>
              <a:rPr lang="en-US" altLang="zh-CN" sz="800" b="0" dirty="0" smtClean="0">
                <a:latin typeface="Consolas" panose="020B0609020204030204" pitchFamily="49" charset="0"/>
                <a:cs typeface="Consolas" panose="020B0609020204030204" pitchFamily="49" charset="0"/>
              </a:rPr>
              <a:t>} </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    }, </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     { "</a:t>
            </a:r>
            <a:r>
              <a:rPr lang="en-US" altLang="zh-CN" sz="800" b="0" dirty="0">
                <a:latin typeface="Consolas" panose="020B0609020204030204" pitchFamily="49" charset="0"/>
                <a:cs typeface="Consolas" panose="020B0609020204030204" pitchFamily="49" charset="0"/>
              </a:rPr>
              <a:t>name": "access-client-id", </a:t>
            </a: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    "</a:t>
            </a:r>
            <a:r>
              <a:rPr lang="en-US" altLang="zh-CN" sz="800" b="0" dirty="0">
                <a:latin typeface="Consolas" panose="020B0609020204030204" pitchFamily="49" charset="0"/>
                <a:cs typeface="Consolas" panose="020B0609020204030204" pitchFamily="49" charset="0"/>
              </a:rPr>
              <a:t>value": { </a:t>
            </a:r>
            <a:r>
              <a:rPr lang="en-US" altLang="zh-CN" sz="800" b="0" dirty="0" smtClean="0">
                <a:latin typeface="Consolas" panose="020B0609020204030204" pitchFamily="49" charset="0"/>
                <a:cs typeface="Consolas" panose="020B0609020204030204" pitchFamily="49" charset="0"/>
              </a:rPr>
              <a:t>"</a:t>
            </a:r>
            <a:r>
              <a:rPr lang="en-US" altLang="zh-CN" sz="800" b="0" dirty="0" err="1">
                <a:latin typeface="Consolas" panose="020B0609020204030204" pitchFamily="49" charset="0"/>
                <a:cs typeface="Consolas" panose="020B0609020204030204" pitchFamily="49" charset="0"/>
              </a:rPr>
              <a:t>serviceCharacteristicValue</a:t>
            </a:r>
            <a:r>
              <a:rPr lang="en-US" altLang="zh-CN" sz="800" b="0" dirty="0">
                <a:latin typeface="Consolas" panose="020B0609020204030204" pitchFamily="49" charset="0"/>
                <a:cs typeface="Consolas" panose="020B0609020204030204" pitchFamily="49" charset="0"/>
              </a:rPr>
              <a:t>": "sjydfherrv-3774hf" </a:t>
            </a:r>
            <a:r>
              <a:rPr lang="en-US" altLang="zh-CN" sz="800" b="0" dirty="0" smtClean="0">
                <a:latin typeface="Consolas" panose="020B0609020204030204" pitchFamily="49" charset="0"/>
                <a:cs typeface="Consolas" panose="020B0609020204030204" pitchFamily="49" charset="0"/>
              </a:rPr>
              <a:t>} </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      }]  </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        }  </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 }]</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a:t>
            </a:r>
            <a:endParaRPr lang="zh-CN" altLang="en-US" sz="800" b="0" dirty="0">
              <a:latin typeface="Consolas" panose="020B0609020204030204" pitchFamily="49" charset="0"/>
              <a:cs typeface="Consolas" panose="020B0609020204030204" pitchFamily="49" charset="0"/>
            </a:endParaRPr>
          </a:p>
        </p:txBody>
      </p:sp>
      <p:sp>
        <p:nvSpPr>
          <p:cNvPr id="11" name="Rectangle 10"/>
          <p:cNvSpPr/>
          <p:nvPr/>
        </p:nvSpPr>
        <p:spPr>
          <a:xfrm>
            <a:off x="7166658" y="1647754"/>
            <a:ext cx="5593811" cy="3908762"/>
          </a:xfrm>
          <a:prstGeom prst="rect">
            <a:avLst/>
          </a:prstGeom>
        </p:spPr>
        <p:txBody>
          <a:bodyPr wrap="square">
            <a:spAutoFit/>
          </a:bodyPr>
          <a:lstStyle/>
          <a:p>
            <a:pPr>
              <a:buNone/>
            </a:pPr>
            <a:r>
              <a:rPr lang="en-US" altLang="zh-CN" sz="800" b="0" dirty="0">
                <a:latin typeface="Consolas" panose="020B0609020204030204" pitchFamily="49" charset="0"/>
                <a:cs typeface="Consolas" panose="020B0609020204030204" pitchFamily="49" charset="0"/>
              </a:rPr>
              <a:t>{  "service":{   </a:t>
            </a:r>
          </a:p>
          <a:p>
            <a:pPr>
              <a:buNone/>
            </a:pPr>
            <a:r>
              <a:rPr lang="en-US" altLang="zh-CN" sz="800" b="0" dirty="0">
                <a:latin typeface="Consolas" panose="020B0609020204030204" pitchFamily="49" charset="0"/>
                <a:cs typeface="Consolas" panose="020B0609020204030204" pitchFamily="49" charset="0"/>
              </a:rPr>
              <a:t>       "name": </a:t>
            </a:r>
            <a:r>
              <a:rPr lang="en-US" altLang="zh-CN" sz="800" b="0" dirty="0" smtClean="0">
                <a:latin typeface="Consolas" panose="020B0609020204030204" pitchFamily="49" charset="0"/>
                <a:cs typeface="Consolas" panose="020B0609020204030204" pitchFamily="49" charset="0"/>
              </a:rPr>
              <a:t>“</a:t>
            </a:r>
            <a:r>
              <a:rPr lang="en-US" altLang="zh-CN" sz="800" b="0" dirty="0" err="1" smtClean="0">
                <a:latin typeface="Consolas" panose="020B0609020204030204" pitchFamily="49" charset="0"/>
                <a:cs typeface="Consolas" panose="020B0609020204030204" pitchFamily="49" charset="0"/>
              </a:rPr>
              <a:t>SOTNServiceName</a:t>
            </a:r>
            <a:r>
              <a:rPr lang="en-US" altLang="zh-CN" sz="800" b="0" dirty="0" smtClean="0">
                <a:latin typeface="Consolas" panose="020B0609020204030204" pitchFamily="49" charset="0"/>
                <a:cs typeface="Consolas" panose="020B0609020204030204" pitchFamily="49" charset="0"/>
              </a:rPr>
              <a:t>",</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"description": </a:t>
            </a:r>
            <a:r>
              <a:rPr lang="en-US" altLang="zh-CN" sz="800" b="0" dirty="0" smtClean="0">
                <a:latin typeface="Consolas" panose="020B0609020204030204" pitchFamily="49" charset="0"/>
                <a:cs typeface="Consolas" panose="020B0609020204030204" pitchFamily="49" charset="0"/>
              </a:rPr>
              <a:t>"Service for </a:t>
            </a:r>
            <a:r>
              <a:rPr lang="en-US" altLang="zh-CN" sz="800" b="0" dirty="0">
                <a:latin typeface="Consolas" panose="020B0609020204030204" pitchFamily="49" charset="0"/>
                <a:cs typeface="Consolas" panose="020B0609020204030204" pitchFamily="49" charset="0"/>
              </a:rPr>
              <a:t>SOTN Infrastructure from </a:t>
            </a:r>
            <a:r>
              <a:rPr lang="en-US" altLang="zh-CN" sz="800" b="0" dirty="0" err="1" smtClean="0">
                <a:latin typeface="Consolas" panose="020B0609020204030204" pitchFamily="49" charset="0"/>
                <a:cs typeface="Consolas" panose="020B0609020204030204" pitchFamily="49" charset="0"/>
              </a:rPr>
              <a:t>SPpartner</a:t>
            </a:r>
            <a:r>
              <a:rPr lang="en-US" altLang="zh-CN" sz="800" b="0" dirty="0" smtClean="0">
                <a:latin typeface="Consolas" panose="020B0609020204030204" pitchFamily="49" charset="0"/>
                <a:cs typeface="Consolas" panose="020B0609020204030204" pitchFamily="49" charset="0"/>
              </a:rPr>
              <a:t>", </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serviceInvariantUuid</a:t>
            </a: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a:t>
            </a: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1e3fddb0-9e36-46c6-862c-236d9c626399", </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serviceUuid</a:t>
            </a: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a:t>
            </a: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1e3fddb0-9e36-46c6-862c-236d9c626400", </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"globalSubscriberId</a:t>
            </a:r>
            <a:r>
              <a:rPr lang="en-US" altLang="zh-CN" sz="800" b="0" dirty="0" smtClean="0">
                <a:latin typeface="Consolas" panose="020B0609020204030204" pitchFamily="49" charset="0"/>
                <a:cs typeface="Consolas" panose="020B0609020204030204" pitchFamily="49" charset="0"/>
              </a:rPr>
              <a:t>":“Customer1", </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serviceType</a:t>
            </a: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“SOTN", </a:t>
            </a:r>
            <a:endParaRPr lang="en-US" altLang="zh-CN" sz="800" b="0" dirty="0">
              <a:latin typeface="Consolas" panose="020B0609020204030204" pitchFamily="49" charset="0"/>
              <a:cs typeface="Consolas" panose="020B0609020204030204" pitchFamily="49" charset="0"/>
            </a:endParaRPr>
          </a:p>
          <a:p>
            <a:pPr>
              <a:buNone/>
            </a:pPr>
            <a:r>
              <a:rPr lang="en-US" altLang="zh-CN" sz="800" b="0" dirty="0">
                <a:latin typeface="Consolas" panose="020B0609020204030204" pitchFamily="49" charset="0"/>
                <a:cs typeface="Consolas" panose="020B0609020204030204" pitchFamily="49" charset="0"/>
              </a:rPr>
              <a:t>       "parameters": {</a:t>
            </a:r>
          </a:p>
          <a:p>
            <a:pPr>
              <a:buNone/>
            </a:pP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"resources" :[</a:t>
            </a:r>
          </a:p>
          <a:p>
            <a:pPr>
              <a:buNone/>
            </a:pPr>
            <a:r>
              <a:rPr lang="en-US" altLang="zh-CN" sz="800" b="0" dirty="0">
                <a:latin typeface="Consolas" panose="020B0609020204030204" pitchFamily="49" charset="0"/>
                <a:cs typeface="Consolas" panose="020B0609020204030204" pitchFamily="49" charset="0"/>
              </a:rPr>
              <a:t>                      {  </a:t>
            </a: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resourceName</a:t>
            </a:r>
            <a:r>
              <a:rPr lang="en-US" altLang="zh-CN" sz="800" b="0" dirty="0">
                <a:latin typeface="Consolas" panose="020B0609020204030204" pitchFamily="49" charset="0"/>
                <a:cs typeface="Consolas" panose="020B0609020204030204" pitchFamily="49" charset="0"/>
              </a:rPr>
              <a:t>":"</a:t>
            </a:r>
            <a:r>
              <a:rPr lang="en-US" altLang="zh-CN" sz="800" b="0" dirty="0" err="1">
                <a:latin typeface="Consolas" panose="020B0609020204030204" pitchFamily="49" charset="0"/>
                <a:cs typeface="Consolas" panose="020B0609020204030204" pitchFamily="49" charset="0"/>
              </a:rPr>
              <a:t>vFW</a:t>
            </a:r>
            <a:r>
              <a:rPr lang="en-US" altLang="zh-CN" sz="800" b="0" dirty="0">
                <a:latin typeface="Consolas" panose="020B0609020204030204" pitchFamily="49" charset="0"/>
                <a:cs typeface="Consolas" panose="020B0609020204030204" pitchFamily="49" charset="0"/>
              </a:rPr>
              <a:t>-SINK", </a:t>
            </a: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resourceInvariantUuid</a:t>
            </a:r>
            <a:r>
              <a:rPr lang="en-US" altLang="zh-CN" sz="800" b="0" dirty="0">
                <a:latin typeface="Consolas" panose="020B0609020204030204" pitchFamily="49" charset="0"/>
                <a:cs typeface="Consolas" panose="020B0609020204030204" pitchFamily="49" charset="0"/>
              </a:rPr>
              <a:t>": "6e3feeb0-8e36-46c6-862c-236d9c626438", </a:t>
            </a:r>
          </a:p>
          <a:p>
            <a:pPr>
              <a:buNone/>
            </a:pPr>
            <a:r>
              <a:rPr lang="en-US" altLang="zh-CN" sz="800" b="0" dirty="0">
                <a:latin typeface="Consolas" panose="020B0609020204030204" pitchFamily="49" charset="0"/>
                <a:cs typeface="Consolas" panose="020B0609020204030204" pitchFamily="49" charset="0"/>
              </a:rPr>
              <a:t>                        "resourceUuid":"2e3feeb0-8e36-46c6-862c-236d9c626438", </a:t>
            </a:r>
          </a:p>
          <a:p>
            <a:pPr>
              <a:buNone/>
            </a:pPr>
            <a:r>
              <a:rPr lang="en-US" altLang="zh-CN" sz="800" b="0" dirty="0">
                <a:latin typeface="Consolas" panose="020B0609020204030204" pitchFamily="49" charset="0"/>
                <a:cs typeface="Consolas" panose="020B0609020204030204" pitchFamily="49" charset="0"/>
              </a:rPr>
              <a:t>                        "parameters":{</a:t>
            </a: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locationConstraints</a:t>
            </a: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 </a:t>
            </a:r>
          </a:p>
          <a:p>
            <a:pPr>
              <a:buNone/>
            </a:pPr>
            <a:r>
              <a:rPr lang="en-US" altLang="zh-CN" sz="800" b="0" dirty="0">
                <a:latin typeface="Consolas" panose="020B0609020204030204" pitchFamily="49" charset="0"/>
                <a:cs typeface="Consolas" panose="020B0609020204030204" pitchFamily="49" charset="0"/>
              </a:rPr>
              <a:t>                      "</a:t>
            </a:r>
            <a:r>
              <a:rPr lang="en-US" altLang="zh-CN" sz="800" b="0" dirty="0" err="1">
                <a:latin typeface="Consolas" panose="020B0609020204030204" pitchFamily="49" charset="0"/>
                <a:cs typeface="Consolas" panose="020B0609020204030204" pitchFamily="49" charset="0"/>
              </a:rPr>
              <a:t>requestInputs</a:t>
            </a:r>
            <a:r>
              <a:rPr lang="en-US" altLang="zh-CN" sz="800" b="0" dirty="0">
                <a:latin typeface="Consolas" panose="020B0609020204030204" pitchFamily="49" charset="0"/>
                <a:cs typeface="Consolas" panose="020B0609020204030204" pitchFamily="49" charset="0"/>
              </a:rPr>
              <a:t>":</a:t>
            </a:r>
          </a:p>
          <a:p>
            <a:pPr>
              <a:buNone/>
            </a:pPr>
            <a:r>
              <a:rPr lang="en-US" altLang="zh-CN" sz="800" b="0" dirty="0">
                <a:latin typeface="Consolas" panose="020B0609020204030204" pitchFamily="49" charset="0"/>
                <a:cs typeface="Consolas" panose="020B0609020204030204" pitchFamily="49" charset="0"/>
              </a:rPr>
              <a:t>                      { </a:t>
            </a: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access-provider-id</a:t>
            </a:r>
            <a:r>
              <a:rPr lang="en-US" altLang="zh-CN" sz="800" b="0" dirty="0">
                <a:latin typeface="Consolas" panose="020B0609020204030204" pitchFamily="49" charset="0"/>
                <a:cs typeface="Consolas" panose="020B0609020204030204" pitchFamily="49" charset="0"/>
              </a:rPr>
              <a:t>": "1234765", </a:t>
            </a:r>
          </a:p>
          <a:p>
            <a:pPr>
              <a:buNone/>
            </a:pPr>
            <a:r>
              <a:rPr lang="en-US" altLang="zh-CN" sz="800" b="0" dirty="0">
                <a:latin typeface="Consolas" panose="020B0609020204030204" pitchFamily="49" charset="0"/>
                <a:cs typeface="Consolas" panose="020B0609020204030204" pitchFamily="49" charset="0"/>
              </a:rPr>
              <a:t>                        </a:t>
            </a:r>
            <a:r>
              <a:rPr lang="en-US" altLang="zh-CN" sz="800" b="0" dirty="0" smtClean="0">
                <a:latin typeface="Consolas" panose="020B0609020204030204" pitchFamily="49" charset="0"/>
                <a:cs typeface="Consolas" panose="020B0609020204030204" pitchFamily="49" charset="0"/>
              </a:rPr>
              <a:t>“access-client-id</a:t>
            </a:r>
            <a:r>
              <a:rPr lang="en-US" altLang="zh-CN" sz="800" b="0" dirty="0">
                <a:latin typeface="Consolas" panose="020B0609020204030204" pitchFamily="49" charset="0"/>
                <a:cs typeface="Consolas" panose="020B0609020204030204" pitchFamily="49" charset="0"/>
              </a:rPr>
              <a:t>": "654321"</a:t>
            </a:r>
          </a:p>
          <a:p>
            <a:pPr>
              <a:buNone/>
            </a:pP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     }</a:t>
            </a:r>
          </a:p>
          <a:p>
            <a:pPr>
              <a:buNone/>
            </a:pPr>
            <a:r>
              <a:rPr lang="en-US" altLang="zh-CN" sz="800" b="0" dirty="0">
                <a:latin typeface="Consolas" panose="020B0609020204030204" pitchFamily="49" charset="0"/>
                <a:cs typeface="Consolas" panose="020B0609020204030204" pitchFamily="49" charset="0"/>
              </a:rPr>
              <a:t>}</a:t>
            </a:r>
            <a:endParaRPr lang="zh-CN" altLang="en-US" sz="800" b="0" dirty="0">
              <a:latin typeface="Consolas" panose="020B0609020204030204" pitchFamily="49" charset="0"/>
              <a:cs typeface="Consolas" panose="020B0609020204030204" pitchFamily="49" charset="0"/>
            </a:endParaRPr>
          </a:p>
        </p:txBody>
      </p:sp>
      <p:pic>
        <p:nvPicPr>
          <p:cNvPr id="8" name="Picture 8" descr="C:\Users\dh\Desktop\0507png\2\未标题-1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64634" y="1682151"/>
            <a:ext cx="3550993" cy="245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7443" y="2075126"/>
            <a:ext cx="2565374" cy="40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4357443" y="2552808"/>
            <a:ext cx="2830647" cy="646331"/>
          </a:xfrm>
          <a:prstGeom prst="rect">
            <a:avLst/>
          </a:prstGeom>
          <a:noFill/>
        </p:spPr>
        <p:txBody>
          <a:bodyPr wrap="none" rtlCol="0">
            <a:spAutoFit/>
          </a:bodyPr>
          <a:lstStyle/>
          <a:p>
            <a:pPr>
              <a:buNone/>
            </a:pPr>
            <a:r>
              <a:rPr lang="en-IE" dirty="0" smtClean="0"/>
              <a:t>External API Framework</a:t>
            </a:r>
          </a:p>
          <a:p>
            <a:pPr>
              <a:buNone/>
            </a:pPr>
            <a:r>
              <a:rPr lang="en-IE" dirty="0" smtClean="0"/>
              <a:t>Service Order API</a:t>
            </a:r>
            <a:endParaRPr lang="en-US" dirty="0"/>
          </a:p>
        </p:txBody>
      </p:sp>
      <p:sp>
        <p:nvSpPr>
          <p:cNvPr id="12" name="Curved Down Arrow 11"/>
          <p:cNvSpPr/>
          <p:nvPr/>
        </p:nvSpPr>
        <p:spPr>
          <a:xfrm rot="-480000">
            <a:off x="2382936" y="1336500"/>
            <a:ext cx="2931994" cy="913057"/>
          </a:xfrm>
          <a:prstGeom prst="curvedDownArrow">
            <a:avLst/>
          </a:prstGeom>
          <a:solidFill>
            <a:srgbClr val="92D050"/>
          </a:solidFill>
          <a:ln w="25400" cap="flat" cmpd="sng" algn="ctr">
            <a:solidFill>
              <a:srgbClr val="92D050"/>
            </a:solidFill>
            <a:prstDash val="solid"/>
          </a:ln>
          <a:effectLst/>
        </p:spPr>
        <p:txBody>
          <a:bodyPr anchor="ctr"/>
          <a:lstStyle/>
          <a:p>
            <a:pPr algn="ctr">
              <a:defRPr/>
            </a:pPr>
            <a:endParaRPr lang="en-US" sz="1791" kern="0">
              <a:solidFill>
                <a:sysClr val="windowText" lastClr="000000"/>
              </a:solidFill>
              <a:latin typeface="Corbel"/>
            </a:endParaRPr>
          </a:p>
        </p:txBody>
      </p:sp>
      <p:sp>
        <p:nvSpPr>
          <p:cNvPr id="13" name="Curved Down Arrow 12"/>
          <p:cNvSpPr/>
          <p:nvPr/>
        </p:nvSpPr>
        <p:spPr>
          <a:xfrm rot="960000">
            <a:off x="6473169" y="2846278"/>
            <a:ext cx="2256316" cy="903065"/>
          </a:xfrm>
          <a:prstGeom prst="curvedDownArrow">
            <a:avLst/>
          </a:prstGeom>
          <a:solidFill>
            <a:srgbClr val="92D050"/>
          </a:solidFill>
          <a:ln w="25400" cap="flat" cmpd="sng" algn="ctr">
            <a:solidFill>
              <a:srgbClr val="92D050"/>
            </a:solidFill>
            <a:prstDash val="solid"/>
          </a:ln>
          <a:effectLst/>
        </p:spPr>
        <p:txBody>
          <a:bodyPr anchor="ctr"/>
          <a:lstStyle/>
          <a:p>
            <a:pPr algn="ctr">
              <a:defRPr/>
            </a:pPr>
            <a:endParaRPr lang="en-US" sz="1791" kern="0">
              <a:solidFill>
                <a:sysClr val="windowText" lastClr="000000"/>
              </a:solidFill>
              <a:latin typeface="Corbel"/>
            </a:endParaRPr>
          </a:p>
        </p:txBody>
      </p:sp>
    </p:spTree>
    <p:extLst>
      <p:ext uri="{BB962C8B-B14F-4D97-AF65-F5344CB8AC3E}">
        <p14:creationId xmlns:p14="http://schemas.microsoft.com/office/powerpoint/2010/main" val="1242285536"/>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err="1" smtClean="0"/>
              <a:t>ServiceOrder</a:t>
            </a:r>
            <a:r>
              <a:rPr lang="en-IE" dirty="0" smtClean="0"/>
              <a:t> Mapping LLD  </a:t>
            </a:r>
            <a:endParaRPr lang="en-US" dirty="0"/>
          </a:p>
        </p:txBody>
      </p:sp>
      <p:sp>
        <p:nvSpPr>
          <p:cNvPr id="3" name="Content Placeholder 2"/>
          <p:cNvSpPr>
            <a:spLocks noGrp="1"/>
          </p:cNvSpPr>
          <p:nvPr>
            <p:ph idx="1"/>
          </p:nvPr>
        </p:nvSpPr>
        <p:spPr/>
        <p:txBody>
          <a:bodyPr/>
          <a:lstStyle/>
          <a:p>
            <a:r>
              <a:rPr lang="en-IE" dirty="0" smtClean="0"/>
              <a:t>Please view attached Excel for mappings required by SO firstly to Compose a </a:t>
            </a:r>
            <a:r>
              <a:rPr lang="en-IE" dirty="0" err="1" smtClean="0"/>
              <a:t>ServiceOrder</a:t>
            </a:r>
            <a:r>
              <a:rPr lang="en-IE" dirty="0" smtClean="0"/>
              <a:t> to send to External API Framework which is the Worksheet called “SO-&gt;</a:t>
            </a:r>
            <a:r>
              <a:rPr lang="en-IE" dirty="0" err="1" smtClean="0"/>
              <a:t>ExtAPI</a:t>
            </a:r>
            <a:r>
              <a:rPr lang="en-IE" dirty="0" smtClean="0"/>
              <a:t>”   i.e. how SO is required to build the TMF 641 based </a:t>
            </a:r>
            <a:r>
              <a:rPr lang="en-IE" dirty="0" err="1" smtClean="0"/>
              <a:t>ServiceOrder</a:t>
            </a:r>
            <a:r>
              <a:rPr lang="en-IE" dirty="0" smtClean="0"/>
              <a:t> JSON to send to the External API Framework on ONAP Instance 2.</a:t>
            </a:r>
          </a:p>
          <a:p>
            <a:r>
              <a:rPr lang="en-IE" dirty="0" smtClean="0"/>
              <a:t>The second Worksheet called “</a:t>
            </a:r>
            <a:r>
              <a:rPr lang="en-IE" dirty="0" err="1" smtClean="0"/>
              <a:t>ExtAPI</a:t>
            </a:r>
            <a:r>
              <a:rPr lang="en-IE" dirty="0" smtClean="0"/>
              <a:t>-&gt;SO” if the required translation mapping that External API Framework needs to perform to send the create e2eServiceInstances request to SO in SO ONAP internal format.</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314973439"/>
              </p:ext>
            </p:extLst>
          </p:nvPr>
        </p:nvGraphicFramePr>
        <p:xfrm>
          <a:off x="4655387" y="4995509"/>
          <a:ext cx="1029421" cy="792163"/>
        </p:xfrm>
        <a:graphic>
          <a:graphicData uri="http://schemas.openxmlformats.org/presentationml/2006/ole">
            <mc:AlternateContent xmlns:mc="http://schemas.openxmlformats.org/markup-compatibility/2006">
              <mc:Choice xmlns:v="urn:schemas-microsoft-com:vml" Requires="v">
                <p:oleObj spid="_x0000_s7201" name="Worksheet" showAsIcon="1" r:id="rId3" imgW="914400" imgH="792360" progId="Excel.Sheet.12">
                  <p:embed/>
                </p:oleObj>
              </mc:Choice>
              <mc:Fallback>
                <p:oleObj name="Worksheet" showAsIcon="1" r:id="rId3" imgW="914400" imgH="792360" progId="Excel.Sheet.12">
                  <p:embed/>
                  <p:pic>
                    <p:nvPicPr>
                      <p:cNvPr id="0" name=""/>
                      <p:cNvPicPr/>
                      <p:nvPr/>
                    </p:nvPicPr>
                    <p:blipFill>
                      <a:blip r:embed="rId4"/>
                      <a:stretch>
                        <a:fillRect/>
                      </a:stretch>
                    </p:blipFill>
                    <p:spPr>
                      <a:xfrm>
                        <a:off x="4655387" y="4995509"/>
                        <a:ext cx="1029421" cy="792163"/>
                      </a:xfrm>
                      <a:prstGeom prst="rect">
                        <a:avLst/>
                      </a:prstGeom>
                    </p:spPr>
                  </p:pic>
                </p:oleObj>
              </mc:Fallback>
            </mc:AlternateContent>
          </a:graphicData>
        </a:graphic>
      </p:graphicFrame>
    </p:spTree>
    <p:extLst>
      <p:ext uri="{BB962C8B-B14F-4D97-AF65-F5344CB8AC3E}">
        <p14:creationId xmlns:p14="http://schemas.microsoft.com/office/powerpoint/2010/main" val="3139160468"/>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Mapping Assumptions</a:t>
            </a:r>
            <a:endParaRPr lang="en-US" dirty="0"/>
          </a:p>
        </p:txBody>
      </p:sp>
      <p:sp>
        <p:nvSpPr>
          <p:cNvPr id="3" name="Content Placeholder 2"/>
          <p:cNvSpPr>
            <a:spLocks noGrp="1"/>
          </p:cNvSpPr>
          <p:nvPr>
            <p:ph idx="1"/>
          </p:nvPr>
        </p:nvSpPr>
        <p:spPr>
          <a:xfrm>
            <a:off x="315043" y="1023224"/>
            <a:ext cx="11509196" cy="5421200"/>
          </a:xfrm>
        </p:spPr>
        <p:txBody>
          <a:bodyPr>
            <a:normAutofit fontScale="70000" lnSpcReduction="20000"/>
          </a:bodyPr>
          <a:lstStyle/>
          <a:p>
            <a:pPr>
              <a:buNone/>
            </a:pPr>
            <a:r>
              <a:rPr lang="en-US" altLang="zh-CN" sz="2200" dirty="0" smtClean="0">
                <a:latin typeface="Consolas" panose="020B0609020204030204" pitchFamily="49" charset="0"/>
                <a:cs typeface="Consolas" panose="020B0609020204030204" pitchFamily="49" charset="0"/>
              </a:rPr>
              <a:t>1) "</a:t>
            </a:r>
            <a:r>
              <a:rPr lang="en-US" altLang="zh-CN" sz="2200" dirty="0" err="1" smtClean="0">
                <a:latin typeface="Consolas" panose="020B0609020204030204" pitchFamily="49" charset="0"/>
                <a:cs typeface="Consolas" panose="020B0609020204030204" pitchFamily="49" charset="0"/>
              </a:rPr>
              <a:t>resourceName</a:t>
            </a:r>
            <a:r>
              <a:rPr lang="en-US" altLang="zh-CN" sz="2200" dirty="0">
                <a:latin typeface="Consolas" panose="020B0609020204030204" pitchFamily="49" charset="0"/>
                <a:cs typeface="Consolas" panose="020B0609020204030204" pitchFamily="49" charset="0"/>
              </a:rPr>
              <a:t>", "</a:t>
            </a:r>
            <a:r>
              <a:rPr lang="en-US" altLang="zh-CN" sz="2200" dirty="0" err="1">
                <a:latin typeface="Consolas" panose="020B0609020204030204" pitchFamily="49" charset="0"/>
                <a:cs typeface="Consolas" panose="020B0609020204030204" pitchFamily="49" charset="0"/>
              </a:rPr>
              <a:t>resourceInvariantUuid</a:t>
            </a:r>
            <a:r>
              <a:rPr lang="en-US" altLang="zh-CN" sz="2200" dirty="0">
                <a:latin typeface="Consolas" panose="020B0609020204030204" pitchFamily="49" charset="0"/>
                <a:cs typeface="Consolas" panose="020B0609020204030204" pitchFamily="49" charset="0"/>
              </a:rPr>
              <a:t>", "</a:t>
            </a:r>
            <a:r>
              <a:rPr lang="en-US" altLang="zh-CN" sz="2200" dirty="0" err="1">
                <a:latin typeface="Consolas" panose="020B0609020204030204" pitchFamily="49" charset="0"/>
                <a:cs typeface="Consolas" panose="020B0609020204030204" pitchFamily="49" charset="0"/>
              </a:rPr>
              <a:t>resourceUuid</a:t>
            </a:r>
            <a:r>
              <a:rPr lang="en-US" altLang="zh-CN" sz="2200" dirty="0">
                <a:latin typeface="Consolas" panose="020B0609020204030204" pitchFamily="49" charset="0"/>
                <a:cs typeface="Consolas" panose="020B0609020204030204" pitchFamily="49" charset="0"/>
              </a:rPr>
              <a:t>",               </a:t>
            </a:r>
          </a:p>
          <a:p>
            <a:pPr>
              <a:buNone/>
            </a:pPr>
            <a:r>
              <a:rPr lang="en-US" altLang="zh-CN" sz="2200" dirty="0" smtClean="0">
                <a:latin typeface="Consolas" panose="020B0609020204030204" pitchFamily="49" charset="0"/>
                <a:cs typeface="Consolas" panose="020B0609020204030204" pitchFamily="49" charset="0"/>
              </a:rPr>
              <a:t>  Can be obtained via the existing </a:t>
            </a:r>
            <a:r>
              <a:rPr lang="en-US" altLang="zh-CN" sz="2200" dirty="0" err="1" smtClean="0">
                <a:latin typeface="Consolas" panose="020B0609020204030204" pitchFamily="49" charset="0"/>
                <a:cs typeface="Consolas" panose="020B0609020204030204" pitchFamily="49" charset="0"/>
              </a:rPr>
              <a:t>ExtAPI</a:t>
            </a:r>
            <a:r>
              <a:rPr lang="en-US" altLang="zh-CN" sz="2200" dirty="0" smtClean="0">
                <a:latin typeface="Consolas" panose="020B0609020204030204" pitchFamily="49" charset="0"/>
                <a:cs typeface="Consolas" panose="020B0609020204030204" pitchFamily="49" charset="0"/>
              </a:rPr>
              <a:t> calling </a:t>
            </a:r>
            <a:r>
              <a:rPr lang="en-US" altLang="zh-CN" sz="2200" dirty="0" err="1" smtClean="0">
                <a:latin typeface="Consolas" panose="020B0609020204030204" pitchFamily="49" charset="0"/>
                <a:cs typeface="Consolas" panose="020B0609020204030204" pitchFamily="49" charset="0"/>
              </a:rPr>
              <a:t>sdcClient</a:t>
            </a:r>
            <a:r>
              <a:rPr lang="en-US" altLang="zh-CN" sz="2200" dirty="0" smtClean="0">
                <a:latin typeface="Consolas" panose="020B0609020204030204" pitchFamily="49" charset="0"/>
                <a:cs typeface="Consolas" panose="020B0609020204030204" pitchFamily="49" charset="0"/>
              </a:rPr>
              <a:t> to retrieve from </a:t>
            </a:r>
            <a:r>
              <a:rPr lang="en-US" altLang="zh-CN" sz="2200" dirty="0" err="1" smtClean="0">
                <a:latin typeface="Consolas" panose="020B0609020204030204" pitchFamily="49" charset="0"/>
                <a:cs typeface="Consolas" panose="020B0609020204030204" pitchFamily="49" charset="0"/>
              </a:rPr>
              <a:t>resourceSpecification</a:t>
            </a:r>
            <a:r>
              <a:rPr lang="en-US" altLang="zh-CN" sz="2200" dirty="0" smtClean="0">
                <a:latin typeface="Consolas" panose="020B0609020204030204" pitchFamily="49" charset="0"/>
                <a:cs typeface="Consolas" panose="020B0609020204030204" pitchFamily="49" charset="0"/>
              </a:rPr>
              <a:t> details from the SDC catalog</a:t>
            </a:r>
          </a:p>
          <a:p>
            <a:pPr>
              <a:buNone/>
            </a:pPr>
            <a:r>
              <a:rPr lang="en-IE" altLang="zh-CN" sz="2200" dirty="0" smtClean="0">
                <a:latin typeface="Consolas" panose="020B0609020204030204" pitchFamily="49" charset="0"/>
                <a:cs typeface="Consolas" panose="020B0609020204030204" pitchFamily="49" charset="0"/>
              </a:rPr>
              <a:t>2) “</a:t>
            </a:r>
            <a:r>
              <a:rPr lang="en-IE" altLang="zh-CN" sz="2200" dirty="0" err="1" smtClean="0">
                <a:latin typeface="Consolas" panose="020B0609020204030204" pitchFamily="49" charset="0"/>
                <a:cs typeface="Consolas" panose="020B0609020204030204" pitchFamily="49" charset="0"/>
              </a:rPr>
              <a:t>requestInputs</a:t>
            </a:r>
            <a:r>
              <a:rPr lang="en-IE" altLang="zh-CN" sz="2200" dirty="0" smtClean="0">
                <a:latin typeface="Consolas" panose="020B0609020204030204" pitchFamily="49" charset="0"/>
                <a:cs typeface="Consolas" panose="020B0609020204030204" pitchFamily="49" charset="0"/>
              </a:rPr>
              <a:t>” will be taken from incoming Service Order Service Characteristics. </a:t>
            </a:r>
            <a:r>
              <a:rPr lang="en-IE" altLang="zh-CN" sz="2200" dirty="0">
                <a:latin typeface="Consolas" panose="020B0609020204030204" pitchFamily="49" charset="0"/>
                <a:cs typeface="Consolas" panose="020B0609020204030204" pitchFamily="49" charset="0"/>
              </a:rPr>
              <a:t>S</a:t>
            </a:r>
            <a:r>
              <a:rPr lang="en-IE" altLang="zh-CN" sz="2200" dirty="0" smtClean="0">
                <a:latin typeface="Consolas" panose="020B0609020204030204" pitchFamily="49" charset="0"/>
                <a:cs typeface="Consolas" panose="020B0609020204030204" pitchFamily="49" charset="0"/>
              </a:rPr>
              <a:t>ervice Characteristics are at service level, proposed workaround </a:t>
            </a:r>
            <a:r>
              <a:rPr lang="en-IE" altLang="zh-CN" sz="2200" dirty="0">
                <a:latin typeface="Consolas" panose="020B0609020204030204" pitchFamily="49" charset="0"/>
                <a:cs typeface="Consolas" panose="020B0609020204030204" pitchFamily="49" charset="0"/>
              </a:rPr>
              <a:t>w</a:t>
            </a:r>
            <a:r>
              <a:rPr lang="en-IE" altLang="zh-CN" sz="2200" dirty="0" smtClean="0">
                <a:latin typeface="Consolas" panose="020B0609020204030204" pitchFamily="49" charset="0"/>
                <a:cs typeface="Consolas" panose="020B0609020204030204" pitchFamily="49" charset="0"/>
              </a:rPr>
              <a:t>ould be to map </a:t>
            </a:r>
            <a:r>
              <a:rPr lang="en-IE" altLang="zh-CN" sz="2200" dirty="0" err="1" smtClean="0">
                <a:latin typeface="Consolas" panose="020B0609020204030204" pitchFamily="49" charset="0"/>
                <a:cs typeface="Consolas" panose="020B0609020204030204" pitchFamily="49" charset="0"/>
              </a:rPr>
              <a:t>serviceCharacteristics</a:t>
            </a:r>
            <a:r>
              <a:rPr lang="en-IE" altLang="zh-CN" sz="2200" dirty="0" smtClean="0">
                <a:latin typeface="Consolas" panose="020B0609020204030204" pitchFamily="49" charset="0"/>
                <a:cs typeface="Consolas" panose="020B0609020204030204" pitchFamily="49" charset="0"/>
              </a:rPr>
              <a:t> to  SO e2eServiceInstances API </a:t>
            </a:r>
            <a:r>
              <a:rPr lang="en-IE" altLang="zh-CN" sz="2200" dirty="0" err="1" smtClean="0">
                <a:latin typeface="Consolas" panose="020B0609020204030204" pitchFamily="49" charset="0"/>
                <a:cs typeface="Consolas" panose="020B0609020204030204" pitchFamily="49" charset="0"/>
              </a:rPr>
              <a:t>service.parameters.requestInputs</a:t>
            </a:r>
            <a:r>
              <a:rPr lang="en-IE" altLang="zh-CN" sz="2200" dirty="0" smtClean="0">
                <a:latin typeface="Consolas" panose="020B0609020204030204" pitchFamily="49" charset="0"/>
                <a:cs typeface="Consolas" panose="020B0609020204030204" pitchFamily="49" charset="0"/>
              </a:rPr>
              <a:t> and let SO take what </a:t>
            </a:r>
            <a:r>
              <a:rPr lang="en-IE" altLang="zh-CN" sz="2200" dirty="0" err="1" smtClean="0">
                <a:latin typeface="Consolas" panose="020B0609020204030204" pitchFamily="49" charset="0"/>
                <a:cs typeface="Consolas" panose="020B0609020204030204" pitchFamily="49" charset="0"/>
              </a:rPr>
              <a:t>params</a:t>
            </a:r>
            <a:r>
              <a:rPr lang="en-IE" altLang="zh-CN" sz="2200" dirty="0" smtClean="0">
                <a:latin typeface="Consolas" panose="020B0609020204030204" pitchFamily="49" charset="0"/>
                <a:cs typeface="Consolas" panose="020B0609020204030204" pitchFamily="49" charset="0"/>
              </a:rPr>
              <a:t> it needs for each resource from here as per the </a:t>
            </a:r>
            <a:r>
              <a:rPr lang="en-IE" altLang="zh-CN" sz="2200" dirty="0" err="1" smtClean="0">
                <a:latin typeface="Consolas" panose="020B0609020204030204" pitchFamily="49" charset="0"/>
                <a:cs typeface="Consolas" panose="020B0609020204030204" pitchFamily="49" charset="0"/>
              </a:rPr>
              <a:t>VoLTE</a:t>
            </a:r>
            <a:r>
              <a:rPr lang="en-IE" altLang="zh-CN" sz="2200" dirty="0" smtClean="0">
                <a:latin typeface="Consolas" panose="020B0609020204030204" pitchFamily="49" charset="0"/>
                <a:cs typeface="Consolas" panose="020B0609020204030204" pitchFamily="49" charset="0"/>
              </a:rPr>
              <a:t> example.</a:t>
            </a:r>
          </a:p>
          <a:p>
            <a:pPr>
              <a:buNone/>
            </a:pPr>
            <a:r>
              <a:rPr lang="en-IE" altLang="zh-CN" sz="2200" dirty="0" smtClean="0">
                <a:latin typeface="Consolas" panose="020B0609020204030204" pitchFamily="49" charset="0"/>
                <a:cs typeface="Consolas" panose="020B0609020204030204" pitchFamily="49" charset="0"/>
              </a:rPr>
              <a:t>3)</a:t>
            </a:r>
            <a:r>
              <a:rPr lang="en-IE" altLang="zh-CN" sz="2200" dirty="0" err="1" smtClean="0">
                <a:latin typeface="Consolas" panose="020B0609020204030204" pitchFamily="49" charset="0"/>
                <a:cs typeface="Consolas" panose="020B0609020204030204" pitchFamily="49" charset="0"/>
              </a:rPr>
              <a:t>LocationConstraints</a:t>
            </a:r>
            <a:r>
              <a:rPr lang="en-IE" altLang="zh-CN" sz="2200" dirty="0" smtClean="0">
                <a:latin typeface="Consolas" panose="020B0609020204030204" pitchFamily="49" charset="0"/>
                <a:cs typeface="Consolas" panose="020B0609020204030204" pitchFamily="49" charset="0"/>
              </a:rPr>
              <a:t> can be populated by the Ext API </a:t>
            </a:r>
            <a:r>
              <a:rPr lang="en-IE" altLang="zh-CN" sz="2200" dirty="0" err="1" smtClean="0">
                <a:latin typeface="Consolas" panose="020B0609020204030204" pitchFamily="49" charset="0"/>
                <a:cs typeface="Consolas" panose="020B0609020204030204" pitchFamily="49" charset="0"/>
              </a:rPr>
              <a:t>application.properties</a:t>
            </a:r>
            <a:r>
              <a:rPr lang="en-IE" altLang="zh-CN" sz="2200" dirty="0" smtClean="0">
                <a:latin typeface="Consolas" panose="020B0609020204030204" pitchFamily="49" charset="0"/>
                <a:cs typeface="Consolas" panose="020B0609020204030204" pitchFamily="49" charset="0"/>
              </a:rPr>
              <a:t> ( as was done for Beijing ). Clarification received from SO team is that </a:t>
            </a:r>
            <a:r>
              <a:rPr lang="en-IE" altLang="zh-CN" sz="2200" dirty="0" err="1" smtClean="0">
                <a:latin typeface="Consolas" panose="020B0609020204030204" pitchFamily="49" charset="0"/>
                <a:cs typeface="Consolas" panose="020B0609020204030204" pitchFamily="49" charset="0"/>
              </a:rPr>
              <a:t>LocationContstraints</a:t>
            </a:r>
            <a:r>
              <a:rPr lang="en-IE" altLang="zh-CN" sz="2200" dirty="0" smtClean="0">
                <a:latin typeface="Consolas" panose="020B0609020204030204" pitchFamily="49" charset="0"/>
                <a:cs typeface="Consolas" panose="020B0609020204030204" pitchFamily="49" charset="0"/>
              </a:rPr>
              <a:t> can be empty for CC VPN Service Orders </a:t>
            </a:r>
          </a:p>
          <a:p>
            <a:pPr>
              <a:buNone/>
            </a:pPr>
            <a:r>
              <a:rPr lang="en-IE" altLang="zh-CN" sz="2200" dirty="0" smtClean="0">
                <a:latin typeface="Consolas" panose="020B0609020204030204" pitchFamily="49" charset="0"/>
                <a:cs typeface="Consolas" panose="020B0609020204030204" pitchFamily="49" charset="0"/>
              </a:rPr>
              <a:t>4) “Service” level parameters can be taken directly from the incoming Service Order JSON and from SDC </a:t>
            </a:r>
            <a:r>
              <a:rPr lang="en-IE" altLang="zh-CN" sz="2200" dirty="0" err="1" smtClean="0">
                <a:latin typeface="Consolas" panose="020B0609020204030204" pitchFamily="49" charset="0"/>
                <a:cs typeface="Consolas" panose="020B0609020204030204" pitchFamily="49" charset="0"/>
              </a:rPr>
              <a:t>Catalog</a:t>
            </a:r>
            <a:endParaRPr lang="en-IE" altLang="zh-CN" sz="2200" dirty="0" smtClean="0">
              <a:latin typeface="Consolas" panose="020B0609020204030204" pitchFamily="49" charset="0"/>
              <a:cs typeface="Consolas" panose="020B0609020204030204" pitchFamily="49" charset="0"/>
            </a:endParaRPr>
          </a:p>
          <a:p>
            <a:pPr>
              <a:buNone/>
            </a:pPr>
            <a:r>
              <a:rPr lang="en-IE" altLang="zh-CN" sz="2200" dirty="0" smtClean="0">
                <a:latin typeface="Consolas" panose="020B0609020204030204" pitchFamily="49" charset="0"/>
                <a:cs typeface="Consolas" panose="020B0609020204030204" pitchFamily="49" charset="0"/>
              </a:rPr>
              <a:t>5) </a:t>
            </a:r>
            <a:r>
              <a:rPr lang="en-IE" altLang="zh-CN" sz="2200" dirty="0" err="1" smtClean="0">
                <a:latin typeface="Consolas" panose="020B0609020204030204" pitchFamily="49" charset="0"/>
                <a:cs typeface="Consolas" panose="020B0609020204030204" pitchFamily="49" charset="0"/>
              </a:rPr>
              <a:t>operationId</a:t>
            </a:r>
            <a:r>
              <a:rPr lang="en-IE" altLang="zh-CN" sz="2200" dirty="0" smtClean="0">
                <a:latin typeface="Consolas" panose="020B0609020204030204" pitchFamily="49" charset="0"/>
                <a:cs typeface="Consolas" panose="020B0609020204030204" pitchFamily="49" charset="0"/>
              </a:rPr>
              <a:t> returned from the SO POST will be stored in the External framework along with the </a:t>
            </a:r>
            <a:r>
              <a:rPr lang="en-IE" altLang="zh-CN" sz="2200" dirty="0" err="1" smtClean="0">
                <a:latin typeface="Consolas" panose="020B0609020204030204" pitchFamily="49" charset="0"/>
                <a:cs typeface="Consolas" panose="020B0609020204030204" pitchFamily="49" charset="0"/>
              </a:rPr>
              <a:t>serviceId</a:t>
            </a:r>
            <a:r>
              <a:rPr lang="en-IE" altLang="zh-CN" sz="2200" dirty="0" smtClean="0">
                <a:latin typeface="Consolas" panose="020B0609020204030204" pitchFamily="49" charset="0"/>
                <a:cs typeface="Consolas" panose="020B0609020204030204" pitchFamily="49" charset="0"/>
              </a:rPr>
              <a:t> in the </a:t>
            </a:r>
            <a:r>
              <a:rPr lang="en-IE" altLang="zh-CN" sz="2200" dirty="0" err="1" smtClean="0">
                <a:latin typeface="Consolas" panose="020B0609020204030204" pitchFamily="49" charset="0"/>
                <a:cs typeface="Consolas" panose="020B0609020204030204" pitchFamily="49" charset="0"/>
              </a:rPr>
              <a:t>ServiceOrderItem</a:t>
            </a:r>
            <a:r>
              <a:rPr lang="en-IE" altLang="zh-CN" sz="2200" dirty="0" smtClean="0">
                <a:latin typeface="Consolas" panose="020B0609020204030204" pitchFamily="49" charset="0"/>
                <a:cs typeface="Consolas" panose="020B0609020204030204" pitchFamily="49" charset="0"/>
              </a:rPr>
              <a:t> JSON in the </a:t>
            </a:r>
            <a:r>
              <a:rPr lang="en-IE" altLang="zh-CN" sz="2200" dirty="0" err="1" smtClean="0">
                <a:latin typeface="Consolas" panose="020B0609020204030204" pitchFamily="49" charset="0"/>
                <a:cs typeface="Consolas" panose="020B0609020204030204" pitchFamily="49" charset="0"/>
              </a:rPr>
              <a:t>MongoDB</a:t>
            </a:r>
            <a:r>
              <a:rPr lang="en-IE" altLang="zh-CN" sz="2200" dirty="0" smtClean="0">
                <a:latin typeface="Consolas" panose="020B0609020204030204" pitchFamily="49" charset="0"/>
                <a:cs typeface="Consolas" panose="020B0609020204030204" pitchFamily="49" charset="0"/>
              </a:rPr>
              <a:t>. This is needed to allow External API framework to query SO for progress of order using SO </a:t>
            </a:r>
            <a:r>
              <a:rPr lang="en-IE" altLang="zh-CN" sz="2200" dirty="0">
                <a:latin typeface="Consolas" panose="020B0609020204030204" pitchFamily="49" charset="0"/>
                <a:cs typeface="Consolas" panose="020B0609020204030204" pitchFamily="49" charset="0"/>
              </a:rPr>
              <a:t>API </a:t>
            </a:r>
            <a:r>
              <a:rPr lang="en-IE" altLang="zh-CN" sz="2200" dirty="0" smtClean="0">
                <a:latin typeface="Consolas" panose="020B0609020204030204" pitchFamily="49" charset="0"/>
                <a:cs typeface="Consolas" panose="020B0609020204030204" pitchFamily="49" charset="0"/>
              </a:rPr>
              <a:t>{</a:t>
            </a:r>
            <a:r>
              <a:rPr lang="en-IE" altLang="zh-CN" sz="2200" dirty="0" err="1" smtClean="0">
                <a:latin typeface="Consolas" panose="020B0609020204030204" pitchFamily="49" charset="0"/>
                <a:cs typeface="Consolas" panose="020B0609020204030204" pitchFamily="49" charset="0"/>
              </a:rPr>
              <a:t>so_url</a:t>
            </a:r>
            <a:r>
              <a:rPr lang="en-IE" altLang="zh-CN" sz="2200" dirty="0" smtClean="0">
                <a:latin typeface="Consolas" panose="020B0609020204030204" pitchFamily="49" charset="0"/>
                <a:cs typeface="Consolas" panose="020B0609020204030204" pitchFamily="49" charset="0"/>
              </a:rPr>
              <a:t>}/</a:t>
            </a:r>
            <a:r>
              <a:rPr lang="en-IE" altLang="zh-CN" sz="2200" dirty="0">
                <a:latin typeface="Consolas" panose="020B0609020204030204" pitchFamily="49" charset="0"/>
                <a:cs typeface="Consolas" panose="020B0609020204030204" pitchFamily="49" charset="0"/>
              </a:rPr>
              <a:t>e2eServiceInstances/v3/{</a:t>
            </a:r>
            <a:r>
              <a:rPr lang="en-IE" altLang="zh-CN" sz="2200" dirty="0" err="1">
                <a:latin typeface="Consolas" panose="020B0609020204030204" pitchFamily="49" charset="0"/>
                <a:cs typeface="Consolas" panose="020B0609020204030204" pitchFamily="49" charset="0"/>
              </a:rPr>
              <a:t>serviceId</a:t>
            </a:r>
            <a:r>
              <a:rPr lang="en-IE" altLang="zh-CN" sz="2200" dirty="0">
                <a:latin typeface="Consolas" panose="020B0609020204030204" pitchFamily="49" charset="0"/>
                <a:cs typeface="Consolas" panose="020B0609020204030204" pitchFamily="49" charset="0"/>
              </a:rPr>
              <a:t>}/operations/{</a:t>
            </a:r>
            <a:r>
              <a:rPr lang="en-IE" altLang="zh-CN" sz="2200" dirty="0" err="1">
                <a:latin typeface="Consolas" panose="020B0609020204030204" pitchFamily="49" charset="0"/>
                <a:cs typeface="Consolas" panose="020B0609020204030204" pitchFamily="49" charset="0"/>
              </a:rPr>
              <a:t>operationId</a:t>
            </a:r>
            <a:r>
              <a:rPr lang="en-IE" altLang="zh-CN" sz="2200" dirty="0" smtClean="0">
                <a:latin typeface="Consolas" panose="020B0609020204030204" pitchFamily="49" charset="0"/>
                <a:cs typeface="Consolas" panose="020B0609020204030204" pitchFamily="49" charset="0"/>
              </a:rPr>
              <a:t>}</a:t>
            </a:r>
          </a:p>
          <a:p>
            <a:pPr>
              <a:buNone/>
            </a:pPr>
            <a:r>
              <a:rPr lang="en-IE" altLang="zh-CN" sz="2200" dirty="0">
                <a:latin typeface="Consolas" panose="020B0609020204030204" pitchFamily="49" charset="0"/>
                <a:cs typeface="Consolas" panose="020B0609020204030204" pitchFamily="49" charset="0"/>
              </a:rPr>
              <a:t>  </a:t>
            </a:r>
            <a:r>
              <a:rPr lang="en-IE" altLang="zh-CN" sz="2200" dirty="0" smtClean="0">
                <a:latin typeface="Consolas" panose="020B0609020204030204" pitchFamily="49" charset="0"/>
                <a:cs typeface="Consolas" panose="020B0609020204030204" pitchFamily="49" charset="0"/>
              </a:rPr>
              <a:t>It is assumed we can re-use the existing Beijing </a:t>
            </a:r>
            <a:r>
              <a:rPr lang="en-IE" altLang="zh-CN" sz="2200" dirty="0" err="1" smtClean="0">
                <a:latin typeface="Consolas" panose="020B0609020204030204" pitchFamily="49" charset="0"/>
                <a:cs typeface="Consolas" panose="020B0609020204030204" pitchFamily="49" charset="0"/>
              </a:rPr>
              <a:t>ServiceOrderItem.requestId</a:t>
            </a:r>
            <a:r>
              <a:rPr lang="en-IE" altLang="zh-CN" sz="2200" dirty="0" smtClean="0">
                <a:latin typeface="Consolas" panose="020B0609020204030204" pitchFamily="49" charset="0"/>
                <a:cs typeface="Consolas" panose="020B0609020204030204" pitchFamily="49" charset="0"/>
              </a:rPr>
              <a:t> attribute to store the </a:t>
            </a:r>
            <a:r>
              <a:rPr lang="en-IE" altLang="zh-CN" sz="2200" dirty="0" err="1" smtClean="0">
                <a:latin typeface="Consolas" panose="020B0609020204030204" pitchFamily="49" charset="0"/>
                <a:cs typeface="Consolas" panose="020B0609020204030204" pitchFamily="49" charset="0"/>
              </a:rPr>
              <a:t>operationId</a:t>
            </a:r>
            <a:r>
              <a:rPr lang="en-IE" altLang="zh-CN" sz="2200" dirty="0" smtClean="0">
                <a:latin typeface="Consolas" panose="020B0609020204030204" pitchFamily="49" charset="0"/>
                <a:cs typeface="Consolas" panose="020B0609020204030204" pitchFamily="49" charset="0"/>
              </a:rPr>
              <a:t> for E2E Services.</a:t>
            </a:r>
          </a:p>
          <a:p>
            <a:pPr>
              <a:buNone/>
            </a:pPr>
            <a:r>
              <a:rPr lang="en-IE" altLang="zh-CN" sz="2200" dirty="0" smtClean="0">
                <a:latin typeface="Consolas" panose="020B0609020204030204" pitchFamily="49" charset="0"/>
                <a:cs typeface="Consolas" panose="020B0609020204030204" pitchFamily="49" charset="0"/>
              </a:rPr>
              <a:t>6) External API Framework can use the category of the </a:t>
            </a:r>
            <a:r>
              <a:rPr lang="en-IE" altLang="zh-CN" sz="2200" dirty="0" err="1" smtClean="0">
                <a:latin typeface="Consolas" panose="020B0609020204030204" pitchFamily="49" charset="0"/>
                <a:cs typeface="Consolas" panose="020B0609020204030204" pitchFamily="49" charset="0"/>
              </a:rPr>
              <a:t>ServiceSpecification</a:t>
            </a:r>
            <a:r>
              <a:rPr lang="en-IE" altLang="zh-CN" sz="2200" dirty="0" smtClean="0">
                <a:latin typeface="Consolas" panose="020B0609020204030204" pitchFamily="49" charset="0"/>
                <a:cs typeface="Consolas" panose="020B0609020204030204" pitchFamily="49" charset="0"/>
              </a:rPr>
              <a:t> from SDC to distinguish an E2E service from all other Services. i.e. in SDC an E2E service has to be created within a Category “E2E Service”  i.e. the “category” returned </a:t>
            </a:r>
            <a:r>
              <a:rPr lang="en-IE" altLang="zh-CN" sz="2200" dirty="0">
                <a:latin typeface="Consolas" panose="020B0609020204030204" pitchFamily="49" charset="0"/>
                <a:cs typeface="Consolas" panose="020B0609020204030204" pitchFamily="49" charset="0"/>
              </a:rPr>
              <a:t>from https</a:t>
            </a:r>
            <a:r>
              <a:rPr lang="en-IE" altLang="zh-CN" sz="2200" dirty="0" smtClean="0">
                <a:latin typeface="Consolas" panose="020B0609020204030204" pitchFamily="49" charset="0"/>
                <a:cs typeface="Consolas" panose="020B0609020204030204" pitchFamily="49" charset="0"/>
              </a:rPr>
              <a:t>://{sdc_url}/sdc/v1/catalog/services/{</a:t>
            </a:r>
            <a:r>
              <a:rPr lang="en-IE" altLang="zh-CN" sz="2200" dirty="0">
                <a:latin typeface="Consolas" panose="020B0609020204030204" pitchFamily="49" charset="0"/>
                <a:cs typeface="Consolas" panose="020B0609020204030204" pitchFamily="49" charset="0"/>
              </a:rPr>
              <a:t>uuid}/</a:t>
            </a:r>
            <a:r>
              <a:rPr lang="en-IE" altLang="zh-CN" sz="2200" dirty="0" smtClean="0">
                <a:latin typeface="Consolas" panose="020B0609020204030204" pitchFamily="49" charset="0"/>
                <a:cs typeface="Consolas" panose="020B0609020204030204" pitchFamily="49" charset="0"/>
              </a:rPr>
              <a:t>metadata URI. This is required from SDC so that the External API framework knows which flavour of the SO APIs it needs to use in communication with SO, i.e.</a:t>
            </a:r>
            <a:endParaRPr lang="en-US" altLang="zh-CN" sz="2200" dirty="0" smtClean="0">
              <a:latin typeface="Consolas" panose="020B0609020204030204" pitchFamily="49" charset="0"/>
              <a:cs typeface="Consolas" panose="020B0609020204030204" pitchFamily="49" charset="0"/>
            </a:endParaRPr>
          </a:p>
          <a:p>
            <a:pPr>
              <a:buNone/>
            </a:pPr>
            <a:r>
              <a:rPr lang="en-IE" altLang="zh-CN" dirty="0" smtClean="0">
                <a:latin typeface="Consolas" panose="020B0609020204030204" pitchFamily="49" charset="0"/>
                <a:cs typeface="Consolas" panose="020B0609020204030204" pitchFamily="49" charset="0"/>
              </a:rPr>
              <a:t>   </a:t>
            </a:r>
            <a:r>
              <a:rPr lang="en-US" altLang="zh-CN" dirty="0" smtClean="0">
                <a:latin typeface="Consolas" panose="020B0609020204030204" pitchFamily="49" charset="0"/>
                <a:cs typeface="Consolas" panose="020B0609020204030204" pitchFamily="49" charset="0"/>
              </a:rPr>
              <a:t>{{</a:t>
            </a:r>
            <a:r>
              <a:rPr lang="en-US" altLang="zh-CN" dirty="0" err="1" smtClean="0">
                <a:latin typeface="Consolas" panose="020B0609020204030204" pitchFamily="49" charset="0"/>
                <a:cs typeface="Consolas" panose="020B0609020204030204" pitchFamily="49" charset="0"/>
              </a:rPr>
              <a:t>so_url</a:t>
            </a:r>
            <a:r>
              <a:rPr lang="en-US" altLang="zh-CN" dirty="0">
                <a:latin typeface="Consolas" panose="020B0609020204030204" pitchFamily="49" charset="0"/>
                <a:cs typeface="Consolas" panose="020B0609020204030204" pitchFamily="49" charset="0"/>
              </a:rPr>
              <a:t>}}/</a:t>
            </a:r>
            <a:r>
              <a:rPr lang="en-US" altLang="zh-CN" dirty="0" smtClean="0">
                <a:latin typeface="Consolas" panose="020B0609020204030204" pitchFamily="49" charset="0"/>
                <a:cs typeface="Consolas" panose="020B0609020204030204" pitchFamily="49" charset="0"/>
              </a:rPr>
              <a:t>e2eServiceInstances/v3 for E2E Services|| </a:t>
            </a:r>
            <a:endParaRPr lang="en-US" altLang="zh-CN" dirty="0">
              <a:latin typeface="Consolas" panose="020B0609020204030204" pitchFamily="49" charset="0"/>
              <a:cs typeface="Consolas" panose="020B0609020204030204" pitchFamily="49" charset="0"/>
            </a:endParaRPr>
          </a:p>
          <a:p>
            <a:pPr>
              <a:buNone/>
            </a:pPr>
            <a:r>
              <a:rPr lang="en-US" altLang="zh-CN" dirty="0" smtClean="0">
                <a:latin typeface="Consolas" panose="020B0609020204030204" pitchFamily="49" charset="0"/>
                <a:cs typeface="Consolas" panose="020B0609020204030204" pitchFamily="49" charset="0"/>
              </a:rPr>
              <a:t>{{</a:t>
            </a:r>
            <a:r>
              <a:rPr lang="en-US" altLang="zh-CN" dirty="0" err="1" smtClean="0">
                <a:latin typeface="Consolas" panose="020B0609020204030204" pitchFamily="49" charset="0"/>
                <a:cs typeface="Consolas" panose="020B0609020204030204" pitchFamily="49" charset="0"/>
              </a:rPr>
              <a:t>so_url</a:t>
            </a:r>
            <a:r>
              <a:rPr lang="en-US" altLang="zh-CN" dirty="0">
                <a:latin typeface="Consolas" panose="020B0609020204030204" pitchFamily="49" charset="0"/>
                <a:cs typeface="Consolas" panose="020B0609020204030204" pitchFamily="49" charset="0"/>
              </a:rPr>
              <a:t>}}/</a:t>
            </a:r>
            <a:r>
              <a:rPr lang="en-US" altLang="zh-CN" dirty="0" err="1" smtClean="0">
                <a:latin typeface="Consolas" panose="020B0609020204030204" pitchFamily="49" charset="0"/>
                <a:cs typeface="Consolas" panose="020B0609020204030204" pitchFamily="49" charset="0"/>
              </a:rPr>
              <a:t>ecomp</a:t>
            </a:r>
            <a:r>
              <a:rPr lang="en-US" altLang="zh-CN" dirty="0" smtClean="0">
                <a:latin typeface="Consolas" panose="020B0609020204030204" pitchFamily="49" charset="0"/>
                <a:cs typeface="Consolas" panose="020B0609020204030204" pitchFamily="49" charset="0"/>
              </a:rPr>
              <a:t>/</a:t>
            </a:r>
            <a:r>
              <a:rPr lang="en-US" altLang="zh-CN" dirty="0" err="1" smtClean="0">
                <a:latin typeface="Consolas" panose="020B0609020204030204" pitchFamily="49" charset="0"/>
                <a:cs typeface="Consolas" panose="020B0609020204030204" pitchFamily="49" charset="0"/>
              </a:rPr>
              <a:t>mso</a:t>
            </a:r>
            <a:r>
              <a:rPr lang="en-US" altLang="zh-CN" dirty="0" smtClean="0">
                <a:latin typeface="Consolas" panose="020B0609020204030204" pitchFamily="49" charset="0"/>
                <a:cs typeface="Consolas" panose="020B0609020204030204" pitchFamily="49" charset="0"/>
              </a:rPr>
              <a:t>/infra/</a:t>
            </a:r>
            <a:r>
              <a:rPr lang="en-US" altLang="zh-CN" dirty="0" err="1" smtClean="0">
                <a:latin typeface="Consolas" panose="020B0609020204030204" pitchFamily="49" charset="0"/>
                <a:cs typeface="Consolas" panose="020B0609020204030204" pitchFamily="49" charset="0"/>
              </a:rPr>
              <a:t>serviceInstances</a:t>
            </a:r>
            <a:r>
              <a:rPr lang="en-US" altLang="zh-CN" dirty="0" smtClean="0">
                <a:latin typeface="Consolas" panose="020B0609020204030204" pitchFamily="49" charset="0"/>
                <a:cs typeface="Consolas" panose="020B0609020204030204" pitchFamily="49" charset="0"/>
              </a:rPr>
              <a:t>/v4 for all other Services.</a:t>
            </a:r>
            <a:endParaRPr lang="en-US" altLang="zh-CN" dirty="0">
              <a:latin typeface="Consolas" panose="020B0609020204030204" pitchFamily="49" charset="0"/>
              <a:cs typeface="Consolas" panose="020B0609020204030204" pitchFamily="49" charset="0"/>
            </a:endParaRPr>
          </a:p>
          <a:p>
            <a:pPr marL="0" indent="0">
              <a:buNone/>
            </a:pPr>
            <a:endParaRPr lang="en-US" dirty="0"/>
          </a:p>
        </p:txBody>
      </p:sp>
    </p:spTree>
    <p:extLst>
      <p:ext uri="{BB962C8B-B14F-4D97-AF65-F5344CB8AC3E}">
        <p14:creationId xmlns:p14="http://schemas.microsoft.com/office/powerpoint/2010/main" val="3163402243"/>
      </p:ext>
    </p:extLst>
  </p:cSld>
  <p:clrMapOvr>
    <a:masterClrMapping/>
  </p:clrMapOvr>
  <p:transition spd="med"/>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标题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3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7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4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5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0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4_自定义设计方案">
  <a:themeElements>
    <a:clrScheme name="4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自定义设计方案">
      <a:majorFont>
        <a:latin typeface="Arial"/>
        <a:ea typeface="华文细黑"/>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87828" tIns="43914" rIns="87828" bIns="43914" numCol="1" anchor="ctr" anchorCtr="0" compatLnSpc="1">
        <a:prstTxWarp prst="textNoShape">
          <a:avLst/>
        </a:prstTxWarp>
      </a:bodyPr>
      <a:lstStyle>
        <a:defPPr marL="328613" marR="0" indent="-328613" algn="ctr" defTabSz="877888" rtl="0" eaLnBrk="1" fontAlgn="base" latinLnBrk="0" hangingPunct="1">
          <a:lnSpc>
            <a:spcPct val="140000"/>
          </a:lnSpc>
          <a:spcBef>
            <a:spcPct val="0"/>
          </a:spcBef>
          <a:spcAft>
            <a:spcPct val="0"/>
          </a:spcAft>
          <a:buClr>
            <a:schemeClr val="bg2"/>
          </a:buClr>
          <a:buSzPct val="60000"/>
          <a:buFont typeface="Wingdings" pitchFamily="2" charset="2"/>
          <a:buChar char="l"/>
          <a:tabLst/>
          <a:defRPr kumimoji="0" lang="en-US" sz="2100" b="1" i="0" u="none" strike="noStrike" cap="none" normalizeH="0" baseline="0" smtClean="0">
            <a:ln>
              <a:noFill/>
            </a:ln>
            <a:solidFill>
              <a:schemeClr val="tx1"/>
            </a:solidFill>
            <a:effectLst/>
            <a:latin typeface="FrutigerNext LT Regular" pitchFamily="34" charset="0"/>
            <a:ea typeface="华文细黑" pitchFamily="2" charset="-122"/>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87828" tIns="43914" rIns="87828" bIns="43914" numCol="1" anchor="ctr" anchorCtr="0" compatLnSpc="1">
        <a:prstTxWarp prst="textNoShape">
          <a:avLst/>
        </a:prstTxWarp>
      </a:bodyPr>
      <a:lstStyle>
        <a:defPPr marL="328613" marR="0" indent="-328613" algn="ctr" defTabSz="877888" rtl="0" eaLnBrk="1" fontAlgn="base" latinLnBrk="0" hangingPunct="1">
          <a:lnSpc>
            <a:spcPct val="140000"/>
          </a:lnSpc>
          <a:spcBef>
            <a:spcPct val="0"/>
          </a:spcBef>
          <a:spcAft>
            <a:spcPct val="0"/>
          </a:spcAft>
          <a:buClr>
            <a:schemeClr val="bg2"/>
          </a:buClr>
          <a:buSzPct val="60000"/>
          <a:buFont typeface="Wingdings" pitchFamily="2" charset="2"/>
          <a:buChar char="l"/>
          <a:tabLst/>
          <a:defRPr kumimoji="0" lang="en-US" sz="2100" b="1" i="0" u="none" strike="noStrike" cap="none" normalizeH="0" baseline="0" smtClean="0">
            <a:ln>
              <a:noFill/>
            </a:ln>
            <a:solidFill>
              <a:schemeClr val="tx1"/>
            </a:solidFill>
            <a:effectLst/>
            <a:latin typeface="FrutigerNext LT Regular" pitchFamily="34" charset="0"/>
            <a:ea typeface="华文细黑" pitchFamily="2" charset="-122"/>
          </a:defRPr>
        </a:defPPr>
      </a:lstStyle>
    </a:lnDef>
  </a:objectDefaults>
  <a:extraClrSchemeLst>
    <a:extraClrScheme>
      <a:clrScheme name="4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2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3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4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5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6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noFill/>
        <a:ln w="3175" cap="flat" cmpd="sng" algn="ctr">
          <a:solidFill>
            <a:schemeClr val="tx1"/>
          </a:solidFill>
          <a:prstDash val="solid"/>
          <a:round/>
          <a:headEnd type="none" w="med" len="med"/>
          <a:tailEnd type="none" w="med" len="med"/>
        </a:ln>
        <a:effectLst/>
      </a:spPr>
      <a:body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7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8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9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0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11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2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13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14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6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15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1_模板（宽）">
  <a:themeElements>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fontScheme name="5_CELAB 16to9">
      <a:majorFont>
        <a:latin typeface="FrutigerNext LT Medium"/>
        <a:ea typeface="黑体"/>
        <a:cs typeface=""/>
      </a:majorFont>
      <a:minorFont>
        <a:latin typeface="FrutigerNext LT Regular"/>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5875" cap="flat" cmpd="sng" algn="ctr">
          <a:solidFill>
            <a:srgbClr val="00B050"/>
          </a:solidFill>
          <a:prstDash val="solid"/>
          <a:round/>
          <a:headEnd type="none" w="med" len="med"/>
          <a:tailEnd type="none"/>
        </a:ln>
        <a:effectLst/>
      </a:spPr>
      <a:bodyPr rtlCol="0" anchor="ctr"/>
      <a:lstStyle>
        <a:defPPr algn="ctr">
          <a:buFont typeface="Arial" pitchFamily="34" charset="0"/>
          <a:buChar char="•"/>
          <a:defRPr sz="1200"/>
        </a:defPPr>
      </a:lstStyle>
    </a:spDef>
    <a:lnDef>
      <a:spPr bwMode="auto">
        <a:noFill/>
        <a:ln w="9525" cap="flat" cmpd="sng" algn="ctr">
          <a:solidFill>
            <a:schemeClr val="bg2">
              <a:lumMod val="60000"/>
              <a:lumOff val="40000"/>
            </a:schemeClr>
          </a:solidFill>
          <a:prstDash val="solid"/>
          <a:round/>
          <a:headEnd type="none" w="med" len="med"/>
          <a:tailEnd type="none"/>
        </a:ln>
        <a:effectLst/>
      </a:spPr>
      <a:bodyPr/>
      <a:lstStyle/>
    </a:lnDef>
    <a:txDef>
      <a:spPr>
        <a:noFill/>
      </a:spPr>
      <a:bodyPr wrap="square" lIns="121935" tIns="60968" rIns="121935" bIns="60968" rtlCol="0">
        <a:spAutoFit/>
      </a:bodyPr>
      <a:lstStyle>
        <a:defPPr>
          <a:lnSpc>
            <a:spcPct val="150000"/>
          </a:lnSpc>
          <a:buFont typeface="Wingdings" pitchFamily="2" charset="2"/>
          <a:buChar char="n"/>
          <a:defRPr b="0" dirty="0" smtClean="0">
            <a:latin typeface="微软雅黑" pitchFamily="34" charset="-122"/>
            <a:ea typeface="微软雅黑" pitchFamily="34" charset="-122"/>
            <a:cs typeface="Arial" pitchFamily="34" charset="0"/>
          </a:defRPr>
        </a:defPPr>
      </a:lstStyle>
    </a:txDef>
  </a:objectDefaults>
  <a:extraClrSchemeLst>
    <a:extraClrScheme>
      <a:clrScheme name="5_CELAB 16to9 1">
        <a:dk1>
          <a:srgbClr val="080808"/>
        </a:dk1>
        <a:lt1>
          <a:srgbClr val="F8F8F8"/>
        </a:lt1>
        <a:dk2>
          <a:srgbClr val="990000"/>
        </a:dk2>
        <a:lt2>
          <a:srgbClr val="CCCCCC"/>
        </a:lt2>
        <a:accent1>
          <a:srgbClr val="FFCC66"/>
        </a:accent1>
        <a:accent2>
          <a:srgbClr val="990000"/>
        </a:accent2>
        <a:accent3>
          <a:srgbClr val="FBFBFB"/>
        </a:accent3>
        <a:accent4>
          <a:srgbClr val="060606"/>
        </a:accent4>
        <a:accent5>
          <a:srgbClr val="FFE2B8"/>
        </a:accent5>
        <a:accent6>
          <a:srgbClr val="8A0000"/>
        </a:accent6>
        <a:hlink>
          <a:srgbClr val="99660A"/>
        </a:hlink>
        <a:folHlink>
          <a:srgbClr val="999999"/>
        </a:folHlink>
      </a:clrScheme>
      <a:clrMap bg1="lt1" tx1="dk1" bg2="lt2" tx2="dk2" accent1="accent1" accent2="accent2" accent3="accent3" accent4="accent4" accent5="accent5" accent6="accent6" hlink="hlink" folHlink="folHlink"/>
    </a:extraClrScheme>
    <a:extraClrScheme>
      <a:clrScheme name="5_CELAB 16to9 2">
        <a:dk1>
          <a:srgbClr val="080808"/>
        </a:dk1>
        <a:lt1>
          <a:srgbClr val="F8F8F8"/>
        </a:lt1>
        <a:dk2>
          <a:srgbClr val="990000"/>
        </a:dk2>
        <a:lt2>
          <a:srgbClr val="CCCCCC"/>
        </a:lt2>
        <a:accent1>
          <a:srgbClr val="CCCCFF"/>
        </a:accent1>
        <a:accent2>
          <a:srgbClr val="990000"/>
        </a:accent2>
        <a:accent3>
          <a:srgbClr val="FBFBFB"/>
        </a:accent3>
        <a:accent4>
          <a:srgbClr val="060606"/>
        </a:accent4>
        <a:accent5>
          <a:srgbClr val="E2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3">
        <a:dk1>
          <a:srgbClr val="080808"/>
        </a:dk1>
        <a:lt1>
          <a:srgbClr val="F8F8F8"/>
        </a:lt1>
        <a:dk2>
          <a:srgbClr val="990000"/>
        </a:dk2>
        <a:lt2>
          <a:srgbClr val="CCCCCC"/>
        </a:lt2>
        <a:accent1>
          <a:srgbClr val="CCFF99"/>
        </a:accent1>
        <a:accent2>
          <a:srgbClr val="990000"/>
        </a:accent2>
        <a:accent3>
          <a:srgbClr val="FBFBFB"/>
        </a:accent3>
        <a:accent4>
          <a:srgbClr val="060606"/>
        </a:accent4>
        <a:accent5>
          <a:srgbClr val="E2FFCA"/>
        </a:accent5>
        <a:accent6>
          <a:srgbClr val="8A0000"/>
        </a:accent6>
        <a:hlink>
          <a:srgbClr val="669900"/>
        </a:hlink>
        <a:folHlink>
          <a:srgbClr val="999999"/>
        </a:folHlink>
      </a:clrScheme>
      <a:clrMap bg1="lt1" tx1="dk1" bg2="lt2" tx2="dk2" accent1="accent1" accent2="accent2" accent3="accent3" accent4="accent4" accent5="accent5" accent6="accent6" hlink="hlink" folHlink="folHlink"/>
    </a:extraClrScheme>
    <a:extraClrScheme>
      <a:clrScheme name="5_CELAB 16to9 4">
        <a:dk1>
          <a:srgbClr val="080808"/>
        </a:dk1>
        <a:lt1>
          <a:srgbClr val="F8F8F8"/>
        </a:lt1>
        <a:dk2>
          <a:srgbClr val="990000"/>
        </a:dk2>
        <a:lt2>
          <a:srgbClr val="CCCCCC"/>
        </a:lt2>
        <a:accent1>
          <a:srgbClr val="FFCC99"/>
        </a:accent1>
        <a:accent2>
          <a:srgbClr val="990000"/>
        </a:accent2>
        <a:accent3>
          <a:srgbClr val="FBFBFB"/>
        </a:accent3>
        <a:accent4>
          <a:srgbClr val="060606"/>
        </a:accent4>
        <a:accent5>
          <a:srgbClr val="FFE2CA"/>
        </a:accent5>
        <a:accent6>
          <a:srgbClr val="8A0000"/>
        </a:accent6>
        <a:hlink>
          <a:srgbClr val="FF9900"/>
        </a:hlink>
        <a:folHlink>
          <a:srgbClr val="999999"/>
        </a:folHlink>
      </a:clrScheme>
      <a:clrMap bg1="lt1" tx1="dk1" bg2="lt2" tx2="dk2" accent1="accent1" accent2="accent2" accent3="accent3" accent4="accent4" accent5="accent5" accent6="accent6" hlink="hlink" folHlink="folHlink"/>
    </a:extraClrScheme>
    <a:extraClrScheme>
      <a:clrScheme name="5_CELAB 16to9 5">
        <a:dk1>
          <a:srgbClr val="080808"/>
        </a:dk1>
        <a:lt1>
          <a:srgbClr val="F8F8F8"/>
        </a:lt1>
        <a:dk2>
          <a:srgbClr val="990000"/>
        </a:dk2>
        <a:lt2>
          <a:srgbClr val="CCCCCC"/>
        </a:lt2>
        <a:accent1>
          <a:srgbClr val="99CCFF"/>
        </a:accent1>
        <a:accent2>
          <a:srgbClr val="990000"/>
        </a:accent2>
        <a:accent3>
          <a:srgbClr val="FBFBFB"/>
        </a:accent3>
        <a:accent4>
          <a:srgbClr val="060606"/>
        </a:accent4>
        <a:accent5>
          <a:srgbClr val="CA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6">
        <a:dk1>
          <a:srgbClr val="080808"/>
        </a:dk1>
        <a:lt1>
          <a:srgbClr val="F8F8F8"/>
        </a:lt1>
        <a:dk2>
          <a:srgbClr val="990000"/>
        </a:dk2>
        <a:lt2>
          <a:srgbClr val="CCCCCC"/>
        </a:lt2>
        <a:accent1>
          <a:srgbClr val="99CCCC"/>
        </a:accent1>
        <a:accent2>
          <a:srgbClr val="990000"/>
        </a:accent2>
        <a:accent3>
          <a:srgbClr val="FBFBFB"/>
        </a:accent3>
        <a:accent4>
          <a:srgbClr val="060606"/>
        </a:accent4>
        <a:accent5>
          <a:srgbClr val="CAE2E2"/>
        </a:accent5>
        <a:accent6>
          <a:srgbClr val="8A0000"/>
        </a:accent6>
        <a:hlink>
          <a:srgbClr val="009999"/>
        </a:hlink>
        <a:folHlink>
          <a:srgbClr val="999999"/>
        </a:folHlink>
      </a:clrScheme>
      <a:clrMap bg1="lt1" tx1="dk1" bg2="lt2" tx2="dk2" accent1="accent1" accent2="accent2" accent3="accent3" accent4="accent4" accent5="accent5" accent6="accent6" hlink="hlink" folHlink="folHlink"/>
    </a:extraClrScheme>
    <a:extraClrScheme>
      <a:clrScheme name="5_CELAB 16to9 7">
        <a:dk1>
          <a:srgbClr val="080808"/>
        </a:dk1>
        <a:lt1>
          <a:srgbClr val="F8F8F8"/>
        </a:lt1>
        <a:dk2>
          <a:srgbClr val="FFCC99"/>
        </a:dk2>
        <a:lt2>
          <a:srgbClr val="FFCC66"/>
        </a:lt2>
        <a:accent1>
          <a:srgbClr val="CCFF99"/>
        </a:accent1>
        <a:accent2>
          <a:srgbClr val="CCCCFF"/>
        </a:accent2>
        <a:accent3>
          <a:srgbClr val="FBFBFB"/>
        </a:accent3>
        <a:accent4>
          <a:srgbClr val="060606"/>
        </a:accent4>
        <a:accent5>
          <a:srgbClr val="E2FFCA"/>
        </a:accent5>
        <a:accent6>
          <a:srgbClr val="B9B9E7"/>
        </a:accent6>
        <a:hlink>
          <a:srgbClr val="99CCFF"/>
        </a:hlink>
        <a:folHlink>
          <a:srgbClr val="99CCCC"/>
        </a:folHlink>
      </a:clrScheme>
      <a:clrMap bg1="lt1" tx1="dk1" bg2="lt2" tx2="dk2" accent1="accent1" accent2="accent2" accent3="accent3" accent4="accent4" accent5="accent5" accent6="accent6" hlink="hlink" folHlink="folHlink"/>
    </a:extraClrScheme>
    <a:extraClrScheme>
      <a:clrScheme name="5_CELAB 16to9 8">
        <a:dk1>
          <a:srgbClr val="080808"/>
        </a:dk1>
        <a:lt1>
          <a:srgbClr val="F8F8F8"/>
        </a:lt1>
        <a:dk2>
          <a:srgbClr val="FF9900"/>
        </a:dk2>
        <a:lt2>
          <a:srgbClr val="99660A"/>
        </a:lt2>
        <a:accent1>
          <a:srgbClr val="669900"/>
        </a:accent1>
        <a:accent2>
          <a:srgbClr val="006699"/>
        </a:accent2>
        <a:accent3>
          <a:srgbClr val="FBFBFB"/>
        </a:accent3>
        <a:accent4>
          <a:srgbClr val="060606"/>
        </a:accent4>
        <a:accent5>
          <a:srgbClr val="B8CAAA"/>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9">
        <a:dk1>
          <a:srgbClr val="080808"/>
        </a:dk1>
        <a:lt1>
          <a:srgbClr val="F8F8F8"/>
        </a:lt1>
        <a:dk2>
          <a:srgbClr val="990000"/>
        </a:dk2>
        <a:lt2>
          <a:srgbClr val="99CCFF"/>
        </a:lt2>
        <a:accent1>
          <a:srgbClr val="99CCCC"/>
        </a:accent1>
        <a:accent2>
          <a:srgbClr val="006699"/>
        </a:accent2>
        <a:accent3>
          <a:srgbClr val="FBFBFB"/>
        </a:accent3>
        <a:accent4>
          <a:srgbClr val="060606"/>
        </a:accent4>
        <a:accent5>
          <a:srgbClr val="CAE2E2"/>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10">
        <a:dk1>
          <a:srgbClr val="080808"/>
        </a:dk1>
        <a:lt1>
          <a:srgbClr val="F8F8F8"/>
        </a:lt1>
        <a:dk2>
          <a:srgbClr val="990000"/>
        </a:dk2>
        <a:lt2>
          <a:srgbClr val="999999"/>
        </a:lt2>
        <a:accent1>
          <a:srgbClr val="FFCC99"/>
        </a:accent1>
        <a:accent2>
          <a:srgbClr val="99660A"/>
        </a:accent2>
        <a:accent3>
          <a:srgbClr val="FBFBFB"/>
        </a:accent3>
        <a:accent4>
          <a:srgbClr val="060606"/>
        </a:accent4>
        <a:accent5>
          <a:srgbClr val="FFE2CA"/>
        </a:accent5>
        <a:accent6>
          <a:srgbClr val="8A5C08"/>
        </a:accent6>
        <a:hlink>
          <a:srgbClr val="FF9900"/>
        </a:hlink>
        <a:folHlink>
          <a:srgbClr val="FFCC66"/>
        </a:folHlink>
      </a:clrScheme>
      <a:clrMap bg1="lt1" tx1="dk1" bg2="lt2" tx2="dk2" accent1="accent1" accent2="accent2" accent3="accent3" accent4="accent4" accent5="accent5" accent6="accent6" hlink="hlink" folHlink="folHlink"/>
    </a:extraClrScheme>
    <a:extraClrScheme>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16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2_模板（宽）">
  <a:themeElements>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fontScheme name="5_CELAB 16to9">
      <a:majorFont>
        <a:latin typeface="FrutigerNext LT Medium"/>
        <a:ea typeface="黑体"/>
        <a:cs typeface=""/>
      </a:majorFont>
      <a:minorFont>
        <a:latin typeface="FrutigerNext LT Regular"/>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5875" cap="flat" cmpd="sng" algn="ctr">
          <a:solidFill>
            <a:srgbClr val="00B050"/>
          </a:solidFill>
          <a:prstDash val="solid"/>
          <a:round/>
          <a:headEnd type="none" w="med" len="med"/>
          <a:tailEnd type="none"/>
        </a:ln>
        <a:effectLst/>
      </a:spPr>
      <a:bodyPr rtlCol="0" anchor="ctr"/>
      <a:lstStyle>
        <a:defPPr algn="ctr">
          <a:buFont typeface="Arial" pitchFamily="34" charset="0"/>
          <a:buChar char="•"/>
          <a:defRPr sz="1200"/>
        </a:defPPr>
      </a:lstStyle>
    </a:spDef>
    <a:lnDef>
      <a:spPr bwMode="auto">
        <a:noFill/>
        <a:ln w="9525" cap="flat" cmpd="sng" algn="ctr">
          <a:solidFill>
            <a:schemeClr val="bg2">
              <a:lumMod val="60000"/>
              <a:lumOff val="40000"/>
            </a:schemeClr>
          </a:solidFill>
          <a:prstDash val="solid"/>
          <a:round/>
          <a:headEnd type="none" w="med" len="med"/>
          <a:tailEnd type="none"/>
        </a:ln>
        <a:effectLst/>
      </a:spPr>
      <a:bodyPr/>
      <a:lstStyle/>
    </a:lnDef>
    <a:txDef>
      <a:spPr>
        <a:noFill/>
      </a:spPr>
      <a:bodyPr wrap="square" lIns="121935" tIns="60968" rIns="121935" bIns="60968" rtlCol="0">
        <a:spAutoFit/>
      </a:bodyPr>
      <a:lstStyle>
        <a:defPPr>
          <a:lnSpc>
            <a:spcPct val="150000"/>
          </a:lnSpc>
          <a:buFont typeface="Wingdings" pitchFamily="2" charset="2"/>
          <a:buChar char="n"/>
          <a:defRPr b="0" dirty="0" smtClean="0">
            <a:latin typeface="微软雅黑" pitchFamily="34" charset="-122"/>
            <a:ea typeface="微软雅黑" pitchFamily="34" charset="-122"/>
            <a:cs typeface="Arial" pitchFamily="34" charset="0"/>
          </a:defRPr>
        </a:defPPr>
      </a:lstStyle>
    </a:txDef>
  </a:objectDefaults>
  <a:extraClrSchemeLst>
    <a:extraClrScheme>
      <a:clrScheme name="5_CELAB 16to9 1">
        <a:dk1>
          <a:srgbClr val="080808"/>
        </a:dk1>
        <a:lt1>
          <a:srgbClr val="F8F8F8"/>
        </a:lt1>
        <a:dk2>
          <a:srgbClr val="990000"/>
        </a:dk2>
        <a:lt2>
          <a:srgbClr val="CCCCCC"/>
        </a:lt2>
        <a:accent1>
          <a:srgbClr val="FFCC66"/>
        </a:accent1>
        <a:accent2>
          <a:srgbClr val="990000"/>
        </a:accent2>
        <a:accent3>
          <a:srgbClr val="FBFBFB"/>
        </a:accent3>
        <a:accent4>
          <a:srgbClr val="060606"/>
        </a:accent4>
        <a:accent5>
          <a:srgbClr val="FFE2B8"/>
        </a:accent5>
        <a:accent6>
          <a:srgbClr val="8A0000"/>
        </a:accent6>
        <a:hlink>
          <a:srgbClr val="99660A"/>
        </a:hlink>
        <a:folHlink>
          <a:srgbClr val="999999"/>
        </a:folHlink>
      </a:clrScheme>
      <a:clrMap bg1="lt1" tx1="dk1" bg2="lt2" tx2="dk2" accent1="accent1" accent2="accent2" accent3="accent3" accent4="accent4" accent5="accent5" accent6="accent6" hlink="hlink" folHlink="folHlink"/>
    </a:extraClrScheme>
    <a:extraClrScheme>
      <a:clrScheme name="5_CELAB 16to9 2">
        <a:dk1>
          <a:srgbClr val="080808"/>
        </a:dk1>
        <a:lt1>
          <a:srgbClr val="F8F8F8"/>
        </a:lt1>
        <a:dk2>
          <a:srgbClr val="990000"/>
        </a:dk2>
        <a:lt2>
          <a:srgbClr val="CCCCCC"/>
        </a:lt2>
        <a:accent1>
          <a:srgbClr val="CCCCFF"/>
        </a:accent1>
        <a:accent2>
          <a:srgbClr val="990000"/>
        </a:accent2>
        <a:accent3>
          <a:srgbClr val="FBFBFB"/>
        </a:accent3>
        <a:accent4>
          <a:srgbClr val="060606"/>
        </a:accent4>
        <a:accent5>
          <a:srgbClr val="E2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3">
        <a:dk1>
          <a:srgbClr val="080808"/>
        </a:dk1>
        <a:lt1>
          <a:srgbClr val="F8F8F8"/>
        </a:lt1>
        <a:dk2>
          <a:srgbClr val="990000"/>
        </a:dk2>
        <a:lt2>
          <a:srgbClr val="CCCCCC"/>
        </a:lt2>
        <a:accent1>
          <a:srgbClr val="CCFF99"/>
        </a:accent1>
        <a:accent2>
          <a:srgbClr val="990000"/>
        </a:accent2>
        <a:accent3>
          <a:srgbClr val="FBFBFB"/>
        </a:accent3>
        <a:accent4>
          <a:srgbClr val="060606"/>
        </a:accent4>
        <a:accent5>
          <a:srgbClr val="E2FFCA"/>
        </a:accent5>
        <a:accent6>
          <a:srgbClr val="8A0000"/>
        </a:accent6>
        <a:hlink>
          <a:srgbClr val="669900"/>
        </a:hlink>
        <a:folHlink>
          <a:srgbClr val="999999"/>
        </a:folHlink>
      </a:clrScheme>
      <a:clrMap bg1="lt1" tx1="dk1" bg2="lt2" tx2="dk2" accent1="accent1" accent2="accent2" accent3="accent3" accent4="accent4" accent5="accent5" accent6="accent6" hlink="hlink" folHlink="folHlink"/>
    </a:extraClrScheme>
    <a:extraClrScheme>
      <a:clrScheme name="5_CELAB 16to9 4">
        <a:dk1>
          <a:srgbClr val="080808"/>
        </a:dk1>
        <a:lt1>
          <a:srgbClr val="F8F8F8"/>
        </a:lt1>
        <a:dk2>
          <a:srgbClr val="990000"/>
        </a:dk2>
        <a:lt2>
          <a:srgbClr val="CCCCCC"/>
        </a:lt2>
        <a:accent1>
          <a:srgbClr val="FFCC99"/>
        </a:accent1>
        <a:accent2>
          <a:srgbClr val="990000"/>
        </a:accent2>
        <a:accent3>
          <a:srgbClr val="FBFBFB"/>
        </a:accent3>
        <a:accent4>
          <a:srgbClr val="060606"/>
        </a:accent4>
        <a:accent5>
          <a:srgbClr val="FFE2CA"/>
        </a:accent5>
        <a:accent6>
          <a:srgbClr val="8A0000"/>
        </a:accent6>
        <a:hlink>
          <a:srgbClr val="FF9900"/>
        </a:hlink>
        <a:folHlink>
          <a:srgbClr val="999999"/>
        </a:folHlink>
      </a:clrScheme>
      <a:clrMap bg1="lt1" tx1="dk1" bg2="lt2" tx2="dk2" accent1="accent1" accent2="accent2" accent3="accent3" accent4="accent4" accent5="accent5" accent6="accent6" hlink="hlink" folHlink="folHlink"/>
    </a:extraClrScheme>
    <a:extraClrScheme>
      <a:clrScheme name="5_CELAB 16to9 5">
        <a:dk1>
          <a:srgbClr val="080808"/>
        </a:dk1>
        <a:lt1>
          <a:srgbClr val="F8F8F8"/>
        </a:lt1>
        <a:dk2>
          <a:srgbClr val="990000"/>
        </a:dk2>
        <a:lt2>
          <a:srgbClr val="CCCCCC"/>
        </a:lt2>
        <a:accent1>
          <a:srgbClr val="99CCFF"/>
        </a:accent1>
        <a:accent2>
          <a:srgbClr val="990000"/>
        </a:accent2>
        <a:accent3>
          <a:srgbClr val="FBFBFB"/>
        </a:accent3>
        <a:accent4>
          <a:srgbClr val="060606"/>
        </a:accent4>
        <a:accent5>
          <a:srgbClr val="CA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6">
        <a:dk1>
          <a:srgbClr val="080808"/>
        </a:dk1>
        <a:lt1>
          <a:srgbClr val="F8F8F8"/>
        </a:lt1>
        <a:dk2>
          <a:srgbClr val="990000"/>
        </a:dk2>
        <a:lt2>
          <a:srgbClr val="CCCCCC"/>
        </a:lt2>
        <a:accent1>
          <a:srgbClr val="99CCCC"/>
        </a:accent1>
        <a:accent2>
          <a:srgbClr val="990000"/>
        </a:accent2>
        <a:accent3>
          <a:srgbClr val="FBFBFB"/>
        </a:accent3>
        <a:accent4>
          <a:srgbClr val="060606"/>
        </a:accent4>
        <a:accent5>
          <a:srgbClr val="CAE2E2"/>
        </a:accent5>
        <a:accent6>
          <a:srgbClr val="8A0000"/>
        </a:accent6>
        <a:hlink>
          <a:srgbClr val="009999"/>
        </a:hlink>
        <a:folHlink>
          <a:srgbClr val="999999"/>
        </a:folHlink>
      </a:clrScheme>
      <a:clrMap bg1="lt1" tx1="dk1" bg2="lt2" tx2="dk2" accent1="accent1" accent2="accent2" accent3="accent3" accent4="accent4" accent5="accent5" accent6="accent6" hlink="hlink" folHlink="folHlink"/>
    </a:extraClrScheme>
    <a:extraClrScheme>
      <a:clrScheme name="5_CELAB 16to9 7">
        <a:dk1>
          <a:srgbClr val="080808"/>
        </a:dk1>
        <a:lt1>
          <a:srgbClr val="F8F8F8"/>
        </a:lt1>
        <a:dk2>
          <a:srgbClr val="FFCC99"/>
        </a:dk2>
        <a:lt2>
          <a:srgbClr val="FFCC66"/>
        </a:lt2>
        <a:accent1>
          <a:srgbClr val="CCFF99"/>
        </a:accent1>
        <a:accent2>
          <a:srgbClr val="CCCCFF"/>
        </a:accent2>
        <a:accent3>
          <a:srgbClr val="FBFBFB"/>
        </a:accent3>
        <a:accent4>
          <a:srgbClr val="060606"/>
        </a:accent4>
        <a:accent5>
          <a:srgbClr val="E2FFCA"/>
        </a:accent5>
        <a:accent6>
          <a:srgbClr val="B9B9E7"/>
        </a:accent6>
        <a:hlink>
          <a:srgbClr val="99CCFF"/>
        </a:hlink>
        <a:folHlink>
          <a:srgbClr val="99CCCC"/>
        </a:folHlink>
      </a:clrScheme>
      <a:clrMap bg1="lt1" tx1="dk1" bg2="lt2" tx2="dk2" accent1="accent1" accent2="accent2" accent3="accent3" accent4="accent4" accent5="accent5" accent6="accent6" hlink="hlink" folHlink="folHlink"/>
    </a:extraClrScheme>
    <a:extraClrScheme>
      <a:clrScheme name="5_CELAB 16to9 8">
        <a:dk1>
          <a:srgbClr val="080808"/>
        </a:dk1>
        <a:lt1>
          <a:srgbClr val="F8F8F8"/>
        </a:lt1>
        <a:dk2>
          <a:srgbClr val="FF9900"/>
        </a:dk2>
        <a:lt2>
          <a:srgbClr val="99660A"/>
        </a:lt2>
        <a:accent1>
          <a:srgbClr val="669900"/>
        </a:accent1>
        <a:accent2>
          <a:srgbClr val="006699"/>
        </a:accent2>
        <a:accent3>
          <a:srgbClr val="FBFBFB"/>
        </a:accent3>
        <a:accent4>
          <a:srgbClr val="060606"/>
        </a:accent4>
        <a:accent5>
          <a:srgbClr val="B8CAAA"/>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9">
        <a:dk1>
          <a:srgbClr val="080808"/>
        </a:dk1>
        <a:lt1>
          <a:srgbClr val="F8F8F8"/>
        </a:lt1>
        <a:dk2>
          <a:srgbClr val="990000"/>
        </a:dk2>
        <a:lt2>
          <a:srgbClr val="99CCFF"/>
        </a:lt2>
        <a:accent1>
          <a:srgbClr val="99CCCC"/>
        </a:accent1>
        <a:accent2>
          <a:srgbClr val="006699"/>
        </a:accent2>
        <a:accent3>
          <a:srgbClr val="FBFBFB"/>
        </a:accent3>
        <a:accent4>
          <a:srgbClr val="060606"/>
        </a:accent4>
        <a:accent5>
          <a:srgbClr val="CAE2E2"/>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10">
        <a:dk1>
          <a:srgbClr val="080808"/>
        </a:dk1>
        <a:lt1>
          <a:srgbClr val="F8F8F8"/>
        </a:lt1>
        <a:dk2>
          <a:srgbClr val="990000"/>
        </a:dk2>
        <a:lt2>
          <a:srgbClr val="999999"/>
        </a:lt2>
        <a:accent1>
          <a:srgbClr val="FFCC99"/>
        </a:accent1>
        <a:accent2>
          <a:srgbClr val="99660A"/>
        </a:accent2>
        <a:accent3>
          <a:srgbClr val="FBFBFB"/>
        </a:accent3>
        <a:accent4>
          <a:srgbClr val="060606"/>
        </a:accent4>
        <a:accent5>
          <a:srgbClr val="FFE2CA"/>
        </a:accent5>
        <a:accent6>
          <a:srgbClr val="8A5C08"/>
        </a:accent6>
        <a:hlink>
          <a:srgbClr val="FF9900"/>
        </a:hlink>
        <a:folHlink>
          <a:srgbClr val="FFCC66"/>
        </a:folHlink>
      </a:clrScheme>
      <a:clrMap bg1="lt1" tx1="dk1" bg2="lt2" tx2="dk2" accent1="accent1" accent2="accent2" accent3="accent3" accent4="accent4" accent5="accent5" accent6="accent6" hlink="hlink" folHlink="folHlink"/>
    </a:extraClrScheme>
    <a:extraClrScheme>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clrMap bg1="lt1" tx1="dk1" bg2="lt2" tx2="dk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8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3_华为VI主题16x9">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spPr>
      <a:bodyPr wrap="square" rtlCol="0" anchor="ctr">
        <a:noAutofit/>
      </a:bodyPr>
      <a:lstStyle>
        <a:defPPr algn="ctr">
          <a:defRPr dirty="0" smtClean="0">
            <a:solidFill>
              <a:schemeClr val="bg1"/>
            </a:solidFill>
          </a:defRPr>
        </a:defPPr>
      </a:lstStyle>
    </a:spDef>
    <a:lnDef>
      <a:spPr bwMode="auto">
        <a:noFill/>
        <a:ln w="6350" cap="flat" cmpd="sng" algn="ctr">
          <a:solidFill>
            <a:schemeClr val="tx1"/>
          </a:solidFill>
          <a:prstDash val="solid"/>
          <a:round/>
          <a:headEnd type="none" w="med" len="med"/>
          <a:tailEnd type="arrow"/>
        </a:ln>
        <a:effectLst/>
      </a:spPr>
      <a:bodyPr/>
      <a:lstStyle/>
    </a:lnDef>
    <a:txDef>
      <a:spPr>
        <a:noFill/>
      </a:spPr>
      <a:bodyPr wrap="none" rtlCol="0">
        <a:spAutoFit/>
      </a:bodyPr>
      <a:lstStyle>
        <a:defPPr>
          <a:buNone/>
          <a:defRPr b="0" dirty="0" smtClean="0">
            <a:latin typeface="微软雅黑" pitchFamily="34" charset="-122"/>
            <a:ea typeface="微软雅黑" pitchFamily="34" charset="-122"/>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Default Theme">
  <a:themeElements>
    <a:clrScheme name="Custom 1">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003399"/>
      </a:accent5>
      <a:accent6>
        <a:srgbClr val="666666"/>
      </a:accent6>
      <a:hlink>
        <a:srgbClr val="D01010"/>
      </a:hlink>
      <a:folHlink>
        <a:srgbClr val="E6682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7.xml><?xml version="1.0" encoding="utf-8"?>
<a:theme xmlns:a="http://schemas.openxmlformats.org/drawingml/2006/main" name="16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9.xml><?xml version="1.0" encoding="utf-8"?>
<a:theme xmlns:a="http://schemas.openxmlformats.org/drawingml/2006/main" name="17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18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4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43.xml><?xml version="1.0" encoding="utf-8"?>
<a:theme xmlns:a="http://schemas.openxmlformats.org/drawingml/2006/main" name="4_华为VI主题16x9">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spPr>
      <a:bodyPr wrap="square" rtlCol="0" anchor="ctr">
        <a:noAutofit/>
      </a:bodyPr>
      <a:lstStyle>
        <a:defPPr algn="ctr">
          <a:defRPr dirty="0" smtClean="0">
            <a:solidFill>
              <a:schemeClr val="bg1"/>
            </a:solidFill>
          </a:defRPr>
        </a:defPPr>
      </a:lstStyle>
    </a:spDef>
    <a:lnDef>
      <a:spPr bwMode="auto">
        <a:noFill/>
        <a:ln w="6350" cap="flat" cmpd="sng" algn="ctr">
          <a:solidFill>
            <a:schemeClr val="tx1"/>
          </a:solidFill>
          <a:prstDash val="solid"/>
          <a:round/>
          <a:headEnd type="none" w="med" len="med"/>
          <a:tailEnd type="arrow"/>
        </a:ln>
        <a:effectLst/>
      </a:spPr>
      <a:bodyPr/>
      <a:lstStyle/>
    </a:lnDef>
    <a:txDef>
      <a:spPr>
        <a:noFill/>
      </a:spPr>
      <a:bodyPr wrap="none" rtlCol="0">
        <a:spAutoFit/>
      </a:bodyPr>
      <a:lstStyle>
        <a:defPPr>
          <a:buNone/>
          <a:defRPr b="0" dirty="0" smtClean="0">
            <a:latin typeface="微软雅黑" pitchFamily="34" charset="-122"/>
            <a:ea typeface="微软雅黑" pitchFamily="34" charset="-122"/>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45.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4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1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华为VI主题16x9">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标题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E692A0E1142FB42ABEED728D77CA58F" ma:contentTypeVersion="1" ma:contentTypeDescription="Create a new document." ma:contentTypeScope="" ma:versionID="8c8533e41ce0c1e83e195099f6b8233d">
  <xsd:schema xmlns:xsd="http://www.w3.org/2001/XMLSchema" xmlns:xs="http://www.w3.org/2001/XMLSchema" xmlns:p="http://schemas.microsoft.com/office/2006/metadata/properties" xmlns:ns2="5a039db7-66bf-4f26-8517-52dbb7930287" targetNamespace="http://schemas.microsoft.com/office/2006/metadata/properties" ma:root="true" ma:fieldsID="718135ddd4da37d3a57510f11b26ee6b" ns2:_="">
    <xsd:import namespace="5a039db7-66bf-4f26-8517-52dbb793028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039db7-66bf-4f26-8517-52dbb7930287"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AA128B-858B-438B-BD9C-87AE4E62DF94}">
  <ds:schemaRefs>
    <ds:schemaRef ds:uri="http://schemas.microsoft.com/sharepoint/v3/contenttype/forms"/>
  </ds:schemaRefs>
</ds:datastoreItem>
</file>

<file path=customXml/itemProps2.xml><?xml version="1.0" encoding="utf-8"?>
<ds:datastoreItem xmlns:ds="http://schemas.openxmlformats.org/officeDocument/2006/customXml" ds:itemID="{3C4EB858-E48C-463A-AD9A-ECA6AF0C9DF1}">
  <ds:schemaRefs>
    <ds:schemaRef ds:uri="http://purl.org/dc/terms/"/>
    <ds:schemaRef ds:uri="http://schemas.microsoft.com/office/2006/documentManagement/types"/>
    <ds:schemaRef ds:uri="5a039db7-66bf-4f26-8517-52dbb7930287"/>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CA627A90-4A1D-457E-91E7-4ED9E54412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039db7-66bf-4f26-8517-52dbb793028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16比9PPT模板</Template>
  <TotalTime>89770</TotalTime>
  <Words>2013</Words>
  <Application>Microsoft Office PowerPoint</Application>
  <PresentationFormat>Custom</PresentationFormat>
  <Paragraphs>219</Paragraphs>
  <Slides>12</Slides>
  <Notes>2</Notes>
  <HiddenSlides>0</HiddenSlides>
  <MMClips>0</MMClips>
  <ScaleCrop>false</ScaleCrop>
  <HeadingPairs>
    <vt:vector size="8" baseType="variant">
      <vt:variant>
        <vt:lpstr>Fonts Used</vt:lpstr>
      </vt:variant>
      <vt:variant>
        <vt:i4>23</vt:i4>
      </vt:variant>
      <vt:variant>
        <vt:lpstr>Theme</vt:lpstr>
      </vt:variant>
      <vt:variant>
        <vt:i4>45</vt:i4>
      </vt:variant>
      <vt:variant>
        <vt:lpstr>Embedded OLE Servers</vt:lpstr>
      </vt:variant>
      <vt:variant>
        <vt:i4>2</vt:i4>
      </vt:variant>
      <vt:variant>
        <vt:lpstr>Slide Titles</vt:lpstr>
      </vt:variant>
      <vt:variant>
        <vt:i4>12</vt:i4>
      </vt:variant>
    </vt:vector>
  </HeadingPairs>
  <TitlesOfParts>
    <vt:vector size="82" baseType="lpstr">
      <vt:lpstr>Microsoft YaHei</vt:lpstr>
      <vt:lpstr>MS PGothic</vt:lpstr>
      <vt:lpstr>MS PGothic</vt:lpstr>
      <vt:lpstr>SimSun</vt:lpstr>
      <vt:lpstr>SimSun</vt:lpstr>
      <vt:lpstr>.AppleSystemUIFont</vt:lpstr>
      <vt:lpstr>-apple-system</vt:lpstr>
      <vt:lpstr>Arial</vt:lpstr>
      <vt:lpstr>Calibri</vt:lpstr>
      <vt:lpstr>Consolas</vt:lpstr>
      <vt:lpstr>Corbel</vt:lpstr>
      <vt:lpstr>DengXian</vt:lpstr>
      <vt:lpstr>DengXian Light</vt:lpstr>
      <vt:lpstr>FrutigerNext LT Bold</vt:lpstr>
      <vt:lpstr>FrutigerNext LT Light</vt:lpstr>
      <vt:lpstr>FrutigerNext LT Medium</vt:lpstr>
      <vt:lpstr>FrutigerNext LT Regular</vt:lpstr>
      <vt:lpstr>黑体</vt:lpstr>
      <vt:lpstr>华文细黑</vt:lpstr>
      <vt:lpstr>Times New Roman</vt:lpstr>
      <vt:lpstr>Vodafone Rg</vt:lpstr>
      <vt:lpstr>Wingdings</vt:lpstr>
      <vt:lpstr>Wingdings 2</vt:lpstr>
      <vt:lpstr>标题页</vt:lpstr>
      <vt:lpstr>内容页</vt:lpstr>
      <vt:lpstr>6_default</vt:lpstr>
      <vt:lpstr>1_内容页</vt:lpstr>
      <vt:lpstr>2_内容页</vt:lpstr>
      <vt:lpstr>11_主题1</vt:lpstr>
      <vt:lpstr>华为VI主题16x9</vt:lpstr>
      <vt:lpstr>4_default</vt:lpstr>
      <vt:lpstr>1_标题页</vt:lpstr>
      <vt:lpstr>3_内容页</vt:lpstr>
      <vt:lpstr>7_default</vt:lpstr>
      <vt:lpstr>4_内容页</vt:lpstr>
      <vt:lpstr>5_内容页</vt:lpstr>
      <vt:lpstr>9_主题1</vt:lpstr>
      <vt:lpstr>10_主题1</vt:lpstr>
      <vt:lpstr>4_自定义设计方案</vt:lpstr>
      <vt:lpstr>12_主题1</vt:lpstr>
      <vt:lpstr>13_主题1</vt:lpstr>
      <vt:lpstr>14_主题1</vt:lpstr>
      <vt:lpstr>15_主题1</vt:lpstr>
      <vt:lpstr>6_内容页</vt:lpstr>
      <vt:lpstr>7_内容页</vt:lpstr>
      <vt:lpstr>8_内容页</vt:lpstr>
      <vt:lpstr>9_内容页</vt:lpstr>
      <vt:lpstr>10_内容页</vt:lpstr>
      <vt:lpstr>11_内容页</vt:lpstr>
      <vt:lpstr>12_内容页</vt:lpstr>
      <vt:lpstr>13_内容页</vt:lpstr>
      <vt:lpstr>14_内容页</vt:lpstr>
      <vt:lpstr>15_内容页</vt:lpstr>
      <vt:lpstr>1_模板（宽）</vt:lpstr>
      <vt:lpstr>16_内容页</vt:lpstr>
      <vt:lpstr>2_模板（宽）</vt:lpstr>
      <vt:lpstr>8_default</vt:lpstr>
      <vt:lpstr>3_华为VI主题16x9</vt:lpstr>
      <vt:lpstr>Default Theme</vt:lpstr>
      <vt:lpstr>16_主题1</vt:lpstr>
      <vt:lpstr>Custom Design</vt:lpstr>
      <vt:lpstr>17_主题1</vt:lpstr>
      <vt:lpstr>18_主题1</vt:lpstr>
      <vt:lpstr>2_Office Theme</vt:lpstr>
      <vt:lpstr>Office Theme</vt:lpstr>
      <vt:lpstr>4_华为VI主题16x9</vt:lpstr>
      <vt:lpstr>1_Office Theme</vt:lpstr>
      <vt:lpstr>3_Office Theme</vt:lpstr>
      <vt:lpstr>think-cell Slide</vt:lpstr>
      <vt:lpstr>Microsoft Excel Worksheet</vt:lpstr>
      <vt:lpstr>EXTAPI-102: ExtAPI E2E Enhancement Low level design  Adrian O’Sullivan / Adrian.osullivan@huawei.com Marios Iakovidis / marios.Iakovidis@huawei.com</vt:lpstr>
      <vt:lpstr>Service Order API E2E Use Case Support in Casablanca</vt:lpstr>
      <vt:lpstr>PowerPoint Presentation</vt:lpstr>
      <vt:lpstr>PowerPoint Presentation</vt:lpstr>
      <vt:lpstr>PowerPoint Presentation</vt:lpstr>
      <vt:lpstr>PowerPoint Presentation</vt:lpstr>
      <vt:lpstr>Conversion required within the ONAP External API Framework.</vt:lpstr>
      <vt:lpstr>ServiceOrder Mapping LLD  </vt:lpstr>
      <vt:lpstr>Mapping Assumptions</vt:lpstr>
      <vt:lpstr>Query Service Order Progress</vt:lpstr>
      <vt:lpstr>Service Order API within Broader CC VPN Flow</vt:lpstr>
      <vt:lpstr>Thanks</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2015 BP模板</dc:title>
  <dc:creator>Xuxiaoxing</dc:creator>
  <cp:lastModifiedBy>Adrian OSullivan</cp:lastModifiedBy>
  <cp:revision>4307</cp:revision>
  <dcterms:created xsi:type="dcterms:W3CDTF">2009-12-22T06:27:04Z</dcterms:created>
  <dcterms:modified xsi:type="dcterms:W3CDTF">2018-08-08T16:04:01Z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(5)YcRymlXGkfcBWvfHLQV5+xQ4f8tAk7gk78KkjFVo/fxnf12o63q4qfhocvJSeiHNv3ZB9iFW_x000d_
yAYTg64rymyvALS5zu5WTPT6MaJ4KJm6AtBQXH6JFRrVbuZuny4NDOYLKeOm04si9Gl2txvg_x000d_
gdIIKKBpcjydmZS0g66YTecy1z7cS678VR/1j5+RmZFzFolnAr8RK5/XuhiVL7n9IKewOxP/_x000d_
XmnW6L/GI84/vnIBzn</vt:lpwstr>
  </property>
  <property fmtid="{D5CDD505-2E9C-101B-9397-08002B2CF9AE}" pid="3" name="_ms_pID_7253431">
    <vt:lpwstr>ms2/5EuukxPl8XRay1ARwKTDP+cVNNc4K+GcrCtloEatWDDCQMxSLM_x000d_
Txu9+l7OfI/t75nCAyJo7NDG3U/83mtCsHvBRcqeBJqVGvq1NylTpowBSeSCT82yy0pIYWcn_x000d_
rdfiVjmWxwr4/HW3zGqdDX3ccnUilRzHDszkOqHlO0qHF3rGWzoBzHNCknoqIfIfCmWHu0vD_x000d_
URHW8bqL716TPxV0PRfWD6+5b6li1kyC/SlD</vt:lpwstr>
  </property>
  <property fmtid="{D5CDD505-2E9C-101B-9397-08002B2CF9AE}" pid="4" name="_ms_pID_7253432">
    <vt:lpwstr>gd7Lv/oMoSkL/juvVj6t7ENpCzuc6fn0/du0_x000d_
ollqXOWfqfTRfOWMs1wxfURO3/DPm/OOaQlOeReBUVEb/jQoJZZrXXaUosONus270aSrPwTS_x000d_
LW6fc41glCaLzqg2p3b9N4FhvOvJxM5Y8edW+XLOWn6aLQHta37jZAZ8Bm9295zLZy7x1KqS_x000d_
0MeKI3rRypcqH97FLTKQX0pvrcajE7KRx3eBjtaAZa8TAGXPpmJQUa</vt:lpwstr>
  </property>
  <property fmtid="{D5CDD505-2E9C-101B-9397-08002B2CF9AE}" pid="5" name="_ms_pID_7253433">
    <vt:lpwstr>oVjXmOhTJjEg14+vj3_x000d_
/imG/wluu5S7s1UMfbhHZj1kUn1VgI4T58oGhl59PC+E+BI59zg2apgg8Hzchp/sXqkMgXWd_x000d_
wFJGUIe3xBIiKlLJrg5ZTenldIxlPxwAkgZ2NHzeml7bF9hOKoP1SAb011XJRykRYZu2AZrk_x000d_
KrUCCCc+jMGK+4alPjNWr9VTUsitpxbhj5LzmOFYzhvNYfimafLEZPHlSzJkjQ9p4H84ri2N</vt:lpwstr>
  </property>
  <property fmtid="{D5CDD505-2E9C-101B-9397-08002B2CF9AE}" pid="6" name="_new_ms_pID_72543">
    <vt:lpwstr>(3)Lrgbgq0BM4Xx15TACTuaHQ5+tjgabj2/c/y0SbkCabCK6Lwyjsw2VnxU+okqzMQH3bBB5Yx8_x000d_
8TaRCZYiLyNCc+tAH3fREAzMGo8tyn1kbMCf3QJDXm8XXP8Kpf8CuMs47SIpwB4QumjNf9QP_x000d_
FOCwipdh1KdzXJZ22I0N/uZhBfGH6ZhGXlDJN3Z/Cil5CVqPmhUs3AmnPkJyJZMb70ttCNnR_x000d_
vUwfE4phinK6tcBpWH</vt:lpwstr>
  </property>
  <property fmtid="{D5CDD505-2E9C-101B-9397-08002B2CF9AE}" pid="7" name="_new_ms_pID_725431">
    <vt:lpwstr>FDRCJtROeKWxMaJoFp4Ny4qDa1+JcvoLqlbgHv280o8N0hN/U0fTcD_x000d_
Psh2Jhcm6Z2wUcUx0HuVJymM2NyZ0cm48r6gBiVrzpaPPj2/8JzS6ODoEDVqdgk3buZE0iLG_x000d_
Tnfg+ZVkqfZAZuY7S/avd8mH5C/ZgVdWFwiEF3xk1/VmTzYign1UWEPl1vf/m19jxrM17b9L_x000d_
xmTm8dHR3rSt/vNUCD9Mf5ikQ/Tv/ST2PRup</vt:lpwstr>
  </property>
  <property fmtid="{D5CDD505-2E9C-101B-9397-08002B2CF9AE}" pid="8" name="_new_ms_pID_725432">
    <vt:lpwstr>IRW2QAzzyKfCh+QfoVT4v5E0SqJXq7lfZ0n6_x000d_
GMECr50uqqRlJfUlVXtonWbnWzjC0xrrL15DxD9DLQJYHQp1IvHDpAOUUQ6CG4ndoB1CFq/2_x000d_
QaCdBaivpHqXs274i5wvrzgQfbRTEFmtdkPCP2U/wU1Wxuf/uUpOdNiXVA8vIBTHFvugTOYM_x000d_
hxzV0qUYO8qSexnVeZMwv1b/qcZ4rg21A/I=</vt:lpwstr>
  </property>
  <property fmtid="{D5CDD505-2E9C-101B-9397-08002B2CF9AE}" pid="9" name="_ms_pID_7253434">
    <vt:lpwstr>_x000d_
DAUl2UET7GVVMdnWybVdyBlbFFiVOTjecN59CtNHwlntF6CtwDjJ/aIte9pnS8WP64F97Q8d_x000d_
vDxYi2IK9rmw//y9Amc+KDQR7r+VXLC/cbiI0D8+Nf7XMQYdOx8zd5+nbCo=</vt:lpwstr>
  </property>
  <property fmtid="{D5CDD505-2E9C-101B-9397-08002B2CF9AE}" pid="10" name="_2015_ms_pID_725343">
    <vt:lpwstr>(3)dBqHRyGrMg3y4ivsqNKhvZnZk/9iuOieFCWVA1q2LvYg4wZ9SbpjWgxEaQO1yRoqTGHc3i74
z+rvQ1zXHCcaZ4zxyIgVsFo3jczWw7hkLBZ60qLfZ94IYksyc0oN7KGbVAP2kczYZzh4JMoi
okNcdB+HXpYrk0Iqad5ukPX2d/MGiYWKtuMWui6kcZCl4tN7Ie8f7U2h5fPH+KT+lSAbhjEL
3kSc5lB6Qz5M3c74kj</vt:lpwstr>
  </property>
  <property fmtid="{D5CDD505-2E9C-101B-9397-08002B2CF9AE}" pid="11" name="_2015_ms_pID_7253431">
    <vt:lpwstr>ALN2UEURZ57Nm2bmfxtACadKPstGas96gMYx8RYtt2Ksa/4kYeXiD3
57Two7Vh3airH6tjq1qPVK0TIpj8BMtGIQQwCx+JJB4N5/8PMEeWbfOvmuXwJYfJjH26UdXJ
P9sAlAqmw/LuBigGuVWJC5nWiIEIEtxeNxAd+9uUGFJpy2o+GQW7SpFAuku3nRT4FFkjGbEZ
mxxMt7s1fn3zZtzBsA5V72wZ2XHjYdB8aqfH</vt:lpwstr>
  </property>
  <property fmtid="{D5CDD505-2E9C-101B-9397-08002B2CF9AE}" pid="12" name="_2015_ms_pID_7253432">
    <vt:lpwstr>5g==</vt:lpwstr>
  </property>
  <property fmtid="{D5CDD505-2E9C-101B-9397-08002B2CF9AE}" pid="13" name="ContentTypeId">
    <vt:lpwstr>0x0101008E692A0E1142FB42ABEED728D77CA58F</vt:lpwstr>
  </property>
  <property fmtid="{D5CDD505-2E9C-101B-9397-08002B2CF9AE}" pid="14" name="_readonly">
    <vt:lpwstr/>
  </property>
  <property fmtid="{D5CDD505-2E9C-101B-9397-08002B2CF9AE}" pid="15" name="_change">
    <vt:lpwstr/>
  </property>
  <property fmtid="{D5CDD505-2E9C-101B-9397-08002B2CF9AE}" pid="16" name="_full-control">
    <vt:lpwstr/>
  </property>
  <property fmtid="{D5CDD505-2E9C-101B-9397-08002B2CF9AE}" pid="17" name="sflag">
    <vt:lpwstr>1531385402</vt:lpwstr>
  </property>
</Properties>
</file>