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67" r:id="rId2"/>
  </p:sldMasterIdLst>
  <p:notesMasterIdLst>
    <p:notesMasterId r:id="rId18"/>
  </p:notesMasterIdLst>
  <p:sldIdLst>
    <p:sldId id="276" r:id="rId3"/>
    <p:sldId id="274" r:id="rId4"/>
    <p:sldId id="286" r:id="rId5"/>
    <p:sldId id="275" r:id="rId6"/>
    <p:sldId id="285" r:id="rId7"/>
    <p:sldId id="288" r:id="rId8"/>
    <p:sldId id="277" r:id="rId9"/>
    <p:sldId id="280" r:id="rId10"/>
    <p:sldId id="278" r:id="rId11"/>
    <p:sldId id="281" r:id="rId12"/>
    <p:sldId id="282" r:id="rId13"/>
    <p:sldId id="283" r:id="rId14"/>
    <p:sldId id="287" r:id="rId15"/>
    <p:sldId id="279" r:id="rId16"/>
    <p:sldId id="284" r:id="rId17"/>
  </p:sldIdLst>
  <p:sldSz cx="9144000" cy="5143500" type="screen16x9"/>
  <p:notesSz cx="6858000" cy="91440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C3D7BB5-6462-48F8-B91A-737F7666071D}">
          <p14:sldIdLst>
            <p14:sldId id="276"/>
            <p14:sldId id="274"/>
            <p14:sldId id="286"/>
            <p14:sldId id="275"/>
            <p14:sldId id="285"/>
            <p14:sldId id="288"/>
            <p14:sldId id="277"/>
            <p14:sldId id="280"/>
            <p14:sldId id="278"/>
            <p14:sldId id="281"/>
            <p14:sldId id="282"/>
            <p14:sldId id="283"/>
            <p14:sldId id="287"/>
            <p14:sldId id="279"/>
            <p14:sldId id="284"/>
          </p14:sldIdLst>
        </p14:section>
      </p14:sectionLst>
    </p:ext>
    <p:ext uri="{EFAFB233-063F-42B5-8137-9DF3F51BA10A}">
      <p15:sldGuideLst xmlns:p15="http://schemas.microsoft.com/office/powerpoint/2012/main" xmlns="">
        <p15:guide id="9" orient="horz" pos="169">
          <p15:clr>
            <a:srgbClr val="A4A3A4"/>
          </p15:clr>
        </p15:guide>
        <p15:guide id="10" pos="2880">
          <p15:clr>
            <a:srgbClr val="A4A3A4"/>
          </p15:clr>
        </p15:guide>
        <p15:guide id="11" pos="198" userDrawn="1">
          <p15:clr>
            <a:srgbClr val="A4A3A4"/>
          </p15:clr>
        </p15:guide>
        <p15:guide id="12" pos="5562" userDrawn="1">
          <p15:clr>
            <a:srgbClr val="A4A3A4"/>
          </p15:clr>
        </p15:guide>
        <p15:guide id="13" orient="horz" pos="637" userDrawn="1">
          <p15:clr>
            <a:srgbClr val="A4A3A4"/>
          </p15:clr>
        </p15:guide>
        <p15:guide id="14" orient="horz" pos="746" userDrawn="1">
          <p15:clr>
            <a:srgbClr val="A4A3A4"/>
          </p15:clr>
        </p15:guide>
        <p15:guide id="15" orient="horz" pos="1619" userDrawn="1">
          <p15:clr>
            <a:srgbClr val="A4A3A4"/>
          </p15:clr>
        </p15:guide>
        <p15:guide id="16" orient="horz" pos="2866"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a:srgbClr val="FFFFFF"/>
    <a:srgbClr val="CCFFFF"/>
    <a:srgbClr val="E5F4FB"/>
    <a:srgbClr val="CC99FF"/>
    <a:srgbClr val="F1F9FD"/>
    <a:srgbClr val="000000"/>
    <a:srgbClr val="FFD200"/>
    <a:srgbClr val="A885D8"/>
    <a:srgbClr val="FF7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84" autoAdjust="0"/>
    <p:restoredTop sz="98259" autoAdjust="0"/>
  </p:normalViewPr>
  <p:slideViewPr>
    <p:cSldViewPr showGuides="1">
      <p:cViewPr>
        <p:scale>
          <a:sx n="150" d="100"/>
          <a:sy n="150" d="100"/>
        </p:scale>
        <p:origin x="-60" y="-54"/>
      </p:cViewPr>
      <p:guideLst>
        <p:guide orient="horz" pos="169"/>
        <p:guide orient="horz" pos="637"/>
        <p:guide orient="horz" pos="746"/>
        <p:guide orient="horz" pos="1619"/>
        <p:guide orient="horz" pos="2866"/>
        <p:guide pos="2880"/>
        <p:guide pos="198"/>
        <p:guide pos="5562"/>
      </p:guideLst>
    </p:cSldViewPr>
  </p:slideViewPr>
  <p:outlineViewPr>
    <p:cViewPr>
      <p:scale>
        <a:sx n="33" d="100"/>
        <a:sy n="33" d="100"/>
      </p:scale>
      <p:origin x="0" y="14958"/>
    </p:cViewPr>
  </p:outlineViewPr>
  <p:notesTextViewPr>
    <p:cViewPr>
      <p:scale>
        <a:sx n="1" d="1"/>
        <a:sy n="1" d="1"/>
      </p:scale>
      <p:origin x="0" y="0"/>
    </p:cViewPr>
  </p:notesTextViewPr>
  <p:notesViewPr>
    <p:cSldViewPr showGuides="1">
      <p:cViewPr varScale="1">
        <p:scale>
          <a:sx n="82" d="100"/>
          <a:sy n="82" d="100"/>
        </p:scale>
        <p:origin x="-318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55 Roman"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Helvetica 55 Roman" panose="020B0604020202020204" pitchFamily="34" charset="0"/>
              </a:defRPr>
            </a:lvl1pPr>
          </a:lstStyle>
          <a:p>
            <a:fld id="{14F63557-65CD-470F-8999-4C3C411BE899}" type="datetimeFigureOut">
              <a:rPr lang="en-GB" smtClean="0"/>
              <a:pPr/>
              <a:t>14/03/2018</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55 Roman"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Helvetica 55 Roman" panose="020B0604020202020204" pitchFamily="34" charset="0"/>
              </a:defRPr>
            </a:lvl1pPr>
          </a:lstStyle>
          <a:p>
            <a:fld id="{885932DF-9606-4758-A2B5-AF1153FB1ABB}" type="slidenum">
              <a:rPr lang="en-GB" smtClean="0"/>
              <a:pPr/>
              <a:t>‹#›</a:t>
            </a:fld>
            <a:endParaRPr lang="en-GB"/>
          </a:p>
        </p:txBody>
      </p:sp>
      <p:sp>
        <p:nvSpPr>
          <p:cNvPr id="8" name="Notes Placeholder 4"/>
          <p:cNvSpPr>
            <a:spLocks noGrp="1"/>
          </p:cNvSpPr>
          <p:nvPr>
            <p:ph type="body" sz="quarter" idx="3"/>
          </p:nvPr>
        </p:nvSpPr>
        <p:spPr>
          <a:xfrm>
            <a:off x="381000" y="4343400"/>
            <a:ext cx="6096000" cy="4114800"/>
          </a:xfrm>
          <a:prstGeom prst="rect">
            <a:avLst/>
          </a:prstGeom>
        </p:spPr>
        <p:txBody>
          <a:bodyPr vert="horz" lIns="91440" tIns="45720" rIns="180000" bIns="45720" rtlCol="0"/>
          <a:lstStyle/>
          <a:p>
            <a:pPr marL="92075"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Helvetica 75 Bold" panose="020B0804020202020204" pitchFamily="34" charset="0"/>
                <a:ea typeface="+mn-ea"/>
                <a:cs typeface="+mn-cs"/>
              </a:rPr>
              <a:t>Click to edit Master text styles</a:t>
            </a:r>
          </a:p>
          <a:p>
            <a:pPr marL="230188" marR="0" lvl="1" indent="-1381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000" b="0" i="0" u="none" strike="noStrike" kern="1200" cap="none" spc="0" normalizeH="0" baseline="0" noProof="0" dirty="0">
                <a:ln>
                  <a:noFill/>
                </a:ln>
                <a:solidFill>
                  <a:prstClr val="black"/>
                </a:solidFill>
                <a:effectLst/>
                <a:uLnTx/>
                <a:uFillTx/>
                <a:latin typeface="Helvetica 75 Bold" panose="020B0804020202020204" pitchFamily="34" charset="0"/>
                <a:ea typeface="+mn-ea"/>
                <a:cs typeface="+mn-cs"/>
              </a:rPr>
              <a:t>Second level</a:t>
            </a:r>
          </a:p>
          <a:p>
            <a:pPr marL="360363" marR="0" lvl="2" indent="-147638"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rPr>
              <a:t>Third level</a:t>
            </a:r>
          </a:p>
          <a:p>
            <a:pPr marL="522288" marR="0" lvl="3" indent="-138113"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rPr>
              <a:t>Fourth level</a:t>
            </a:r>
          </a:p>
          <a:p>
            <a:pPr marL="668338" marR="0" lvl="4" indent="-146050"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a:pPr>
            <a:r>
              <a:rPr kumimoji="0" lang="en-US"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rPr>
              <a:t>Fifth level</a:t>
            </a:r>
            <a:endParaRPr kumimoji="0" lang="en-GB" sz="1000" b="0" i="0" u="none" strike="noStrike" kern="1200" cap="none" spc="0" normalizeH="0" baseline="0" noProof="0" dirty="0">
              <a:ln>
                <a:noFill/>
              </a:ln>
              <a:solidFill>
                <a:prstClr val="black"/>
              </a:solidFill>
              <a:effectLst/>
              <a:uLnTx/>
              <a:uFillTx/>
              <a:latin typeface="Helvetica 55 Roman" panose="020B0604020202020204" pitchFamily="34" charset="0"/>
              <a:ea typeface="+mn-ea"/>
              <a:cs typeface="+mn-cs"/>
            </a:endParaRPr>
          </a:p>
        </p:txBody>
      </p:sp>
    </p:spTree>
    <p:extLst>
      <p:ext uri="{BB962C8B-B14F-4D97-AF65-F5344CB8AC3E}">
        <p14:creationId xmlns:p14="http://schemas.microsoft.com/office/powerpoint/2010/main" val="1938228746"/>
      </p:ext>
    </p:extLst>
  </p:cSld>
  <p:clrMap bg1="lt1" tx1="dk1" bg2="lt2" tx2="dk2" accent1="accent1" accent2="accent2" accent3="accent3" accent4="accent4" accent5="accent5" accent6="accent6" hlink="hlink" folHlink="folHlink"/>
  <p:notesStyle>
    <a:lvl1pPr marL="92075" marR="0" indent="0" algn="l" defTabSz="914400" rtl="0" eaLnBrk="1" fontAlgn="auto" latinLnBrk="0" hangingPunct="1">
      <a:lnSpc>
        <a:spcPct val="100000"/>
      </a:lnSpc>
      <a:spcBef>
        <a:spcPts val="0"/>
      </a:spcBef>
      <a:spcAft>
        <a:spcPts val="0"/>
      </a:spcAft>
      <a:buClrTx/>
      <a:buSzTx/>
      <a:buFontTx/>
      <a:buNone/>
      <a:tabLst/>
      <a:defRPr sz="1000" kern="1200">
        <a:solidFill>
          <a:schemeClr val="tx1"/>
        </a:solidFill>
        <a:latin typeface="Helvetica 75 Bold" panose="020B0804020202020204" pitchFamily="34" charset="0"/>
        <a:ea typeface="+mn-ea"/>
        <a:cs typeface="+mn-cs"/>
      </a:defRPr>
    </a:lvl1pPr>
    <a:lvl2pPr marL="230188" marR="0" indent="-138113"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sz="1000" kern="1200">
        <a:solidFill>
          <a:schemeClr val="tx1"/>
        </a:solidFill>
        <a:latin typeface="Helvetica 75 Bold" panose="020B0804020202020204" pitchFamily="34" charset="0"/>
        <a:ea typeface="+mn-ea"/>
        <a:cs typeface="+mn-cs"/>
      </a:defRPr>
    </a:lvl2pPr>
    <a:lvl3pPr marL="360363" marR="0" indent="-147638"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sz="1000" kern="1200">
        <a:solidFill>
          <a:schemeClr val="tx1"/>
        </a:solidFill>
        <a:latin typeface="Helvetica 75 Bold" panose="020B0804020202020204" pitchFamily="34" charset="0"/>
        <a:ea typeface="+mn-ea"/>
        <a:cs typeface="+mn-cs"/>
      </a:defRPr>
    </a:lvl3pPr>
    <a:lvl4pPr marL="522288" marR="0" indent="-138113"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sz="1000" kern="1200">
        <a:solidFill>
          <a:schemeClr val="tx1"/>
        </a:solidFill>
        <a:latin typeface="Helvetica 75 Bold" panose="020B0804020202020204" pitchFamily="34" charset="0"/>
        <a:ea typeface="+mn-ea"/>
        <a:cs typeface="+mn-cs"/>
      </a:defRPr>
    </a:lvl4pPr>
    <a:lvl5pPr marL="668338" marR="0" indent="-146050" algn="l" defTabSz="914400" rtl="0" eaLnBrk="1" fontAlgn="auto" latinLnBrk="0" hangingPunct="1">
      <a:lnSpc>
        <a:spcPct val="100000"/>
      </a:lnSpc>
      <a:spcBef>
        <a:spcPts val="0"/>
      </a:spcBef>
      <a:spcAft>
        <a:spcPts val="0"/>
      </a:spcAft>
      <a:buClrTx/>
      <a:buSzTx/>
      <a:buFont typeface="Helvetica 55 Roman" panose="020B0604020202020204" pitchFamily="34" charset="0"/>
      <a:buChar char="–"/>
      <a:tabLst/>
      <a:defRPr sz="1000" kern="1200">
        <a:solidFill>
          <a:schemeClr val="tx1"/>
        </a:solidFill>
        <a:latin typeface="Helvetica 75 Bold" panose="020B08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932DF-9606-4758-A2B5-AF1153FB1ABB}" type="slidenum">
              <a:rPr lang="en-GB" smtClean="0"/>
              <a:pPr/>
              <a:t>2</a:t>
            </a:fld>
            <a:endParaRPr lang="en-GB"/>
          </a:p>
        </p:txBody>
      </p:sp>
    </p:spTree>
    <p:extLst>
      <p:ext uri="{BB962C8B-B14F-4D97-AF65-F5344CB8AC3E}">
        <p14:creationId xmlns:p14="http://schemas.microsoft.com/office/powerpoint/2010/main" val="2651497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5932DF-9606-4758-A2B5-AF1153FB1ABB}" type="slidenum">
              <a:rPr lang="en-GB" smtClean="0"/>
              <a:pPr/>
              <a:t>3</a:t>
            </a:fld>
            <a:endParaRPr lang="en-GB"/>
          </a:p>
        </p:txBody>
      </p:sp>
    </p:spTree>
    <p:extLst>
      <p:ext uri="{BB962C8B-B14F-4D97-AF65-F5344CB8AC3E}">
        <p14:creationId xmlns:p14="http://schemas.microsoft.com/office/powerpoint/2010/main" val="2651497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14325" y="1184275"/>
            <a:ext cx="8515350" cy="3365500"/>
          </a:xfrm>
        </p:spPr>
        <p:txBody>
          <a:bodyPr/>
          <a:lstStyle>
            <a:lvl1pPr>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lvl6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4" name="Title 3"/>
          <p:cNvSpPr>
            <a:spLocks noGrp="1"/>
          </p:cNvSpPr>
          <p:nvPr>
            <p:ph type="title" hasCustomPrompt="1"/>
          </p:nvPr>
        </p:nvSpPr>
        <p:spPr/>
        <p:txBody>
          <a:bodyPr/>
          <a:lstStyle/>
          <a:p>
            <a:r>
              <a:rPr lang="fr-FR" noProof="0" dirty="0" smtClean="0"/>
              <a:t>Cliquez pour modifier le titre</a:t>
            </a:r>
            <a:endParaRPr lang="en-GB" dirty="0"/>
          </a:p>
        </p:txBody>
      </p:sp>
    </p:spTree>
    <p:extLst>
      <p:ext uri="{BB962C8B-B14F-4D97-AF65-F5344CB8AC3E}">
        <p14:creationId xmlns:p14="http://schemas.microsoft.com/office/powerpoint/2010/main" val="2035300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2400"/>
            <a:ext cx="7049874" cy="737100"/>
          </a:xfrm>
        </p:spPr>
        <p:txBody>
          <a:bodyPr/>
          <a:lstStyle>
            <a:lvl1pPr algn="l">
              <a:defRPr/>
            </a:lvl1pPr>
          </a:lstStyle>
          <a:p>
            <a:r>
              <a:rPr lang="fr-FR" dirty="0" smtClean="0"/>
              <a:t>sommaire ou ordre du jour</a:t>
            </a:r>
            <a:endParaRPr lang="fr-FR" dirty="0"/>
          </a:p>
        </p:txBody>
      </p:sp>
      <p:sp>
        <p:nvSpPr>
          <p:cNvPr id="6" name="Espace réservé du texte 4"/>
          <p:cNvSpPr>
            <a:spLocks noGrp="1"/>
          </p:cNvSpPr>
          <p:nvPr>
            <p:ph type="body" sz="quarter" idx="13" hasCustomPrompt="1"/>
          </p:nvPr>
        </p:nvSpPr>
        <p:spPr>
          <a:xfrm>
            <a:off x="1037646" y="1329929"/>
            <a:ext cx="1440210" cy="279951"/>
          </a:xfrm>
        </p:spPr>
        <p:txBody>
          <a:bodyPr/>
          <a:lstStyle>
            <a:lvl1pPr marL="0" indent="0">
              <a:buNone/>
              <a:defRPr>
                <a:solidFill>
                  <a:srgbClr val="FF6600"/>
                </a:solidFill>
              </a:defRPr>
            </a:lvl1pPr>
          </a:lstStyle>
          <a:p>
            <a:pPr lvl="0"/>
            <a:r>
              <a:rPr lang="fr-FR" dirty="0" smtClean="0">
                <a:solidFill>
                  <a:schemeClr val="tx2"/>
                </a:solidFill>
              </a:rPr>
              <a:t>partie 1</a:t>
            </a:r>
            <a:endParaRPr lang="fr-FR" dirty="0"/>
          </a:p>
        </p:txBody>
      </p:sp>
      <p:sp>
        <p:nvSpPr>
          <p:cNvPr id="7" name="Espace réservé du texte 4"/>
          <p:cNvSpPr>
            <a:spLocks noGrp="1"/>
          </p:cNvSpPr>
          <p:nvPr>
            <p:ph type="body" sz="quarter" idx="14" hasCustomPrompt="1"/>
          </p:nvPr>
        </p:nvSpPr>
        <p:spPr>
          <a:xfrm>
            <a:off x="1037646" y="1652708"/>
            <a:ext cx="1440210" cy="279951"/>
          </a:xfrm>
        </p:spPr>
        <p:txBody>
          <a:bodyPr/>
          <a:lstStyle>
            <a:lvl1pPr marL="0" indent="0">
              <a:buNone/>
              <a:defRPr>
                <a:solidFill>
                  <a:srgbClr val="FF6600"/>
                </a:solidFill>
              </a:defRPr>
            </a:lvl1pPr>
          </a:lstStyle>
          <a:p>
            <a:pPr lvl="0"/>
            <a:r>
              <a:rPr lang="fr-FR" dirty="0" smtClean="0">
                <a:solidFill>
                  <a:schemeClr val="tx2"/>
                </a:solidFill>
              </a:rPr>
              <a:t>partie 2</a:t>
            </a:r>
            <a:endParaRPr lang="fr-FR" dirty="0"/>
          </a:p>
        </p:txBody>
      </p:sp>
      <p:sp>
        <p:nvSpPr>
          <p:cNvPr id="8" name="Espace réservé du texte 4"/>
          <p:cNvSpPr>
            <a:spLocks noGrp="1"/>
          </p:cNvSpPr>
          <p:nvPr>
            <p:ph type="body" sz="quarter" idx="15" hasCustomPrompt="1"/>
          </p:nvPr>
        </p:nvSpPr>
        <p:spPr>
          <a:xfrm>
            <a:off x="1037646" y="1975488"/>
            <a:ext cx="1440210" cy="279951"/>
          </a:xfrm>
        </p:spPr>
        <p:txBody>
          <a:bodyPr/>
          <a:lstStyle>
            <a:lvl1pPr marL="0" indent="0">
              <a:buNone/>
              <a:defRPr>
                <a:solidFill>
                  <a:srgbClr val="FF6600"/>
                </a:solidFill>
              </a:defRPr>
            </a:lvl1pPr>
          </a:lstStyle>
          <a:p>
            <a:pPr lvl="0"/>
            <a:r>
              <a:rPr lang="fr-FR" dirty="0" smtClean="0">
                <a:solidFill>
                  <a:schemeClr val="tx2"/>
                </a:solidFill>
              </a:rPr>
              <a:t>partie 3</a:t>
            </a:r>
            <a:endParaRPr lang="fr-FR" dirty="0"/>
          </a:p>
        </p:txBody>
      </p:sp>
      <p:sp>
        <p:nvSpPr>
          <p:cNvPr id="9" name="Espace réservé du texte 4"/>
          <p:cNvSpPr>
            <a:spLocks noGrp="1"/>
          </p:cNvSpPr>
          <p:nvPr>
            <p:ph type="body" sz="quarter" idx="17" hasCustomPrompt="1"/>
          </p:nvPr>
        </p:nvSpPr>
        <p:spPr>
          <a:xfrm>
            <a:off x="1037646" y="2298268"/>
            <a:ext cx="1440210" cy="279951"/>
          </a:xfrm>
        </p:spPr>
        <p:txBody>
          <a:bodyPr/>
          <a:lstStyle>
            <a:lvl1pPr marL="0" indent="0">
              <a:buNone/>
              <a:defRPr>
                <a:solidFill>
                  <a:srgbClr val="FF6600"/>
                </a:solidFill>
              </a:defRPr>
            </a:lvl1pPr>
          </a:lstStyle>
          <a:p>
            <a:pPr lvl="0"/>
            <a:r>
              <a:rPr lang="fr-FR" dirty="0" smtClean="0">
                <a:solidFill>
                  <a:schemeClr val="tx2"/>
                </a:solidFill>
              </a:rPr>
              <a:t>partie 4</a:t>
            </a:r>
            <a:endParaRPr lang="fr-FR" dirty="0"/>
          </a:p>
        </p:txBody>
      </p:sp>
      <p:sp>
        <p:nvSpPr>
          <p:cNvPr id="10" name="Espace réservé du texte 4"/>
          <p:cNvSpPr>
            <a:spLocks noGrp="1"/>
          </p:cNvSpPr>
          <p:nvPr>
            <p:ph type="body" sz="quarter" idx="19" hasCustomPrompt="1"/>
          </p:nvPr>
        </p:nvSpPr>
        <p:spPr>
          <a:xfrm>
            <a:off x="1037646" y="2621048"/>
            <a:ext cx="1440210" cy="279951"/>
          </a:xfrm>
        </p:spPr>
        <p:txBody>
          <a:bodyPr/>
          <a:lstStyle>
            <a:lvl1pPr marL="0" indent="0">
              <a:buNone/>
              <a:defRPr>
                <a:solidFill>
                  <a:srgbClr val="FF6600"/>
                </a:solidFill>
              </a:defRPr>
            </a:lvl1pPr>
          </a:lstStyle>
          <a:p>
            <a:pPr lvl="0"/>
            <a:r>
              <a:rPr lang="fr-FR" dirty="0" smtClean="0">
                <a:solidFill>
                  <a:schemeClr val="tx2"/>
                </a:solidFill>
              </a:rPr>
              <a:t>partie 5</a:t>
            </a:r>
            <a:endParaRPr lang="fr-FR" dirty="0"/>
          </a:p>
        </p:txBody>
      </p:sp>
      <p:sp>
        <p:nvSpPr>
          <p:cNvPr id="11" name="Espace réservé du texte 4"/>
          <p:cNvSpPr>
            <a:spLocks noGrp="1"/>
          </p:cNvSpPr>
          <p:nvPr>
            <p:ph type="body" sz="quarter" idx="21" hasCustomPrompt="1"/>
          </p:nvPr>
        </p:nvSpPr>
        <p:spPr>
          <a:xfrm>
            <a:off x="1037646" y="2943827"/>
            <a:ext cx="1440210" cy="279951"/>
          </a:xfrm>
        </p:spPr>
        <p:txBody>
          <a:bodyPr/>
          <a:lstStyle>
            <a:lvl1pPr marL="0" indent="0">
              <a:buNone/>
              <a:defRPr>
                <a:solidFill>
                  <a:srgbClr val="FF6600"/>
                </a:solidFill>
              </a:defRPr>
            </a:lvl1pPr>
          </a:lstStyle>
          <a:p>
            <a:pPr lvl="0"/>
            <a:r>
              <a:rPr lang="fr-FR" dirty="0" smtClean="0">
                <a:solidFill>
                  <a:schemeClr val="tx2"/>
                </a:solidFill>
              </a:rPr>
              <a:t>partie 6</a:t>
            </a:r>
            <a:endParaRPr lang="fr-FR" dirty="0"/>
          </a:p>
        </p:txBody>
      </p:sp>
      <p:sp>
        <p:nvSpPr>
          <p:cNvPr id="12" name="Espace réservé du texte 4"/>
          <p:cNvSpPr>
            <a:spLocks noGrp="1"/>
          </p:cNvSpPr>
          <p:nvPr>
            <p:ph type="body" sz="quarter" idx="23" hasCustomPrompt="1"/>
          </p:nvPr>
        </p:nvSpPr>
        <p:spPr>
          <a:xfrm>
            <a:off x="2598122" y="1329929"/>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3" name="Espace réservé du texte 4"/>
          <p:cNvSpPr>
            <a:spLocks noGrp="1"/>
          </p:cNvSpPr>
          <p:nvPr>
            <p:ph type="body" sz="quarter" idx="24" hasCustomPrompt="1"/>
          </p:nvPr>
        </p:nvSpPr>
        <p:spPr>
          <a:xfrm>
            <a:off x="2598122" y="165270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4" name="Espace réservé du texte 4"/>
          <p:cNvSpPr>
            <a:spLocks noGrp="1"/>
          </p:cNvSpPr>
          <p:nvPr>
            <p:ph type="body" sz="quarter" idx="25" hasCustomPrompt="1"/>
          </p:nvPr>
        </p:nvSpPr>
        <p:spPr>
          <a:xfrm>
            <a:off x="2598122" y="2943827"/>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5" name="Espace réservé du texte 4"/>
          <p:cNvSpPr>
            <a:spLocks noGrp="1"/>
          </p:cNvSpPr>
          <p:nvPr>
            <p:ph type="body" sz="quarter" idx="26" hasCustomPrompt="1"/>
          </p:nvPr>
        </p:nvSpPr>
        <p:spPr>
          <a:xfrm>
            <a:off x="2598122" y="262104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6" name="Espace réservé du texte 4"/>
          <p:cNvSpPr>
            <a:spLocks noGrp="1"/>
          </p:cNvSpPr>
          <p:nvPr>
            <p:ph type="body" sz="quarter" idx="27" hasCustomPrompt="1"/>
          </p:nvPr>
        </p:nvSpPr>
        <p:spPr>
          <a:xfrm>
            <a:off x="2598122" y="229826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7" name="Espace réservé du texte 4"/>
          <p:cNvSpPr>
            <a:spLocks noGrp="1"/>
          </p:cNvSpPr>
          <p:nvPr>
            <p:ph type="body" sz="quarter" idx="28" hasCustomPrompt="1"/>
          </p:nvPr>
        </p:nvSpPr>
        <p:spPr>
          <a:xfrm>
            <a:off x="2598122" y="1975488"/>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18" name="Espace réservé du texte 4"/>
          <p:cNvSpPr>
            <a:spLocks noGrp="1"/>
          </p:cNvSpPr>
          <p:nvPr>
            <p:ph type="body" sz="quarter" idx="29" hasCustomPrompt="1"/>
          </p:nvPr>
        </p:nvSpPr>
        <p:spPr>
          <a:xfrm>
            <a:off x="1039128" y="3267676"/>
            <a:ext cx="1440210" cy="279951"/>
          </a:xfrm>
        </p:spPr>
        <p:txBody>
          <a:bodyPr/>
          <a:lstStyle>
            <a:lvl1pPr marL="0" indent="0">
              <a:buNone/>
              <a:defRPr>
                <a:solidFill>
                  <a:srgbClr val="FF6600"/>
                </a:solidFill>
              </a:defRPr>
            </a:lvl1pPr>
          </a:lstStyle>
          <a:p>
            <a:pPr lvl="0"/>
            <a:r>
              <a:rPr lang="fr-FR" dirty="0" smtClean="0">
                <a:solidFill>
                  <a:schemeClr val="tx2"/>
                </a:solidFill>
              </a:rPr>
              <a:t>partie 7</a:t>
            </a:r>
            <a:endParaRPr lang="fr-FR" dirty="0"/>
          </a:p>
        </p:txBody>
      </p:sp>
      <p:sp>
        <p:nvSpPr>
          <p:cNvPr id="19" name="Espace réservé du texte 4"/>
          <p:cNvSpPr>
            <a:spLocks noGrp="1"/>
          </p:cNvSpPr>
          <p:nvPr>
            <p:ph type="body" sz="quarter" idx="30" hasCustomPrompt="1"/>
          </p:nvPr>
        </p:nvSpPr>
        <p:spPr>
          <a:xfrm>
            <a:off x="1039128" y="3590456"/>
            <a:ext cx="1440210" cy="279951"/>
          </a:xfrm>
        </p:spPr>
        <p:txBody>
          <a:bodyPr/>
          <a:lstStyle>
            <a:lvl1pPr marL="0" indent="0">
              <a:buNone/>
              <a:defRPr>
                <a:solidFill>
                  <a:srgbClr val="FF6600"/>
                </a:solidFill>
              </a:defRPr>
            </a:lvl1pPr>
          </a:lstStyle>
          <a:p>
            <a:pPr lvl="0"/>
            <a:r>
              <a:rPr lang="fr-FR" dirty="0" smtClean="0">
                <a:solidFill>
                  <a:schemeClr val="tx2"/>
                </a:solidFill>
              </a:rPr>
              <a:t>partie 8</a:t>
            </a:r>
            <a:endParaRPr lang="fr-FR" dirty="0"/>
          </a:p>
        </p:txBody>
      </p:sp>
      <p:sp>
        <p:nvSpPr>
          <p:cNvPr id="20" name="Espace réservé du texte 4"/>
          <p:cNvSpPr>
            <a:spLocks noGrp="1"/>
          </p:cNvSpPr>
          <p:nvPr>
            <p:ph type="body" sz="quarter" idx="31" hasCustomPrompt="1"/>
          </p:nvPr>
        </p:nvSpPr>
        <p:spPr>
          <a:xfrm>
            <a:off x="1039128" y="3913235"/>
            <a:ext cx="1440210" cy="279951"/>
          </a:xfrm>
        </p:spPr>
        <p:txBody>
          <a:bodyPr/>
          <a:lstStyle>
            <a:lvl1pPr marL="0" indent="0">
              <a:buNone/>
              <a:defRPr>
                <a:solidFill>
                  <a:srgbClr val="FF6600"/>
                </a:solidFill>
              </a:defRPr>
            </a:lvl1pPr>
          </a:lstStyle>
          <a:p>
            <a:pPr lvl="0"/>
            <a:r>
              <a:rPr lang="fr-FR" dirty="0" smtClean="0">
                <a:solidFill>
                  <a:schemeClr val="tx2"/>
                </a:solidFill>
              </a:rPr>
              <a:t>partie 9</a:t>
            </a:r>
            <a:endParaRPr lang="fr-FR" dirty="0"/>
          </a:p>
        </p:txBody>
      </p:sp>
      <p:sp>
        <p:nvSpPr>
          <p:cNvPr id="21" name="Espace réservé du texte 4"/>
          <p:cNvSpPr>
            <a:spLocks noGrp="1"/>
          </p:cNvSpPr>
          <p:nvPr>
            <p:ph type="body" sz="quarter" idx="32" hasCustomPrompt="1"/>
          </p:nvPr>
        </p:nvSpPr>
        <p:spPr>
          <a:xfrm>
            <a:off x="1039128" y="4236015"/>
            <a:ext cx="1440210" cy="279951"/>
          </a:xfrm>
        </p:spPr>
        <p:txBody>
          <a:bodyPr/>
          <a:lstStyle>
            <a:lvl1pPr marL="0" indent="0">
              <a:buNone/>
              <a:defRPr>
                <a:solidFill>
                  <a:srgbClr val="FF6600"/>
                </a:solidFill>
              </a:defRPr>
            </a:lvl1pPr>
          </a:lstStyle>
          <a:p>
            <a:pPr lvl="0"/>
            <a:r>
              <a:rPr lang="fr-FR" dirty="0" smtClean="0">
                <a:solidFill>
                  <a:schemeClr val="tx2"/>
                </a:solidFill>
              </a:rPr>
              <a:t>partie 10</a:t>
            </a:r>
            <a:endParaRPr lang="fr-FR" dirty="0"/>
          </a:p>
        </p:txBody>
      </p:sp>
      <p:sp>
        <p:nvSpPr>
          <p:cNvPr id="22" name="Espace réservé du texte 4"/>
          <p:cNvSpPr>
            <a:spLocks noGrp="1"/>
          </p:cNvSpPr>
          <p:nvPr>
            <p:ph type="body" sz="quarter" idx="33" hasCustomPrompt="1"/>
          </p:nvPr>
        </p:nvSpPr>
        <p:spPr>
          <a:xfrm>
            <a:off x="2599604" y="4236015"/>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23" name="Espace réservé du texte 4"/>
          <p:cNvSpPr>
            <a:spLocks noGrp="1"/>
          </p:cNvSpPr>
          <p:nvPr>
            <p:ph type="body" sz="quarter" idx="34" hasCustomPrompt="1"/>
          </p:nvPr>
        </p:nvSpPr>
        <p:spPr>
          <a:xfrm>
            <a:off x="2599604" y="3913235"/>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24" name="Espace réservé du texte 4"/>
          <p:cNvSpPr>
            <a:spLocks noGrp="1"/>
          </p:cNvSpPr>
          <p:nvPr>
            <p:ph type="body" sz="quarter" idx="35" hasCustomPrompt="1"/>
          </p:nvPr>
        </p:nvSpPr>
        <p:spPr>
          <a:xfrm>
            <a:off x="2599604" y="3267676"/>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
        <p:nvSpPr>
          <p:cNvPr id="25" name="Espace réservé du texte 4"/>
          <p:cNvSpPr>
            <a:spLocks noGrp="1"/>
          </p:cNvSpPr>
          <p:nvPr>
            <p:ph type="body" sz="quarter" idx="36" hasCustomPrompt="1"/>
          </p:nvPr>
        </p:nvSpPr>
        <p:spPr>
          <a:xfrm>
            <a:off x="2592861" y="3587943"/>
            <a:ext cx="5500788" cy="279951"/>
          </a:xfrm>
        </p:spPr>
        <p:txBody>
          <a:bodyPr/>
          <a:lstStyle>
            <a:lvl1pPr marL="0" indent="0">
              <a:spcAft>
                <a:spcPts val="0"/>
              </a:spcAft>
              <a:buNone/>
              <a:defRPr baseline="0">
                <a:solidFill>
                  <a:schemeClr val="tx1"/>
                </a:solidFill>
              </a:defRPr>
            </a:lvl1pPr>
          </a:lstStyle>
          <a:p>
            <a:pPr lvl="0"/>
            <a:r>
              <a:rPr lang="fr-FR" dirty="0" smtClean="0">
                <a:solidFill>
                  <a:schemeClr val="tx2"/>
                </a:solidFill>
              </a:rPr>
              <a:t>titre de la partie</a:t>
            </a:r>
            <a:endParaRPr lang="fr-FR" dirty="0"/>
          </a:p>
        </p:txBody>
      </p:sp>
    </p:spTree>
    <p:extLst>
      <p:ext uri="{BB962C8B-B14F-4D97-AF65-F5344CB8AC3E}">
        <p14:creationId xmlns:p14="http://schemas.microsoft.com/office/powerpoint/2010/main" val="38437297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uces simpl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2400"/>
            <a:ext cx="7084800" cy="737100"/>
          </a:xfrm>
        </p:spPr>
        <p:txBody>
          <a:bodyPr/>
          <a:lstStyle>
            <a:lvl1pPr algn="l">
              <a:defRPr/>
            </a:lvl1pPr>
          </a:lstStyle>
          <a:p>
            <a:r>
              <a:rPr lang="fr-FR" dirty="0" smtClean="0"/>
              <a:t>diapositive avec puces</a:t>
            </a:r>
            <a:endParaRPr lang="fr-FR" dirty="0"/>
          </a:p>
        </p:txBody>
      </p:sp>
      <p:sp>
        <p:nvSpPr>
          <p:cNvPr id="26" name="Espace réservé du contenu 2"/>
          <p:cNvSpPr>
            <a:spLocks noGrp="1"/>
          </p:cNvSpPr>
          <p:nvPr>
            <p:ph idx="1" hasCustomPrompt="1"/>
          </p:nvPr>
        </p:nvSpPr>
        <p:spPr>
          <a:xfrm>
            <a:off x="1042989" y="1329929"/>
            <a:ext cx="7058025" cy="2915840"/>
          </a:xfrm>
        </p:spPr>
        <p:txBody>
          <a:bodyPr/>
          <a:lstStyle>
            <a:lvl1pPr>
              <a:defRPr sz="1400"/>
            </a:lvl1pPr>
            <a:lvl2pPr>
              <a:spcAft>
                <a:spcPct val="0"/>
              </a:spcAft>
              <a:buFont typeface="Arial" charset="0"/>
              <a:buChar char="–"/>
              <a:defRPr/>
            </a:lvl2pPr>
          </a:lstStyle>
          <a:p>
            <a:r>
              <a:rPr lang="fr-FR" dirty="0" smtClean="0"/>
              <a:t>le texte courant s’écrit ici</a:t>
            </a:r>
          </a:p>
          <a:p>
            <a:r>
              <a:rPr lang="fr-FR" dirty="0" smtClean="0"/>
              <a:t>le texte courant s’écrit ici</a:t>
            </a:r>
          </a:p>
          <a:p>
            <a:r>
              <a:rPr lang="fr-FR" dirty="0" smtClean="0"/>
              <a:t>le texte courant s’écrit ici</a:t>
            </a:r>
          </a:p>
          <a:p>
            <a:r>
              <a:rPr lang="fr-FR" dirty="0" smtClean="0"/>
              <a:t>le texte courant s’écrit ici</a:t>
            </a:r>
            <a:endParaRPr lang="fr-FR" dirty="0"/>
          </a:p>
        </p:txBody>
      </p:sp>
    </p:spTree>
    <p:extLst>
      <p:ext uri="{BB962C8B-B14F-4D97-AF65-F5344CB8AC3E}">
        <p14:creationId xmlns:p14="http://schemas.microsoft.com/office/powerpoint/2010/main" val="181784730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lusieurs niveaux hiérarchiqu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610"/>
            <a:ext cx="7071413" cy="737100"/>
          </a:xfrm>
        </p:spPr>
        <p:txBody>
          <a:bodyPr/>
          <a:lstStyle>
            <a:lvl1pPr algn="l">
              <a:defRPr/>
            </a:lvl1pPr>
          </a:lstStyle>
          <a:p>
            <a:r>
              <a:rPr lang="fr-FR" dirty="0" smtClean="0"/>
              <a:t>diapositive avec plusieurs niveaux hiérarchiques</a:t>
            </a:r>
            <a:endParaRPr lang="fr-FR" dirty="0"/>
          </a:p>
        </p:txBody>
      </p:sp>
      <p:sp>
        <p:nvSpPr>
          <p:cNvPr id="4" name="Espace réservé du contenu 2"/>
          <p:cNvSpPr>
            <a:spLocks noGrp="1"/>
          </p:cNvSpPr>
          <p:nvPr>
            <p:ph idx="1" hasCustomPrompt="1"/>
          </p:nvPr>
        </p:nvSpPr>
        <p:spPr>
          <a:xfrm>
            <a:off x="1042989" y="1329929"/>
            <a:ext cx="7058025" cy="2915840"/>
          </a:xfrm>
        </p:spPr>
        <p:txBody>
          <a:bodyPr/>
          <a:lstStyle>
            <a:lvl1pPr>
              <a:defRPr sz="1400" baseline="0">
                <a:solidFill>
                  <a:srgbClr val="FF6600"/>
                </a:solidFill>
                <a:latin typeface="Helvetica 55 Roman" pitchFamily="34" charset="0"/>
              </a:defRPr>
            </a:lvl1pPr>
            <a:lvl2pPr>
              <a:spcAft>
                <a:spcPct val="0"/>
              </a:spcAft>
              <a:buFont typeface="Arial" charset="0"/>
              <a:buChar char="–"/>
              <a:defRPr sz="1200">
                <a:latin typeface="Helvetica 55 Roman" pitchFamily="34" charset="0"/>
              </a:defRPr>
            </a:lvl2pPr>
            <a:lvl3pPr>
              <a:defRPr sz="1200">
                <a:latin typeface="Helvetica 55 Roman" pitchFamily="34" charset="0"/>
              </a:defRPr>
            </a:lvl3pPr>
            <a:lvl4pPr>
              <a:defRPr sz="1200">
                <a:latin typeface="Helvetica 55 Roman" pitchFamily="34" charset="0"/>
              </a:defRPr>
            </a:lvl4pPr>
            <a:lvl5pPr>
              <a:defRPr sz="1200" baseline="0">
                <a:latin typeface="Helvetica 55 Roman"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124104184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aragraph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2400"/>
            <a:ext cx="7058025" cy="737100"/>
          </a:xfrm>
        </p:spPr>
        <p:txBody>
          <a:bodyPr/>
          <a:lstStyle>
            <a:lvl1pPr algn="l">
              <a:defRPr/>
            </a:lvl1pPr>
          </a:lstStyle>
          <a:p>
            <a:r>
              <a:rPr lang="fr-FR" dirty="0" smtClean="0"/>
              <a:t>diapositive avec paragraphes</a:t>
            </a:r>
            <a:endParaRPr lang="fr-FR" dirty="0"/>
          </a:p>
        </p:txBody>
      </p:sp>
      <p:sp>
        <p:nvSpPr>
          <p:cNvPr id="5" name="Espace réservé du texte 6"/>
          <p:cNvSpPr>
            <a:spLocks noGrp="1"/>
          </p:cNvSpPr>
          <p:nvPr>
            <p:ph type="body" sz="quarter" idx="11" hasCustomPrompt="1"/>
          </p:nvPr>
        </p:nvSpPr>
        <p:spPr>
          <a:xfrm>
            <a:off x="1043609" y="1326403"/>
            <a:ext cx="7037207" cy="2811020"/>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1400">
                <a:solidFill>
                  <a:schemeClr val="tx1"/>
                </a:solidFill>
              </a:defRPr>
            </a:lvl1pPr>
          </a:lstStyle>
          <a:p>
            <a:pPr marL="0" indent="0">
              <a:buFont typeface="Wingdings" pitchFamily="2" charset="2"/>
              <a:buNone/>
            </a:pPr>
            <a:r>
              <a:rPr lang="fr-FR" dirty="0" smtClean="0"/>
              <a:t>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a:t>
            </a:r>
          </a:p>
          <a:p>
            <a:pPr marL="0" indent="0">
              <a:buFont typeface="Wingdings" pitchFamily="2" charset="2"/>
              <a:buNone/>
            </a:pPr>
            <a:r>
              <a:rPr lang="fr-FR" dirty="0" smtClean="0"/>
              <a:t>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 le texte courant s’écrit ici.</a:t>
            </a:r>
            <a:endParaRPr lang="fr-FR" dirty="0"/>
          </a:p>
        </p:txBody>
      </p:sp>
    </p:spTree>
    <p:extLst>
      <p:ext uri="{BB962C8B-B14F-4D97-AF65-F5344CB8AC3E}">
        <p14:creationId xmlns:p14="http://schemas.microsoft.com/office/powerpoint/2010/main" val="21747953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498"/>
            <a:ext cx="7057405" cy="737100"/>
          </a:xfrm>
        </p:spPr>
        <p:txBody>
          <a:bodyPr/>
          <a:lstStyle>
            <a:lvl1pPr algn="l">
              <a:defRPr/>
            </a:lvl1pPr>
          </a:lstStyle>
          <a:p>
            <a:r>
              <a:rPr lang="fr-FR" dirty="0" smtClean="0"/>
              <a:t>titre seul</a:t>
            </a:r>
            <a:endParaRPr lang="fr-FR" dirty="0"/>
          </a:p>
        </p:txBody>
      </p:sp>
    </p:spTree>
    <p:extLst>
      <p:ext uri="{BB962C8B-B14F-4D97-AF65-F5344CB8AC3E}">
        <p14:creationId xmlns:p14="http://schemas.microsoft.com/office/powerpoint/2010/main" val="21339876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3610"/>
            <a:ext cx="7084800" cy="737100"/>
          </a:xfrm>
        </p:spPr>
        <p:txBody>
          <a:bodyPr/>
          <a:lstStyle>
            <a:lvl1pPr algn="l">
              <a:defRPr/>
            </a:lvl1pPr>
          </a:lstStyle>
          <a:p>
            <a:r>
              <a:rPr lang="fr-FR" dirty="0" smtClean="0"/>
              <a:t>diapositive sur deux colonnes</a:t>
            </a:r>
            <a:endParaRPr lang="fr-FR" dirty="0"/>
          </a:p>
        </p:txBody>
      </p:sp>
      <p:sp>
        <p:nvSpPr>
          <p:cNvPr id="3" name="Espace réservé du texte 6"/>
          <p:cNvSpPr>
            <a:spLocks noGrp="1"/>
          </p:cNvSpPr>
          <p:nvPr>
            <p:ph type="body" sz="quarter" idx="11" hasCustomPrompt="1"/>
          </p:nvPr>
        </p:nvSpPr>
        <p:spPr>
          <a:xfrm>
            <a:off x="1042989" y="1329929"/>
            <a:ext cx="3313113" cy="2807494"/>
          </a:xfrm>
        </p:spPr>
        <p:txBody>
          <a:bodyPr/>
          <a:lstStyle>
            <a:lvl1pPr marL="139322" indent="-139322">
              <a:spcAft>
                <a:spcPts val="0"/>
              </a:spcAft>
              <a:defRPr sz="1400"/>
            </a:lvl1pPr>
          </a:lstStyle>
          <a:p>
            <a:pPr marL="185738" indent="-185738"/>
            <a:r>
              <a:rPr lang="fr-FR" sz="1200" dirty="0" smtClean="0"/>
              <a:t>le texte courant peut être écrit sur deux colonnes…</a:t>
            </a:r>
          </a:p>
        </p:txBody>
      </p:sp>
      <p:sp>
        <p:nvSpPr>
          <p:cNvPr id="4" name="Espace réservé du texte 6"/>
          <p:cNvSpPr>
            <a:spLocks noGrp="1"/>
          </p:cNvSpPr>
          <p:nvPr>
            <p:ph type="body" sz="quarter" idx="12" hasCustomPrompt="1"/>
          </p:nvPr>
        </p:nvSpPr>
        <p:spPr>
          <a:xfrm>
            <a:off x="4787901" y="1329929"/>
            <a:ext cx="3313113" cy="2807494"/>
          </a:xfrm>
        </p:spPr>
        <p:txBody>
          <a:bodyPr/>
          <a:lstStyle>
            <a:lvl1pPr marL="139322" indent="-139322">
              <a:spcAft>
                <a:spcPts val="0"/>
              </a:spcAft>
              <a:defRPr sz="1400"/>
            </a:lvl1pPr>
          </a:lstStyle>
          <a:p>
            <a:pPr marL="185738" indent="-185738"/>
            <a:r>
              <a:rPr lang="fr-FR" sz="1200" dirty="0" smtClean="0"/>
              <a:t>le texte courant peut être écrit sur deux colonnes…</a:t>
            </a:r>
          </a:p>
        </p:txBody>
      </p:sp>
    </p:spTree>
    <p:extLst>
      <p:ext uri="{BB962C8B-B14F-4D97-AF65-F5344CB8AC3E}">
        <p14:creationId xmlns:p14="http://schemas.microsoft.com/office/powerpoint/2010/main" val="36398171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3610"/>
            <a:ext cx="7084800" cy="737100"/>
          </a:xfrm>
        </p:spPr>
        <p:txBody>
          <a:bodyPr/>
          <a:lstStyle>
            <a:lvl1pPr algn="l">
              <a:defRPr/>
            </a:lvl1pPr>
          </a:lstStyle>
          <a:p>
            <a:r>
              <a:rPr lang="fr-FR" dirty="0" smtClean="0"/>
              <a:t>diapositive avec liste numérique</a:t>
            </a:r>
            <a:endParaRPr lang="fr-FR" dirty="0"/>
          </a:p>
        </p:txBody>
      </p:sp>
      <p:sp>
        <p:nvSpPr>
          <p:cNvPr id="3" name="Rectangle 8"/>
          <p:cNvSpPr>
            <a:spLocks noChangeArrowheads="1"/>
          </p:cNvSpPr>
          <p:nvPr userDrawn="1"/>
        </p:nvSpPr>
        <p:spPr bwMode="auto">
          <a:xfrm>
            <a:off x="1065195" y="1211470"/>
            <a:ext cx="863600" cy="6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145276" indent="-145276" defTabSz="685891" eaLnBrk="0" hangingPunct="0">
              <a:lnSpc>
                <a:spcPct val="110000"/>
              </a:lnSpc>
              <a:spcAft>
                <a:spcPct val="50000"/>
              </a:spcAft>
              <a:buSzPct val="70000"/>
            </a:pPr>
            <a:r>
              <a:rPr lang="en-GB" sz="4800" dirty="0">
                <a:solidFill>
                  <a:srgbClr val="FF6600"/>
                </a:solidFill>
                <a:latin typeface="Helvetica 35 Thin" pitchFamily="34" charset="0"/>
              </a:rPr>
              <a:t>1</a:t>
            </a:r>
            <a:endParaRPr lang="en-GB" sz="3900" dirty="0">
              <a:solidFill>
                <a:srgbClr val="FF6600"/>
              </a:solidFill>
              <a:latin typeface="Helvetica 35 Thin" pitchFamily="34" charset="0"/>
            </a:endParaRPr>
          </a:p>
        </p:txBody>
      </p:sp>
      <p:sp>
        <p:nvSpPr>
          <p:cNvPr id="4" name="Espace réservé du texte 6"/>
          <p:cNvSpPr>
            <a:spLocks noGrp="1"/>
          </p:cNvSpPr>
          <p:nvPr>
            <p:ph type="body" sz="quarter" idx="11" hasCustomPrompt="1"/>
          </p:nvPr>
        </p:nvSpPr>
        <p:spPr>
          <a:xfrm>
            <a:off x="1928796" y="1374529"/>
            <a:ext cx="4000527" cy="647756"/>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courant relatif au point 1</a:t>
            </a:r>
            <a:br>
              <a:rPr lang="fr-FR" dirty="0" smtClean="0"/>
            </a:br>
            <a:r>
              <a:rPr lang="fr-FR" dirty="0" smtClean="0"/>
              <a:t>texte courant relatif au point 1</a:t>
            </a:r>
          </a:p>
          <a:p>
            <a:pPr lvl="0"/>
            <a:endParaRPr lang="fr-FR" dirty="0"/>
          </a:p>
        </p:txBody>
      </p:sp>
      <p:sp>
        <p:nvSpPr>
          <p:cNvPr id="5" name="Rectangle 4"/>
          <p:cNvSpPr>
            <a:spLocks noChangeArrowheads="1"/>
          </p:cNvSpPr>
          <p:nvPr userDrawn="1"/>
        </p:nvSpPr>
        <p:spPr bwMode="auto">
          <a:xfrm>
            <a:off x="1065195" y="2043422"/>
            <a:ext cx="863600" cy="6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145276" indent="-145276" defTabSz="685891" eaLnBrk="0" hangingPunct="0">
              <a:lnSpc>
                <a:spcPct val="110000"/>
              </a:lnSpc>
              <a:spcAft>
                <a:spcPct val="50000"/>
              </a:spcAft>
              <a:buSzPct val="70000"/>
            </a:pPr>
            <a:r>
              <a:rPr lang="en-GB" sz="4800" dirty="0">
                <a:solidFill>
                  <a:srgbClr val="FF6600"/>
                </a:solidFill>
                <a:latin typeface="Helvetica 35 Thin" pitchFamily="34" charset="0"/>
              </a:rPr>
              <a:t>2</a:t>
            </a:r>
            <a:endParaRPr lang="en-GB" sz="3900" dirty="0">
              <a:solidFill>
                <a:srgbClr val="FF6600"/>
              </a:solidFill>
              <a:latin typeface="Helvetica 35 Thin" pitchFamily="34" charset="0"/>
            </a:endParaRPr>
          </a:p>
        </p:txBody>
      </p:sp>
      <p:sp>
        <p:nvSpPr>
          <p:cNvPr id="6" name="Espace réservé du texte 6"/>
          <p:cNvSpPr>
            <a:spLocks noGrp="1"/>
          </p:cNvSpPr>
          <p:nvPr>
            <p:ph type="body" sz="quarter" idx="12" hasCustomPrompt="1"/>
          </p:nvPr>
        </p:nvSpPr>
        <p:spPr>
          <a:xfrm>
            <a:off x="1928796" y="2238625"/>
            <a:ext cx="4000527" cy="647756"/>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courant relatif au point 2</a:t>
            </a:r>
            <a:br>
              <a:rPr lang="fr-FR" dirty="0" smtClean="0"/>
            </a:br>
            <a:r>
              <a:rPr lang="fr-FR" dirty="0" smtClean="0"/>
              <a:t>texte courant relatif au point 2</a:t>
            </a:r>
          </a:p>
          <a:p>
            <a:pPr lvl="0"/>
            <a:endParaRPr lang="fr-FR" dirty="0"/>
          </a:p>
        </p:txBody>
      </p:sp>
      <p:sp>
        <p:nvSpPr>
          <p:cNvPr id="7" name="Rectangle 6"/>
          <p:cNvSpPr>
            <a:spLocks noChangeArrowheads="1"/>
          </p:cNvSpPr>
          <p:nvPr userDrawn="1"/>
        </p:nvSpPr>
        <p:spPr bwMode="auto">
          <a:xfrm>
            <a:off x="1065195" y="2926562"/>
            <a:ext cx="863600" cy="6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145276" indent="-145276" defTabSz="685891" eaLnBrk="0" hangingPunct="0">
              <a:lnSpc>
                <a:spcPct val="110000"/>
              </a:lnSpc>
              <a:spcAft>
                <a:spcPct val="50000"/>
              </a:spcAft>
              <a:buSzPct val="70000"/>
            </a:pPr>
            <a:r>
              <a:rPr lang="en-GB" sz="4800" dirty="0">
                <a:solidFill>
                  <a:srgbClr val="FF6600"/>
                </a:solidFill>
                <a:latin typeface="Helvetica 35 Thin" pitchFamily="34" charset="0"/>
              </a:rPr>
              <a:t>3</a:t>
            </a:r>
            <a:endParaRPr lang="en-GB" sz="3900" dirty="0">
              <a:solidFill>
                <a:srgbClr val="FF6600"/>
              </a:solidFill>
              <a:latin typeface="Helvetica 35 Thin" pitchFamily="34" charset="0"/>
            </a:endParaRPr>
          </a:p>
        </p:txBody>
      </p:sp>
      <p:sp>
        <p:nvSpPr>
          <p:cNvPr id="8" name="Espace réservé du texte 6"/>
          <p:cNvSpPr>
            <a:spLocks noGrp="1"/>
          </p:cNvSpPr>
          <p:nvPr>
            <p:ph type="body" sz="quarter" idx="13" hasCustomPrompt="1"/>
          </p:nvPr>
        </p:nvSpPr>
        <p:spPr>
          <a:xfrm>
            <a:off x="1928796" y="3102721"/>
            <a:ext cx="4000527" cy="647756"/>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courant relatif au point 3</a:t>
            </a:r>
            <a:br>
              <a:rPr lang="fr-FR" dirty="0" smtClean="0"/>
            </a:br>
            <a:r>
              <a:rPr lang="fr-FR" dirty="0" smtClean="0"/>
              <a:t>texte courant relatif au point 3</a:t>
            </a:r>
          </a:p>
          <a:p>
            <a:pPr lvl="0"/>
            <a:endParaRPr lang="fr-FR" dirty="0"/>
          </a:p>
        </p:txBody>
      </p:sp>
    </p:spTree>
    <p:extLst>
      <p:ext uri="{BB962C8B-B14F-4D97-AF65-F5344CB8AC3E}">
        <p14:creationId xmlns:p14="http://schemas.microsoft.com/office/powerpoint/2010/main" val="402772113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iffres ou point clefs à mettre en valeur">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3610"/>
            <a:ext cx="7084800" cy="737100"/>
          </a:xfrm>
        </p:spPr>
        <p:txBody>
          <a:bodyPr/>
          <a:lstStyle>
            <a:lvl1pPr algn="l">
              <a:defRPr/>
            </a:lvl1pPr>
          </a:lstStyle>
          <a:p>
            <a:r>
              <a:rPr lang="fr-FR" dirty="0" smtClean="0"/>
              <a:t>chiffres ou points clefs à mettre en valeur</a:t>
            </a:r>
            <a:endParaRPr lang="fr-FR" dirty="0"/>
          </a:p>
        </p:txBody>
      </p:sp>
      <p:sp>
        <p:nvSpPr>
          <p:cNvPr id="3" name="Espace réservé du texte 4"/>
          <p:cNvSpPr>
            <a:spLocks noGrp="1"/>
          </p:cNvSpPr>
          <p:nvPr>
            <p:ph type="body" sz="quarter" idx="11" hasCustomPrompt="1"/>
          </p:nvPr>
        </p:nvSpPr>
        <p:spPr>
          <a:xfrm>
            <a:off x="1042989" y="1317495"/>
            <a:ext cx="7058025" cy="822207"/>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a:solidFill>
                  <a:schemeClr val="tx1"/>
                </a:solidFill>
              </a:defRPr>
            </a:lvl1pPr>
            <a:lvl2pPr marL="361998" indent="0">
              <a:buNone/>
              <a:defRPr/>
            </a:lvl2pPr>
            <a:lvl3pPr marL="719233" indent="0">
              <a:buNone/>
              <a:defRPr/>
            </a:lvl3pPr>
            <a:lvl4pPr marL="1033600" indent="0">
              <a:buNone/>
              <a:defRPr/>
            </a:lvl4pPr>
            <a:lvl5pPr marL="1371783" indent="0">
              <a:buNone/>
              <a:defRPr/>
            </a:lvl5pPr>
          </a:lstStyle>
          <a:p>
            <a:pPr marL="0" indent="0">
              <a:buFont typeface="Wingdings" pitchFamily="2" charset="2"/>
              <a:buNone/>
            </a:pPr>
            <a:r>
              <a:rPr lang="fr-FR" dirty="0" smtClean="0">
                <a:latin typeface="Helvetica 55 Roman" pitchFamily="34" charset="0"/>
              </a:rPr>
              <a:t>la présentation de ce qui est mis en valeur est ici</a:t>
            </a:r>
          </a:p>
          <a:p>
            <a:pPr lvl="0"/>
            <a:endParaRPr lang="fr-FR" dirty="0"/>
          </a:p>
        </p:txBody>
      </p:sp>
      <p:sp>
        <p:nvSpPr>
          <p:cNvPr id="4" name="Text Box 4"/>
          <p:cNvSpPr txBox="1">
            <a:spLocks noChangeArrowheads="1"/>
          </p:cNvSpPr>
          <p:nvPr userDrawn="1"/>
        </p:nvSpPr>
        <p:spPr bwMode="auto">
          <a:xfrm>
            <a:off x="118839"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dirty="0">
                <a:solidFill>
                  <a:srgbClr val="FF6600"/>
                </a:solidFill>
                <a:latin typeface="Helvetica 35 Thin" pitchFamily="34" charset="0"/>
              </a:rPr>
              <a:t>1</a:t>
            </a:r>
          </a:p>
        </p:txBody>
      </p:sp>
      <p:sp>
        <p:nvSpPr>
          <p:cNvPr id="5" name="Text Box 6"/>
          <p:cNvSpPr txBox="1">
            <a:spLocks noChangeArrowheads="1"/>
          </p:cNvSpPr>
          <p:nvPr userDrawn="1"/>
        </p:nvSpPr>
        <p:spPr bwMode="auto">
          <a:xfrm>
            <a:off x="2116106"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dirty="0">
                <a:solidFill>
                  <a:srgbClr val="FF6600"/>
                </a:solidFill>
                <a:latin typeface="Helvetica 35 Thin" pitchFamily="34" charset="0"/>
              </a:rPr>
              <a:t>2</a:t>
            </a:r>
          </a:p>
        </p:txBody>
      </p:sp>
      <p:sp>
        <p:nvSpPr>
          <p:cNvPr id="6" name="Text Box 7"/>
          <p:cNvSpPr txBox="1">
            <a:spLocks noChangeArrowheads="1"/>
          </p:cNvSpPr>
          <p:nvPr userDrawn="1"/>
        </p:nvSpPr>
        <p:spPr bwMode="auto">
          <a:xfrm>
            <a:off x="4427506"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a:solidFill>
                  <a:srgbClr val="FF6600"/>
                </a:solidFill>
                <a:latin typeface="Helvetica 35 Thin" pitchFamily="34" charset="0"/>
              </a:rPr>
              <a:t>3</a:t>
            </a:r>
          </a:p>
        </p:txBody>
      </p:sp>
      <p:sp>
        <p:nvSpPr>
          <p:cNvPr id="7" name="Text Box 8"/>
          <p:cNvSpPr txBox="1">
            <a:spLocks noChangeArrowheads="1"/>
          </p:cNvSpPr>
          <p:nvPr userDrawn="1"/>
        </p:nvSpPr>
        <p:spPr bwMode="auto">
          <a:xfrm>
            <a:off x="6751606" y="2850358"/>
            <a:ext cx="869950" cy="1808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9" tIns="34295" rIns="68589" bIns="34295">
            <a:spAutoFit/>
          </a:bodyPr>
          <a:lstStyle/>
          <a:p>
            <a:pPr defTabSz="685891">
              <a:spcBef>
                <a:spcPct val="50000"/>
              </a:spcBef>
            </a:pPr>
            <a:r>
              <a:rPr lang="fr-FR" sz="11300" dirty="0">
                <a:solidFill>
                  <a:srgbClr val="FF6600"/>
                </a:solidFill>
                <a:latin typeface="Helvetica 35 Thin" pitchFamily="34" charset="0"/>
              </a:rPr>
              <a:t>4</a:t>
            </a:r>
          </a:p>
        </p:txBody>
      </p:sp>
      <p:sp>
        <p:nvSpPr>
          <p:cNvPr id="8" name="Espace réservé du texte 15"/>
          <p:cNvSpPr>
            <a:spLocks noGrp="1"/>
          </p:cNvSpPr>
          <p:nvPr>
            <p:ph type="body" sz="quarter" idx="16" hasCustomPrompt="1"/>
          </p:nvPr>
        </p:nvSpPr>
        <p:spPr>
          <a:xfrm>
            <a:off x="1052860"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a:t>
            </a:r>
          </a:p>
          <a:p>
            <a:pPr lvl="0"/>
            <a:endParaRPr lang="fr-FR" dirty="0"/>
          </a:p>
        </p:txBody>
      </p:sp>
      <p:sp>
        <p:nvSpPr>
          <p:cNvPr id="9" name="Espace réservé du texte 15"/>
          <p:cNvSpPr>
            <a:spLocks noGrp="1"/>
          </p:cNvSpPr>
          <p:nvPr>
            <p:ph type="body" sz="quarter" idx="17" hasCustomPrompt="1"/>
          </p:nvPr>
        </p:nvSpPr>
        <p:spPr>
          <a:xfrm>
            <a:off x="3285158"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 </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a:t>
            </a:r>
          </a:p>
          <a:p>
            <a:pPr lvl="0"/>
            <a:endParaRPr lang="fr-FR" dirty="0"/>
          </a:p>
        </p:txBody>
      </p:sp>
      <p:sp>
        <p:nvSpPr>
          <p:cNvPr id="10" name="Espace réservé du texte 15"/>
          <p:cNvSpPr>
            <a:spLocks noGrp="1"/>
          </p:cNvSpPr>
          <p:nvPr>
            <p:ph type="body" sz="quarter" idx="18" hasCustomPrompt="1"/>
          </p:nvPr>
        </p:nvSpPr>
        <p:spPr>
          <a:xfrm>
            <a:off x="5661422"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 </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a:t>
            </a:r>
          </a:p>
          <a:p>
            <a:pPr lvl="0"/>
            <a:endParaRPr lang="fr-FR" dirty="0"/>
          </a:p>
        </p:txBody>
      </p:sp>
      <p:sp>
        <p:nvSpPr>
          <p:cNvPr id="11" name="Espace réservé du texte 15"/>
          <p:cNvSpPr>
            <a:spLocks noGrp="1"/>
          </p:cNvSpPr>
          <p:nvPr>
            <p:ph type="body" sz="quarter" idx="19" hasCustomPrompt="1"/>
          </p:nvPr>
        </p:nvSpPr>
        <p:spPr>
          <a:xfrm>
            <a:off x="7944451" y="3273829"/>
            <a:ext cx="1152178" cy="971941"/>
          </a:xfrm>
        </p:spPr>
        <p:txBody>
          <a:bodyPr/>
          <a:lstStyle>
            <a:lvl1pPr marL="0" marR="0" indent="0" algn="l" defTabSz="685891" rtl="0" eaLnBrk="1" fontAlgn="base" latinLnBrk="0" hangingPunct="1">
              <a:lnSpc>
                <a:spcPct val="100000"/>
              </a:lnSpc>
              <a:spcBef>
                <a:spcPct val="0"/>
              </a:spcBef>
              <a:spcAft>
                <a:spcPts val="0"/>
              </a:spcAft>
              <a:buClr>
                <a:schemeClr val="tx2"/>
              </a:buClr>
              <a:buSzPct val="70000"/>
              <a:buFont typeface="Wingdings" pitchFamily="2" charset="2"/>
              <a:buNone/>
              <a:tabLst/>
              <a:defRPr sz="800">
                <a:solidFill>
                  <a:schemeClr val="tx1"/>
                </a:solidFill>
              </a:defRPr>
            </a:lvl1pPr>
          </a:lstStyle>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 texte qui accompagne le chiffre clef </a:t>
            </a:r>
          </a:p>
          <a:p>
            <a:pPr marL="0" marR="0" lvl="0" indent="0" algn="l" defTabSz="685891" rtl="0" eaLnBrk="1" fontAlgn="base" latinLnBrk="0" hangingPunct="1">
              <a:lnSpc>
                <a:spcPct val="100000"/>
              </a:lnSpc>
              <a:spcBef>
                <a:spcPct val="0"/>
              </a:spcBef>
              <a:spcAft>
                <a:spcPct val="50000"/>
              </a:spcAft>
              <a:buClr>
                <a:schemeClr val="tx2"/>
              </a:buClr>
              <a:buSzPct val="70000"/>
              <a:buFont typeface="Wingdings" pitchFamily="2" charset="2"/>
              <a:buNone/>
              <a:tabLst/>
              <a:defRPr/>
            </a:pPr>
            <a:r>
              <a:rPr lang="fr-FR" dirty="0" smtClean="0"/>
              <a:t>texte qui accompagne le chiffre clef</a:t>
            </a:r>
          </a:p>
          <a:p>
            <a:pPr lvl="0"/>
            <a:endParaRPr lang="fr-FR" dirty="0"/>
          </a:p>
        </p:txBody>
      </p:sp>
    </p:spTree>
    <p:extLst>
      <p:ext uri="{BB962C8B-B14F-4D97-AF65-F5344CB8AC3E}">
        <p14:creationId xmlns:p14="http://schemas.microsoft.com/office/powerpoint/2010/main" val="2795918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iffres clef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770" y="303610"/>
            <a:ext cx="7084800" cy="737100"/>
          </a:xfrm>
        </p:spPr>
        <p:txBody>
          <a:bodyPr/>
          <a:lstStyle>
            <a:lvl1pPr algn="l">
              <a:defRPr/>
            </a:lvl1pPr>
          </a:lstStyle>
          <a:p>
            <a:r>
              <a:rPr lang="fr-FR" dirty="0" smtClean="0"/>
              <a:t>chiffres ou points clefs à mettre en valeur</a:t>
            </a:r>
            <a:endParaRPr lang="fr-FR" dirty="0"/>
          </a:p>
        </p:txBody>
      </p:sp>
      <p:sp>
        <p:nvSpPr>
          <p:cNvPr id="13" name="Espace réservé du texte 7"/>
          <p:cNvSpPr>
            <a:spLocks noGrp="1"/>
          </p:cNvSpPr>
          <p:nvPr>
            <p:ph type="body" sz="quarter" idx="13" hasCustomPrompt="1"/>
          </p:nvPr>
        </p:nvSpPr>
        <p:spPr>
          <a:xfrm>
            <a:off x="1903592" y="2519720"/>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5" name="Espace réservé du texte 7"/>
          <p:cNvSpPr>
            <a:spLocks noGrp="1"/>
          </p:cNvSpPr>
          <p:nvPr>
            <p:ph type="body" sz="quarter" idx="15" hasCustomPrompt="1"/>
          </p:nvPr>
        </p:nvSpPr>
        <p:spPr>
          <a:xfrm>
            <a:off x="1903592" y="2976919"/>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7" name="Espace réservé du texte 7"/>
          <p:cNvSpPr>
            <a:spLocks noGrp="1"/>
          </p:cNvSpPr>
          <p:nvPr>
            <p:ph type="body" sz="quarter" idx="17" hasCustomPrompt="1"/>
          </p:nvPr>
        </p:nvSpPr>
        <p:spPr>
          <a:xfrm>
            <a:off x="1903592" y="3435957"/>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9" name="Espace réservé du texte 7"/>
          <p:cNvSpPr>
            <a:spLocks noGrp="1"/>
          </p:cNvSpPr>
          <p:nvPr>
            <p:ph type="body" sz="quarter" idx="19" hasCustomPrompt="1"/>
          </p:nvPr>
        </p:nvSpPr>
        <p:spPr>
          <a:xfrm>
            <a:off x="1903592" y="3921900"/>
            <a:ext cx="6197421" cy="378000"/>
          </a:xfrm>
        </p:spPr>
        <p:txBody>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20" name="Espace réservé du texte 13"/>
          <p:cNvSpPr>
            <a:spLocks noGrp="1"/>
          </p:cNvSpPr>
          <p:nvPr>
            <p:ph type="body" sz="quarter" idx="20" hasCustomPrompt="1"/>
          </p:nvPr>
        </p:nvSpPr>
        <p:spPr>
          <a:xfrm>
            <a:off x="1016001" y="1335882"/>
            <a:ext cx="7085013" cy="864394"/>
          </a:xfrm>
        </p:spPr>
        <p:txBody>
          <a:bodyPr/>
          <a:lstStyle>
            <a:lvl1pPr marL="0" indent="0">
              <a:buNone/>
              <a:defRPr sz="5600" baseline="0">
                <a:solidFill>
                  <a:schemeClr val="tx1"/>
                </a:solidFill>
                <a:latin typeface="Helvetica 35 Thin" pitchFamily="34" charset="0"/>
              </a:defRPr>
            </a:lvl1pPr>
          </a:lstStyle>
          <a:p>
            <a:pPr lvl="0"/>
            <a:r>
              <a:rPr lang="fr-FR" dirty="0" smtClean="0"/>
              <a:t>chiffres clefs</a:t>
            </a:r>
            <a:endParaRPr lang="fr-FR" dirty="0"/>
          </a:p>
        </p:txBody>
      </p:sp>
      <p:sp>
        <p:nvSpPr>
          <p:cNvPr id="6" name="Espace réservé du texte 5"/>
          <p:cNvSpPr>
            <a:spLocks noGrp="1"/>
          </p:cNvSpPr>
          <p:nvPr>
            <p:ph type="body" sz="quarter" idx="21" hasCustomPrompt="1"/>
          </p:nvPr>
        </p:nvSpPr>
        <p:spPr>
          <a:xfrm>
            <a:off x="1043608" y="2519720"/>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
        <p:nvSpPr>
          <p:cNvPr id="21" name="Espace réservé du texte 5"/>
          <p:cNvSpPr>
            <a:spLocks noGrp="1"/>
          </p:cNvSpPr>
          <p:nvPr>
            <p:ph type="body" sz="quarter" idx="22" hasCustomPrompt="1"/>
          </p:nvPr>
        </p:nvSpPr>
        <p:spPr>
          <a:xfrm>
            <a:off x="1043608" y="2976919"/>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
        <p:nvSpPr>
          <p:cNvPr id="22" name="Espace réservé du texte 5"/>
          <p:cNvSpPr>
            <a:spLocks noGrp="1"/>
          </p:cNvSpPr>
          <p:nvPr>
            <p:ph type="body" sz="quarter" idx="23" hasCustomPrompt="1"/>
          </p:nvPr>
        </p:nvSpPr>
        <p:spPr>
          <a:xfrm>
            <a:off x="1043608" y="3435957"/>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
        <p:nvSpPr>
          <p:cNvPr id="23" name="Espace réservé du texte 5"/>
          <p:cNvSpPr>
            <a:spLocks noGrp="1"/>
          </p:cNvSpPr>
          <p:nvPr>
            <p:ph type="body" sz="quarter" idx="24" hasCustomPrompt="1"/>
          </p:nvPr>
        </p:nvSpPr>
        <p:spPr>
          <a:xfrm>
            <a:off x="1043608" y="3921900"/>
            <a:ext cx="827088" cy="378000"/>
          </a:xfrm>
        </p:spPr>
        <p:txBody>
          <a:bodyPr>
            <a:normAutofit/>
          </a:bodyPr>
          <a:lstStyle>
            <a:lvl1pPr marL="0" indent="0">
              <a:buNone/>
              <a:defRPr sz="2400">
                <a:solidFill>
                  <a:srgbClr val="FF6600"/>
                </a:solidFill>
              </a:defRPr>
            </a:lvl1pPr>
            <a:lvl2pPr marL="342946" indent="0">
              <a:buNone/>
              <a:defRPr>
                <a:solidFill>
                  <a:srgbClr val="FF6600"/>
                </a:solidFill>
              </a:defRPr>
            </a:lvl2pPr>
            <a:lvl3pPr marL="719233" indent="0">
              <a:buNone/>
              <a:defRPr>
                <a:solidFill>
                  <a:srgbClr val="FF6600"/>
                </a:solidFill>
              </a:defRPr>
            </a:lvl3pPr>
            <a:lvl4pPr marL="1033600" indent="0">
              <a:buNone/>
              <a:defRPr>
                <a:solidFill>
                  <a:srgbClr val="FF6600"/>
                </a:solidFill>
              </a:defRPr>
            </a:lvl4pPr>
            <a:lvl5pPr marL="1371783" indent="0">
              <a:buNone/>
              <a:defRPr>
                <a:solidFill>
                  <a:srgbClr val="FF6600"/>
                </a:solidFill>
              </a:defRPr>
            </a:lvl5pPr>
          </a:lstStyle>
          <a:p>
            <a:pPr lvl="0"/>
            <a:r>
              <a:rPr lang="fr-FR" dirty="0" smtClean="0"/>
              <a:t>###</a:t>
            </a:r>
            <a:endParaRPr lang="fr-FR" dirty="0"/>
          </a:p>
        </p:txBody>
      </p:sp>
    </p:spTree>
    <p:extLst>
      <p:ext uri="{BB962C8B-B14F-4D97-AF65-F5344CB8AC3E}">
        <p14:creationId xmlns:p14="http://schemas.microsoft.com/office/powerpoint/2010/main" val="70496043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iffres clefs 2">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3610"/>
            <a:ext cx="7084800" cy="737100"/>
          </a:xfrm>
        </p:spPr>
        <p:txBody>
          <a:bodyPr/>
          <a:lstStyle>
            <a:lvl1pPr algn="l">
              <a:defRPr/>
            </a:lvl1pPr>
          </a:lstStyle>
          <a:p>
            <a:r>
              <a:rPr lang="fr-FR" dirty="0" smtClean="0"/>
              <a:t>chiffres ou points clefs à mettre en valeur</a:t>
            </a:r>
            <a:endParaRPr lang="fr-FR" dirty="0"/>
          </a:p>
        </p:txBody>
      </p:sp>
      <p:sp>
        <p:nvSpPr>
          <p:cNvPr id="12" name="Espace réservé du texte 5"/>
          <p:cNvSpPr>
            <a:spLocks noGrp="1"/>
          </p:cNvSpPr>
          <p:nvPr>
            <p:ph type="body" sz="quarter" idx="12" hasCustomPrompt="1"/>
          </p:nvPr>
        </p:nvSpPr>
        <p:spPr>
          <a:xfrm>
            <a:off x="1016001" y="2518172"/>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3" name="Espace réservé du texte 7"/>
          <p:cNvSpPr>
            <a:spLocks noGrp="1"/>
          </p:cNvSpPr>
          <p:nvPr>
            <p:ph type="body" sz="quarter" idx="13" hasCustomPrompt="1"/>
          </p:nvPr>
        </p:nvSpPr>
        <p:spPr>
          <a:xfrm>
            <a:off x="1903593" y="2519720"/>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4" name="Espace réservé du texte 5"/>
          <p:cNvSpPr>
            <a:spLocks noGrp="1"/>
          </p:cNvSpPr>
          <p:nvPr>
            <p:ph type="body" sz="quarter" idx="14" hasCustomPrompt="1"/>
          </p:nvPr>
        </p:nvSpPr>
        <p:spPr>
          <a:xfrm>
            <a:off x="4760415" y="2517744"/>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5" name="Espace réservé du texte 7"/>
          <p:cNvSpPr>
            <a:spLocks noGrp="1"/>
          </p:cNvSpPr>
          <p:nvPr>
            <p:ph type="body" sz="quarter" idx="15" hasCustomPrompt="1"/>
          </p:nvPr>
        </p:nvSpPr>
        <p:spPr>
          <a:xfrm>
            <a:off x="5648008" y="2519292"/>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6" name="Espace réservé du texte 5"/>
          <p:cNvSpPr>
            <a:spLocks noGrp="1"/>
          </p:cNvSpPr>
          <p:nvPr>
            <p:ph type="body" sz="quarter" idx="16" hasCustomPrompt="1"/>
          </p:nvPr>
        </p:nvSpPr>
        <p:spPr>
          <a:xfrm>
            <a:off x="1016001" y="3434409"/>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7" name="Espace réservé du texte 7"/>
          <p:cNvSpPr>
            <a:spLocks noGrp="1"/>
          </p:cNvSpPr>
          <p:nvPr>
            <p:ph type="body" sz="quarter" idx="17" hasCustomPrompt="1"/>
          </p:nvPr>
        </p:nvSpPr>
        <p:spPr>
          <a:xfrm>
            <a:off x="1903593" y="3435957"/>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18" name="Espace réservé du texte 5"/>
          <p:cNvSpPr>
            <a:spLocks noGrp="1"/>
          </p:cNvSpPr>
          <p:nvPr>
            <p:ph type="body" sz="quarter" idx="18" hasCustomPrompt="1"/>
          </p:nvPr>
        </p:nvSpPr>
        <p:spPr>
          <a:xfrm>
            <a:off x="4760415" y="3435846"/>
            <a:ext cx="873762" cy="378000"/>
          </a:xfrm>
        </p:spPr>
        <p:txBody>
          <a:bodyPr/>
          <a:lstStyle>
            <a:lvl1pPr marL="0" indent="0">
              <a:buNone/>
              <a:defRPr sz="2400">
                <a:solidFill>
                  <a:srgbClr val="FF6600"/>
                </a:solidFill>
                <a:latin typeface="Helvetica 55 Roman" pitchFamily="34" charset="0"/>
              </a:defRPr>
            </a:lvl1pPr>
          </a:lstStyle>
          <a:p>
            <a:pPr lvl="0"/>
            <a:r>
              <a:rPr lang="fr-FR" dirty="0" smtClean="0">
                <a:solidFill>
                  <a:schemeClr val="tx2"/>
                </a:solidFill>
              </a:rPr>
              <a:t>###</a:t>
            </a:r>
            <a:endParaRPr lang="fr-FR" dirty="0"/>
          </a:p>
        </p:txBody>
      </p:sp>
      <p:sp>
        <p:nvSpPr>
          <p:cNvPr id="19" name="Espace réservé du texte 7"/>
          <p:cNvSpPr>
            <a:spLocks noGrp="1"/>
          </p:cNvSpPr>
          <p:nvPr>
            <p:ph type="body" sz="quarter" idx="19" hasCustomPrompt="1"/>
          </p:nvPr>
        </p:nvSpPr>
        <p:spPr>
          <a:xfrm>
            <a:off x="5648008" y="3437394"/>
            <a:ext cx="2668408" cy="378000"/>
          </a:xfrm>
        </p:spPr>
        <p:txBody>
          <a:bodyPr>
            <a:normAutofit/>
          </a:bodyPr>
          <a:lstStyle>
            <a:lvl1pPr marL="0" indent="0">
              <a:buNone/>
              <a:defRPr sz="2400">
                <a:solidFill>
                  <a:schemeClr val="tx1"/>
                </a:solidFill>
                <a:latin typeface="Helvetica 45 Light" pitchFamily="34" charset="0"/>
              </a:defRPr>
            </a:lvl1pPr>
          </a:lstStyle>
          <a:p>
            <a:pPr lvl="0"/>
            <a:r>
              <a:rPr lang="fr-FR" dirty="0" smtClean="0"/>
              <a:t>chiffres clefs</a:t>
            </a:r>
          </a:p>
        </p:txBody>
      </p:sp>
      <p:sp>
        <p:nvSpPr>
          <p:cNvPr id="20" name="Espace réservé du texte 13"/>
          <p:cNvSpPr>
            <a:spLocks noGrp="1"/>
          </p:cNvSpPr>
          <p:nvPr>
            <p:ph type="body" sz="quarter" idx="20" hasCustomPrompt="1"/>
          </p:nvPr>
        </p:nvSpPr>
        <p:spPr>
          <a:xfrm>
            <a:off x="1016001" y="1335882"/>
            <a:ext cx="7085013" cy="864394"/>
          </a:xfrm>
        </p:spPr>
        <p:txBody>
          <a:bodyPr/>
          <a:lstStyle>
            <a:lvl1pPr marL="0" indent="0">
              <a:buNone/>
              <a:defRPr sz="5600" baseline="0">
                <a:solidFill>
                  <a:schemeClr val="tx1"/>
                </a:solidFill>
                <a:latin typeface="Helvetica 35 Thin" pitchFamily="34" charset="0"/>
              </a:defRPr>
            </a:lvl1pPr>
          </a:lstStyle>
          <a:p>
            <a:pPr lvl="0"/>
            <a:r>
              <a:rPr lang="fr-FR" dirty="0" smtClean="0"/>
              <a:t>chiffres clefs</a:t>
            </a:r>
            <a:endParaRPr lang="fr-FR" dirty="0"/>
          </a:p>
        </p:txBody>
      </p:sp>
    </p:spTree>
    <p:extLst>
      <p:ext uri="{BB962C8B-B14F-4D97-AF65-F5344CB8AC3E}">
        <p14:creationId xmlns:p14="http://schemas.microsoft.com/office/powerpoint/2010/main" val="31902601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4326" y="268289"/>
            <a:ext cx="4828498" cy="2301874"/>
          </a:xfrm>
        </p:spPr>
        <p:txBody>
          <a:bodyPr>
            <a:noAutofit/>
          </a:bodyPr>
          <a:lstStyle>
            <a:lvl1pPr algn="l">
              <a:lnSpc>
                <a:spcPct val="85000"/>
              </a:lnSpc>
              <a:defRPr sz="5500" baseline="0">
                <a:solidFill>
                  <a:schemeClr val="tx1"/>
                </a:solidFill>
              </a:defRPr>
            </a:lvl1pPr>
          </a:lstStyle>
          <a:p>
            <a:r>
              <a:rPr lang="fr-FR" noProof="0" dirty="0"/>
              <a:t>Cliquez pour modifier le titre</a:t>
            </a:r>
          </a:p>
        </p:txBody>
      </p:sp>
      <p:sp>
        <p:nvSpPr>
          <p:cNvPr id="17" name="Text Placeholder 17"/>
          <p:cNvSpPr>
            <a:spLocks noGrp="1"/>
          </p:cNvSpPr>
          <p:nvPr>
            <p:ph type="body" sz="quarter" idx="16" hasCustomPrompt="1"/>
          </p:nvPr>
        </p:nvSpPr>
        <p:spPr>
          <a:xfrm>
            <a:off x="5800725" y="266701"/>
            <a:ext cx="3028950" cy="3403600"/>
          </a:xfrm>
        </p:spPr>
        <p:txBody>
          <a:bodyPr/>
          <a:lstStyle>
            <a:lvl1pPr>
              <a:defRPr/>
            </a:lvl1pPr>
          </a:lstStyle>
          <a:p>
            <a:pPr lvl="0"/>
            <a:r>
              <a:rPr lang="fr-FR" noProof="0" dirty="0"/>
              <a:t>Cliquez pour modifier le texte</a:t>
            </a:r>
          </a:p>
          <a:p>
            <a:pPr lvl="1"/>
            <a:r>
              <a:rPr lang="fr-FR" noProof="0" dirty="0"/>
              <a:t>Deuxième niveau</a:t>
            </a:r>
          </a:p>
        </p:txBody>
      </p:sp>
      <p:sp>
        <p:nvSpPr>
          <p:cNvPr id="42" name="Subtitle 2"/>
          <p:cNvSpPr>
            <a:spLocks noGrp="1"/>
          </p:cNvSpPr>
          <p:nvPr>
            <p:ph type="subTitle" idx="1" hasCustomPrompt="1"/>
          </p:nvPr>
        </p:nvSpPr>
        <p:spPr>
          <a:xfrm>
            <a:off x="310687" y="2704144"/>
            <a:ext cx="4831185" cy="966156"/>
          </a:xfrm>
        </p:spPr>
        <p:txBody>
          <a:bodyPr/>
          <a:lstStyle>
            <a:lvl1pPr marL="0" indent="0" algn="l">
              <a:buNone/>
              <a:defRPr baseline="0">
                <a:solidFill>
                  <a:schemeClr val="tx1"/>
                </a:solidFill>
              </a:defRPr>
            </a:lvl1pPr>
            <a:lvl2pPr marL="180975" indent="-180975" algn="l">
              <a:buClr>
                <a:schemeClr val="bg2"/>
              </a:buClr>
              <a:buSzPct val="100000"/>
              <a:buFont typeface="Wingdings" panose="05000000000000000000" pitchFamily="2" charset="2"/>
              <a:buChar char="§"/>
              <a:defRPr>
                <a:solidFill>
                  <a:schemeClr val="tx1"/>
                </a:solidFill>
              </a:defRPr>
            </a:lvl2pPr>
            <a:lvl3pPr marL="406800" indent="-190800" algn="l">
              <a:spcBef>
                <a:spcPts val="336"/>
              </a:spcBef>
              <a:buClrTx/>
              <a:buFont typeface="Helvetica 55 Roman" panose="020B0604020202020204" pitchFamily="34" charset="0"/>
              <a:buChar char="–"/>
              <a:defRPr>
                <a:solidFill>
                  <a:schemeClr val="tx1"/>
                </a:solidFill>
                <a:latin typeface="Helvetica 55 Roman" panose="020B0604020202020204" pitchFamily="34" charset="0"/>
              </a:defRPr>
            </a:lvl3pPr>
            <a:lvl4pPr marL="594000" indent="-172800" algn="l">
              <a:spcBef>
                <a:spcPts val="24"/>
              </a:spcBef>
              <a:buFont typeface="Helvetica 55 Roman" panose="020B0604020202020204" pitchFamily="34" charset="0"/>
              <a:buChar char="–"/>
              <a:defRPr>
                <a:solidFill>
                  <a:schemeClr val="tx1"/>
                </a:solidFill>
              </a:defRPr>
            </a:lvl4pPr>
            <a:lvl5pPr marL="799200" indent="-190800" algn="l">
              <a:buFont typeface="Helvetica 55 Roman" panose="020B0604020202020204" pitchFamily="34" charset="0"/>
              <a:buChar char="–"/>
              <a:defRPr>
                <a:solidFill>
                  <a:schemeClr val="tx1"/>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nom du présentateur</a:t>
            </a:r>
          </a:p>
        </p:txBody>
      </p:sp>
      <p:grpSp>
        <p:nvGrpSpPr>
          <p:cNvPr id="3" name="Group 2"/>
          <p:cNvGrpSpPr/>
          <p:nvPr userDrawn="1"/>
        </p:nvGrpSpPr>
        <p:grpSpPr>
          <a:xfrm>
            <a:off x="313535" y="4233863"/>
            <a:ext cx="612775" cy="612775"/>
            <a:chOff x="313535" y="4233863"/>
            <a:chExt cx="612775" cy="612775"/>
          </a:xfrm>
        </p:grpSpPr>
        <p:sp>
          <p:nvSpPr>
            <p:cNvPr id="43" name="Rectangle 5"/>
            <p:cNvSpPr>
              <a:spLocks noChangeArrowheads="1"/>
            </p:cNvSpPr>
            <p:nvPr userDrawn="1"/>
          </p:nvSpPr>
          <p:spPr bwMode="auto">
            <a:xfrm>
              <a:off x="313535" y="4233863"/>
              <a:ext cx="612775" cy="612775"/>
            </a:xfrm>
            <a:prstGeom prst="rect">
              <a:avLst/>
            </a:prstGeom>
            <a:solidFill>
              <a:srgbClr val="FF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6"/>
            <p:cNvSpPr>
              <a:spLocks noEditPoints="1"/>
            </p:cNvSpPr>
            <p:nvPr userDrawn="1"/>
          </p:nvSpPr>
          <p:spPr bwMode="auto">
            <a:xfrm>
              <a:off x="500860" y="4708526"/>
              <a:ext cx="74613" cy="87313"/>
            </a:xfrm>
            <a:custGeom>
              <a:avLst/>
              <a:gdLst>
                <a:gd name="T0" fmla="*/ 66 w 93"/>
                <a:gd name="T1" fmla="*/ 99 h 109"/>
                <a:gd name="T2" fmla="*/ 31 w 93"/>
                <a:gd name="T3" fmla="*/ 109 h 109"/>
                <a:gd name="T4" fmla="*/ 0 w 93"/>
                <a:gd name="T5" fmla="*/ 79 h 109"/>
                <a:gd name="T6" fmla="*/ 66 w 93"/>
                <a:gd name="T7" fmla="*/ 37 h 109"/>
                <a:gd name="T8" fmla="*/ 66 w 93"/>
                <a:gd name="T9" fmla="*/ 32 h 109"/>
                <a:gd name="T10" fmla="*/ 49 w 93"/>
                <a:gd name="T11" fmla="*/ 19 h 109"/>
                <a:gd name="T12" fmla="*/ 24 w 93"/>
                <a:gd name="T13" fmla="*/ 32 h 109"/>
                <a:gd name="T14" fmla="*/ 5 w 93"/>
                <a:gd name="T15" fmla="*/ 21 h 109"/>
                <a:gd name="T16" fmla="*/ 50 w 93"/>
                <a:gd name="T17" fmla="*/ 0 h 109"/>
                <a:gd name="T18" fmla="*/ 93 w 93"/>
                <a:gd name="T19" fmla="*/ 32 h 109"/>
                <a:gd name="T20" fmla="*/ 93 w 93"/>
                <a:gd name="T21" fmla="*/ 108 h 109"/>
                <a:gd name="T22" fmla="*/ 68 w 93"/>
                <a:gd name="T23" fmla="*/ 108 h 109"/>
                <a:gd name="T24" fmla="*/ 66 w 93"/>
                <a:gd name="T25" fmla="*/ 99 h 109"/>
                <a:gd name="T26" fmla="*/ 27 w 93"/>
                <a:gd name="T27" fmla="*/ 77 h 109"/>
                <a:gd name="T28" fmla="*/ 39 w 93"/>
                <a:gd name="T29" fmla="*/ 90 h 109"/>
                <a:gd name="T30" fmla="*/ 65 w 93"/>
                <a:gd name="T31" fmla="*/ 79 h 109"/>
                <a:gd name="T32" fmla="*/ 65 w 93"/>
                <a:gd name="T33" fmla="*/ 54 h 109"/>
                <a:gd name="T34" fmla="*/ 27 w 93"/>
                <a:gd name="T35" fmla="*/ 7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09">
                  <a:moveTo>
                    <a:pt x="66" y="99"/>
                  </a:moveTo>
                  <a:cubicBezTo>
                    <a:pt x="55" y="106"/>
                    <a:pt x="43" y="109"/>
                    <a:pt x="31" y="109"/>
                  </a:cubicBezTo>
                  <a:cubicBezTo>
                    <a:pt x="11" y="109"/>
                    <a:pt x="0" y="96"/>
                    <a:pt x="0" y="79"/>
                  </a:cubicBezTo>
                  <a:cubicBezTo>
                    <a:pt x="0" y="55"/>
                    <a:pt x="21" y="42"/>
                    <a:pt x="66" y="37"/>
                  </a:cubicBezTo>
                  <a:cubicBezTo>
                    <a:pt x="66" y="32"/>
                    <a:pt x="66" y="32"/>
                    <a:pt x="66" y="32"/>
                  </a:cubicBezTo>
                  <a:cubicBezTo>
                    <a:pt x="66" y="24"/>
                    <a:pt x="60" y="19"/>
                    <a:pt x="49" y="19"/>
                  </a:cubicBezTo>
                  <a:cubicBezTo>
                    <a:pt x="39" y="19"/>
                    <a:pt x="30" y="24"/>
                    <a:pt x="24" y="32"/>
                  </a:cubicBezTo>
                  <a:cubicBezTo>
                    <a:pt x="5" y="21"/>
                    <a:pt x="5" y="21"/>
                    <a:pt x="5" y="21"/>
                  </a:cubicBezTo>
                  <a:cubicBezTo>
                    <a:pt x="15" y="7"/>
                    <a:pt x="30" y="0"/>
                    <a:pt x="50" y="0"/>
                  </a:cubicBezTo>
                  <a:cubicBezTo>
                    <a:pt x="77" y="0"/>
                    <a:pt x="93" y="12"/>
                    <a:pt x="93" y="32"/>
                  </a:cubicBezTo>
                  <a:cubicBezTo>
                    <a:pt x="93" y="32"/>
                    <a:pt x="93" y="108"/>
                    <a:pt x="93" y="108"/>
                  </a:cubicBezTo>
                  <a:cubicBezTo>
                    <a:pt x="68" y="108"/>
                    <a:pt x="68" y="108"/>
                    <a:pt x="68" y="108"/>
                  </a:cubicBezTo>
                  <a:lnTo>
                    <a:pt x="66" y="99"/>
                  </a:lnTo>
                  <a:close/>
                  <a:moveTo>
                    <a:pt x="27" y="77"/>
                  </a:moveTo>
                  <a:cubicBezTo>
                    <a:pt x="27" y="84"/>
                    <a:pt x="31" y="90"/>
                    <a:pt x="39" y="90"/>
                  </a:cubicBezTo>
                  <a:cubicBezTo>
                    <a:pt x="48" y="90"/>
                    <a:pt x="57" y="87"/>
                    <a:pt x="65" y="79"/>
                  </a:cubicBezTo>
                  <a:cubicBezTo>
                    <a:pt x="65" y="54"/>
                    <a:pt x="65" y="54"/>
                    <a:pt x="65" y="54"/>
                  </a:cubicBezTo>
                  <a:cubicBezTo>
                    <a:pt x="39" y="57"/>
                    <a:pt x="27" y="64"/>
                    <a:pt x="27"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7"/>
            <p:cNvSpPr>
              <a:spLocks/>
            </p:cNvSpPr>
            <p:nvPr userDrawn="1"/>
          </p:nvSpPr>
          <p:spPr bwMode="auto">
            <a:xfrm>
              <a:off x="592935" y="4708526"/>
              <a:ext cx="76200" cy="87313"/>
            </a:xfrm>
            <a:custGeom>
              <a:avLst/>
              <a:gdLst>
                <a:gd name="T0" fmla="*/ 0 w 94"/>
                <a:gd name="T1" fmla="*/ 5 h 108"/>
                <a:gd name="T2" fmla="*/ 23 w 94"/>
                <a:gd name="T3" fmla="*/ 2 h 108"/>
                <a:gd name="T4" fmla="*/ 25 w 94"/>
                <a:gd name="T5" fmla="*/ 15 h 108"/>
                <a:gd name="T6" fmla="*/ 61 w 94"/>
                <a:gd name="T7" fmla="*/ 0 h 108"/>
                <a:gd name="T8" fmla="*/ 94 w 94"/>
                <a:gd name="T9" fmla="*/ 34 h 108"/>
                <a:gd name="T10" fmla="*/ 94 w 94"/>
                <a:gd name="T11" fmla="*/ 108 h 108"/>
                <a:gd name="T12" fmla="*/ 66 w 94"/>
                <a:gd name="T13" fmla="*/ 108 h 108"/>
                <a:gd name="T14" fmla="*/ 66 w 94"/>
                <a:gd name="T15" fmla="*/ 39 h 108"/>
                <a:gd name="T16" fmla="*/ 53 w 94"/>
                <a:gd name="T17" fmla="*/ 21 h 108"/>
                <a:gd name="T18" fmla="*/ 27 w 94"/>
                <a:gd name="T19" fmla="*/ 32 h 108"/>
                <a:gd name="T20" fmla="*/ 27 w 94"/>
                <a:gd name="T21" fmla="*/ 108 h 108"/>
                <a:gd name="T22" fmla="*/ 0 w 94"/>
                <a:gd name="T23" fmla="*/ 108 h 108"/>
                <a:gd name="T24" fmla="*/ 0 w 94"/>
                <a:gd name="T25" fmla="*/ 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08">
                  <a:moveTo>
                    <a:pt x="0" y="5"/>
                  </a:moveTo>
                  <a:cubicBezTo>
                    <a:pt x="23" y="2"/>
                    <a:pt x="23" y="2"/>
                    <a:pt x="23" y="2"/>
                  </a:cubicBezTo>
                  <a:cubicBezTo>
                    <a:pt x="25" y="15"/>
                    <a:pt x="25" y="15"/>
                    <a:pt x="25" y="15"/>
                  </a:cubicBezTo>
                  <a:cubicBezTo>
                    <a:pt x="38" y="5"/>
                    <a:pt x="48" y="0"/>
                    <a:pt x="61" y="0"/>
                  </a:cubicBezTo>
                  <a:cubicBezTo>
                    <a:pt x="83" y="0"/>
                    <a:pt x="94" y="12"/>
                    <a:pt x="94" y="34"/>
                  </a:cubicBezTo>
                  <a:cubicBezTo>
                    <a:pt x="94" y="108"/>
                    <a:pt x="94" y="108"/>
                    <a:pt x="94" y="108"/>
                  </a:cubicBezTo>
                  <a:cubicBezTo>
                    <a:pt x="66" y="108"/>
                    <a:pt x="66" y="108"/>
                    <a:pt x="66" y="108"/>
                  </a:cubicBezTo>
                  <a:cubicBezTo>
                    <a:pt x="66" y="39"/>
                    <a:pt x="66" y="39"/>
                    <a:pt x="66" y="39"/>
                  </a:cubicBezTo>
                  <a:cubicBezTo>
                    <a:pt x="66" y="26"/>
                    <a:pt x="63" y="21"/>
                    <a:pt x="53" y="21"/>
                  </a:cubicBezTo>
                  <a:cubicBezTo>
                    <a:pt x="45" y="21"/>
                    <a:pt x="36" y="24"/>
                    <a:pt x="27" y="32"/>
                  </a:cubicBezTo>
                  <a:cubicBezTo>
                    <a:pt x="27" y="108"/>
                    <a:pt x="27" y="108"/>
                    <a:pt x="27" y="108"/>
                  </a:cubicBezTo>
                  <a:cubicBezTo>
                    <a:pt x="0" y="108"/>
                    <a:pt x="0" y="108"/>
                    <a:pt x="0" y="108"/>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8"/>
            <p:cNvSpPr>
              <a:spLocks noEditPoints="1"/>
            </p:cNvSpPr>
            <p:nvPr userDrawn="1"/>
          </p:nvSpPr>
          <p:spPr bwMode="auto">
            <a:xfrm>
              <a:off x="778673" y="4708526"/>
              <a:ext cx="79375" cy="88900"/>
            </a:xfrm>
            <a:custGeom>
              <a:avLst/>
              <a:gdLst>
                <a:gd name="T0" fmla="*/ 50 w 98"/>
                <a:gd name="T1" fmla="*/ 110 h 110"/>
                <a:gd name="T2" fmla="*/ 0 w 98"/>
                <a:gd name="T3" fmla="*/ 55 h 110"/>
                <a:gd name="T4" fmla="*/ 49 w 98"/>
                <a:gd name="T5" fmla="*/ 0 h 110"/>
                <a:gd name="T6" fmla="*/ 98 w 98"/>
                <a:gd name="T7" fmla="*/ 54 h 110"/>
                <a:gd name="T8" fmla="*/ 97 w 98"/>
                <a:gd name="T9" fmla="*/ 59 h 110"/>
                <a:gd name="T10" fmla="*/ 27 w 98"/>
                <a:gd name="T11" fmla="*/ 59 h 110"/>
                <a:gd name="T12" fmla="*/ 52 w 98"/>
                <a:gd name="T13" fmla="*/ 89 h 110"/>
                <a:gd name="T14" fmla="*/ 76 w 98"/>
                <a:gd name="T15" fmla="*/ 76 h 110"/>
                <a:gd name="T16" fmla="*/ 96 w 98"/>
                <a:gd name="T17" fmla="*/ 87 h 110"/>
                <a:gd name="T18" fmla="*/ 50 w 98"/>
                <a:gd name="T19" fmla="*/ 110 h 110"/>
                <a:gd name="T20" fmla="*/ 70 w 98"/>
                <a:gd name="T21" fmla="*/ 41 h 110"/>
                <a:gd name="T22" fmla="*/ 49 w 98"/>
                <a:gd name="T23" fmla="*/ 19 h 110"/>
                <a:gd name="T24" fmla="*/ 28 w 98"/>
                <a:gd name="T25" fmla="*/ 41 h 110"/>
                <a:gd name="T26" fmla="*/ 70 w 98"/>
                <a:gd name="T27" fmla="*/ 4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0">
                  <a:moveTo>
                    <a:pt x="50" y="110"/>
                  </a:moveTo>
                  <a:cubicBezTo>
                    <a:pt x="19" y="110"/>
                    <a:pt x="0" y="90"/>
                    <a:pt x="0" y="55"/>
                  </a:cubicBezTo>
                  <a:cubicBezTo>
                    <a:pt x="0" y="20"/>
                    <a:pt x="19" y="0"/>
                    <a:pt x="49" y="0"/>
                  </a:cubicBezTo>
                  <a:cubicBezTo>
                    <a:pt x="80" y="0"/>
                    <a:pt x="98" y="20"/>
                    <a:pt x="98" y="54"/>
                  </a:cubicBezTo>
                  <a:cubicBezTo>
                    <a:pt x="98" y="56"/>
                    <a:pt x="97" y="57"/>
                    <a:pt x="97" y="59"/>
                  </a:cubicBezTo>
                  <a:cubicBezTo>
                    <a:pt x="27" y="59"/>
                    <a:pt x="27" y="59"/>
                    <a:pt x="27" y="59"/>
                  </a:cubicBezTo>
                  <a:cubicBezTo>
                    <a:pt x="28" y="79"/>
                    <a:pt x="36" y="89"/>
                    <a:pt x="52" y="89"/>
                  </a:cubicBezTo>
                  <a:cubicBezTo>
                    <a:pt x="63" y="89"/>
                    <a:pt x="70" y="85"/>
                    <a:pt x="76" y="76"/>
                  </a:cubicBezTo>
                  <a:cubicBezTo>
                    <a:pt x="96" y="87"/>
                    <a:pt x="96" y="87"/>
                    <a:pt x="96" y="87"/>
                  </a:cubicBezTo>
                  <a:cubicBezTo>
                    <a:pt x="87" y="102"/>
                    <a:pt x="71" y="110"/>
                    <a:pt x="50" y="110"/>
                  </a:cubicBezTo>
                  <a:close/>
                  <a:moveTo>
                    <a:pt x="70" y="41"/>
                  </a:moveTo>
                  <a:cubicBezTo>
                    <a:pt x="70" y="27"/>
                    <a:pt x="62" y="19"/>
                    <a:pt x="49" y="19"/>
                  </a:cubicBezTo>
                  <a:cubicBezTo>
                    <a:pt x="37" y="19"/>
                    <a:pt x="29" y="27"/>
                    <a:pt x="28" y="41"/>
                  </a:cubicBezTo>
                  <a:lnTo>
                    <a:pt x="7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9"/>
            <p:cNvSpPr>
              <a:spLocks noEditPoints="1"/>
            </p:cNvSpPr>
            <p:nvPr userDrawn="1"/>
          </p:nvSpPr>
          <p:spPr bwMode="auto">
            <a:xfrm>
              <a:off x="346873" y="4708526"/>
              <a:ext cx="84138" cy="88900"/>
            </a:xfrm>
            <a:custGeom>
              <a:avLst/>
              <a:gdLst>
                <a:gd name="T0" fmla="*/ 52 w 104"/>
                <a:gd name="T1" fmla="*/ 111 h 111"/>
                <a:gd name="T2" fmla="*/ 0 w 104"/>
                <a:gd name="T3" fmla="*/ 55 h 111"/>
                <a:gd name="T4" fmla="*/ 52 w 104"/>
                <a:gd name="T5" fmla="*/ 0 h 111"/>
                <a:gd name="T6" fmla="*/ 104 w 104"/>
                <a:gd name="T7" fmla="*/ 55 h 111"/>
                <a:gd name="T8" fmla="*/ 52 w 104"/>
                <a:gd name="T9" fmla="*/ 111 h 111"/>
                <a:gd name="T10" fmla="*/ 52 w 104"/>
                <a:gd name="T11" fmla="*/ 23 h 111"/>
                <a:gd name="T12" fmla="*/ 28 w 104"/>
                <a:gd name="T13" fmla="*/ 55 h 111"/>
                <a:gd name="T14" fmla="*/ 52 w 104"/>
                <a:gd name="T15" fmla="*/ 87 h 111"/>
                <a:gd name="T16" fmla="*/ 77 w 104"/>
                <a:gd name="T17" fmla="*/ 55 h 111"/>
                <a:gd name="T18" fmla="*/ 52 w 104"/>
                <a:gd name="T19" fmla="*/ 2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11">
                  <a:moveTo>
                    <a:pt x="52" y="111"/>
                  </a:moveTo>
                  <a:cubicBezTo>
                    <a:pt x="25" y="111"/>
                    <a:pt x="0" y="93"/>
                    <a:pt x="0" y="55"/>
                  </a:cubicBezTo>
                  <a:cubicBezTo>
                    <a:pt x="0" y="17"/>
                    <a:pt x="25" y="0"/>
                    <a:pt x="52" y="0"/>
                  </a:cubicBezTo>
                  <a:cubicBezTo>
                    <a:pt x="79" y="0"/>
                    <a:pt x="104" y="17"/>
                    <a:pt x="104" y="55"/>
                  </a:cubicBezTo>
                  <a:cubicBezTo>
                    <a:pt x="104" y="93"/>
                    <a:pt x="79" y="111"/>
                    <a:pt x="52" y="111"/>
                  </a:cubicBezTo>
                  <a:close/>
                  <a:moveTo>
                    <a:pt x="52" y="23"/>
                  </a:moveTo>
                  <a:cubicBezTo>
                    <a:pt x="31" y="23"/>
                    <a:pt x="28" y="42"/>
                    <a:pt x="28" y="55"/>
                  </a:cubicBezTo>
                  <a:cubicBezTo>
                    <a:pt x="28" y="69"/>
                    <a:pt x="31" y="87"/>
                    <a:pt x="52" y="87"/>
                  </a:cubicBezTo>
                  <a:cubicBezTo>
                    <a:pt x="73" y="87"/>
                    <a:pt x="77" y="69"/>
                    <a:pt x="77" y="55"/>
                  </a:cubicBezTo>
                  <a:cubicBezTo>
                    <a:pt x="77" y="42"/>
                    <a:pt x="73" y="23"/>
                    <a:pt x="5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10"/>
            <p:cNvSpPr>
              <a:spLocks/>
            </p:cNvSpPr>
            <p:nvPr userDrawn="1"/>
          </p:nvSpPr>
          <p:spPr bwMode="auto">
            <a:xfrm>
              <a:off x="446885" y="4708526"/>
              <a:ext cx="47625" cy="87313"/>
            </a:xfrm>
            <a:custGeom>
              <a:avLst/>
              <a:gdLst>
                <a:gd name="T0" fmla="*/ 0 w 59"/>
                <a:gd name="T1" fmla="*/ 3 h 108"/>
                <a:gd name="T2" fmla="*/ 26 w 59"/>
                <a:gd name="T3" fmla="*/ 3 h 108"/>
                <a:gd name="T4" fmla="*/ 26 w 59"/>
                <a:gd name="T5" fmla="*/ 15 h 108"/>
                <a:gd name="T6" fmla="*/ 55 w 59"/>
                <a:gd name="T7" fmla="*/ 0 h 108"/>
                <a:gd name="T8" fmla="*/ 59 w 59"/>
                <a:gd name="T9" fmla="*/ 1 h 108"/>
                <a:gd name="T10" fmla="*/ 59 w 59"/>
                <a:gd name="T11" fmla="*/ 27 h 108"/>
                <a:gd name="T12" fmla="*/ 58 w 59"/>
                <a:gd name="T13" fmla="*/ 27 h 108"/>
                <a:gd name="T14" fmla="*/ 28 w 59"/>
                <a:gd name="T15" fmla="*/ 38 h 108"/>
                <a:gd name="T16" fmla="*/ 28 w 59"/>
                <a:gd name="T17" fmla="*/ 108 h 108"/>
                <a:gd name="T18" fmla="*/ 0 w 59"/>
                <a:gd name="T19" fmla="*/ 108 h 108"/>
                <a:gd name="T20" fmla="*/ 0 w 59"/>
                <a:gd name="T2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108">
                  <a:moveTo>
                    <a:pt x="0" y="3"/>
                  </a:moveTo>
                  <a:cubicBezTo>
                    <a:pt x="26" y="3"/>
                    <a:pt x="26" y="3"/>
                    <a:pt x="26" y="3"/>
                  </a:cubicBezTo>
                  <a:cubicBezTo>
                    <a:pt x="26" y="15"/>
                    <a:pt x="26" y="15"/>
                    <a:pt x="26" y="15"/>
                  </a:cubicBezTo>
                  <a:cubicBezTo>
                    <a:pt x="31" y="8"/>
                    <a:pt x="44" y="0"/>
                    <a:pt x="55" y="0"/>
                  </a:cubicBezTo>
                  <a:cubicBezTo>
                    <a:pt x="57" y="0"/>
                    <a:pt x="58" y="0"/>
                    <a:pt x="59" y="1"/>
                  </a:cubicBezTo>
                  <a:cubicBezTo>
                    <a:pt x="59" y="27"/>
                    <a:pt x="59" y="27"/>
                    <a:pt x="59" y="27"/>
                  </a:cubicBezTo>
                  <a:cubicBezTo>
                    <a:pt x="59" y="27"/>
                    <a:pt x="58" y="27"/>
                    <a:pt x="58" y="27"/>
                  </a:cubicBezTo>
                  <a:cubicBezTo>
                    <a:pt x="46" y="27"/>
                    <a:pt x="32" y="28"/>
                    <a:pt x="28" y="38"/>
                  </a:cubicBezTo>
                  <a:cubicBezTo>
                    <a:pt x="28" y="108"/>
                    <a:pt x="28" y="108"/>
                    <a:pt x="28" y="108"/>
                  </a:cubicBezTo>
                  <a:cubicBezTo>
                    <a:pt x="0" y="108"/>
                    <a:pt x="0" y="108"/>
                    <a:pt x="0" y="108"/>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Freeform 11"/>
            <p:cNvSpPr>
              <a:spLocks noEditPoints="1"/>
            </p:cNvSpPr>
            <p:nvPr userDrawn="1"/>
          </p:nvSpPr>
          <p:spPr bwMode="auto">
            <a:xfrm>
              <a:off x="685010" y="4708526"/>
              <a:ext cx="79375" cy="120650"/>
            </a:xfrm>
            <a:custGeom>
              <a:avLst/>
              <a:gdLst>
                <a:gd name="T0" fmla="*/ 49 w 98"/>
                <a:gd name="T1" fmla="*/ 85 h 149"/>
                <a:gd name="T2" fmla="*/ 72 w 98"/>
                <a:gd name="T3" fmla="*/ 50 h 149"/>
                <a:gd name="T4" fmla="*/ 49 w 98"/>
                <a:gd name="T5" fmla="*/ 20 h 149"/>
                <a:gd name="T6" fmla="*/ 28 w 98"/>
                <a:gd name="T7" fmla="*/ 51 h 149"/>
                <a:gd name="T8" fmla="*/ 49 w 98"/>
                <a:gd name="T9" fmla="*/ 85 h 149"/>
                <a:gd name="T10" fmla="*/ 98 w 98"/>
                <a:gd name="T11" fmla="*/ 2 h 149"/>
                <a:gd name="T12" fmla="*/ 98 w 98"/>
                <a:gd name="T13" fmla="*/ 102 h 149"/>
                <a:gd name="T14" fmla="*/ 47 w 98"/>
                <a:gd name="T15" fmla="*/ 149 h 149"/>
                <a:gd name="T16" fmla="*/ 3 w 98"/>
                <a:gd name="T17" fmla="*/ 123 h 149"/>
                <a:gd name="T18" fmla="*/ 30 w 98"/>
                <a:gd name="T19" fmla="*/ 118 h 149"/>
                <a:gd name="T20" fmla="*/ 50 w 98"/>
                <a:gd name="T21" fmla="*/ 128 h 149"/>
                <a:gd name="T22" fmla="*/ 72 w 98"/>
                <a:gd name="T23" fmla="*/ 105 h 149"/>
                <a:gd name="T24" fmla="*/ 72 w 98"/>
                <a:gd name="T25" fmla="*/ 93 h 149"/>
                <a:gd name="T26" fmla="*/ 71 w 98"/>
                <a:gd name="T27" fmla="*/ 92 h 149"/>
                <a:gd name="T28" fmla="*/ 44 w 98"/>
                <a:gd name="T29" fmla="*/ 108 h 149"/>
                <a:gd name="T30" fmla="*/ 0 w 98"/>
                <a:gd name="T31" fmla="*/ 55 h 149"/>
                <a:gd name="T32" fmla="*/ 42 w 98"/>
                <a:gd name="T33" fmla="*/ 0 h 149"/>
                <a:gd name="T34" fmla="*/ 73 w 98"/>
                <a:gd name="T35" fmla="*/ 15 h 149"/>
                <a:gd name="T36" fmla="*/ 73 w 98"/>
                <a:gd name="T37" fmla="*/ 15 h 149"/>
                <a:gd name="T38" fmla="*/ 75 w 98"/>
                <a:gd name="T39" fmla="*/ 2 h 149"/>
                <a:gd name="T40" fmla="*/ 98 w 98"/>
                <a:gd name="T41" fmla="*/ 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9">
                  <a:moveTo>
                    <a:pt x="49" y="85"/>
                  </a:moveTo>
                  <a:cubicBezTo>
                    <a:pt x="70" y="85"/>
                    <a:pt x="72" y="64"/>
                    <a:pt x="72" y="50"/>
                  </a:cubicBezTo>
                  <a:cubicBezTo>
                    <a:pt x="72" y="33"/>
                    <a:pt x="64" y="20"/>
                    <a:pt x="49" y="20"/>
                  </a:cubicBezTo>
                  <a:cubicBezTo>
                    <a:pt x="39" y="20"/>
                    <a:pt x="28" y="27"/>
                    <a:pt x="28" y="51"/>
                  </a:cubicBezTo>
                  <a:cubicBezTo>
                    <a:pt x="28" y="64"/>
                    <a:pt x="29" y="85"/>
                    <a:pt x="49" y="85"/>
                  </a:cubicBezTo>
                  <a:close/>
                  <a:moveTo>
                    <a:pt x="98" y="2"/>
                  </a:moveTo>
                  <a:cubicBezTo>
                    <a:pt x="98" y="102"/>
                    <a:pt x="98" y="102"/>
                    <a:pt x="98" y="102"/>
                  </a:cubicBezTo>
                  <a:cubicBezTo>
                    <a:pt x="98" y="119"/>
                    <a:pt x="97" y="148"/>
                    <a:pt x="47" y="149"/>
                  </a:cubicBezTo>
                  <a:cubicBezTo>
                    <a:pt x="26" y="149"/>
                    <a:pt x="7" y="141"/>
                    <a:pt x="3" y="123"/>
                  </a:cubicBezTo>
                  <a:cubicBezTo>
                    <a:pt x="30" y="118"/>
                    <a:pt x="30" y="118"/>
                    <a:pt x="30" y="118"/>
                  </a:cubicBezTo>
                  <a:cubicBezTo>
                    <a:pt x="32" y="123"/>
                    <a:pt x="35" y="128"/>
                    <a:pt x="50" y="128"/>
                  </a:cubicBezTo>
                  <a:cubicBezTo>
                    <a:pt x="65" y="128"/>
                    <a:pt x="72" y="122"/>
                    <a:pt x="72" y="105"/>
                  </a:cubicBezTo>
                  <a:cubicBezTo>
                    <a:pt x="72" y="93"/>
                    <a:pt x="72" y="93"/>
                    <a:pt x="72" y="93"/>
                  </a:cubicBezTo>
                  <a:cubicBezTo>
                    <a:pt x="71" y="92"/>
                    <a:pt x="71" y="92"/>
                    <a:pt x="71" y="92"/>
                  </a:cubicBezTo>
                  <a:cubicBezTo>
                    <a:pt x="67" y="100"/>
                    <a:pt x="60" y="108"/>
                    <a:pt x="44" y="108"/>
                  </a:cubicBezTo>
                  <a:cubicBezTo>
                    <a:pt x="19" y="108"/>
                    <a:pt x="0" y="91"/>
                    <a:pt x="0" y="55"/>
                  </a:cubicBezTo>
                  <a:cubicBezTo>
                    <a:pt x="0" y="20"/>
                    <a:pt x="20" y="0"/>
                    <a:pt x="42" y="0"/>
                  </a:cubicBezTo>
                  <a:cubicBezTo>
                    <a:pt x="63" y="0"/>
                    <a:pt x="71" y="10"/>
                    <a:pt x="73" y="15"/>
                  </a:cubicBezTo>
                  <a:cubicBezTo>
                    <a:pt x="73" y="15"/>
                    <a:pt x="73" y="15"/>
                    <a:pt x="73" y="15"/>
                  </a:cubicBezTo>
                  <a:cubicBezTo>
                    <a:pt x="75" y="2"/>
                    <a:pt x="75" y="2"/>
                    <a:pt x="75" y="2"/>
                  </a:cubicBezTo>
                  <a:lnTo>
                    <a:pt x="9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12"/>
            <p:cNvSpPr>
              <a:spLocks noEditPoints="1"/>
            </p:cNvSpPr>
            <p:nvPr userDrawn="1"/>
          </p:nvSpPr>
          <p:spPr bwMode="auto">
            <a:xfrm>
              <a:off x="843760" y="4678363"/>
              <a:ext cx="58738" cy="26988"/>
            </a:xfrm>
            <a:custGeom>
              <a:avLst/>
              <a:gdLst>
                <a:gd name="T0" fmla="*/ 14 w 37"/>
                <a:gd name="T1" fmla="*/ 2 h 17"/>
                <a:gd name="T2" fmla="*/ 9 w 37"/>
                <a:gd name="T3" fmla="*/ 2 h 17"/>
                <a:gd name="T4" fmla="*/ 9 w 37"/>
                <a:gd name="T5" fmla="*/ 17 h 17"/>
                <a:gd name="T6" fmla="*/ 6 w 37"/>
                <a:gd name="T7" fmla="*/ 17 h 17"/>
                <a:gd name="T8" fmla="*/ 6 w 37"/>
                <a:gd name="T9" fmla="*/ 2 h 17"/>
                <a:gd name="T10" fmla="*/ 0 w 37"/>
                <a:gd name="T11" fmla="*/ 2 h 17"/>
                <a:gd name="T12" fmla="*/ 0 w 37"/>
                <a:gd name="T13" fmla="*/ 0 h 17"/>
                <a:gd name="T14" fmla="*/ 14 w 37"/>
                <a:gd name="T15" fmla="*/ 0 h 17"/>
                <a:gd name="T16" fmla="*/ 14 w 37"/>
                <a:gd name="T17" fmla="*/ 2 h 17"/>
                <a:gd name="T18" fmla="*/ 37 w 37"/>
                <a:gd name="T19" fmla="*/ 17 h 17"/>
                <a:gd name="T20" fmla="*/ 34 w 37"/>
                <a:gd name="T21" fmla="*/ 17 h 17"/>
                <a:gd name="T22" fmla="*/ 34 w 37"/>
                <a:gd name="T23" fmla="*/ 2 h 17"/>
                <a:gd name="T24" fmla="*/ 34 w 37"/>
                <a:gd name="T25" fmla="*/ 2 h 17"/>
                <a:gd name="T26" fmla="*/ 29 w 37"/>
                <a:gd name="T27" fmla="*/ 17 h 17"/>
                <a:gd name="T28" fmla="*/ 27 w 37"/>
                <a:gd name="T29" fmla="*/ 17 h 17"/>
                <a:gd name="T30" fmla="*/ 21 w 37"/>
                <a:gd name="T31" fmla="*/ 2 h 17"/>
                <a:gd name="T32" fmla="*/ 20 w 37"/>
                <a:gd name="T33" fmla="*/ 2 h 17"/>
                <a:gd name="T34" fmla="*/ 20 w 37"/>
                <a:gd name="T35" fmla="*/ 17 h 17"/>
                <a:gd name="T36" fmla="*/ 18 w 37"/>
                <a:gd name="T37" fmla="*/ 17 h 17"/>
                <a:gd name="T38" fmla="*/ 18 w 37"/>
                <a:gd name="T39" fmla="*/ 0 h 17"/>
                <a:gd name="T40" fmla="*/ 22 w 37"/>
                <a:gd name="T41" fmla="*/ 0 h 17"/>
                <a:gd name="T42" fmla="*/ 28 w 37"/>
                <a:gd name="T43" fmla="*/ 13 h 17"/>
                <a:gd name="T44" fmla="*/ 33 w 37"/>
                <a:gd name="T45" fmla="*/ 0 h 17"/>
                <a:gd name="T46" fmla="*/ 37 w 37"/>
                <a:gd name="T47" fmla="*/ 0 h 17"/>
                <a:gd name="T48" fmla="*/ 37 w 37"/>
                <a:gd name="T4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17">
                  <a:moveTo>
                    <a:pt x="14" y="2"/>
                  </a:moveTo>
                  <a:lnTo>
                    <a:pt x="9" y="2"/>
                  </a:lnTo>
                  <a:lnTo>
                    <a:pt x="9" y="17"/>
                  </a:lnTo>
                  <a:lnTo>
                    <a:pt x="6" y="17"/>
                  </a:lnTo>
                  <a:lnTo>
                    <a:pt x="6" y="2"/>
                  </a:lnTo>
                  <a:lnTo>
                    <a:pt x="0" y="2"/>
                  </a:lnTo>
                  <a:lnTo>
                    <a:pt x="0" y="0"/>
                  </a:lnTo>
                  <a:lnTo>
                    <a:pt x="14" y="0"/>
                  </a:lnTo>
                  <a:lnTo>
                    <a:pt x="14" y="2"/>
                  </a:lnTo>
                  <a:close/>
                  <a:moveTo>
                    <a:pt x="37" y="17"/>
                  </a:moveTo>
                  <a:lnTo>
                    <a:pt x="34" y="17"/>
                  </a:lnTo>
                  <a:lnTo>
                    <a:pt x="34" y="2"/>
                  </a:lnTo>
                  <a:lnTo>
                    <a:pt x="34" y="2"/>
                  </a:lnTo>
                  <a:lnTo>
                    <a:pt x="29" y="17"/>
                  </a:lnTo>
                  <a:lnTo>
                    <a:pt x="27" y="17"/>
                  </a:lnTo>
                  <a:lnTo>
                    <a:pt x="21" y="2"/>
                  </a:lnTo>
                  <a:lnTo>
                    <a:pt x="20" y="2"/>
                  </a:lnTo>
                  <a:lnTo>
                    <a:pt x="20" y="17"/>
                  </a:lnTo>
                  <a:lnTo>
                    <a:pt x="18" y="17"/>
                  </a:lnTo>
                  <a:lnTo>
                    <a:pt x="18" y="0"/>
                  </a:lnTo>
                  <a:lnTo>
                    <a:pt x="22" y="0"/>
                  </a:lnTo>
                  <a:lnTo>
                    <a:pt x="28" y="13"/>
                  </a:lnTo>
                  <a:lnTo>
                    <a:pt x="33" y="0"/>
                  </a:lnTo>
                  <a:lnTo>
                    <a:pt x="37" y="0"/>
                  </a:lnTo>
                  <a:lnTo>
                    <a:pt x="37"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747094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e visuel et annotation">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610"/>
            <a:ext cx="7058025" cy="737100"/>
          </a:xfrm>
        </p:spPr>
        <p:txBody>
          <a:bodyPr/>
          <a:lstStyle>
            <a:lvl1pPr algn="l">
              <a:defRPr/>
            </a:lvl1pPr>
          </a:lstStyle>
          <a:p>
            <a:r>
              <a:rPr lang="fr-FR" dirty="0" smtClean="0"/>
              <a:t>texte, visuel et annotation</a:t>
            </a:r>
            <a:endParaRPr lang="fr-FR" dirty="0"/>
          </a:p>
        </p:txBody>
      </p:sp>
      <p:sp>
        <p:nvSpPr>
          <p:cNvPr id="4" name="Espace réservé du texte 6"/>
          <p:cNvSpPr>
            <a:spLocks noGrp="1"/>
          </p:cNvSpPr>
          <p:nvPr>
            <p:ph type="body" sz="quarter" idx="11" hasCustomPrompt="1"/>
          </p:nvPr>
        </p:nvSpPr>
        <p:spPr>
          <a:xfrm>
            <a:off x="1043608" y="1329929"/>
            <a:ext cx="3340100" cy="2902755"/>
          </a:xfrm>
        </p:spPr>
        <p:txBody>
          <a:bodyPr/>
          <a:lstStyle>
            <a:lvl1pPr>
              <a:spcAft>
                <a:spcPts val="0"/>
              </a:spcAft>
              <a:defRPr sz="1400" baseline="0"/>
            </a:lvl1pPr>
          </a:lstStyle>
          <a:p>
            <a:r>
              <a:rPr lang="fr-FR" dirty="0" smtClean="0"/>
              <a:t>des informations complémentaires peuvent être ajoutées au visuel selon le format ci-contre</a:t>
            </a:r>
          </a:p>
        </p:txBody>
      </p:sp>
      <p:sp>
        <p:nvSpPr>
          <p:cNvPr id="5" name="Espace réservé du texte 6"/>
          <p:cNvSpPr>
            <a:spLocks noGrp="1"/>
          </p:cNvSpPr>
          <p:nvPr>
            <p:ph type="body" sz="quarter" idx="12" hasCustomPrompt="1"/>
          </p:nvPr>
        </p:nvSpPr>
        <p:spPr>
          <a:xfrm>
            <a:off x="4815509" y="3278065"/>
            <a:ext cx="3313113" cy="391607"/>
          </a:xfrm>
        </p:spPr>
        <p:txBody>
          <a:bodyPr/>
          <a:lstStyle>
            <a:lvl1pPr marL="0" indent="0" algn="l" eaLnBrk="0" hangingPunct="0">
              <a:spcAft>
                <a:spcPts val="0"/>
              </a:spcAft>
              <a:buSzPct val="70000"/>
              <a:buNone/>
              <a:defRPr sz="900"/>
            </a:lvl1pPr>
          </a:lstStyle>
          <a:p>
            <a:pPr eaLnBrk="0" hangingPunct="0">
              <a:spcAft>
                <a:spcPct val="25000"/>
              </a:spcAft>
              <a:buSzPct val="70000"/>
            </a:pPr>
            <a:r>
              <a:rPr lang="fr-FR" dirty="0" smtClean="0">
                <a:solidFill>
                  <a:schemeClr val="tx2"/>
                </a:solidFill>
              </a:rPr>
              <a:t>annotation</a:t>
            </a:r>
            <a:endParaRPr lang="fr-FR" dirty="0">
              <a:solidFill>
                <a:schemeClr val="tx2"/>
              </a:solidFill>
            </a:endParaRPr>
          </a:p>
        </p:txBody>
      </p:sp>
      <p:sp>
        <p:nvSpPr>
          <p:cNvPr id="6" name="Espace réservé pour une image  3"/>
          <p:cNvSpPr>
            <a:spLocks noGrp="1"/>
          </p:cNvSpPr>
          <p:nvPr>
            <p:ph type="pic" sz="quarter" idx="14" hasCustomPrompt="1"/>
          </p:nvPr>
        </p:nvSpPr>
        <p:spPr>
          <a:xfrm>
            <a:off x="4815509" y="1329930"/>
            <a:ext cx="3313113" cy="1674019"/>
          </a:xfrm>
        </p:spPr>
        <p:txBody>
          <a:bodyPr/>
          <a:lstStyle>
            <a:lvl1pPr>
              <a:spcAft>
                <a:spcPts val="0"/>
              </a:spcAft>
              <a:defRPr sz="1400"/>
            </a:lvl1pPr>
          </a:lstStyle>
          <a:p>
            <a:r>
              <a:rPr lang="fr-FR" dirty="0" smtClean="0"/>
              <a:t>cliquez ici pour insérer une image</a:t>
            </a:r>
            <a:endParaRPr lang="fr-FR" dirty="0"/>
          </a:p>
        </p:txBody>
      </p:sp>
    </p:spTree>
    <p:extLst>
      <p:ext uri="{BB962C8B-B14F-4D97-AF65-F5344CB8AC3E}">
        <p14:creationId xmlns:p14="http://schemas.microsoft.com/office/powerpoint/2010/main" val="7721091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isuel demi page">
    <p:spTree>
      <p:nvGrpSpPr>
        <p:cNvPr id="1" name=""/>
        <p:cNvGrpSpPr/>
        <p:nvPr/>
      </p:nvGrpSpPr>
      <p:grpSpPr>
        <a:xfrm>
          <a:off x="0" y="0"/>
          <a:ext cx="0" cy="0"/>
          <a:chOff x="0" y="0"/>
          <a:chExt cx="0" cy="0"/>
        </a:xfrm>
      </p:grpSpPr>
      <p:sp>
        <p:nvSpPr>
          <p:cNvPr id="3" name="Titre 1"/>
          <p:cNvSpPr>
            <a:spLocks noGrp="1"/>
          </p:cNvSpPr>
          <p:nvPr>
            <p:ph type="title" hasCustomPrompt="1"/>
          </p:nvPr>
        </p:nvSpPr>
        <p:spPr>
          <a:xfrm>
            <a:off x="1015200" y="303610"/>
            <a:ext cx="3344862" cy="738188"/>
          </a:xfrm>
        </p:spPr>
        <p:txBody>
          <a:bodyPr/>
          <a:lstStyle>
            <a:lvl1pPr algn="l">
              <a:defRPr/>
            </a:lvl1pPr>
          </a:lstStyle>
          <a:p>
            <a:r>
              <a:rPr lang="fr-FR" dirty="0" smtClean="0"/>
              <a:t>visuel sur une </a:t>
            </a:r>
            <a:br>
              <a:rPr lang="fr-FR" dirty="0" smtClean="0"/>
            </a:br>
            <a:r>
              <a:rPr lang="fr-FR" dirty="0" smtClean="0"/>
              <a:t>moitié de page</a:t>
            </a:r>
            <a:endParaRPr lang="fr-FR" dirty="0"/>
          </a:p>
        </p:txBody>
      </p:sp>
      <p:sp>
        <p:nvSpPr>
          <p:cNvPr id="4" name="Espace réservé du texte 6"/>
          <p:cNvSpPr>
            <a:spLocks noGrp="1"/>
          </p:cNvSpPr>
          <p:nvPr>
            <p:ph type="body" sz="quarter" idx="11" hasCustomPrompt="1"/>
          </p:nvPr>
        </p:nvSpPr>
        <p:spPr>
          <a:xfrm>
            <a:off x="1039626" y="1329929"/>
            <a:ext cx="3340100" cy="2915840"/>
          </a:xfrm>
        </p:spPr>
        <p:txBody>
          <a:bodyPr/>
          <a:lstStyle>
            <a:lvl1pPr marL="145276" marR="0" indent="-145276" algn="l" defTabSz="685891" rtl="0" eaLnBrk="1" fontAlgn="base" latinLnBrk="0" hangingPunct="1">
              <a:lnSpc>
                <a:spcPct val="100000"/>
              </a:lnSpc>
              <a:spcBef>
                <a:spcPct val="0"/>
              </a:spcBef>
              <a:spcAft>
                <a:spcPts val="0"/>
              </a:spcAft>
              <a:buClr>
                <a:srgbClr val="FF6600"/>
              </a:buClr>
              <a:buSzPct val="100000"/>
              <a:buFont typeface="Wingdings" pitchFamily="2" charset="2"/>
              <a:buChar char="§"/>
              <a:tabLst/>
              <a:defRPr sz="1400">
                <a:solidFill>
                  <a:schemeClr val="tx1"/>
                </a:solidFill>
              </a:defRPr>
            </a:lvl1pPr>
          </a:lstStyle>
          <a:p>
            <a:r>
              <a:rPr lang="fr-FR" dirty="0" smtClean="0"/>
              <a:t>un visuel peut être inséré sur une moitié de page</a:t>
            </a:r>
          </a:p>
          <a:p>
            <a:endParaRPr lang="fr-FR" dirty="0"/>
          </a:p>
        </p:txBody>
      </p:sp>
      <p:sp>
        <p:nvSpPr>
          <p:cNvPr id="5" name="Espace réservé pour une image  3"/>
          <p:cNvSpPr>
            <a:spLocks noGrp="1"/>
          </p:cNvSpPr>
          <p:nvPr>
            <p:ph type="pic" sz="quarter" idx="12" hasCustomPrompt="1"/>
          </p:nvPr>
        </p:nvSpPr>
        <p:spPr>
          <a:xfrm>
            <a:off x="4572000" y="0"/>
            <a:ext cx="4572000" cy="5143500"/>
          </a:xfrm>
        </p:spPr>
        <p:txBody>
          <a:bodyPr/>
          <a:lstStyle/>
          <a:p>
            <a:r>
              <a:rPr lang="fr-FR" dirty="0" smtClean="0"/>
              <a:t>cliquez sur l'icône pour ajouter une image</a:t>
            </a:r>
            <a:endParaRPr lang="fr-FR" dirty="0"/>
          </a:p>
        </p:txBody>
      </p:sp>
    </p:spTree>
    <p:extLst>
      <p:ext uri="{BB962C8B-B14F-4D97-AF65-F5344CB8AC3E}">
        <p14:creationId xmlns:p14="http://schemas.microsoft.com/office/powerpoint/2010/main" val="37095825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isuels multiple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498"/>
            <a:ext cx="7051129" cy="737100"/>
          </a:xfrm>
        </p:spPr>
        <p:txBody>
          <a:bodyPr/>
          <a:lstStyle>
            <a:lvl1pPr algn="l">
              <a:defRPr/>
            </a:lvl1pPr>
          </a:lstStyle>
          <a:p>
            <a:r>
              <a:rPr lang="fr-FR" dirty="0" smtClean="0"/>
              <a:t>visuels multiples</a:t>
            </a:r>
            <a:endParaRPr lang="fr-FR" dirty="0"/>
          </a:p>
        </p:txBody>
      </p:sp>
      <p:sp>
        <p:nvSpPr>
          <p:cNvPr id="3" name="Espace réservé pour une image  3"/>
          <p:cNvSpPr>
            <a:spLocks noGrp="1"/>
          </p:cNvSpPr>
          <p:nvPr>
            <p:ph type="pic" sz="quarter" idx="12" hasCustomPrompt="1"/>
          </p:nvPr>
        </p:nvSpPr>
        <p:spPr>
          <a:xfrm>
            <a:off x="1039129" y="1329928"/>
            <a:ext cx="3316971" cy="1727876"/>
          </a:xfrm>
        </p:spPr>
        <p:txBody>
          <a:bodyPr/>
          <a:lstStyle>
            <a:lvl1pPr marL="0" indent="0">
              <a:buNone/>
              <a:defRPr baseline="0"/>
            </a:lvl1pPr>
          </a:lstStyle>
          <a:p>
            <a:r>
              <a:rPr lang="fr-FR" dirty="0" smtClean="0"/>
              <a:t>cliquez sur l’icône pour insérer une image</a:t>
            </a:r>
            <a:endParaRPr lang="fr-FR" dirty="0"/>
          </a:p>
        </p:txBody>
      </p:sp>
      <p:sp>
        <p:nvSpPr>
          <p:cNvPr id="4" name="Espace réservé pour une image  3"/>
          <p:cNvSpPr>
            <a:spLocks noGrp="1"/>
          </p:cNvSpPr>
          <p:nvPr>
            <p:ph type="pic" sz="quarter" idx="13" hasCustomPrompt="1"/>
          </p:nvPr>
        </p:nvSpPr>
        <p:spPr>
          <a:xfrm>
            <a:off x="4787279" y="1329928"/>
            <a:ext cx="3289984" cy="1727876"/>
          </a:xfrm>
        </p:spPr>
        <p:txBody>
          <a:bodyPr/>
          <a:lstStyle>
            <a:lvl1pPr marL="0" indent="0">
              <a:buNone/>
              <a:defRPr baseline="0"/>
            </a:lvl1pPr>
          </a:lstStyle>
          <a:p>
            <a:r>
              <a:rPr lang="fr-FR" dirty="0" smtClean="0"/>
              <a:t>cliquez sur l’icône pour insérer une image</a:t>
            </a:r>
            <a:endParaRPr lang="fr-FR" dirty="0"/>
          </a:p>
        </p:txBody>
      </p:sp>
      <p:sp>
        <p:nvSpPr>
          <p:cNvPr id="5" name="Espace réservé du texte 7"/>
          <p:cNvSpPr>
            <a:spLocks noGrp="1"/>
          </p:cNvSpPr>
          <p:nvPr>
            <p:ph type="body" sz="quarter" idx="14" hasCustomPrompt="1"/>
          </p:nvPr>
        </p:nvSpPr>
        <p:spPr>
          <a:xfrm>
            <a:off x="1039131" y="3274219"/>
            <a:ext cx="3316971"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6" name="Espace réservé du texte 7"/>
          <p:cNvSpPr>
            <a:spLocks noGrp="1"/>
          </p:cNvSpPr>
          <p:nvPr>
            <p:ph type="body" sz="quarter" idx="15" hasCustomPrompt="1"/>
          </p:nvPr>
        </p:nvSpPr>
        <p:spPr>
          <a:xfrm>
            <a:off x="4787403" y="3273828"/>
            <a:ext cx="3294597"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Tree>
    <p:extLst>
      <p:ext uri="{BB962C8B-B14F-4D97-AF65-F5344CB8AC3E}">
        <p14:creationId xmlns:p14="http://schemas.microsoft.com/office/powerpoint/2010/main" val="210031244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suels multiples 4">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6213" y="302752"/>
            <a:ext cx="7084800" cy="737100"/>
          </a:xfrm>
        </p:spPr>
        <p:txBody>
          <a:bodyPr/>
          <a:lstStyle>
            <a:lvl1pPr algn="l">
              <a:defRPr/>
            </a:lvl1pPr>
          </a:lstStyle>
          <a:p>
            <a:r>
              <a:rPr lang="fr-FR" dirty="0" smtClean="0"/>
              <a:t>visuels multiples</a:t>
            </a:r>
            <a:endParaRPr lang="fr-FR" dirty="0"/>
          </a:p>
        </p:txBody>
      </p:sp>
      <p:sp>
        <p:nvSpPr>
          <p:cNvPr id="3" name="Espace réservé pour une image  3"/>
          <p:cNvSpPr>
            <a:spLocks noGrp="1"/>
          </p:cNvSpPr>
          <p:nvPr>
            <p:ph type="pic" sz="quarter" idx="14" hasCustomPrompt="1"/>
          </p:nvPr>
        </p:nvSpPr>
        <p:spPr>
          <a:xfrm>
            <a:off x="4702408"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4" name="Espace réservé pour une image  3"/>
          <p:cNvSpPr>
            <a:spLocks noGrp="1"/>
          </p:cNvSpPr>
          <p:nvPr>
            <p:ph type="pic" sz="quarter" idx="15" hasCustomPrompt="1"/>
          </p:nvPr>
        </p:nvSpPr>
        <p:spPr>
          <a:xfrm>
            <a:off x="6529464"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5" name="Espace réservé pour une image  3"/>
          <p:cNvSpPr>
            <a:spLocks noGrp="1"/>
          </p:cNvSpPr>
          <p:nvPr>
            <p:ph type="pic" sz="quarter" idx="16" hasCustomPrompt="1"/>
          </p:nvPr>
        </p:nvSpPr>
        <p:spPr>
          <a:xfrm>
            <a:off x="1048298"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6" name="Espace réservé pour une image  3"/>
          <p:cNvSpPr>
            <a:spLocks noGrp="1"/>
          </p:cNvSpPr>
          <p:nvPr>
            <p:ph type="pic" sz="quarter" idx="17" hasCustomPrompt="1"/>
          </p:nvPr>
        </p:nvSpPr>
        <p:spPr>
          <a:xfrm>
            <a:off x="2875353" y="1715850"/>
            <a:ext cx="1555736" cy="855900"/>
          </a:xfrm>
        </p:spPr>
        <p:txBody>
          <a:bodyPr/>
          <a:lstStyle>
            <a:lvl1pPr marL="0" indent="0">
              <a:buNone/>
              <a:defRPr baseline="0"/>
            </a:lvl1pPr>
          </a:lstStyle>
          <a:p>
            <a:r>
              <a:rPr lang="fr-FR" dirty="0" smtClean="0"/>
              <a:t>cliquez sur l’icône pour insérer une image</a:t>
            </a:r>
            <a:endParaRPr lang="fr-FR" dirty="0"/>
          </a:p>
        </p:txBody>
      </p:sp>
      <p:sp>
        <p:nvSpPr>
          <p:cNvPr id="7" name="Espace réservé du texte 7"/>
          <p:cNvSpPr>
            <a:spLocks noGrp="1"/>
          </p:cNvSpPr>
          <p:nvPr>
            <p:ph type="body" sz="quarter" idx="18" hasCustomPrompt="1"/>
          </p:nvPr>
        </p:nvSpPr>
        <p:spPr>
          <a:xfrm>
            <a:off x="1048299" y="2833147"/>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8" name="Espace réservé du texte 7"/>
          <p:cNvSpPr>
            <a:spLocks noGrp="1"/>
          </p:cNvSpPr>
          <p:nvPr>
            <p:ph type="body" sz="quarter" idx="19" hasCustomPrompt="1"/>
          </p:nvPr>
        </p:nvSpPr>
        <p:spPr>
          <a:xfrm>
            <a:off x="2875721" y="2832255"/>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9" name="Espace réservé du texte 7"/>
          <p:cNvSpPr>
            <a:spLocks noGrp="1"/>
          </p:cNvSpPr>
          <p:nvPr>
            <p:ph type="body" sz="quarter" idx="20" hasCustomPrompt="1"/>
          </p:nvPr>
        </p:nvSpPr>
        <p:spPr>
          <a:xfrm>
            <a:off x="4703143" y="2833147"/>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
        <p:nvSpPr>
          <p:cNvPr id="10" name="Espace réservé du texte 7"/>
          <p:cNvSpPr>
            <a:spLocks noGrp="1"/>
          </p:cNvSpPr>
          <p:nvPr>
            <p:ph type="body" sz="quarter" idx="21" hasCustomPrompt="1"/>
          </p:nvPr>
        </p:nvSpPr>
        <p:spPr>
          <a:xfrm>
            <a:off x="6530566" y="2832255"/>
            <a:ext cx="1539776" cy="863204"/>
          </a:xfrm>
        </p:spPr>
        <p:txBody>
          <a:bodyPr/>
          <a:lstStyle>
            <a:lvl1pPr marL="0" marR="0" indent="0" algn="l" defTabSz="685891" rtl="0" eaLnBrk="1" fontAlgn="base" latinLnBrk="0" hangingPunct="1">
              <a:lnSpc>
                <a:spcPct val="100000"/>
              </a:lnSpc>
              <a:spcBef>
                <a:spcPct val="0"/>
              </a:spcBef>
              <a:spcAft>
                <a:spcPts val="0"/>
              </a:spcAft>
              <a:buClr>
                <a:schemeClr val="tx2"/>
              </a:buClr>
              <a:buSzPct val="100000"/>
              <a:buFontTx/>
              <a:buNone/>
              <a:tabLst/>
              <a:defRPr sz="900"/>
            </a:lvl1pPr>
          </a:lstStyle>
          <a:p>
            <a:pPr marL="0" marR="0" lvl="0" indent="0" algn="l" defTabSz="685891" rtl="0" eaLnBrk="1" fontAlgn="base" latinLnBrk="0" hangingPunct="1">
              <a:lnSpc>
                <a:spcPct val="100000"/>
              </a:lnSpc>
              <a:spcBef>
                <a:spcPct val="0"/>
              </a:spcBef>
              <a:spcAft>
                <a:spcPct val="50000"/>
              </a:spcAft>
              <a:buClr>
                <a:schemeClr val="tx2"/>
              </a:buClr>
              <a:buSzPct val="100000"/>
              <a:buFontTx/>
              <a:buNone/>
              <a:tabLst/>
              <a:defRPr/>
            </a:pPr>
            <a:r>
              <a:rPr lang="fr-FR" sz="900" dirty="0" smtClean="0"/>
              <a:t>quand vous utilisez des images multiples, n’oubliez pas de laisser un minimum de 5 mm entre les visuels</a:t>
            </a:r>
          </a:p>
        </p:txBody>
      </p:sp>
    </p:spTree>
    <p:extLst>
      <p:ext uri="{BB962C8B-B14F-4D97-AF65-F5344CB8AC3E}">
        <p14:creationId xmlns:p14="http://schemas.microsoft.com/office/powerpoint/2010/main" val="936670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ransition fond noir">
    <p:bg>
      <p:bgPr>
        <a:solidFill>
          <a:schemeClr val="tx1"/>
        </a:solid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9937" y="2247714"/>
            <a:ext cx="7084800" cy="737100"/>
          </a:xfrm>
        </p:spPr>
        <p:txBody>
          <a:bodyPr/>
          <a:lstStyle>
            <a:lvl1pPr algn="l">
              <a:defRPr sz="3900">
                <a:latin typeface="Helvetica 35 Thin" pitchFamily="34" charset="0"/>
              </a:defRPr>
            </a:lvl1pPr>
          </a:lstStyle>
          <a:p>
            <a:pPr lvl="0"/>
            <a:r>
              <a:rPr lang="fr-FR" dirty="0" smtClean="0"/>
              <a:t>page de transition</a:t>
            </a:r>
            <a:endParaRPr lang="fr-FR" dirty="0"/>
          </a:p>
        </p:txBody>
      </p:sp>
    </p:spTree>
    <p:extLst>
      <p:ext uri="{BB962C8B-B14F-4D97-AF65-F5344CB8AC3E}">
        <p14:creationId xmlns:p14="http://schemas.microsoft.com/office/powerpoint/2010/main" val="160146239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pleine page">
    <p:spTree>
      <p:nvGrpSpPr>
        <p:cNvPr id="1" name=""/>
        <p:cNvGrpSpPr/>
        <p:nvPr/>
      </p:nvGrpSpPr>
      <p:grpSpPr>
        <a:xfrm>
          <a:off x="0" y="0"/>
          <a:ext cx="0" cy="0"/>
          <a:chOff x="0" y="0"/>
          <a:chExt cx="0" cy="0"/>
        </a:xfrm>
      </p:grpSpPr>
      <p:sp>
        <p:nvSpPr>
          <p:cNvPr id="3" name="Espace réservé pour une image  2"/>
          <p:cNvSpPr>
            <a:spLocks noGrp="1"/>
          </p:cNvSpPr>
          <p:nvPr>
            <p:ph type="pic" sz="quarter" idx="12" hasCustomPrompt="1"/>
          </p:nvPr>
        </p:nvSpPr>
        <p:spPr>
          <a:xfrm>
            <a:off x="0" y="0"/>
            <a:ext cx="9144000" cy="5143500"/>
          </a:xfrm>
        </p:spPr>
        <p:txBody>
          <a:bodyPr/>
          <a:lstStyle>
            <a:lvl1pPr marL="0" indent="0">
              <a:buNone/>
              <a:defRPr baseline="0"/>
            </a:lvl1pPr>
          </a:lstStyle>
          <a:p>
            <a:r>
              <a:rPr lang="fr-FR" dirty="0" smtClean="0"/>
              <a:t>cliquez sur l’icône pour insérer une image pleine page</a:t>
            </a:r>
            <a:endParaRPr lang="fr-FR" dirty="0"/>
          </a:p>
        </p:txBody>
      </p:sp>
      <p:sp>
        <p:nvSpPr>
          <p:cNvPr id="4" name="Espace réservé du texte 3"/>
          <p:cNvSpPr>
            <a:spLocks noGrp="1"/>
          </p:cNvSpPr>
          <p:nvPr>
            <p:ph type="body" sz="quarter" idx="11" hasCustomPrompt="1"/>
          </p:nvPr>
        </p:nvSpPr>
        <p:spPr>
          <a:xfrm>
            <a:off x="1051763" y="3273828"/>
            <a:ext cx="7085013" cy="1295400"/>
          </a:xfrm>
        </p:spPr>
        <p:txBody>
          <a:bodyPr/>
          <a:lstStyle>
            <a:lvl1pPr marL="0" indent="0">
              <a:spcAft>
                <a:spcPts val="0"/>
              </a:spcAft>
              <a:buNone/>
              <a:defRPr sz="3900" baseline="0">
                <a:solidFill>
                  <a:schemeClr val="tx2"/>
                </a:solidFill>
                <a:latin typeface="Helvetica 35 Thin"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fr-FR" dirty="0" smtClean="0"/>
              <a:t>image pleine page</a:t>
            </a:r>
            <a:endParaRPr lang="fr-FR" dirty="0"/>
          </a:p>
        </p:txBody>
      </p:sp>
    </p:spTree>
    <p:extLst>
      <p:ext uri="{BB962C8B-B14F-4D97-AF65-F5344CB8AC3E}">
        <p14:creationId xmlns:p14="http://schemas.microsoft.com/office/powerpoint/2010/main" val="62512197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agramm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0" y="303610"/>
            <a:ext cx="7084800" cy="737100"/>
          </a:xfrm>
        </p:spPr>
        <p:txBody>
          <a:bodyPr/>
          <a:lstStyle>
            <a:lvl1pPr algn="l">
              <a:defRPr/>
            </a:lvl1pPr>
          </a:lstStyle>
          <a:p>
            <a:r>
              <a:rPr lang="fr-FR" dirty="0" smtClean="0"/>
              <a:t>diapositive avec diagramme</a:t>
            </a:r>
            <a:endParaRPr lang="fr-FR" dirty="0"/>
          </a:p>
        </p:txBody>
      </p:sp>
      <p:sp>
        <p:nvSpPr>
          <p:cNvPr id="3" name="Espace réservé du graphique 5"/>
          <p:cNvSpPr>
            <a:spLocks noGrp="1"/>
          </p:cNvSpPr>
          <p:nvPr>
            <p:ph type="chart" sz="quarter" idx="11" hasCustomPrompt="1"/>
          </p:nvPr>
        </p:nvSpPr>
        <p:spPr>
          <a:xfrm>
            <a:off x="1043893" y="1329928"/>
            <a:ext cx="3312208" cy="2538413"/>
          </a:xfrm>
        </p:spPr>
        <p:txBody>
          <a:bodyPr/>
          <a:lstStyle>
            <a:lvl1pPr>
              <a:defRPr/>
            </a:lvl1pPr>
          </a:lstStyle>
          <a:p>
            <a:r>
              <a:rPr lang="fr-FR" dirty="0" smtClean="0"/>
              <a:t>cliquez sur l’icône pour insérer un graphique</a:t>
            </a:r>
            <a:endParaRPr lang="fr-FR" dirty="0"/>
          </a:p>
        </p:txBody>
      </p:sp>
      <p:sp>
        <p:nvSpPr>
          <p:cNvPr id="4" name="Espace réservé du texte 7"/>
          <p:cNvSpPr>
            <a:spLocks noGrp="1"/>
          </p:cNvSpPr>
          <p:nvPr>
            <p:ph type="body" sz="quarter" idx="12" hasCustomPrompt="1"/>
          </p:nvPr>
        </p:nvSpPr>
        <p:spPr>
          <a:xfrm>
            <a:off x="4792042" y="1329928"/>
            <a:ext cx="3308350" cy="2538413"/>
          </a:xfrm>
        </p:spPr>
        <p:txBody>
          <a:bodyPr/>
          <a:lstStyle>
            <a:lvl1pPr marL="145276" marR="0" indent="-145276" algn="l" defTabSz="685891" rtl="0" eaLnBrk="1" fontAlgn="base" latinLnBrk="0" hangingPunct="1">
              <a:lnSpc>
                <a:spcPct val="100000"/>
              </a:lnSpc>
              <a:spcBef>
                <a:spcPct val="0"/>
              </a:spcBef>
              <a:spcAft>
                <a:spcPts val="0"/>
              </a:spcAft>
              <a:buClr>
                <a:srgbClr val="FF6600"/>
              </a:buClr>
              <a:buSzPct val="100000"/>
              <a:buFont typeface="Wingdings" pitchFamily="2" charset="2"/>
              <a:buChar char="§"/>
              <a:tabLst/>
              <a:defRPr sz="1200"/>
            </a:lvl1pPr>
          </a:lstStyle>
          <a:p>
            <a:pPr lvl="0"/>
            <a:r>
              <a:rPr lang="fr-FR" dirty="0" smtClean="0"/>
              <a:t>notes et remarques</a:t>
            </a:r>
          </a:p>
          <a:p>
            <a:pPr lvl="0"/>
            <a:endParaRPr lang="fr-FR" dirty="0"/>
          </a:p>
        </p:txBody>
      </p:sp>
    </p:spTree>
    <p:extLst>
      <p:ext uri="{BB962C8B-B14F-4D97-AF65-F5344CB8AC3E}">
        <p14:creationId xmlns:p14="http://schemas.microsoft.com/office/powerpoint/2010/main" val="124868949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ésumé">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5201" y="303610"/>
            <a:ext cx="7058025" cy="737100"/>
          </a:xfrm>
        </p:spPr>
        <p:txBody>
          <a:bodyPr/>
          <a:lstStyle>
            <a:lvl1pPr algn="l">
              <a:defRPr/>
            </a:lvl1pPr>
          </a:lstStyle>
          <a:p>
            <a:r>
              <a:rPr lang="fr-FR" dirty="0" smtClean="0"/>
              <a:t>résumé</a:t>
            </a:r>
            <a:endParaRPr lang="fr-FR" dirty="0"/>
          </a:p>
        </p:txBody>
      </p:sp>
      <p:sp>
        <p:nvSpPr>
          <p:cNvPr id="3" name="Espace réservé du texte 7"/>
          <p:cNvSpPr>
            <a:spLocks noGrp="1"/>
          </p:cNvSpPr>
          <p:nvPr>
            <p:ph type="body" sz="quarter" idx="12" hasCustomPrompt="1"/>
          </p:nvPr>
        </p:nvSpPr>
        <p:spPr>
          <a:xfrm>
            <a:off x="1030975" y="1329928"/>
            <a:ext cx="7070038" cy="2538413"/>
          </a:xfrm>
        </p:spPr>
        <p:txBody>
          <a:bodyPr/>
          <a:lstStyle>
            <a:lvl1pPr marL="145276" marR="0" indent="-145276" algn="l" defTabSz="685891" rtl="0" eaLnBrk="1" fontAlgn="base" latinLnBrk="0" hangingPunct="1">
              <a:lnSpc>
                <a:spcPct val="100000"/>
              </a:lnSpc>
              <a:spcBef>
                <a:spcPct val="0"/>
              </a:spcBef>
              <a:spcAft>
                <a:spcPct val="50000"/>
              </a:spcAft>
              <a:buClr>
                <a:srgbClr val="FF6600"/>
              </a:buClr>
              <a:buSzPct val="100000"/>
              <a:buFont typeface="Wingdings" pitchFamily="2" charset="2"/>
              <a:buChar char="§"/>
              <a:tabLst/>
              <a:defRPr sz="1400"/>
            </a:lvl1pPr>
          </a:lstStyle>
          <a:p>
            <a:pPr lvl="0"/>
            <a:r>
              <a:rPr lang="fr-FR" dirty="0" smtClean="0"/>
              <a:t>points clés de votre présentation</a:t>
            </a:r>
          </a:p>
          <a:p>
            <a:pPr lvl="0"/>
            <a:endParaRPr lang="fr-FR" dirty="0"/>
          </a:p>
        </p:txBody>
      </p:sp>
    </p:spTree>
    <p:extLst>
      <p:ext uri="{BB962C8B-B14F-4D97-AF65-F5344CB8AC3E}">
        <p14:creationId xmlns:p14="http://schemas.microsoft.com/office/powerpoint/2010/main" val="98760043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erci">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49129" y="1924050"/>
            <a:ext cx="7051885" cy="737100"/>
          </a:xfrm>
        </p:spPr>
        <p:txBody>
          <a:bodyPr/>
          <a:lstStyle>
            <a:lvl1pPr algn="l">
              <a:defRPr sz="5000">
                <a:latin typeface="Helvetica 35 Thin" pitchFamily="34" charset="0"/>
              </a:defRPr>
            </a:lvl1pPr>
          </a:lstStyle>
          <a:p>
            <a:r>
              <a:rPr lang="fr-FR" dirty="0" smtClean="0"/>
              <a:t>vos remerciements</a:t>
            </a:r>
            <a:endParaRPr lang="fr-FR" dirty="0"/>
          </a:p>
        </p:txBody>
      </p:sp>
      <p:pic>
        <p:nvPicPr>
          <p:cNvPr id="3" name="Picture 28" descr="RGB_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101013" y="4407694"/>
            <a:ext cx="719137" cy="539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748640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a:ext>
            </a:extLst>
          </a:blip>
          <a:srcRect r="20718" b="51094"/>
          <a:stretch/>
        </p:blipFill>
        <p:spPr>
          <a:xfrm>
            <a:off x="7207465" y="4460557"/>
            <a:ext cx="1936537" cy="682943"/>
          </a:xfrm>
          <a:prstGeom prst="rect">
            <a:avLst/>
          </a:prstGeom>
        </p:spPr>
      </p:pic>
      <p:sp>
        <p:nvSpPr>
          <p:cNvPr id="2" name="Title 1"/>
          <p:cNvSpPr>
            <a:spLocks noGrp="1"/>
          </p:cNvSpPr>
          <p:nvPr>
            <p:ph type="title"/>
          </p:nvPr>
        </p:nvSpPr>
        <p:spPr/>
        <p:txBody>
          <a:bodyPr/>
          <a:lstStyle/>
          <a:p>
            <a:r>
              <a:rPr lang="en-US"/>
              <a:t>Click to edit Master title style</a:t>
            </a:r>
          </a:p>
        </p:txBody>
      </p:sp>
      <p:grpSp>
        <p:nvGrpSpPr>
          <p:cNvPr id="7" name="Group 6"/>
          <p:cNvGrpSpPr/>
          <p:nvPr userDrawn="1"/>
        </p:nvGrpSpPr>
        <p:grpSpPr>
          <a:xfrm>
            <a:off x="240090" y="4849177"/>
            <a:ext cx="549023" cy="174362"/>
            <a:chOff x="468313" y="351632"/>
            <a:chExt cx="844550" cy="268288"/>
          </a:xfrm>
        </p:grpSpPr>
        <p:sp>
          <p:nvSpPr>
            <p:cNvPr id="8" name="Freeform 15"/>
            <p:cNvSpPr>
              <a:spLocks/>
            </p:cNvSpPr>
            <p:nvPr userDrawn="1"/>
          </p:nvSpPr>
          <p:spPr bwMode="auto">
            <a:xfrm>
              <a:off x="468313" y="434182"/>
              <a:ext cx="144463" cy="185738"/>
            </a:xfrm>
            <a:custGeom>
              <a:avLst/>
              <a:gdLst>
                <a:gd name="T0" fmla="*/ 385 w 385"/>
                <a:gd name="T1" fmla="*/ 21 h 491"/>
                <a:gd name="T2" fmla="*/ 262 w 385"/>
                <a:gd name="T3" fmla="*/ 0 h 491"/>
                <a:gd name="T4" fmla="*/ 0 w 385"/>
                <a:gd name="T5" fmla="*/ 247 h 491"/>
                <a:gd name="T6" fmla="*/ 249 w 385"/>
                <a:gd name="T7" fmla="*/ 491 h 491"/>
                <a:gd name="T8" fmla="*/ 385 w 385"/>
                <a:gd name="T9" fmla="*/ 465 h 491"/>
                <a:gd name="T10" fmla="*/ 385 w 385"/>
                <a:gd name="T11" fmla="*/ 341 h 491"/>
                <a:gd name="T12" fmla="*/ 290 w 385"/>
                <a:gd name="T13" fmla="*/ 358 h 491"/>
                <a:gd name="T14" fmla="*/ 162 w 385"/>
                <a:gd name="T15" fmla="*/ 250 h 491"/>
                <a:gd name="T16" fmla="*/ 292 w 385"/>
                <a:gd name="T17" fmla="*/ 135 h 491"/>
                <a:gd name="T18" fmla="*/ 385 w 385"/>
                <a:gd name="T19" fmla="*/ 152 h 491"/>
                <a:gd name="T20" fmla="*/ 385 w 385"/>
                <a:gd name="T21" fmla="*/ 2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5" h="491">
                  <a:moveTo>
                    <a:pt x="385" y="21"/>
                  </a:moveTo>
                  <a:cubicBezTo>
                    <a:pt x="348" y="10"/>
                    <a:pt x="297" y="0"/>
                    <a:pt x="262" y="0"/>
                  </a:cubicBezTo>
                  <a:cubicBezTo>
                    <a:pt x="117" y="0"/>
                    <a:pt x="0" y="88"/>
                    <a:pt x="0" y="247"/>
                  </a:cubicBezTo>
                  <a:cubicBezTo>
                    <a:pt x="0" y="409"/>
                    <a:pt x="113" y="491"/>
                    <a:pt x="249" y="491"/>
                  </a:cubicBezTo>
                  <a:cubicBezTo>
                    <a:pt x="288" y="491"/>
                    <a:pt x="349" y="483"/>
                    <a:pt x="385" y="465"/>
                  </a:cubicBezTo>
                  <a:cubicBezTo>
                    <a:pt x="385" y="341"/>
                    <a:pt x="385" y="341"/>
                    <a:pt x="385" y="341"/>
                  </a:cubicBezTo>
                  <a:cubicBezTo>
                    <a:pt x="354" y="353"/>
                    <a:pt x="318" y="358"/>
                    <a:pt x="290" y="358"/>
                  </a:cubicBezTo>
                  <a:cubicBezTo>
                    <a:pt x="231" y="358"/>
                    <a:pt x="162" y="323"/>
                    <a:pt x="162" y="250"/>
                  </a:cubicBezTo>
                  <a:cubicBezTo>
                    <a:pt x="162" y="167"/>
                    <a:pt x="227" y="135"/>
                    <a:pt x="292" y="135"/>
                  </a:cubicBezTo>
                  <a:cubicBezTo>
                    <a:pt x="323" y="135"/>
                    <a:pt x="358" y="145"/>
                    <a:pt x="385" y="152"/>
                  </a:cubicBezTo>
                  <a:lnTo>
                    <a:pt x="385" y="21"/>
                  </a:lnTo>
                  <a:close/>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9" name="Freeform 16"/>
            <p:cNvSpPr>
              <a:spLocks noEditPoints="1"/>
            </p:cNvSpPr>
            <p:nvPr userDrawn="1"/>
          </p:nvSpPr>
          <p:spPr bwMode="auto">
            <a:xfrm>
              <a:off x="1100138" y="435770"/>
              <a:ext cx="171450" cy="182563"/>
            </a:xfrm>
            <a:custGeom>
              <a:avLst/>
              <a:gdLst>
                <a:gd name="T0" fmla="*/ 158 w 455"/>
                <a:gd name="T1" fmla="*/ 487 h 487"/>
                <a:gd name="T2" fmla="*/ 296 w 455"/>
                <a:gd name="T3" fmla="*/ 428 h 487"/>
                <a:gd name="T4" fmla="*/ 296 w 455"/>
                <a:gd name="T5" fmla="*/ 476 h 487"/>
                <a:gd name="T6" fmla="*/ 455 w 455"/>
                <a:gd name="T7" fmla="*/ 476 h 487"/>
                <a:gd name="T8" fmla="*/ 455 w 455"/>
                <a:gd name="T9" fmla="*/ 207 h 487"/>
                <a:gd name="T10" fmla="*/ 408 w 455"/>
                <a:gd name="T11" fmla="*/ 58 h 487"/>
                <a:gd name="T12" fmla="*/ 230 w 455"/>
                <a:gd name="T13" fmla="*/ 0 h 487"/>
                <a:gd name="T14" fmla="*/ 37 w 455"/>
                <a:gd name="T15" fmla="*/ 38 h 487"/>
                <a:gd name="T16" fmla="*/ 37 w 455"/>
                <a:gd name="T17" fmla="*/ 156 h 487"/>
                <a:gd name="T18" fmla="*/ 203 w 455"/>
                <a:gd name="T19" fmla="*/ 127 h 487"/>
                <a:gd name="T20" fmla="*/ 297 w 455"/>
                <a:gd name="T21" fmla="*/ 203 h 487"/>
                <a:gd name="T22" fmla="*/ 297 w 455"/>
                <a:gd name="T23" fmla="*/ 211 h 487"/>
                <a:gd name="T24" fmla="*/ 184 w 455"/>
                <a:gd name="T25" fmla="*/ 193 h 487"/>
                <a:gd name="T26" fmla="*/ 0 w 455"/>
                <a:gd name="T27" fmla="*/ 340 h 487"/>
                <a:gd name="T28" fmla="*/ 0 w 455"/>
                <a:gd name="T29" fmla="*/ 342 h 487"/>
                <a:gd name="T30" fmla="*/ 158 w 455"/>
                <a:gd name="T31" fmla="*/ 487 h 487"/>
                <a:gd name="T32" fmla="*/ 217 w 455"/>
                <a:gd name="T33" fmla="*/ 384 h 487"/>
                <a:gd name="T34" fmla="*/ 159 w 455"/>
                <a:gd name="T35" fmla="*/ 332 h 487"/>
                <a:gd name="T36" fmla="*/ 159 w 455"/>
                <a:gd name="T37" fmla="*/ 331 h 487"/>
                <a:gd name="T38" fmla="*/ 234 w 455"/>
                <a:gd name="T39" fmla="*/ 273 h 487"/>
                <a:gd name="T40" fmla="*/ 298 w 455"/>
                <a:gd name="T41" fmla="*/ 288 h 487"/>
                <a:gd name="T42" fmla="*/ 217 w 455"/>
                <a:gd name="T43" fmla="*/ 384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5" h="487">
                  <a:moveTo>
                    <a:pt x="158" y="487"/>
                  </a:moveTo>
                  <a:cubicBezTo>
                    <a:pt x="220" y="487"/>
                    <a:pt x="264" y="463"/>
                    <a:pt x="296" y="428"/>
                  </a:cubicBezTo>
                  <a:cubicBezTo>
                    <a:pt x="296" y="476"/>
                    <a:pt x="296" y="476"/>
                    <a:pt x="296" y="476"/>
                  </a:cubicBezTo>
                  <a:cubicBezTo>
                    <a:pt x="455" y="476"/>
                    <a:pt x="455" y="476"/>
                    <a:pt x="455" y="476"/>
                  </a:cubicBezTo>
                  <a:cubicBezTo>
                    <a:pt x="455" y="207"/>
                    <a:pt x="455" y="207"/>
                    <a:pt x="455" y="207"/>
                  </a:cubicBezTo>
                  <a:cubicBezTo>
                    <a:pt x="455" y="141"/>
                    <a:pt x="444" y="92"/>
                    <a:pt x="408" y="58"/>
                  </a:cubicBezTo>
                  <a:cubicBezTo>
                    <a:pt x="371" y="20"/>
                    <a:pt x="314" y="0"/>
                    <a:pt x="230" y="0"/>
                  </a:cubicBezTo>
                  <a:cubicBezTo>
                    <a:pt x="162" y="1"/>
                    <a:pt x="98" y="18"/>
                    <a:pt x="37" y="38"/>
                  </a:cubicBezTo>
                  <a:cubicBezTo>
                    <a:pt x="37" y="156"/>
                    <a:pt x="37" y="156"/>
                    <a:pt x="37" y="156"/>
                  </a:cubicBezTo>
                  <a:cubicBezTo>
                    <a:pt x="90" y="136"/>
                    <a:pt x="154" y="127"/>
                    <a:pt x="203" y="127"/>
                  </a:cubicBezTo>
                  <a:cubicBezTo>
                    <a:pt x="266" y="127"/>
                    <a:pt x="297" y="155"/>
                    <a:pt x="297" y="203"/>
                  </a:cubicBezTo>
                  <a:cubicBezTo>
                    <a:pt x="297" y="211"/>
                    <a:pt x="297" y="211"/>
                    <a:pt x="297" y="211"/>
                  </a:cubicBezTo>
                  <a:cubicBezTo>
                    <a:pt x="270" y="202"/>
                    <a:pt x="227" y="193"/>
                    <a:pt x="184" y="193"/>
                  </a:cubicBezTo>
                  <a:cubicBezTo>
                    <a:pt x="74" y="193"/>
                    <a:pt x="0" y="243"/>
                    <a:pt x="0" y="340"/>
                  </a:cubicBezTo>
                  <a:cubicBezTo>
                    <a:pt x="0" y="342"/>
                    <a:pt x="0" y="342"/>
                    <a:pt x="0" y="342"/>
                  </a:cubicBezTo>
                  <a:cubicBezTo>
                    <a:pt x="0" y="435"/>
                    <a:pt x="69" y="487"/>
                    <a:pt x="158" y="487"/>
                  </a:cubicBezTo>
                  <a:moveTo>
                    <a:pt x="217" y="384"/>
                  </a:moveTo>
                  <a:cubicBezTo>
                    <a:pt x="183" y="384"/>
                    <a:pt x="159" y="364"/>
                    <a:pt x="159" y="332"/>
                  </a:cubicBezTo>
                  <a:cubicBezTo>
                    <a:pt x="159" y="331"/>
                    <a:pt x="159" y="331"/>
                    <a:pt x="159" y="331"/>
                  </a:cubicBezTo>
                  <a:cubicBezTo>
                    <a:pt x="159" y="296"/>
                    <a:pt x="187" y="273"/>
                    <a:pt x="234" y="273"/>
                  </a:cubicBezTo>
                  <a:cubicBezTo>
                    <a:pt x="259" y="273"/>
                    <a:pt x="280" y="280"/>
                    <a:pt x="298" y="288"/>
                  </a:cubicBezTo>
                  <a:cubicBezTo>
                    <a:pt x="298" y="347"/>
                    <a:pt x="265" y="384"/>
                    <a:pt x="217" y="384"/>
                  </a:cubicBezTo>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0" name="Freeform 17"/>
            <p:cNvSpPr>
              <a:spLocks/>
            </p:cNvSpPr>
            <p:nvPr userDrawn="1"/>
          </p:nvSpPr>
          <p:spPr bwMode="auto">
            <a:xfrm>
              <a:off x="912813" y="435770"/>
              <a:ext cx="173038" cy="179388"/>
            </a:xfrm>
            <a:custGeom>
              <a:avLst/>
              <a:gdLst>
                <a:gd name="T0" fmla="*/ 0 w 457"/>
                <a:gd name="T1" fmla="*/ 13 h 475"/>
                <a:gd name="T2" fmla="*/ 157 w 457"/>
                <a:gd name="T3" fmla="*/ 13 h 475"/>
                <a:gd name="T4" fmla="*/ 157 w 457"/>
                <a:gd name="T5" fmla="*/ 83 h 475"/>
                <a:gd name="T6" fmla="*/ 164 w 457"/>
                <a:gd name="T7" fmla="*/ 75 h 475"/>
                <a:gd name="T8" fmla="*/ 301 w 457"/>
                <a:gd name="T9" fmla="*/ 0 h 475"/>
                <a:gd name="T10" fmla="*/ 457 w 457"/>
                <a:gd name="T11" fmla="*/ 169 h 475"/>
                <a:gd name="T12" fmla="*/ 457 w 457"/>
                <a:gd name="T13" fmla="*/ 475 h 475"/>
                <a:gd name="T14" fmla="*/ 300 w 457"/>
                <a:gd name="T15" fmla="*/ 475 h 475"/>
                <a:gd name="T16" fmla="*/ 300 w 457"/>
                <a:gd name="T17" fmla="*/ 222 h 475"/>
                <a:gd name="T18" fmla="*/ 230 w 457"/>
                <a:gd name="T19" fmla="*/ 139 h 475"/>
                <a:gd name="T20" fmla="*/ 157 w 457"/>
                <a:gd name="T21" fmla="*/ 222 h 475"/>
                <a:gd name="T22" fmla="*/ 157 w 457"/>
                <a:gd name="T23" fmla="*/ 475 h 475"/>
                <a:gd name="T24" fmla="*/ 0 w 457"/>
                <a:gd name="T25" fmla="*/ 475 h 475"/>
                <a:gd name="T26" fmla="*/ 0 w 457"/>
                <a:gd name="T27" fmla="*/ 13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7" h="475">
                  <a:moveTo>
                    <a:pt x="0" y="13"/>
                  </a:moveTo>
                  <a:cubicBezTo>
                    <a:pt x="157" y="13"/>
                    <a:pt x="157" y="13"/>
                    <a:pt x="157" y="13"/>
                  </a:cubicBezTo>
                  <a:cubicBezTo>
                    <a:pt x="157" y="83"/>
                    <a:pt x="157" y="83"/>
                    <a:pt x="157" y="83"/>
                  </a:cubicBezTo>
                  <a:cubicBezTo>
                    <a:pt x="164" y="75"/>
                    <a:pt x="164" y="75"/>
                    <a:pt x="164" y="75"/>
                  </a:cubicBezTo>
                  <a:cubicBezTo>
                    <a:pt x="194" y="37"/>
                    <a:pt x="236" y="0"/>
                    <a:pt x="301" y="0"/>
                  </a:cubicBezTo>
                  <a:cubicBezTo>
                    <a:pt x="399" y="0"/>
                    <a:pt x="457" y="64"/>
                    <a:pt x="457" y="169"/>
                  </a:cubicBezTo>
                  <a:cubicBezTo>
                    <a:pt x="457" y="475"/>
                    <a:pt x="457" y="475"/>
                    <a:pt x="457" y="475"/>
                  </a:cubicBezTo>
                  <a:cubicBezTo>
                    <a:pt x="300" y="475"/>
                    <a:pt x="300" y="475"/>
                    <a:pt x="300" y="475"/>
                  </a:cubicBezTo>
                  <a:cubicBezTo>
                    <a:pt x="300" y="222"/>
                    <a:pt x="300" y="222"/>
                    <a:pt x="300" y="222"/>
                  </a:cubicBezTo>
                  <a:cubicBezTo>
                    <a:pt x="300" y="169"/>
                    <a:pt x="272" y="139"/>
                    <a:pt x="230" y="139"/>
                  </a:cubicBezTo>
                  <a:cubicBezTo>
                    <a:pt x="188" y="139"/>
                    <a:pt x="157" y="169"/>
                    <a:pt x="157" y="222"/>
                  </a:cubicBezTo>
                  <a:cubicBezTo>
                    <a:pt x="157" y="475"/>
                    <a:pt x="157" y="475"/>
                    <a:pt x="157" y="475"/>
                  </a:cubicBezTo>
                  <a:cubicBezTo>
                    <a:pt x="0" y="475"/>
                    <a:pt x="0" y="475"/>
                    <a:pt x="0" y="475"/>
                  </a:cubicBezTo>
                  <a:lnTo>
                    <a:pt x="0" y="13"/>
                  </a:lnTo>
                  <a:close/>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1" name="Freeform 18"/>
            <p:cNvSpPr>
              <a:spLocks noEditPoints="1"/>
            </p:cNvSpPr>
            <p:nvPr userDrawn="1"/>
          </p:nvSpPr>
          <p:spPr bwMode="auto">
            <a:xfrm>
              <a:off x="636588" y="429420"/>
              <a:ext cx="258763" cy="190500"/>
            </a:xfrm>
            <a:custGeom>
              <a:avLst/>
              <a:gdLst>
                <a:gd name="T0" fmla="*/ 683 w 683"/>
                <a:gd name="T1" fmla="*/ 433 h 506"/>
                <a:gd name="T2" fmla="*/ 484 w 683"/>
                <a:gd name="T3" fmla="*/ 502 h 506"/>
                <a:gd name="T4" fmla="*/ 331 w 683"/>
                <a:gd name="T5" fmla="*/ 455 h 506"/>
                <a:gd name="T6" fmla="*/ 119 w 683"/>
                <a:gd name="T7" fmla="*/ 494 h 506"/>
                <a:gd name="T8" fmla="*/ 0 w 683"/>
                <a:gd name="T9" fmla="*/ 322 h 506"/>
                <a:gd name="T10" fmla="*/ 0 w 683"/>
                <a:gd name="T11" fmla="*/ 33 h 506"/>
                <a:gd name="T12" fmla="*/ 147 w 683"/>
                <a:gd name="T13" fmla="*/ 33 h 506"/>
                <a:gd name="T14" fmla="*/ 151 w 683"/>
                <a:gd name="T15" fmla="*/ 274 h 506"/>
                <a:gd name="T16" fmla="*/ 264 w 683"/>
                <a:gd name="T17" fmla="*/ 374 h 506"/>
                <a:gd name="T18" fmla="*/ 239 w 683"/>
                <a:gd name="T19" fmla="*/ 258 h 506"/>
                <a:gd name="T20" fmla="*/ 485 w 683"/>
                <a:gd name="T21" fmla="*/ 0 h 506"/>
                <a:gd name="T22" fmla="*/ 623 w 683"/>
                <a:gd name="T23" fmla="*/ 225 h 506"/>
                <a:gd name="T24" fmla="*/ 475 w 683"/>
                <a:gd name="T25" fmla="*/ 369 h 506"/>
                <a:gd name="T26" fmla="*/ 683 w 683"/>
                <a:gd name="T27" fmla="*/ 342 h 506"/>
                <a:gd name="T28" fmla="*/ 683 w 683"/>
                <a:gd name="T29" fmla="*/ 433 h 506"/>
                <a:gd name="T30" fmla="*/ 514 w 683"/>
                <a:gd name="T31" fmla="*/ 231 h 506"/>
                <a:gd name="T32" fmla="*/ 477 w 683"/>
                <a:gd name="T33" fmla="*/ 134 h 506"/>
                <a:gd name="T34" fmla="*/ 422 w 683"/>
                <a:gd name="T35" fmla="*/ 310 h 506"/>
                <a:gd name="T36" fmla="*/ 514 w 683"/>
                <a:gd name="T37" fmla="*/ 23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3" h="506">
                  <a:moveTo>
                    <a:pt x="683" y="433"/>
                  </a:moveTo>
                  <a:cubicBezTo>
                    <a:pt x="634" y="467"/>
                    <a:pt x="566" y="502"/>
                    <a:pt x="484" y="502"/>
                  </a:cubicBezTo>
                  <a:cubicBezTo>
                    <a:pt x="425" y="502"/>
                    <a:pt x="372" y="483"/>
                    <a:pt x="331" y="455"/>
                  </a:cubicBezTo>
                  <a:cubicBezTo>
                    <a:pt x="247" y="493"/>
                    <a:pt x="183" y="506"/>
                    <a:pt x="119" y="494"/>
                  </a:cubicBezTo>
                  <a:cubicBezTo>
                    <a:pt x="15" y="476"/>
                    <a:pt x="0" y="383"/>
                    <a:pt x="0" y="322"/>
                  </a:cubicBezTo>
                  <a:cubicBezTo>
                    <a:pt x="0" y="33"/>
                    <a:pt x="0" y="33"/>
                    <a:pt x="0" y="33"/>
                  </a:cubicBezTo>
                  <a:cubicBezTo>
                    <a:pt x="147" y="33"/>
                    <a:pt x="147" y="33"/>
                    <a:pt x="147" y="33"/>
                  </a:cubicBezTo>
                  <a:cubicBezTo>
                    <a:pt x="147" y="33"/>
                    <a:pt x="148" y="174"/>
                    <a:pt x="151" y="274"/>
                  </a:cubicBezTo>
                  <a:cubicBezTo>
                    <a:pt x="154" y="356"/>
                    <a:pt x="172" y="400"/>
                    <a:pt x="264" y="374"/>
                  </a:cubicBezTo>
                  <a:cubicBezTo>
                    <a:pt x="248" y="340"/>
                    <a:pt x="239" y="300"/>
                    <a:pt x="239" y="258"/>
                  </a:cubicBezTo>
                  <a:cubicBezTo>
                    <a:pt x="242" y="122"/>
                    <a:pt x="346" y="0"/>
                    <a:pt x="485" y="0"/>
                  </a:cubicBezTo>
                  <a:cubicBezTo>
                    <a:pt x="642" y="0"/>
                    <a:pt x="680" y="134"/>
                    <a:pt x="623" y="225"/>
                  </a:cubicBezTo>
                  <a:cubicBezTo>
                    <a:pt x="587" y="282"/>
                    <a:pt x="532" y="330"/>
                    <a:pt x="475" y="369"/>
                  </a:cubicBezTo>
                  <a:cubicBezTo>
                    <a:pt x="531" y="410"/>
                    <a:pt x="621" y="381"/>
                    <a:pt x="683" y="342"/>
                  </a:cubicBezTo>
                  <a:lnTo>
                    <a:pt x="683" y="433"/>
                  </a:lnTo>
                  <a:close/>
                  <a:moveTo>
                    <a:pt x="514" y="231"/>
                  </a:moveTo>
                  <a:cubicBezTo>
                    <a:pt x="568" y="163"/>
                    <a:pt x="525" y="122"/>
                    <a:pt x="477" y="134"/>
                  </a:cubicBezTo>
                  <a:cubicBezTo>
                    <a:pt x="435" y="144"/>
                    <a:pt x="369" y="212"/>
                    <a:pt x="422" y="310"/>
                  </a:cubicBezTo>
                  <a:cubicBezTo>
                    <a:pt x="460" y="285"/>
                    <a:pt x="492" y="259"/>
                    <a:pt x="514" y="231"/>
                  </a:cubicBezTo>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2" name="Oval 19"/>
            <p:cNvSpPr>
              <a:spLocks noChangeArrowheads="1"/>
            </p:cNvSpPr>
            <p:nvPr userDrawn="1"/>
          </p:nvSpPr>
          <p:spPr bwMode="auto">
            <a:xfrm>
              <a:off x="631826" y="351632"/>
              <a:ext cx="66675" cy="66675"/>
            </a:xfrm>
            <a:prstGeom prst="ellipse">
              <a:avLst/>
            </a:pr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sp>
          <p:nvSpPr>
            <p:cNvPr id="13" name="Freeform 20"/>
            <p:cNvSpPr>
              <a:spLocks noEditPoints="1"/>
            </p:cNvSpPr>
            <p:nvPr userDrawn="1"/>
          </p:nvSpPr>
          <p:spPr bwMode="auto">
            <a:xfrm>
              <a:off x="1290638" y="592932"/>
              <a:ext cx="22225" cy="22225"/>
            </a:xfrm>
            <a:custGeom>
              <a:avLst/>
              <a:gdLst>
                <a:gd name="T0" fmla="*/ 29 w 58"/>
                <a:gd name="T1" fmla="*/ 0 h 57"/>
                <a:gd name="T2" fmla="*/ 58 w 58"/>
                <a:gd name="T3" fmla="*/ 28 h 57"/>
                <a:gd name="T4" fmla="*/ 29 w 58"/>
                <a:gd name="T5" fmla="*/ 57 h 57"/>
                <a:gd name="T6" fmla="*/ 0 w 58"/>
                <a:gd name="T7" fmla="*/ 29 h 57"/>
                <a:gd name="T8" fmla="*/ 29 w 58"/>
                <a:gd name="T9" fmla="*/ 0 h 57"/>
                <a:gd name="T10" fmla="*/ 29 w 58"/>
                <a:gd name="T11" fmla="*/ 53 h 57"/>
                <a:gd name="T12" fmla="*/ 54 w 58"/>
                <a:gd name="T13" fmla="*/ 28 h 57"/>
                <a:gd name="T14" fmla="*/ 29 w 58"/>
                <a:gd name="T15" fmla="*/ 4 h 57"/>
                <a:gd name="T16" fmla="*/ 5 w 58"/>
                <a:gd name="T17" fmla="*/ 29 h 57"/>
                <a:gd name="T18" fmla="*/ 29 w 58"/>
                <a:gd name="T19" fmla="*/ 53 h 57"/>
                <a:gd name="T20" fmla="*/ 19 w 58"/>
                <a:gd name="T21" fmla="*/ 12 h 57"/>
                <a:gd name="T22" fmla="*/ 31 w 58"/>
                <a:gd name="T23" fmla="*/ 12 h 57"/>
                <a:gd name="T24" fmla="*/ 43 w 58"/>
                <a:gd name="T25" fmla="*/ 22 h 57"/>
                <a:gd name="T26" fmla="*/ 34 w 58"/>
                <a:gd name="T27" fmla="*/ 31 h 57"/>
                <a:gd name="T28" fmla="*/ 43 w 58"/>
                <a:gd name="T29" fmla="*/ 45 h 57"/>
                <a:gd name="T30" fmla="*/ 38 w 58"/>
                <a:gd name="T31" fmla="*/ 45 h 57"/>
                <a:gd name="T32" fmla="*/ 29 w 58"/>
                <a:gd name="T33" fmla="*/ 31 h 57"/>
                <a:gd name="T34" fmla="*/ 23 w 58"/>
                <a:gd name="T35" fmla="*/ 31 h 57"/>
                <a:gd name="T36" fmla="*/ 23 w 58"/>
                <a:gd name="T37" fmla="*/ 45 h 57"/>
                <a:gd name="T38" fmla="*/ 19 w 58"/>
                <a:gd name="T39" fmla="*/ 45 h 57"/>
                <a:gd name="T40" fmla="*/ 19 w 58"/>
                <a:gd name="T41" fmla="*/ 12 h 57"/>
                <a:gd name="T42" fmla="*/ 23 w 58"/>
                <a:gd name="T43" fmla="*/ 27 h 57"/>
                <a:gd name="T44" fmla="*/ 29 w 58"/>
                <a:gd name="T45" fmla="*/ 27 h 57"/>
                <a:gd name="T46" fmla="*/ 38 w 58"/>
                <a:gd name="T47" fmla="*/ 21 h 57"/>
                <a:gd name="T48" fmla="*/ 30 w 58"/>
                <a:gd name="T49" fmla="*/ 16 h 57"/>
                <a:gd name="T50" fmla="*/ 23 w 58"/>
                <a:gd name="T51" fmla="*/ 16 h 57"/>
                <a:gd name="T52" fmla="*/ 23 w 58"/>
                <a:gd name="T53"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57">
                  <a:moveTo>
                    <a:pt x="29" y="0"/>
                  </a:moveTo>
                  <a:cubicBezTo>
                    <a:pt x="45" y="0"/>
                    <a:pt x="58" y="12"/>
                    <a:pt x="58" y="28"/>
                  </a:cubicBezTo>
                  <a:cubicBezTo>
                    <a:pt x="58" y="45"/>
                    <a:pt x="45" y="57"/>
                    <a:pt x="29" y="57"/>
                  </a:cubicBezTo>
                  <a:cubicBezTo>
                    <a:pt x="14" y="57"/>
                    <a:pt x="0" y="45"/>
                    <a:pt x="0" y="29"/>
                  </a:cubicBezTo>
                  <a:cubicBezTo>
                    <a:pt x="0" y="12"/>
                    <a:pt x="14" y="0"/>
                    <a:pt x="29" y="0"/>
                  </a:cubicBezTo>
                  <a:moveTo>
                    <a:pt x="29" y="53"/>
                  </a:moveTo>
                  <a:cubicBezTo>
                    <a:pt x="43" y="53"/>
                    <a:pt x="54" y="42"/>
                    <a:pt x="54" y="28"/>
                  </a:cubicBezTo>
                  <a:cubicBezTo>
                    <a:pt x="54" y="15"/>
                    <a:pt x="43" y="4"/>
                    <a:pt x="29" y="4"/>
                  </a:cubicBezTo>
                  <a:cubicBezTo>
                    <a:pt x="16" y="4"/>
                    <a:pt x="5" y="15"/>
                    <a:pt x="5" y="29"/>
                  </a:cubicBezTo>
                  <a:cubicBezTo>
                    <a:pt x="5" y="42"/>
                    <a:pt x="16" y="53"/>
                    <a:pt x="29" y="53"/>
                  </a:cubicBezTo>
                  <a:moveTo>
                    <a:pt x="19" y="12"/>
                  </a:moveTo>
                  <a:cubicBezTo>
                    <a:pt x="31" y="12"/>
                    <a:pt x="31" y="12"/>
                    <a:pt x="31" y="12"/>
                  </a:cubicBezTo>
                  <a:cubicBezTo>
                    <a:pt x="39" y="12"/>
                    <a:pt x="43" y="15"/>
                    <a:pt x="43" y="22"/>
                  </a:cubicBezTo>
                  <a:cubicBezTo>
                    <a:pt x="43" y="28"/>
                    <a:pt x="39" y="30"/>
                    <a:pt x="34" y="31"/>
                  </a:cubicBezTo>
                  <a:cubicBezTo>
                    <a:pt x="43" y="45"/>
                    <a:pt x="43" y="45"/>
                    <a:pt x="43" y="45"/>
                  </a:cubicBezTo>
                  <a:cubicBezTo>
                    <a:pt x="38" y="45"/>
                    <a:pt x="38" y="45"/>
                    <a:pt x="38" y="45"/>
                  </a:cubicBezTo>
                  <a:cubicBezTo>
                    <a:pt x="29" y="31"/>
                    <a:pt x="29" y="31"/>
                    <a:pt x="29" y="31"/>
                  </a:cubicBezTo>
                  <a:cubicBezTo>
                    <a:pt x="23" y="31"/>
                    <a:pt x="23" y="31"/>
                    <a:pt x="23" y="31"/>
                  </a:cubicBezTo>
                  <a:cubicBezTo>
                    <a:pt x="23" y="45"/>
                    <a:pt x="23" y="45"/>
                    <a:pt x="23" y="45"/>
                  </a:cubicBezTo>
                  <a:cubicBezTo>
                    <a:pt x="19" y="45"/>
                    <a:pt x="19" y="45"/>
                    <a:pt x="19" y="45"/>
                  </a:cubicBezTo>
                  <a:lnTo>
                    <a:pt x="19" y="12"/>
                  </a:lnTo>
                  <a:close/>
                  <a:moveTo>
                    <a:pt x="23" y="27"/>
                  </a:moveTo>
                  <a:cubicBezTo>
                    <a:pt x="29" y="27"/>
                    <a:pt x="29" y="27"/>
                    <a:pt x="29" y="27"/>
                  </a:cubicBezTo>
                  <a:cubicBezTo>
                    <a:pt x="34" y="27"/>
                    <a:pt x="38" y="27"/>
                    <a:pt x="38" y="21"/>
                  </a:cubicBezTo>
                  <a:cubicBezTo>
                    <a:pt x="38" y="17"/>
                    <a:pt x="34" y="16"/>
                    <a:pt x="30" y="16"/>
                  </a:cubicBezTo>
                  <a:cubicBezTo>
                    <a:pt x="23" y="16"/>
                    <a:pt x="23" y="16"/>
                    <a:pt x="23" y="16"/>
                  </a:cubicBezTo>
                  <a:lnTo>
                    <a:pt x="23" y="27"/>
                  </a:lnTo>
                  <a:close/>
                </a:path>
              </a:pathLst>
            </a:custGeom>
            <a:solidFill>
              <a:srgbClr val="C71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342946"/>
              <a:endParaRPr lang="en-US" sz="1400">
                <a:solidFill>
                  <a:prstClr val="black"/>
                </a:solidFill>
              </a:endParaRPr>
            </a:p>
          </p:txBody>
        </p:sp>
      </p:grpSp>
      <p:sp>
        <p:nvSpPr>
          <p:cNvPr id="14" name="Footer Placeholder 3"/>
          <p:cNvSpPr txBox="1">
            <a:spLocks/>
          </p:cNvSpPr>
          <p:nvPr userDrawn="1"/>
        </p:nvSpPr>
        <p:spPr>
          <a:xfrm>
            <a:off x="834605" y="4852054"/>
            <a:ext cx="3772883" cy="273844"/>
          </a:xfrm>
          <a:prstGeom prst="rect">
            <a:avLst/>
          </a:prstGeom>
        </p:spPr>
        <p:txBody>
          <a:bodyPr vert="horz" lIns="68589" tIns="34295" rIns="68589" bIns="34295" rtlCol="0" anchor="ctr"/>
          <a:lstStyle>
            <a:defPPr>
              <a:defRPr lang="en-US"/>
            </a:defPPr>
            <a:lvl1pPr marL="0" algn="l" defTabSz="914400" rtl="0" eaLnBrk="1" latinLnBrk="0" hangingPunct="1">
              <a:defRPr sz="7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solidFill>
                  <a:srgbClr val="000000"/>
                </a:solidFill>
                <a:latin typeface="Arial"/>
              </a:rPr>
              <a:t>Copyright © Ciena Corporation 2016. All rights reserved. Confidential &amp; Proprietary.</a:t>
            </a:r>
          </a:p>
        </p:txBody>
      </p:sp>
      <p:sp>
        <p:nvSpPr>
          <p:cNvPr id="15" name="Slide Number Placeholder 4"/>
          <p:cNvSpPr txBox="1">
            <a:spLocks/>
          </p:cNvSpPr>
          <p:nvPr userDrawn="1"/>
        </p:nvSpPr>
        <p:spPr>
          <a:xfrm>
            <a:off x="6777263" y="4852054"/>
            <a:ext cx="2133600" cy="273844"/>
          </a:xfrm>
          <a:prstGeom prst="rect">
            <a:avLst/>
          </a:prstGeom>
        </p:spPr>
        <p:txBody>
          <a:bodyPr vert="horz" lIns="68589" tIns="34295" rIns="68589" bIns="34295" rtlCol="0" anchor="ctr"/>
          <a:lstStyle>
            <a:defPPr>
              <a:defRPr lang="en-US"/>
            </a:defPPr>
            <a:lvl1pPr marL="0" algn="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7915F22-A628-4E8E-9DBD-986B65DD8195}" type="slidenum">
              <a:rPr lang="en-US" smtClean="0">
                <a:solidFill>
                  <a:prstClr val="white"/>
                </a:solidFill>
                <a:latin typeface="Arial"/>
              </a:rPr>
              <a:pPr/>
              <a:t>‹#›</a:t>
            </a:fld>
            <a:endParaRPr lang="en-US">
              <a:solidFill>
                <a:prstClr val="white"/>
              </a:solidFill>
              <a:latin typeface="Arial"/>
            </a:endParaRPr>
          </a:p>
        </p:txBody>
      </p:sp>
    </p:spTree>
    <p:extLst>
      <p:ext uri="{BB962C8B-B14F-4D97-AF65-F5344CB8AC3E}">
        <p14:creationId xmlns:p14="http://schemas.microsoft.com/office/powerpoint/2010/main" val="404411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4" name="Content Placeholder 2"/>
          <p:cNvSpPr>
            <a:spLocks noGrp="1"/>
          </p:cNvSpPr>
          <p:nvPr>
            <p:ph idx="1" hasCustomPrompt="1"/>
          </p:nvPr>
        </p:nvSpPr>
        <p:spPr>
          <a:xfrm>
            <a:off x="314325" y="268287"/>
            <a:ext cx="8515349" cy="4281487"/>
          </a:xfrm>
        </p:spPr>
        <p:txBody>
          <a:bodyPr/>
          <a:lstStyle>
            <a:lvl1pPr>
              <a:spcBef>
                <a:spcPts val="0"/>
              </a:spcBef>
              <a:defRPr sz="3000"/>
            </a:lvl1pPr>
            <a:lvl2pPr marL="358775" indent="-358775">
              <a:spcBef>
                <a:spcPts val="0"/>
              </a:spcBef>
              <a:buClrTx/>
              <a:buSzPct val="100000"/>
              <a:buFont typeface="+mj-lt"/>
              <a:buAutoNum type="arabicPeriod"/>
              <a:defRPr sz="3000"/>
            </a:lvl2pPr>
            <a:lvl3pPr>
              <a:defRPr sz="1800"/>
            </a:lvl3pPr>
            <a:lvl4pPr>
              <a:defRPr sz="1800"/>
            </a:lvl4pPr>
            <a:lvl5pPr>
              <a:defRPr sz="1800"/>
            </a:lvl5pPr>
          </a:lstStyle>
          <a:p>
            <a:pPr lvl="0"/>
            <a:r>
              <a:rPr lang="fr-FR" noProof="0" dirty="0"/>
              <a:t>Cliquez pour modifier le contenu</a:t>
            </a:r>
          </a:p>
          <a:p>
            <a:pPr lvl="1"/>
            <a:r>
              <a:rPr lang="fr-FR" noProof="0" dirty="0"/>
              <a:t>Deuxième niveau</a:t>
            </a:r>
          </a:p>
        </p:txBody>
      </p:sp>
      <p:sp>
        <p:nvSpPr>
          <p:cNvPr id="5" name="TextBox 4"/>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2127742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8" name="Text Placeholder 7"/>
          <p:cNvSpPr>
            <a:spLocks noGrp="1"/>
          </p:cNvSpPr>
          <p:nvPr>
            <p:ph type="body" sz="quarter" idx="12" hasCustomPrompt="1"/>
          </p:nvPr>
        </p:nvSpPr>
        <p:spPr>
          <a:xfrm>
            <a:off x="313769" y="268287"/>
            <a:ext cx="6096839" cy="4281487"/>
          </a:xfrm>
        </p:spPr>
        <p:txBody>
          <a:bodyPr>
            <a:normAutofit/>
          </a:bodyPr>
          <a:lstStyle>
            <a:lvl1pPr>
              <a:lnSpc>
                <a:spcPct val="85000"/>
              </a:lnSpc>
              <a:spcBef>
                <a:spcPts val="0"/>
              </a:spcBef>
              <a:buNone/>
              <a:defRPr sz="5500" baseline="0"/>
            </a:lvl1pPr>
            <a:lvl2pPr>
              <a:lnSpc>
                <a:spcPct val="85000"/>
              </a:lnSpc>
              <a:spcBef>
                <a:spcPts val="0"/>
              </a:spcBef>
              <a:defRPr sz="5500"/>
            </a:lvl2pPr>
            <a:lvl3pPr>
              <a:defRPr sz="5500"/>
            </a:lvl3pPr>
            <a:lvl4pPr>
              <a:defRPr sz="5500"/>
            </a:lvl4pPr>
            <a:lvl5pPr>
              <a:defRPr sz="5500"/>
            </a:lvl5pPr>
          </a:lstStyle>
          <a:p>
            <a:pPr lvl="0"/>
            <a:r>
              <a:rPr lang="fr-FR" noProof="0" dirty="0"/>
              <a:t>Cliquez pour modifier le nom de la section </a:t>
            </a:r>
          </a:p>
          <a:p>
            <a:pPr lvl="1"/>
            <a:r>
              <a:rPr lang="fr-FR" noProof="0" dirty="0"/>
              <a:t>Deuxième niveau</a:t>
            </a:r>
          </a:p>
        </p:txBody>
      </p:sp>
      <p:sp>
        <p:nvSpPr>
          <p:cNvPr id="4" name="TextBox 3"/>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624808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14326" y="1184275"/>
            <a:ext cx="3966930" cy="3365499"/>
          </a:xfrm>
        </p:spPr>
        <p:txBody>
          <a:bodyPr>
            <a:normAutofit/>
          </a:bodyPr>
          <a:lstStyle>
            <a:lvl1pPr>
              <a:defRPr sz="1400" baseline="0"/>
            </a:lvl1pPr>
            <a:lvl2pPr>
              <a:defRPr sz="1400" baseline="0">
                <a:solidFill>
                  <a:schemeClr val="tx1"/>
                </a:solidFill>
              </a:defRPr>
            </a:lvl2pPr>
            <a:lvl3pPr>
              <a:defRPr sz="1400" baseline="0">
                <a:solidFill>
                  <a:schemeClr val="tx1"/>
                </a:solidFill>
              </a:defRPr>
            </a:lvl3pPr>
            <a:lvl4pPr>
              <a:defRPr sz="1400" baseline="0">
                <a:solidFill>
                  <a:schemeClr val="tx1"/>
                </a:solidFill>
              </a:defRPr>
            </a:lvl4pPr>
            <a:lvl5pPr>
              <a:defRPr sz="1400" baseline="0">
                <a:solidFill>
                  <a:schemeClr val="tx1"/>
                </a:solidFill>
              </a:defRPr>
            </a:lvl5pPr>
            <a:lvl6pPr>
              <a:defRPr sz="1400"/>
            </a:lvl6pPr>
            <a:lvl7pPr>
              <a:defRPr sz="1800"/>
            </a:lvl7pPr>
            <a:lvl8pPr>
              <a:defRPr sz="1800"/>
            </a:lvl8pPr>
            <a:lvl9pPr>
              <a:defRPr sz="1800"/>
            </a:lvl9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4" name="Content Placeholder 3"/>
          <p:cNvSpPr>
            <a:spLocks noGrp="1"/>
          </p:cNvSpPr>
          <p:nvPr>
            <p:ph sz="half" idx="2" hasCustomPrompt="1"/>
          </p:nvPr>
        </p:nvSpPr>
        <p:spPr>
          <a:xfrm>
            <a:off x="4864795" y="1183698"/>
            <a:ext cx="3964880" cy="3364418"/>
          </a:xfrm>
        </p:spPr>
        <p:txBody>
          <a:bodyPr>
            <a:normAutofit/>
          </a:bodyPr>
          <a:lstStyle>
            <a:lvl1pPr>
              <a:defRPr sz="1400"/>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vl6pPr>
              <a:defRPr sz="1400"/>
            </a:lvl6pPr>
            <a:lvl7pPr>
              <a:defRPr sz="1800"/>
            </a:lvl7pPr>
            <a:lvl8pPr>
              <a:defRPr sz="1800"/>
            </a:lvl8pPr>
            <a:lvl9pPr>
              <a:defRPr sz="1800"/>
            </a:lvl9p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5" name="Title 4"/>
          <p:cNvSpPr>
            <a:spLocks noGrp="1"/>
          </p:cNvSpPr>
          <p:nvPr>
            <p:ph type="title" hasCustomPrompt="1"/>
          </p:nvPr>
        </p:nvSpPr>
        <p:spPr/>
        <p:txBody>
          <a:bodyPr/>
          <a:lstStyle/>
          <a:p>
            <a:r>
              <a:rPr lang="fr-FR" noProof="0" dirty="0" smtClean="0"/>
              <a:t>Cliquez pour modifier le titre</a:t>
            </a:r>
            <a:endParaRPr lang="en-GB" dirty="0"/>
          </a:p>
        </p:txBody>
      </p:sp>
      <p:sp>
        <p:nvSpPr>
          <p:cNvPr id="7" name="TextBox 6"/>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3668654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fr-FR" noProof="0" dirty="0"/>
              <a:t>Cliquez pour modifier le titre</a:t>
            </a:r>
          </a:p>
        </p:txBody>
      </p:sp>
      <p:sp>
        <p:nvSpPr>
          <p:cNvPr id="5" name="TextBox 4"/>
          <p:cNvSpPr txBox="1"/>
          <p:nvPr userDrawn="1"/>
        </p:nvSpPr>
        <p:spPr>
          <a:xfrm>
            <a:off x="619545" y="4749146"/>
            <a:ext cx="738985" cy="123111"/>
          </a:xfrm>
          <a:prstGeom prst="rect">
            <a:avLst/>
          </a:prstGeom>
          <a:noFill/>
        </p:spPr>
        <p:txBody>
          <a:bodyPr wrap="none" lIns="0" tIns="0" rIns="0" bIns="0" rtlCol="0">
            <a:spAutoFit/>
          </a:bodyPr>
          <a:lstStyle/>
          <a:p>
            <a:r>
              <a:rPr kumimoji="0" lang="fr-FR" sz="800" b="0" i="0" u="none" strike="noStrike" kern="1200" cap="none" spc="0" normalizeH="0" baseline="0" noProof="0" dirty="0" smtClean="0">
                <a:ln>
                  <a:noFill/>
                </a:ln>
                <a:solidFill>
                  <a:schemeClr val="bg2"/>
                </a:solidFill>
                <a:effectLst/>
                <a:uLnTx/>
                <a:uFillTx/>
                <a:latin typeface="Helvetica 75 Bold" panose="020B0804020202020204" pitchFamily="34" charset="0"/>
                <a:ea typeface="+mn-ea"/>
                <a:cs typeface="+mn-cs"/>
              </a:rPr>
              <a:t>Interne Orange</a:t>
            </a:r>
            <a:endParaRPr kumimoji="0" lang="fr-FR" sz="800" b="0" i="0" u="none" strike="noStrike" kern="1200" cap="none" spc="0" normalizeH="0" baseline="0" noProof="0" dirty="0">
              <a:ln>
                <a:noFill/>
              </a:ln>
              <a:solidFill>
                <a:schemeClr val="bg2"/>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4199284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Image pleine page">
    <p:bg>
      <p:bgPr>
        <a:solidFill>
          <a:schemeClr val="tx2"/>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2" hasCustomPrompt="1"/>
          </p:nvPr>
        </p:nvSpPr>
        <p:spPr>
          <a:xfrm>
            <a:off x="0" y="0"/>
            <a:ext cx="9144000" cy="5143500"/>
          </a:xfrm>
        </p:spPr>
        <p:txBody>
          <a:bodyPr/>
          <a:lstStyle/>
          <a:p>
            <a:r>
              <a:rPr lang="fr-FR" noProof="0" dirty="0"/>
              <a:t>Cliquez sur l'icône pour ajouter une photo</a:t>
            </a:r>
          </a:p>
        </p:txBody>
      </p:sp>
      <p:sp>
        <p:nvSpPr>
          <p:cNvPr id="3" name="Title 2"/>
          <p:cNvSpPr>
            <a:spLocks noGrp="1"/>
          </p:cNvSpPr>
          <p:nvPr>
            <p:ph type="title" hasCustomPrompt="1"/>
          </p:nvPr>
        </p:nvSpPr>
        <p:spPr/>
        <p:txBody>
          <a:bodyPr/>
          <a:lstStyle>
            <a:lvl1pPr>
              <a:defRPr>
                <a:solidFill>
                  <a:schemeClr val="tx1"/>
                </a:solidFill>
              </a:defRPr>
            </a:lvl1pPr>
          </a:lstStyle>
          <a:p>
            <a:r>
              <a:rPr lang="fr-FR" dirty="0" smtClean="0"/>
              <a:t>Cliquez pour modifier le titre</a:t>
            </a:r>
            <a:endParaRPr lang="en-GB" dirty="0"/>
          </a:p>
        </p:txBody>
      </p:sp>
    </p:spTree>
    <p:extLst>
      <p:ext uri="{BB962C8B-B14F-4D97-AF65-F5344CB8AC3E}">
        <p14:creationId xmlns:p14="http://schemas.microsoft.com/office/powerpoint/2010/main" val="1818810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00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la présentation">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043609" y="1329612"/>
            <a:ext cx="7057405" cy="702000"/>
          </a:xfrm>
        </p:spPr>
        <p:txBody>
          <a:bodyPr/>
          <a:lstStyle>
            <a:lvl1pPr algn="l">
              <a:defRPr sz="5000">
                <a:latin typeface="Helvetica 35 Thin" pitchFamily="34" charset="0"/>
              </a:defRPr>
            </a:lvl1pPr>
          </a:lstStyle>
          <a:p>
            <a:r>
              <a:rPr lang="fr-FR" dirty="0" smtClean="0"/>
              <a:t>modifiez le texte</a:t>
            </a:r>
            <a:endParaRPr lang="fr-FR" dirty="0"/>
          </a:p>
        </p:txBody>
      </p:sp>
      <p:sp>
        <p:nvSpPr>
          <p:cNvPr id="3" name="Sous-titre 2"/>
          <p:cNvSpPr>
            <a:spLocks noGrp="1"/>
          </p:cNvSpPr>
          <p:nvPr>
            <p:ph type="subTitle" idx="1" hasCustomPrompt="1"/>
          </p:nvPr>
        </p:nvSpPr>
        <p:spPr>
          <a:xfrm>
            <a:off x="1012903" y="3295476"/>
            <a:ext cx="7084800" cy="410400"/>
          </a:xfrm>
        </p:spPr>
        <p:txBody>
          <a:bodyPr/>
          <a:lstStyle>
            <a:lvl1pPr marL="0" indent="0" algn="l">
              <a:buNone/>
              <a:defRPr>
                <a:solidFill>
                  <a:schemeClr val="tx1"/>
                </a:solidFill>
              </a:defRPr>
            </a:lvl1pPr>
            <a:lvl2pPr marL="342946" indent="0" algn="ctr">
              <a:buNone/>
              <a:defRPr>
                <a:solidFill>
                  <a:schemeClr val="tx1">
                    <a:tint val="75000"/>
                  </a:schemeClr>
                </a:solidFill>
              </a:defRPr>
            </a:lvl2pPr>
            <a:lvl3pPr marL="685891" indent="0" algn="ctr">
              <a:buNone/>
              <a:defRPr>
                <a:solidFill>
                  <a:schemeClr val="tx1">
                    <a:tint val="75000"/>
                  </a:schemeClr>
                </a:solidFill>
              </a:defRPr>
            </a:lvl3pPr>
            <a:lvl4pPr marL="1028837" indent="0" algn="ctr">
              <a:buNone/>
              <a:defRPr>
                <a:solidFill>
                  <a:schemeClr val="tx1">
                    <a:tint val="75000"/>
                  </a:schemeClr>
                </a:solidFill>
              </a:defRPr>
            </a:lvl4pPr>
            <a:lvl5pPr marL="1371783" indent="0" algn="ctr">
              <a:buNone/>
              <a:defRPr>
                <a:solidFill>
                  <a:schemeClr val="tx1">
                    <a:tint val="75000"/>
                  </a:schemeClr>
                </a:solidFill>
              </a:defRPr>
            </a:lvl5pPr>
            <a:lvl6pPr marL="1714729" indent="0" algn="ctr">
              <a:buNone/>
              <a:defRPr>
                <a:solidFill>
                  <a:schemeClr val="tx1">
                    <a:tint val="75000"/>
                  </a:schemeClr>
                </a:solidFill>
              </a:defRPr>
            </a:lvl6pPr>
            <a:lvl7pPr marL="2057674" indent="0" algn="ctr">
              <a:buNone/>
              <a:defRPr>
                <a:solidFill>
                  <a:schemeClr val="tx1">
                    <a:tint val="75000"/>
                  </a:schemeClr>
                </a:solidFill>
              </a:defRPr>
            </a:lvl7pPr>
            <a:lvl8pPr marL="2400620" indent="0" algn="ctr">
              <a:buNone/>
              <a:defRPr>
                <a:solidFill>
                  <a:schemeClr val="tx1">
                    <a:tint val="75000"/>
                  </a:schemeClr>
                </a:solidFill>
              </a:defRPr>
            </a:lvl8pPr>
            <a:lvl9pPr marL="2743566" indent="0" algn="ctr">
              <a:buNone/>
              <a:defRPr>
                <a:solidFill>
                  <a:schemeClr val="tx1">
                    <a:tint val="75000"/>
                  </a:schemeClr>
                </a:solidFill>
              </a:defRPr>
            </a:lvl9pPr>
          </a:lstStyle>
          <a:p>
            <a:pPr lvl="0"/>
            <a:r>
              <a:rPr lang="fr-FR" noProof="0" dirty="0" smtClean="0"/>
              <a:t>nom de l’auteur – nom de l’entité date, présentation à </a:t>
            </a:r>
            <a:r>
              <a:rPr lang="fr-FR" noProof="0" dirty="0" err="1" smtClean="0"/>
              <a:t>xyz</a:t>
            </a:r>
            <a:endParaRPr lang="fr-FR" noProof="0" dirty="0" smtClean="0"/>
          </a:p>
        </p:txBody>
      </p:sp>
      <p:sp>
        <p:nvSpPr>
          <p:cNvPr id="7" name="Espace réservé du texte 8"/>
          <p:cNvSpPr>
            <a:spLocks noGrp="1"/>
          </p:cNvSpPr>
          <p:nvPr>
            <p:ph type="body" sz="quarter" idx="13" hasCustomPrompt="1"/>
          </p:nvPr>
        </p:nvSpPr>
        <p:spPr>
          <a:xfrm>
            <a:off x="1043609" y="2035965"/>
            <a:ext cx="7055363" cy="702000"/>
          </a:xfrm>
        </p:spPr>
        <p:txBody>
          <a:bodyPr/>
          <a:lstStyle>
            <a:lvl1pPr marL="0" indent="0">
              <a:spcAft>
                <a:spcPts val="0"/>
              </a:spcAft>
              <a:buNone/>
              <a:defRPr lang="fr-FR" sz="5000" dirty="0" smtClean="0">
                <a:solidFill>
                  <a:schemeClr val="tx1"/>
                </a:solidFill>
                <a:latin typeface="Helvetica 35 Thin" pitchFamily="34" charset="0"/>
                <a:ea typeface="+mj-ea"/>
                <a:cs typeface="+mj-cs"/>
              </a:defRPr>
            </a:lvl1pPr>
          </a:lstStyle>
          <a:p>
            <a:pPr lvl="0"/>
            <a:r>
              <a:rPr lang="fr-FR" dirty="0" smtClean="0"/>
              <a:t>usage interne</a:t>
            </a:r>
          </a:p>
        </p:txBody>
      </p:sp>
      <p:grpSp>
        <p:nvGrpSpPr>
          <p:cNvPr id="8" name="Group 7"/>
          <p:cNvGrpSpPr/>
          <p:nvPr userDrawn="1"/>
        </p:nvGrpSpPr>
        <p:grpSpPr>
          <a:xfrm>
            <a:off x="8388424" y="4371975"/>
            <a:ext cx="612775" cy="612775"/>
            <a:chOff x="313535" y="4233863"/>
            <a:chExt cx="612775" cy="612775"/>
          </a:xfrm>
        </p:grpSpPr>
        <p:sp>
          <p:nvSpPr>
            <p:cNvPr id="9" name="Rectangle 5"/>
            <p:cNvSpPr>
              <a:spLocks noChangeArrowheads="1"/>
            </p:cNvSpPr>
            <p:nvPr userDrawn="1"/>
          </p:nvSpPr>
          <p:spPr bwMode="auto">
            <a:xfrm>
              <a:off x="313535" y="4233863"/>
              <a:ext cx="612775" cy="612775"/>
            </a:xfrm>
            <a:prstGeom prst="rect">
              <a:avLst/>
            </a:prstGeom>
            <a:solidFill>
              <a:srgbClr val="FF7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6"/>
            <p:cNvSpPr>
              <a:spLocks noEditPoints="1"/>
            </p:cNvSpPr>
            <p:nvPr userDrawn="1"/>
          </p:nvSpPr>
          <p:spPr bwMode="auto">
            <a:xfrm>
              <a:off x="500860" y="4708526"/>
              <a:ext cx="74613" cy="87313"/>
            </a:xfrm>
            <a:custGeom>
              <a:avLst/>
              <a:gdLst>
                <a:gd name="T0" fmla="*/ 66 w 93"/>
                <a:gd name="T1" fmla="*/ 99 h 109"/>
                <a:gd name="T2" fmla="*/ 31 w 93"/>
                <a:gd name="T3" fmla="*/ 109 h 109"/>
                <a:gd name="T4" fmla="*/ 0 w 93"/>
                <a:gd name="T5" fmla="*/ 79 h 109"/>
                <a:gd name="T6" fmla="*/ 66 w 93"/>
                <a:gd name="T7" fmla="*/ 37 h 109"/>
                <a:gd name="T8" fmla="*/ 66 w 93"/>
                <a:gd name="T9" fmla="*/ 32 h 109"/>
                <a:gd name="T10" fmla="*/ 49 w 93"/>
                <a:gd name="T11" fmla="*/ 19 h 109"/>
                <a:gd name="T12" fmla="*/ 24 w 93"/>
                <a:gd name="T13" fmla="*/ 32 h 109"/>
                <a:gd name="T14" fmla="*/ 5 w 93"/>
                <a:gd name="T15" fmla="*/ 21 h 109"/>
                <a:gd name="T16" fmla="*/ 50 w 93"/>
                <a:gd name="T17" fmla="*/ 0 h 109"/>
                <a:gd name="T18" fmla="*/ 93 w 93"/>
                <a:gd name="T19" fmla="*/ 32 h 109"/>
                <a:gd name="T20" fmla="*/ 93 w 93"/>
                <a:gd name="T21" fmla="*/ 108 h 109"/>
                <a:gd name="T22" fmla="*/ 68 w 93"/>
                <a:gd name="T23" fmla="*/ 108 h 109"/>
                <a:gd name="T24" fmla="*/ 66 w 93"/>
                <a:gd name="T25" fmla="*/ 99 h 109"/>
                <a:gd name="T26" fmla="*/ 27 w 93"/>
                <a:gd name="T27" fmla="*/ 77 h 109"/>
                <a:gd name="T28" fmla="*/ 39 w 93"/>
                <a:gd name="T29" fmla="*/ 90 h 109"/>
                <a:gd name="T30" fmla="*/ 65 w 93"/>
                <a:gd name="T31" fmla="*/ 79 h 109"/>
                <a:gd name="T32" fmla="*/ 65 w 93"/>
                <a:gd name="T33" fmla="*/ 54 h 109"/>
                <a:gd name="T34" fmla="*/ 27 w 93"/>
                <a:gd name="T35" fmla="*/ 7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09">
                  <a:moveTo>
                    <a:pt x="66" y="99"/>
                  </a:moveTo>
                  <a:cubicBezTo>
                    <a:pt x="55" y="106"/>
                    <a:pt x="43" y="109"/>
                    <a:pt x="31" y="109"/>
                  </a:cubicBezTo>
                  <a:cubicBezTo>
                    <a:pt x="11" y="109"/>
                    <a:pt x="0" y="96"/>
                    <a:pt x="0" y="79"/>
                  </a:cubicBezTo>
                  <a:cubicBezTo>
                    <a:pt x="0" y="55"/>
                    <a:pt x="21" y="42"/>
                    <a:pt x="66" y="37"/>
                  </a:cubicBezTo>
                  <a:cubicBezTo>
                    <a:pt x="66" y="32"/>
                    <a:pt x="66" y="32"/>
                    <a:pt x="66" y="32"/>
                  </a:cubicBezTo>
                  <a:cubicBezTo>
                    <a:pt x="66" y="24"/>
                    <a:pt x="60" y="19"/>
                    <a:pt x="49" y="19"/>
                  </a:cubicBezTo>
                  <a:cubicBezTo>
                    <a:pt x="39" y="19"/>
                    <a:pt x="30" y="24"/>
                    <a:pt x="24" y="32"/>
                  </a:cubicBezTo>
                  <a:cubicBezTo>
                    <a:pt x="5" y="21"/>
                    <a:pt x="5" y="21"/>
                    <a:pt x="5" y="21"/>
                  </a:cubicBezTo>
                  <a:cubicBezTo>
                    <a:pt x="15" y="7"/>
                    <a:pt x="30" y="0"/>
                    <a:pt x="50" y="0"/>
                  </a:cubicBezTo>
                  <a:cubicBezTo>
                    <a:pt x="77" y="0"/>
                    <a:pt x="93" y="12"/>
                    <a:pt x="93" y="32"/>
                  </a:cubicBezTo>
                  <a:cubicBezTo>
                    <a:pt x="93" y="32"/>
                    <a:pt x="93" y="108"/>
                    <a:pt x="93" y="108"/>
                  </a:cubicBezTo>
                  <a:cubicBezTo>
                    <a:pt x="68" y="108"/>
                    <a:pt x="68" y="108"/>
                    <a:pt x="68" y="108"/>
                  </a:cubicBezTo>
                  <a:lnTo>
                    <a:pt x="66" y="99"/>
                  </a:lnTo>
                  <a:close/>
                  <a:moveTo>
                    <a:pt x="27" y="77"/>
                  </a:moveTo>
                  <a:cubicBezTo>
                    <a:pt x="27" y="84"/>
                    <a:pt x="31" y="90"/>
                    <a:pt x="39" y="90"/>
                  </a:cubicBezTo>
                  <a:cubicBezTo>
                    <a:pt x="48" y="90"/>
                    <a:pt x="57" y="87"/>
                    <a:pt x="65" y="79"/>
                  </a:cubicBezTo>
                  <a:cubicBezTo>
                    <a:pt x="65" y="54"/>
                    <a:pt x="65" y="54"/>
                    <a:pt x="65" y="54"/>
                  </a:cubicBezTo>
                  <a:cubicBezTo>
                    <a:pt x="39" y="57"/>
                    <a:pt x="27" y="64"/>
                    <a:pt x="27"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7"/>
            <p:cNvSpPr>
              <a:spLocks/>
            </p:cNvSpPr>
            <p:nvPr userDrawn="1"/>
          </p:nvSpPr>
          <p:spPr bwMode="auto">
            <a:xfrm>
              <a:off x="592935" y="4708526"/>
              <a:ext cx="76200" cy="87313"/>
            </a:xfrm>
            <a:custGeom>
              <a:avLst/>
              <a:gdLst>
                <a:gd name="T0" fmla="*/ 0 w 94"/>
                <a:gd name="T1" fmla="*/ 5 h 108"/>
                <a:gd name="T2" fmla="*/ 23 w 94"/>
                <a:gd name="T3" fmla="*/ 2 h 108"/>
                <a:gd name="T4" fmla="*/ 25 w 94"/>
                <a:gd name="T5" fmla="*/ 15 h 108"/>
                <a:gd name="T6" fmla="*/ 61 w 94"/>
                <a:gd name="T7" fmla="*/ 0 h 108"/>
                <a:gd name="T8" fmla="*/ 94 w 94"/>
                <a:gd name="T9" fmla="*/ 34 h 108"/>
                <a:gd name="T10" fmla="*/ 94 w 94"/>
                <a:gd name="T11" fmla="*/ 108 h 108"/>
                <a:gd name="T12" fmla="*/ 66 w 94"/>
                <a:gd name="T13" fmla="*/ 108 h 108"/>
                <a:gd name="T14" fmla="*/ 66 w 94"/>
                <a:gd name="T15" fmla="*/ 39 h 108"/>
                <a:gd name="T16" fmla="*/ 53 w 94"/>
                <a:gd name="T17" fmla="*/ 21 h 108"/>
                <a:gd name="T18" fmla="*/ 27 w 94"/>
                <a:gd name="T19" fmla="*/ 32 h 108"/>
                <a:gd name="T20" fmla="*/ 27 w 94"/>
                <a:gd name="T21" fmla="*/ 108 h 108"/>
                <a:gd name="T22" fmla="*/ 0 w 94"/>
                <a:gd name="T23" fmla="*/ 108 h 108"/>
                <a:gd name="T24" fmla="*/ 0 w 94"/>
                <a:gd name="T25" fmla="*/ 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08">
                  <a:moveTo>
                    <a:pt x="0" y="5"/>
                  </a:moveTo>
                  <a:cubicBezTo>
                    <a:pt x="23" y="2"/>
                    <a:pt x="23" y="2"/>
                    <a:pt x="23" y="2"/>
                  </a:cubicBezTo>
                  <a:cubicBezTo>
                    <a:pt x="25" y="15"/>
                    <a:pt x="25" y="15"/>
                    <a:pt x="25" y="15"/>
                  </a:cubicBezTo>
                  <a:cubicBezTo>
                    <a:pt x="38" y="5"/>
                    <a:pt x="48" y="0"/>
                    <a:pt x="61" y="0"/>
                  </a:cubicBezTo>
                  <a:cubicBezTo>
                    <a:pt x="83" y="0"/>
                    <a:pt x="94" y="12"/>
                    <a:pt x="94" y="34"/>
                  </a:cubicBezTo>
                  <a:cubicBezTo>
                    <a:pt x="94" y="108"/>
                    <a:pt x="94" y="108"/>
                    <a:pt x="94" y="108"/>
                  </a:cubicBezTo>
                  <a:cubicBezTo>
                    <a:pt x="66" y="108"/>
                    <a:pt x="66" y="108"/>
                    <a:pt x="66" y="108"/>
                  </a:cubicBezTo>
                  <a:cubicBezTo>
                    <a:pt x="66" y="39"/>
                    <a:pt x="66" y="39"/>
                    <a:pt x="66" y="39"/>
                  </a:cubicBezTo>
                  <a:cubicBezTo>
                    <a:pt x="66" y="26"/>
                    <a:pt x="63" y="21"/>
                    <a:pt x="53" y="21"/>
                  </a:cubicBezTo>
                  <a:cubicBezTo>
                    <a:pt x="45" y="21"/>
                    <a:pt x="36" y="24"/>
                    <a:pt x="27" y="32"/>
                  </a:cubicBezTo>
                  <a:cubicBezTo>
                    <a:pt x="27" y="108"/>
                    <a:pt x="27" y="108"/>
                    <a:pt x="27" y="108"/>
                  </a:cubicBezTo>
                  <a:cubicBezTo>
                    <a:pt x="0" y="108"/>
                    <a:pt x="0" y="108"/>
                    <a:pt x="0" y="108"/>
                  </a:cubicBez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8"/>
            <p:cNvSpPr>
              <a:spLocks noEditPoints="1"/>
            </p:cNvSpPr>
            <p:nvPr userDrawn="1"/>
          </p:nvSpPr>
          <p:spPr bwMode="auto">
            <a:xfrm>
              <a:off x="778673" y="4708526"/>
              <a:ext cx="79375" cy="88900"/>
            </a:xfrm>
            <a:custGeom>
              <a:avLst/>
              <a:gdLst>
                <a:gd name="T0" fmla="*/ 50 w 98"/>
                <a:gd name="T1" fmla="*/ 110 h 110"/>
                <a:gd name="T2" fmla="*/ 0 w 98"/>
                <a:gd name="T3" fmla="*/ 55 h 110"/>
                <a:gd name="T4" fmla="*/ 49 w 98"/>
                <a:gd name="T5" fmla="*/ 0 h 110"/>
                <a:gd name="T6" fmla="*/ 98 w 98"/>
                <a:gd name="T7" fmla="*/ 54 h 110"/>
                <a:gd name="T8" fmla="*/ 97 w 98"/>
                <a:gd name="T9" fmla="*/ 59 h 110"/>
                <a:gd name="T10" fmla="*/ 27 w 98"/>
                <a:gd name="T11" fmla="*/ 59 h 110"/>
                <a:gd name="T12" fmla="*/ 52 w 98"/>
                <a:gd name="T13" fmla="*/ 89 h 110"/>
                <a:gd name="T14" fmla="*/ 76 w 98"/>
                <a:gd name="T15" fmla="*/ 76 h 110"/>
                <a:gd name="T16" fmla="*/ 96 w 98"/>
                <a:gd name="T17" fmla="*/ 87 h 110"/>
                <a:gd name="T18" fmla="*/ 50 w 98"/>
                <a:gd name="T19" fmla="*/ 110 h 110"/>
                <a:gd name="T20" fmla="*/ 70 w 98"/>
                <a:gd name="T21" fmla="*/ 41 h 110"/>
                <a:gd name="T22" fmla="*/ 49 w 98"/>
                <a:gd name="T23" fmla="*/ 19 h 110"/>
                <a:gd name="T24" fmla="*/ 28 w 98"/>
                <a:gd name="T25" fmla="*/ 41 h 110"/>
                <a:gd name="T26" fmla="*/ 70 w 98"/>
                <a:gd name="T27" fmla="*/ 4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0">
                  <a:moveTo>
                    <a:pt x="50" y="110"/>
                  </a:moveTo>
                  <a:cubicBezTo>
                    <a:pt x="19" y="110"/>
                    <a:pt x="0" y="90"/>
                    <a:pt x="0" y="55"/>
                  </a:cubicBezTo>
                  <a:cubicBezTo>
                    <a:pt x="0" y="20"/>
                    <a:pt x="19" y="0"/>
                    <a:pt x="49" y="0"/>
                  </a:cubicBezTo>
                  <a:cubicBezTo>
                    <a:pt x="80" y="0"/>
                    <a:pt x="98" y="20"/>
                    <a:pt x="98" y="54"/>
                  </a:cubicBezTo>
                  <a:cubicBezTo>
                    <a:pt x="98" y="56"/>
                    <a:pt x="97" y="57"/>
                    <a:pt x="97" y="59"/>
                  </a:cubicBezTo>
                  <a:cubicBezTo>
                    <a:pt x="27" y="59"/>
                    <a:pt x="27" y="59"/>
                    <a:pt x="27" y="59"/>
                  </a:cubicBezTo>
                  <a:cubicBezTo>
                    <a:pt x="28" y="79"/>
                    <a:pt x="36" y="89"/>
                    <a:pt x="52" y="89"/>
                  </a:cubicBezTo>
                  <a:cubicBezTo>
                    <a:pt x="63" y="89"/>
                    <a:pt x="70" y="85"/>
                    <a:pt x="76" y="76"/>
                  </a:cubicBezTo>
                  <a:cubicBezTo>
                    <a:pt x="96" y="87"/>
                    <a:pt x="96" y="87"/>
                    <a:pt x="96" y="87"/>
                  </a:cubicBezTo>
                  <a:cubicBezTo>
                    <a:pt x="87" y="102"/>
                    <a:pt x="71" y="110"/>
                    <a:pt x="50" y="110"/>
                  </a:cubicBezTo>
                  <a:close/>
                  <a:moveTo>
                    <a:pt x="70" y="41"/>
                  </a:moveTo>
                  <a:cubicBezTo>
                    <a:pt x="70" y="27"/>
                    <a:pt x="62" y="19"/>
                    <a:pt x="49" y="19"/>
                  </a:cubicBezTo>
                  <a:cubicBezTo>
                    <a:pt x="37" y="19"/>
                    <a:pt x="29" y="27"/>
                    <a:pt x="28" y="41"/>
                  </a:cubicBezTo>
                  <a:lnTo>
                    <a:pt x="7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9"/>
            <p:cNvSpPr>
              <a:spLocks noEditPoints="1"/>
            </p:cNvSpPr>
            <p:nvPr userDrawn="1"/>
          </p:nvSpPr>
          <p:spPr bwMode="auto">
            <a:xfrm>
              <a:off x="346873" y="4708526"/>
              <a:ext cx="84138" cy="88900"/>
            </a:xfrm>
            <a:custGeom>
              <a:avLst/>
              <a:gdLst>
                <a:gd name="T0" fmla="*/ 52 w 104"/>
                <a:gd name="T1" fmla="*/ 111 h 111"/>
                <a:gd name="T2" fmla="*/ 0 w 104"/>
                <a:gd name="T3" fmla="*/ 55 h 111"/>
                <a:gd name="T4" fmla="*/ 52 w 104"/>
                <a:gd name="T5" fmla="*/ 0 h 111"/>
                <a:gd name="T6" fmla="*/ 104 w 104"/>
                <a:gd name="T7" fmla="*/ 55 h 111"/>
                <a:gd name="T8" fmla="*/ 52 w 104"/>
                <a:gd name="T9" fmla="*/ 111 h 111"/>
                <a:gd name="T10" fmla="*/ 52 w 104"/>
                <a:gd name="T11" fmla="*/ 23 h 111"/>
                <a:gd name="T12" fmla="*/ 28 w 104"/>
                <a:gd name="T13" fmla="*/ 55 h 111"/>
                <a:gd name="T14" fmla="*/ 52 w 104"/>
                <a:gd name="T15" fmla="*/ 87 h 111"/>
                <a:gd name="T16" fmla="*/ 77 w 104"/>
                <a:gd name="T17" fmla="*/ 55 h 111"/>
                <a:gd name="T18" fmla="*/ 52 w 104"/>
                <a:gd name="T19" fmla="*/ 2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11">
                  <a:moveTo>
                    <a:pt x="52" y="111"/>
                  </a:moveTo>
                  <a:cubicBezTo>
                    <a:pt x="25" y="111"/>
                    <a:pt x="0" y="93"/>
                    <a:pt x="0" y="55"/>
                  </a:cubicBezTo>
                  <a:cubicBezTo>
                    <a:pt x="0" y="17"/>
                    <a:pt x="25" y="0"/>
                    <a:pt x="52" y="0"/>
                  </a:cubicBezTo>
                  <a:cubicBezTo>
                    <a:pt x="79" y="0"/>
                    <a:pt x="104" y="17"/>
                    <a:pt x="104" y="55"/>
                  </a:cubicBezTo>
                  <a:cubicBezTo>
                    <a:pt x="104" y="93"/>
                    <a:pt x="79" y="111"/>
                    <a:pt x="52" y="111"/>
                  </a:cubicBezTo>
                  <a:close/>
                  <a:moveTo>
                    <a:pt x="52" y="23"/>
                  </a:moveTo>
                  <a:cubicBezTo>
                    <a:pt x="31" y="23"/>
                    <a:pt x="28" y="42"/>
                    <a:pt x="28" y="55"/>
                  </a:cubicBezTo>
                  <a:cubicBezTo>
                    <a:pt x="28" y="69"/>
                    <a:pt x="31" y="87"/>
                    <a:pt x="52" y="87"/>
                  </a:cubicBezTo>
                  <a:cubicBezTo>
                    <a:pt x="73" y="87"/>
                    <a:pt x="77" y="69"/>
                    <a:pt x="77" y="55"/>
                  </a:cubicBezTo>
                  <a:cubicBezTo>
                    <a:pt x="77" y="42"/>
                    <a:pt x="73" y="23"/>
                    <a:pt x="52"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0"/>
            <p:cNvSpPr>
              <a:spLocks/>
            </p:cNvSpPr>
            <p:nvPr userDrawn="1"/>
          </p:nvSpPr>
          <p:spPr bwMode="auto">
            <a:xfrm>
              <a:off x="446885" y="4708526"/>
              <a:ext cx="47625" cy="87313"/>
            </a:xfrm>
            <a:custGeom>
              <a:avLst/>
              <a:gdLst>
                <a:gd name="T0" fmla="*/ 0 w 59"/>
                <a:gd name="T1" fmla="*/ 3 h 108"/>
                <a:gd name="T2" fmla="*/ 26 w 59"/>
                <a:gd name="T3" fmla="*/ 3 h 108"/>
                <a:gd name="T4" fmla="*/ 26 w 59"/>
                <a:gd name="T5" fmla="*/ 15 h 108"/>
                <a:gd name="T6" fmla="*/ 55 w 59"/>
                <a:gd name="T7" fmla="*/ 0 h 108"/>
                <a:gd name="T8" fmla="*/ 59 w 59"/>
                <a:gd name="T9" fmla="*/ 1 h 108"/>
                <a:gd name="T10" fmla="*/ 59 w 59"/>
                <a:gd name="T11" fmla="*/ 27 h 108"/>
                <a:gd name="T12" fmla="*/ 58 w 59"/>
                <a:gd name="T13" fmla="*/ 27 h 108"/>
                <a:gd name="T14" fmla="*/ 28 w 59"/>
                <a:gd name="T15" fmla="*/ 38 h 108"/>
                <a:gd name="T16" fmla="*/ 28 w 59"/>
                <a:gd name="T17" fmla="*/ 108 h 108"/>
                <a:gd name="T18" fmla="*/ 0 w 59"/>
                <a:gd name="T19" fmla="*/ 108 h 108"/>
                <a:gd name="T20" fmla="*/ 0 w 59"/>
                <a:gd name="T21"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108">
                  <a:moveTo>
                    <a:pt x="0" y="3"/>
                  </a:moveTo>
                  <a:cubicBezTo>
                    <a:pt x="26" y="3"/>
                    <a:pt x="26" y="3"/>
                    <a:pt x="26" y="3"/>
                  </a:cubicBezTo>
                  <a:cubicBezTo>
                    <a:pt x="26" y="15"/>
                    <a:pt x="26" y="15"/>
                    <a:pt x="26" y="15"/>
                  </a:cubicBezTo>
                  <a:cubicBezTo>
                    <a:pt x="31" y="8"/>
                    <a:pt x="44" y="0"/>
                    <a:pt x="55" y="0"/>
                  </a:cubicBezTo>
                  <a:cubicBezTo>
                    <a:pt x="57" y="0"/>
                    <a:pt x="58" y="0"/>
                    <a:pt x="59" y="1"/>
                  </a:cubicBezTo>
                  <a:cubicBezTo>
                    <a:pt x="59" y="27"/>
                    <a:pt x="59" y="27"/>
                    <a:pt x="59" y="27"/>
                  </a:cubicBezTo>
                  <a:cubicBezTo>
                    <a:pt x="59" y="27"/>
                    <a:pt x="58" y="27"/>
                    <a:pt x="58" y="27"/>
                  </a:cubicBezTo>
                  <a:cubicBezTo>
                    <a:pt x="46" y="27"/>
                    <a:pt x="32" y="28"/>
                    <a:pt x="28" y="38"/>
                  </a:cubicBezTo>
                  <a:cubicBezTo>
                    <a:pt x="28" y="108"/>
                    <a:pt x="28" y="108"/>
                    <a:pt x="28" y="108"/>
                  </a:cubicBezTo>
                  <a:cubicBezTo>
                    <a:pt x="0" y="108"/>
                    <a:pt x="0" y="108"/>
                    <a:pt x="0" y="108"/>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1"/>
            <p:cNvSpPr>
              <a:spLocks noEditPoints="1"/>
            </p:cNvSpPr>
            <p:nvPr userDrawn="1"/>
          </p:nvSpPr>
          <p:spPr bwMode="auto">
            <a:xfrm>
              <a:off x="685010" y="4708526"/>
              <a:ext cx="79375" cy="120650"/>
            </a:xfrm>
            <a:custGeom>
              <a:avLst/>
              <a:gdLst>
                <a:gd name="T0" fmla="*/ 49 w 98"/>
                <a:gd name="T1" fmla="*/ 85 h 149"/>
                <a:gd name="T2" fmla="*/ 72 w 98"/>
                <a:gd name="T3" fmla="*/ 50 h 149"/>
                <a:gd name="T4" fmla="*/ 49 w 98"/>
                <a:gd name="T5" fmla="*/ 20 h 149"/>
                <a:gd name="T6" fmla="*/ 28 w 98"/>
                <a:gd name="T7" fmla="*/ 51 h 149"/>
                <a:gd name="T8" fmla="*/ 49 w 98"/>
                <a:gd name="T9" fmla="*/ 85 h 149"/>
                <a:gd name="T10" fmla="*/ 98 w 98"/>
                <a:gd name="T11" fmla="*/ 2 h 149"/>
                <a:gd name="T12" fmla="*/ 98 w 98"/>
                <a:gd name="T13" fmla="*/ 102 h 149"/>
                <a:gd name="T14" fmla="*/ 47 w 98"/>
                <a:gd name="T15" fmla="*/ 149 h 149"/>
                <a:gd name="T16" fmla="*/ 3 w 98"/>
                <a:gd name="T17" fmla="*/ 123 h 149"/>
                <a:gd name="T18" fmla="*/ 30 w 98"/>
                <a:gd name="T19" fmla="*/ 118 h 149"/>
                <a:gd name="T20" fmla="*/ 50 w 98"/>
                <a:gd name="T21" fmla="*/ 128 h 149"/>
                <a:gd name="T22" fmla="*/ 72 w 98"/>
                <a:gd name="T23" fmla="*/ 105 h 149"/>
                <a:gd name="T24" fmla="*/ 72 w 98"/>
                <a:gd name="T25" fmla="*/ 93 h 149"/>
                <a:gd name="T26" fmla="*/ 71 w 98"/>
                <a:gd name="T27" fmla="*/ 92 h 149"/>
                <a:gd name="T28" fmla="*/ 44 w 98"/>
                <a:gd name="T29" fmla="*/ 108 h 149"/>
                <a:gd name="T30" fmla="*/ 0 w 98"/>
                <a:gd name="T31" fmla="*/ 55 h 149"/>
                <a:gd name="T32" fmla="*/ 42 w 98"/>
                <a:gd name="T33" fmla="*/ 0 h 149"/>
                <a:gd name="T34" fmla="*/ 73 w 98"/>
                <a:gd name="T35" fmla="*/ 15 h 149"/>
                <a:gd name="T36" fmla="*/ 73 w 98"/>
                <a:gd name="T37" fmla="*/ 15 h 149"/>
                <a:gd name="T38" fmla="*/ 75 w 98"/>
                <a:gd name="T39" fmla="*/ 2 h 149"/>
                <a:gd name="T40" fmla="*/ 98 w 98"/>
                <a:gd name="T41" fmla="*/ 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 h="149">
                  <a:moveTo>
                    <a:pt x="49" y="85"/>
                  </a:moveTo>
                  <a:cubicBezTo>
                    <a:pt x="70" y="85"/>
                    <a:pt x="72" y="64"/>
                    <a:pt x="72" y="50"/>
                  </a:cubicBezTo>
                  <a:cubicBezTo>
                    <a:pt x="72" y="33"/>
                    <a:pt x="64" y="20"/>
                    <a:pt x="49" y="20"/>
                  </a:cubicBezTo>
                  <a:cubicBezTo>
                    <a:pt x="39" y="20"/>
                    <a:pt x="28" y="27"/>
                    <a:pt x="28" y="51"/>
                  </a:cubicBezTo>
                  <a:cubicBezTo>
                    <a:pt x="28" y="64"/>
                    <a:pt x="29" y="85"/>
                    <a:pt x="49" y="85"/>
                  </a:cubicBezTo>
                  <a:close/>
                  <a:moveTo>
                    <a:pt x="98" y="2"/>
                  </a:moveTo>
                  <a:cubicBezTo>
                    <a:pt x="98" y="102"/>
                    <a:pt x="98" y="102"/>
                    <a:pt x="98" y="102"/>
                  </a:cubicBezTo>
                  <a:cubicBezTo>
                    <a:pt x="98" y="119"/>
                    <a:pt x="97" y="148"/>
                    <a:pt x="47" y="149"/>
                  </a:cubicBezTo>
                  <a:cubicBezTo>
                    <a:pt x="26" y="149"/>
                    <a:pt x="7" y="141"/>
                    <a:pt x="3" y="123"/>
                  </a:cubicBezTo>
                  <a:cubicBezTo>
                    <a:pt x="30" y="118"/>
                    <a:pt x="30" y="118"/>
                    <a:pt x="30" y="118"/>
                  </a:cubicBezTo>
                  <a:cubicBezTo>
                    <a:pt x="32" y="123"/>
                    <a:pt x="35" y="128"/>
                    <a:pt x="50" y="128"/>
                  </a:cubicBezTo>
                  <a:cubicBezTo>
                    <a:pt x="65" y="128"/>
                    <a:pt x="72" y="122"/>
                    <a:pt x="72" y="105"/>
                  </a:cubicBezTo>
                  <a:cubicBezTo>
                    <a:pt x="72" y="93"/>
                    <a:pt x="72" y="93"/>
                    <a:pt x="72" y="93"/>
                  </a:cubicBezTo>
                  <a:cubicBezTo>
                    <a:pt x="71" y="92"/>
                    <a:pt x="71" y="92"/>
                    <a:pt x="71" y="92"/>
                  </a:cubicBezTo>
                  <a:cubicBezTo>
                    <a:pt x="67" y="100"/>
                    <a:pt x="60" y="108"/>
                    <a:pt x="44" y="108"/>
                  </a:cubicBezTo>
                  <a:cubicBezTo>
                    <a:pt x="19" y="108"/>
                    <a:pt x="0" y="91"/>
                    <a:pt x="0" y="55"/>
                  </a:cubicBezTo>
                  <a:cubicBezTo>
                    <a:pt x="0" y="20"/>
                    <a:pt x="20" y="0"/>
                    <a:pt x="42" y="0"/>
                  </a:cubicBezTo>
                  <a:cubicBezTo>
                    <a:pt x="63" y="0"/>
                    <a:pt x="71" y="10"/>
                    <a:pt x="73" y="15"/>
                  </a:cubicBezTo>
                  <a:cubicBezTo>
                    <a:pt x="73" y="15"/>
                    <a:pt x="73" y="15"/>
                    <a:pt x="73" y="15"/>
                  </a:cubicBezTo>
                  <a:cubicBezTo>
                    <a:pt x="75" y="2"/>
                    <a:pt x="75" y="2"/>
                    <a:pt x="75" y="2"/>
                  </a:cubicBezTo>
                  <a:lnTo>
                    <a:pt x="9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2"/>
            <p:cNvSpPr>
              <a:spLocks noEditPoints="1"/>
            </p:cNvSpPr>
            <p:nvPr userDrawn="1"/>
          </p:nvSpPr>
          <p:spPr bwMode="auto">
            <a:xfrm>
              <a:off x="843760" y="4678363"/>
              <a:ext cx="58738" cy="26988"/>
            </a:xfrm>
            <a:custGeom>
              <a:avLst/>
              <a:gdLst>
                <a:gd name="T0" fmla="*/ 14 w 37"/>
                <a:gd name="T1" fmla="*/ 2 h 17"/>
                <a:gd name="T2" fmla="*/ 9 w 37"/>
                <a:gd name="T3" fmla="*/ 2 h 17"/>
                <a:gd name="T4" fmla="*/ 9 w 37"/>
                <a:gd name="T5" fmla="*/ 17 h 17"/>
                <a:gd name="T6" fmla="*/ 6 w 37"/>
                <a:gd name="T7" fmla="*/ 17 h 17"/>
                <a:gd name="T8" fmla="*/ 6 w 37"/>
                <a:gd name="T9" fmla="*/ 2 h 17"/>
                <a:gd name="T10" fmla="*/ 0 w 37"/>
                <a:gd name="T11" fmla="*/ 2 h 17"/>
                <a:gd name="T12" fmla="*/ 0 w 37"/>
                <a:gd name="T13" fmla="*/ 0 h 17"/>
                <a:gd name="T14" fmla="*/ 14 w 37"/>
                <a:gd name="T15" fmla="*/ 0 h 17"/>
                <a:gd name="T16" fmla="*/ 14 w 37"/>
                <a:gd name="T17" fmla="*/ 2 h 17"/>
                <a:gd name="T18" fmla="*/ 37 w 37"/>
                <a:gd name="T19" fmla="*/ 17 h 17"/>
                <a:gd name="T20" fmla="*/ 34 w 37"/>
                <a:gd name="T21" fmla="*/ 17 h 17"/>
                <a:gd name="T22" fmla="*/ 34 w 37"/>
                <a:gd name="T23" fmla="*/ 2 h 17"/>
                <a:gd name="T24" fmla="*/ 34 w 37"/>
                <a:gd name="T25" fmla="*/ 2 h 17"/>
                <a:gd name="T26" fmla="*/ 29 w 37"/>
                <a:gd name="T27" fmla="*/ 17 h 17"/>
                <a:gd name="T28" fmla="*/ 27 w 37"/>
                <a:gd name="T29" fmla="*/ 17 h 17"/>
                <a:gd name="T30" fmla="*/ 21 w 37"/>
                <a:gd name="T31" fmla="*/ 2 h 17"/>
                <a:gd name="T32" fmla="*/ 20 w 37"/>
                <a:gd name="T33" fmla="*/ 2 h 17"/>
                <a:gd name="T34" fmla="*/ 20 w 37"/>
                <a:gd name="T35" fmla="*/ 17 h 17"/>
                <a:gd name="T36" fmla="*/ 18 w 37"/>
                <a:gd name="T37" fmla="*/ 17 h 17"/>
                <a:gd name="T38" fmla="*/ 18 w 37"/>
                <a:gd name="T39" fmla="*/ 0 h 17"/>
                <a:gd name="T40" fmla="*/ 22 w 37"/>
                <a:gd name="T41" fmla="*/ 0 h 17"/>
                <a:gd name="T42" fmla="*/ 28 w 37"/>
                <a:gd name="T43" fmla="*/ 13 h 17"/>
                <a:gd name="T44" fmla="*/ 33 w 37"/>
                <a:gd name="T45" fmla="*/ 0 h 17"/>
                <a:gd name="T46" fmla="*/ 37 w 37"/>
                <a:gd name="T47" fmla="*/ 0 h 17"/>
                <a:gd name="T48" fmla="*/ 37 w 37"/>
                <a:gd name="T4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17">
                  <a:moveTo>
                    <a:pt x="14" y="2"/>
                  </a:moveTo>
                  <a:lnTo>
                    <a:pt x="9" y="2"/>
                  </a:lnTo>
                  <a:lnTo>
                    <a:pt x="9" y="17"/>
                  </a:lnTo>
                  <a:lnTo>
                    <a:pt x="6" y="17"/>
                  </a:lnTo>
                  <a:lnTo>
                    <a:pt x="6" y="2"/>
                  </a:lnTo>
                  <a:lnTo>
                    <a:pt x="0" y="2"/>
                  </a:lnTo>
                  <a:lnTo>
                    <a:pt x="0" y="0"/>
                  </a:lnTo>
                  <a:lnTo>
                    <a:pt x="14" y="0"/>
                  </a:lnTo>
                  <a:lnTo>
                    <a:pt x="14" y="2"/>
                  </a:lnTo>
                  <a:close/>
                  <a:moveTo>
                    <a:pt x="37" y="17"/>
                  </a:moveTo>
                  <a:lnTo>
                    <a:pt x="34" y="17"/>
                  </a:lnTo>
                  <a:lnTo>
                    <a:pt x="34" y="2"/>
                  </a:lnTo>
                  <a:lnTo>
                    <a:pt x="34" y="2"/>
                  </a:lnTo>
                  <a:lnTo>
                    <a:pt x="29" y="17"/>
                  </a:lnTo>
                  <a:lnTo>
                    <a:pt x="27" y="17"/>
                  </a:lnTo>
                  <a:lnTo>
                    <a:pt x="21" y="2"/>
                  </a:lnTo>
                  <a:lnTo>
                    <a:pt x="20" y="2"/>
                  </a:lnTo>
                  <a:lnTo>
                    <a:pt x="20" y="17"/>
                  </a:lnTo>
                  <a:lnTo>
                    <a:pt x="18" y="17"/>
                  </a:lnTo>
                  <a:lnTo>
                    <a:pt x="18" y="0"/>
                  </a:lnTo>
                  <a:lnTo>
                    <a:pt x="22" y="0"/>
                  </a:lnTo>
                  <a:lnTo>
                    <a:pt x="28" y="13"/>
                  </a:lnTo>
                  <a:lnTo>
                    <a:pt x="33" y="0"/>
                  </a:lnTo>
                  <a:lnTo>
                    <a:pt x="37" y="0"/>
                  </a:lnTo>
                  <a:lnTo>
                    <a:pt x="37"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40733911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4325" y="267494"/>
            <a:ext cx="8515350" cy="743744"/>
          </a:xfrm>
          <a:prstGeom prst="rect">
            <a:avLst/>
          </a:prstGeom>
        </p:spPr>
        <p:txBody>
          <a:bodyPr vert="horz" lIns="0" tIns="0" rIns="0" bIns="0" rtlCol="0" anchor="t" anchorCtr="0">
            <a:noAutofit/>
          </a:bodyPr>
          <a:lstStyle/>
          <a:p>
            <a:r>
              <a:rPr lang="fr-FR" noProof="0" dirty="0"/>
              <a:t>Cliquez pour modifier le titre</a:t>
            </a:r>
          </a:p>
        </p:txBody>
      </p:sp>
      <p:sp>
        <p:nvSpPr>
          <p:cNvPr id="3" name="Text Placeholder 2"/>
          <p:cNvSpPr>
            <a:spLocks noGrp="1"/>
          </p:cNvSpPr>
          <p:nvPr>
            <p:ph type="body" idx="1"/>
          </p:nvPr>
        </p:nvSpPr>
        <p:spPr>
          <a:xfrm>
            <a:off x="314325" y="1184275"/>
            <a:ext cx="8515350" cy="3365500"/>
          </a:xfrm>
          <a:prstGeom prst="rect">
            <a:avLst/>
          </a:prstGeom>
        </p:spPr>
        <p:txBody>
          <a:bodyPr vert="horz" lIns="0" tIns="0" rIns="0" bIns="0" rtlCol="0">
            <a:noAutofit/>
          </a:bodyPr>
          <a:lstStyle/>
          <a:p>
            <a:pPr lvl="0"/>
            <a:r>
              <a:rPr lang="fr-FR" noProof="0" dirty="0"/>
              <a:t>Cliquez pour modifier le texte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a:p>
            <a:pPr lvl="5"/>
            <a:r>
              <a:rPr lang="fr-FR" noProof="0" dirty="0"/>
              <a:t>Sixième niveau</a:t>
            </a:r>
          </a:p>
        </p:txBody>
      </p:sp>
      <p:sp>
        <p:nvSpPr>
          <p:cNvPr id="9" name="Text Placeholder 10"/>
          <p:cNvSpPr txBox="1">
            <a:spLocks/>
          </p:cNvSpPr>
          <p:nvPr/>
        </p:nvSpPr>
        <p:spPr>
          <a:xfrm>
            <a:off x="314325" y="4535485"/>
            <a:ext cx="275010" cy="334961"/>
          </a:xfrm>
          <a:prstGeom prst="rect">
            <a:avLst/>
          </a:prstGeom>
        </p:spPr>
        <p:txBody>
          <a:bodyPr wrap="square" lIns="7200" tIns="0" rIns="0" bIns="0" anchor="b">
            <a:normAutofit/>
          </a:bodyPr>
          <a:lstStyle>
            <a:lvl1pPr marL="0" marR="0" indent="0" algn="l" defTabSz="914400" rtl="0" eaLnBrk="1" fontAlgn="base" latinLnBrk="0" hangingPunct="1">
              <a:lnSpc>
                <a:spcPct val="100000"/>
              </a:lnSpc>
              <a:spcBef>
                <a:spcPct val="0"/>
              </a:spcBef>
              <a:spcAft>
                <a:spcPts val="0"/>
              </a:spcAft>
              <a:buClr>
                <a:schemeClr val="tx1"/>
              </a:buClr>
              <a:buSzTx/>
              <a:buFont typeface="Helvetica 75" panose="020B0804020202020204" pitchFamily="34" charset="0"/>
              <a:buNone/>
              <a:tabLst/>
              <a:defRPr lang="fr-FR" sz="1200" kern="1200" baseline="0" dirty="0" smtClean="0">
                <a:solidFill>
                  <a:schemeClr val="tx1">
                    <a:lumMod val="50000"/>
                  </a:schemeClr>
                </a:solidFill>
                <a:latin typeface="Helvetica 75" panose="020B0804020202020204" pitchFamily="34" charset="0"/>
                <a:ea typeface="+mn-ea"/>
                <a:cs typeface="+mn-cs"/>
              </a:defRPr>
            </a:lvl1pPr>
            <a:lvl2pPr marL="688975" indent="-231775" algn="l" defTabSz="914400" rtl="0" eaLnBrk="1" fontAlgn="base" latinLnBrk="0" hangingPunct="1">
              <a:spcBef>
                <a:spcPct val="0"/>
              </a:spcBef>
              <a:spcAft>
                <a:spcPts val="600"/>
              </a:spcAft>
              <a:buFont typeface="Helvetica 45 Light" pitchFamily="34" charset="0"/>
              <a:buChar char="–"/>
              <a:defRPr lang="fr-FR" sz="2000" kern="1200" baseline="0" dirty="0" smtClean="0">
                <a:solidFill>
                  <a:schemeClr val="tx1"/>
                </a:solidFill>
                <a:latin typeface="Helvetica 75" panose="020B0804020202020204" pitchFamily="34" charset="0"/>
                <a:ea typeface="+mn-ea"/>
                <a:cs typeface="+mn-cs"/>
              </a:defRPr>
            </a:lvl2pPr>
            <a:lvl3pPr marL="1244600" indent="-285750" algn="l" defTabSz="914400" rtl="0" eaLnBrk="1" fontAlgn="base" latinLnBrk="0" hangingPunct="1">
              <a:spcBef>
                <a:spcPct val="0"/>
              </a:spcBef>
              <a:spcAft>
                <a:spcPts val="600"/>
              </a:spcAft>
              <a:buFont typeface="Helvetica 45 Light" pitchFamily="34" charset="0"/>
              <a:buChar char="–"/>
              <a:defRPr lang="fr-FR" sz="2000" kern="1200" baseline="0" dirty="0" smtClean="0">
                <a:solidFill>
                  <a:schemeClr val="tx1"/>
                </a:solidFill>
                <a:latin typeface="Helvetica 75" panose="020B0804020202020204" pitchFamily="34" charset="0"/>
                <a:ea typeface="+mn-ea"/>
                <a:cs typeface="+mn-cs"/>
              </a:defRPr>
            </a:lvl3pPr>
            <a:lvl4pPr marL="1663700" indent="-285750" algn="l" defTabSz="914400" rtl="0" eaLnBrk="1" fontAlgn="base" latinLnBrk="0" hangingPunct="1">
              <a:spcBef>
                <a:spcPct val="0"/>
              </a:spcBef>
              <a:spcAft>
                <a:spcPts val="600"/>
              </a:spcAft>
              <a:buFont typeface="Helvetica 45 Light" pitchFamily="34" charset="0"/>
              <a:buChar char="–"/>
              <a:defRPr lang="fr-FR" sz="2000" kern="1200" dirty="0" smtClean="0">
                <a:solidFill>
                  <a:schemeClr val="tx1"/>
                </a:solidFill>
                <a:latin typeface="Helvetica 75" panose="020B0804020202020204" pitchFamily="34" charset="0"/>
                <a:ea typeface="+mn-ea"/>
                <a:cs typeface="+mn-cs"/>
              </a:defRPr>
            </a:lvl4pPr>
            <a:lvl5pPr marL="2251075" indent="-596900" algn="l" defTabSz="914400" rtl="0" eaLnBrk="1" fontAlgn="base" latinLnBrk="0" hangingPunct="1">
              <a:spcBef>
                <a:spcPct val="0"/>
              </a:spcBef>
              <a:spcAft>
                <a:spcPts val="600"/>
              </a:spcAft>
              <a:buFont typeface="Helvetica 45 Light" pitchFamily="34" charset="0"/>
              <a:buChar char="–"/>
              <a:defRPr lang="fr-FR" sz="2000" kern="1200" dirty="0">
                <a:solidFill>
                  <a:schemeClr val="tx1"/>
                </a:solidFill>
                <a:latin typeface="Helvetica 75" panose="020B08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base" latinLnBrk="0" hangingPunct="1">
              <a:lnSpc>
                <a:spcPct val="85000"/>
              </a:lnSpc>
              <a:spcBef>
                <a:spcPct val="0"/>
              </a:spcBef>
              <a:spcAft>
                <a:spcPts val="1200"/>
              </a:spcAft>
              <a:buClr>
                <a:srgbClr val="FFFFFF"/>
              </a:buClr>
              <a:buSzTx/>
              <a:buFont typeface="Helvetica 75" panose="020B0804020202020204" pitchFamily="34" charset="0"/>
              <a:buNone/>
              <a:tabLst/>
              <a:defRPr/>
            </a:pPr>
            <a:endParaRPr kumimoji="0" lang="fr-FR" sz="800" b="0" i="0" u="none" strike="noStrike" kern="1200" cap="none" spc="0" normalizeH="0" baseline="0" noProof="0" dirty="0">
              <a:ln>
                <a:noFill/>
              </a:ln>
              <a:solidFill>
                <a:schemeClr val="tx1"/>
              </a:solidFill>
              <a:effectLst/>
              <a:uLnTx/>
              <a:uFillTx/>
              <a:latin typeface="Helvetica 75 Bold" panose="020B0804020202020204" pitchFamily="34" charset="0"/>
              <a:ea typeface="+mn-ea"/>
              <a:cs typeface="+mn-cs"/>
            </a:endParaRPr>
          </a:p>
        </p:txBody>
      </p:sp>
    </p:spTree>
    <p:extLst>
      <p:ext uri="{BB962C8B-B14F-4D97-AF65-F5344CB8AC3E}">
        <p14:creationId xmlns:p14="http://schemas.microsoft.com/office/powerpoint/2010/main" val="1507071699"/>
      </p:ext>
    </p:extLst>
  </p:cSld>
  <p:clrMap bg1="lt1" tx1="dk1" bg2="lt2" tx2="dk2" accent1="accent1" accent2="accent2" accent3="accent3" accent4="accent4" accent5="accent5" accent6="accent6" hlink="hlink" folHlink="folHlink"/>
  <p:sldLayoutIdLst>
    <p:sldLayoutId id="2147483660" r:id="rId1"/>
    <p:sldLayoutId id="2147483659" r:id="rId2"/>
    <p:sldLayoutId id="2147483665" r:id="rId3"/>
    <p:sldLayoutId id="2147483664" r:id="rId4"/>
    <p:sldLayoutId id="2147483661" r:id="rId5"/>
    <p:sldLayoutId id="2147483662" r:id="rId6"/>
    <p:sldLayoutId id="2147483663" r:id="rId7"/>
    <p:sldLayoutId id="2147483666"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indent="0" algn="l" defTabSz="914400" rtl="0" eaLnBrk="1" latinLnBrk="0" hangingPunct="1">
        <a:lnSpc>
          <a:spcPct val="90000"/>
        </a:lnSpc>
        <a:spcBef>
          <a:spcPct val="0"/>
        </a:spcBef>
        <a:buNone/>
        <a:defRPr sz="2000" kern="1200" spc="-20" baseline="0">
          <a:solidFill>
            <a:schemeClr val="bg2"/>
          </a:solidFill>
          <a:latin typeface="Helvetica 75 Bold" panose="020B0804020202020204" pitchFamily="34" charset="0"/>
          <a:ea typeface="+mj-ea"/>
          <a:cs typeface="+mj-cs"/>
        </a:defRPr>
      </a:lvl1pPr>
    </p:titleStyle>
    <p:bodyStyle>
      <a:lvl1pPr marL="0" indent="0" algn="l" defTabSz="914400" rtl="0" eaLnBrk="1" latinLnBrk="0" hangingPunct="1">
        <a:lnSpc>
          <a:spcPct val="90000"/>
        </a:lnSpc>
        <a:spcBef>
          <a:spcPts val="600"/>
        </a:spcBef>
        <a:buClr>
          <a:schemeClr val="bg1"/>
        </a:buClr>
        <a:buSzPct val="25000"/>
        <a:buFont typeface="Calibri" panose="020F0502020204030204" pitchFamily="34" charset="0"/>
        <a:buNone/>
        <a:tabLst/>
        <a:defRPr sz="1400" kern="1200" spc="-20" baseline="0">
          <a:solidFill>
            <a:schemeClr val="bg2"/>
          </a:solidFill>
          <a:latin typeface="Helvetica 75 Bold" panose="020B0804020202020204" pitchFamily="34" charset="0"/>
          <a:ea typeface="+mn-ea"/>
          <a:cs typeface="+mn-cs"/>
        </a:defRPr>
      </a:lvl1pPr>
      <a:lvl2pPr marL="0" indent="0" algn="l" defTabSz="914400" rtl="0" eaLnBrk="1" latinLnBrk="0" hangingPunct="1">
        <a:lnSpc>
          <a:spcPct val="90000"/>
        </a:lnSpc>
        <a:spcBef>
          <a:spcPts val="600"/>
        </a:spcBef>
        <a:buClr>
          <a:schemeClr val="bg1"/>
        </a:buClr>
        <a:buSzPct val="25000"/>
        <a:buFont typeface="Calibri" panose="020F0502020204030204" pitchFamily="34" charset="0"/>
        <a:buNone/>
        <a:defRPr sz="1400" kern="1200" spc="-20" baseline="0">
          <a:solidFill>
            <a:schemeClr val="tx1"/>
          </a:solidFill>
          <a:latin typeface="Helvetica 75 Bold" panose="020B0804020202020204" pitchFamily="34" charset="0"/>
          <a:ea typeface="+mn-ea"/>
          <a:cs typeface="+mn-cs"/>
        </a:defRPr>
      </a:lvl2pPr>
      <a:lvl3pPr marL="180975" indent="-180975" algn="l" defTabSz="914400" rtl="0" eaLnBrk="1" latinLnBrk="0" hangingPunct="1">
        <a:lnSpc>
          <a:spcPct val="90000"/>
        </a:lnSpc>
        <a:spcBef>
          <a:spcPts val="600"/>
        </a:spcBef>
        <a:buClr>
          <a:schemeClr val="bg2"/>
        </a:buClr>
        <a:buFont typeface="Wingdings" panose="05000000000000000000" pitchFamily="2" charset="2"/>
        <a:buChar char="§"/>
        <a:defRPr sz="1400" kern="1200" spc="-20" baseline="0">
          <a:solidFill>
            <a:schemeClr val="tx1"/>
          </a:solidFill>
          <a:latin typeface="Helvetica 75 Bold" panose="020B0804020202020204" pitchFamily="34" charset="0"/>
          <a:ea typeface="+mn-ea"/>
          <a:cs typeface="+mn-cs"/>
        </a:defRPr>
      </a:lvl3pPr>
      <a:lvl4pPr marL="407988" indent="-190500" algn="l" defTabSz="914400" rtl="0" eaLnBrk="1" latinLnBrk="0" hangingPunct="1">
        <a:lnSpc>
          <a:spcPct val="90000"/>
        </a:lnSpc>
        <a:spcBef>
          <a:spcPct val="20000"/>
        </a:spcBef>
        <a:buFont typeface="Arial" panose="020B0604020202020204" pitchFamily="34" charset="0"/>
        <a:buChar char="–"/>
        <a:defRPr sz="1400" kern="1200" spc="-20" baseline="0">
          <a:solidFill>
            <a:schemeClr val="tx1"/>
          </a:solidFill>
          <a:latin typeface="Helvetica 55 Roman" panose="000B0500000000000000" pitchFamily="34" charset="0"/>
          <a:ea typeface="+mn-ea"/>
          <a:cs typeface="+mn-cs"/>
        </a:defRPr>
      </a:lvl4pPr>
      <a:lvl5pPr marL="595313" indent="-173038" algn="l" defTabSz="914400" rtl="0" eaLnBrk="1" latinLnBrk="0" hangingPunct="1">
        <a:lnSpc>
          <a:spcPct val="90000"/>
        </a:lnSpc>
        <a:spcBef>
          <a:spcPct val="20000"/>
        </a:spcBef>
        <a:buClr>
          <a:schemeClr val="tx1"/>
        </a:buClr>
        <a:buFont typeface="Arial" panose="020B0604020202020204" pitchFamily="34" charset="0"/>
        <a:buChar char="–"/>
        <a:defRPr sz="1400" kern="1200" spc="-20" baseline="0">
          <a:solidFill>
            <a:schemeClr val="tx1"/>
          </a:solidFill>
          <a:latin typeface="Helvetica 55 Roman" panose="000B0500000000000000" pitchFamily="34" charset="0"/>
          <a:ea typeface="+mn-ea"/>
          <a:cs typeface="+mn-cs"/>
        </a:defRPr>
      </a:lvl5pPr>
      <a:lvl6pPr marL="800100" indent="-190500" algn="l" defTabSz="914400" rtl="0" eaLnBrk="1" latinLnBrk="0" hangingPunct="1">
        <a:spcBef>
          <a:spcPct val="20000"/>
        </a:spcBef>
        <a:buFont typeface="Arial" panose="020B0604020202020204" pitchFamily="34" charset="0"/>
        <a:buChar char="–"/>
        <a:defRPr sz="1400" kern="1200">
          <a:solidFill>
            <a:schemeClr val="tx1"/>
          </a:solidFill>
          <a:latin typeface="Helvetica 55 Roman" panose="020B0604020202020204" pitchFamily="34" charset="0"/>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015201" y="303610"/>
            <a:ext cx="7058025"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C5F1A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lgn="l" fontAlgn="base">
              <a:spcAft>
                <a:spcPct val="0"/>
              </a:spcAft>
            </a:pPr>
            <a:r>
              <a:rPr lang="en-GB" dirty="0" err="1" smtClean="0"/>
              <a:t>cliquez</a:t>
            </a:r>
            <a:r>
              <a:rPr lang="en-GB" dirty="0" smtClean="0"/>
              <a:t> </a:t>
            </a:r>
            <a:r>
              <a:rPr lang="en-GB" dirty="0" err="1" smtClean="0"/>
              <a:t>ici</a:t>
            </a:r>
            <a:r>
              <a:rPr lang="en-GB" dirty="0" smtClean="0"/>
              <a:t> pour </a:t>
            </a:r>
            <a:r>
              <a:rPr lang="en-GB" dirty="0" err="1" smtClean="0"/>
              <a:t>saisir</a:t>
            </a:r>
            <a:r>
              <a:rPr lang="en-GB" dirty="0" smtClean="0"/>
              <a:t> le titre principal</a:t>
            </a:r>
            <a:endParaRPr lang="fr-FR" dirty="0"/>
          </a:p>
        </p:txBody>
      </p:sp>
      <p:sp>
        <p:nvSpPr>
          <p:cNvPr id="3" name="Espace réservé du texte 2"/>
          <p:cNvSpPr>
            <a:spLocks noGrp="1"/>
          </p:cNvSpPr>
          <p:nvPr>
            <p:ph type="body" idx="1"/>
          </p:nvPr>
        </p:nvSpPr>
        <p:spPr>
          <a:xfrm>
            <a:off x="1042989" y="1200151"/>
            <a:ext cx="7058025" cy="3394472"/>
          </a:xfrm>
          <a:prstGeom prst="rect">
            <a:avLst/>
          </a:prstGeom>
        </p:spPr>
        <p:txBody>
          <a:bodyPr vert="horz" lIns="0" tIns="0" rIns="0" bIns="0" rtlCol="0">
            <a:normAutofit/>
          </a:bodyPr>
          <a:lstStyle/>
          <a:p>
            <a:pPr marL="145276" lvl="0" indent="-145276" algn="l" rtl="0" eaLnBrk="1" fontAlgn="base" hangingPunct="1">
              <a:spcBef>
                <a:spcPct val="0"/>
              </a:spcBef>
              <a:spcAft>
                <a:spcPct val="50000"/>
              </a:spcAft>
              <a:buClr>
                <a:schemeClr val="tx2"/>
              </a:buClr>
              <a:buSzPct val="100000"/>
              <a:buFont typeface="Wingdings" pitchFamily="2" charset="2"/>
              <a:buChar char="§"/>
            </a:pPr>
            <a:r>
              <a:rPr lang="fr-FR" dirty="0" smtClean="0"/>
              <a:t>modifiez les styles du texte du masque</a:t>
            </a:r>
          </a:p>
          <a:p>
            <a:pPr lvl="1"/>
            <a:r>
              <a:rPr lang="fr-FR" dirty="0" smtClean="0"/>
              <a:t>deuxième niveau</a:t>
            </a:r>
          </a:p>
          <a:p>
            <a:pPr marL="890706" lvl="2" indent="-171473" algn="l" rtl="0" eaLnBrk="1" fontAlgn="base" hangingPunct="1">
              <a:spcBef>
                <a:spcPct val="0"/>
              </a:spcBef>
              <a:spcAft>
                <a:spcPct val="25000"/>
              </a:spcAft>
              <a:buClr>
                <a:schemeClr val="tx1"/>
              </a:buClr>
              <a:buFont typeface="Helvetica 45 Light" pitchFamily="34" charset="0"/>
              <a:buChar char="–"/>
            </a:pPr>
            <a:r>
              <a:rPr lang="fr-FR" dirty="0" smtClean="0"/>
              <a:t>troisième niveau</a:t>
            </a:r>
          </a:p>
          <a:p>
            <a:pPr marL="1205073" lvl="3" indent="-171473" algn="l" rtl="0" eaLnBrk="1" fontAlgn="base" hangingPunct="1">
              <a:spcBef>
                <a:spcPct val="0"/>
              </a:spcBef>
              <a:spcAft>
                <a:spcPct val="25000"/>
              </a:spcAft>
              <a:buClr>
                <a:schemeClr val="tx1"/>
              </a:buClr>
              <a:buFont typeface="Helvetica 45 Light" pitchFamily="34" charset="0"/>
              <a:buChar char="–"/>
            </a:pPr>
            <a:r>
              <a:rPr lang="fr-FR" dirty="0" smtClean="0"/>
              <a:t>quatrième niveau</a:t>
            </a:r>
          </a:p>
          <a:p>
            <a:pPr marL="1543256" lvl="4" indent="-171473" algn="l" rtl="0" eaLnBrk="1" fontAlgn="base" hangingPunct="1">
              <a:spcBef>
                <a:spcPct val="0"/>
              </a:spcBef>
              <a:spcAft>
                <a:spcPct val="25000"/>
              </a:spcAft>
              <a:buClr>
                <a:schemeClr val="tx1"/>
              </a:buClr>
              <a:buFont typeface="Helvetica 45 Light" pitchFamily="34" charset="0"/>
              <a:buChar char="–"/>
            </a:pPr>
            <a:r>
              <a:rPr lang="fr-FR" dirty="0" smtClean="0"/>
              <a:t>cinquième niveau</a:t>
            </a:r>
            <a:endParaRPr lang="fr-FR" dirty="0"/>
          </a:p>
        </p:txBody>
      </p:sp>
    </p:spTree>
    <p:extLst>
      <p:ext uri="{BB962C8B-B14F-4D97-AF65-F5344CB8AC3E}">
        <p14:creationId xmlns:p14="http://schemas.microsoft.com/office/powerpoint/2010/main" val="138870123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Lst>
  <p:timing>
    <p:tnLst>
      <p:par>
        <p:cTn id="1" dur="indefinite" restart="never" nodeType="tmRoot"/>
      </p:par>
    </p:tnLst>
  </p:timing>
  <p:txStyles>
    <p:titleStyle>
      <a:lvl1pPr algn="ctr" defTabSz="685891" rtl="0" eaLnBrk="1" latinLnBrk="0" hangingPunct="1">
        <a:spcBef>
          <a:spcPct val="0"/>
        </a:spcBef>
        <a:buNone/>
        <a:defRPr lang="fr-FR" sz="1800" kern="1200">
          <a:solidFill>
            <a:srgbClr val="FF6600"/>
          </a:solidFill>
          <a:latin typeface="Helvetica 65 Medium" pitchFamily="34" charset="0"/>
          <a:ea typeface="+mj-ea"/>
          <a:cs typeface="+mj-cs"/>
        </a:defRPr>
      </a:lvl1pPr>
    </p:titleStyle>
    <p:bodyStyle>
      <a:lvl1pPr marL="145819" indent="-145819" algn="l" defTabSz="685891" rtl="0" eaLnBrk="1" fontAlgn="base" latinLnBrk="0" hangingPunct="1">
        <a:spcBef>
          <a:spcPct val="0"/>
        </a:spcBef>
        <a:spcAft>
          <a:spcPts val="45"/>
        </a:spcAft>
        <a:buClr>
          <a:srgbClr val="FF6600"/>
        </a:buClr>
        <a:buFont typeface="Wingdings" pitchFamily="2" charset="2"/>
        <a:buChar char="§"/>
        <a:defRPr lang="fr-FR" sz="1400" kern="1200" dirty="0" smtClean="0">
          <a:solidFill>
            <a:schemeClr val="tx1"/>
          </a:solidFill>
          <a:latin typeface="Helvetica 55 Roman" pitchFamily="34" charset="0"/>
          <a:ea typeface="+mn-ea"/>
          <a:cs typeface="+mn-cs"/>
        </a:defRPr>
      </a:lvl1pPr>
      <a:lvl2pPr marL="557287" indent="-214341" algn="l" defTabSz="685891" rtl="0" eaLnBrk="1" fontAlgn="base" latinLnBrk="0" hangingPunct="1">
        <a:spcBef>
          <a:spcPct val="0"/>
        </a:spcBef>
        <a:buFont typeface="Helvetica 45 Light" pitchFamily="34" charset="0"/>
        <a:buChar char="–"/>
        <a:defRPr lang="fr-FR" sz="1200" kern="1200" dirty="0" smtClean="0">
          <a:solidFill>
            <a:schemeClr val="tx1"/>
          </a:solidFill>
          <a:latin typeface="Helvetica 55 Roman" pitchFamily="34" charset="0"/>
          <a:ea typeface="+mn-ea"/>
          <a:cs typeface="+mn-cs"/>
        </a:defRPr>
      </a:lvl2pPr>
      <a:lvl3pPr marL="933574" indent="-214341" algn="l" defTabSz="685891" rtl="0" eaLnBrk="1" fontAlgn="base" latinLnBrk="0" hangingPunct="1">
        <a:spcBef>
          <a:spcPct val="0"/>
        </a:spcBef>
        <a:buFont typeface="Helvetica 45 Light" pitchFamily="34" charset="0"/>
        <a:buChar char="–"/>
        <a:defRPr lang="fr-FR" sz="1200" kern="1200" dirty="0" smtClean="0">
          <a:solidFill>
            <a:schemeClr val="tx1"/>
          </a:solidFill>
          <a:latin typeface="Helvetica 55 Roman" pitchFamily="34" charset="0"/>
          <a:ea typeface="+mn-ea"/>
          <a:cs typeface="+mn-cs"/>
        </a:defRPr>
      </a:lvl3pPr>
      <a:lvl4pPr marL="1247941" indent="-214341" algn="l" defTabSz="685891" rtl="0" eaLnBrk="1" fontAlgn="base" latinLnBrk="0" hangingPunct="1">
        <a:spcBef>
          <a:spcPct val="0"/>
        </a:spcBef>
        <a:buFont typeface="Helvetica 45 Light" pitchFamily="34" charset="0"/>
        <a:buChar char="–"/>
        <a:defRPr lang="fr-FR" sz="1200" kern="1200" dirty="0" smtClean="0">
          <a:solidFill>
            <a:schemeClr val="tx1"/>
          </a:solidFill>
          <a:latin typeface="Helvetica 55 Roman" pitchFamily="34" charset="0"/>
          <a:ea typeface="+mn-ea"/>
          <a:cs typeface="+mn-cs"/>
        </a:defRPr>
      </a:lvl4pPr>
      <a:lvl5pPr marL="1543256" indent="-171473" algn="l" defTabSz="685891" rtl="0" eaLnBrk="1" fontAlgn="base" latinLnBrk="0" hangingPunct="1">
        <a:spcBef>
          <a:spcPct val="0"/>
        </a:spcBef>
        <a:buFont typeface="Helvetica 45 Light" pitchFamily="34" charset="0"/>
        <a:buChar char="–"/>
        <a:defRPr lang="fr-FR" sz="1200" kern="1200" dirty="0">
          <a:solidFill>
            <a:schemeClr val="tx1"/>
          </a:solidFill>
          <a:latin typeface="Helvetica 55 Roman" pitchFamily="34" charset="0"/>
          <a:ea typeface="+mn-ea"/>
          <a:cs typeface="+mn-cs"/>
        </a:defRPr>
      </a:lvl5pPr>
      <a:lvl6pPr marL="1886201"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147"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093"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039" indent="-171473" algn="l" defTabSz="685891"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91" rtl="0" eaLnBrk="1" latinLnBrk="0" hangingPunct="1">
        <a:defRPr sz="1400" kern="1200">
          <a:solidFill>
            <a:schemeClr val="tx1"/>
          </a:solidFill>
          <a:latin typeface="+mn-lt"/>
          <a:ea typeface="+mn-ea"/>
          <a:cs typeface="+mn-cs"/>
        </a:defRPr>
      </a:lvl1pPr>
      <a:lvl2pPr marL="342946" algn="l" defTabSz="685891" rtl="0" eaLnBrk="1" latinLnBrk="0" hangingPunct="1">
        <a:defRPr sz="1400" kern="1200">
          <a:solidFill>
            <a:schemeClr val="tx1"/>
          </a:solidFill>
          <a:latin typeface="+mn-lt"/>
          <a:ea typeface="+mn-ea"/>
          <a:cs typeface="+mn-cs"/>
        </a:defRPr>
      </a:lvl2pPr>
      <a:lvl3pPr marL="685891" algn="l" defTabSz="685891" rtl="0" eaLnBrk="1" latinLnBrk="0" hangingPunct="1">
        <a:defRPr sz="1400" kern="1200">
          <a:solidFill>
            <a:schemeClr val="tx1"/>
          </a:solidFill>
          <a:latin typeface="+mn-lt"/>
          <a:ea typeface="+mn-ea"/>
          <a:cs typeface="+mn-cs"/>
        </a:defRPr>
      </a:lvl3pPr>
      <a:lvl4pPr marL="1028837" algn="l" defTabSz="685891" rtl="0" eaLnBrk="1" latinLnBrk="0" hangingPunct="1">
        <a:defRPr sz="1400" kern="1200">
          <a:solidFill>
            <a:schemeClr val="tx1"/>
          </a:solidFill>
          <a:latin typeface="+mn-lt"/>
          <a:ea typeface="+mn-ea"/>
          <a:cs typeface="+mn-cs"/>
        </a:defRPr>
      </a:lvl4pPr>
      <a:lvl5pPr marL="1371783" algn="l" defTabSz="685891" rtl="0" eaLnBrk="1" latinLnBrk="0" hangingPunct="1">
        <a:defRPr sz="1400" kern="1200">
          <a:solidFill>
            <a:schemeClr val="tx1"/>
          </a:solidFill>
          <a:latin typeface="+mn-lt"/>
          <a:ea typeface="+mn-ea"/>
          <a:cs typeface="+mn-cs"/>
        </a:defRPr>
      </a:lvl5pPr>
      <a:lvl6pPr marL="1714729" algn="l" defTabSz="685891" rtl="0" eaLnBrk="1" latinLnBrk="0" hangingPunct="1">
        <a:defRPr sz="1400" kern="1200">
          <a:solidFill>
            <a:schemeClr val="tx1"/>
          </a:solidFill>
          <a:latin typeface="+mn-lt"/>
          <a:ea typeface="+mn-ea"/>
          <a:cs typeface="+mn-cs"/>
        </a:defRPr>
      </a:lvl6pPr>
      <a:lvl7pPr marL="2057674" algn="l" defTabSz="685891" rtl="0" eaLnBrk="1" latinLnBrk="0" hangingPunct="1">
        <a:defRPr sz="1400" kern="1200">
          <a:solidFill>
            <a:schemeClr val="tx1"/>
          </a:solidFill>
          <a:latin typeface="+mn-lt"/>
          <a:ea typeface="+mn-ea"/>
          <a:cs typeface="+mn-cs"/>
        </a:defRPr>
      </a:lvl7pPr>
      <a:lvl8pPr marL="2400620" algn="l" defTabSz="685891" rtl="0" eaLnBrk="1" latinLnBrk="0" hangingPunct="1">
        <a:defRPr sz="1400" kern="1200">
          <a:solidFill>
            <a:schemeClr val="tx1"/>
          </a:solidFill>
          <a:latin typeface="+mn-lt"/>
          <a:ea typeface="+mn-ea"/>
          <a:cs typeface="+mn-cs"/>
        </a:defRPr>
      </a:lvl8pPr>
      <a:lvl9pPr marL="2743566" algn="l" defTabSz="685891"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png"/><Relationship Id="rId2" Type="http://schemas.openxmlformats.org/officeDocument/2006/relationships/slideLayout" Target="../slideLayouts/slideLayout13.xml"/><Relationship Id="rId1" Type="http://schemas.openxmlformats.org/officeDocument/2006/relationships/tags" Target="../tags/tag15.xml"/><Relationship Id="rId6" Type="http://schemas.openxmlformats.org/officeDocument/2006/relationships/image" Target="../media/image24.png"/><Relationship Id="rId5" Type="http://schemas.openxmlformats.org/officeDocument/2006/relationships/image" Target="../media/image23.emf"/><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2.xml"/><Relationship Id="rId7" Type="http://schemas.openxmlformats.org/officeDocument/2006/relationships/hyperlink" Target="https://app.swaggerhub.com/apis/bigludo7/EventManagement/1.0.0" TargetMode="Externa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hyperlink" Target="https://app.swaggerhub.com/apis/bigludo7/ServiceOrderManagement/0.1.10" TargetMode="External"/><Relationship Id="rId5" Type="http://schemas.openxmlformats.org/officeDocument/2006/relationships/hyperlink" Target="https://app.swaggerhub.com/apis/bigludo7/ServiceInventoryManagement/0.1.6" TargetMode="External"/><Relationship Id="rId4" Type="http://schemas.openxmlformats.org/officeDocument/2006/relationships/hyperlink" Target="https://app.swaggerhub.com/apis/bigludo7/ServiceCatalogManagement/0.1.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8.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3.xml"/><Relationship Id="rId1" Type="http://schemas.openxmlformats.org/officeDocument/2006/relationships/tags" Target="../tags/tag7.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7" Type="http://schemas.openxmlformats.org/officeDocument/2006/relationships/image" Target="../media/image18.png"/><Relationship Id="rId2" Type="http://schemas.openxmlformats.org/officeDocument/2006/relationships/slideLayout" Target="../slideLayouts/slideLayout13.xml"/><Relationship Id="rId1" Type="http://schemas.openxmlformats.org/officeDocument/2006/relationships/tags" Target="../tags/tag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971600" y="1329612"/>
            <a:ext cx="7057405" cy="702000"/>
          </a:xfrm>
        </p:spPr>
        <p:txBody>
          <a:bodyPr/>
          <a:lstStyle/>
          <a:p>
            <a:pPr defTabSz="457200"/>
            <a:r>
              <a:rPr lang="en-US" sz="4000" dirty="0" smtClean="0">
                <a:solidFill>
                  <a:srgbClr val="1D2F3A"/>
                </a:solidFill>
                <a:latin typeface="+mj-lt"/>
              </a:rPr>
              <a:t>ONAP/external API </a:t>
            </a:r>
            <a:endParaRPr lang="en-US" sz="4000" dirty="0">
              <a:solidFill>
                <a:srgbClr val="1D2F3A"/>
              </a:solidFill>
              <a:latin typeface="+mj-lt"/>
            </a:endParaRPr>
          </a:p>
        </p:txBody>
      </p:sp>
      <p:sp>
        <p:nvSpPr>
          <p:cNvPr id="6" name="Sous-titre 5"/>
          <p:cNvSpPr>
            <a:spLocks noGrp="1"/>
          </p:cNvSpPr>
          <p:nvPr>
            <p:ph type="subTitle" idx="1"/>
          </p:nvPr>
        </p:nvSpPr>
        <p:spPr>
          <a:xfrm>
            <a:off x="1054564" y="3295477"/>
            <a:ext cx="7043139" cy="614475"/>
          </a:xfrm>
        </p:spPr>
        <p:txBody>
          <a:bodyPr>
            <a:normAutofit/>
          </a:bodyPr>
          <a:lstStyle/>
          <a:p>
            <a:endParaRPr lang="en-US" sz="1800" dirty="0">
              <a:latin typeface="Helvetica 35 Thin" panose="020B0403020202020204" pitchFamily="34" charset="0"/>
            </a:endParaRPr>
          </a:p>
          <a:p>
            <a:r>
              <a:rPr lang="en-US" dirty="0" smtClean="0">
                <a:latin typeface="Helvetica 35 Thin" panose="020B0403020202020204" pitchFamily="34" charset="0"/>
              </a:rPr>
              <a:t>13/03/2018</a:t>
            </a:r>
            <a:endParaRPr lang="en-US" dirty="0">
              <a:latin typeface="Helvetica 35 Thin" panose="020B0403020202020204" pitchFamily="34" charset="0"/>
            </a:endParaRPr>
          </a:p>
        </p:txBody>
      </p:sp>
      <p:sp>
        <p:nvSpPr>
          <p:cNvPr id="7" name="Espace réservé du texte 6"/>
          <p:cNvSpPr>
            <a:spLocks noGrp="1"/>
          </p:cNvSpPr>
          <p:nvPr>
            <p:ph type="body" sz="quarter" idx="13"/>
          </p:nvPr>
        </p:nvSpPr>
        <p:spPr>
          <a:xfrm>
            <a:off x="971600" y="1995686"/>
            <a:ext cx="7416824" cy="702000"/>
          </a:xfrm>
        </p:spPr>
        <p:txBody>
          <a:bodyPr>
            <a:normAutofit/>
          </a:bodyPr>
          <a:lstStyle/>
          <a:p>
            <a:r>
              <a:rPr lang="fr-FR" sz="2400" dirty="0" smtClean="0">
                <a:solidFill>
                  <a:srgbClr val="1D2F3A"/>
                </a:solidFill>
                <a:latin typeface="+mj-lt"/>
              </a:rPr>
              <a:t>Contribution for ONAP Beijing release</a:t>
            </a:r>
            <a:endParaRPr lang="fr-FR" sz="2400" dirty="0">
              <a:solidFill>
                <a:srgbClr val="1D2F3A"/>
              </a:solidFill>
              <a:latin typeface="+mj-lt"/>
            </a:endParaRPr>
          </a:p>
        </p:txBody>
      </p:sp>
    </p:spTree>
    <p:custDataLst>
      <p:tags r:id="rId1"/>
    </p:custDataLst>
    <p:extLst>
      <p:ext uri="{BB962C8B-B14F-4D97-AF65-F5344CB8AC3E}">
        <p14:creationId xmlns:p14="http://schemas.microsoft.com/office/powerpoint/2010/main" val="3852427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973921" y="3523754"/>
            <a:ext cx="5990566" cy="149626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123478"/>
            <a:ext cx="7058025" cy="737100"/>
          </a:xfrm>
        </p:spPr>
        <p:txBody>
          <a:bodyPr/>
          <a:lstStyle/>
          <a:p>
            <a:r>
              <a:rPr lang="en-US" dirty="0" smtClean="0"/>
              <a:t>ServiceOrder API</a:t>
            </a:r>
            <a:endParaRPr lang="en-US" dirty="0"/>
          </a:p>
        </p:txBody>
      </p:sp>
      <p:grpSp>
        <p:nvGrpSpPr>
          <p:cNvPr id="14" name="Group 13"/>
          <p:cNvGrpSpPr/>
          <p:nvPr/>
        </p:nvGrpSpPr>
        <p:grpSpPr>
          <a:xfrm>
            <a:off x="107504"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55526"/>
            <a:ext cx="1008112" cy="4464496"/>
            <a:chOff x="107504" y="555526"/>
            <a:chExt cx="1008112" cy="4464496"/>
          </a:xfrm>
          <a:solidFill>
            <a:schemeClr val="accent1">
              <a:lumMod val="20000"/>
              <a:lumOff val="80000"/>
            </a:schemeClr>
          </a:solidFill>
        </p:grpSpPr>
        <p:cxnSp>
          <p:nvCxnSpPr>
            <p:cNvPr id="31" name="Straight Connector 30"/>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grpSp>
        <p:nvGrpSpPr>
          <p:cNvPr id="33" name="Group 32"/>
          <p:cNvGrpSpPr/>
          <p:nvPr/>
        </p:nvGrpSpPr>
        <p:grpSpPr>
          <a:xfrm>
            <a:off x="7884368" y="555526"/>
            <a:ext cx="1008112" cy="4464496"/>
            <a:chOff x="107504" y="555526"/>
            <a:chExt cx="1008112" cy="4464496"/>
          </a:xfrm>
          <a:solidFill>
            <a:srgbClr val="CCFF99"/>
          </a:solidFill>
        </p:grpSpPr>
        <p:cxnSp>
          <p:nvCxnSpPr>
            <p:cNvPr id="34" name="Straight Connector 33"/>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AAI</a:t>
              </a:r>
              <a:endParaRPr lang="en-US" sz="1400" dirty="0">
                <a:solidFill>
                  <a:schemeClr val="tx1"/>
                </a:solidFill>
              </a:endParaRPr>
            </a:p>
          </p:txBody>
        </p:sp>
      </p:grpSp>
      <p:sp>
        <p:nvSpPr>
          <p:cNvPr id="17" name="Rectangle 16"/>
          <p:cNvSpPr/>
          <p:nvPr/>
        </p:nvSpPr>
        <p:spPr>
          <a:xfrm>
            <a:off x="503548" y="1419622"/>
            <a:ext cx="21602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4391980" y="1419622"/>
            <a:ext cx="216024" cy="372387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611560" y="141962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99592" y="1188790"/>
            <a:ext cx="3024336"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POST{{url}}/serviceOrder</a:t>
            </a:r>
            <a:endParaRPr lang="en-US" sz="900" dirty="0">
              <a:latin typeface="Courier New" panose="02070309020205020404" pitchFamily="49" charset="0"/>
              <a:cs typeface="Courier New" panose="02070309020205020404" pitchFamily="49" charset="0"/>
            </a:endParaRPr>
          </a:p>
        </p:txBody>
      </p:sp>
      <p:sp>
        <p:nvSpPr>
          <p:cNvPr id="58" name="Rectangle 57"/>
          <p:cNvSpPr/>
          <p:nvPr/>
        </p:nvSpPr>
        <p:spPr>
          <a:xfrm>
            <a:off x="4990306" y="1517297"/>
            <a:ext cx="2317998"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Check Order (surface control)</a:t>
            </a:r>
            <a:endParaRPr lang="en-US" sz="900" dirty="0">
              <a:latin typeface="Courier New" panose="02070309020205020404" pitchFamily="49" charset="0"/>
              <a:cs typeface="Courier New" panose="02070309020205020404" pitchFamily="49" charset="0"/>
            </a:endParaRPr>
          </a:p>
        </p:txBody>
      </p:sp>
      <p:sp>
        <p:nvSpPr>
          <p:cNvPr id="70" name="Rectangle 69"/>
          <p:cNvSpPr/>
          <p:nvPr/>
        </p:nvSpPr>
        <p:spPr>
          <a:xfrm>
            <a:off x="5008382" y="2052346"/>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Store Order</a:t>
            </a:r>
            <a:endParaRPr lang="en-US" sz="900" dirty="0">
              <a:latin typeface="Courier New" panose="02070309020205020404" pitchFamily="49" charset="0"/>
              <a:cs typeface="Courier New" panose="02070309020205020404" pitchFamily="49" charset="0"/>
            </a:endParaRPr>
          </a:p>
        </p:txBody>
      </p:sp>
      <p:cxnSp>
        <p:nvCxnSpPr>
          <p:cNvPr id="72" name="Straight Arrow Connector 71"/>
          <p:cNvCxnSpPr/>
          <p:nvPr/>
        </p:nvCxnSpPr>
        <p:spPr>
          <a:xfrm flipH="1">
            <a:off x="719572" y="2571750"/>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719572" y="1923678"/>
            <a:ext cx="3672408" cy="0"/>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1056606" y="1716410"/>
            <a:ext cx="3335374"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422 if consistency check fails</a:t>
            </a:r>
            <a:endParaRPr lang="en-US" sz="900" dirty="0">
              <a:latin typeface="Courier New" panose="02070309020205020404" pitchFamily="49" charset="0"/>
              <a:cs typeface="Courier New" panose="02070309020205020404" pitchFamily="49" charset="0"/>
            </a:endParaRPr>
          </a:p>
        </p:txBody>
      </p:sp>
      <p:sp>
        <p:nvSpPr>
          <p:cNvPr id="79" name="Rectangle 78"/>
          <p:cNvSpPr/>
          <p:nvPr/>
        </p:nvSpPr>
        <p:spPr>
          <a:xfrm>
            <a:off x="1056606" y="2340918"/>
            <a:ext cx="3335374"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201 – Order saved {id}</a:t>
            </a:r>
            <a:endParaRPr lang="en-US" sz="900" dirty="0">
              <a:latin typeface="Courier New" panose="02070309020205020404" pitchFamily="49" charset="0"/>
              <a:cs typeface="Courier New" panose="02070309020205020404" pitchFamily="49" charset="0"/>
            </a:endParaRPr>
          </a:p>
        </p:txBody>
      </p:sp>
      <p:cxnSp>
        <p:nvCxnSpPr>
          <p:cNvPr id="7" name="Straight Connector 6"/>
          <p:cNvCxnSpPr/>
          <p:nvPr/>
        </p:nvCxnSpPr>
        <p:spPr>
          <a:xfrm flipV="1">
            <a:off x="4139952" y="2643758"/>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139952" y="2703190"/>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4608004" y="2967794"/>
            <a:ext cx="382302" cy="180020"/>
            <a:chOff x="4608004" y="2967794"/>
            <a:chExt cx="382302" cy="180020"/>
          </a:xfrm>
        </p:grpSpPr>
        <p:cxnSp>
          <p:nvCxnSpPr>
            <p:cNvPr id="81" name="Straight Connector 80"/>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4" name="Rectangle 83"/>
          <p:cNvSpPr/>
          <p:nvPr/>
        </p:nvSpPr>
        <p:spPr>
          <a:xfrm>
            <a:off x="4990306" y="2876332"/>
            <a:ext cx="2689727" cy="3693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Get serviceSpecification (internal use service catalog API)</a:t>
            </a:r>
            <a:endParaRPr lang="en-US" sz="900" dirty="0">
              <a:latin typeface="Courier New" panose="02070309020205020404" pitchFamily="49" charset="0"/>
              <a:cs typeface="Courier New" panose="02070309020205020404" pitchFamily="49" charset="0"/>
            </a:endParaRPr>
          </a:p>
        </p:txBody>
      </p:sp>
      <p:sp>
        <p:nvSpPr>
          <p:cNvPr id="85" name="Rectangle 84"/>
          <p:cNvSpPr/>
          <p:nvPr/>
        </p:nvSpPr>
        <p:spPr>
          <a:xfrm>
            <a:off x="8280412" y="3795886"/>
            <a:ext cx="21602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 name="Straight Arrow Connector 8"/>
          <p:cNvCxnSpPr/>
          <p:nvPr/>
        </p:nvCxnSpPr>
        <p:spPr>
          <a:xfrm>
            <a:off x="4608004" y="379588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4658401" y="3504079"/>
            <a:ext cx="3838035"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{{url}}/aai/v11/business/customers/customer/relatedParty.id</a:t>
            </a:r>
          </a:p>
        </p:txBody>
      </p:sp>
      <p:cxnSp>
        <p:nvCxnSpPr>
          <p:cNvPr id="87" name="Straight Arrow Connector 86"/>
          <p:cNvCxnSpPr/>
          <p:nvPr/>
        </p:nvCxnSpPr>
        <p:spPr>
          <a:xfrm flipH="1">
            <a:off x="4621746" y="409113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4716016" y="3925094"/>
            <a:ext cx="3622011"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Customer information or 404</a:t>
            </a:r>
            <a:endParaRPr lang="en-US" sz="900" dirty="0">
              <a:latin typeface="Courier New" panose="02070309020205020404" pitchFamily="49" charset="0"/>
              <a:cs typeface="Courier New" panose="02070309020205020404" pitchFamily="49" charset="0"/>
            </a:endParaRPr>
          </a:p>
        </p:txBody>
      </p:sp>
      <p:sp>
        <p:nvSpPr>
          <p:cNvPr id="10" name="TextBox 9"/>
          <p:cNvSpPr txBox="1"/>
          <p:nvPr/>
        </p:nvSpPr>
        <p:spPr>
          <a:xfrm>
            <a:off x="4837373" y="2582783"/>
            <a:ext cx="3345788" cy="253916"/>
          </a:xfrm>
          <a:prstGeom prst="rect">
            <a:avLst/>
          </a:prstGeom>
          <a:noFill/>
        </p:spPr>
        <p:txBody>
          <a:bodyPr wrap="none" rtlCol="0">
            <a:spAutoFit/>
          </a:bodyPr>
          <a:lstStyle/>
          <a:p>
            <a:r>
              <a:rPr lang="en-US" sz="1050" dirty="0" smtClean="0"/>
              <a:t>‘add’ order item action is described from this point(*)</a:t>
            </a:r>
            <a:endParaRPr lang="en-US" sz="1050" dirty="0"/>
          </a:p>
        </p:txBody>
      </p:sp>
      <p:sp>
        <p:nvSpPr>
          <p:cNvPr id="89" name="Rectangle 88"/>
          <p:cNvSpPr/>
          <p:nvPr/>
        </p:nvSpPr>
        <p:spPr>
          <a:xfrm>
            <a:off x="8280412" y="4515966"/>
            <a:ext cx="21602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0" name="Straight Arrow Connector 89"/>
          <p:cNvCxnSpPr/>
          <p:nvPr/>
        </p:nvCxnSpPr>
        <p:spPr>
          <a:xfrm>
            <a:off x="4608004" y="451596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4658401" y="4227934"/>
            <a:ext cx="3838035"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PUT {{</a:t>
            </a:r>
            <a:r>
              <a:rPr lang="en-US" sz="800" dirty="0">
                <a:latin typeface="Courier New" panose="02070309020205020404" pitchFamily="49" charset="0"/>
                <a:cs typeface="Courier New" panose="02070309020205020404" pitchFamily="49" charset="0"/>
              </a:rPr>
              <a:t>url}}/aai/v11/business/customers/customer/relatedParty.id</a:t>
            </a:r>
          </a:p>
        </p:txBody>
      </p:sp>
      <p:cxnSp>
        <p:nvCxnSpPr>
          <p:cNvPr id="92" name="Straight Arrow Connector 91"/>
          <p:cNvCxnSpPr/>
          <p:nvPr/>
        </p:nvCxnSpPr>
        <p:spPr>
          <a:xfrm flipH="1">
            <a:off x="4621746" y="481121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4716016" y="4645174"/>
            <a:ext cx="3622011"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201</a:t>
            </a:r>
            <a:endParaRPr lang="en-US" sz="900" dirty="0">
              <a:latin typeface="Courier New" panose="02070309020205020404" pitchFamily="49" charset="0"/>
              <a:cs typeface="Courier New" panose="02070309020205020404" pitchFamily="49" charset="0"/>
            </a:endParaRPr>
          </a:p>
        </p:txBody>
      </p:sp>
      <p:sp>
        <p:nvSpPr>
          <p:cNvPr id="15" name="TextBox 14"/>
          <p:cNvSpPr txBox="1"/>
          <p:nvPr/>
        </p:nvSpPr>
        <p:spPr>
          <a:xfrm>
            <a:off x="2973921" y="3523754"/>
            <a:ext cx="1526071" cy="707886"/>
          </a:xfrm>
          <a:prstGeom prst="rect">
            <a:avLst/>
          </a:prstGeom>
          <a:noFill/>
        </p:spPr>
        <p:txBody>
          <a:bodyPr wrap="square" rtlCol="0">
            <a:spAutoFit/>
          </a:bodyPr>
          <a:lstStyle/>
          <a:p>
            <a:r>
              <a:rPr lang="en-US" sz="1000" dirty="0" smtClean="0">
                <a:solidFill>
                  <a:schemeClr val="bg1">
                    <a:lumMod val="50000"/>
                  </a:schemeClr>
                </a:solidFill>
                <a:latin typeface="Courier New" panose="02070309020205020404" pitchFamily="49" charset="0"/>
                <a:cs typeface="Courier New" panose="02070309020205020404" pitchFamily="49" charset="0"/>
              </a:rPr>
              <a:t>Only if customer information are sent in the service order</a:t>
            </a:r>
            <a:endParaRPr lang="en-US" sz="1000" dirty="0">
              <a:solidFill>
                <a:schemeClr val="bg1">
                  <a:lumMod val="50000"/>
                </a:schemeClr>
              </a:solidFill>
              <a:latin typeface="Courier New" panose="02070309020205020404" pitchFamily="49" charset="0"/>
              <a:cs typeface="Courier New" panose="02070309020205020404" pitchFamily="49" charset="0"/>
            </a:endParaRPr>
          </a:p>
        </p:txBody>
      </p:sp>
      <p:sp>
        <p:nvSpPr>
          <p:cNvPr id="16" name="Rectangle 15"/>
          <p:cNvSpPr/>
          <p:nvPr/>
        </p:nvSpPr>
        <p:spPr>
          <a:xfrm>
            <a:off x="3419872" y="4262418"/>
            <a:ext cx="5328592" cy="613588"/>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3599265" y="4424089"/>
            <a:ext cx="738082" cy="276999"/>
          </a:xfrm>
          <a:prstGeom prst="rect">
            <a:avLst/>
          </a:prstGeom>
          <a:noFill/>
        </p:spPr>
        <p:txBody>
          <a:bodyPr wrap="square" rtlCol="0">
            <a:spAutoFit/>
          </a:bodyPr>
          <a:lstStyle/>
          <a:p>
            <a:r>
              <a:rPr lang="en-US" sz="1200" dirty="0" smtClean="0">
                <a:solidFill>
                  <a:schemeClr val="bg1">
                    <a:lumMod val="50000"/>
                  </a:schemeClr>
                </a:solidFill>
                <a:latin typeface="Courier New" panose="02070309020205020404" pitchFamily="49" charset="0"/>
                <a:cs typeface="Courier New" panose="02070309020205020404" pitchFamily="49" charset="0"/>
              </a:rPr>
              <a:t>If 404</a:t>
            </a:r>
            <a:endParaRPr lang="en-US" sz="1200" dirty="0">
              <a:solidFill>
                <a:schemeClr val="bg1">
                  <a:lumMod val="50000"/>
                </a:schemeClr>
              </a:solidFill>
              <a:latin typeface="Courier New" panose="02070309020205020404" pitchFamily="49" charset="0"/>
              <a:cs typeface="Courier New" panose="02070309020205020404" pitchFamily="49" charset="0"/>
            </a:endParaRPr>
          </a:p>
        </p:txBody>
      </p:sp>
      <p:sp>
        <p:nvSpPr>
          <p:cNvPr id="98" name="Right Bracket 97"/>
          <p:cNvSpPr/>
          <p:nvPr/>
        </p:nvSpPr>
        <p:spPr>
          <a:xfrm rot="16200000">
            <a:off x="6363199" y="-197375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99" name="Picture 98"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306360"/>
            <a:ext cx="744586" cy="159155"/>
          </a:xfrm>
          <a:prstGeom prst="rect">
            <a:avLst/>
          </a:prstGeom>
          <a:solidFill>
            <a:schemeClr val="bg1"/>
          </a:solidFill>
          <a:extLst/>
        </p:spPr>
      </p:pic>
      <p:grpSp>
        <p:nvGrpSpPr>
          <p:cNvPr id="100" name="Group 99"/>
          <p:cNvGrpSpPr/>
          <p:nvPr/>
        </p:nvGrpSpPr>
        <p:grpSpPr>
          <a:xfrm>
            <a:off x="4608004" y="2077752"/>
            <a:ext cx="382302" cy="180020"/>
            <a:chOff x="4608004" y="2967794"/>
            <a:chExt cx="382302" cy="180020"/>
          </a:xfrm>
        </p:grpSpPr>
        <p:cxnSp>
          <p:nvCxnSpPr>
            <p:cNvPr id="101" name="Straight Connector 100"/>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04" name="Group 103"/>
          <p:cNvGrpSpPr/>
          <p:nvPr/>
        </p:nvGrpSpPr>
        <p:grpSpPr>
          <a:xfrm>
            <a:off x="4608004" y="1542703"/>
            <a:ext cx="382302" cy="180020"/>
            <a:chOff x="4608004" y="2967794"/>
            <a:chExt cx="382302" cy="180020"/>
          </a:xfrm>
        </p:grpSpPr>
        <p:cxnSp>
          <p:nvCxnSpPr>
            <p:cNvPr id="105" name="Straight Connector 104"/>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9" name="TextBox 58"/>
          <p:cNvSpPr txBox="1"/>
          <p:nvPr/>
        </p:nvSpPr>
        <p:spPr>
          <a:xfrm>
            <a:off x="88588" y="3675677"/>
            <a:ext cx="2235211" cy="1200329"/>
          </a:xfrm>
          <a:prstGeom prst="rect">
            <a:avLst/>
          </a:prstGeom>
          <a:solidFill>
            <a:schemeClr val="bg1">
              <a:lumMod val="95000"/>
            </a:schemeClr>
          </a:solidFill>
        </p:spPr>
        <p:txBody>
          <a:bodyPr wrap="square" rtlCol="0">
            <a:spAutoFit/>
          </a:bodyPr>
          <a:lstStyle/>
          <a:p>
            <a:r>
              <a:rPr lang="en-US" sz="900" dirty="0" smtClean="0">
                <a:latin typeface="Courier New" panose="02070309020205020404" pitchFamily="49" charset="0"/>
                <a:cs typeface="Courier New" panose="02070309020205020404" pitchFamily="49" charset="0"/>
              </a:rPr>
              <a:t>* For ‘delete’ action item we use DELETE operation in SO. </a:t>
            </a:r>
          </a:p>
          <a:p>
            <a:r>
              <a:rPr lang="en-US" sz="900" dirty="0" smtClean="0">
                <a:latin typeface="Courier New" panose="02070309020205020404" pitchFamily="49" charset="0"/>
                <a:cs typeface="Courier New" panose="02070309020205020404" pitchFamily="49" charset="0"/>
              </a:rPr>
              <a:t>When </a:t>
            </a:r>
            <a:r>
              <a:rPr lang="en-US" sz="900" dirty="0" err="1">
                <a:latin typeface="Courier New" panose="02070309020205020404" pitchFamily="49" charset="0"/>
                <a:cs typeface="Courier New" panose="02070309020205020404" pitchFamily="49" charset="0"/>
              </a:rPr>
              <a:t>CallForVNF</a:t>
            </a:r>
            <a:r>
              <a:rPr lang="en-US" sz="900" dirty="0">
                <a:latin typeface="Courier New" panose="02070309020205020404" pitchFamily="49" charset="0"/>
                <a:cs typeface="Courier New" panose="02070309020205020404" pitchFamily="49" charset="0"/>
              </a:rPr>
              <a:t> is set to </a:t>
            </a:r>
            <a:r>
              <a:rPr lang="en-US" sz="900" dirty="0" smtClean="0">
                <a:latin typeface="Courier New" panose="02070309020205020404" pitchFamily="49" charset="0"/>
                <a:cs typeface="Courier New" panose="02070309020205020404" pitchFamily="49" charset="0"/>
              </a:rPr>
              <a:t>‘yes’  we first delete the </a:t>
            </a:r>
            <a:r>
              <a:rPr lang="en-US" sz="900" dirty="0" err="1" smtClean="0">
                <a:latin typeface="Courier New" panose="02070309020205020404" pitchFamily="49" charset="0"/>
                <a:cs typeface="Courier New" panose="02070309020205020404" pitchFamily="49" charset="0"/>
              </a:rPr>
              <a:t>vnf</a:t>
            </a:r>
            <a:r>
              <a:rPr lang="en-US" sz="900" dirty="0" smtClean="0">
                <a:latin typeface="Courier New" panose="02070309020205020404" pitchFamily="49" charset="0"/>
                <a:cs typeface="Courier New" panose="02070309020205020404" pitchFamily="49" charset="0"/>
              </a:rPr>
              <a:t>(s) and then the service.</a:t>
            </a:r>
          </a:p>
          <a:p>
            <a:r>
              <a:rPr lang="en-US" sz="900" dirty="0" smtClean="0">
                <a:latin typeface="Courier New" panose="02070309020205020404" pitchFamily="49" charset="0"/>
                <a:cs typeface="Courier New" panose="02070309020205020404" pitchFamily="49" charset="0"/>
              </a:rPr>
              <a:t>A rollback is also coded if </a:t>
            </a:r>
            <a:r>
              <a:rPr lang="en-US" sz="900" dirty="0" err="1" smtClean="0">
                <a:latin typeface="Courier New" panose="02070309020205020404" pitchFamily="49" charset="0"/>
                <a:cs typeface="Courier New" panose="02070309020205020404" pitchFamily="49" charset="0"/>
              </a:rPr>
              <a:t>vnf</a:t>
            </a:r>
            <a:r>
              <a:rPr lang="en-US" sz="900" dirty="0" smtClean="0">
                <a:latin typeface="Courier New" panose="02070309020205020404" pitchFamily="49" charset="0"/>
                <a:cs typeface="Courier New" panose="02070309020205020404" pitchFamily="49" charset="0"/>
              </a:rPr>
              <a:t> deletion was performed but not service one  </a:t>
            </a:r>
            <a:endParaRPr lang="en-US" sz="900" dirty="0">
              <a:latin typeface="Courier New" panose="02070309020205020404" pitchFamily="49" charset="0"/>
              <a:cs typeface="Courier New" panose="02070309020205020404" pitchFamily="49" charset="0"/>
            </a:endParaRPr>
          </a:p>
        </p:txBody>
      </p:sp>
    </p:spTree>
    <p:custDataLst>
      <p:tags r:id="rId1"/>
    </p:custDataLst>
    <p:extLst>
      <p:ext uri="{BB962C8B-B14F-4D97-AF65-F5344CB8AC3E}">
        <p14:creationId xmlns:p14="http://schemas.microsoft.com/office/powerpoint/2010/main" val="2641456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251520" y="2991222"/>
            <a:ext cx="8784976" cy="2100808"/>
          </a:xfrm>
          <a:prstGeom prst="rect">
            <a:avLst/>
          </a:prstGeom>
          <a:noFill/>
          <a:ln w="28575">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72008"/>
            <a:ext cx="7058025" cy="737100"/>
          </a:xfrm>
        </p:spPr>
        <p:txBody>
          <a:bodyPr/>
          <a:lstStyle/>
          <a:p>
            <a:r>
              <a:rPr lang="en-US" dirty="0" smtClean="0"/>
              <a:t>ServiceOrder API</a:t>
            </a:r>
            <a:endParaRPr lang="en-US" dirty="0"/>
          </a:p>
        </p:txBody>
      </p:sp>
      <p:grpSp>
        <p:nvGrpSpPr>
          <p:cNvPr id="14" name="Group 13"/>
          <p:cNvGrpSpPr/>
          <p:nvPr/>
        </p:nvGrpSpPr>
        <p:grpSpPr>
          <a:xfrm>
            <a:off x="107504" y="50405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04056"/>
            <a:ext cx="1008112" cy="4464496"/>
            <a:chOff x="107504" y="555526"/>
            <a:chExt cx="1008112" cy="4464496"/>
          </a:xfrm>
          <a:solidFill>
            <a:schemeClr val="accent1">
              <a:lumMod val="20000"/>
              <a:lumOff val="80000"/>
            </a:schemeClr>
          </a:solidFill>
        </p:grpSpPr>
        <p:cxnSp>
          <p:nvCxnSpPr>
            <p:cNvPr id="31" name="Straight Connector 30"/>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cxnSp>
        <p:nvCxnSpPr>
          <p:cNvPr id="34" name="Straight Connector 33"/>
          <p:cNvCxnSpPr/>
          <p:nvPr/>
        </p:nvCxnSpPr>
        <p:spPr>
          <a:xfrm flipH="1">
            <a:off x="8382858" y="864096"/>
            <a:ext cx="5567" cy="17281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7884368" y="504056"/>
            <a:ext cx="1008112" cy="360040"/>
          </a:xfrm>
          <a:prstGeom prst="rect">
            <a:avLst/>
          </a:prstGeom>
          <a:solidFill>
            <a:srgbClr val="CC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AAI</a:t>
            </a:r>
            <a:endParaRPr lang="en-US" sz="1400" dirty="0">
              <a:solidFill>
                <a:schemeClr val="tx1"/>
              </a:solidFill>
            </a:endParaRPr>
          </a:p>
        </p:txBody>
      </p:sp>
      <p:sp>
        <p:nvSpPr>
          <p:cNvPr id="36" name="Rectangle 35"/>
          <p:cNvSpPr/>
          <p:nvPr/>
        </p:nvSpPr>
        <p:spPr>
          <a:xfrm>
            <a:off x="4391980" y="864096"/>
            <a:ext cx="216024" cy="42279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5" name="Rectangle 84"/>
          <p:cNvSpPr/>
          <p:nvPr/>
        </p:nvSpPr>
        <p:spPr>
          <a:xfrm>
            <a:off x="8305610" y="1131590"/>
            <a:ext cx="190826" cy="37182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 name="Straight Arrow Connector 8"/>
          <p:cNvCxnSpPr/>
          <p:nvPr/>
        </p:nvCxnSpPr>
        <p:spPr>
          <a:xfrm>
            <a:off x="4608004" y="1131590"/>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4644008" y="839783"/>
            <a:ext cx="3730025" cy="46166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/v11/business/customers/customer/{relatedParty.id or generic}/service-subscriptions</a:t>
            </a:r>
          </a:p>
        </p:txBody>
      </p:sp>
      <p:cxnSp>
        <p:nvCxnSpPr>
          <p:cNvPr id="87" name="Straight Arrow Connector 86"/>
          <p:cNvCxnSpPr/>
          <p:nvPr/>
        </p:nvCxnSpPr>
        <p:spPr>
          <a:xfrm flipH="1">
            <a:off x="4601132" y="1503412"/>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4716016" y="1347614"/>
            <a:ext cx="3622011"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Service-type information or 404</a:t>
            </a:r>
            <a:endParaRPr lang="en-US" sz="900" dirty="0">
              <a:latin typeface="Courier New" panose="02070309020205020404" pitchFamily="49" charset="0"/>
              <a:cs typeface="Courier New" panose="02070309020205020404" pitchFamily="49" charset="0"/>
            </a:endParaRPr>
          </a:p>
        </p:txBody>
      </p:sp>
      <p:sp>
        <p:nvSpPr>
          <p:cNvPr id="89" name="Rectangle 88"/>
          <p:cNvSpPr/>
          <p:nvPr/>
        </p:nvSpPr>
        <p:spPr>
          <a:xfrm>
            <a:off x="8316200" y="1996355"/>
            <a:ext cx="180235" cy="53873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0" name="Straight Arrow Connector 89"/>
          <p:cNvCxnSpPr/>
          <p:nvPr/>
        </p:nvCxnSpPr>
        <p:spPr>
          <a:xfrm>
            <a:off x="4644008" y="1995686"/>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4658401" y="1709395"/>
            <a:ext cx="3730025" cy="58477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PUT {{url}}/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/v11/business/customers/customer/{relatedParty.id or generic}/service-subscriptions/service-subscription/{service.name} </a:t>
            </a:r>
          </a:p>
        </p:txBody>
      </p:sp>
      <p:cxnSp>
        <p:nvCxnSpPr>
          <p:cNvPr id="92" name="Straight Arrow Connector 91"/>
          <p:cNvCxnSpPr/>
          <p:nvPr/>
        </p:nvCxnSpPr>
        <p:spPr>
          <a:xfrm flipH="1">
            <a:off x="4621746" y="2520280"/>
            <a:ext cx="36364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Rectangle 92"/>
          <p:cNvSpPr/>
          <p:nvPr/>
        </p:nvSpPr>
        <p:spPr>
          <a:xfrm>
            <a:off x="4716017" y="2304256"/>
            <a:ext cx="576064"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201</a:t>
            </a:r>
            <a:endParaRPr lang="en-US" sz="900" dirty="0">
              <a:latin typeface="Courier New" panose="02070309020205020404" pitchFamily="49" charset="0"/>
              <a:cs typeface="Courier New" panose="02070309020205020404" pitchFamily="49" charset="0"/>
            </a:endParaRPr>
          </a:p>
        </p:txBody>
      </p:sp>
      <p:sp>
        <p:nvSpPr>
          <p:cNvPr id="16" name="Rectangle 15"/>
          <p:cNvSpPr/>
          <p:nvPr/>
        </p:nvSpPr>
        <p:spPr>
          <a:xfrm>
            <a:off x="3419872" y="1728192"/>
            <a:ext cx="5328592" cy="864096"/>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TextBox 93"/>
          <p:cNvSpPr txBox="1"/>
          <p:nvPr/>
        </p:nvSpPr>
        <p:spPr>
          <a:xfrm>
            <a:off x="3554887" y="1728192"/>
            <a:ext cx="738082" cy="276999"/>
          </a:xfrm>
          <a:prstGeom prst="rect">
            <a:avLst/>
          </a:prstGeom>
          <a:noFill/>
        </p:spPr>
        <p:txBody>
          <a:bodyPr wrap="square" rtlCol="0">
            <a:spAutoFit/>
          </a:bodyPr>
          <a:lstStyle/>
          <a:p>
            <a:r>
              <a:rPr lang="en-US" sz="1200" dirty="0" smtClean="0">
                <a:solidFill>
                  <a:schemeClr val="bg1">
                    <a:lumMod val="50000"/>
                  </a:schemeClr>
                </a:solidFill>
                <a:latin typeface="Courier New" panose="02070309020205020404" pitchFamily="49" charset="0"/>
                <a:cs typeface="Courier New" panose="02070309020205020404" pitchFamily="49" charset="0"/>
              </a:rPr>
              <a:t>If 404</a:t>
            </a:r>
            <a:endParaRPr lang="en-US" sz="1200" dirty="0">
              <a:solidFill>
                <a:schemeClr val="bg1">
                  <a:lumMod val="50000"/>
                </a:schemeClr>
              </a:solidFill>
              <a:latin typeface="Courier New" panose="02070309020205020404" pitchFamily="49" charset="0"/>
              <a:cs typeface="Courier New" panose="02070309020205020404" pitchFamily="49" charset="0"/>
            </a:endParaRPr>
          </a:p>
        </p:txBody>
      </p:sp>
      <p:cxnSp>
        <p:nvCxnSpPr>
          <p:cNvPr id="95" name="Straight Arrow Connector 94"/>
          <p:cNvCxnSpPr/>
          <p:nvPr/>
        </p:nvCxnSpPr>
        <p:spPr>
          <a:xfrm flipH="1" flipV="1">
            <a:off x="755576" y="2796694"/>
            <a:ext cx="3636404" cy="372"/>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503548" y="2787774"/>
            <a:ext cx="216024" cy="15882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7" name="Rectangle 96"/>
          <p:cNvSpPr/>
          <p:nvPr/>
        </p:nvSpPr>
        <p:spPr>
          <a:xfrm>
            <a:off x="755576" y="2643758"/>
            <a:ext cx="3600400"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Notification send if BSS subscribed to order item status change (acknowledged</a:t>
            </a:r>
            <a:r>
              <a:rPr lang="en-US" sz="800" dirty="0" smtClean="0">
                <a:latin typeface="Courier New" panose="02070309020205020404" pitchFamily="49" charset="0"/>
                <a:cs typeface="Courier New" panose="02070309020205020404" pitchFamily="49" charset="0"/>
                <a:sym typeface="Wingdings" panose="05000000000000000000" pitchFamily="2" charset="2"/>
              </a:rPr>
              <a:t> </a:t>
            </a:r>
            <a:r>
              <a:rPr lang="en-US" sz="800" dirty="0" err="1" smtClean="0">
                <a:latin typeface="Courier New" panose="02070309020205020404" pitchFamily="49" charset="0"/>
                <a:cs typeface="Courier New" panose="02070309020205020404" pitchFamily="49" charset="0"/>
                <a:sym typeface="Wingdings" panose="05000000000000000000" pitchFamily="2" charset="2"/>
              </a:rPr>
              <a:t>inProgress</a:t>
            </a:r>
            <a:endParaRPr lang="en-US" sz="800" dirty="0">
              <a:latin typeface="Courier New" panose="02070309020205020404" pitchFamily="49" charset="0"/>
              <a:cs typeface="Courier New" panose="02070309020205020404" pitchFamily="49" charset="0"/>
            </a:endParaRPr>
          </a:p>
        </p:txBody>
      </p:sp>
      <p:cxnSp>
        <p:nvCxnSpPr>
          <p:cNvPr id="53" name="Straight Connector 52"/>
          <p:cNvCxnSpPr/>
          <p:nvPr/>
        </p:nvCxnSpPr>
        <p:spPr>
          <a:xfrm flipH="1">
            <a:off x="8388425" y="3096344"/>
            <a:ext cx="1" cy="18722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7884368" y="2736304"/>
            <a:ext cx="1008112" cy="360040"/>
          </a:xfrm>
          <a:prstGeom prst="rect">
            <a:avLst/>
          </a:prstGeom>
          <a:solidFill>
            <a:srgbClr val="CC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SO</a:t>
            </a:r>
            <a:endParaRPr lang="en-US" sz="1400" dirty="0">
              <a:solidFill>
                <a:schemeClr val="tx1"/>
              </a:solidFill>
            </a:endParaRPr>
          </a:p>
        </p:txBody>
      </p:sp>
      <p:sp>
        <p:nvSpPr>
          <p:cNvPr id="57" name="Right Bracket 56"/>
          <p:cNvSpPr/>
          <p:nvPr/>
        </p:nvSpPr>
        <p:spPr>
          <a:xfrm rot="16200000">
            <a:off x="6363199" y="-202522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0" name="Picture 59"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254890"/>
            <a:ext cx="744586" cy="159155"/>
          </a:xfrm>
          <a:prstGeom prst="rect">
            <a:avLst/>
          </a:prstGeom>
          <a:solidFill>
            <a:schemeClr val="bg1"/>
          </a:solidFill>
          <a:extLst/>
        </p:spPr>
      </p:pic>
      <p:cxnSp>
        <p:nvCxnSpPr>
          <p:cNvPr id="61" name="Straight Connector 60"/>
          <p:cNvCxnSpPr/>
          <p:nvPr/>
        </p:nvCxnSpPr>
        <p:spPr>
          <a:xfrm flipV="1">
            <a:off x="4139952" y="2715766"/>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139952" y="2775198"/>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623313" y="2861374"/>
            <a:ext cx="1800200" cy="200055"/>
          </a:xfrm>
          <a:prstGeom prst="rect">
            <a:avLst/>
          </a:prstGeom>
          <a:solidFill>
            <a:srgbClr val="FFFFFF"/>
          </a:solidFill>
        </p:spPr>
        <p:txBody>
          <a:bodyPr wrap="square" rtlCol="0">
            <a:spAutoFit/>
          </a:bodyPr>
          <a:lstStyle/>
          <a:p>
            <a:pPr algn="ctr"/>
            <a:r>
              <a:rPr lang="en-US" sz="700" b="1" dirty="0">
                <a:latin typeface="Courier New" panose="02070309020205020404" pitchFamily="49" charset="0"/>
                <a:cs typeface="Courier New" panose="02070309020205020404" pitchFamily="49" charset="0"/>
              </a:rPr>
              <a:t>If </a:t>
            </a:r>
            <a:r>
              <a:rPr lang="en-US" sz="700" b="1" dirty="0" err="1">
                <a:latin typeface="Courier New" panose="02070309020205020404" pitchFamily="49" charset="0"/>
                <a:cs typeface="Courier New" panose="02070309020205020404" pitchFamily="49" charset="0"/>
              </a:rPr>
              <a:t>CallForVNF</a:t>
            </a:r>
            <a:r>
              <a:rPr lang="en-US" sz="700" b="1" dirty="0">
                <a:latin typeface="Courier New" panose="02070309020205020404" pitchFamily="49" charset="0"/>
                <a:cs typeface="Courier New" panose="02070309020205020404" pitchFamily="49" charset="0"/>
              </a:rPr>
              <a:t> is set to </a:t>
            </a:r>
            <a:r>
              <a:rPr lang="en-US" sz="700" b="1" dirty="0" smtClean="0">
                <a:latin typeface="Courier New" panose="02070309020205020404" pitchFamily="49" charset="0"/>
                <a:cs typeface="Courier New" panose="02070309020205020404" pitchFamily="49" charset="0"/>
              </a:rPr>
              <a:t>‘no</a:t>
            </a:r>
            <a:r>
              <a:rPr lang="en-US" sz="700" dirty="0" smtClean="0">
                <a:latin typeface="Courier New" panose="02070309020205020404" pitchFamily="49" charset="0"/>
                <a:cs typeface="Courier New" panose="02070309020205020404" pitchFamily="49" charset="0"/>
              </a:rPr>
              <a:t>’ </a:t>
            </a:r>
            <a:endParaRPr lang="en-US" sz="700" dirty="0">
              <a:latin typeface="Courier New" panose="02070309020205020404" pitchFamily="49" charset="0"/>
              <a:cs typeface="Courier New" panose="02070309020205020404" pitchFamily="49" charset="0"/>
            </a:endParaRPr>
          </a:p>
        </p:txBody>
      </p:sp>
      <p:sp>
        <p:nvSpPr>
          <p:cNvPr id="64" name="Rectangle 63"/>
          <p:cNvSpPr/>
          <p:nvPr/>
        </p:nvSpPr>
        <p:spPr>
          <a:xfrm>
            <a:off x="8316416" y="3465676"/>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5" name="Straight Arrow Connector 64"/>
          <p:cNvCxnSpPr/>
          <p:nvPr/>
        </p:nvCxnSpPr>
        <p:spPr>
          <a:xfrm>
            <a:off x="4608004" y="3465676"/>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644008" y="3147814"/>
            <a:ext cx="3724457" cy="3693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POST {{url}}/</a:t>
            </a:r>
            <a:r>
              <a:rPr lang="en-US" sz="900" dirty="0" err="1" smtClean="0">
                <a:latin typeface="Courier New" panose="02070309020205020404" pitchFamily="49" charset="0"/>
                <a:cs typeface="Courier New" panose="02070309020205020404" pitchFamily="49" charset="0"/>
              </a:rPr>
              <a:t>ecomp</a:t>
            </a:r>
            <a:r>
              <a:rPr lang="en-US" sz="900" dirty="0" smtClean="0">
                <a:latin typeface="Courier New" panose="02070309020205020404" pitchFamily="49" charset="0"/>
                <a:cs typeface="Courier New" panose="02070309020205020404" pitchFamily="49" charset="0"/>
              </a:rPr>
              <a:t>/</a:t>
            </a:r>
            <a:r>
              <a:rPr lang="en-US" sz="900" dirty="0" err="1" smtClean="0">
                <a:latin typeface="Courier New" panose="02070309020205020404" pitchFamily="49" charset="0"/>
                <a:cs typeface="Courier New" panose="02070309020205020404" pitchFamily="49" charset="0"/>
              </a:rPr>
              <a:t>mso</a:t>
            </a:r>
            <a:r>
              <a:rPr lang="en-US" sz="900" dirty="0" smtClean="0">
                <a:latin typeface="Courier New" panose="02070309020205020404" pitchFamily="49" charset="0"/>
                <a:cs typeface="Courier New" panose="02070309020205020404" pitchFamily="49" charset="0"/>
              </a:rPr>
              <a:t>/infra/</a:t>
            </a:r>
            <a:r>
              <a:rPr lang="en-US" sz="900" dirty="0" err="1" smtClean="0">
                <a:latin typeface="Courier New" panose="02070309020205020404" pitchFamily="49" charset="0"/>
                <a:cs typeface="Courier New" panose="02070309020205020404" pitchFamily="49" charset="0"/>
              </a:rPr>
              <a:t>serviceInstances</a:t>
            </a:r>
            <a:r>
              <a:rPr lang="en-US" sz="900" dirty="0" smtClean="0">
                <a:latin typeface="Courier New" panose="02070309020205020404" pitchFamily="49" charset="0"/>
                <a:cs typeface="Courier New" panose="02070309020205020404" pitchFamily="49" charset="0"/>
              </a:rPr>
              <a:t>/v4 + {body} </a:t>
            </a:r>
            <a:endParaRPr lang="en-US" sz="900" dirty="0">
              <a:latin typeface="Courier New" panose="02070309020205020404" pitchFamily="49" charset="0"/>
              <a:cs typeface="Courier New" panose="02070309020205020404" pitchFamily="49" charset="0"/>
            </a:endParaRPr>
          </a:p>
        </p:txBody>
      </p:sp>
      <p:cxnSp>
        <p:nvCxnSpPr>
          <p:cNvPr id="69" name="Straight Arrow Connector 68"/>
          <p:cNvCxnSpPr/>
          <p:nvPr/>
        </p:nvCxnSpPr>
        <p:spPr>
          <a:xfrm flipH="1">
            <a:off x="4621746" y="374441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4738278" y="3528392"/>
            <a:ext cx="3290105"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201 – </a:t>
            </a:r>
            <a:r>
              <a:rPr lang="en-US" sz="900" dirty="0" err="1" smtClean="0">
                <a:latin typeface="Courier New" panose="02070309020205020404" pitchFamily="49" charset="0"/>
                <a:cs typeface="Courier New" panose="02070309020205020404" pitchFamily="49" charset="0"/>
              </a:rPr>
              <a:t>instanceId</a:t>
            </a:r>
            <a:r>
              <a:rPr lang="en-US" sz="900" dirty="0" smtClean="0">
                <a:latin typeface="Courier New" panose="02070309020205020404" pitchFamily="49" charset="0"/>
                <a:cs typeface="Courier New" panose="02070309020205020404" pitchFamily="49" charset="0"/>
              </a:rPr>
              <a:t> and </a:t>
            </a:r>
            <a:r>
              <a:rPr lang="en-US" sz="900" dirty="0" err="1" smtClean="0">
                <a:latin typeface="Courier New" panose="02070309020205020404" pitchFamily="49" charset="0"/>
                <a:cs typeface="Courier New" panose="02070309020205020404" pitchFamily="49" charset="0"/>
              </a:rPr>
              <a:t>requestId</a:t>
            </a:r>
            <a:r>
              <a:rPr lang="en-US" sz="900" dirty="0" smtClean="0">
                <a:latin typeface="Courier New" panose="02070309020205020404" pitchFamily="49" charset="0"/>
                <a:cs typeface="Courier New" panose="02070309020205020404" pitchFamily="49" charset="0"/>
              </a:rPr>
              <a:t> retrieved</a:t>
            </a:r>
            <a:endParaRPr lang="en-US" sz="900" dirty="0">
              <a:latin typeface="Courier New" panose="02070309020205020404" pitchFamily="49" charset="0"/>
              <a:cs typeface="Courier New" panose="02070309020205020404" pitchFamily="49" charset="0"/>
            </a:endParaRPr>
          </a:p>
        </p:txBody>
      </p:sp>
      <p:sp>
        <p:nvSpPr>
          <p:cNvPr id="78" name="Rectangle 77"/>
          <p:cNvSpPr/>
          <p:nvPr/>
        </p:nvSpPr>
        <p:spPr>
          <a:xfrm>
            <a:off x="5004047" y="3795886"/>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Complete order</a:t>
            </a:r>
            <a:endParaRPr lang="en-US" sz="900" dirty="0">
              <a:latin typeface="Courier New" panose="02070309020205020404" pitchFamily="49" charset="0"/>
              <a:cs typeface="Courier New" panose="02070309020205020404" pitchFamily="49" charset="0"/>
            </a:endParaRPr>
          </a:p>
        </p:txBody>
      </p:sp>
      <p:sp>
        <p:nvSpPr>
          <p:cNvPr id="98" name="Rectangle 97"/>
          <p:cNvSpPr/>
          <p:nvPr/>
        </p:nvSpPr>
        <p:spPr>
          <a:xfrm>
            <a:off x="8316201" y="4324622"/>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99" name="Straight Arrow Connector 98"/>
          <p:cNvCxnSpPr/>
          <p:nvPr/>
        </p:nvCxnSpPr>
        <p:spPr>
          <a:xfrm>
            <a:off x="4633202" y="4324622"/>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flipH="1">
            <a:off x="4617193" y="4603362"/>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5026311" y="4444538"/>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requestState</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percentProgress</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sp>
        <p:nvSpPr>
          <p:cNvPr id="103" name="Rectangle 102"/>
          <p:cNvSpPr/>
          <p:nvPr/>
        </p:nvSpPr>
        <p:spPr>
          <a:xfrm>
            <a:off x="4658401" y="4155926"/>
            <a:ext cx="3579135"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smtClean="0">
                <a:latin typeface="Courier New" panose="02070309020205020404" pitchFamily="49" charset="0"/>
                <a:cs typeface="Courier New" panose="02070309020205020404" pitchFamily="49" charset="0"/>
              </a:rPr>
              <a:t>ecomp</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mso</a:t>
            </a:r>
            <a:r>
              <a:rPr lang="en-US" sz="800" dirty="0" smtClean="0">
                <a:latin typeface="Courier New" panose="02070309020205020404" pitchFamily="49" charset="0"/>
                <a:cs typeface="Courier New" panose="02070309020205020404" pitchFamily="49" charset="0"/>
              </a:rPr>
              <a:t>/infra/</a:t>
            </a:r>
            <a:r>
              <a:rPr lang="en-US" sz="800" dirty="0" err="1" smtClean="0">
                <a:latin typeface="Courier New" panose="02070309020205020404" pitchFamily="49" charset="0"/>
                <a:cs typeface="Courier New" panose="02070309020205020404" pitchFamily="49" charset="0"/>
              </a:rPr>
              <a:t>orchestrationRequests</a:t>
            </a:r>
            <a:r>
              <a:rPr lang="en-US" sz="800" dirty="0" smtClean="0">
                <a:latin typeface="Courier New" panose="02070309020205020404" pitchFamily="49" charset="0"/>
                <a:cs typeface="Courier New" panose="02070309020205020404" pitchFamily="49" charset="0"/>
              </a:rPr>
              <a:t>/v4 /{</a:t>
            </a:r>
            <a:r>
              <a:rPr lang="en-US" sz="800" dirty="0" err="1">
                <a:latin typeface="Courier New" panose="02070309020205020404" pitchFamily="49" charset="0"/>
                <a:cs typeface="Courier New" panose="02070309020205020404" pitchFamily="49" charset="0"/>
              </a:rPr>
              <a:t>requestId</a:t>
            </a:r>
            <a:r>
              <a:rPr lang="en-US" sz="800" dirty="0">
                <a:latin typeface="Courier New" panose="02070309020205020404" pitchFamily="49" charset="0"/>
                <a:cs typeface="Courier New" panose="02070309020205020404" pitchFamily="49" charset="0"/>
              </a:rPr>
              <a:t>}</a:t>
            </a:r>
          </a:p>
        </p:txBody>
      </p:sp>
      <p:sp>
        <p:nvSpPr>
          <p:cNvPr id="104" name="Rectangle 103"/>
          <p:cNvSpPr/>
          <p:nvPr/>
        </p:nvSpPr>
        <p:spPr>
          <a:xfrm>
            <a:off x="2339752" y="4083919"/>
            <a:ext cx="6408712" cy="640172"/>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p:cNvSpPr txBox="1"/>
          <p:nvPr/>
        </p:nvSpPr>
        <p:spPr>
          <a:xfrm>
            <a:off x="2339752" y="4252972"/>
            <a:ext cx="1656183" cy="338554"/>
          </a:xfrm>
          <a:prstGeom prst="rect">
            <a:avLst/>
          </a:prstGeom>
          <a:noFill/>
        </p:spPr>
        <p:txBody>
          <a:bodyPr wrap="square" rtlCol="0">
            <a:spAutoFit/>
          </a:bodyPr>
          <a:lstStyle/>
          <a:p>
            <a:r>
              <a:rPr lang="en-US" sz="800" dirty="0" smtClean="0">
                <a:solidFill>
                  <a:schemeClr val="bg1">
                    <a:lumMod val="50000"/>
                  </a:schemeClr>
                </a:solidFill>
                <a:latin typeface="Courier New" panose="02070309020205020404" pitchFamily="49" charset="0"/>
                <a:cs typeface="Courier New" panose="02070309020205020404" pitchFamily="49" charset="0"/>
              </a:rPr>
              <a:t>Loop  if </a:t>
            </a:r>
            <a:r>
              <a:rPr lang="en-US" sz="800" dirty="0" err="1" smtClean="0">
                <a:solidFill>
                  <a:schemeClr val="bg1">
                    <a:lumMod val="50000"/>
                  </a:schemeClr>
                </a:solidFill>
                <a:latin typeface="Courier New" panose="02070309020205020404" pitchFamily="49" charset="0"/>
                <a:cs typeface="Courier New" panose="02070309020205020404" pitchFamily="49" charset="0"/>
              </a:rPr>
              <a:t>percentProgress</a:t>
            </a:r>
            <a:r>
              <a:rPr lang="en-US" sz="800" dirty="0" smtClean="0">
                <a:solidFill>
                  <a:schemeClr val="bg1">
                    <a:lumMod val="50000"/>
                  </a:schemeClr>
                </a:solidFill>
                <a:latin typeface="Courier New" panose="02070309020205020404" pitchFamily="49" charset="0"/>
                <a:cs typeface="Courier New" panose="02070309020205020404" pitchFamily="49" charset="0"/>
              </a:rPr>
              <a:t> &lt;100</a:t>
            </a:r>
            <a:endParaRPr lang="en-US" sz="800" dirty="0">
              <a:solidFill>
                <a:schemeClr val="bg1">
                  <a:lumMod val="50000"/>
                </a:schemeClr>
              </a:solidFill>
              <a:latin typeface="Courier New" panose="02070309020205020404" pitchFamily="49" charset="0"/>
              <a:cs typeface="Courier New" panose="02070309020205020404" pitchFamily="49" charset="0"/>
            </a:endParaRPr>
          </a:p>
        </p:txBody>
      </p:sp>
      <p:cxnSp>
        <p:nvCxnSpPr>
          <p:cNvPr id="106" name="Straight Connector 105"/>
          <p:cNvCxnSpPr/>
          <p:nvPr/>
        </p:nvCxnSpPr>
        <p:spPr>
          <a:xfrm>
            <a:off x="4626711" y="4841278"/>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009013" y="4841278"/>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H="1" flipV="1">
            <a:off x="4626711" y="4967934"/>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9" name="Rectangle 108"/>
          <p:cNvSpPr/>
          <p:nvPr/>
        </p:nvSpPr>
        <p:spPr>
          <a:xfrm>
            <a:off x="5009013" y="4789190"/>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Complete order</a:t>
            </a:r>
            <a:endParaRPr lang="en-US" sz="900" dirty="0">
              <a:latin typeface="Courier New" panose="02070309020205020404" pitchFamily="49" charset="0"/>
              <a:cs typeface="Courier New" panose="02070309020205020404" pitchFamily="49" charset="0"/>
            </a:endParaRPr>
          </a:p>
        </p:txBody>
      </p:sp>
      <p:cxnSp>
        <p:nvCxnSpPr>
          <p:cNvPr id="110" name="Straight Arrow Connector 109"/>
          <p:cNvCxnSpPr/>
          <p:nvPr/>
        </p:nvCxnSpPr>
        <p:spPr>
          <a:xfrm flipH="1" flipV="1">
            <a:off x="719572" y="4968552"/>
            <a:ext cx="3636404" cy="372"/>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94006" y="4975887"/>
            <a:ext cx="216024" cy="810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2" name="Rectangle 111"/>
          <p:cNvSpPr/>
          <p:nvPr/>
        </p:nvSpPr>
        <p:spPr>
          <a:xfrm>
            <a:off x="710030" y="4789404"/>
            <a:ext cx="3681950"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Notification send if BSS subscribed to order item status change (</a:t>
            </a:r>
            <a:r>
              <a:rPr lang="en-US" sz="800" dirty="0" err="1" smtClean="0">
                <a:latin typeface="Courier New" panose="02070309020205020404" pitchFamily="49" charset="0"/>
                <a:cs typeface="Courier New" panose="02070309020205020404" pitchFamily="49" charset="0"/>
              </a:rPr>
              <a:t>inProgress</a:t>
            </a:r>
            <a:r>
              <a:rPr lang="en-US" sz="800" dirty="0" smtClean="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sym typeface="Wingdings" panose="05000000000000000000" pitchFamily="2" charset="2"/>
              </a:rPr>
              <a:t> completed </a:t>
            </a:r>
            <a:endParaRPr lang="en-US" sz="800" dirty="0">
              <a:latin typeface="Courier New" panose="02070309020205020404" pitchFamily="49" charset="0"/>
              <a:cs typeface="Courier New" panose="02070309020205020404" pitchFamily="49" charset="0"/>
            </a:endParaRPr>
          </a:p>
        </p:txBody>
      </p:sp>
      <p:grpSp>
        <p:nvGrpSpPr>
          <p:cNvPr id="59" name="Group 58"/>
          <p:cNvGrpSpPr/>
          <p:nvPr/>
        </p:nvGrpSpPr>
        <p:grpSpPr>
          <a:xfrm>
            <a:off x="4608004" y="3857296"/>
            <a:ext cx="382302" cy="108012"/>
            <a:chOff x="4608004" y="2967794"/>
            <a:chExt cx="382302" cy="180020"/>
          </a:xfrm>
        </p:grpSpPr>
        <p:cxnSp>
          <p:nvCxnSpPr>
            <p:cNvPr id="67" name="Straight Connector 66"/>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281216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Rectangle 114"/>
          <p:cNvSpPr/>
          <p:nvPr/>
        </p:nvSpPr>
        <p:spPr>
          <a:xfrm>
            <a:off x="1020602" y="2761459"/>
            <a:ext cx="7880262" cy="1898523"/>
          </a:xfrm>
          <a:prstGeom prst="rect">
            <a:avLst/>
          </a:prstGeom>
          <a:solidFill>
            <a:schemeClr val="accent2">
              <a:lumMod val="20000"/>
              <a:lumOff val="80000"/>
            </a:schemeClr>
          </a:solid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39" name="Rectangle 38"/>
          <p:cNvSpPr/>
          <p:nvPr/>
        </p:nvSpPr>
        <p:spPr>
          <a:xfrm>
            <a:off x="251520" y="1080120"/>
            <a:ext cx="8784976" cy="4011910"/>
          </a:xfrm>
          <a:prstGeom prst="rect">
            <a:avLst/>
          </a:prstGeom>
          <a:noFill/>
          <a:ln w="28575">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2" name="Title 1"/>
          <p:cNvSpPr>
            <a:spLocks noGrp="1"/>
          </p:cNvSpPr>
          <p:nvPr>
            <p:ph type="title"/>
          </p:nvPr>
        </p:nvSpPr>
        <p:spPr>
          <a:xfrm>
            <a:off x="179512" y="72008"/>
            <a:ext cx="7058025" cy="737100"/>
          </a:xfrm>
        </p:spPr>
        <p:txBody>
          <a:bodyPr/>
          <a:lstStyle/>
          <a:p>
            <a:r>
              <a:rPr lang="en-US" dirty="0" smtClean="0"/>
              <a:t>ServiceOrder API</a:t>
            </a:r>
            <a:endParaRPr lang="en-US" dirty="0"/>
          </a:p>
        </p:txBody>
      </p:sp>
      <p:grpSp>
        <p:nvGrpSpPr>
          <p:cNvPr id="14" name="Group 13"/>
          <p:cNvGrpSpPr/>
          <p:nvPr/>
        </p:nvGrpSpPr>
        <p:grpSpPr>
          <a:xfrm>
            <a:off x="107504" y="504056"/>
            <a:ext cx="1008112" cy="4587974"/>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04056"/>
            <a:ext cx="1008112" cy="4464496"/>
            <a:chOff x="107504" y="555526"/>
            <a:chExt cx="1008112" cy="4464496"/>
          </a:xfrm>
          <a:solidFill>
            <a:schemeClr val="accent1">
              <a:lumMod val="20000"/>
              <a:lumOff val="80000"/>
            </a:schemeClr>
          </a:solidFill>
        </p:grpSpPr>
        <p:cxnSp>
          <p:nvCxnSpPr>
            <p:cNvPr id="31" name="Straight Connector 30"/>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sp>
        <p:nvSpPr>
          <p:cNvPr id="36" name="Rectangle 35"/>
          <p:cNvSpPr/>
          <p:nvPr/>
        </p:nvSpPr>
        <p:spPr>
          <a:xfrm>
            <a:off x="4391980" y="864096"/>
            <a:ext cx="216024" cy="42279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3" name="Straight Connector 52"/>
          <p:cNvCxnSpPr/>
          <p:nvPr/>
        </p:nvCxnSpPr>
        <p:spPr>
          <a:xfrm flipH="1">
            <a:off x="8388424" y="864096"/>
            <a:ext cx="4" cy="42279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7884368" y="504056"/>
            <a:ext cx="1008112" cy="360040"/>
          </a:xfrm>
          <a:prstGeom prst="rect">
            <a:avLst/>
          </a:prstGeom>
          <a:solidFill>
            <a:srgbClr val="CC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SO</a:t>
            </a:r>
            <a:endParaRPr lang="en-US" sz="1400" dirty="0">
              <a:solidFill>
                <a:schemeClr val="tx1"/>
              </a:solidFill>
            </a:endParaRPr>
          </a:p>
        </p:txBody>
      </p:sp>
      <p:sp>
        <p:nvSpPr>
          <p:cNvPr id="57" name="Right Bracket 56"/>
          <p:cNvSpPr/>
          <p:nvPr/>
        </p:nvSpPr>
        <p:spPr>
          <a:xfrm rot="16200000">
            <a:off x="6363199" y="-202522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0" name="Picture 59"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254890"/>
            <a:ext cx="744586" cy="159155"/>
          </a:xfrm>
          <a:prstGeom prst="rect">
            <a:avLst/>
          </a:prstGeom>
          <a:solidFill>
            <a:schemeClr val="bg1"/>
          </a:solidFill>
          <a:extLst/>
        </p:spPr>
      </p:pic>
      <p:cxnSp>
        <p:nvCxnSpPr>
          <p:cNvPr id="61" name="Straight Connector 60"/>
          <p:cNvCxnSpPr/>
          <p:nvPr/>
        </p:nvCxnSpPr>
        <p:spPr>
          <a:xfrm flipV="1">
            <a:off x="4139952" y="1020688"/>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4139952" y="1080120"/>
            <a:ext cx="697421"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580112" y="980092"/>
            <a:ext cx="1800200" cy="200055"/>
          </a:xfrm>
          <a:prstGeom prst="rect">
            <a:avLst/>
          </a:prstGeom>
          <a:solidFill>
            <a:srgbClr val="FFFFFF"/>
          </a:solidFill>
        </p:spPr>
        <p:txBody>
          <a:bodyPr wrap="square" rtlCol="0">
            <a:spAutoFit/>
          </a:bodyPr>
          <a:lstStyle/>
          <a:p>
            <a:pPr algn="ctr"/>
            <a:r>
              <a:rPr lang="en-US" sz="700" b="1" dirty="0">
                <a:latin typeface="Courier New" panose="02070309020205020404" pitchFamily="49" charset="0"/>
                <a:cs typeface="Courier New" panose="02070309020205020404" pitchFamily="49" charset="0"/>
              </a:rPr>
              <a:t>If </a:t>
            </a:r>
            <a:r>
              <a:rPr lang="en-US" sz="700" b="1" dirty="0" err="1">
                <a:latin typeface="Courier New" panose="02070309020205020404" pitchFamily="49" charset="0"/>
                <a:cs typeface="Courier New" panose="02070309020205020404" pitchFamily="49" charset="0"/>
              </a:rPr>
              <a:t>CallForVNF</a:t>
            </a:r>
            <a:r>
              <a:rPr lang="en-US" sz="700" b="1" dirty="0">
                <a:latin typeface="Courier New" panose="02070309020205020404" pitchFamily="49" charset="0"/>
                <a:cs typeface="Courier New" panose="02070309020205020404" pitchFamily="49" charset="0"/>
              </a:rPr>
              <a:t> is set to </a:t>
            </a:r>
            <a:r>
              <a:rPr lang="en-US" sz="700" b="1" dirty="0" smtClean="0">
                <a:latin typeface="Courier New" panose="02070309020205020404" pitchFamily="49" charset="0"/>
                <a:cs typeface="Courier New" panose="02070309020205020404" pitchFamily="49" charset="0"/>
              </a:rPr>
              <a:t>‘yes</a:t>
            </a:r>
            <a:r>
              <a:rPr lang="en-US" sz="700" dirty="0" smtClean="0">
                <a:latin typeface="Courier New" panose="02070309020205020404" pitchFamily="49" charset="0"/>
                <a:cs typeface="Courier New" panose="02070309020205020404" pitchFamily="49" charset="0"/>
              </a:rPr>
              <a:t>’ </a:t>
            </a:r>
            <a:endParaRPr lang="en-US" sz="700" dirty="0">
              <a:latin typeface="Courier New" panose="02070309020205020404" pitchFamily="49" charset="0"/>
              <a:cs typeface="Courier New" panose="02070309020205020404" pitchFamily="49" charset="0"/>
            </a:endParaRPr>
          </a:p>
        </p:txBody>
      </p:sp>
      <p:sp>
        <p:nvSpPr>
          <p:cNvPr id="64" name="Rectangle 63"/>
          <p:cNvSpPr/>
          <p:nvPr/>
        </p:nvSpPr>
        <p:spPr>
          <a:xfrm>
            <a:off x="8316416" y="1520880"/>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65" name="Straight Arrow Connector 64"/>
          <p:cNvCxnSpPr/>
          <p:nvPr/>
        </p:nvCxnSpPr>
        <p:spPr>
          <a:xfrm>
            <a:off x="4608004" y="1520880"/>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572000" y="1347614"/>
            <a:ext cx="3724457" cy="21544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POST {{url}}/</a:t>
            </a:r>
            <a:r>
              <a:rPr lang="en-US" sz="800" dirty="0" err="1" smtClean="0">
                <a:latin typeface="Courier New" panose="02070309020205020404" pitchFamily="49" charset="0"/>
                <a:cs typeface="Courier New" panose="02070309020205020404" pitchFamily="49" charset="0"/>
              </a:rPr>
              <a:t>ecomp</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mso</a:t>
            </a:r>
            <a:r>
              <a:rPr lang="en-US" sz="800" dirty="0" smtClean="0">
                <a:latin typeface="Courier New" panose="02070309020205020404" pitchFamily="49" charset="0"/>
                <a:cs typeface="Courier New" panose="02070309020205020404" pitchFamily="49" charset="0"/>
              </a:rPr>
              <a:t>/infra/</a:t>
            </a:r>
            <a:r>
              <a:rPr lang="en-US" sz="800" dirty="0" err="1" smtClean="0">
                <a:latin typeface="Courier New" panose="02070309020205020404" pitchFamily="49" charset="0"/>
                <a:cs typeface="Courier New" panose="02070309020205020404" pitchFamily="49" charset="0"/>
              </a:rPr>
              <a:t>serviceInstances</a:t>
            </a:r>
            <a:r>
              <a:rPr lang="en-US" sz="800" dirty="0" smtClean="0">
                <a:latin typeface="Courier New" panose="02070309020205020404" pitchFamily="49" charset="0"/>
                <a:cs typeface="Courier New" panose="02070309020205020404" pitchFamily="49" charset="0"/>
              </a:rPr>
              <a:t>/v4 + {body} </a:t>
            </a:r>
            <a:endParaRPr lang="en-US" sz="800" dirty="0">
              <a:latin typeface="Courier New" panose="02070309020205020404" pitchFamily="49" charset="0"/>
              <a:cs typeface="Courier New" panose="02070309020205020404" pitchFamily="49" charset="0"/>
            </a:endParaRPr>
          </a:p>
        </p:txBody>
      </p:sp>
      <p:cxnSp>
        <p:nvCxnSpPr>
          <p:cNvPr id="69" name="Straight Arrow Connector 68"/>
          <p:cNvCxnSpPr/>
          <p:nvPr/>
        </p:nvCxnSpPr>
        <p:spPr>
          <a:xfrm flipH="1">
            <a:off x="4621746" y="1799620"/>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5098319" y="1635646"/>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instanceId</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requestId</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cxnSp>
        <p:nvCxnSpPr>
          <p:cNvPr id="73" name="Straight Connector 72"/>
          <p:cNvCxnSpPr/>
          <p:nvPr/>
        </p:nvCxnSpPr>
        <p:spPr>
          <a:xfrm>
            <a:off x="4621745" y="1943636"/>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5004047" y="1943636"/>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flipV="1">
            <a:off x="4621745" y="2070292"/>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5004047" y="1891548"/>
            <a:ext cx="1765920" cy="21544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Complete order</a:t>
            </a:r>
            <a:endParaRPr lang="en-US" sz="800" dirty="0">
              <a:latin typeface="Courier New" panose="02070309020205020404" pitchFamily="49" charset="0"/>
              <a:cs typeface="Courier New" panose="02070309020205020404" pitchFamily="49" charset="0"/>
            </a:endParaRPr>
          </a:p>
        </p:txBody>
      </p:sp>
      <p:sp>
        <p:nvSpPr>
          <p:cNvPr id="98" name="Rectangle 97"/>
          <p:cNvSpPr/>
          <p:nvPr/>
        </p:nvSpPr>
        <p:spPr>
          <a:xfrm>
            <a:off x="8316201" y="2288868"/>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99" name="Straight Arrow Connector 98"/>
          <p:cNvCxnSpPr/>
          <p:nvPr/>
        </p:nvCxnSpPr>
        <p:spPr>
          <a:xfrm>
            <a:off x="4633202" y="2288868"/>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flipH="1">
            <a:off x="4617193" y="2567608"/>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5098319" y="2427734"/>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requestState</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percentProgress</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sp>
        <p:nvSpPr>
          <p:cNvPr id="103" name="Rectangle 102"/>
          <p:cNvSpPr/>
          <p:nvPr/>
        </p:nvSpPr>
        <p:spPr>
          <a:xfrm>
            <a:off x="4572000" y="2120752"/>
            <a:ext cx="3816427"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ecomp</a:t>
            </a:r>
            <a:r>
              <a:rPr lang="en-US" sz="800" dirty="0">
                <a:latin typeface="Courier New" panose="02070309020205020404" pitchFamily="49" charset="0"/>
                <a:cs typeface="Courier New" panose="02070309020205020404" pitchFamily="49" charset="0"/>
              </a:rPr>
              <a:t>/</a:t>
            </a:r>
            <a:r>
              <a:rPr lang="en-US" sz="800" dirty="0" err="1">
                <a:latin typeface="Courier New" panose="02070309020205020404" pitchFamily="49" charset="0"/>
                <a:cs typeface="Courier New" panose="02070309020205020404" pitchFamily="49" charset="0"/>
              </a:rPr>
              <a:t>mso</a:t>
            </a:r>
            <a:r>
              <a:rPr lang="en-US" sz="800" dirty="0">
                <a:latin typeface="Courier New" panose="02070309020205020404" pitchFamily="49" charset="0"/>
                <a:cs typeface="Courier New" panose="02070309020205020404" pitchFamily="49" charset="0"/>
              </a:rPr>
              <a:t>/infra/</a:t>
            </a:r>
            <a:r>
              <a:rPr lang="en-US" sz="800" dirty="0" err="1">
                <a:latin typeface="Courier New" panose="02070309020205020404" pitchFamily="49" charset="0"/>
                <a:cs typeface="Courier New" panose="02070309020205020404" pitchFamily="49" charset="0"/>
              </a:rPr>
              <a:t>orchestrationRequests</a:t>
            </a:r>
            <a:r>
              <a:rPr lang="en-US" sz="800" dirty="0">
                <a:latin typeface="Courier New" panose="02070309020205020404" pitchFamily="49" charset="0"/>
                <a:cs typeface="Courier New" panose="02070309020205020404" pitchFamily="49" charset="0"/>
              </a:rPr>
              <a:t>/v4/{</a:t>
            </a:r>
            <a:r>
              <a:rPr lang="en-US" sz="800" dirty="0" err="1">
                <a:latin typeface="Courier New" panose="02070309020205020404" pitchFamily="49" charset="0"/>
                <a:cs typeface="Courier New" panose="02070309020205020404" pitchFamily="49" charset="0"/>
              </a:rPr>
              <a:t>requestId</a:t>
            </a:r>
            <a:r>
              <a:rPr lang="en-US" sz="800" dirty="0">
                <a:latin typeface="Courier New" panose="02070309020205020404" pitchFamily="49" charset="0"/>
                <a:cs typeface="Courier New" panose="02070309020205020404" pitchFamily="49" charset="0"/>
              </a:rPr>
              <a:t>}</a:t>
            </a:r>
          </a:p>
        </p:txBody>
      </p:sp>
      <p:sp>
        <p:nvSpPr>
          <p:cNvPr id="104" name="Rectangle 103"/>
          <p:cNvSpPr/>
          <p:nvPr/>
        </p:nvSpPr>
        <p:spPr>
          <a:xfrm>
            <a:off x="2339752" y="2159660"/>
            <a:ext cx="6408712" cy="540060"/>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105" name="TextBox 104"/>
          <p:cNvSpPr txBox="1"/>
          <p:nvPr/>
        </p:nvSpPr>
        <p:spPr>
          <a:xfrm>
            <a:off x="2339752" y="2236168"/>
            <a:ext cx="1656183" cy="338554"/>
          </a:xfrm>
          <a:prstGeom prst="rect">
            <a:avLst/>
          </a:prstGeom>
          <a:noFill/>
        </p:spPr>
        <p:txBody>
          <a:bodyPr wrap="square" rtlCol="0">
            <a:spAutoFit/>
          </a:bodyPr>
          <a:lstStyle/>
          <a:p>
            <a:r>
              <a:rPr lang="en-US" sz="800" dirty="0" smtClean="0">
                <a:solidFill>
                  <a:schemeClr val="bg1">
                    <a:lumMod val="50000"/>
                  </a:schemeClr>
                </a:solidFill>
                <a:latin typeface="Courier New" panose="02070309020205020404" pitchFamily="49" charset="0"/>
                <a:cs typeface="Courier New" panose="02070309020205020404" pitchFamily="49" charset="0"/>
              </a:rPr>
              <a:t>Loop  if </a:t>
            </a:r>
            <a:r>
              <a:rPr lang="en-US" sz="800" dirty="0" err="1" smtClean="0">
                <a:solidFill>
                  <a:schemeClr val="bg1">
                    <a:lumMod val="50000"/>
                  </a:schemeClr>
                </a:solidFill>
                <a:latin typeface="Courier New" panose="02070309020205020404" pitchFamily="49" charset="0"/>
                <a:cs typeface="Courier New" panose="02070309020205020404" pitchFamily="49" charset="0"/>
              </a:rPr>
              <a:t>percentProgress</a:t>
            </a:r>
            <a:r>
              <a:rPr lang="en-US" sz="800" dirty="0" smtClean="0">
                <a:solidFill>
                  <a:schemeClr val="bg1">
                    <a:lumMod val="50000"/>
                  </a:schemeClr>
                </a:solidFill>
                <a:latin typeface="Courier New" panose="02070309020205020404" pitchFamily="49" charset="0"/>
                <a:cs typeface="Courier New" panose="02070309020205020404" pitchFamily="49" charset="0"/>
              </a:rPr>
              <a:t> &lt;100</a:t>
            </a:r>
            <a:endParaRPr lang="en-US" sz="800" dirty="0">
              <a:solidFill>
                <a:schemeClr val="bg1">
                  <a:lumMod val="50000"/>
                </a:schemeClr>
              </a:solidFill>
              <a:latin typeface="Courier New" panose="02070309020205020404" pitchFamily="49" charset="0"/>
              <a:cs typeface="Courier New" panose="02070309020205020404" pitchFamily="49" charset="0"/>
            </a:endParaRPr>
          </a:p>
        </p:txBody>
      </p:sp>
      <p:cxnSp>
        <p:nvCxnSpPr>
          <p:cNvPr id="106" name="Straight Connector 105"/>
          <p:cNvCxnSpPr/>
          <p:nvPr/>
        </p:nvCxnSpPr>
        <p:spPr>
          <a:xfrm>
            <a:off x="4626711" y="4739228"/>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009013" y="4739228"/>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flipH="1" flipV="1">
            <a:off x="4626711" y="4865884"/>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9" name="Rectangle 108"/>
          <p:cNvSpPr/>
          <p:nvPr/>
        </p:nvSpPr>
        <p:spPr>
          <a:xfrm>
            <a:off x="5009013" y="4687140"/>
            <a:ext cx="1765920"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Complete order</a:t>
            </a:r>
            <a:endParaRPr lang="en-US" sz="900" dirty="0">
              <a:latin typeface="Courier New" panose="02070309020205020404" pitchFamily="49" charset="0"/>
              <a:cs typeface="Courier New" panose="02070309020205020404" pitchFamily="49" charset="0"/>
            </a:endParaRPr>
          </a:p>
        </p:txBody>
      </p:sp>
      <p:cxnSp>
        <p:nvCxnSpPr>
          <p:cNvPr id="110" name="Straight Arrow Connector 109"/>
          <p:cNvCxnSpPr/>
          <p:nvPr/>
        </p:nvCxnSpPr>
        <p:spPr>
          <a:xfrm flipH="1" flipV="1">
            <a:off x="719572" y="4931601"/>
            <a:ext cx="3636404" cy="372"/>
          </a:xfrm>
          <a:prstGeom prst="straightConnector1">
            <a:avLst/>
          </a:prstGeom>
          <a:ln>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94006" y="4938936"/>
            <a:ext cx="216024" cy="810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59" name="Rectangle 58"/>
          <p:cNvSpPr/>
          <p:nvPr/>
        </p:nvSpPr>
        <p:spPr>
          <a:xfrm>
            <a:off x="8316416" y="3150484"/>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67" name="Straight Arrow Connector 66"/>
          <p:cNvCxnSpPr/>
          <p:nvPr/>
        </p:nvCxnSpPr>
        <p:spPr>
          <a:xfrm>
            <a:off x="4608004" y="3150484"/>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4626711" y="2850490"/>
            <a:ext cx="3724457"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POST {{</a:t>
            </a:r>
            <a:r>
              <a:rPr lang="en-US" sz="800" dirty="0">
                <a:latin typeface="Courier New" panose="02070309020205020404" pitchFamily="49" charset="0"/>
                <a:cs typeface="Courier New" panose="02070309020205020404" pitchFamily="49" charset="0"/>
              </a:rPr>
              <a:t>url}}/</a:t>
            </a:r>
            <a:r>
              <a:rPr lang="en-US" sz="800" dirty="0" err="1" smtClean="0">
                <a:latin typeface="Courier New" panose="02070309020205020404" pitchFamily="49" charset="0"/>
                <a:cs typeface="Courier New" panose="02070309020205020404" pitchFamily="49" charset="0"/>
              </a:rPr>
              <a:t>ecomp</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mso</a:t>
            </a:r>
            <a:r>
              <a:rPr lang="en-US" sz="800" dirty="0" smtClean="0">
                <a:latin typeface="Courier New" panose="02070309020205020404" pitchFamily="49" charset="0"/>
                <a:cs typeface="Courier New" panose="02070309020205020404" pitchFamily="49" charset="0"/>
              </a:rPr>
              <a:t>/infra/</a:t>
            </a:r>
            <a:r>
              <a:rPr lang="en-US" sz="800" dirty="0" err="1" smtClean="0">
                <a:latin typeface="Courier New" panose="02070309020205020404" pitchFamily="49" charset="0"/>
                <a:cs typeface="Courier New" panose="02070309020205020404" pitchFamily="49" charset="0"/>
              </a:rPr>
              <a:t>serviceInstances</a:t>
            </a:r>
            <a:r>
              <a:rPr lang="en-US" sz="800" dirty="0" smtClean="0">
                <a:latin typeface="Courier New" panose="02070309020205020404" pitchFamily="49" charset="0"/>
                <a:cs typeface="Courier New" panose="02070309020205020404" pitchFamily="49" charset="0"/>
              </a:rPr>
              <a:t>/v4 /{serviceInstance.id}/</a:t>
            </a:r>
            <a:r>
              <a:rPr lang="en-US" sz="800" dirty="0" err="1">
                <a:latin typeface="Courier New" panose="02070309020205020404" pitchFamily="49" charset="0"/>
                <a:cs typeface="Courier New" panose="02070309020205020404" pitchFamily="49" charset="0"/>
              </a:rPr>
              <a:t>vnfs</a:t>
            </a:r>
            <a:r>
              <a:rPr lang="en-US" sz="800" dirty="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rPr>
              <a:t> + {body} </a:t>
            </a:r>
            <a:endParaRPr lang="en-US" sz="800" dirty="0">
              <a:latin typeface="Courier New" panose="02070309020205020404" pitchFamily="49" charset="0"/>
              <a:cs typeface="Courier New" panose="02070309020205020404" pitchFamily="49" charset="0"/>
            </a:endParaRPr>
          </a:p>
        </p:txBody>
      </p:sp>
      <p:cxnSp>
        <p:nvCxnSpPr>
          <p:cNvPr id="70" name="Straight Arrow Connector 69"/>
          <p:cNvCxnSpPr/>
          <p:nvPr/>
        </p:nvCxnSpPr>
        <p:spPr>
          <a:xfrm flipH="1">
            <a:off x="4621746" y="342922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5098319" y="3292410"/>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instanceId</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requestId</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cxnSp>
        <p:nvCxnSpPr>
          <p:cNvPr id="74" name="Straight Connector 73"/>
          <p:cNvCxnSpPr/>
          <p:nvPr/>
        </p:nvCxnSpPr>
        <p:spPr>
          <a:xfrm>
            <a:off x="4621745" y="3704538"/>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5004047" y="3704538"/>
            <a:ext cx="0" cy="1266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flipV="1">
            <a:off x="4621745" y="3831194"/>
            <a:ext cx="382303"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5004047" y="3652450"/>
            <a:ext cx="1765920" cy="21544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Complete order</a:t>
            </a:r>
            <a:endParaRPr lang="en-US" sz="800" dirty="0">
              <a:latin typeface="Courier New" panose="02070309020205020404" pitchFamily="49" charset="0"/>
              <a:cs typeface="Courier New" panose="02070309020205020404" pitchFamily="49" charset="0"/>
            </a:endParaRPr>
          </a:p>
        </p:txBody>
      </p:sp>
      <p:sp>
        <p:nvSpPr>
          <p:cNvPr id="81" name="Rectangle 80"/>
          <p:cNvSpPr/>
          <p:nvPr/>
        </p:nvSpPr>
        <p:spPr>
          <a:xfrm>
            <a:off x="8316201" y="4180026"/>
            <a:ext cx="180020" cy="3028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Courier New" panose="02070309020205020404" pitchFamily="49" charset="0"/>
              <a:cs typeface="Courier New" panose="02070309020205020404" pitchFamily="49" charset="0"/>
            </a:endParaRPr>
          </a:p>
        </p:txBody>
      </p:sp>
      <p:cxnSp>
        <p:nvCxnSpPr>
          <p:cNvPr id="82" name="Straight Arrow Connector 81"/>
          <p:cNvCxnSpPr/>
          <p:nvPr/>
        </p:nvCxnSpPr>
        <p:spPr>
          <a:xfrm>
            <a:off x="4633202" y="4180026"/>
            <a:ext cx="367240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H="1">
            <a:off x="4617193" y="445876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5098319" y="4273464"/>
            <a:ext cx="3290105"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201 – </a:t>
            </a:r>
            <a:r>
              <a:rPr lang="en-US" sz="800" dirty="0" err="1" smtClean="0">
                <a:latin typeface="Courier New" panose="02070309020205020404" pitchFamily="49" charset="0"/>
                <a:cs typeface="Courier New" panose="02070309020205020404" pitchFamily="49" charset="0"/>
              </a:rPr>
              <a:t>requestState</a:t>
            </a:r>
            <a:r>
              <a:rPr lang="en-US" sz="800" dirty="0" smtClean="0">
                <a:latin typeface="Courier New" panose="02070309020205020404" pitchFamily="49" charset="0"/>
                <a:cs typeface="Courier New" panose="02070309020205020404" pitchFamily="49" charset="0"/>
              </a:rPr>
              <a:t> and </a:t>
            </a:r>
            <a:r>
              <a:rPr lang="en-US" sz="800" dirty="0" err="1" smtClean="0">
                <a:latin typeface="Courier New" panose="02070309020205020404" pitchFamily="49" charset="0"/>
                <a:cs typeface="Courier New" panose="02070309020205020404" pitchFamily="49" charset="0"/>
              </a:rPr>
              <a:t>percentProgress</a:t>
            </a:r>
            <a:r>
              <a:rPr lang="en-US" sz="800" dirty="0" smtClean="0">
                <a:latin typeface="Courier New" panose="02070309020205020404" pitchFamily="49" charset="0"/>
                <a:cs typeface="Courier New" panose="02070309020205020404" pitchFamily="49" charset="0"/>
              </a:rPr>
              <a:t> retrieved</a:t>
            </a:r>
            <a:endParaRPr lang="en-US" sz="800" dirty="0">
              <a:latin typeface="Courier New" panose="02070309020205020404" pitchFamily="49" charset="0"/>
              <a:cs typeface="Courier New" panose="02070309020205020404" pitchFamily="49" charset="0"/>
            </a:endParaRPr>
          </a:p>
        </p:txBody>
      </p:sp>
      <p:sp>
        <p:nvSpPr>
          <p:cNvPr id="102" name="Rectangle 101"/>
          <p:cNvSpPr/>
          <p:nvPr/>
        </p:nvSpPr>
        <p:spPr>
          <a:xfrm>
            <a:off x="4621746" y="4011910"/>
            <a:ext cx="4126718" cy="21544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ecomp</a:t>
            </a:r>
            <a:r>
              <a:rPr lang="en-US" sz="800" dirty="0">
                <a:latin typeface="Courier New" panose="02070309020205020404" pitchFamily="49" charset="0"/>
                <a:cs typeface="Courier New" panose="02070309020205020404" pitchFamily="49" charset="0"/>
              </a:rPr>
              <a:t>/</a:t>
            </a:r>
            <a:r>
              <a:rPr lang="en-US" sz="800" dirty="0" err="1">
                <a:latin typeface="Courier New" panose="02070309020205020404" pitchFamily="49" charset="0"/>
                <a:cs typeface="Courier New" panose="02070309020205020404" pitchFamily="49" charset="0"/>
              </a:rPr>
              <a:t>mso</a:t>
            </a:r>
            <a:r>
              <a:rPr lang="en-US" sz="800" dirty="0">
                <a:latin typeface="Courier New" panose="02070309020205020404" pitchFamily="49" charset="0"/>
                <a:cs typeface="Courier New" panose="02070309020205020404" pitchFamily="49" charset="0"/>
              </a:rPr>
              <a:t>/infra/</a:t>
            </a:r>
            <a:r>
              <a:rPr lang="en-US" sz="800" dirty="0" err="1">
                <a:latin typeface="Courier New" panose="02070309020205020404" pitchFamily="49" charset="0"/>
                <a:cs typeface="Courier New" panose="02070309020205020404" pitchFamily="49" charset="0"/>
              </a:rPr>
              <a:t>orchestrationRequests</a:t>
            </a:r>
            <a:r>
              <a:rPr lang="en-US" sz="800" dirty="0">
                <a:latin typeface="Courier New" panose="02070309020205020404" pitchFamily="49" charset="0"/>
                <a:cs typeface="Courier New" panose="02070309020205020404" pitchFamily="49" charset="0"/>
              </a:rPr>
              <a:t>/v4/{</a:t>
            </a:r>
            <a:r>
              <a:rPr lang="en-US" sz="800" dirty="0" err="1">
                <a:latin typeface="Courier New" panose="02070309020205020404" pitchFamily="49" charset="0"/>
                <a:cs typeface="Courier New" panose="02070309020205020404" pitchFamily="49" charset="0"/>
              </a:rPr>
              <a:t>requestId</a:t>
            </a:r>
            <a:r>
              <a:rPr lang="en-US" sz="800" dirty="0">
                <a:latin typeface="Courier New" panose="02070309020205020404" pitchFamily="49" charset="0"/>
                <a:cs typeface="Courier New" panose="02070309020205020404" pitchFamily="49" charset="0"/>
              </a:rPr>
              <a:t>}</a:t>
            </a:r>
          </a:p>
        </p:txBody>
      </p:sp>
      <p:sp>
        <p:nvSpPr>
          <p:cNvPr id="113" name="Rectangle 112"/>
          <p:cNvSpPr/>
          <p:nvPr/>
        </p:nvSpPr>
        <p:spPr>
          <a:xfrm>
            <a:off x="2339752" y="4050818"/>
            <a:ext cx="6408712" cy="510678"/>
          </a:xfrm>
          <a:prstGeom prst="rect">
            <a:avLst/>
          </a:prstGeom>
          <a:no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urier New" panose="02070309020205020404" pitchFamily="49" charset="0"/>
              <a:cs typeface="Courier New" panose="02070309020205020404" pitchFamily="49" charset="0"/>
            </a:endParaRPr>
          </a:p>
        </p:txBody>
      </p:sp>
      <p:sp>
        <p:nvSpPr>
          <p:cNvPr id="114" name="TextBox 113"/>
          <p:cNvSpPr txBox="1"/>
          <p:nvPr/>
        </p:nvSpPr>
        <p:spPr>
          <a:xfrm>
            <a:off x="2339752" y="4127326"/>
            <a:ext cx="1656183" cy="338554"/>
          </a:xfrm>
          <a:prstGeom prst="rect">
            <a:avLst/>
          </a:prstGeom>
          <a:noFill/>
        </p:spPr>
        <p:txBody>
          <a:bodyPr wrap="square" rtlCol="0">
            <a:spAutoFit/>
          </a:bodyPr>
          <a:lstStyle/>
          <a:p>
            <a:r>
              <a:rPr lang="en-US" sz="800" dirty="0" smtClean="0">
                <a:solidFill>
                  <a:schemeClr val="bg1">
                    <a:lumMod val="50000"/>
                  </a:schemeClr>
                </a:solidFill>
                <a:latin typeface="Courier New" panose="02070309020205020404" pitchFamily="49" charset="0"/>
                <a:cs typeface="Courier New" panose="02070309020205020404" pitchFamily="49" charset="0"/>
              </a:rPr>
              <a:t>Loop  if </a:t>
            </a:r>
            <a:r>
              <a:rPr lang="en-US" sz="800" dirty="0" err="1" smtClean="0">
                <a:solidFill>
                  <a:schemeClr val="bg1">
                    <a:lumMod val="50000"/>
                  </a:schemeClr>
                </a:solidFill>
                <a:latin typeface="Courier New" panose="02070309020205020404" pitchFamily="49" charset="0"/>
                <a:cs typeface="Courier New" panose="02070309020205020404" pitchFamily="49" charset="0"/>
              </a:rPr>
              <a:t>percentProgress</a:t>
            </a:r>
            <a:r>
              <a:rPr lang="en-US" sz="800" dirty="0" smtClean="0">
                <a:solidFill>
                  <a:schemeClr val="bg1">
                    <a:lumMod val="50000"/>
                  </a:schemeClr>
                </a:solidFill>
                <a:latin typeface="Courier New" panose="02070309020205020404" pitchFamily="49" charset="0"/>
                <a:cs typeface="Courier New" panose="02070309020205020404" pitchFamily="49" charset="0"/>
              </a:rPr>
              <a:t> &lt;100</a:t>
            </a:r>
            <a:endParaRPr lang="en-US" sz="800" dirty="0">
              <a:solidFill>
                <a:schemeClr val="bg1">
                  <a:lumMod val="50000"/>
                </a:schemeClr>
              </a:solidFill>
              <a:latin typeface="Courier New" panose="02070309020205020404" pitchFamily="49" charset="0"/>
              <a:cs typeface="Courier New" panose="02070309020205020404" pitchFamily="49" charset="0"/>
            </a:endParaRPr>
          </a:p>
        </p:txBody>
      </p:sp>
      <p:sp>
        <p:nvSpPr>
          <p:cNvPr id="116" name="TextBox 115"/>
          <p:cNvSpPr txBox="1"/>
          <p:nvPr/>
        </p:nvSpPr>
        <p:spPr>
          <a:xfrm>
            <a:off x="1113158" y="2807732"/>
            <a:ext cx="1296144" cy="261610"/>
          </a:xfrm>
          <a:prstGeom prst="rect">
            <a:avLst/>
          </a:prstGeom>
          <a:noFill/>
        </p:spPr>
        <p:txBody>
          <a:bodyPr wrap="square" rtlCol="0">
            <a:spAutoFit/>
          </a:bodyPr>
          <a:lstStyle/>
          <a:p>
            <a:r>
              <a:rPr lang="en-US" sz="1100" dirty="0" smtClean="0">
                <a:latin typeface="Courier New" panose="02070309020205020404" pitchFamily="49" charset="0"/>
                <a:cs typeface="Courier New" panose="02070309020205020404" pitchFamily="49" charset="0"/>
              </a:rPr>
              <a:t>For each </a:t>
            </a:r>
            <a:r>
              <a:rPr lang="en-US" sz="1100" dirty="0" err="1" smtClean="0">
                <a:latin typeface="Courier New" panose="02070309020205020404" pitchFamily="49" charset="0"/>
                <a:cs typeface="Courier New" panose="02070309020205020404" pitchFamily="49" charset="0"/>
              </a:rPr>
              <a:t>vnf</a:t>
            </a:r>
            <a:endParaRPr lang="en-US" sz="1100" dirty="0">
              <a:latin typeface="Courier New" panose="02070309020205020404" pitchFamily="49" charset="0"/>
              <a:cs typeface="Courier New" panose="02070309020205020404" pitchFamily="49" charset="0"/>
            </a:endParaRPr>
          </a:p>
        </p:txBody>
      </p:sp>
      <p:sp>
        <p:nvSpPr>
          <p:cNvPr id="117" name="TextBox 116"/>
          <p:cNvSpPr txBox="1"/>
          <p:nvPr/>
        </p:nvSpPr>
        <p:spPr>
          <a:xfrm>
            <a:off x="1259632" y="3082813"/>
            <a:ext cx="2592288" cy="461665"/>
          </a:xfrm>
          <a:prstGeom prst="rect">
            <a:avLst/>
          </a:prstGeom>
          <a:noFill/>
        </p:spPr>
        <p:txBody>
          <a:bodyPr wrap="square" rtlCol="0">
            <a:spAutoFit/>
          </a:bodyPr>
          <a:lstStyle/>
          <a:p>
            <a:r>
              <a:rPr lang="en-US" sz="800" i="1" dirty="0" smtClean="0">
                <a:latin typeface="Courier New" panose="02070309020205020404" pitchFamily="49" charset="0"/>
                <a:cs typeface="Courier New" panose="02070309020205020404" pitchFamily="49" charset="0"/>
              </a:rPr>
              <a:t>If </a:t>
            </a:r>
            <a:r>
              <a:rPr lang="en-US" sz="800" i="1" dirty="0" err="1" smtClean="0">
                <a:latin typeface="Courier New" panose="02070309020205020404" pitchFamily="49" charset="0"/>
                <a:cs typeface="Courier New" panose="02070309020205020404" pitchFamily="49" charset="0"/>
              </a:rPr>
              <a:t>vnf</a:t>
            </a:r>
            <a:r>
              <a:rPr lang="en-US" sz="800" i="1" dirty="0" smtClean="0">
                <a:latin typeface="Courier New" panose="02070309020205020404" pitchFamily="49" charset="0"/>
                <a:cs typeface="Courier New" panose="02070309020205020404" pitchFamily="49" charset="0"/>
              </a:rPr>
              <a:t> fulfillment fails we trigger DELETE for previous </a:t>
            </a:r>
            <a:r>
              <a:rPr lang="en-US" sz="800" i="1" dirty="0" err="1" smtClean="0">
                <a:latin typeface="Courier New" panose="02070309020205020404" pitchFamily="49" charset="0"/>
                <a:cs typeface="Courier New" panose="02070309020205020404" pitchFamily="49" charset="0"/>
              </a:rPr>
              <a:t>vnf</a:t>
            </a:r>
            <a:r>
              <a:rPr lang="en-US" sz="800" i="1" dirty="0" smtClean="0">
                <a:latin typeface="Courier New" panose="02070309020205020404" pitchFamily="49" charset="0"/>
                <a:cs typeface="Courier New" panose="02070309020205020404" pitchFamily="49" charset="0"/>
              </a:rPr>
              <a:t> &amp; service instantiation (rollback)</a:t>
            </a:r>
            <a:endParaRPr lang="en-US" sz="800" i="1" dirty="0">
              <a:latin typeface="Courier New" panose="02070309020205020404" pitchFamily="49" charset="0"/>
              <a:cs typeface="Courier New" panose="02070309020205020404" pitchFamily="49" charset="0"/>
            </a:endParaRPr>
          </a:p>
        </p:txBody>
      </p:sp>
      <p:sp>
        <p:nvSpPr>
          <p:cNvPr id="85" name="Rectangle 84"/>
          <p:cNvSpPr/>
          <p:nvPr/>
        </p:nvSpPr>
        <p:spPr>
          <a:xfrm>
            <a:off x="710030" y="4789404"/>
            <a:ext cx="3681950"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Notification send if BSS subscribed to order item status change (</a:t>
            </a:r>
            <a:r>
              <a:rPr lang="en-US" sz="800" dirty="0" err="1" smtClean="0">
                <a:latin typeface="Courier New" panose="02070309020205020404" pitchFamily="49" charset="0"/>
                <a:cs typeface="Courier New" panose="02070309020205020404" pitchFamily="49" charset="0"/>
              </a:rPr>
              <a:t>inProgress</a:t>
            </a:r>
            <a:r>
              <a:rPr lang="en-US" sz="800" dirty="0" smtClean="0">
                <a:latin typeface="Courier New" panose="02070309020205020404" pitchFamily="49" charset="0"/>
                <a:cs typeface="Courier New" panose="02070309020205020404" pitchFamily="49" charset="0"/>
              </a:rPr>
              <a:t> </a:t>
            </a:r>
            <a:r>
              <a:rPr lang="en-US" sz="800" dirty="0" smtClean="0">
                <a:latin typeface="Courier New" panose="02070309020205020404" pitchFamily="49" charset="0"/>
                <a:cs typeface="Courier New" panose="02070309020205020404" pitchFamily="49" charset="0"/>
                <a:sym typeface="Wingdings" panose="05000000000000000000" pitchFamily="2" charset="2"/>
              </a:rPr>
              <a:t> completed </a:t>
            </a:r>
            <a:endParaRPr lang="en-US" sz="800" dirty="0">
              <a:latin typeface="Courier New" panose="02070309020205020404" pitchFamily="49" charset="0"/>
              <a:cs typeface="Courier New" panose="02070309020205020404" pitchFamily="49" charset="0"/>
            </a:endParaRPr>
          </a:p>
        </p:txBody>
      </p:sp>
    </p:spTree>
    <p:custDataLst>
      <p:tags r:id="rId1"/>
    </p:custDataLst>
    <p:extLst>
      <p:ext uri="{BB962C8B-B14F-4D97-AF65-F5344CB8AC3E}">
        <p14:creationId xmlns:p14="http://schemas.microsoft.com/office/powerpoint/2010/main" val="27822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ServiceOrder API</a:t>
            </a:r>
            <a:endParaRPr lang="en-US" dirty="0"/>
          </a:p>
        </p:txBody>
      </p:sp>
      <p:grpSp>
        <p:nvGrpSpPr>
          <p:cNvPr id="14" name="Group 13"/>
          <p:cNvGrpSpPr/>
          <p:nvPr/>
        </p:nvGrpSpPr>
        <p:grpSpPr>
          <a:xfrm>
            <a:off x="863588"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5868144" y="555526"/>
            <a:ext cx="1008112" cy="4464496"/>
            <a:chOff x="107504" y="555526"/>
            <a:chExt cx="1008112" cy="4464496"/>
          </a:xfrm>
        </p:grpSpPr>
        <p:cxnSp>
          <p:nvCxnSpPr>
            <p:cNvPr id="31" name="Straight Connector 30"/>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sp>
        <p:nvSpPr>
          <p:cNvPr id="17" name="Rectangle 16"/>
          <p:cNvSpPr/>
          <p:nvPr/>
        </p:nvSpPr>
        <p:spPr>
          <a:xfrm>
            <a:off x="1259632"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6264188"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1367644" y="1419622"/>
            <a:ext cx="48965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511660" y="1188790"/>
            <a:ext cx="4788532" cy="2308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smtClean="0">
                <a:latin typeface="Courier New" panose="02070309020205020404" pitchFamily="49" charset="0"/>
                <a:cs typeface="Courier New" panose="02070309020205020404" pitchFamily="49" charset="0"/>
              </a:rPr>
              <a:t>serviceOrder/?state=completed&amp;…&amp;fields=….</a:t>
            </a:r>
            <a:endParaRPr lang="en-US" sz="900" dirty="0">
              <a:latin typeface="Courier New" panose="02070309020205020404" pitchFamily="49" charset="0"/>
              <a:cs typeface="Courier New" panose="02070309020205020404" pitchFamily="49" charset="0"/>
            </a:endParaRPr>
          </a:p>
        </p:txBody>
      </p:sp>
      <p:cxnSp>
        <p:nvCxnSpPr>
          <p:cNvPr id="48" name="Straight Arrow Connector 47"/>
          <p:cNvCxnSpPr/>
          <p:nvPr/>
        </p:nvCxnSpPr>
        <p:spPr>
          <a:xfrm flipH="1">
            <a:off x="1483644" y="2139702"/>
            <a:ext cx="47805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1619672" y="1955036"/>
            <a:ext cx="4680520" cy="369332"/>
          </a:xfrm>
          <a:prstGeom prst="rect">
            <a:avLst/>
          </a:prstGeom>
        </p:spPr>
        <p:txBody>
          <a:bodyPr wrap="square">
            <a:spAutoFit/>
          </a:bodyPr>
          <a:lstStyle/>
          <a:p>
            <a:pPr algn="r"/>
            <a:r>
              <a:rPr lang="en-US" sz="900" dirty="0">
                <a:latin typeface="Courier New" panose="02070309020205020404" pitchFamily="49" charset="0"/>
                <a:cs typeface="Courier New" panose="02070309020205020404" pitchFamily="49" charset="0"/>
              </a:rPr>
              <a:t>List of </a:t>
            </a:r>
            <a:r>
              <a:rPr lang="en-US" sz="900" dirty="0" smtClean="0">
                <a:latin typeface="Courier New" panose="02070309020205020404" pitchFamily="49" charset="0"/>
                <a:cs typeface="Courier New" panose="02070309020205020404" pitchFamily="49" charset="0"/>
              </a:rPr>
              <a:t>serviceOrder (with fields specified in the request)</a:t>
            </a:r>
          </a:p>
          <a:p>
            <a:pPr algn="r"/>
            <a:r>
              <a:rPr lang="en-US" sz="900" dirty="0" smtClean="0">
                <a:latin typeface="Courier New" panose="02070309020205020404" pitchFamily="49" charset="0"/>
                <a:cs typeface="Courier New" panose="02070309020205020404" pitchFamily="49" charset="0"/>
              </a:rPr>
              <a:t>Empty list if no serviceOrder match requested criteria(s)</a:t>
            </a:r>
            <a:endParaRPr lang="en-US" sz="900" dirty="0">
              <a:latin typeface="Courier New" panose="02070309020205020404" pitchFamily="49" charset="0"/>
              <a:cs typeface="Courier New" panose="02070309020205020404" pitchFamily="49" charset="0"/>
            </a:endParaRPr>
          </a:p>
        </p:txBody>
      </p:sp>
      <p:sp>
        <p:nvSpPr>
          <p:cNvPr id="50" name="Rectangle 49"/>
          <p:cNvSpPr/>
          <p:nvPr/>
        </p:nvSpPr>
        <p:spPr>
          <a:xfrm>
            <a:off x="1223628" y="2838820"/>
            <a:ext cx="216024" cy="7410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1" name="Rectangle 50"/>
          <p:cNvSpPr/>
          <p:nvPr/>
        </p:nvSpPr>
        <p:spPr>
          <a:xfrm>
            <a:off x="6264188" y="2838820"/>
            <a:ext cx="216024" cy="7410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2" name="Straight Arrow Connector 51"/>
          <p:cNvCxnSpPr/>
          <p:nvPr/>
        </p:nvCxnSpPr>
        <p:spPr>
          <a:xfrm flipV="1">
            <a:off x="1367644" y="2850159"/>
            <a:ext cx="4896544"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1511660" y="2628950"/>
            <a:ext cx="3492388"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GET {{url}}/serviceOrder/{id}</a:t>
            </a:r>
            <a:endParaRPr lang="en-US" sz="900" dirty="0">
              <a:latin typeface="Courier New" panose="02070309020205020404" pitchFamily="49" charset="0"/>
              <a:cs typeface="Courier New" panose="02070309020205020404" pitchFamily="49" charset="0"/>
            </a:endParaRPr>
          </a:p>
        </p:txBody>
      </p:sp>
      <p:cxnSp>
        <p:nvCxnSpPr>
          <p:cNvPr id="77" name="Straight Arrow Connector 76"/>
          <p:cNvCxnSpPr>
            <a:stCxn id="51" idx="2"/>
          </p:cNvCxnSpPr>
          <p:nvPr/>
        </p:nvCxnSpPr>
        <p:spPr>
          <a:xfrm flipH="1">
            <a:off x="1439652" y="3579862"/>
            <a:ext cx="493254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2549133" y="3421038"/>
            <a:ext cx="3690821"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200 Complete serviceOrder information</a:t>
            </a:r>
            <a:endParaRPr lang="en-US" sz="900" dirty="0">
              <a:latin typeface="Courier New" panose="02070309020205020404" pitchFamily="49" charset="0"/>
              <a:cs typeface="Courier New" panose="02070309020205020404" pitchFamily="49" charset="0"/>
            </a:endParaRPr>
          </a:p>
        </p:txBody>
      </p:sp>
      <p:cxnSp>
        <p:nvCxnSpPr>
          <p:cNvPr id="79" name="Straight Arrow Connector 78"/>
          <p:cNvCxnSpPr/>
          <p:nvPr/>
        </p:nvCxnSpPr>
        <p:spPr>
          <a:xfrm flipH="1">
            <a:off x="1421650" y="3363838"/>
            <a:ext cx="4842538" cy="0"/>
          </a:xfrm>
          <a:prstGeom prst="straightConnector1">
            <a:avLst/>
          </a:prstGeom>
          <a:ln>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3850911" y="3205014"/>
            <a:ext cx="2413277"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404 if no service retrieve</a:t>
            </a:r>
            <a:endParaRPr lang="en-US" sz="900" dirty="0">
              <a:latin typeface="Courier New" panose="02070309020205020404" pitchFamily="49" charset="0"/>
              <a:cs typeface="Courier New" panose="02070309020205020404" pitchFamily="49" charset="0"/>
            </a:endParaRPr>
          </a:p>
        </p:txBody>
      </p:sp>
      <p:sp>
        <p:nvSpPr>
          <p:cNvPr id="80" name="Right Bracket 79"/>
          <p:cNvSpPr/>
          <p:nvPr/>
        </p:nvSpPr>
        <p:spPr>
          <a:xfrm rot="16200000">
            <a:off x="6327195" y="-209559"/>
            <a:ext cx="234026" cy="1584176"/>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3" name="Picture 82"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267494"/>
            <a:ext cx="744586" cy="159155"/>
          </a:xfrm>
          <a:prstGeom prst="rect">
            <a:avLst/>
          </a:prstGeom>
          <a:solidFill>
            <a:schemeClr val="bg1"/>
          </a:solidFill>
          <a:extLst/>
        </p:spPr>
      </p:pic>
      <p:sp>
        <p:nvSpPr>
          <p:cNvPr id="67" name="Rectangle 66"/>
          <p:cNvSpPr/>
          <p:nvPr/>
        </p:nvSpPr>
        <p:spPr>
          <a:xfrm>
            <a:off x="7094294" y="1554346"/>
            <a:ext cx="1870194" cy="507831"/>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Retrieve Store Order list in the external API DB</a:t>
            </a:r>
            <a:endParaRPr lang="en-US" sz="900" dirty="0">
              <a:latin typeface="Courier New" panose="02070309020205020404" pitchFamily="49" charset="0"/>
              <a:cs typeface="Courier New" panose="02070309020205020404" pitchFamily="49" charset="0"/>
            </a:endParaRPr>
          </a:p>
        </p:txBody>
      </p:sp>
      <p:grpSp>
        <p:nvGrpSpPr>
          <p:cNvPr id="68" name="Group 67"/>
          <p:cNvGrpSpPr/>
          <p:nvPr/>
        </p:nvGrpSpPr>
        <p:grpSpPr>
          <a:xfrm>
            <a:off x="6475878" y="1567756"/>
            <a:ext cx="544394" cy="341114"/>
            <a:chOff x="4608004" y="2967794"/>
            <a:chExt cx="382302" cy="180020"/>
          </a:xfrm>
        </p:grpSpPr>
        <p:cxnSp>
          <p:nvCxnSpPr>
            <p:cNvPr id="69" name="Straight Connector 68"/>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72" name="Rectangle 71"/>
          <p:cNvSpPr/>
          <p:nvPr/>
        </p:nvSpPr>
        <p:spPr>
          <a:xfrm>
            <a:off x="7108892" y="2868457"/>
            <a:ext cx="1870194" cy="507831"/>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Retrieve Store Order information in the external API DB</a:t>
            </a:r>
            <a:endParaRPr lang="en-US" sz="900" dirty="0">
              <a:latin typeface="Courier New" panose="02070309020205020404" pitchFamily="49" charset="0"/>
              <a:cs typeface="Courier New" panose="02070309020205020404" pitchFamily="49" charset="0"/>
            </a:endParaRPr>
          </a:p>
        </p:txBody>
      </p:sp>
      <p:grpSp>
        <p:nvGrpSpPr>
          <p:cNvPr id="73" name="Group 72"/>
          <p:cNvGrpSpPr/>
          <p:nvPr/>
        </p:nvGrpSpPr>
        <p:grpSpPr>
          <a:xfrm>
            <a:off x="6490476" y="2881867"/>
            <a:ext cx="544394" cy="341114"/>
            <a:chOff x="4608004" y="2967794"/>
            <a:chExt cx="382302" cy="180020"/>
          </a:xfrm>
        </p:grpSpPr>
        <p:cxnSp>
          <p:nvCxnSpPr>
            <p:cNvPr id="74" name="Straight Connector 73"/>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570780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ServiceInventory API</a:t>
            </a:r>
            <a:endParaRPr lang="en-US" dirty="0"/>
          </a:p>
        </p:txBody>
      </p:sp>
      <p:sp>
        <p:nvSpPr>
          <p:cNvPr id="4" name="Text Placeholder 3"/>
          <p:cNvSpPr>
            <a:spLocks noGrp="1"/>
          </p:cNvSpPr>
          <p:nvPr>
            <p:ph type="body" sz="quarter" idx="11"/>
          </p:nvPr>
        </p:nvSpPr>
        <p:spPr>
          <a:xfrm>
            <a:off x="497462" y="644182"/>
            <a:ext cx="8467175" cy="1207488"/>
          </a:xfrm>
        </p:spPr>
        <p:txBody>
          <a:bodyPr/>
          <a:lstStyle/>
          <a:p>
            <a:pPr marL="285750" indent="-285750">
              <a:buFont typeface="Arial" panose="020B0604020202020204" pitchFamily="34" charset="0"/>
              <a:buChar char="•"/>
            </a:pPr>
            <a:r>
              <a:rPr lang="en-US" dirty="0" smtClean="0">
                <a:latin typeface="Helvetica 35 Thin" panose="020B0403020202020204" pitchFamily="34" charset="0"/>
              </a:rPr>
              <a:t>AAI enforces a customer/service-type/service structure </a:t>
            </a:r>
            <a:r>
              <a:rPr lang="en-US" dirty="0" smtClean="0">
                <a:latin typeface="Helvetica 35 Thin" panose="020B0403020202020204" pitchFamily="34" charset="0"/>
                <a:sym typeface="Wingdings" panose="05000000000000000000" pitchFamily="2" charset="2"/>
              </a:rPr>
              <a:t> to get service information customer id and service-type id are required</a:t>
            </a:r>
          </a:p>
          <a:p>
            <a:pPr marL="285750" indent="-285750">
              <a:buFont typeface="Arial" panose="020B0604020202020204" pitchFamily="34" charset="0"/>
              <a:buChar char="•"/>
            </a:pPr>
            <a:r>
              <a:rPr lang="en-US" dirty="0" smtClean="0">
                <a:latin typeface="Helvetica 35 Thin" panose="020B0403020202020204" pitchFamily="34" charset="0"/>
                <a:sym typeface="Wingdings" panose="05000000000000000000" pitchFamily="2" charset="2"/>
              </a:rPr>
              <a:t>Very few information are retrieved in AAI at service level: no status, date, characteristics valued</a:t>
            </a:r>
          </a:p>
          <a:p>
            <a:pPr marL="285750" indent="-285750">
              <a:buFont typeface="Arial" panose="020B0604020202020204" pitchFamily="34" charset="0"/>
              <a:buChar char="•"/>
            </a:pPr>
            <a:r>
              <a:rPr lang="en-US" dirty="0" smtClean="0">
                <a:latin typeface="Helvetica 35 Thin" panose="020B0403020202020204" pitchFamily="34" charset="0"/>
                <a:sym typeface="Wingdings" panose="05000000000000000000" pitchFamily="2" charset="2"/>
              </a:rPr>
              <a:t>We pre-defined for the get by list the criteria useable + the service summary view</a:t>
            </a:r>
          </a:p>
          <a:p>
            <a:pPr marL="285750" indent="-285750">
              <a:buFont typeface="Arial" panose="020B0604020202020204" pitchFamily="34" charset="0"/>
              <a:buChar char="•"/>
            </a:pPr>
            <a:r>
              <a:rPr lang="en-US" dirty="0" smtClean="0">
                <a:latin typeface="Helvetica 35 Thin" panose="020B0403020202020204" pitchFamily="34" charset="0"/>
                <a:sym typeface="Wingdings" panose="05000000000000000000" pitchFamily="2" charset="2"/>
              </a:rPr>
              <a:t>We do not retrieve </a:t>
            </a:r>
            <a:r>
              <a:rPr lang="en-US" dirty="0" err="1" smtClean="0">
                <a:latin typeface="Helvetica 35 Thin" panose="020B0403020202020204" pitchFamily="34" charset="0"/>
                <a:sym typeface="Wingdings" panose="05000000000000000000" pitchFamily="2" charset="2"/>
              </a:rPr>
              <a:t>vnf</a:t>
            </a:r>
            <a:r>
              <a:rPr lang="en-US" dirty="0" smtClean="0">
                <a:latin typeface="Helvetica 35 Thin" panose="020B0403020202020204" pitchFamily="34" charset="0"/>
                <a:sym typeface="Wingdings" panose="05000000000000000000" pitchFamily="2" charset="2"/>
              </a:rPr>
              <a:t> information (</a:t>
            </a:r>
            <a:r>
              <a:rPr lang="en-US" sz="1200" dirty="0" smtClean="0">
                <a:latin typeface="Helvetica 35 Thin" panose="020B0403020202020204" pitchFamily="34" charset="0"/>
                <a:sym typeface="Wingdings" panose="05000000000000000000" pitchFamily="2" charset="2"/>
              </a:rPr>
              <a:t> should be in the TMF API resourceInventory</a:t>
            </a:r>
            <a:r>
              <a:rPr lang="en-US" dirty="0" smtClean="0">
                <a:latin typeface="Helvetica 35 Thin" panose="020B0403020202020204" pitchFamily="34" charset="0"/>
                <a:sym typeface="Wingdings" panose="05000000000000000000" pitchFamily="2" charset="2"/>
              </a:rPr>
              <a:t>)</a:t>
            </a:r>
          </a:p>
          <a:p>
            <a:pPr marL="285750" indent="-285750">
              <a:buFont typeface="Arial" panose="020B0604020202020204" pitchFamily="34" charset="0"/>
              <a:buChar char="•"/>
            </a:pPr>
            <a:endParaRPr lang="en-US"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a:latin typeface="Helvetica 35 Thin" panose="020B0403020202020204" pitchFamily="34" charset="0"/>
            </a:endParaRPr>
          </a:p>
        </p:txBody>
      </p:sp>
      <p:pic>
        <p:nvPicPr>
          <p:cNvPr id="22" name="Picture 21"/>
          <p:cNvPicPr/>
          <p:nvPr/>
        </p:nvPicPr>
        <p:blipFill>
          <a:blip r:embed="rId3">
            <a:extLst>
              <a:ext uri="{28A0092B-C50C-407E-A947-70E740481C1C}">
                <a14:useLocalDpi xmlns:a14="http://schemas.microsoft.com/office/drawing/2010/main" val="0"/>
              </a:ext>
            </a:extLst>
          </a:blip>
          <a:srcRect/>
          <a:stretch>
            <a:fillRect/>
          </a:stretch>
        </p:blipFill>
        <p:spPr bwMode="auto">
          <a:xfrm>
            <a:off x="4808133" y="2032404"/>
            <a:ext cx="4156505" cy="2996703"/>
          </a:xfrm>
          <a:prstGeom prst="rect">
            <a:avLst/>
          </a:prstGeom>
          <a:solidFill>
            <a:schemeClr val="bg1"/>
          </a:solidFill>
          <a:ln>
            <a:noFill/>
          </a:ln>
        </p:spPr>
      </p:pic>
      <p:pic>
        <p:nvPicPr>
          <p:cNvPr id="21" name="Picture 20"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804248" y="1896950"/>
            <a:ext cx="1392658" cy="297680"/>
          </a:xfrm>
          <a:prstGeom prst="rect">
            <a:avLst/>
          </a:prstGeom>
          <a:solidFill>
            <a:schemeClr val="bg1"/>
          </a:solidFill>
          <a:extLst/>
        </p:spPr>
      </p:pic>
      <p:sp>
        <p:nvSpPr>
          <p:cNvPr id="19" name="TextBox 18"/>
          <p:cNvSpPr txBox="1"/>
          <p:nvPr/>
        </p:nvSpPr>
        <p:spPr>
          <a:xfrm>
            <a:off x="8196906" y="4533466"/>
            <a:ext cx="688009" cy="369332"/>
          </a:xfrm>
          <a:prstGeom prst="rect">
            <a:avLst/>
          </a:prstGeom>
          <a:noFill/>
        </p:spPr>
        <p:txBody>
          <a:bodyPr wrap="none" rtlCol="0">
            <a:spAutoFit/>
          </a:bodyPr>
          <a:lstStyle/>
          <a:p>
            <a:r>
              <a:rPr lang="en-US" dirty="0" smtClean="0"/>
              <a:t>A&amp;AI</a:t>
            </a:r>
            <a:endParaRPr lang="en-US" dirty="0"/>
          </a:p>
        </p:txBody>
      </p:sp>
      <p:grpSp>
        <p:nvGrpSpPr>
          <p:cNvPr id="3" name="Group 2"/>
          <p:cNvGrpSpPr/>
          <p:nvPr/>
        </p:nvGrpSpPr>
        <p:grpSpPr>
          <a:xfrm>
            <a:off x="62344" y="1707654"/>
            <a:ext cx="3933592" cy="3326486"/>
            <a:chOff x="62344" y="1103029"/>
            <a:chExt cx="4339221" cy="3931111"/>
          </a:xfrm>
        </p:grpSpPr>
        <p:pic>
          <p:nvPicPr>
            <p:cNvPr id="23" name="Picture 22"/>
            <p:cNvPicPr/>
            <p:nvPr/>
          </p:nvPicPr>
          <p:blipFill>
            <a:blip r:embed="rId5">
              <a:extLst>
                <a:ext uri="{28A0092B-C50C-407E-A947-70E740481C1C}">
                  <a14:useLocalDpi xmlns:a14="http://schemas.microsoft.com/office/drawing/2010/main" val="0"/>
                </a:ext>
              </a:extLst>
            </a:blip>
            <a:srcRect/>
            <a:stretch>
              <a:fillRect/>
            </a:stretch>
          </p:blipFill>
          <p:spPr bwMode="auto">
            <a:xfrm>
              <a:off x="88388" y="1343242"/>
              <a:ext cx="4230357" cy="3685865"/>
            </a:xfrm>
            <a:prstGeom prst="rect">
              <a:avLst/>
            </a:prstGeom>
            <a:noFill/>
            <a:ln>
              <a:noFill/>
            </a:ln>
          </p:spPr>
        </p:pic>
        <p:pic>
          <p:nvPicPr>
            <p:cNvPr id="20"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87824" y="1103029"/>
              <a:ext cx="1413741" cy="383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quot;No&quot; Symbol 24"/>
            <p:cNvSpPr/>
            <p:nvPr/>
          </p:nvSpPr>
          <p:spPr>
            <a:xfrm>
              <a:off x="611560" y="2931791"/>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quot;No&quot; Symbol 28"/>
            <p:cNvSpPr/>
            <p:nvPr/>
          </p:nvSpPr>
          <p:spPr>
            <a:xfrm>
              <a:off x="1475656" y="1422104"/>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quot;No&quot; Symbol 29"/>
            <p:cNvSpPr/>
            <p:nvPr/>
          </p:nvSpPr>
          <p:spPr>
            <a:xfrm>
              <a:off x="3532671" y="2283718"/>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quot;No&quot; Symbol 30"/>
            <p:cNvSpPr/>
            <p:nvPr/>
          </p:nvSpPr>
          <p:spPr>
            <a:xfrm>
              <a:off x="3694694" y="4363240"/>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TextBox 34"/>
            <p:cNvSpPr txBox="1"/>
            <p:nvPr/>
          </p:nvSpPr>
          <p:spPr>
            <a:xfrm>
              <a:off x="2159422" y="2450366"/>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6" name="TextBox 35"/>
            <p:cNvSpPr txBox="1"/>
            <p:nvPr/>
          </p:nvSpPr>
          <p:spPr>
            <a:xfrm>
              <a:off x="1889957" y="1387840"/>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7" name="TextBox 36"/>
            <p:cNvSpPr txBox="1"/>
            <p:nvPr/>
          </p:nvSpPr>
          <p:spPr>
            <a:xfrm>
              <a:off x="1620492" y="4387809"/>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8" name="TextBox 37"/>
            <p:cNvSpPr txBox="1"/>
            <p:nvPr/>
          </p:nvSpPr>
          <p:spPr>
            <a:xfrm>
              <a:off x="62344" y="1784486"/>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9" name="TextBox 38"/>
            <p:cNvSpPr txBox="1"/>
            <p:nvPr/>
          </p:nvSpPr>
          <p:spPr>
            <a:xfrm>
              <a:off x="147739" y="3135191"/>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40" name="&quot;No&quot; Symbol 39"/>
            <p:cNvSpPr/>
            <p:nvPr/>
          </p:nvSpPr>
          <p:spPr>
            <a:xfrm>
              <a:off x="3694694" y="3135191"/>
              <a:ext cx="324046" cy="324035"/>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0232" y="123478"/>
            <a:ext cx="2366790" cy="489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Right Arrow 40"/>
          <p:cNvSpPr/>
          <p:nvPr/>
        </p:nvSpPr>
        <p:spPr>
          <a:xfrm rot="10800000">
            <a:off x="4088053" y="3392241"/>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22290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4092299" y="2809260"/>
            <a:ext cx="4944197" cy="482570"/>
          </a:xfrm>
          <a:prstGeom prst="rect">
            <a:avLst/>
          </a:prstGeom>
          <a:solidFill>
            <a:schemeClr val="accent2">
              <a:lumMod val="20000"/>
              <a:lumOff val="80000"/>
            </a:schemeClr>
          </a:solid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7456151" y="2824068"/>
            <a:ext cx="1580345" cy="415498"/>
          </a:xfrm>
          <a:prstGeom prst="rect">
            <a:avLst/>
          </a:prstGeom>
          <a:noFill/>
        </p:spPr>
        <p:txBody>
          <a:bodyPr wrap="square" rtlCol="0">
            <a:spAutoFit/>
          </a:bodyPr>
          <a:lstStyle/>
          <a:p>
            <a:pPr algn="ctr"/>
            <a:r>
              <a:rPr lang="en-US" sz="700" dirty="0" smtClean="0">
                <a:latin typeface="Courier New" panose="02070309020205020404" pitchFamily="49" charset="0"/>
                <a:cs typeface="Courier New" panose="02070309020205020404" pitchFamily="49" charset="0"/>
              </a:rPr>
              <a:t>If servicepecification.name not in the request</a:t>
            </a:r>
            <a:endParaRPr lang="en-US" sz="700" dirty="0">
              <a:latin typeface="Courier New" panose="02070309020205020404" pitchFamily="49" charset="0"/>
              <a:cs typeface="Courier New" panose="02070309020205020404" pitchFamily="49" charset="0"/>
            </a:endParaRPr>
          </a:p>
        </p:txBody>
      </p:sp>
      <p:sp>
        <p:nvSpPr>
          <p:cNvPr id="70" name="Rectangle 69"/>
          <p:cNvSpPr/>
          <p:nvPr/>
        </p:nvSpPr>
        <p:spPr>
          <a:xfrm>
            <a:off x="3491880" y="1851671"/>
            <a:ext cx="5143958" cy="720080"/>
          </a:xfrm>
          <a:prstGeom prst="rect">
            <a:avLst/>
          </a:prstGeom>
          <a:solidFill>
            <a:schemeClr val="accent2">
              <a:lumMod val="20000"/>
              <a:lumOff val="80000"/>
            </a:schemeClr>
          </a:solidFill>
          <a:ln w="952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123478"/>
            <a:ext cx="7058025" cy="737100"/>
          </a:xfrm>
        </p:spPr>
        <p:txBody>
          <a:bodyPr/>
          <a:lstStyle/>
          <a:p>
            <a:r>
              <a:rPr lang="en-US" dirty="0" smtClean="0"/>
              <a:t>ServiceInventory API</a:t>
            </a:r>
            <a:endParaRPr lang="en-US" dirty="0"/>
          </a:p>
        </p:txBody>
      </p:sp>
      <p:grpSp>
        <p:nvGrpSpPr>
          <p:cNvPr id="14" name="Group 13"/>
          <p:cNvGrpSpPr/>
          <p:nvPr/>
        </p:nvGrpSpPr>
        <p:grpSpPr>
          <a:xfrm>
            <a:off x="107504"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55526"/>
            <a:ext cx="1008112" cy="4464496"/>
            <a:chOff x="107504" y="555526"/>
            <a:chExt cx="1008112" cy="4464496"/>
          </a:xfrm>
        </p:grpSpPr>
        <p:cxnSp>
          <p:nvCxnSpPr>
            <p:cNvPr id="31" name="Straight Connector 30"/>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grpSp>
        <p:nvGrpSpPr>
          <p:cNvPr id="33" name="Group 32"/>
          <p:cNvGrpSpPr/>
          <p:nvPr/>
        </p:nvGrpSpPr>
        <p:grpSpPr>
          <a:xfrm>
            <a:off x="7884368" y="555526"/>
            <a:ext cx="1008112" cy="4464496"/>
            <a:chOff x="107504" y="555526"/>
            <a:chExt cx="1008112" cy="4464496"/>
          </a:xfrm>
          <a:solidFill>
            <a:srgbClr val="CCFF99"/>
          </a:solidFill>
        </p:grpSpPr>
        <p:cxnSp>
          <p:nvCxnSpPr>
            <p:cNvPr id="34" name="Straight Connector 33"/>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AAI</a:t>
              </a:r>
              <a:endParaRPr lang="en-US" sz="1400" dirty="0">
                <a:solidFill>
                  <a:schemeClr val="tx1"/>
                </a:solidFill>
              </a:endParaRPr>
            </a:p>
          </p:txBody>
        </p:sp>
      </p:grpSp>
      <p:sp>
        <p:nvSpPr>
          <p:cNvPr id="17" name="Rectangle 16"/>
          <p:cNvSpPr/>
          <p:nvPr/>
        </p:nvSpPr>
        <p:spPr>
          <a:xfrm>
            <a:off x="503548" y="1419622"/>
            <a:ext cx="21602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4391980" y="1419622"/>
            <a:ext cx="216024"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611560" y="141962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755576" y="1276186"/>
            <a:ext cx="3672408" cy="21544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{{url}}/service/?relatedParty.id=Pontus</a:t>
            </a:r>
            <a:endParaRPr lang="en-US" sz="800" dirty="0">
              <a:latin typeface="Courier New" panose="02070309020205020404" pitchFamily="49" charset="0"/>
              <a:cs typeface="Courier New" panose="02070309020205020404" pitchFamily="49" charset="0"/>
            </a:endParaRPr>
          </a:p>
        </p:txBody>
      </p:sp>
      <p:sp>
        <p:nvSpPr>
          <p:cNvPr id="38" name="Rectangle 37"/>
          <p:cNvSpPr/>
          <p:nvPr/>
        </p:nvSpPr>
        <p:spPr>
          <a:xfrm>
            <a:off x="8316416" y="2211710"/>
            <a:ext cx="177924" cy="2880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39" name="Straight Arrow Connector 38"/>
          <p:cNvCxnSpPr/>
          <p:nvPr/>
        </p:nvCxnSpPr>
        <p:spPr>
          <a:xfrm>
            <a:off x="4657750" y="2227769"/>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600085" y="1923678"/>
            <a:ext cx="3716331" cy="46166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a:t>
            </a:r>
            <a:r>
              <a:rPr lang="en-US" sz="800" dirty="0" smtClean="0">
                <a:latin typeface="Courier New" panose="02070309020205020404" pitchFamily="49" charset="0"/>
                <a:cs typeface="Courier New" panose="02070309020205020404" pitchFamily="49" charset="0"/>
              </a:rPr>
              <a:t>/{Pontus}/service-subscriptions/service-subscription/{service-type}/service-instances/ </a:t>
            </a:r>
            <a:endParaRPr lang="en-US" sz="800" dirty="0">
              <a:latin typeface="Courier New" panose="02070309020205020404" pitchFamily="49" charset="0"/>
              <a:cs typeface="Courier New" panose="02070309020205020404" pitchFamily="49" charset="0"/>
            </a:endParaRPr>
          </a:p>
        </p:txBody>
      </p:sp>
      <p:cxnSp>
        <p:nvCxnSpPr>
          <p:cNvPr id="44" name="Straight Arrow Connector 43"/>
          <p:cNvCxnSpPr/>
          <p:nvPr/>
        </p:nvCxnSpPr>
        <p:spPr>
          <a:xfrm flipH="1">
            <a:off x="4608004" y="249974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716016" y="2356306"/>
            <a:ext cx="3647070"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List of services instance (could be empty list or 404)</a:t>
            </a:r>
            <a:endParaRPr lang="en-US" sz="800" dirty="0">
              <a:latin typeface="Courier New" panose="02070309020205020404" pitchFamily="49" charset="0"/>
              <a:cs typeface="Courier New" panose="02070309020205020404" pitchFamily="49" charset="0"/>
            </a:endParaRPr>
          </a:p>
        </p:txBody>
      </p:sp>
      <p:cxnSp>
        <p:nvCxnSpPr>
          <p:cNvPr id="48" name="Straight Arrow Connector 47"/>
          <p:cNvCxnSpPr/>
          <p:nvPr/>
        </p:nvCxnSpPr>
        <p:spPr>
          <a:xfrm flipH="1">
            <a:off x="623678" y="2643758"/>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79994" y="2283718"/>
            <a:ext cx="2811886" cy="338554"/>
          </a:xfrm>
          <a:prstGeom prst="rect">
            <a:avLst/>
          </a:prstGeom>
        </p:spPr>
        <p:txBody>
          <a:bodyPr wrap="square">
            <a:spAutoFit/>
          </a:bodyPr>
          <a:lstStyle/>
          <a:p>
            <a:pPr algn="ctr"/>
            <a:r>
              <a:rPr lang="en-US" sz="800" dirty="0" smtClean="0">
                <a:latin typeface="Courier New" panose="02070309020205020404" pitchFamily="49" charset="0"/>
                <a:cs typeface="Courier New" panose="02070309020205020404" pitchFamily="49" charset="0"/>
              </a:rPr>
              <a:t>List of service instances (in particular uuid) – could be empty list</a:t>
            </a:r>
            <a:endParaRPr lang="en-US" sz="800" dirty="0">
              <a:latin typeface="Courier New" panose="02070309020205020404" pitchFamily="49" charset="0"/>
              <a:cs typeface="Courier New" panose="02070309020205020404" pitchFamily="49" charset="0"/>
            </a:endParaRPr>
          </a:p>
        </p:txBody>
      </p:sp>
      <p:sp>
        <p:nvSpPr>
          <p:cNvPr id="50" name="Rectangle 49"/>
          <p:cNvSpPr/>
          <p:nvPr/>
        </p:nvSpPr>
        <p:spPr>
          <a:xfrm>
            <a:off x="467544" y="2967794"/>
            <a:ext cx="216024" cy="19082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1" name="Rectangle 50"/>
          <p:cNvSpPr/>
          <p:nvPr/>
        </p:nvSpPr>
        <p:spPr>
          <a:xfrm>
            <a:off x="4391980" y="2967794"/>
            <a:ext cx="216024" cy="19082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2" name="Straight Arrow Connector 51"/>
          <p:cNvCxnSpPr>
            <a:stCxn id="50" idx="0"/>
          </p:cNvCxnSpPr>
          <p:nvPr/>
        </p:nvCxnSpPr>
        <p:spPr>
          <a:xfrm>
            <a:off x="575556" y="2967794"/>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679994" y="2809260"/>
            <a:ext cx="3603974"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{{url}}/service/{uuid} + customerId &amp; serviceSpecification.id</a:t>
            </a:r>
            <a:endParaRPr lang="en-US" sz="800" dirty="0">
              <a:latin typeface="Courier New" panose="02070309020205020404" pitchFamily="49" charset="0"/>
              <a:cs typeface="Courier New" panose="02070309020205020404" pitchFamily="49" charset="0"/>
            </a:endParaRPr>
          </a:p>
        </p:txBody>
      </p:sp>
      <p:sp>
        <p:nvSpPr>
          <p:cNvPr id="54" name="Rectangle 53"/>
          <p:cNvSpPr/>
          <p:nvPr/>
        </p:nvSpPr>
        <p:spPr>
          <a:xfrm>
            <a:off x="8319004" y="3702972"/>
            <a:ext cx="175335" cy="39608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5" name="Straight Arrow Connector 54"/>
          <p:cNvCxnSpPr/>
          <p:nvPr/>
        </p:nvCxnSpPr>
        <p:spPr>
          <a:xfrm>
            <a:off x="4608004" y="3702972"/>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572000" y="3298217"/>
            <a:ext cx="4320480" cy="584775"/>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a:t>
            </a:r>
            <a:r>
              <a:rPr lang="en-US" sz="800" dirty="0" smtClean="0">
                <a:latin typeface="Courier New" panose="02070309020205020404" pitchFamily="49" charset="0"/>
                <a:cs typeface="Courier New" panose="02070309020205020404" pitchFamily="49" charset="0"/>
              </a:rPr>
              <a:t>customerId}/</a:t>
            </a:r>
            <a:r>
              <a:rPr lang="en-US" sz="800" dirty="0">
                <a:latin typeface="Courier New" panose="02070309020205020404" pitchFamily="49" charset="0"/>
                <a:cs typeface="Courier New" panose="02070309020205020404" pitchFamily="49" charset="0"/>
              </a:rPr>
              <a:t>service-subscriptions/service-subscription/{servicespecification.name }/service-instances/service-instance/{service.id</a:t>
            </a:r>
            <a:r>
              <a:rPr lang="en-US" sz="800" dirty="0" smtClean="0">
                <a:latin typeface="Courier New" panose="02070309020205020404" pitchFamily="49" charset="0"/>
                <a:cs typeface="Courier New" panose="02070309020205020404" pitchFamily="49" charset="0"/>
              </a:rPr>
              <a:t>}</a:t>
            </a:r>
            <a:endParaRPr lang="en-US" sz="800" dirty="0">
              <a:latin typeface="Courier New" panose="02070309020205020404" pitchFamily="49" charset="0"/>
              <a:cs typeface="Courier New" panose="02070309020205020404" pitchFamily="49" charset="0"/>
            </a:endParaRPr>
          </a:p>
        </p:txBody>
      </p:sp>
      <p:cxnSp>
        <p:nvCxnSpPr>
          <p:cNvPr id="60" name="Straight Arrow Connector 59"/>
          <p:cNvCxnSpPr/>
          <p:nvPr/>
        </p:nvCxnSpPr>
        <p:spPr>
          <a:xfrm flipH="1">
            <a:off x="4615433" y="409905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4780105" y="3882992"/>
            <a:ext cx="3478646"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Detailed service data (or 404)</a:t>
            </a:r>
            <a:endParaRPr lang="en-US" sz="800" dirty="0">
              <a:latin typeface="Courier New" panose="02070309020205020404" pitchFamily="49" charset="0"/>
              <a:cs typeface="Courier New" panose="02070309020205020404" pitchFamily="49" charset="0"/>
            </a:endParaRPr>
          </a:p>
        </p:txBody>
      </p:sp>
      <p:cxnSp>
        <p:nvCxnSpPr>
          <p:cNvPr id="77" name="Straight Arrow Connector 76"/>
          <p:cNvCxnSpPr/>
          <p:nvPr/>
        </p:nvCxnSpPr>
        <p:spPr>
          <a:xfrm flipH="1">
            <a:off x="755576" y="4876006"/>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1063178" y="4717182"/>
            <a:ext cx="3312368"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200 Complete service data</a:t>
            </a:r>
          </a:p>
        </p:txBody>
      </p:sp>
      <p:cxnSp>
        <p:nvCxnSpPr>
          <p:cNvPr id="79" name="Straight Arrow Connector 78"/>
          <p:cNvCxnSpPr/>
          <p:nvPr/>
        </p:nvCxnSpPr>
        <p:spPr>
          <a:xfrm flipH="1">
            <a:off x="687995" y="4155926"/>
            <a:ext cx="3672408" cy="0"/>
          </a:xfrm>
          <a:prstGeom prst="straightConnector1">
            <a:avLst/>
          </a:prstGeom>
          <a:ln>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2130307" y="3867473"/>
            <a:ext cx="2151856"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404 if no service retrieve</a:t>
            </a:r>
            <a:endParaRPr lang="en-US" sz="900" dirty="0">
              <a:latin typeface="Courier New" panose="02070309020205020404" pitchFamily="49" charset="0"/>
              <a:cs typeface="Courier New" panose="02070309020205020404" pitchFamily="49" charset="0"/>
            </a:endParaRPr>
          </a:p>
        </p:txBody>
      </p:sp>
      <p:sp>
        <p:nvSpPr>
          <p:cNvPr id="80" name="Right Bracket 79"/>
          <p:cNvSpPr/>
          <p:nvPr/>
        </p:nvSpPr>
        <p:spPr>
          <a:xfrm rot="16200000">
            <a:off x="6363199" y="-197375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3" name="Picture 82"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306360"/>
            <a:ext cx="744586" cy="159155"/>
          </a:xfrm>
          <a:prstGeom prst="rect">
            <a:avLst/>
          </a:prstGeom>
          <a:solidFill>
            <a:schemeClr val="bg1"/>
          </a:solidFill>
          <a:extLst/>
        </p:spPr>
      </p:pic>
      <p:sp>
        <p:nvSpPr>
          <p:cNvPr id="56" name="Rectangle 55"/>
          <p:cNvSpPr/>
          <p:nvPr/>
        </p:nvSpPr>
        <p:spPr>
          <a:xfrm>
            <a:off x="8319004" y="1449519"/>
            <a:ext cx="175335" cy="34495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8" name="Straight Arrow Connector 57"/>
          <p:cNvCxnSpPr/>
          <p:nvPr/>
        </p:nvCxnSpPr>
        <p:spPr>
          <a:xfrm>
            <a:off x="4640796" y="1491630"/>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4600085" y="1322353"/>
            <a:ext cx="3689362"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a:t>
            </a:r>
            <a:r>
              <a:rPr lang="en-US" sz="800" dirty="0">
                <a:latin typeface="Courier New" panose="02070309020205020404" pitchFamily="49" charset="0"/>
                <a:cs typeface="Courier New" panose="02070309020205020404" pitchFamily="49" charset="0"/>
              </a:rPr>
              <a:t>url}}/</a:t>
            </a:r>
            <a:r>
              <a:rPr lang="en-US" sz="800" dirty="0" err="1">
                <a:latin typeface="Courier New" panose="02070309020205020404" pitchFamily="49" charset="0"/>
                <a:cs typeface="Courier New" panose="02070309020205020404" pitchFamily="49" charset="0"/>
              </a:rPr>
              <a:t>aai</a:t>
            </a:r>
            <a:r>
              <a:rPr lang="en-US" sz="800" dirty="0">
                <a:latin typeface="Courier New" panose="02070309020205020404" pitchFamily="49" charset="0"/>
                <a:cs typeface="Courier New" panose="02070309020205020404" pitchFamily="49" charset="0"/>
              </a:rPr>
              <a:t>/v11/business/customers/customer</a:t>
            </a:r>
            <a:r>
              <a:rPr lang="en-US" sz="800" dirty="0" smtClean="0">
                <a:latin typeface="Courier New" panose="02070309020205020404" pitchFamily="49" charset="0"/>
                <a:cs typeface="Courier New" panose="02070309020205020404" pitchFamily="49" charset="0"/>
              </a:rPr>
              <a:t>/{Pontus}/ service-subscriptions/</a:t>
            </a:r>
            <a:endParaRPr lang="en-US" sz="800" dirty="0">
              <a:latin typeface="Courier New" panose="02070309020205020404" pitchFamily="49" charset="0"/>
              <a:cs typeface="Courier New" panose="02070309020205020404" pitchFamily="49" charset="0"/>
            </a:endParaRPr>
          </a:p>
        </p:txBody>
      </p:sp>
      <p:cxnSp>
        <p:nvCxnSpPr>
          <p:cNvPr id="67" name="Straight Arrow Connector 66"/>
          <p:cNvCxnSpPr/>
          <p:nvPr/>
        </p:nvCxnSpPr>
        <p:spPr>
          <a:xfrm flipH="1">
            <a:off x="4600085" y="1783401"/>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5012432" y="1636226"/>
            <a:ext cx="3375992"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List of services type (could be empty list or 404)</a:t>
            </a:r>
            <a:endParaRPr lang="en-US" sz="800" dirty="0">
              <a:latin typeface="Courier New" panose="02070309020205020404" pitchFamily="49" charset="0"/>
              <a:cs typeface="Courier New" panose="02070309020205020404" pitchFamily="49" charset="0"/>
            </a:endParaRPr>
          </a:p>
        </p:txBody>
      </p:sp>
      <p:sp>
        <p:nvSpPr>
          <p:cNvPr id="72" name="TextBox 71"/>
          <p:cNvSpPr txBox="1"/>
          <p:nvPr/>
        </p:nvSpPr>
        <p:spPr>
          <a:xfrm>
            <a:off x="3402537" y="1851671"/>
            <a:ext cx="973009" cy="553998"/>
          </a:xfrm>
          <a:prstGeom prst="rect">
            <a:avLst/>
          </a:prstGeom>
          <a:noFill/>
        </p:spPr>
        <p:txBody>
          <a:bodyPr wrap="square" rtlCol="0">
            <a:spAutoFit/>
          </a:bodyPr>
          <a:lstStyle/>
          <a:p>
            <a:pPr algn="ctr"/>
            <a:r>
              <a:rPr lang="en-US" sz="1000" dirty="0" smtClean="0">
                <a:latin typeface="Courier New" panose="02070309020205020404" pitchFamily="49" charset="0"/>
                <a:cs typeface="Courier New" panose="02070309020205020404" pitchFamily="49" charset="0"/>
              </a:rPr>
              <a:t>For each service-type</a:t>
            </a:r>
            <a:endParaRPr lang="en-US" sz="1000" dirty="0">
              <a:latin typeface="Courier New" panose="02070309020205020404" pitchFamily="49" charset="0"/>
              <a:cs typeface="Courier New" panose="02070309020205020404" pitchFamily="49" charset="0"/>
            </a:endParaRPr>
          </a:p>
        </p:txBody>
      </p:sp>
      <p:grpSp>
        <p:nvGrpSpPr>
          <p:cNvPr id="74" name="Group 73"/>
          <p:cNvGrpSpPr/>
          <p:nvPr/>
        </p:nvGrpSpPr>
        <p:grpSpPr>
          <a:xfrm>
            <a:off x="4621358" y="3023252"/>
            <a:ext cx="382302" cy="180020"/>
            <a:chOff x="4608004" y="2967794"/>
            <a:chExt cx="382302" cy="180020"/>
          </a:xfrm>
        </p:grpSpPr>
        <p:cxnSp>
          <p:nvCxnSpPr>
            <p:cNvPr id="76" name="Straight Connector 75"/>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85" name="Rectangle 84"/>
          <p:cNvSpPr/>
          <p:nvPr/>
        </p:nvSpPr>
        <p:spPr>
          <a:xfrm>
            <a:off x="5003660" y="2931790"/>
            <a:ext cx="2689727"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Get serviceSpecification (internal use service catalog API)</a:t>
            </a:r>
            <a:endParaRPr lang="en-US" sz="800" dirty="0">
              <a:latin typeface="Courier New" panose="02070309020205020404" pitchFamily="49" charset="0"/>
              <a:cs typeface="Courier New" panose="02070309020205020404" pitchFamily="49" charset="0"/>
            </a:endParaRPr>
          </a:p>
        </p:txBody>
      </p:sp>
      <p:sp>
        <p:nvSpPr>
          <p:cNvPr id="64" name="Rectangle 63"/>
          <p:cNvSpPr/>
          <p:nvPr/>
        </p:nvSpPr>
        <p:spPr>
          <a:xfrm>
            <a:off x="8316416" y="4274516"/>
            <a:ext cx="177924" cy="60148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5" name="Straight Arrow Connector 64"/>
          <p:cNvCxnSpPr/>
          <p:nvPr/>
        </p:nvCxnSpPr>
        <p:spPr>
          <a:xfrm flipH="1">
            <a:off x="4644008" y="480403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4808680" y="4587974"/>
            <a:ext cx="3478646" cy="21544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Detailed </a:t>
            </a:r>
            <a:r>
              <a:rPr lang="en-US" sz="800" dirty="0" err="1" smtClean="0">
                <a:latin typeface="Courier New" panose="02070309020205020404" pitchFamily="49" charset="0"/>
                <a:cs typeface="Courier New" panose="02070309020205020404" pitchFamily="49" charset="0"/>
              </a:rPr>
              <a:t>vnf</a:t>
            </a:r>
            <a:r>
              <a:rPr lang="en-US" sz="800" dirty="0" smtClean="0">
                <a:latin typeface="Courier New" panose="02070309020205020404" pitchFamily="49" charset="0"/>
                <a:cs typeface="Courier New" panose="02070309020205020404" pitchFamily="49" charset="0"/>
              </a:rPr>
              <a:t> data (or 404)</a:t>
            </a:r>
            <a:endParaRPr lang="en-US" sz="800" dirty="0">
              <a:latin typeface="Courier New" panose="02070309020205020404" pitchFamily="49" charset="0"/>
              <a:cs typeface="Courier New" panose="02070309020205020404" pitchFamily="49" charset="0"/>
            </a:endParaRPr>
          </a:p>
        </p:txBody>
      </p:sp>
      <p:cxnSp>
        <p:nvCxnSpPr>
          <p:cNvPr id="69" name="Straight Arrow Connector 68"/>
          <p:cNvCxnSpPr/>
          <p:nvPr/>
        </p:nvCxnSpPr>
        <p:spPr>
          <a:xfrm>
            <a:off x="4608004" y="440795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ectangle 70"/>
          <p:cNvSpPr/>
          <p:nvPr/>
        </p:nvSpPr>
        <p:spPr>
          <a:xfrm>
            <a:off x="4572000" y="4249420"/>
            <a:ext cx="3674323" cy="338554"/>
          </a:xfrm>
          <a:prstGeom prst="rect">
            <a:avLst/>
          </a:prstGeom>
        </p:spPr>
        <p:txBody>
          <a:bodyPr wrap="square">
            <a:spAutoFit/>
          </a:bodyPr>
          <a:lstStyle/>
          <a:p>
            <a:r>
              <a:rPr lang="en-US" sz="800" dirty="0">
                <a:latin typeface="Courier New" panose="02070309020205020404" pitchFamily="49" charset="0"/>
                <a:cs typeface="Courier New" panose="02070309020205020404" pitchFamily="49" charset="0"/>
              </a:rPr>
              <a:t>GET {{url</a:t>
            </a:r>
            <a:r>
              <a:rPr lang="en-US" sz="800" dirty="0" smtClean="0">
                <a:latin typeface="Courier New" panose="02070309020205020404" pitchFamily="49" charset="0"/>
                <a:cs typeface="Courier New" panose="02070309020205020404" pitchFamily="49" charset="0"/>
              </a:rPr>
              <a:t>}}/</a:t>
            </a:r>
            <a:r>
              <a:rPr lang="en-US" sz="800" dirty="0" err="1" smtClean="0">
                <a:latin typeface="Courier New" panose="02070309020205020404" pitchFamily="49" charset="0"/>
                <a:cs typeface="Courier New" panose="02070309020205020404" pitchFamily="49" charset="0"/>
              </a:rPr>
              <a:t>aai</a:t>
            </a:r>
            <a:r>
              <a:rPr lang="en-US" sz="800" dirty="0" smtClean="0">
                <a:latin typeface="Courier New" panose="02070309020205020404" pitchFamily="49" charset="0"/>
                <a:cs typeface="Courier New" panose="02070309020205020404" pitchFamily="49" charset="0"/>
              </a:rPr>
              <a:t>/v11/network/generic-</a:t>
            </a:r>
            <a:r>
              <a:rPr lang="en-US" sz="800" dirty="0" err="1" smtClean="0">
                <a:latin typeface="Courier New" panose="02070309020205020404" pitchFamily="49" charset="0"/>
                <a:cs typeface="Courier New" panose="02070309020205020404" pitchFamily="49" charset="0"/>
              </a:rPr>
              <a:t>vnfs</a:t>
            </a:r>
            <a:r>
              <a:rPr lang="en-US" sz="800" dirty="0" smtClean="0">
                <a:latin typeface="Courier New" panose="02070309020205020404" pitchFamily="49" charset="0"/>
                <a:cs typeface="Courier New" panose="02070309020205020404" pitchFamily="49" charset="0"/>
              </a:rPr>
              <a:t>/generic-</a:t>
            </a:r>
            <a:r>
              <a:rPr lang="en-US" sz="800" dirty="0" err="1" smtClean="0">
                <a:latin typeface="Courier New" panose="02070309020205020404" pitchFamily="49" charset="0"/>
                <a:cs typeface="Courier New" panose="02070309020205020404" pitchFamily="49" charset="0"/>
              </a:rPr>
              <a:t>vnf</a:t>
            </a:r>
            <a:r>
              <a:rPr lang="en-US" sz="800" dirty="0">
                <a:latin typeface="Courier New" panose="02070309020205020404" pitchFamily="49" charset="0"/>
                <a:cs typeface="Courier New" panose="02070309020205020404" pitchFamily="49" charset="0"/>
              </a:rPr>
              <a:t>/{</a:t>
            </a:r>
            <a:r>
              <a:rPr lang="en-US" sz="800" dirty="0" err="1">
                <a:latin typeface="Courier New" panose="02070309020205020404" pitchFamily="49" charset="0"/>
                <a:cs typeface="Courier New" panose="02070309020205020404" pitchFamily="49" charset="0"/>
              </a:rPr>
              <a:t>vnf</a:t>
            </a:r>
            <a:r>
              <a:rPr lang="en-US" sz="800" dirty="0">
                <a:latin typeface="Courier New" panose="02070309020205020404" pitchFamily="49" charset="0"/>
                <a:cs typeface="Courier New" panose="02070309020205020404" pitchFamily="49" charset="0"/>
              </a:rPr>
              <a:t> id} </a:t>
            </a:r>
          </a:p>
        </p:txBody>
      </p:sp>
    </p:spTree>
    <p:custDataLst>
      <p:tags r:id="rId1"/>
    </p:custDataLst>
    <p:extLst>
      <p:ext uri="{BB962C8B-B14F-4D97-AF65-F5344CB8AC3E}">
        <p14:creationId xmlns:p14="http://schemas.microsoft.com/office/powerpoint/2010/main" val="2574286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à coins arrondis 5"/>
          <p:cNvSpPr/>
          <p:nvPr/>
        </p:nvSpPr>
        <p:spPr>
          <a:xfrm>
            <a:off x="830999" y="1400502"/>
            <a:ext cx="5397185" cy="739200"/>
          </a:xfrm>
          <a:prstGeom prst="roundRect">
            <a:avLst/>
          </a:prstGeom>
          <a:gradFill>
            <a:gsLst>
              <a:gs pos="0">
                <a:schemeClr val="bg2">
                  <a:alpha val="16000"/>
                </a:schemeClr>
              </a:gs>
              <a:gs pos="100000">
                <a:schemeClr val="accent2">
                  <a:alpha val="24000"/>
                </a:schemeClr>
              </a:gs>
            </a:gsLst>
            <a:lin ang="5400000" scaled="0"/>
          </a:gra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fr-FR" sz="800" dirty="0" smtClean="0">
                <a:solidFill>
                  <a:srgbClr val="0070C0"/>
                </a:solidFill>
              </a:rPr>
              <a:t>LEGATO</a:t>
            </a:r>
            <a:endParaRPr lang="fr-FR" dirty="0" smtClean="0">
              <a:solidFill>
                <a:srgbClr val="0070C0"/>
              </a:solidFill>
            </a:endParaRPr>
          </a:p>
        </p:txBody>
      </p:sp>
      <p:sp>
        <p:nvSpPr>
          <p:cNvPr id="77" name="Rectangle à coins arrondis 5"/>
          <p:cNvSpPr/>
          <p:nvPr/>
        </p:nvSpPr>
        <p:spPr>
          <a:xfrm>
            <a:off x="901299" y="2229307"/>
            <a:ext cx="5256583" cy="2790715"/>
          </a:xfrm>
          <a:prstGeom prst="roundRect">
            <a:avLst/>
          </a:prstGeom>
          <a:solidFill>
            <a:srgbClr val="F1F9FD"/>
          </a:solid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fr-FR" dirty="0" smtClean="0">
              <a:solidFill>
                <a:srgbClr val="0070C0"/>
              </a:solidFill>
            </a:endParaRPr>
          </a:p>
        </p:txBody>
      </p:sp>
      <p:pic>
        <p:nvPicPr>
          <p:cNvPr id="6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85329" y="3219822"/>
            <a:ext cx="1749088" cy="640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00578" y="3489968"/>
            <a:ext cx="720080" cy="1169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Can 21"/>
          <p:cNvSpPr/>
          <p:nvPr/>
        </p:nvSpPr>
        <p:spPr>
          <a:xfrm>
            <a:off x="4915479" y="4612988"/>
            <a:ext cx="690278" cy="33648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Service inventory</a:t>
            </a:r>
            <a:endParaRPr lang="en-US" sz="700" dirty="0"/>
          </a:p>
        </p:txBody>
      </p:sp>
      <p:pic>
        <p:nvPicPr>
          <p:cNvPr id="2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82" y="3541690"/>
            <a:ext cx="1011454" cy="11619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3" name="Can 22"/>
          <p:cNvSpPr/>
          <p:nvPr/>
        </p:nvSpPr>
        <p:spPr>
          <a:xfrm>
            <a:off x="1551270" y="4613021"/>
            <a:ext cx="690278" cy="33648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t>Service catalog</a:t>
            </a:r>
            <a:endParaRPr lang="en-US" sz="700" dirty="0"/>
          </a:p>
        </p:txBody>
      </p:sp>
      <p:sp>
        <p:nvSpPr>
          <p:cNvPr id="41" name="TextBox 37"/>
          <p:cNvSpPr txBox="1"/>
          <p:nvPr/>
        </p:nvSpPr>
        <p:spPr>
          <a:xfrm>
            <a:off x="3340763" y="1623426"/>
            <a:ext cx="1220919" cy="307777"/>
          </a:xfrm>
          <a:prstGeom prst="rect">
            <a:avLst/>
          </a:prstGeom>
        </p:spPr>
        <p:txBody>
          <a:bodyPr wrap="square" lIns="0" tIns="0" rIns="0" bIns="0" rtlCol="0">
            <a:spAutoFit/>
          </a:bodyPr>
          <a:lstStyle/>
          <a:p>
            <a:pPr algn="ctr"/>
            <a:r>
              <a:rPr lang="en-US" sz="1000" dirty="0" smtClean="0">
                <a:solidFill>
                  <a:srgbClr val="0070C0"/>
                </a:solidFill>
              </a:rPr>
              <a:t>Service Order </a:t>
            </a:r>
          </a:p>
          <a:p>
            <a:pPr algn="ctr"/>
            <a:r>
              <a:rPr lang="en-US" sz="1000" dirty="0" smtClean="0">
                <a:solidFill>
                  <a:srgbClr val="0070C0"/>
                </a:solidFill>
              </a:rPr>
              <a:t>TMF 641 </a:t>
            </a:r>
          </a:p>
        </p:txBody>
      </p:sp>
      <p:sp>
        <p:nvSpPr>
          <p:cNvPr id="42" name="TextBox 37"/>
          <p:cNvSpPr txBox="1"/>
          <p:nvPr/>
        </p:nvSpPr>
        <p:spPr>
          <a:xfrm>
            <a:off x="1445190" y="1539519"/>
            <a:ext cx="1214512" cy="307777"/>
          </a:xfrm>
          <a:prstGeom prst="rect">
            <a:avLst/>
          </a:prstGeom>
        </p:spPr>
        <p:txBody>
          <a:bodyPr wrap="square" lIns="0" tIns="0" rIns="0" bIns="0" rtlCol="0">
            <a:spAutoFit/>
          </a:bodyPr>
          <a:lstStyle/>
          <a:p>
            <a:pPr algn="ctr"/>
            <a:r>
              <a:rPr lang="en-US" sz="1000" dirty="0" smtClean="0">
                <a:solidFill>
                  <a:srgbClr val="0070C0"/>
                </a:solidFill>
              </a:rPr>
              <a:t>Service Catalog TMF 633 </a:t>
            </a:r>
          </a:p>
        </p:txBody>
      </p:sp>
      <p:sp>
        <p:nvSpPr>
          <p:cNvPr id="45" name="TextBox 37"/>
          <p:cNvSpPr txBox="1"/>
          <p:nvPr/>
        </p:nvSpPr>
        <p:spPr>
          <a:xfrm>
            <a:off x="5260618" y="1616213"/>
            <a:ext cx="1214498" cy="307777"/>
          </a:xfrm>
          <a:prstGeom prst="rect">
            <a:avLst/>
          </a:prstGeom>
        </p:spPr>
        <p:txBody>
          <a:bodyPr wrap="square" lIns="0" tIns="0" rIns="0" bIns="0" rtlCol="0">
            <a:spAutoFit/>
          </a:bodyPr>
          <a:lstStyle/>
          <a:p>
            <a:pPr algn="ctr"/>
            <a:r>
              <a:rPr lang="en-US" sz="1000" dirty="0" smtClean="0">
                <a:solidFill>
                  <a:srgbClr val="0070C0"/>
                </a:solidFill>
              </a:rPr>
              <a:t>Service Inventory</a:t>
            </a:r>
          </a:p>
          <a:p>
            <a:pPr algn="ctr"/>
            <a:r>
              <a:rPr lang="en-US" sz="1000" dirty="0" smtClean="0">
                <a:solidFill>
                  <a:srgbClr val="0070C0"/>
                </a:solidFill>
              </a:rPr>
              <a:t>TMF 638</a:t>
            </a:r>
          </a:p>
        </p:txBody>
      </p:sp>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84498" y="4590913"/>
            <a:ext cx="1491445" cy="3191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1938903" y="2229455"/>
            <a:ext cx="3876893" cy="774343"/>
          </a:xfrm>
          <a:prstGeom prst="roundRect">
            <a:avLst>
              <a:gd name="adj" fmla="val 50000"/>
            </a:avLst>
          </a:prstGeom>
          <a:solidFill>
            <a:schemeClr val="accent2">
              <a:lumMod val="75000"/>
              <a:alpha val="32000"/>
            </a:schemeClr>
          </a:solid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b="1" dirty="0">
                <a:solidFill>
                  <a:srgbClr val="0070C0"/>
                </a:solidFill>
              </a:rPr>
              <a:t>External API Management</a:t>
            </a:r>
          </a:p>
          <a:p>
            <a:pPr algn="ctr"/>
            <a:r>
              <a:rPr lang="en-US" sz="1100" b="1" dirty="0" smtClean="0">
                <a:solidFill>
                  <a:srgbClr val="0070C0"/>
                </a:solidFill>
              </a:rPr>
              <a:t>(Order</a:t>
            </a:r>
            <a:r>
              <a:rPr lang="en-US" sz="1100" b="1" dirty="0">
                <a:solidFill>
                  <a:srgbClr val="0070C0"/>
                </a:solidFill>
              </a:rPr>
              <a:t>, Catalog, Inventory</a:t>
            </a:r>
            <a:r>
              <a:rPr lang="en-US" sz="400" b="1" dirty="0">
                <a:solidFill>
                  <a:srgbClr val="0070C0"/>
                </a:solidFill>
              </a:rPr>
              <a:t>)</a:t>
            </a:r>
          </a:p>
        </p:txBody>
      </p:sp>
      <p:sp>
        <p:nvSpPr>
          <p:cNvPr id="47" name="Down Arrow 46"/>
          <p:cNvSpPr/>
          <p:nvPr/>
        </p:nvSpPr>
        <p:spPr>
          <a:xfrm rot="16200000">
            <a:off x="7309683" y="2347407"/>
            <a:ext cx="285273" cy="555320"/>
          </a:xfrm>
          <a:prstGeom prst="downArrow">
            <a:avLst/>
          </a:prstGeom>
          <a:solidFill>
            <a:srgbClr val="FFFFF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48" name="TextBox 47"/>
          <p:cNvSpPr txBox="1"/>
          <p:nvPr/>
        </p:nvSpPr>
        <p:spPr>
          <a:xfrm>
            <a:off x="7821801" y="2559955"/>
            <a:ext cx="1109278" cy="153888"/>
          </a:xfrm>
          <a:prstGeom prst="rect">
            <a:avLst/>
          </a:prstGeom>
        </p:spPr>
        <p:txBody>
          <a:bodyPr wrap="none" lIns="0" tIns="0" rIns="0" bIns="0" rtlCol="0">
            <a:spAutoFit/>
          </a:bodyPr>
          <a:lstStyle/>
          <a:p>
            <a:r>
              <a:rPr lang="en-US" sz="1000" dirty="0" smtClean="0"/>
              <a:t>ONAP internal API</a:t>
            </a:r>
          </a:p>
        </p:txBody>
      </p:sp>
      <p:sp>
        <p:nvSpPr>
          <p:cNvPr id="52" name="Down Arrow 51"/>
          <p:cNvSpPr/>
          <p:nvPr/>
        </p:nvSpPr>
        <p:spPr>
          <a:xfrm rot="16200000">
            <a:off x="7358357" y="2886231"/>
            <a:ext cx="257476" cy="624873"/>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pic>
        <p:nvPicPr>
          <p:cNvPr id="55"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8724" y="1827954"/>
            <a:ext cx="615458" cy="17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Rectangle à coins arrondis 5"/>
          <p:cNvSpPr/>
          <p:nvPr/>
        </p:nvSpPr>
        <p:spPr>
          <a:xfrm>
            <a:off x="830999" y="915566"/>
            <a:ext cx="5469193" cy="358882"/>
          </a:xfrm>
          <a:prstGeom prst="roundRect">
            <a:avLst/>
          </a:prstGeom>
          <a:solidFill>
            <a:schemeClr val="accent1">
              <a:lumMod val="60000"/>
              <a:lumOff val="40000"/>
            </a:schemeClr>
          </a:solidFill>
          <a:ln w="38100">
            <a:solidFill>
              <a:schemeClr val="bg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fr-FR" dirty="0" smtClean="0">
                <a:solidFill>
                  <a:schemeClr val="bg2">
                    <a:lumMod val="75000"/>
                  </a:schemeClr>
                </a:solidFill>
              </a:rPr>
              <a:t>BSS</a:t>
            </a:r>
          </a:p>
        </p:txBody>
      </p:sp>
      <p:sp>
        <p:nvSpPr>
          <p:cNvPr id="30" name="Down Arrow 29"/>
          <p:cNvSpPr/>
          <p:nvPr/>
        </p:nvSpPr>
        <p:spPr>
          <a:xfrm rot="10191095">
            <a:off x="5096906" y="1148610"/>
            <a:ext cx="308713" cy="1261798"/>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33" name="Down Arrow 32"/>
          <p:cNvSpPr/>
          <p:nvPr/>
        </p:nvSpPr>
        <p:spPr>
          <a:xfrm>
            <a:off x="4335834" y="1400502"/>
            <a:ext cx="288032" cy="1027232"/>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26" name="Down Arrow 25"/>
          <p:cNvSpPr/>
          <p:nvPr/>
        </p:nvSpPr>
        <p:spPr>
          <a:xfrm rot="11217559">
            <a:off x="2473653" y="1239595"/>
            <a:ext cx="314840" cy="1199641"/>
          </a:xfrm>
          <a:prstGeom prst="downArrow">
            <a:avLst>
              <a:gd name="adj1" fmla="val 45706"/>
              <a:gd name="adj2"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smtClean="0">
              <a:solidFill>
                <a:srgbClr val="000000"/>
              </a:solidFill>
            </a:endParaRPr>
          </a:p>
        </p:txBody>
      </p:sp>
      <p:sp>
        <p:nvSpPr>
          <p:cNvPr id="25" name="Down Arrow 24"/>
          <p:cNvSpPr/>
          <p:nvPr/>
        </p:nvSpPr>
        <p:spPr>
          <a:xfrm rot="12987522">
            <a:off x="2071303" y="2800854"/>
            <a:ext cx="292047" cy="848451"/>
          </a:xfrm>
          <a:prstGeom prst="downArrow">
            <a:avLst/>
          </a:prstGeom>
          <a:noFill/>
          <a:ln>
            <a:solidFill>
              <a:schemeClr val="bg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35" name="Rectangle à coins arrondis 5"/>
          <p:cNvSpPr/>
          <p:nvPr/>
        </p:nvSpPr>
        <p:spPr>
          <a:xfrm>
            <a:off x="6262959" y="2256282"/>
            <a:ext cx="757313" cy="2763740"/>
          </a:xfrm>
          <a:prstGeom prst="roundRect">
            <a:avLst/>
          </a:prstGeom>
          <a:gradFill>
            <a:gsLst>
              <a:gs pos="0">
                <a:schemeClr val="bg2">
                  <a:alpha val="16000"/>
                </a:schemeClr>
              </a:gs>
              <a:gs pos="100000">
                <a:schemeClr val="accent2">
                  <a:alpha val="24000"/>
                </a:schemeClr>
              </a:gs>
            </a:gsLst>
            <a:lin ang="5400000" scaled="0"/>
          </a:gradFill>
          <a:ln w="38100">
            <a:noFill/>
            <a:prstDash val="sysDash"/>
          </a:ln>
        </p:spPr>
        <p:style>
          <a:lnRef idx="2">
            <a:schemeClr val="accent1">
              <a:shade val="50000"/>
            </a:schemeClr>
          </a:lnRef>
          <a:fillRef idx="1">
            <a:schemeClr val="accent1"/>
          </a:fillRef>
          <a:effectRef idx="0">
            <a:schemeClr val="accent1"/>
          </a:effectRef>
          <a:fontRef idx="minor">
            <a:schemeClr val="lt1"/>
          </a:fontRef>
        </p:style>
        <p:txBody>
          <a:bodyPr vert="wordArtVert" rtlCol="0" anchor="t" anchorCtr="0"/>
          <a:lstStyle/>
          <a:p>
            <a:pPr algn="ctr"/>
            <a:r>
              <a:rPr lang="fr-FR" sz="1400" dirty="0" smtClean="0">
                <a:solidFill>
                  <a:srgbClr val="0070C0"/>
                </a:solidFill>
              </a:rPr>
              <a:t>INTERLUDE</a:t>
            </a:r>
          </a:p>
        </p:txBody>
      </p:sp>
      <p:sp>
        <p:nvSpPr>
          <p:cNvPr id="36" name="Down Arrow 35"/>
          <p:cNvSpPr/>
          <p:nvPr/>
        </p:nvSpPr>
        <p:spPr>
          <a:xfrm rot="9221620">
            <a:off x="4905885" y="2661692"/>
            <a:ext cx="292047" cy="925113"/>
          </a:xfrm>
          <a:prstGeom prst="down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44" name="Can 43"/>
          <p:cNvSpPr/>
          <p:nvPr/>
        </p:nvSpPr>
        <p:spPr>
          <a:xfrm>
            <a:off x="4074088" y="2696382"/>
            <a:ext cx="473858" cy="33648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t>Service Order</a:t>
            </a:r>
          </a:p>
        </p:txBody>
      </p:sp>
      <p:sp>
        <p:nvSpPr>
          <p:cNvPr id="37" name="Down Arrow 36"/>
          <p:cNvSpPr/>
          <p:nvPr/>
        </p:nvSpPr>
        <p:spPr>
          <a:xfrm flipV="1">
            <a:off x="4335834" y="1092724"/>
            <a:ext cx="288032" cy="1180913"/>
          </a:xfrm>
          <a:prstGeom prst="down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grpSp>
        <p:nvGrpSpPr>
          <p:cNvPr id="2" name="Group 1"/>
          <p:cNvGrpSpPr/>
          <p:nvPr/>
        </p:nvGrpSpPr>
        <p:grpSpPr>
          <a:xfrm>
            <a:off x="7884368" y="2914478"/>
            <a:ext cx="818002" cy="523220"/>
            <a:chOff x="7977555" y="770464"/>
            <a:chExt cx="818002" cy="523220"/>
          </a:xfrm>
        </p:grpSpPr>
        <p:pic>
          <p:nvPicPr>
            <p:cNvPr id="53" name="Picture 52"/>
            <p:cNvPicPr/>
            <p:nvPr/>
          </p:nvPicPr>
          <p:blipFill>
            <a:blip r:embed="rId9"/>
            <a:stretch>
              <a:fillRect/>
            </a:stretch>
          </p:blipFill>
          <p:spPr>
            <a:xfrm>
              <a:off x="7977555" y="950615"/>
              <a:ext cx="742660" cy="180975"/>
            </a:xfrm>
            <a:prstGeom prst="rect">
              <a:avLst/>
            </a:prstGeom>
          </p:spPr>
        </p:pic>
        <p:sp>
          <p:nvSpPr>
            <p:cNvPr id="38" name="TextBox 37"/>
            <p:cNvSpPr txBox="1"/>
            <p:nvPr/>
          </p:nvSpPr>
          <p:spPr>
            <a:xfrm>
              <a:off x="8024512" y="770464"/>
              <a:ext cx="771045" cy="523220"/>
            </a:xfrm>
            <a:prstGeom prst="rect">
              <a:avLst/>
            </a:prstGeom>
          </p:spPr>
          <p:txBody>
            <a:bodyPr wrap="none" lIns="0" tIns="0" rIns="0" bIns="0" rtlCol="0">
              <a:spAutoFit/>
            </a:bodyPr>
            <a:lstStyle/>
            <a:p>
              <a:r>
                <a:rPr lang="en-US" sz="1000" dirty="0" smtClean="0"/>
                <a:t>API build on </a:t>
              </a:r>
            </a:p>
            <a:p>
              <a:endParaRPr lang="en-US" sz="1000" dirty="0"/>
            </a:p>
            <a:p>
              <a:endParaRPr lang="en-US" sz="400" dirty="0" smtClean="0"/>
            </a:p>
            <a:p>
              <a:r>
                <a:rPr lang="en-US" sz="1000" dirty="0" smtClean="0"/>
                <a:t>Open APIs</a:t>
              </a:r>
            </a:p>
          </p:txBody>
        </p:sp>
      </p:grpSp>
      <p:sp>
        <p:nvSpPr>
          <p:cNvPr id="59" name="Down Arrow 58"/>
          <p:cNvSpPr/>
          <p:nvPr/>
        </p:nvSpPr>
        <p:spPr>
          <a:xfrm rot="10800000">
            <a:off x="3340762" y="2859780"/>
            <a:ext cx="209287" cy="486745"/>
          </a:xfrm>
          <a:prstGeom prst="down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50" name="Down Arrow 49"/>
          <p:cNvSpPr/>
          <p:nvPr/>
        </p:nvSpPr>
        <p:spPr>
          <a:xfrm rot="10800000" flipV="1">
            <a:off x="3673501" y="2864625"/>
            <a:ext cx="216025" cy="481901"/>
          </a:xfrm>
          <a:prstGeom prst="down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rgbClr val="000000"/>
              </a:solidFill>
            </a:endParaRPr>
          </a:p>
        </p:txBody>
      </p:sp>
      <p:sp>
        <p:nvSpPr>
          <p:cNvPr id="32" name="TextBox 37"/>
          <p:cNvSpPr txBox="1"/>
          <p:nvPr/>
        </p:nvSpPr>
        <p:spPr>
          <a:xfrm>
            <a:off x="7119937" y="238457"/>
            <a:ext cx="1811141" cy="1661993"/>
          </a:xfrm>
          <a:prstGeom prst="rect">
            <a:avLst/>
          </a:prstGeom>
        </p:spPr>
        <p:txBody>
          <a:bodyPr wrap="square" lIns="0" tIns="0" rIns="0" bIns="0" rtlCol="0">
            <a:spAutoFit/>
          </a:bodyPr>
          <a:lstStyle/>
          <a:p>
            <a:pPr algn="ctr"/>
            <a:r>
              <a:rPr lang="en-US" sz="1200" b="1" u="sng" dirty="0" smtClean="0">
                <a:latin typeface="Helvetica 35 Thin" panose="020B0403020202020204" pitchFamily="34" charset="0"/>
              </a:rPr>
              <a:t>Note</a:t>
            </a:r>
            <a:r>
              <a:rPr lang="en-US" sz="1200" dirty="0" smtClean="0">
                <a:latin typeface="Helvetica 35 Thin" panose="020B0403020202020204" pitchFamily="34" charset="0"/>
              </a:rPr>
              <a:t>: The TMF APIs mentioned in this slide are updated accordingly to TMF guidelines 3.0 (polymorphism; schemaLocation to refer descriptor file)</a:t>
            </a:r>
          </a:p>
          <a:p>
            <a:pPr algn="ctr"/>
            <a:r>
              <a:rPr lang="en-US" sz="1200" dirty="0" smtClean="0">
                <a:latin typeface="Helvetica 35 Thin" panose="020B0403020202020204" pitchFamily="34" charset="0"/>
              </a:rPr>
              <a:t>+</a:t>
            </a:r>
          </a:p>
          <a:p>
            <a:pPr algn="ctr"/>
            <a:r>
              <a:rPr lang="en-US" sz="1200" dirty="0" smtClean="0">
                <a:latin typeface="Helvetica 35 Thin" panose="020B0403020202020204" pitchFamily="34" charset="0"/>
              </a:rPr>
              <a:t>Swagger under Apache 2.0</a:t>
            </a:r>
          </a:p>
        </p:txBody>
      </p:sp>
      <p:sp>
        <p:nvSpPr>
          <p:cNvPr id="34" name="Title 1"/>
          <p:cNvSpPr>
            <a:spLocks noGrp="1"/>
          </p:cNvSpPr>
          <p:nvPr>
            <p:ph type="title"/>
          </p:nvPr>
        </p:nvSpPr>
        <p:spPr>
          <a:xfrm>
            <a:off x="134847" y="123478"/>
            <a:ext cx="8352339" cy="594424"/>
          </a:xfrm>
        </p:spPr>
        <p:txBody>
          <a:bodyPr/>
          <a:lstStyle/>
          <a:p>
            <a:r>
              <a:rPr lang="en-US" dirty="0" smtClean="0"/>
              <a:t>Global Picture</a:t>
            </a:r>
            <a:endParaRPr lang="en-US" dirty="0"/>
          </a:p>
        </p:txBody>
      </p:sp>
      <p:pic>
        <p:nvPicPr>
          <p:cNvPr id="39"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12543" y="4664327"/>
            <a:ext cx="615458" cy="17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89231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7"/>
          <p:cNvSpPr txBox="1"/>
          <p:nvPr/>
        </p:nvSpPr>
        <p:spPr>
          <a:xfrm>
            <a:off x="323528" y="771550"/>
            <a:ext cx="7632848" cy="923330"/>
          </a:xfrm>
          <a:prstGeom prst="rect">
            <a:avLst/>
          </a:prstGeom>
        </p:spPr>
        <p:txBody>
          <a:bodyPr wrap="square" lIns="0" tIns="0" rIns="0" bIns="0" rtlCol="0">
            <a:spAutoFit/>
          </a:bodyPr>
          <a:lstStyle/>
          <a:p>
            <a:r>
              <a:rPr lang="en-US" sz="1200" dirty="0" smtClean="0">
                <a:latin typeface="Helvetica 35 Thin" panose="020B0403020202020204" pitchFamily="34" charset="0"/>
              </a:rPr>
              <a:t>ONAP external API component features 3 APIs &amp; operations:</a:t>
            </a:r>
          </a:p>
          <a:p>
            <a:pPr marL="628650" lvl="1" indent="-171450">
              <a:buFont typeface="Arial" panose="020B0604020202020204" pitchFamily="34" charset="0"/>
              <a:buChar char="•"/>
            </a:pPr>
            <a:r>
              <a:rPr lang="en-US" sz="1200" dirty="0" err="1" smtClean="0">
                <a:latin typeface="Helvetica 35 Thin" panose="020B0403020202020204" pitchFamily="34" charset="0"/>
              </a:rPr>
              <a:t>serviceCatalog</a:t>
            </a:r>
            <a:r>
              <a:rPr lang="en-US" sz="1200" dirty="0" smtClean="0">
                <a:latin typeface="Helvetica 35 Thin" panose="020B0403020202020204" pitchFamily="34" charset="0"/>
              </a:rPr>
              <a:t> – only </a:t>
            </a:r>
            <a:r>
              <a:rPr lang="en-US" sz="1200" dirty="0" smtClean="0">
                <a:solidFill>
                  <a:schemeClr val="bg2"/>
                </a:solidFill>
                <a:latin typeface="Helvetica 35 Thin" panose="020B0403020202020204" pitchFamily="34" charset="0"/>
              </a:rPr>
              <a:t>serviceSpecification </a:t>
            </a:r>
            <a:r>
              <a:rPr lang="en-US" sz="1200" dirty="0" smtClean="0">
                <a:latin typeface="Helvetica 35 Thin" panose="020B0403020202020204" pitchFamily="34" charset="0"/>
              </a:rPr>
              <a:t>resource – operations GET </a:t>
            </a:r>
            <a:r>
              <a:rPr lang="en-US" sz="1200" dirty="0" err="1" smtClean="0">
                <a:latin typeface="Helvetica 35 Thin" panose="020B0403020202020204" pitchFamily="34" charset="0"/>
              </a:rPr>
              <a:t>byList</a:t>
            </a:r>
            <a:r>
              <a:rPr lang="en-US" sz="1200" dirty="0" smtClean="0">
                <a:latin typeface="Helvetica 35 Thin" panose="020B0403020202020204" pitchFamily="34" charset="0"/>
              </a:rPr>
              <a:t> and GET </a:t>
            </a:r>
            <a:r>
              <a:rPr lang="en-US" sz="1200" dirty="0" err="1" smtClean="0">
                <a:latin typeface="Helvetica 35 Thin" panose="020B0403020202020204" pitchFamily="34" charset="0"/>
              </a:rPr>
              <a:t>byId</a:t>
            </a:r>
            <a:endParaRPr lang="en-US" sz="1200" dirty="0" smtClean="0">
              <a:latin typeface="Helvetica 35 Thin" panose="020B0403020202020204" pitchFamily="34" charset="0"/>
            </a:endParaRPr>
          </a:p>
          <a:p>
            <a:pPr marL="628650" lvl="1" indent="-171450">
              <a:buFont typeface="Arial" panose="020B0604020202020204" pitchFamily="34" charset="0"/>
              <a:buChar char="•"/>
            </a:pPr>
            <a:r>
              <a:rPr lang="en-US" sz="1200" dirty="0" smtClean="0">
                <a:latin typeface="Helvetica 35 Thin" panose="020B0403020202020204" pitchFamily="34" charset="0"/>
              </a:rPr>
              <a:t>serviceInventory – </a:t>
            </a:r>
            <a:r>
              <a:rPr lang="en-US" sz="1200" dirty="0" smtClean="0">
                <a:solidFill>
                  <a:schemeClr val="bg2"/>
                </a:solidFill>
                <a:latin typeface="Helvetica 35 Thin" panose="020B0403020202020204" pitchFamily="34" charset="0"/>
              </a:rPr>
              <a:t>service</a:t>
            </a:r>
            <a:r>
              <a:rPr lang="en-US" sz="1200" dirty="0" smtClean="0">
                <a:latin typeface="Helvetica 35 Thin" panose="020B0403020202020204" pitchFamily="34" charset="0"/>
              </a:rPr>
              <a:t> resource  </a:t>
            </a:r>
            <a:r>
              <a:rPr lang="en-US" sz="1200" dirty="0">
                <a:latin typeface="Helvetica 35 Thin" panose="020B0403020202020204" pitchFamily="34" charset="0"/>
              </a:rPr>
              <a:t>– </a:t>
            </a:r>
            <a:r>
              <a:rPr lang="en-US" sz="1200" dirty="0" smtClean="0">
                <a:latin typeface="Helvetica 35 Thin" panose="020B0403020202020204" pitchFamily="34" charset="0"/>
              </a:rPr>
              <a:t>operations </a:t>
            </a:r>
            <a:r>
              <a:rPr lang="en-US" sz="1200" dirty="0">
                <a:latin typeface="Helvetica 35 Thin" panose="020B0403020202020204" pitchFamily="34" charset="0"/>
              </a:rPr>
              <a:t>GET </a:t>
            </a:r>
            <a:r>
              <a:rPr lang="en-US" sz="1200" dirty="0" err="1">
                <a:latin typeface="Helvetica 35 Thin" panose="020B0403020202020204" pitchFamily="34" charset="0"/>
              </a:rPr>
              <a:t>byList</a:t>
            </a:r>
            <a:r>
              <a:rPr lang="en-US" sz="1200" dirty="0">
                <a:latin typeface="Helvetica 35 Thin" panose="020B0403020202020204" pitchFamily="34" charset="0"/>
              </a:rPr>
              <a:t> and GET </a:t>
            </a:r>
            <a:r>
              <a:rPr lang="en-US" sz="1200" dirty="0" err="1">
                <a:latin typeface="Helvetica 35 Thin" panose="020B0403020202020204" pitchFamily="34" charset="0"/>
              </a:rPr>
              <a:t>byId</a:t>
            </a:r>
            <a:endParaRPr lang="en-US" sz="1200" dirty="0">
              <a:latin typeface="Helvetica 35 Thin" panose="020B0403020202020204" pitchFamily="34" charset="0"/>
            </a:endParaRPr>
          </a:p>
          <a:p>
            <a:pPr marL="628650" lvl="1" indent="-171450">
              <a:buFont typeface="Arial" panose="020B0604020202020204" pitchFamily="34" charset="0"/>
              <a:buChar char="•"/>
            </a:pPr>
            <a:r>
              <a:rPr lang="en-US" sz="1200" dirty="0" smtClean="0">
                <a:latin typeface="Helvetica 35 Thin" panose="020B0403020202020204" pitchFamily="34" charset="0"/>
              </a:rPr>
              <a:t>serviceOrder -  </a:t>
            </a:r>
            <a:r>
              <a:rPr lang="en-US" sz="1200" dirty="0" smtClean="0">
                <a:solidFill>
                  <a:schemeClr val="bg2"/>
                </a:solidFill>
                <a:latin typeface="Helvetica 35 Thin" panose="020B0403020202020204" pitchFamily="34" charset="0"/>
              </a:rPr>
              <a:t>serviceOrder</a:t>
            </a:r>
            <a:r>
              <a:rPr lang="en-US" sz="1200" dirty="0" smtClean="0">
                <a:latin typeface="Helvetica 35 Thin" panose="020B0403020202020204" pitchFamily="34" charset="0"/>
              </a:rPr>
              <a:t> &amp; </a:t>
            </a:r>
            <a:r>
              <a:rPr lang="en-US" sz="1200" dirty="0" smtClean="0">
                <a:solidFill>
                  <a:schemeClr val="bg2"/>
                </a:solidFill>
                <a:latin typeface="Helvetica 35 Thin" panose="020B0403020202020204" pitchFamily="34" charset="0"/>
              </a:rPr>
              <a:t>hub</a:t>
            </a:r>
            <a:r>
              <a:rPr lang="en-US" sz="1200" dirty="0" smtClean="0">
                <a:latin typeface="Helvetica 35 Thin" panose="020B0403020202020204" pitchFamily="34" charset="0"/>
              </a:rPr>
              <a:t> resources -  operations POST, GET </a:t>
            </a:r>
            <a:r>
              <a:rPr lang="en-US" sz="1200" dirty="0" err="1" smtClean="0">
                <a:latin typeface="Helvetica 35 Thin" panose="020B0403020202020204" pitchFamily="34" charset="0"/>
              </a:rPr>
              <a:t>byList</a:t>
            </a:r>
            <a:r>
              <a:rPr lang="en-US" sz="1200" dirty="0" smtClean="0">
                <a:latin typeface="Helvetica 35 Thin" panose="020B0403020202020204" pitchFamily="34" charset="0"/>
              </a:rPr>
              <a:t> &amp; GET </a:t>
            </a:r>
            <a:r>
              <a:rPr lang="en-US" sz="1200" dirty="0" err="1" smtClean="0">
                <a:latin typeface="Helvetica 35 Thin" panose="020B0403020202020204" pitchFamily="34" charset="0"/>
              </a:rPr>
              <a:t>byId</a:t>
            </a:r>
            <a:r>
              <a:rPr lang="en-US" sz="1200" dirty="0" smtClean="0">
                <a:latin typeface="Helvetica 35 Thin" panose="020B0403020202020204" pitchFamily="34" charset="0"/>
              </a:rPr>
              <a:t> for serviceOrder and POST, DELETE, GET </a:t>
            </a:r>
            <a:r>
              <a:rPr lang="en-US" sz="1200" dirty="0" err="1" smtClean="0">
                <a:latin typeface="Helvetica 35 Thin" panose="020B0403020202020204" pitchFamily="34" charset="0"/>
              </a:rPr>
              <a:t>byList</a:t>
            </a:r>
            <a:r>
              <a:rPr lang="en-US" sz="1200" dirty="0" smtClean="0">
                <a:latin typeface="Helvetica 35 Thin" panose="020B0403020202020204" pitchFamily="34" charset="0"/>
              </a:rPr>
              <a:t> and GET </a:t>
            </a:r>
            <a:r>
              <a:rPr lang="en-US" sz="1200" dirty="0" err="1" smtClean="0">
                <a:latin typeface="Helvetica 35 Thin" panose="020B0403020202020204" pitchFamily="34" charset="0"/>
              </a:rPr>
              <a:t>byId</a:t>
            </a:r>
            <a:r>
              <a:rPr lang="en-US" sz="1200" dirty="0" smtClean="0">
                <a:latin typeface="Helvetica 35 Thin" panose="020B0403020202020204" pitchFamily="34" charset="0"/>
              </a:rPr>
              <a:t> for hub </a:t>
            </a:r>
          </a:p>
        </p:txBody>
      </p:sp>
      <p:sp>
        <p:nvSpPr>
          <p:cNvPr id="34" name="Title 1"/>
          <p:cNvSpPr>
            <a:spLocks noGrp="1"/>
          </p:cNvSpPr>
          <p:nvPr>
            <p:ph type="title"/>
          </p:nvPr>
        </p:nvSpPr>
        <p:spPr>
          <a:xfrm>
            <a:off x="134847" y="123478"/>
            <a:ext cx="8352339" cy="594424"/>
          </a:xfrm>
        </p:spPr>
        <p:txBody>
          <a:bodyPr/>
          <a:lstStyle/>
          <a:p>
            <a:r>
              <a:rPr lang="en-US" dirty="0" smtClean="0"/>
              <a:t>Available APIs &amp; operations</a:t>
            </a:r>
            <a:endParaRPr lang="en-US" dirty="0"/>
          </a:p>
        </p:txBody>
      </p:sp>
      <p:sp>
        <p:nvSpPr>
          <p:cNvPr id="39" name="TextBox 37"/>
          <p:cNvSpPr txBox="1"/>
          <p:nvPr/>
        </p:nvSpPr>
        <p:spPr>
          <a:xfrm>
            <a:off x="324315" y="1995686"/>
            <a:ext cx="7632848" cy="923330"/>
          </a:xfrm>
          <a:prstGeom prst="rect">
            <a:avLst/>
          </a:prstGeom>
        </p:spPr>
        <p:txBody>
          <a:bodyPr wrap="square" lIns="0" tIns="0" rIns="0" bIns="0" rtlCol="0">
            <a:spAutoFit/>
          </a:bodyPr>
          <a:lstStyle/>
          <a:p>
            <a:r>
              <a:rPr lang="en-US" sz="1200" dirty="0" smtClean="0">
                <a:latin typeface="Helvetica 35 Thin" panose="020B0403020202020204" pitchFamily="34" charset="0"/>
              </a:rPr>
              <a:t>Where to find swaggers ?</a:t>
            </a:r>
          </a:p>
          <a:p>
            <a:pPr marL="628650" lvl="1" indent="-171450">
              <a:buFont typeface="Arial" panose="020B0604020202020204" pitchFamily="34" charset="0"/>
              <a:buChar char="•"/>
            </a:pPr>
            <a:r>
              <a:rPr lang="en-US" sz="1200" dirty="0" err="1" smtClean="0">
                <a:latin typeface="Helvetica 35 Thin" panose="020B0403020202020204" pitchFamily="34" charset="0"/>
              </a:rPr>
              <a:t>serviceCatalog</a:t>
            </a:r>
            <a:r>
              <a:rPr lang="en-US" sz="1200" dirty="0" smtClean="0">
                <a:latin typeface="Helvetica 35 Thin" panose="020B0403020202020204" pitchFamily="34" charset="0"/>
              </a:rPr>
              <a:t> </a:t>
            </a:r>
            <a:r>
              <a:rPr lang="en-US" sz="1200" dirty="0">
                <a:latin typeface="Helvetica 35 Thin" panose="020B0403020202020204" pitchFamily="34" charset="0"/>
              </a:rPr>
              <a:t>–  </a:t>
            </a:r>
            <a:r>
              <a:rPr lang="en-US" sz="1200" dirty="0">
                <a:latin typeface="Helvetica 35 Thin" panose="020B0403020202020204" pitchFamily="34" charset="0"/>
                <a:hlinkClick r:id="rId4"/>
              </a:rPr>
              <a:t>https://</a:t>
            </a:r>
            <a:r>
              <a:rPr lang="en-US" sz="1200" dirty="0" smtClean="0">
                <a:latin typeface="Helvetica 35 Thin" panose="020B0403020202020204" pitchFamily="34" charset="0"/>
                <a:hlinkClick r:id="rId4"/>
              </a:rPr>
              <a:t>app.swaggerhub.com/apis/bigludo7/ServiceCatalogManagement/0.1.8</a:t>
            </a:r>
            <a:r>
              <a:rPr lang="en-US" sz="1200" dirty="0" smtClean="0">
                <a:latin typeface="Helvetica 35 Thin" panose="020B0403020202020204" pitchFamily="34" charset="0"/>
              </a:rPr>
              <a:t> </a:t>
            </a:r>
          </a:p>
          <a:p>
            <a:pPr marL="628650" lvl="1" indent="-171450">
              <a:buFont typeface="Arial" panose="020B0604020202020204" pitchFamily="34" charset="0"/>
              <a:buChar char="•"/>
            </a:pPr>
            <a:r>
              <a:rPr lang="en-US" sz="1200" dirty="0" smtClean="0">
                <a:latin typeface="Helvetica 35 Thin" panose="020B0403020202020204" pitchFamily="34" charset="0"/>
              </a:rPr>
              <a:t>serviceInventory –</a:t>
            </a:r>
            <a:r>
              <a:rPr lang="en-US" sz="1200" dirty="0">
                <a:solidFill>
                  <a:schemeClr val="bg2"/>
                </a:solidFill>
                <a:latin typeface="Helvetica 35 Thin" panose="020B0403020202020204" pitchFamily="34" charset="0"/>
              </a:rPr>
              <a:t> </a:t>
            </a:r>
            <a:r>
              <a:rPr lang="en-US" sz="1200" dirty="0">
                <a:solidFill>
                  <a:schemeClr val="bg2"/>
                </a:solidFill>
                <a:latin typeface="Helvetica 35 Thin" panose="020B0403020202020204" pitchFamily="34" charset="0"/>
                <a:hlinkClick r:id="rId5"/>
              </a:rPr>
              <a:t>https://</a:t>
            </a:r>
            <a:r>
              <a:rPr lang="en-US" sz="1200" dirty="0" smtClean="0">
                <a:solidFill>
                  <a:schemeClr val="bg2"/>
                </a:solidFill>
                <a:latin typeface="Helvetica 35 Thin" panose="020B0403020202020204" pitchFamily="34" charset="0"/>
                <a:hlinkClick r:id="rId5"/>
              </a:rPr>
              <a:t>app.swaggerhub.com/apis/bigludo7/ServiceInventoryManagement/0.1.6</a:t>
            </a:r>
            <a:endParaRPr lang="en-US" sz="1200" dirty="0" smtClean="0">
              <a:solidFill>
                <a:schemeClr val="bg2"/>
              </a:solidFill>
              <a:latin typeface="Helvetica 35 Thin" panose="020B0403020202020204" pitchFamily="34" charset="0"/>
            </a:endParaRPr>
          </a:p>
          <a:p>
            <a:pPr marL="628650" lvl="1" indent="-171450">
              <a:buFont typeface="Arial" panose="020B0604020202020204" pitchFamily="34" charset="0"/>
              <a:buChar char="•"/>
            </a:pPr>
            <a:r>
              <a:rPr lang="en-US" sz="1200" dirty="0" smtClean="0">
                <a:latin typeface="Helvetica 35 Thin" panose="020B0403020202020204" pitchFamily="34" charset="0"/>
              </a:rPr>
              <a:t>serviceOrder </a:t>
            </a:r>
            <a:r>
              <a:rPr lang="en-US" sz="1200" dirty="0">
                <a:latin typeface="Helvetica 35 Thin" panose="020B0403020202020204" pitchFamily="34" charset="0"/>
              </a:rPr>
              <a:t>- </a:t>
            </a:r>
            <a:r>
              <a:rPr lang="en-US" sz="1200" dirty="0">
                <a:latin typeface="Helvetica 35 Thin" panose="020B0403020202020204" pitchFamily="34" charset="0"/>
                <a:hlinkClick r:id="rId6"/>
              </a:rPr>
              <a:t>https://</a:t>
            </a:r>
            <a:r>
              <a:rPr lang="en-US" sz="1200" dirty="0" smtClean="0">
                <a:latin typeface="Helvetica 35 Thin" panose="020B0403020202020204" pitchFamily="34" charset="0"/>
                <a:hlinkClick r:id="rId6"/>
              </a:rPr>
              <a:t>app.swaggerhub.com/apis/bigludo7/ServiceOrderManagement/0.1.10</a:t>
            </a:r>
            <a:r>
              <a:rPr lang="en-US" sz="1200" dirty="0" smtClean="0">
                <a:latin typeface="Helvetica 35 Thin" panose="020B0403020202020204" pitchFamily="34" charset="0"/>
              </a:rPr>
              <a:t>  </a:t>
            </a:r>
          </a:p>
          <a:p>
            <a:pPr marL="628650" lvl="1" indent="-171450">
              <a:buFont typeface="Arial" panose="020B0604020202020204" pitchFamily="34" charset="0"/>
              <a:buChar char="•"/>
            </a:pPr>
            <a:r>
              <a:rPr lang="en-US" sz="1200" dirty="0">
                <a:latin typeface="Helvetica 35 Thin" panose="020B0403020202020204" pitchFamily="34" charset="0"/>
              </a:rPr>
              <a:t>e</a:t>
            </a:r>
            <a:r>
              <a:rPr lang="en-US" sz="1200" dirty="0" smtClean="0">
                <a:latin typeface="Helvetica 35 Thin" panose="020B0403020202020204" pitchFamily="34" charset="0"/>
              </a:rPr>
              <a:t>vent (to receive </a:t>
            </a:r>
            <a:r>
              <a:rPr lang="en-US" sz="1200" dirty="0">
                <a:latin typeface="Helvetica 35 Thin" panose="020B0403020202020204" pitchFamily="34" charset="0"/>
              </a:rPr>
              <a:t>SO notification): </a:t>
            </a:r>
            <a:r>
              <a:rPr lang="en-US" sz="1200" dirty="0">
                <a:latin typeface="Helvetica 35 Thin" panose="020B0403020202020204" pitchFamily="34" charset="0"/>
                <a:hlinkClick r:id="rId7"/>
              </a:rPr>
              <a:t>https://</a:t>
            </a:r>
            <a:r>
              <a:rPr lang="en-US" sz="1200" dirty="0" smtClean="0">
                <a:latin typeface="Helvetica 35 Thin" panose="020B0403020202020204" pitchFamily="34" charset="0"/>
                <a:hlinkClick r:id="rId7"/>
              </a:rPr>
              <a:t>app.swaggerhub.com/apis/bigludo7/EventManagement/1.0.0</a:t>
            </a:r>
            <a:r>
              <a:rPr lang="en-US" sz="1200" dirty="0" smtClean="0">
                <a:latin typeface="Helvetica 35 Thin" panose="020B0403020202020204" pitchFamily="34" charset="0"/>
              </a:rPr>
              <a:t> </a:t>
            </a:r>
          </a:p>
        </p:txBody>
      </p:sp>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80112" y="2913644"/>
            <a:ext cx="3456384" cy="2137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958049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34847" y="123478"/>
            <a:ext cx="8352339" cy="594424"/>
          </a:xfrm>
          <a:prstGeom prst="rect">
            <a:avLst/>
          </a:prstGeom>
        </p:spPr>
        <p:txBody>
          <a:bodyPr/>
          <a:lstStyle>
            <a:lvl1pPr marL="0" indent="0" algn="l" defTabSz="914400" rtl="0" eaLnBrk="1" latinLnBrk="0" hangingPunct="1">
              <a:lnSpc>
                <a:spcPct val="90000"/>
              </a:lnSpc>
              <a:spcBef>
                <a:spcPct val="0"/>
              </a:spcBef>
              <a:buNone/>
              <a:defRPr sz="2000" kern="1200" spc="-20" baseline="0">
                <a:solidFill>
                  <a:schemeClr val="bg2"/>
                </a:solidFill>
                <a:latin typeface="Helvetica 75 Bold" panose="020B0804020202020204" pitchFamily="34" charset="0"/>
                <a:ea typeface="+mj-ea"/>
                <a:cs typeface="+mj-cs"/>
              </a:defRPr>
            </a:lvl1pPr>
          </a:lstStyle>
          <a:p>
            <a:r>
              <a:rPr lang="en-US" dirty="0" smtClean="0"/>
              <a:t>Inside the component</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40958"/>
            <a:ext cx="5364088" cy="4930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104950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Assumption</a:t>
            </a:r>
            <a:endParaRPr lang="en-US" dirty="0"/>
          </a:p>
        </p:txBody>
      </p:sp>
      <p:sp>
        <p:nvSpPr>
          <p:cNvPr id="6" name="Text Placeholder 3"/>
          <p:cNvSpPr txBox="1">
            <a:spLocks/>
          </p:cNvSpPr>
          <p:nvPr/>
        </p:nvSpPr>
        <p:spPr>
          <a:xfrm>
            <a:off x="179512" y="843558"/>
            <a:ext cx="8496944" cy="3816424"/>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r>
              <a:rPr lang="en-US" sz="1800" dirty="0" smtClean="0">
                <a:sym typeface="Wingdings" panose="05000000000000000000" pitchFamily="2" charset="2"/>
              </a:rPr>
              <a:t>We took as assumption in </a:t>
            </a:r>
            <a:r>
              <a:rPr lang="en-US" sz="1800" dirty="0" smtClean="0">
                <a:solidFill>
                  <a:schemeClr val="accent1"/>
                </a:solidFill>
                <a:sym typeface="Wingdings" panose="05000000000000000000" pitchFamily="2" charset="2"/>
              </a:rPr>
              <a:t>this API delivering</a:t>
            </a:r>
            <a:r>
              <a:rPr lang="en-US" sz="1800" dirty="0" smtClean="0">
                <a:sym typeface="Wingdings" panose="05000000000000000000" pitchFamily="2" charset="2"/>
              </a:rPr>
              <a:t> </a:t>
            </a:r>
            <a:r>
              <a:rPr lang="en-US" sz="1800" dirty="0" smtClean="0">
                <a:solidFill>
                  <a:schemeClr val="accent1"/>
                </a:solidFill>
                <a:sym typeface="Wingdings" panose="05000000000000000000" pitchFamily="2" charset="2"/>
              </a:rPr>
              <a:t>that either service-level instantiation workflow or </a:t>
            </a:r>
            <a:r>
              <a:rPr lang="en-US" sz="1800" dirty="0" err="1" smtClean="0">
                <a:solidFill>
                  <a:schemeClr val="accent1"/>
                </a:solidFill>
                <a:sym typeface="Wingdings" panose="05000000000000000000" pitchFamily="2" charset="2"/>
              </a:rPr>
              <a:t>vnf</a:t>
            </a:r>
            <a:r>
              <a:rPr lang="en-US" sz="1800" dirty="0" smtClean="0">
                <a:solidFill>
                  <a:schemeClr val="accent1"/>
                </a:solidFill>
                <a:sym typeface="Wingdings" panose="05000000000000000000" pitchFamily="2" charset="2"/>
              </a:rPr>
              <a:t>-level instantiation workflow are existing </a:t>
            </a:r>
            <a:r>
              <a:rPr lang="en-US" sz="1800" dirty="0" smtClean="0">
                <a:sym typeface="Wingdings" panose="05000000000000000000" pitchFamily="2" charset="2"/>
              </a:rPr>
              <a:t>and ready to work. </a:t>
            </a:r>
            <a:r>
              <a:rPr lang="en-US" sz="1800" b="1" dirty="0" smtClean="0">
                <a:sym typeface="Wingdings" panose="05000000000000000000" pitchFamily="2" charset="2"/>
              </a:rPr>
              <a:t>A property is set in the </a:t>
            </a:r>
            <a:r>
              <a:rPr lang="en-US" sz="1800" b="1" dirty="0" err="1" smtClean="0">
                <a:sym typeface="Wingdings" panose="05000000000000000000" pitchFamily="2" charset="2"/>
              </a:rPr>
              <a:t>externalAPI</a:t>
            </a:r>
            <a:r>
              <a:rPr lang="en-US" sz="1800" b="1" dirty="0" smtClean="0">
                <a:sym typeface="Wingdings" panose="05000000000000000000" pitchFamily="2" charset="2"/>
              </a:rPr>
              <a:t> </a:t>
            </a:r>
            <a:r>
              <a:rPr lang="en-US" sz="1800" dirty="0" smtClean="0">
                <a:sym typeface="Wingdings" panose="05000000000000000000" pitchFamily="2" charset="2"/>
              </a:rPr>
              <a:t>component to indicate if the component should interact with SO at service level or (service + </a:t>
            </a:r>
            <a:r>
              <a:rPr lang="en-US" sz="1800" dirty="0" err="1" smtClean="0">
                <a:sym typeface="Wingdings" panose="05000000000000000000" pitchFamily="2" charset="2"/>
              </a:rPr>
              <a:t>vnf</a:t>
            </a:r>
            <a:r>
              <a:rPr lang="en-US" sz="1800" dirty="0" smtClean="0">
                <a:sym typeface="Wingdings" panose="05000000000000000000" pitchFamily="2" charset="2"/>
              </a:rPr>
              <a:t>) level. </a:t>
            </a:r>
          </a:p>
          <a:p>
            <a:endParaRPr lang="en-US" sz="1800" dirty="0">
              <a:sym typeface="Wingdings" panose="05000000000000000000" pitchFamily="2" charset="2"/>
            </a:endParaRPr>
          </a:p>
          <a:p>
            <a:r>
              <a:rPr lang="en-US" sz="1800" dirty="0" smtClean="0">
                <a:sym typeface="Wingdings" panose="05000000000000000000" pitchFamily="2" charset="2"/>
              </a:rPr>
              <a:t>If this parameter is set to </a:t>
            </a:r>
            <a:r>
              <a:rPr lang="en-US" sz="1800" b="1" u="sng" dirty="0" smtClean="0">
                <a:sym typeface="Wingdings" panose="05000000000000000000" pitchFamily="2" charset="2"/>
              </a:rPr>
              <a:t>service level</a:t>
            </a:r>
            <a:r>
              <a:rPr lang="en-US" sz="1800" dirty="0" smtClean="0">
                <a:sym typeface="Wingdings" panose="05000000000000000000" pitchFamily="2" charset="2"/>
              </a:rPr>
              <a:t>:  External Api will </a:t>
            </a:r>
            <a:r>
              <a:rPr lang="en-US" sz="1800" b="1" u="sng" dirty="0" smtClean="0">
                <a:sym typeface="Wingdings" panose="05000000000000000000" pitchFamily="2" charset="2"/>
              </a:rPr>
              <a:t>only</a:t>
            </a:r>
            <a:r>
              <a:rPr lang="en-US" sz="1800" dirty="0" smtClean="0">
                <a:sym typeface="Wingdings" panose="05000000000000000000" pitchFamily="2" charset="2"/>
              </a:rPr>
              <a:t> perform a POST SO service instance request call. </a:t>
            </a:r>
            <a:r>
              <a:rPr lang="en-US" sz="1800" dirty="0">
                <a:sym typeface="Wingdings" panose="05000000000000000000" pitchFamily="2" charset="2"/>
              </a:rPr>
              <a:t>This means that from this request SO is able to retrieve:</a:t>
            </a:r>
          </a:p>
          <a:p>
            <a:pPr marL="342900" indent="-342900">
              <a:buFont typeface="Arial" panose="020B0604020202020204" pitchFamily="34" charset="0"/>
              <a:buChar char="•"/>
            </a:pPr>
            <a:r>
              <a:rPr lang="en-US" sz="1800" dirty="0">
                <a:sym typeface="Wingdings" panose="05000000000000000000" pitchFamily="2" charset="2"/>
              </a:rPr>
              <a:t>in SDC the recipe to fulfill this service</a:t>
            </a:r>
          </a:p>
          <a:p>
            <a:pPr marL="342900" indent="-342900">
              <a:buFont typeface="Arial" panose="020B0604020202020204" pitchFamily="34" charset="0"/>
              <a:buChar char="•"/>
            </a:pPr>
            <a:r>
              <a:rPr lang="en-US" sz="1800" dirty="0">
                <a:sym typeface="Wingdings" panose="05000000000000000000" pitchFamily="2" charset="2"/>
              </a:rPr>
              <a:t>identify the BPMN to be executed</a:t>
            </a:r>
          </a:p>
          <a:p>
            <a:pPr marL="342900" indent="-342900">
              <a:buFont typeface="Arial" panose="020B0604020202020204" pitchFamily="34" charset="0"/>
              <a:buChar char="•"/>
            </a:pPr>
            <a:r>
              <a:rPr lang="en-US" sz="1800" dirty="0">
                <a:sym typeface="Wingdings" panose="05000000000000000000" pitchFamily="2" charset="2"/>
              </a:rPr>
              <a:t>execute this BPMN </a:t>
            </a:r>
            <a:r>
              <a:rPr lang="en-US" sz="1800" dirty="0" smtClean="0">
                <a:sym typeface="Wingdings" panose="05000000000000000000" pitchFamily="2" charset="2"/>
              </a:rPr>
              <a:t>with SO&amp; SDNC interactions</a:t>
            </a:r>
            <a:endParaRPr lang="en-US" sz="1800" dirty="0">
              <a:sym typeface="Wingdings" panose="05000000000000000000" pitchFamily="2" charset="2"/>
            </a:endParaRPr>
          </a:p>
          <a:p>
            <a:endParaRPr lang="en-US" sz="1800" dirty="0" smtClean="0">
              <a:sym typeface="Wingdings" panose="05000000000000000000" pitchFamily="2" charset="2"/>
            </a:endParaRPr>
          </a:p>
          <a:p>
            <a:r>
              <a:rPr lang="en-US" sz="1800" dirty="0">
                <a:sym typeface="Wingdings" panose="05000000000000000000" pitchFamily="2" charset="2"/>
              </a:rPr>
              <a:t>If this parameter is set to </a:t>
            </a:r>
            <a:r>
              <a:rPr lang="en-US" sz="1800" b="1" u="sng" dirty="0" err="1" smtClean="0">
                <a:sym typeface="Wingdings" panose="05000000000000000000" pitchFamily="2" charset="2"/>
              </a:rPr>
              <a:t>vnf</a:t>
            </a:r>
            <a:r>
              <a:rPr lang="en-US" sz="1800" b="1" u="sng" dirty="0" smtClean="0">
                <a:sym typeface="Wingdings" panose="05000000000000000000" pitchFamily="2" charset="2"/>
              </a:rPr>
              <a:t> level</a:t>
            </a:r>
            <a:r>
              <a:rPr lang="en-US" sz="1800" dirty="0">
                <a:sym typeface="Wingdings" panose="05000000000000000000" pitchFamily="2" charset="2"/>
              </a:rPr>
              <a:t>:  External Api will </a:t>
            </a:r>
            <a:r>
              <a:rPr lang="en-US" sz="1800" dirty="0" smtClean="0">
                <a:sym typeface="Wingdings" panose="05000000000000000000" pitchFamily="2" charset="2"/>
              </a:rPr>
              <a:t>perform </a:t>
            </a:r>
            <a:r>
              <a:rPr lang="en-US" sz="1800" dirty="0">
                <a:sym typeface="Wingdings" panose="05000000000000000000" pitchFamily="2" charset="2"/>
              </a:rPr>
              <a:t>a POST SO service instance </a:t>
            </a:r>
            <a:r>
              <a:rPr lang="en-US" sz="1800" dirty="0" smtClean="0">
                <a:sym typeface="Wingdings" panose="05000000000000000000" pitchFamily="2" charset="2"/>
              </a:rPr>
              <a:t>request call, retrieve </a:t>
            </a:r>
            <a:r>
              <a:rPr lang="en-US" sz="1800" dirty="0" err="1" smtClean="0">
                <a:sym typeface="Wingdings" panose="05000000000000000000" pitchFamily="2" charset="2"/>
              </a:rPr>
              <a:t>vnf</a:t>
            </a:r>
            <a:r>
              <a:rPr lang="en-US" sz="1800" dirty="0" smtClean="0">
                <a:sym typeface="Wingdings" panose="05000000000000000000" pitchFamily="2" charset="2"/>
              </a:rPr>
              <a:t> list in SDC, perform POST SO </a:t>
            </a:r>
            <a:r>
              <a:rPr lang="en-US" sz="1800" dirty="0" err="1" smtClean="0">
                <a:sym typeface="Wingdings" panose="05000000000000000000" pitchFamily="2" charset="2"/>
              </a:rPr>
              <a:t>vnf</a:t>
            </a:r>
            <a:r>
              <a:rPr lang="en-US" sz="1800" dirty="0" smtClean="0">
                <a:sym typeface="Wingdings" panose="05000000000000000000" pitchFamily="2" charset="2"/>
              </a:rPr>
              <a:t> request call for each required </a:t>
            </a:r>
            <a:r>
              <a:rPr lang="en-US" sz="1800" dirty="0" err="1" smtClean="0">
                <a:sym typeface="Wingdings" panose="05000000000000000000" pitchFamily="2" charset="2"/>
              </a:rPr>
              <a:t>vnf</a:t>
            </a:r>
            <a:r>
              <a:rPr lang="en-US" sz="1800" dirty="0" smtClean="0">
                <a:sym typeface="Wingdings" panose="05000000000000000000" pitchFamily="2" charset="2"/>
              </a:rPr>
              <a:t>. </a:t>
            </a:r>
            <a:r>
              <a:rPr lang="en-US" sz="1800" dirty="0">
                <a:sym typeface="Wingdings" panose="05000000000000000000" pitchFamily="2" charset="2"/>
              </a:rPr>
              <a:t>This means that from </a:t>
            </a:r>
            <a:r>
              <a:rPr lang="en-US" sz="1800" dirty="0" smtClean="0">
                <a:sym typeface="Wingdings" panose="05000000000000000000" pitchFamily="2" charset="2"/>
              </a:rPr>
              <a:t>this/these </a:t>
            </a:r>
            <a:r>
              <a:rPr lang="en-US" sz="1800" dirty="0" err="1" smtClean="0">
                <a:sym typeface="Wingdings" panose="05000000000000000000" pitchFamily="2" charset="2"/>
              </a:rPr>
              <a:t>vnf</a:t>
            </a:r>
            <a:r>
              <a:rPr lang="en-US" sz="1800" dirty="0" smtClean="0">
                <a:sym typeface="Wingdings" panose="05000000000000000000" pitchFamily="2" charset="2"/>
              </a:rPr>
              <a:t> request(s) </a:t>
            </a:r>
            <a:r>
              <a:rPr lang="en-US" sz="1800" dirty="0">
                <a:sym typeface="Wingdings" panose="05000000000000000000" pitchFamily="2" charset="2"/>
              </a:rPr>
              <a:t>SO is able to </a:t>
            </a:r>
            <a:r>
              <a:rPr lang="en-US" sz="1800" dirty="0" smtClean="0">
                <a:sym typeface="Wingdings" panose="05000000000000000000" pitchFamily="2" charset="2"/>
              </a:rPr>
              <a:t>retrieve </a:t>
            </a:r>
            <a:r>
              <a:rPr lang="en-US" sz="1800" dirty="0">
                <a:sym typeface="Wingdings" panose="05000000000000000000" pitchFamily="2" charset="2"/>
              </a:rPr>
              <a:t>workflow at </a:t>
            </a:r>
            <a:r>
              <a:rPr lang="en-US" sz="1800" dirty="0" err="1" smtClean="0">
                <a:sym typeface="Wingdings" panose="05000000000000000000" pitchFamily="2" charset="2"/>
              </a:rPr>
              <a:t>vnf</a:t>
            </a:r>
            <a:r>
              <a:rPr lang="en-US" sz="1800" dirty="0" smtClean="0">
                <a:sym typeface="Wingdings" panose="05000000000000000000" pitchFamily="2" charset="2"/>
              </a:rPr>
              <a:t> level </a:t>
            </a:r>
            <a:r>
              <a:rPr lang="en-US" sz="1800" dirty="0">
                <a:sym typeface="Wingdings" panose="05000000000000000000" pitchFamily="2" charset="2"/>
              </a:rPr>
              <a:t>and </a:t>
            </a:r>
            <a:r>
              <a:rPr lang="en-US" sz="1800" dirty="0" smtClean="0">
                <a:sym typeface="Wingdings" panose="05000000000000000000" pitchFamily="2" charset="2"/>
              </a:rPr>
              <a:t>execute it.</a:t>
            </a:r>
            <a:endParaRPr lang="en-US" sz="1800" dirty="0">
              <a:sym typeface="Wingdings" panose="05000000000000000000" pitchFamily="2" charset="2"/>
            </a:endParaRPr>
          </a:p>
          <a:p>
            <a:endParaRPr lang="en-US" sz="1800" dirty="0">
              <a:sym typeface="Wingdings" panose="05000000000000000000" pitchFamily="2" charset="2"/>
            </a:endParaRPr>
          </a:p>
          <a:p>
            <a:endParaRPr lang="en-US" sz="1800" dirty="0"/>
          </a:p>
        </p:txBody>
      </p:sp>
    </p:spTree>
    <p:custDataLst>
      <p:tags r:id="rId1"/>
    </p:custDataLst>
    <p:extLst>
      <p:ext uri="{BB962C8B-B14F-4D97-AF65-F5344CB8AC3E}">
        <p14:creationId xmlns:p14="http://schemas.microsoft.com/office/powerpoint/2010/main" val="2572401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artuml&#10;  title vFW vDNS Instantiation (R1)\nvFW and vDNS use the same flows but they are separate VNFs/Services&#10;  participant ONAP_User&#10;  participant Robot&#10;  Participant SDC&#10;  Participant VID&#10;  Participant SO&#10;  ONAP_User -&gt; AAI : populate cloud inventory&#10;  note left of AAI:  manual via curl or POSTMAN&#10;  |||&#10;  ONAP_User -&gt; VID : vFW_vDNS deployment&#10;  VID -&gt; SDC : Lookup VNF artifacts&#10;  VID -&gt; AAI : Lookup cloud locations, subscriber&#10;  VID -&gt; SO : vFW_vDNS Service \nInstantiation\n(base modules)&#10;  SO -&gt; AAI : inventory update&#10;  VID -&gt; SO : vFW_vDNS VNF Instantiation\n(base modules)&#10;  note left of AAI : VFWCL is two VNFs in one service\nso VNF instantiate occurs twice&#10;  SO -&gt; AAI : inventory update&#10;  ONAP_User -&gt; SDNC : VNF API Preload VNF/VF data&#10;  VID -&gt; SO : vFW_vDNS VF Instantiation\n(base modules)&#10;  SO -&gt; AAI : inventory update&#10;  SO -&gt; SDNC : Generic VNF API\n(assign)&#10;  SO -&gt; Multi_VIM : vFW_vDNS Heat template, \nENV file, preload parameters&#10;  Multi_VIM -&gt; CloudAPI : vFW_vDNS Heat template,\nENV file, preload parameters or&#10;  CloudAPI -&gt; Hypervisor : vFW_vDNS Infrastructure instantiation&#10;  Hypervisor -&gt; vFW_vDNS : Nova/Neutron Instantiation&#10;  Hypervisor -&gt; CloudAPI : complete&#10;  CloudAPI -&gt; Multi_VIM : complete&#10;  Multi_VIM -&gt; SO : complete&#10;  note right : SO may poll for completion&#10;  SO -&gt; SDNC:  Generic VNF API\n(activated)&#10;  note left : on failure from Openstack SO issues rollback to SDNC&#10;  SDNC -&gt; AAI : L3 Network resource update&#10;  SO -&gt; VID : complete&#10;  note right : VID will poll for completion&#10;  ONAP_User -&gt; Robot : run Heat Bridge&#10;  Robot -&gt; CloudAPI  :  retrieve cloud data&#10;  Robot -&gt; AAI :  Update with cloud data&#10;  |||&#10;  @endum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5182" y="411510"/>
            <a:ext cx="7105845" cy="4673942"/>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a:xfrm>
            <a:off x="107505" y="42960"/>
            <a:ext cx="3240360" cy="737100"/>
          </a:xfrm>
        </p:spPr>
        <p:txBody>
          <a:bodyPr/>
          <a:lstStyle/>
          <a:p>
            <a:r>
              <a:rPr lang="en-US" dirty="0" smtClean="0"/>
              <a:t>How External API works ?</a:t>
            </a:r>
            <a:endParaRPr lang="en-US" dirty="0"/>
          </a:p>
        </p:txBody>
      </p:sp>
      <p:sp>
        <p:nvSpPr>
          <p:cNvPr id="7" name="Text Placeholder 3"/>
          <p:cNvSpPr txBox="1">
            <a:spLocks/>
          </p:cNvSpPr>
          <p:nvPr/>
        </p:nvSpPr>
        <p:spPr>
          <a:xfrm>
            <a:off x="35496" y="339424"/>
            <a:ext cx="4248472" cy="144171"/>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r>
              <a:rPr lang="en-US" sz="800" dirty="0" smtClean="0">
                <a:sym typeface="Wingdings" panose="05000000000000000000" pitchFamily="2" charset="2"/>
              </a:rPr>
              <a:t>Diagram source</a:t>
            </a:r>
            <a:r>
              <a:rPr lang="en-US" sz="800" dirty="0">
                <a:sym typeface="Wingdings" panose="05000000000000000000" pitchFamily="2" charset="2"/>
              </a:rPr>
              <a:t>: http://</a:t>
            </a:r>
            <a:r>
              <a:rPr lang="en-US" sz="800" dirty="0" smtClean="0">
                <a:sym typeface="Wingdings" panose="05000000000000000000" pitchFamily="2" charset="2"/>
              </a:rPr>
              <a:t>onap.readthedocs.io/en/latest/use-cases/vfw.html</a:t>
            </a:r>
          </a:p>
          <a:p>
            <a:endParaRPr lang="en-US" sz="800" dirty="0">
              <a:sym typeface="Wingdings" panose="05000000000000000000" pitchFamily="2" charset="2"/>
            </a:endParaRPr>
          </a:p>
          <a:p>
            <a:endParaRPr lang="en-US" sz="800" dirty="0">
              <a:sym typeface="Wingdings" panose="05000000000000000000" pitchFamily="2" charset="2"/>
            </a:endParaRPr>
          </a:p>
          <a:p>
            <a:endParaRPr lang="en-US" sz="8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72549"/>
            <a:ext cx="964327" cy="258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5365" y="95201"/>
            <a:ext cx="1029047" cy="213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979712" y="771550"/>
            <a:ext cx="6192688" cy="360040"/>
          </a:xfrm>
          <a:prstGeom prst="rect">
            <a:avLst/>
          </a:prstGeom>
          <a:solidFill>
            <a:schemeClr val="bg1">
              <a:lumMod val="6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021609" y="2283717"/>
            <a:ext cx="3846535" cy="232382"/>
          </a:xfrm>
          <a:prstGeom prst="rect">
            <a:avLst/>
          </a:prstGeom>
          <a:solidFill>
            <a:srgbClr val="FF000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076056" y="851542"/>
            <a:ext cx="1656184" cy="215444"/>
          </a:xfrm>
          <a:prstGeom prst="rect">
            <a:avLst/>
          </a:prstGeom>
          <a:solidFill>
            <a:schemeClr val="bg1"/>
          </a:solidFill>
          <a:ln>
            <a:solidFill>
              <a:schemeClr val="tx1"/>
            </a:solidFill>
          </a:ln>
        </p:spPr>
        <p:txBody>
          <a:bodyPr wrap="square">
            <a:spAutoFit/>
          </a:bodyPr>
          <a:lstStyle/>
          <a:p>
            <a:r>
              <a:rPr lang="en-US" sz="800" dirty="0" smtClean="0">
                <a:latin typeface="Helvetica 35 Thin" panose="020B0403020202020204" pitchFamily="34" charset="0"/>
                <a:cs typeface="Courier New" panose="02070309020205020404" pitchFamily="49" charset="0"/>
              </a:rPr>
              <a:t>Assumption: cloud/tenant  existing</a:t>
            </a:r>
            <a:endParaRPr lang="en-US" sz="800" dirty="0">
              <a:latin typeface="Helvetica 35 Thin" panose="020B0403020202020204" pitchFamily="34" charset="0"/>
              <a:cs typeface="Courier New" panose="02070309020205020404" pitchFamily="49" charset="0"/>
            </a:endParaRPr>
          </a:p>
        </p:txBody>
      </p:sp>
      <p:sp>
        <p:nvSpPr>
          <p:cNvPr id="12" name="Rectangle 11"/>
          <p:cNvSpPr/>
          <p:nvPr/>
        </p:nvSpPr>
        <p:spPr>
          <a:xfrm>
            <a:off x="1979712" y="1131745"/>
            <a:ext cx="2592288" cy="1151972"/>
          </a:xfrm>
          <a:prstGeom prst="rect">
            <a:avLst/>
          </a:prstGeom>
          <a:solidFill>
            <a:srgbClr val="92D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076056" y="1507676"/>
            <a:ext cx="2662282" cy="584775"/>
          </a:xfrm>
          <a:prstGeom prst="rect">
            <a:avLst/>
          </a:prstGeom>
          <a:solidFill>
            <a:schemeClr val="bg1"/>
          </a:solidFill>
          <a:ln>
            <a:solidFill>
              <a:schemeClr val="tx1"/>
            </a:solidFill>
          </a:ln>
        </p:spPr>
        <p:txBody>
          <a:bodyPr wrap="square">
            <a:spAutoFit/>
          </a:bodyPr>
          <a:lstStyle/>
          <a:p>
            <a:r>
              <a:rPr lang="en-US" sz="800" dirty="0" smtClean="0">
                <a:latin typeface="Helvetica 35 Thin" panose="020B0403020202020204" pitchFamily="34" charset="0"/>
                <a:cs typeface="Courier New" panose="02070309020205020404" pitchFamily="49" charset="0"/>
              </a:rPr>
              <a:t>Done with external API: we lookup location, subscriber, service-type and create in AAI the last 2 if required</a:t>
            </a:r>
          </a:p>
          <a:p>
            <a:r>
              <a:rPr lang="en-US" sz="800" dirty="0" smtClean="0">
                <a:latin typeface="Helvetica 35 Thin" panose="020B0403020202020204" pitchFamily="34" charset="0"/>
                <a:cs typeface="Courier New" panose="02070309020205020404" pitchFamily="49" charset="0"/>
              </a:rPr>
              <a:t>If </a:t>
            </a:r>
            <a:r>
              <a:rPr lang="en-US" sz="800" dirty="0">
                <a:latin typeface="Helvetica 35 Thin" panose="020B0403020202020204" pitchFamily="34" charset="0"/>
                <a:cs typeface="Courier New" panose="02070309020205020404" pitchFamily="49" charset="0"/>
              </a:rPr>
              <a:t>property </a:t>
            </a:r>
            <a:r>
              <a:rPr lang="en-US" sz="800" dirty="0" err="1">
                <a:latin typeface="Helvetica 35 Thin" panose="020B0403020202020204" pitchFamily="34" charset="0"/>
                <a:cs typeface="Courier New" panose="02070309020205020404" pitchFamily="49" charset="0"/>
              </a:rPr>
              <a:t>CallForVNF</a:t>
            </a:r>
            <a:r>
              <a:rPr lang="en-US" sz="800" dirty="0">
                <a:latin typeface="Helvetica 35 Thin" panose="020B0403020202020204" pitchFamily="34" charset="0"/>
                <a:cs typeface="Courier New" panose="02070309020205020404" pitchFamily="49" charset="0"/>
              </a:rPr>
              <a:t> is set to ‘yes’ </a:t>
            </a:r>
            <a:r>
              <a:rPr lang="en-US" sz="800" dirty="0" smtClean="0">
                <a:latin typeface="Helvetica 35 Thin" panose="020B0403020202020204" pitchFamily="34" charset="0"/>
                <a:cs typeface="Courier New" panose="02070309020205020404" pitchFamily="49" charset="0"/>
              </a:rPr>
              <a:t>we make the call to SO for all required </a:t>
            </a:r>
            <a:r>
              <a:rPr lang="en-US" sz="800" dirty="0" err="1" smtClean="0">
                <a:latin typeface="Helvetica 35 Thin" panose="020B0403020202020204" pitchFamily="34" charset="0"/>
                <a:cs typeface="Courier New" panose="02070309020205020404" pitchFamily="49" charset="0"/>
              </a:rPr>
              <a:t>vnf</a:t>
            </a:r>
            <a:endParaRPr lang="en-US" sz="800" dirty="0">
              <a:latin typeface="Helvetica 35 Thin" panose="020B0403020202020204" pitchFamily="34" charset="0"/>
              <a:cs typeface="Courier New" panose="02070309020205020404" pitchFamily="49" charset="0"/>
            </a:endParaRPr>
          </a:p>
        </p:txBody>
      </p:sp>
      <p:sp>
        <p:nvSpPr>
          <p:cNvPr id="14" name="Rectangle 13"/>
          <p:cNvSpPr/>
          <p:nvPr/>
        </p:nvSpPr>
        <p:spPr>
          <a:xfrm>
            <a:off x="2627784" y="4227934"/>
            <a:ext cx="2592288" cy="224407"/>
          </a:xfrm>
          <a:prstGeom prst="rect">
            <a:avLst/>
          </a:prstGeom>
          <a:solidFill>
            <a:srgbClr val="92D05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206795" y="4246436"/>
            <a:ext cx="1800200" cy="215444"/>
          </a:xfrm>
          <a:prstGeom prst="rect">
            <a:avLst/>
          </a:prstGeom>
          <a:solidFill>
            <a:schemeClr val="bg1"/>
          </a:solidFill>
          <a:ln>
            <a:solidFill>
              <a:schemeClr val="tx1"/>
            </a:solidFill>
          </a:ln>
        </p:spPr>
        <p:txBody>
          <a:bodyPr wrap="square">
            <a:spAutoFit/>
          </a:bodyPr>
          <a:lstStyle/>
          <a:p>
            <a:r>
              <a:rPr lang="en-US" sz="800" dirty="0" err="1" smtClean="0">
                <a:latin typeface="Helvetica 35 Thin" panose="020B0403020202020204" pitchFamily="34" charset="0"/>
                <a:cs typeface="Courier New" panose="02070309020205020404" pitchFamily="49" charset="0"/>
              </a:rPr>
              <a:t>ExternalAPI</a:t>
            </a:r>
            <a:r>
              <a:rPr lang="en-US" sz="800" dirty="0" smtClean="0">
                <a:latin typeface="Helvetica 35 Thin" panose="020B0403020202020204" pitchFamily="34" charset="0"/>
                <a:cs typeface="Courier New" panose="02070309020205020404" pitchFamily="49" charset="0"/>
              </a:rPr>
              <a:t> poll SO for completion</a:t>
            </a:r>
            <a:endParaRPr lang="en-US" sz="800" dirty="0">
              <a:latin typeface="Helvetica 35 Thin" panose="020B0403020202020204" pitchFamily="34" charset="0"/>
              <a:cs typeface="Courier New" panose="02070309020205020404" pitchFamily="49" charset="0"/>
            </a:endParaRPr>
          </a:p>
        </p:txBody>
      </p:sp>
      <p:sp>
        <p:nvSpPr>
          <p:cNvPr id="16" name="Rectangle 15"/>
          <p:cNvSpPr/>
          <p:nvPr/>
        </p:nvSpPr>
        <p:spPr>
          <a:xfrm>
            <a:off x="3131841" y="2516098"/>
            <a:ext cx="1368152" cy="232383"/>
          </a:xfrm>
          <a:prstGeom prst="rect">
            <a:avLst/>
          </a:prstGeom>
          <a:solidFill>
            <a:srgbClr val="FF000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940152" y="2252863"/>
            <a:ext cx="2232248" cy="230832"/>
          </a:xfrm>
          <a:prstGeom prst="rect">
            <a:avLst/>
          </a:prstGeom>
          <a:solidFill>
            <a:schemeClr val="bg1"/>
          </a:solidFill>
          <a:ln>
            <a:solidFill>
              <a:schemeClr val="tx1"/>
            </a:solidFill>
          </a:ln>
        </p:spPr>
        <p:txBody>
          <a:bodyPr wrap="square">
            <a:spAutoFit/>
          </a:bodyPr>
          <a:lstStyle/>
          <a:p>
            <a:r>
              <a:rPr lang="en-US" sz="900" dirty="0" smtClean="0">
                <a:latin typeface="Helvetica 35 Thin" panose="020B0403020202020204" pitchFamily="34" charset="0"/>
                <a:cs typeface="Courier New" panose="02070309020205020404" pitchFamily="49" charset="0"/>
              </a:rPr>
              <a:t>External API did not make call to SDNC</a:t>
            </a:r>
            <a:endParaRPr lang="en-US" sz="900" dirty="0">
              <a:latin typeface="Helvetica 35 Thin" panose="020B0403020202020204" pitchFamily="34" charset="0"/>
              <a:cs typeface="Courier New" panose="02070309020205020404" pitchFamily="49" charset="0"/>
            </a:endParaRPr>
          </a:p>
        </p:txBody>
      </p:sp>
      <p:sp>
        <p:nvSpPr>
          <p:cNvPr id="18" name="Rectangle 17"/>
          <p:cNvSpPr/>
          <p:nvPr/>
        </p:nvSpPr>
        <p:spPr>
          <a:xfrm>
            <a:off x="4644008" y="2533037"/>
            <a:ext cx="2664296" cy="230832"/>
          </a:xfrm>
          <a:prstGeom prst="rect">
            <a:avLst/>
          </a:prstGeom>
          <a:solidFill>
            <a:schemeClr val="bg1"/>
          </a:solidFill>
          <a:ln>
            <a:solidFill>
              <a:schemeClr val="tx1"/>
            </a:solidFill>
          </a:ln>
        </p:spPr>
        <p:txBody>
          <a:bodyPr wrap="square">
            <a:spAutoFit/>
          </a:bodyPr>
          <a:lstStyle/>
          <a:p>
            <a:r>
              <a:rPr lang="en-US" sz="900" dirty="0" smtClean="0">
                <a:latin typeface="Helvetica 35 Thin" panose="020B0403020202020204" pitchFamily="34" charset="0"/>
                <a:cs typeface="Courier New" panose="02070309020205020404" pitchFamily="49" charset="0"/>
              </a:rPr>
              <a:t>External API did not make call to SO at VF level</a:t>
            </a:r>
            <a:endParaRPr lang="en-US" sz="900" dirty="0">
              <a:latin typeface="Helvetica 35 Thin" panose="020B0403020202020204" pitchFamily="34" charset="0"/>
              <a:cs typeface="Courier New" panose="02070309020205020404" pitchFamily="49" charset="0"/>
            </a:endParaRPr>
          </a:p>
        </p:txBody>
      </p:sp>
      <p:sp>
        <p:nvSpPr>
          <p:cNvPr id="19" name="Rectangle 18"/>
          <p:cNvSpPr/>
          <p:nvPr/>
        </p:nvSpPr>
        <p:spPr>
          <a:xfrm>
            <a:off x="1986818" y="4461880"/>
            <a:ext cx="5321486" cy="360040"/>
          </a:xfrm>
          <a:prstGeom prst="rect">
            <a:avLst/>
          </a:prstGeom>
          <a:solidFill>
            <a:schemeClr val="bg1">
              <a:lumMod val="6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3"/>
          <p:cNvSpPr txBox="1">
            <a:spLocks/>
          </p:cNvSpPr>
          <p:nvPr/>
        </p:nvSpPr>
        <p:spPr>
          <a:xfrm>
            <a:off x="5526106" y="68685"/>
            <a:ext cx="3366374" cy="270739"/>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r>
              <a:rPr lang="en-US" sz="900" dirty="0" smtClean="0">
                <a:sym typeface="Wingdings" panose="05000000000000000000" pitchFamily="2" charset="2"/>
              </a:rPr>
              <a:t>REMINDER: service onboarding is out of the scope of </a:t>
            </a:r>
            <a:r>
              <a:rPr lang="en-US" sz="900" dirty="0" err="1" smtClean="0">
                <a:sym typeface="Wingdings" panose="05000000000000000000" pitchFamily="2" charset="2"/>
              </a:rPr>
              <a:t>ExternalAPI</a:t>
            </a:r>
            <a:endParaRPr lang="en-US" sz="900" dirty="0" smtClean="0">
              <a:sym typeface="Wingdings" panose="05000000000000000000" pitchFamily="2" charset="2"/>
            </a:endParaRPr>
          </a:p>
          <a:p>
            <a:endParaRPr lang="en-US" sz="900" dirty="0">
              <a:sym typeface="Wingdings" panose="05000000000000000000" pitchFamily="2" charset="2"/>
            </a:endParaRPr>
          </a:p>
          <a:p>
            <a:endParaRPr lang="en-US" sz="900" dirty="0">
              <a:sym typeface="Wingdings" panose="05000000000000000000" pitchFamily="2" charset="2"/>
            </a:endParaRPr>
          </a:p>
          <a:p>
            <a:endParaRPr lang="en-US" sz="900" dirty="0"/>
          </a:p>
        </p:txBody>
      </p:sp>
    </p:spTree>
    <p:custDataLst>
      <p:tags r:id="rId1"/>
    </p:custDataLst>
    <p:extLst>
      <p:ext uri="{BB962C8B-B14F-4D97-AF65-F5344CB8AC3E}">
        <p14:creationId xmlns:p14="http://schemas.microsoft.com/office/powerpoint/2010/main" val="321118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err="1" smtClean="0"/>
              <a:t>ServiceCatalog</a:t>
            </a:r>
            <a:r>
              <a:rPr lang="en-US" dirty="0" smtClean="0"/>
              <a:t> API</a:t>
            </a:r>
            <a:endParaRPr lang="en-US" dirty="0"/>
          </a:p>
        </p:txBody>
      </p:sp>
      <p:sp>
        <p:nvSpPr>
          <p:cNvPr id="4" name="Text Placeholder 3"/>
          <p:cNvSpPr>
            <a:spLocks noGrp="1"/>
          </p:cNvSpPr>
          <p:nvPr>
            <p:ph type="body" sz="quarter" idx="11"/>
          </p:nvPr>
        </p:nvSpPr>
        <p:spPr>
          <a:xfrm>
            <a:off x="323529" y="411510"/>
            <a:ext cx="8367216" cy="1404492"/>
          </a:xfrm>
        </p:spPr>
        <p:txBody>
          <a:bodyPr>
            <a:normAutofit/>
          </a:bodyPr>
          <a:lstStyle/>
          <a:p>
            <a:pPr marL="285750" indent="-285750">
              <a:buFont typeface="Arial" panose="020B0604020202020204" pitchFamily="34" charset="0"/>
              <a:buChar char="•"/>
            </a:pPr>
            <a:r>
              <a:rPr lang="en-US" dirty="0">
                <a:latin typeface="Helvetica 35 Thin" panose="020B0403020202020204" pitchFamily="34" charset="0"/>
              </a:rPr>
              <a:t>Assumption: </a:t>
            </a:r>
            <a:r>
              <a:rPr lang="en-US" dirty="0" smtClean="0">
                <a:latin typeface="Helvetica 35 Thin" panose="020B0403020202020204" pitchFamily="34" charset="0"/>
              </a:rPr>
              <a:t>we retrieve information in </a:t>
            </a:r>
            <a:r>
              <a:rPr lang="en-US" sz="1600" b="1" u="sng" dirty="0" smtClean="0">
                <a:latin typeface="Helvetica 35 Thin" panose="020B0403020202020204" pitchFamily="34" charset="0"/>
              </a:rPr>
              <a:t>SDC</a:t>
            </a:r>
            <a:endParaRPr lang="en-US" b="1" u="sng" dirty="0">
              <a:latin typeface="Helvetica 35 Thin" panose="020B0403020202020204" pitchFamily="34" charset="0"/>
            </a:endParaRPr>
          </a:p>
          <a:p>
            <a:pPr marL="285750" indent="-285750">
              <a:buFont typeface="Arial" panose="020B0604020202020204" pitchFamily="34" charset="0"/>
              <a:buChar char="•"/>
            </a:pPr>
            <a:r>
              <a:rPr lang="en-US" dirty="0" smtClean="0">
                <a:latin typeface="Helvetica 35 Thin" panose="020B0403020202020204" pitchFamily="34" charset="0"/>
              </a:rPr>
              <a:t>TMF API polymorphism helps to retrieve ONAP specific attributes</a:t>
            </a:r>
          </a:p>
          <a:p>
            <a:pPr marL="285750" indent="-285750">
              <a:buFont typeface="Arial" panose="020B0604020202020204" pitchFamily="34" charset="0"/>
              <a:buChar char="•"/>
            </a:pPr>
            <a:r>
              <a:rPr lang="en-US" dirty="0" err="1" smtClean="0">
                <a:latin typeface="Helvetica 35 Thin" panose="020B0403020202020204" pitchFamily="34" charset="0"/>
              </a:rPr>
              <a:t>ServiceSpecCharacteristic</a:t>
            </a:r>
            <a:r>
              <a:rPr lang="en-US" dirty="0" smtClean="0">
                <a:latin typeface="Helvetica 35 Thin" panose="020B0403020202020204" pitchFamily="34" charset="0"/>
              </a:rPr>
              <a:t> description  + VNF resource attributes have to be retrieved in the </a:t>
            </a:r>
            <a:r>
              <a:rPr lang="en-US" b="1" dirty="0" smtClean="0">
                <a:latin typeface="Helvetica 35 Thin" panose="020B0403020202020204" pitchFamily="34" charset="0"/>
              </a:rPr>
              <a:t>Tosca </a:t>
            </a:r>
            <a:r>
              <a:rPr lang="en-US" b="1" dirty="0" smtClean="0">
                <a:latin typeface="Helvetica 35 Thin" panose="020B0403020202020204" pitchFamily="34" charset="0"/>
              </a:rPr>
              <a:t>file</a:t>
            </a:r>
          </a:p>
          <a:p>
            <a:pPr marL="285750" indent="-285750">
              <a:buFont typeface="Arial" panose="020B0604020202020204" pitchFamily="34" charset="0"/>
              <a:buChar char="•"/>
            </a:pPr>
            <a:r>
              <a:rPr lang="en-US" dirty="0" smtClean="0">
                <a:latin typeface="Helvetica 35 Thin" panose="020B0403020202020204" pitchFamily="34" charset="0"/>
              </a:rPr>
              <a:t>Only string, boolean &amp; integer  characteristic type are retrieved (not map or list)</a:t>
            </a:r>
            <a:endParaRPr lang="en-US" dirty="0" smtClean="0">
              <a:latin typeface="Helvetica 35 Thin" panose="020B0403020202020204" pitchFamily="34" charset="0"/>
            </a:endParaRPr>
          </a:p>
          <a:p>
            <a:pPr marL="285750" indent="-285750">
              <a:buFont typeface="Arial" panose="020B0604020202020204" pitchFamily="34" charset="0"/>
              <a:buChar char="•"/>
            </a:pPr>
            <a:r>
              <a:rPr lang="en-US" dirty="0" smtClean="0">
                <a:latin typeface="Helvetica 35 Thin" panose="020B0403020202020204" pitchFamily="34" charset="0"/>
              </a:rPr>
              <a:t>SDC has limited research capability (category &amp; distributionStatus)</a:t>
            </a:r>
          </a:p>
          <a:p>
            <a:pPr marL="285750" indent="-285750">
              <a:buFont typeface="Arial" panose="020B0604020202020204" pitchFamily="34" charset="0"/>
              <a:buChar char="•"/>
            </a:pPr>
            <a:r>
              <a:rPr lang="en-US" dirty="0">
                <a:latin typeface="Helvetica 35 Thin" panose="020B0403020202020204" pitchFamily="34" charset="0"/>
                <a:sym typeface="Wingdings" panose="05000000000000000000" pitchFamily="2" charset="2"/>
              </a:rPr>
              <a:t>We do not retrieve </a:t>
            </a:r>
            <a:r>
              <a:rPr lang="en-US" dirty="0" smtClean="0">
                <a:latin typeface="Helvetica 35 Thin" panose="020B0403020202020204" pitchFamily="34" charset="0"/>
                <a:sym typeface="Wingdings" panose="05000000000000000000" pitchFamily="2" charset="2"/>
              </a:rPr>
              <a:t>all </a:t>
            </a:r>
            <a:r>
              <a:rPr lang="en-US" dirty="0" err="1" smtClean="0">
                <a:latin typeface="Helvetica 35 Thin" panose="020B0403020202020204" pitchFamily="34" charset="0"/>
                <a:sym typeface="Wingdings" panose="05000000000000000000" pitchFamily="2" charset="2"/>
              </a:rPr>
              <a:t>vnf</a:t>
            </a:r>
            <a:r>
              <a:rPr lang="en-US" dirty="0" smtClean="0">
                <a:latin typeface="Helvetica 35 Thin" panose="020B0403020202020204" pitchFamily="34" charset="0"/>
                <a:sym typeface="Wingdings" panose="05000000000000000000" pitchFamily="2" charset="2"/>
              </a:rPr>
              <a:t> catalog </a:t>
            </a:r>
            <a:r>
              <a:rPr lang="en-US" dirty="0">
                <a:latin typeface="Helvetica 35 Thin" panose="020B0403020202020204" pitchFamily="34" charset="0"/>
                <a:sym typeface="Wingdings" panose="05000000000000000000" pitchFamily="2" charset="2"/>
              </a:rPr>
              <a:t>information ( should be in the TMF API </a:t>
            </a:r>
            <a:r>
              <a:rPr lang="en-US" dirty="0" err="1" smtClean="0">
                <a:latin typeface="Helvetica 35 Thin" panose="020B0403020202020204" pitchFamily="34" charset="0"/>
                <a:sym typeface="Wingdings" panose="05000000000000000000" pitchFamily="2" charset="2"/>
              </a:rPr>
              <a:t>resourceCatalog</a:t>
            </a:r>
            <a:r>
              <a:rPr lang="en-US" dirty="0" smtClean="0">
                <a:latin typeface="Helvetica 35 Thin" panose="020B0403020202020204" pitchFamily="34" charset="0"/>
                <a:sym typeface="Wingdings" panose="05000000000000000000" pitchFamily="2" charset="2"/>
              </a:rPr>
              <a:t>)</a:t>
            </a:r>
            <a:endParaRPr lang="en-US"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smtClean="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dirty="0">
              <a:latin typeface="Helvetica 35 Thin" panose="020B0403020202020204" pitchFamily="34" charset="0"/>
            </a:endParaRP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5124585" y="1707654"/>
            <a:ext cx="3901121" cy="3456384"/>
          </a:xfrm>
          <a:prstGeom prst="rect">
            <a:avLst/>
          </a:prstGeom>
          <a:noFill/>
          <a:ln>
            <a:noFill/>
          </a:ln>
        </p:spPr>
      </p:pic>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179512" y="1953380"/>
            <a:ext cx="4821441" cy="31627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rot="10800000">
            <a:off x="4788024" y="2283718"/>
            <a:ext cx="720080"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quot;No&quot; Symbol 9"/>
          <p:cNvSpPr/>
          <p:nvPr/>
        </p:nvSpPr>
        <p:spPr>
          <a:xfrm>
            <a:off x="907765" y="3210738"/>
            <a:ext cx="279859" cy="24311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quot;No&quot; Symbol 14"/>
          <p:cNvSpPr/>
          <p:nvPr/>
        </p:nvSpPr>
        <p:spPr>
          <a:xfrm>
            <a:off x="4403842" y="2328639"/>
            <a:ext cx="279859" cy="24311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quot;No&quot; Symbol 15"/>
          <p:cNvSpPr/>
          <p:nvPr/>
        </p:nvSpPr>
        <p:spPr>
          <a:xfrm>
            <a:off x="899592" y="4299942"/>
            <a:ext cx="279859" cy="243111"/>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92766" y="1818848"/>
            <a:ext cx="1413741" cy="383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12360" y="1655700"/>
            <a:ext cx="1104626" cy="236113"/>
          </a:xfrm>
          <a:prstGeom prst="rect">
            <a:avLst/>
          </a:prstGeom>
          <a:solidFill>
            <a:schemeClr val="bg1"/>
          </a:solidFill>
          <a:extLst/>
        </p:spPr>
      </p:pic>
      <p:sp>
        <p:nvSpPr>
          <p:cNvPr id="19" name="TextBox 18"/>
          <p:cNvSpPr txBox="1"/>
          <p:nvPr/>
        </p:nvSpPr>
        <p:spPr>
          <a:xfrm>
            <a:off x="8028384" y="2168485"/>
            <a:ext cx="662361" cy="369332"/>
          </a:xfrm>
          <a:prstGeom prst="rect">
            <a:avLst/>
          </a:prstGeom>
          <a:noFill/>
        </p:spPr>
        <p:txBody>
          <a:bodyPr wrap="none" rtlCol="0">
            <a:spAutoFit/>
          </a:bodyPr>
          <a:lstStyle/>
          <a:p>
            <a:r>
              <a:rPr lang="en-US" dirty="0" smtClean="0"/>
              <a:t>SDC</a:t>
            </a:r>
            <a:endParaRPr lang="en-US" dirty="0"/>
          </a:p>
        </p:txBody>
      </p:sp>
      <p:sp>
        <p:nvSpPr>
          <p:cNvPr id="3" name="TextBox 2"/>
          <p:cNvSpPr txBox="1"/>
          <p:nvPr/>
        </p:nvSpPr>
        <p:spPr>
          <a:xfrm>
            <a:off x="2707673" y="4668898"/>
            <a:ext cx="659155" cy="261610"/>
          </a:xfrm>
          <a:prstGeom prst="rect">
            <a:avLst/>
          </a:prstGeom>
          <a:noFill/>
        </p:spPr>
        <p:txBody>
          <a:bodyPr wrap="none" rtlCol="0">
            <a:spAutoFit/>
          </a:bodyPr>
          <a:lstStyle/>
          <a:p>
            <a:r>
              <a:rPr lang="en-US" sz="1100" b="1" dirty="0" smtClean="0">
                <a:latin typeface="Helvetica 35 Thin" panose="020B0403020202020204" pitchFamily="34" charset="0"/>
              </a:rPr>
              <a:t>TOSCA</a:t>
            </a:r>
            <a:endParaRPr lang="en-US" sz="1100" b="1" dirty="0">
              <a:latin typeface="Helvetica 35 Thin" panose="020B0403020202020204" pitchFamily="34" charset="0"/>
            </a:endParaRPr>
          </a:p>
        </p:txBody>
      </p:sp>
      <p:sp>
        <p:nvSpPr>
          <p:cNvPr id="24" name="TextBox 23"/>
          <p:cNvSpPr txBox="1"/>
          <p:nvPr/>
        </p:nvSpPr>
        <p:spPr>
          <a:xfrm>
            <a:off x="4403842" y="4357914"/>
            <a:ext cx="1152880" cy="430887"/>
          </a:xfrm>
          <a:prstGeom prst="rect">
            <a:avLst/>
          </a:prstGeom>
          <a:noFill/>
        </p:spPr>
        <p:txBody>
          <a:bodyPr wrap="none" rtlCol="0">
            <a:spAutoFit/>
          </a:bodyPr>
          <a:lstStyle/>
          <a:p>
            <a:r>
              <a:rPr lang="en-US" sz="1100" b="1" dirty="0" smtClean="0">
                <a:latin typeface="Helvetica 35 Thin" panose="020B0403020202020204" pitchFamily="34" charset="0"/>
              </a:rPr>
              <a:t>TOSCA</a:t>
            </a:r>
          </a:p>
          <a:p>
            <a:r>
              <a:rPr lang="en-US" sz="1100" b="1" dirty="0" smtClean="0">
                <a:latin typeface="Helvetica 35 Thin" panose="020B0403020202020204" pitchFamily="34" charset="0"/>
              </a:rPr>
              <a:t>Only ‘basic’ type</a:t>
            </a:r>
            <a:endParaRPr lang="en-US" sz="1100" b="1" dirty="0">
              <a:latin typeface="Helvetica 35 Thin" panose="020B0403020202020204"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79194" y="195486"/>
            <a:ext cx="3446512" cy="706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7739" y="2202625"/>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5" name="TextBox 24"/>
          <p:cNvSpPr txBox="1"/>
          <p:nvPr/>
        </p:nvSpPr>
        <p:spPr>
          <a:xfrm>
            <a:off x="1907704" y="2214651"/>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6" name="TextBox 25"/>
          <p:cNvSpPr txBox="1"/>
          <p:nvPr/>
        </p:nvSpPr>
        <p:spPr>
          <a:xfrm>
            <a:off x="3864912" y="3291830"/>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7" name="TextBox 26"/>
          <p:cNvSpPr txBox="1"/>
          <p:nvPr/>
        </p:nvSpPr>
        <p:spPr>
          <a:xfrm>
            <a:off x="2826732" y="3747559"/>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28" name="TextBox 27"/>
          <p:cNvSpPr txBox="1"/>
          <p:nvPr/>
        </p:nvSpPr>
        <p:spPr>
          <a:xfrm>
            <a:off x="4414236" y="3723878"/>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
        <p:nvSpPr>
          <p:cNvPr id="30" name="TextBox 29"/>
          <p:cNvSpPr txBox="1"/>
          <p:nvPr/>
        </p:nvSpPr>
        <p:spPr>
          <a:xfrm>
            <a:off x="4144771" y="2797899"/>
            <a:ext cx="538930" cy="646331"/>
          </a:xfrm>
          <a:prstGeom prst="rect">
            <a:avLst/>
          </a:prstGeom>
          <a:noFill/>
        </p:spPr>
        <p:txBody>
          <a:bodyPr wrap="none" rtlCol="0">
            <a:spAutoFit/>
          </a:bodyPr>
          <a:lstStyle/>
          <a:p>
            <a:r>
              <a:rPr lang="en-US" sz="3600" b="1" dirty="0" smtClean="0">
                <a:solidFill>
                  <a:srgbClr val="00B050"/>
                </a:solidFill>
                <a:latin typeface="Wingdings 2" panose="05020102010507070707" pitchFamily="18" charset="2"/>
              </a:rPr>
              <a:t>P</a:t>
            </a:r>
            <a:endParaRPr lang="en-US" sz="3600" b="1" dirty="0">
              <a:solidFill>
                <a:srgbClr val="00B050"/>
              </a:solidFill>
              <a:latin typeface="Wingdings 2" panose="05020102010507070707" pitchFamily="18" charset="2"/>
            </a:endParaRPr>
          </a:p>
        </p:txBody>
      </p:sp>
    </p:spTree>
    <p:custDataLst>
      <p:tags r:id="rId1"/>
    </p:custDataLst>
    <p:extLst>
      <p:ext uri="{BB962C8B-B14F-4D97-AF65-F5344CB8AC3E}">
        <p14:creationId xmlns:p14="http://schemas.microsoft.com/office/powerpoint/2010/main" val="2535531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err="1" smtClean="0"/>
              <a:t>ServiceCatalog</a:t>
            </a:r>
            <a:r>
              <a:rPr lang="en-US" dirty="0" smtClean="0"/>
              <a:t> API</a:t>
            </a:r>
            <a:endParaRPr lang="en-US" dirty="0"/>
          </a:p>
        </p:txBody>
      </p:sp>
      <p:grpSp>
        <p:nvGrpSpPr>
          <p:cNvPr id="14" name="Group 13"/>
          <p:cNvGrpSpPr/>
          <p:nvPr/>
        </p:nvGrpSpPr>
        <p:grpSpPr>
          <a:xfrm>
            <a:off x="107504" y="555526"/>
            <a:ext cx="1008112" cy="4464496"/>
            <a:chOff x="107504" y="555526"/>
            <a:chExt cx="1008112" cy="4464496"/>
          </a:xfrm>
        </p:grpSpPr>
        <p:cxnSp>
          <p:nvCxnSpPr>
            <p:cNvPr id="12" name="Straight Connector 11"/>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07504" y="555526"/>
              <a:ext cx="1008112"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BSS</a:t>
              </a:r>
              <a:endParaRPr lang="en-US" sz="1400" dirty="0">
                <a:solidFill>
                  <a:schemeClr val="tx1"/>
                </a:solidFill>
              </a:endParaRPr>
            </a:p>
          </p:txBody>
        </p:sp>
      </p:grpSp>
      <p:grpSp>
        <p:nvGrpSpPr>
          <p:cNvPr id="29" name="Group 28"/>
          <p:cNvGrpSpPr/>
          <p:nvPr/>
        </p:nvGrpSpPr>
        <p:grpSpPr>
          <a:xfrm>
            <a:off x="3995936" y="555526"/>
            <a:ext cx="1008112" cy="4464496"/>
            <a:chOff x="107504" y="555526"/>
            <a:chExt cx="1008112" cy="4464496"/>
          </a:xfrm>
        </p:grpSpPr>
        <p:cxnSp>
          <p:nvCxnSpPr>
            <p:cNvPr id="31" name="Straight Connector 30"/>
            <p:cNvCxnSpPr/>
            <p:nvPr/>
          </p:nvCxnSpPr>
          <p:spPr>
            <a:xfrm>
              <a:off x="611560" y="915566"/>
              <a:ext cx="0" cy="41044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07504" y="555526"/>
              <a:ext cx="1008112" cy="360040"/>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External API</a:t>
              </a:r>
              <a:endParaRPr lang="en-US" sz="1100" dirty="0">
                <a:solidFill>
                  <a:schemeClr val="tx1"/>
                </a:solidFill>
              </a:endParaRPr>
            </a:p>
          </p:txBody>
        </p:sp>
      </p:grpSp>
      <p:grpSp>
        <p:nvGrpSpPr>
          <p:cNvPr id="33" name="Group 32"/>
          <p:cNvGrpSpPr/>
          <p:nvPr/>
        </p:nvGrpSpPr>
        <p:grpSpPr>
          <a:xfrm>
            <a:off x="7884368" y="555526"/>
            <a:ext cx="1008112" cy="4464496"/>
            <a:chOff x="107504" y="555526"/>
            <a:chExt cx="1008112" cy="4464496"/>
          </a:xfrm>
          <a:solidFill>
            <a:srgbClr val="CC99FF"/>
          </a:solidFill>
        </p:grpSpPr>
        <p:cxnSp>
          <p:nvCxnSpPr>
            <p:cNvPr id="34" name="Straight Connector 33"/>
            <p:cNvCxnSpPr/>
            <p:nvPr/>
          </p:nvCxnSpPr>
          <p:spPr>
            <a:xfrm>
              <a:off x="611560" y="915566"/>
              <a:ext cx="0" cy="4104456"/>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504" y="555526"/>
              <a:ext cx="1008112" cy="36004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SDC</a:t>
              </a:r>
              <a:endParaRPr lang="en-US" sz="1400" dirty="0">
                <a:solidFill>
                  <a:schemeClr val="tx1"/>
                </a:solidFill>
              </a:endParaRPr>
            </a:p>
          </p:txBody>
        </p:sp>
      </p:grpSp>
      <p:sp>
        <p:nvSpPr>
          <p:cNvPr id="17" name="Rectangle 16"/>
          <p:cNvSpPr/>
          <p:nvPr/>
        </p:nvSpPr>
        <p:spPr>
          <a:xfrm>
            <a:off x="503548"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Rectangle 35"/>
          <p:cNvSpPr/>
          <p:nvPr/>
        </p:nvSpPr>
        <p:spPr>
          <a:xfrm>
            <a:off x="4391980" y="1419622"/>
            <a:ext cx="216024"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22" name="Straight Arrow Connector 21"/>
          <p:cNvCxnSpPr>
            <a:stCxn id="17" idx="0"/>
          </p:cNvCxnSpPr>
          <p:nvPr/>
        </p:nvCxnSpPr>
        <p:spPr>
          <a:xfrm>
            <a:off x="611560" y="1419622"/>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611560" y="983799"/>
            <a:ext cx="3636404" cy="507831"/>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{{url}}/serviceSpecification/?category=</a:t>
            </a:r>
            <a:r>
              <a:rPr lang="en-US" sz="900" dirty="0" err="1">
                <a:latin typeface="Courier New" panose="02070309020205020404" pitchFamily="49" charset="0"/>
                <a:cs typeface="Courier New" panose="02070309020205020404" pitchFamily="49" charset="0"/>
              </a:rPr>
              <a:t>NetworkService&amp;distributionStatus</a:t>
            </a:r>
            <a:r>
              <a:rPr lang="en-US" sz="900" dirty="0">
                <a:latin typeface="Courier New" panose="02070309020205020404" pitchFamily="49" charset="0"/>
                <a:cs typeface="Courier New" panose="02070309020205020404" pitchFamily="49" charset="0"/>
              </a:rPr>
              <a:t> =DISTRIBUTED</a:t>
            </a:r>
          </a:p>
        </p:txBody>
      </p:sp>
      <p:sp>
        <p:nvSpPr>
          <p:cNvPr id="38" name="Rectangle 37"/>
          <p:cNvSpPr/>
          <p:nvPr/>
        </p:nvSpPr>
        <p:spPr>
          <a:xfrm>
            <a:off x="8266670" y="1491630"/>
            <a:ext cx="229766" cy="4320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39" name="Straight Arrow Connector 38"/>
          <p:cNvCxnSpPr/>
          <p:nvPr/>
        </p:nvCxnSpPr>
        <p:spPr>
          <a:xfrm>
            <a:off x="4608004" y="1491630"/>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4659846" y="1008536"/>
            <a:ext cx="3620566" cy="507831"/>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err="1">
                <a:latin typeface="Courier New" panose="02070309020205020404" pitchFamily="49" charset="0"/>
                <a:cs typeface="Courier New" panose="02070309020205020404" pitchFamily="49" charset="0"/>
              </a:rPr>
              <a:t>sdc</a:t>
            </a:r>
            <a:r>
              <a:rPr lang="en-US" sz="900" dirty="0">
                <a:latin typeface="Courier New" panose="02070309020205020404" pitchFamily="49" charset="0"/>
                <a:cs typeface="Courier New" panose="02070309020205020404" pitchFamily="49" charset="0"/>
              </a:rPr>
              <a:t>/v1/catalog/services/?distributionStatus=</a:t>
            </a:r>
            <a:r>
              <a:rPr lang="en-US" sz="900" dirty="0" err="1">
                <a:latin typeface="Courier New" panose="02070309020205020404" pitchFamily="49" charset="0"/>
                <a:cs typeface="Courier New" panose="02070309020205020404" pitchFamily="49" charset="0"/>
              </a:rPr>
              <a:t>DISTRIBUTED&amp;category</a:t>
            </a:r>
            <a:r>
              <a:rPr lang="en-US" sz="900" dirty="0">
                <a:latin typeface="Courier New" panose="02070309020205020404" pitchFamily="49" charset="0"/>
                <a:cs typeface="Courier New" panose="02070309020205020404" pitchFamily="49" charset="0"/>
              </a:rPr>
              <a:t>=Network Service</a:t>
            </a:r>
          </a:p>
        </p:txBody>
      </p:sp>
      <p:cxnSp>
        <p:nvCxnSpPr>
          <p:cNvPr id="44" name="Straight Arrow Connector 43"/>
          <p:cNvCxnSpPr/>
          <p:nvPr/>
        </p:nvCxnSpPr>
        <p:spPr>
          <a:xfrm flipH="1">
            <a:off x="4608004" y="1923678"/>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652392" y="1692846"/>
            <a:ext cx="3614278"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List of services (could be empty list or 404)</a:t>
            </a:r>
            <a:endParaRPr lang="en-US" sz="900" dirty="0">
              <a:latin typeface="Courier New" panose="02070309020205020404" pitchFamily="49" charset="0"/>
              <a:cs typeface="Courier New" panose="02070309020205020404" pitchFamily="49" charset="0"/>
            </a:endParaRPr>
          </a:p>
        </p:txBody>
      </p:sp>
      <p:cxnSp>
        <p:nvCxnSpPr>
          <p:cNvPr id="48" name="Straight Arrow Connector 47"/>
          <p:cNvCxnSpPr/>
          <p:nvPr/>
        </p:nvCxnSpPr>
        <p:spPr>
          <a:xfrm flipH="1">
            <a:off x="727559" y="2139702"/>
            <a:ext cx="3664421"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735942" y="1986394"/>
            <a:ext cx="3656038" cy="215444"/>
          </a:xfrm>
          <a:prstGeom prst="rect">
            <a:avLst/>
          </a:prstGeom>
        </p:spPr>
        <p:txBody>
          <a:bodyPr wrap="square">
            <a:spAutoFit/>
          </a:bodyPr>
          <a:lstStyle/>
          <a:p>
            <a:pPr algn="r"/>
            <a:r>
              <a:rPr lang="en-US" sz="800" dirty="0">
                <a:latin typeface="Courier New" panose="02070309020205020404" pitchFamily="49" charset="0"/>
                <a:cs typeface="Courier New" panose="02070309020205020404" pitchFamily="49" charset="0"/>
              </a:rPr>
              <a:t>List of services (with uuid</a:t>
            </a:r>
            <a:r>
              <a:rPr lang="en-US" sz="800" dirty="0" smtClean="0">
                <a:latin typeface="Courier New" panose="02070309020205020404" pitchFamily="49" charset="0"/>
                <a:cs typeface="Courier New" panose="02070309020205020404" pitchFamily="49" charset="0"/>
              </a:rPr>
              <a:t>) could </a:t>
            </a:r>
            <a:r>
              <a:rPr lang="en-US" sz="800" dirty="0">
                <a:latin typeface="Courier New" panose="02070309020205020404" pitchFamily="49" charset="0"/>
                <a:cs typeface="Courier New" panose="02070309020205020404" pitchFamily="49" charset="0"/>
              </a:rPr>
              <a:t>be empty list</a:t>
            </a:r>
          </a:p>
        </p:txBody>
      </p:sp>
      <p:sp>
        <p:nvSpPr>
          <p:cNvPr id="50" name="Rectangle 49"/>
          <p:cNvSpPr/>
          <p:nvPr/>
        </p:nvSpPr>
        <p:spPr>
          <a:xfrm>
            <a:off x="467544" y="2838820"/>
            <a:ext cx="216024" cy="20371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1" name="Rectangle 50"/>
          <p:cNvSpPr/>
          <p:nvPr/>
        </p:nvSpPr>
        <p:spPr>
          <a:xfrm>
            <a:off x="4391980" y="2838820"/>
            <a:ext cx="216024" cy="203718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2" name="Straight Arrow Connector 51"/>
          <p:cNvCxnSpPr/>
          <p:nvPr/>
        </p:nvCxnSpPr>
        <p:spPr>
          <a:xfrm>
            <a:off x="611560" y="2850159"/>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755576" y="2628950"/>
            <a:ext cx="3492388" cy="230832"/>
          </a:xfrm>
          <a:prstGeom prst="rect">
            <a:avLst/>
          </a:prstGeom>
        </p:spPr>
        <p:txBody>
          <a:bodyPr wrap="square">
            <a:spAutoFit/>
          </a:bodyPr>
          <a:lstStyle/>
          <a:p>
            <a:r>
              <a:rPr lang="en-US" sz="900" dirty="0" smtClean="0">
                <a:latin typeface="Courier New" panose="02070309020205020404" pitchFamily="49" charset="0"/>
                <a:cs typeface="Courier New" panose="02070309020205020404" pitchFamily="49" charset="0"/>
              </a:rPr>
              <a:t>GET {{url}}/serviceSpecification/{uuid}</a:t>
            </a:r>
            <a:endParaRPr lang="en-US" sz="900" dirty="0">
              <a:latin typeface="Courier New" panose="02070309020205020404" pitchFamily="49" charset="0"/>
              <a:cs typeface="Courier New" panose="02070309020205020404" pitchFamily="49" charset="0"/>
            </a:endParaRPr>
          </a:p>
        </p:txBody>
      </p:sp>
      <p:sp>
        <p:nvSpPr>
          <p:cNvPr id="54" name="Rectangle 53"/>
          <p:cNvSpPr/>
          <p:nvPr/>
        </p:nvSpPr>
        <p:spPr>
          <a:xfrm>
            <a:off x="8266670" y="3075806"/>
            <a:ext cx="227670"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55" name="Straight Arrow Connector 54"/>
          <p:cNvCxnSpPr/>
          <p:nvPr/>
        </p:nvCxnSpPr>
        <p:spPr>
          <a:xfrm>
            <a:off x="4608004" y="307580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572000" y="2844974"/>
            <a:ext cx="3728578" cy="2308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err="1" smtClean="0">
                <a:latin typeface="Courier New" panose="02070309020205020404" pitchFamily="49" charset="0"/>
                <a:cs typeface="Courier New" panose="02070309020205020404" pitchFamily="49" charset="0"/>
              </a:rPr>
              <a:t>sdc</a:t>
            </a:r>
            <a:r>
              <a:rPr lang="en-US" sz="900" dirty="0" smtClean="0">
                <a:latin typeface="Courier New" panose="02070309020205020404" pitchFamily="49" charset="0"/>
                <a:cs typeface="Courier New" panose="02070309020205020404" pitchFamily="49" charset="0"/>
              </a:rPr>
              <a:t>/v1/catalog/services</a:t>
            </a:r>
            <a:r>
              <a:rPr lang="en-US" sz="900" dirty="0">
                <a:latin typeface="Courier New" panose="02070309020205020404" pitchFamily="49" charset="0"/>
                <a:cs typeface="Courier New" panose="02070309020205020404" pitchFamily="49" charset="0"/>
              </a:rPr>
              <a:t>/{uuid</a:t>
            </a:r>
            <a:r>
              <a:rPr lang="en-US" sz="900" dirty="0" smtClean="0">
                <a:latin typeface="Courier New" panose="02070309020205020404" pitchFamily="49" charset="0"/>
                <a:cs typeface="Courier New" panose="02070309020205020404" pitchFamily="49" charset="0"/>
              </a:rPr>
              <a:t>}/</a:t>
            </a:r>
            <a:r>
              <a:rPr lang="en-US" sz="900" dirty="0">
                <a:latin typeface="Courier New" panose="02070309020205020404" pitchFamily="49" charset="0"/>
                <a:cs typeface="Courier New" panose="02070309020205020404" pitchFamily="49" charset="0"/>
              </a:rPr>
              <a:t>metadata</a:t>
            </a:r>
          </a:p>
        </p:txBody>
      </p:sp>
      <p:cxnSp>
        <p:nvCxnSpPr>
          <p:cNvPr id="60" name="Straight Arrow Connector 59"/>
          <p:cNvCxnSpPr/>
          <p:nvPr/>
        </p:nvCxnSpPr>
        <p:spPr>
          <a:xfrm flipH="1">
            <a:off x="4621746" y="3435846"/>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5796136" y="3277022"/>
            <a:ext cx="2489187"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Detailed service data (or 404)</a:t>
            </a:r>
            <a:endParaRPr lang="en-US" sz="900" dirty="0">
              <a:latin typeface="Courier New" panose="02070309020205020404" pitchFamily="49" charset="0"/>
              <a:cs typeface="Courier New" panose="02070309020205020404" pitchFamily="49" charset="0"/>
            </a:endParaRPr>
          </a:p>
        </p:txBody>
      </p:sp>
      <p:sp>
        <p:nvSpPr>
          <p:cNvPr id="62" name="Rectangle 61"/>
          <p:cNvSpPr/>
          <p:nvPr/>
        </p:nvSpPr>
        <p:spPr>
          <a:xfrm>
            <a:off x="8304770" y="3867894"/>
            <a:ext cx="227670" cy="36004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63" name="Straight Arrow Connector 62"/>
          <p:cNvCxnSpPr/>
          <p:nvPr/>
        </p:nvCxnSpPr>
        <p:spPr>
          <a:xfrm>
            <a:off x="4646104" y="386789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4572000" y="3637062"/>
            <a:ext cx="3872595" cy="230832"/>
          </a:xfrm>
          <a:prstGeom prst="rect">
            <a:avLst/>
          </a:prstGeom>
        </p:spPr>
        <p:txBody>
          <a:bodyPr wrap="square">
            <a:spAutoFit/>
          </a:bodyPr>
          <a:lstStyle/>
          <a:p>
            <a:r>
              <a:rPr lang="en-US" sz="900" dirty="0">
                <a:latin typeface="Courier New" panose="02070309020205020404" pitchFamily="49" charset="0"/>
                <a:cs typeface="Courier New" panose="02070309020205020404" pitchFamily="49" charset="0"/>
              </a:rPr>
              <a:t>GET {{url}}/</a:t>
            </a:r>
            <a:r>
              <a:rPr lang="en-US" sz="900" dirty="0" err="1" smtClean="0">
                <a:latin typeface="Courier New" panose="02070309020205020404" pitchFamily="49" charset="0"/>
                <a:cs typeface="Courier New" panose="02070309020205020404" pitchFamily="49" charset="0"/>
              </a:rPr>
              <a:t>sdc</a:t>
            </a:r>
            <a:r>
              <a:rPr lang="en-US" sz="900" dirty="0" smtClean="0">
                <a:latin typeface="Courier New" panose="02070309020205020404" pitchFamily="49" charset="0"/>
                <a:cs typeface="Courier New" panose="02070309020205020404" pitchFamily="49" charset="0"/>
              </a:rPr>
              <a:t>/v1/catalog/services</a:t>
            </a:r>
            <a:r>
              <a:rPr lang="en-US" sz="900" dirty="0">
                <a:latin typeface="Courier New" panose="02070309020205020404" pitchFamily="49" charset="0"/>
                <a:cs typeface="Courier New" panose="02070309020205020404" pitchFamily="49" charset="0"/>
              </a:rPr>
              <a:t>/{uuid</a:t>
            </a:r>
            <a:r>
              <a:rPr lang="en-US" sz="900" dirty="0" smtClean="0">
                <a:latin typeface="Courier New" panose="02070309020205020404" pitchFamily="49" charset="0"/>
                <a:cs typeface="Courier New" panose="02070309020205020404" pitchFamily="49" charset="0"/>
              </a:rPr>
              <a:t>}/</a:t>
            </a:r>
            <a:r>
              <a:rPr lang="en-US" sz="900" dirty="0" err="1" smtClean="0">
                <a:latin typeface="Courier New" panose="02070309020205020404" pitchFamily="49" charset="0"/>
                <a:cs typeface="Courier New" panose="02070309020205020404" pitchFamily="49" charset="0"/>
              </a:rPr>
              <a:t>toscaModel</a:t>
            </a:r>
            <a:endParaRPr lang="en-US" sz="900" dirty="0">
              <a:latin typeface="Courier New" panose="02070309020205020404" pitchFamily="49" charset="0"/>
              <a:cs typeface="Courier New" panose="02070309020205020404" pitchFamily="49" charset="0"/>
            </a:endParaRPr>
          </a:p>
        </p:txBody>
      </p:sp>
      <p:cxnSp>
        <p:nvCxnSpPr>
          <p:cNvPr id="65" name="Straight Arrow Connector 64"/>
          <p:cNvCxnSpPr/>
          <p:nvPr/>
        </p:nvCxnSpPr>
        <p:spPr>
          <a:xfrm flipH="1">
            <a:off x="4659846" y="4227934"/>
            <a:ext cx="365866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6164560" y="4069110"/>
            <a:ext cx="2151856"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Tosca .czar file</a:t>
            </a:r>
            <a:endParaRPr lang="en-US" sz="900" dirty="0">
              <a:latin typeface="Courier New" panose="02070309020205020404" pitchFamily="49" charset="0"/>
              <a:cs typeface="Courier New" panose="02070309020205020404" pitchFamily="49" charset="0"/>
            </a:endParaRPr>
          </a:p>
        </p:txBody>
      </p:sp>
      <p:sp>
        <p:nvSpPr>
          <p:cNvPr id="75" name="Rectangle 74"/>
          <p:cNvSpPr/>
          <p:nvPr/>
        </p:nvSpPr>
        <p:spPr>
          <a:xfrm>
            <a:off x="5038328" y="4443958"/>
            <a:ext cx="3228342" cy="338554"/>
          </a:xfrm>
          <a:prstGeom prst="rect">
            <a:avLst/>
          </a:prstGeom>
        </p:spPr>
        <p:txBody>
          <a:bodyPr wrap="square">
            <a:spAutoFit/>
          </a:bodyPr>
          <a:lstStyle/>
          <a:p>
            <a:r>
              <a:rPr lang="en-US" sz="800" dirty="0" smtClean="0">
                <a:latin typeface="Courier New" panose="02070309020205020404" pitchFamily="49" charset="0"/>
                <a:cs typeface="Courier New" panose="02070309020205020404" pitchFamily="49" charset="0"/>
              </a:rPr>
              <a:t>Unzip .czar file – consider ‘*-</a:t>
            </a:r>
            <a:r>
              <a:rPr lang="en-US" sz="800" dirty="0" err="1" smtClean="0">
                <a:latin typeface="Courier New" panose="02070309020205020404" pitchFamily="49" charset="0"/>
                <a:cs typeface="Courier New" panose="02070309020205020404" pitchFamily="49" charset="0"/>
              </a:rPr>
              <a:t>template.yml</a:t>
            </a:r>
            <a:r>
              <a:rPr lang="en-US" sz="800" dirty="0" smtClean="0">
                <a:latin typeface="Courier New" panose="02070309020205020404" pitchFamily="49" charset="0"/>
                <a:cs typeface="Courier New" panose="02070309020205020404" pitchFamily="49" charset="0"/>
              </a:rPr>
              <a:t>’ file  - retrieve characteristic &amp; customization id/name</a:t>
            </a:r>
            <a:endParaRPr lang="en-US" sz="800" dirty="0">
              <a:latin typeface="Courier New" panose="02070309020205020404" pitchFamily="49" charset="0"/>
              <a:cs typeface="Courier New" panose="02070309020205020404" pitchFamily="49" charset="0"/>
            </a:endParaRPr>
          </a:p>
        </p:txBody>
      </p:sp>
      <p:cxnSp>
        <p:nvCxnSpPr>
          <p:cNvPr id="77" name="Straight Arrow Connector 76"/>
          <p:cNvCxnSpPr/>
          <p:nvPr/>
        </p:nvCxnSpPr>
        <p:spPr>
          <a:xfrm flipH="1">
            <a:off x="683568" y="4876006"/>
            <a:ext cx="378042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682530" y="4549127"/>
            <a:ext cx="3690821" cy="338554"/>
          </a:xfrm>
          <a:prstGeom prst="rect">
            <a:avLst/>
          </a:prstGeom>
        </p:spPr>
        <p:txBody>
          <a:bodyPr wrap="square">
            <a:spAutoFit/>
          </a:bodyPr>
          <a:lstStyle/>
          <a:p>
            <a:pPr algn="r"/>
            <a:r>
              <a:rPr lang="en-US" sz="800" dirty="0" smtClean="0">
                <a:latin typeface="Courier New" panose="02070309020205020404" pitchFamily="49" charset="0"/>
                <a:cs typeface="Courier New" panose="02070309020205020404" pitchFamily="49" charset="0"/>
              </a:rPr>
              <a:t>200 Complete service data /</a:t>
            </a:r>
          </a:p>
          <a:p>
            <a:pPr algn="r"/>
            <a:r>
              <a:rPr lang="en-US" sz="800" dirty="0" smtClean="0">
                <a:latin typeface="Courier New" panose="02070309020205020404" pitchFamily="49" charset="0"/>
                <a:cs typeface="Courier New" panose="02070309020205020404" pitchFamily="49" charset="0"/>
              </a:rPr>
              <a:t>206 Partial service date retrieved (Tosca no retrieved)</a:t>
            </a:r>
            <a:endParaRPr lang="en-US" sz="800" dirty="0">
              <a:latin typeface="Courier New" panose="02070309020205020404" pitchFamily="49" charset="0"/>
              <a:cs typeface="Courier New" panose="02070309020205020404" pitchFamily="49" charset="0"/>
            </a:endParaRPr>
          </a:p>
        </p:txBody>
      </p:sp>
      <p:cxnSp>
        <p:nvCxnSpPr>
          <p:cNvPr id="79" name="Straight Arrow Connector 78"/>
          <p:cNvCxnSpPr/>
          <p:nvPr/>
        </p:nvCxnSpPr>
        <p:spPr>
          <a:xfrm flipH="1">
            <a:off x="719572" y="3605039"/>
            <a:ext cx="3672408" cy="0"/>
          </a:xfrm>
          <a:prstGeom prst="straightConnector1">
            <a:avLst/>
          </a:prstGeom>
          <a:ln>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1960075" y="3374207"/>
            <a:ext cx="2413277" cy="230832"/>
          </a:xfrm>
          <a:prstGeom prst="rect">
            <a:avLst/>
          </a:prstGeom>
        </p:spPr>
        <p:txBody>
          <a:bodyPr wrap="square">
            <a:spAutoFit/>
          </a:bodyPr>
          <a:lstStyle/>
          <a:p>
            <a:pPr algn="r"/>
            <a:r>
              <a:rPr lang="en-US" sz="900" dirty="0" smtClean="0">
                <a:latin typeface="Courier New" panose="02070309020205020404" pitchFamily="49" charset="0"/>
                <a:cs typeface="Courier New" panose="02070309020205020404" pitchFamily="49" charset="0"/>
              </a:rPr>
              <a:t>404 if no service retrieve</a:t>
            </a:r>
            <a:endParaRPr lang="en-US" sz="900" dirty="0">
              <a:latin typeface="Courier New" panose="02070309020205020404" pitchFamily="49" charset="0"/>
              <a:cs typeface="Courier New" panose="02070309020205020404" pitchFamily="49" charset="0"/>
            </a:endParaRPr>
          </a:p>
        </p:txBody>
      </p:sp>
      <p:sp>
        <p:nvSpPr>
          <p:cNvPr id="80" name="Right Bracket 79"/>
          <p:cNvSpPr/>
          <p:nvPr/>
        </p:nvSpPr>
        <p:spPr>
          <a:xfrm rot="16200000">
            <a:off x="6363199" y="-1973755"/>
            <a:ext cx="234026" cy="5112568"/>
          </a:xfrm>
          <a:prstGeom prst="rightBracket">
            <a:avLst>
              <a:gd name="adj" fmla="val 4089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83" name="Picture 82" descr="Image result for ONAP">
            <a:extLst>
              <a:ext uri="{FF2B5EF4-FFF2-40B4-BE49-F238E27FC236}">
                <a16:creationId xmlns="" xmlns:a16="http://schemas.microsoft.com/office/drawing/2014/main" xmlns:lc="http://schemas.openxmlformats.org/drawingml/2006/lockedCanvas" id="{382B066A-73EA-4FC8-8410-B316A01E039A}"/>
              </a:ext>
            </a:extLst>
          </p:cNvPr>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78786" y="306360"/>
            <a:ext cx="744586" cy="159155"/>
          </a:xfrm>
          <a:prstGeom prst="rect">
            <a:avLst/>
          </a:prstGeom>
          <a:solidFill>
            <a:schemeClr val="bg1"/>
          </a:solidFill>
          <a:extLst/>
        </p:spPr>
      </p:pic>
      <p:grpSp>
        <p:nvGrpSpPr>
          <p:cNvPr id="84" name="Group 83"/>
          <p:cNvGrpSpPr/>
          <p:nvPr/>
        </p:nvGrpSpPr>
        <p:grpSpPr>
          <a:xfrm>
            <a:off x="4605257" y="4538614"/>
            <a:ext cx="382302" cy="180020"/>
            <a:chOff x="4608004" y="2967794"/>
            <a:chExt cx="382302" cy="180020"/>
          </a:xfrm>
        </p:grpSpPr>
        <p:cxnSp>
          <p:nvCxnSpPr>
            <p:cNvPr id="85" name="Straight Connector 84"/>
            <p:cNvCxnSpPr/>
            <p:nvPr/>
          </p:nvCxnSpPr>
          <p:spPr>
            <a:xfrm>
              <a:off x="4608004" y="2967794"/>
              <a:ext cx="38230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990306" y="2967794"/>
              <a:ext cx="0" cy="1800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H="1">
              <a:off x="4608004" y="3142613"/>
              <a:ext cx="3823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3299269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23478"/>
            <a:ext cx="7058025" cy="737100"/>
          </a:xfrm>
        </p:spPr>
        <p:txBody>
          <a:bodyPr/>
          <a:lstStyle/>
          <a:p>
            <a:r>
              <a:rPr lang="en-US" dirty="0" smtClean="0"/>
              <a:t>ServiceOrder API</a:t>
            </a:r>
            <a:endParaRPr lang="en-US" dirty="0"/>
          </a:p>
        </p:txBody>
      </p:sp>
      <p:sp>
        <p:nvSpPr>
          <p:cNvPr id="4" name="Text Placeholder 3"/>
          <p:cNvSpPr>
            <a:spLocks noGrp="1"/>
          </p:cNvSpPr>
          <p:nvPr>
            <p:ph type="body" sz="quarter" idx="11"/>
          </p:nvPr>
        </p:nvSpPr>
        <p:spPr>
          <a:xfrm>
            <a:off x="179512" y="555526"/>
            <a:ext cx="6840760" cy="2520280"/>
          </a:xfrm>
        </p:spPr>
        <p:txBody>
          <a:bodyPr>
            <a:noAutofit/>
          </a:bodyPr>
          <a:lstStyle/>
          <a:p>
            <a:r>
              <a:rPr lang="en-US" sz="1600" dirty="0" smtClean="0">
                <a:latin typeface="Helvetica 35 Thin" panose="020B0403020202020204" pitchFamily="34" charset="0"/>
              </a:rPr>
              <a:t>Complex because </a:t>
            </a:r>
            <a:r>
              <a:rPr lang="en-US" sz="1600" dirty="0" smtClean="0">
                <a:latin typeface="Helvetica 35 Thin" panose="020B0403020202020204" pitchFamily="34" charset="0"/>
                <a:sym typeface="Wingdings" panose="05000000000000000000" pitchFamily="2" charset="2"/>
              </a:rPr>
              <a:t>a multi-steps order process is required  </a:t>
            </a:r>
            <a:endParaRPr lang="en-US" sz="1400" dirty="0" smtClean="0">
              <a:latin typeface="Helvetica 35 Thin" panose="020B0403020202020204" pitchFamily="34" charset="0"/>
              <a:sym typeface="Wingdings" panose="05000000000000000000" pitchFamily="2" charset="2"/>
            </a:endParaRPr>
          </a:p>
          <a:p>
            <a:pPr lvl="1" indent="0">
              <a:buNone/>
            </a:pPr>
            <a:endParaRPr lang="en-US" sz="1400" dirty="0" smtClean="0">
              <a:latin typeface="Helvetica 35 Thin" panose="020B0403020202020204" pitchFamily="34" charset="0"/>
              <a:sym typeface="Wingdings" panose="05000000000000000000" pitchFamily="2" charset="2"/>
            </a:endParaRPr>
          </a:p>
          <a:p>
            <a:pPr marL="171450" indent="-171450"/>
            <a:r>
              <a:rPr lang="en-US" sz="1600" dirty="0" smtClean="0">
                <a:latin typeface="Helvetica 35 Thin" panose="020B0403020202020204" pitchFamily="34" charset="0"/>
                <a:sym typeface="Wingdings" panose="05000000000000000000" pitchFamily="2" charset="2"/>
              </a:rPr>
              <a:t>We took following assumptions in our development:</a:t>
            </a:r>
          </a:p>
          <a:p>
            <a:pPr marL="285750" indent="-285750">
              <a:buFont typeface="Arial" panose="020B0604020202020204" pitchFamily="34" charset="0"/>
              <a:buChar char="•"/>
            </a:pPr>
            <a:endParaRPr lang="en-US" sz="1600" dirty="0" smtClean="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r>
              <a:rPr lang="en-US" sz="1600" dirty="0" smtClean="0">
                <a:latin typeface="Helvetica 35 Thin" panose="020B0403020202020204" pitchFamily="34" charset="0"/>
                <a:sym typeface="Wingdings" panose="05000000000000000000" pitchFamily="2" charset="2"/>
              </a:rPr>
              <a:t>We manage ONAP customer creation </a:t>
            </a:r>
            <a:r>
              <a:rPr lang="en-US" sz="1600" u="sng" dirty="0" smtClean="0">
                <a:solidFill>
                  <a:srgbClr val="C00000"/>
                </a:solidFill>
                <a:latin typeface="Helvetica 35 Thin" panose="020B0403020202020204" pitchFamily="34" charset="0"/>
                <a:sym typeface="Wingdings" panose="05000000000000000000" pitchFamily="2" charset="2"/>
              </a:rPr>
              <a:t>but it’s optional </a:t>
            </a:r>
            <a:r>
              <a:rPr lang="en-US" sz="1600" dirty="0" smtClean="0">
                <a:latin typeface="Helvetica 35 Thin" panose="020B0403020202020204" pitchFamily="34" charset="0"/>
                <a:sym typeface="Wingdings" panose="05000000000000000000" pitchFamily="2" charset="2"/>
              </a:rPr>
              <a:t>(API manage if no ONAP customer information are present  use dummy ‘generic’ customer.</a:t>
            </a:r>
          </a:p>
          <a:p>
            <a:pPr marL="285750" indent="-285750">
              <a:buFont typeface="Arial" panose="020B0604020202020204" pitchFamily="34" charset="0"/>
              <a:buChar char="•"/>
            </a:pPr>
            <a:r>
              <a:rPr lang="en-US" sz="1600" dirty="0" smtClean="0">
                <a:latin typeface="Helvetica 35 Thin" panose="020B0403020202020204" pitchFamily="34" charset="0"/>
                <a:sym typeface="Wingdings" panose="05000000000000000000" pitchFamily="2" charset="2"/>
              </a:rPr>
              <a:t>We manage the service-type constraint in AAI (prerequisite in AAI to have the service-type created before to instantiate the service instance) – we value service-type with ONAP serviceSpecification name.</a:t>
            </a:r>
          </a:p>
          <a:p>
            <a:pPr marL="285750" indent="-285750">
              <a:buFont typeface="Arial" panose="020B0604020202020204" pitchFamily="34" charset="0"/>
              <a:buChar char="•"/>
            </a:pPr>
            <a:r>
              <a:rPr lang="en-US" sz="1600" dirty="0" smtClean="0">
                <a:latin typeface="Helvetica 35 Thin" panose="020B0403020202020204" pitchFamily="34" charset="0"/>
                <a:sym typeface="Wingdings" panose="05000000000000000000" pitchFamily="2" charset="2"/>
              </a:rPr>
              <a:t>Only ADD and DELETE operations are managed (no change)</a:t>
            </a:r>
          </a:p>
          <a:p>
            <a:pPr marL="285750" indent="-285750">
              <a:buFont typeface="Arial" panose="020B0604020202020204" pitchFamily="34" charset="0"/>
              <a:buChar char="•"/>
            </a:pPr>
            <a:endParaRPr lang="en-US" sz="1600" dirty="0">
              <a:latin typeface="Helvetica 35 Thin" panose="020B0403020202020204" pitchFamily="34" charset="0"/>
              <a:sym typeface="Wingdings" panose="05000000000000000000" pitchFamily="2" charset="2"/>
            </a:endParaRPr>
          </a:p>
          <a:p>
            <a:pPr marL="285750" indent="-285750">
              <a:buFont typeface="Arial" panose="020B0604020202020204" pitchFamily="34" charset="0"/>
              <a:buChar char="•"/>
            </a:pPr>
            <a:endParaRPr lang="en-US" sz="1600" dirty="0">
              <a:latin typeface="Helvetica 35 Thin" panose="020B0403020202020204"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37598" y="339502"/>
            <a:ext cx="1919760" cy="2393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3"/>
          <p:cNvSpPr txBox="1">
            <a:spLocks/>
          </p:cNvSpPr>
          <p:nvPr/>
        </p:nvSpPr>
        <p:spPr>
          <a:xfrm>
            <a:off x="179512" y="3003798"/>
            <a:ext cx="8496944" cy="1800200"/>
          </a:xfrm>
          <a:prstGeom prst="rect">
            <a:avLst/>
          </a:prstGeom>
        </p:spPr>
        <p:txBody>
          <a:bodyPr vert="horz" lIns="0" tIns="0" rIns="0" bIns="0" rtlCol="0">
            <a:noAutofit/>
          </a:bodyPr>
          <a:lstStyle>
            <a:lvl1pPr marR="0" indent="0" defTabSz="685891" fontAlgn="base">
              <a:lnSpc>
                <a:spcPct val="100000"/>
              </a:lnSpc>
              <a:spcBef>
                <a:spcPct val="0"/>
              </a:spcBef>
              <a:spcAft>
                <a:spcPts val="0"/>
              </a:spcAft>
              <a:buClr>
                <a:schemeClr val="tx2"/>
              </a:buClr>
              <a:buSzPct val="70000"/>
              <a:buFont typeface="Wingdings" pitchFamily="2" charset="2"/>
              <a:buNone/>
              <a:tabLst/>
              <a:defRPr lang="fr-FR" sz="1600">
                <a:latin typeface="Helvetica 35 Thin" panose="020B0403020202020204" pitchFamily="34" charset="0"/>
              </a:defRPr>
            </a:lvl1pPr>
            <a:lvl2pPr marL="557287" lvl="1" indent="0" defTabSz="685891" fontAlgn="base">
              <a:spcBef>
                <a:spcPct val="0"/>
              </a:spcBef>
              <a:buFont typeface="Helvetica 45 Light" pitchFamily="34" charset="0"/>
              <a:buNone/>
              <a:defRPr lang="fr-FR" sz="1400" dirty="0" smtClean="0">
                <a:latin typeface="Helvetica 35 Thin" panose="020B0403020202020204" pitchFamily="34" charset="0"/>
              </a:defRPr>
            </a:lvl2pPr>
            <a:lvl3pPr marL="933574" indent="-214341" defTabSz="685891" fontAlgn="base">
              <a:spcBef>
                <a:spcPct val="0"/>
              </a:spcBef>
              <a:buFont typeface="Helvetica 45 Light" pitchFamily="34" charset="0"/>
              <a:buChar char="–"/>
              <a:defRPr lang="fr-FR" sz="1200" dirty="0" smtClean="0">
                <a:latin typeface="Helvetica 55 Roman" pitchFamily="34" charset="0"/>
              </a:defRPr>
            </a:lvl3pPr>
            <a:lvl4pPr marL="1247941" indent="-214341" defTabSz="685891" fontAlgn="base">
              <a:spcBef>
                <a:spcPct val="0"/>
              </a:spcBef>
              <a:buFont typeface="Helvetica 45 Light" pitchFamily="34" charset="0"/>
              <a:buChar char="–"/>
              <a:defRPr lang="fr-FR" sz="1200" dirty="0" smtClean="0">
                <a:latin typeface="Helvetica 55 Roman" pitchFamily="34" charset="0"/>
              </a:defRPr>
            </a:lvl4pPr>
            <a:lvl5pPr marL="1543256" indent="-171473" defTabSz="685891" fontAlgn="base">
              <a:spcBef>
                <a:spcPct val="0"/>
              </a:spcBef>
              <a:buFont typeface="Helvetica 45 Light" pitchFamily="34" charset="0"/>
              <a:buChar char="–"/>
              <a:defRPr lang="fr-FR" sz="1200" dirty="0">
                <a:latin typeface="Helvetica 55 Roman" pitchFamily="34" charset="0"/>
              </a:defRPr>
            </a:lvl5pPr>
            <a:lvl6pPr marL="1886201" indent="-171473" defTabSz="685891">
              <a:spcBef>
                <a:spcPct val="20000"/>
              </a:spcBef>
              <a:buFont typeface="Arial" pitchFamily="34" charset="0"/>
              <a:buChar char="•"/>
              <a:defRPr sz="1500"/>
            </a:lvl6pPr>
            <a:lvl7pPr marL="2229147" indent="-171473" defTabSz="685891">
              <a:spcBef>
                <a:spcPct val="20000"/>
              </a:spcBef>
              <a:buFont typeface="Arial" pitchFamily="34" charset="0"/>
              <a:buChar char="•"/>
              <a:defRPr sz="1500"/>
            </a:lvl7pPr>
            <a:lvl8pPr marL="2572093" indent="-171473" defTabSz="685891">
              <a:spcBef>
                <a:spcPct val="20000"/>
              </a:spcBef>
              <a:buFont typeface="Arial" pitchFamily="34" charset="0"/>
              <a:buChar char="•"/>
              <a:defRPr sz="1500"/>
            </a:lvl8pPr>
            <a:lvl9pPr marL="2915039" indent="-171473" defTabSz="685891">
              <a:spcBef>
                <a:spcPct val="20000"/>
              </a:spcBef>
              <a:buFont typeface="Arial" pitchFamily="34" charset="0"/>
              <a:buChar char="•"/>
              <a:defRPr sz="1500"/>
            </a:lvl9pPr>
          </a:lstStyle>
          <a:p>
            <a:pPr marL="285750" indent="-285750">
              <a:buFont typeface="Arial" panose="020B0604020202020204" pitchFamily="34" charset="0"/>
              <a:buChar char="•"/>
            </a:pPr>
            <a:r>
              <a:rPr lang="en-US" dirty="0" smtClean="0">
                <a:sym typeface="Wingdings" panose="05000000000000000000" pitchFamily="2" charset="2"/>
              </a:rPr>
              <a:t>(</a:t>
            </a:r>
            <a:r>
              <a:rPr lang="en-US" b="1" dirty="0" smtClean="0">
                <a:solidFill>
                  <a:srgbClr val="C00000"/>
                </a:solidFill>
                <a:sym typeface="Wingdings" panose="05000000000000000000" pitchFamily="2" charset="2"/>
              </a:rPr>
              <a:t>!</a:t>
            </a:r>
            <a:r>
              <a:rPr lang="en-US" dirty="0" smtClean="0">
                <a:sym typeface="Wingdings" panose="05000000000000000000" pitchFamily="2" charset="2"/>
              </a:rPr>
              <a:t>) We </a:t>
            </a:r>
            <a:r>
              <a:rPr lang="en-US" dirty="0">
                <a:sym typeface="Wingdings" panose="05000000000000000000" pitchFamily="2" charset="2"/>
              </a:rPr>
              <a:t>offer 2 levels of integration with SO (</a:t>
            </a:r>
            <a:r>
              <a:rPr lang="en-US" b="1" dirty="0">
                <a:sym typeface="Wingdings" panose="05000000000000000000" pitchFamily="2" charset="2"/>
              </a:rPr>
              <a:t>property set at external API component level</a:t>
            </a:r>
            <a:r>
              <a:rPr lang="en-US" dirty="0">
                <a:sym typeface="Wingdings" panose="05000000000000000000" pitchFamily="2" charset="2"/>
              </a:rPr>
              <a:t>) :</a:t>
            </a:r>
          </a:p>
          <a:p>
            <a:pPr lvl="1"/>
            <a:r>
              <a:rPr lang="en-US" b="1" dirty="0">
                <a:sym typeface="Wingdings" panose="05000000000000000000" pitchFamily="2" charset="2"/>
              </a:rPr>
              <a:t>Service level integration</a:t>
            </a:r>
            <a:r>
              <a:rPr lang="en-US" dirty="0">
                <a:sym typeface="Wingdings" panose="05000000000000000000" pitchFamily="2" charset="2"/>
              </a:rPr>
              <a:t>: External API will trigger only SO request at </a:t>
            </a:r>
            <a:r>
              <a:rPr lang="en-US" dirty="0" err="1">
                <a:sym typeface="Wingdings" panose="05000000000000000000" pitchFamily="2" charset="2"/>
              </a:rPr>
              <a:t>serviceInstance</a:t>
            </a:r>
            <a:r>
              <a:rPr lang="en-US" dirty="0">
                <a:sym typeface="Wingdings" panose="05000000000000000000" pitchFamily="2" charset="2"/>
              </a:rPr>
              <a:t> level  </a:t>
            </a:r>
            <a:r>
              <a:rPr lang="en-US" b="1" dirty="0">
                <a:solidFill>
                  <a:srgbClr val="C00000"/>
                </a:solidFill>
                <a:sym typeface="Wingdings" panose="05000000000000000000" pitchFamily="2" charset="2"/>
              </a:rPr>
              <a:t>ONAP prerequisite</a:t>
            </a:r>
            <a:r>
              <a:rPr lang="en-US" dirty="0">
                <a:solidFill>
                  <a:srgbClr val="C00000"/>
                </a:solidFill>
                <a:sym typeface="Wingdings" panose="05000000000000000000" pitchFamily="2" charset="2"/>
              </a:rPr>
              <a:t>: SO must be able to find a BPMN to process service </a:t>
            </a:r>
            <a:r>
              <a:rPr lang="en-US" dirty="0" smtClean="0">
                <a:solidFill>
                  <a:srgbClr val="C00000"/>
                </a:solidFill>
                <a:sym typeface="Wingdings" panose="05000000000000000000" pitchFamily="2" charset="2"/>
              </a:rPr>
              <a:t>fulfillment </a:t>
            </a:r>
            <a:r>
              <a:rPr lang="en-US" dirty="0">
                <a:solidFill>
                  <a:srgbClr val="C00000"/>
                </a:solidFill>
                <a:sym typeface="Wingdings" panose="05000000000000000000" pitchFamily="2" charset="2"/>
              </a:rPr>
              <a:t>(integrate </a:t>
            </a:r>
            <a:r>
              <a:rPr lang="en-US" dirty="0" err="1">
                <a:solidFill>
                  <a:srgbClr val="C00000"/>
                </a:solidFill>
                <a:sym typeface="Wingdings" panose="05000000000000000000" pitchFamily="2" charset="2"/>
              </a:rPr>
              <a:t>vnf</a:t>
            </a:r>
            <a:r>
              <a:rPr lang="en-US" dirty="0">
                <a:solidFill>
                  <a:srgbClr val="C00000"/>
                </a:solidFill>
                <a:sym typeface="Wingdings" panose="05000000000000000000" pitchFamily="2" charset="2"/>
              </a:rPr>
              <a:t>, </a:t>
            </a:r>
            <a:r>
              <a:rPr lang="en-US" dirty="0" err="1">
                <a:solidFill>
                  <a:srgbClr val="C00000"/>
                </a:solidFill>
                <a:sym typeface="Wingdings" panose="05000000000000000000" pitchFamily="2" charset="2"/>
              </a:rPr>
              <a:t>vnf</a:t>
            </a:r>
            <a:r>
              <a:rPr lang="en-US" dirty="0">
                <a:solidFill>
                  <a:srgbClr val="C00000"/>
                </a:solidFill>
                <a:sym typeface="Wingdings" panose="05000000000000000000" pitchFamily="2" charset="2"/>
              </a:rPr>
              <a:t> activation in SDNC, VF module)</a:t>
            </a:r>
          </a:p>
          <a:p>
            <a:pPr lvl="1"/>
            <a:r>
              <a:rPr lang="en-US" b="1" dirty="0">
                <a:sym typeface="Wingdings" panose="05000000000000000000" pitchFamily="2" charset="2"/>
              </a:rPr>
              <a:t>Service + VNF level integration</a:t>
            </a:r>
            <a:r>
              <a:rPr lang="en-US" dirty="0">
                <a:sym typeface="Wingdings" panose="05000000000000000000" pitchFamily="2" charset="2"/>
              </a:rPr>
              <a:t>: External API trigger first SO request at </a:t>
            </a:r>
            <a:r>
              <a:rPr lang="en-US" dirty="0" err="1">
                <a:sym typeface="Wingdings" panose="05000000000000000000" pitchFamily="2" charset="2"/>
              </a:rPr>
              <a:t>serviceInstance</a:t>
            </a:r>
            <a:r>
              <a:rPr lang="en-US" dirty="0">
                <a:sym typeface="Wingdings" panose="05000000000000000000" pitchFamily="2" charset="2"/>
              </a:rPr>
              <a:t> then triggers VNF level SO request (relating to the service instance)  </a:t>
            </a:r>
            <a:r>
              <a:rPr lang="en-US" b="1" dirty="0">
                <a:solidFill>
                  <a:srgbClr val="C00000"/>
                </a:solidFill>
                <a:sym typeface="Wingdings" panose="05000000000000000000" pitchFamily="2" charset="2"/>
              </a:rPr>
              <a:t>ONAP prerequisite</a:t>
            </a:r>
            <a:r>
              <a:rPr lang="en-US" dirty="0">
                <a:solidFill>
                  <a:srgbClr val="C00000"/>
                </a:solidFill>
                <a:sym typeface="Wingdings" panose="05000000000000000000" pitchFamily="2" charset="2"/>
              </a:rPr>
              <a:t>: SO must be able to find a BPMN to process VNF </a:t>
            </a:r>
            <a:r>
              <a:rPr lang="en-US" dirty="0" smtClean="0">
                <a:solidFill>
                  <a:srgbClr val="C00000"/>
                </a:solidFill>
                <a:sym typeface="Wingdings" panose="05000000000000000000" pitchFamily="2" charset="2"/>
              </a:rPr>
              <a:t>fulfillment </a:t>
            </a:r>
            <a:r>
              <a:rPr lang="en-US" dirty="0">
                <a:solidFill>
                  <a:srgbClr val="C00000"/>
                </a:solidFill>
                <a:sym typeface="Wingdings" panose="05000000000000000000" pitchFamily="2" charset="2"/>
              </a:rPr>
              <a:t>(integrate </a:t>
            </a:r>
            <a:r>
              <a:rPr lang="en-US" dirty="0" err="1">
                <a:solidFill>
                  <a:srgbClr val="C00000"/>
                </a:solidFill>
                <a:sym typeface="Wingdings" panose="05000000000000000000" pitchFamily="2" charset="2"/>
              </a:rPr>
              <a:t>vnf</a:t>
            </a:r>
            <a:r>
              <a:rPr lang="en-US" dirty="0">
                <a:solidFill>
                  <a:srgbClr val="C00000"/>
                </a:solidFill>
                <a:sym typeface="Wingdings" panose="05000000000000000000" pitchFamily="2" charset="2"/>
              </a:rPr>
              <a:t> activation in SDNC, VF module)</a:t>
            </a:r>
          </a:p>
          <a:p>
            <a:pPr marL="285750" indent="-285750">
              <a:buFont typeface="Arial" panose="020B0604020202020204" pitchFamily="34" charset="0"/>
              <a:buChar char="•"/>
            </a:pPr>
            <a:r>
              <a:rPr lang="en-US" dirty="0">
                <a:sym typeface="Wingdings" panose="05000000000000000000" pitchFamily="2" charset="2"/>
              </a:rPr>
              <a:t>When External API calls SO for service and then for VNF, we use all serviceOrder characteristics described in the serviceOrderItem </a:t>
            </a:r>
            <a:r>
              <a:rPr lang="en-US" u="sng" dirty="0">
                <a:sym typeface="Wingdings" panose="05000000000000000000" pitchFamily="2" charset="2"/>
              </a:rPr>
              <a:t>for both </a:t>
            </a:r>
            <a:r>
              <a:rPr lang="en-US" u="sng" dirty="0" smtClean="0">
                <a:sym typeface="Wingdings" panose="05000000000000000000" pitchFamily="2" charset="2"/>
              </a:rPr>
              <a:t>calls</a:t>
            </a:r>
            <a:r>
              <a:rPr lang="en-US" dirty="0" smtClean="0">
                <a:sym typeface="Wingdings" panose="05000000000000000000" pitchFamily="2" charset="2"/>
              </a:rPr>
              <a:t>.</a:t>
            </a:r>
            <a:endParaRPr lang="en-US" u="sng" dirty="0">
              <a:sym typeface="Wingdings" panose="05000000000000000000" pitchFamily="2" charset="2"/>
            </a:endParaRPr>
          </a:p>
          <a:p>
            <a:pPr lvl="1"/>
            <a:endParaRPr lang="en-US" dirty="0">
              <a:sym typeface="Wingdings" panose="05000000000000000000" pitchFamily="2" charset="2"/>
            </a:endParaRPr>
          </a:p>
          <a:p>
            <a:endParaRPr lang="en-US" dirty="0">
              <a:sym typeface="Wingdings" panose="05000000000000000000" pitchFamily="2" charset="2"/>
            </a:endParaRPr>
          </a:p>
          <a:p>
            <a:endParaRPr lang="en-US" dirty="0">
              <a:sym typeface="Wingdings" panose="05000000000000000000" pitchFamily="2" charset="2"/>
            </a:endParaRPr>
          </a:p>
          <a:p>
            <a:endParaRPr lang="en-US" dirty="0"/>
          </a:p>
        </p:txBody>
      </p:sp>
    </p:spTree>
    <p:custDataLst>
      <p:tags r:id="rId1"/>
    </p:custDataLst>
    <p:extLst>
      <p:ext uri="{BB962C8B-B14F-4D97-AF65-F5344CB8AC3E}">
        <p14:creationId xmlns:p14="http://schemas.microsoft.com/office/powerpoint/2010/main" val="2061734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OFFISYNC_CONTAIN_GUIDS" val="TRUE"/>
</p:tagLst>
</file>

<file path=ppt/tags/tag10.xml><?xml version="1.0" encoding="utf-8"?>
<p:tagLst xmlns:a="http://schemas.openxmlformats.org/drawingml/2006/main" xmlns:r="http://schemas.openxmlformats.org/officeDocument/2006/relationships" xmlns:p="http://schemas.openxmlformats.org/presentationml/2006/main">
  <p:tag name="OFFISYNC_SLIDE_GUID" val="408d806e-9243-4508-9f5e-d7e1cb72a2c5"/>
</p:tagLst>
</file>

<file path=ppt/tags/tag11.xml><?xml version="1.0" encoding="utf-8"?>
<p:tagLst xmlns:a="http://schemas.openxmlformats.org/drawingml/2006/main" xmlns:r="http://schemas.openxmlformats.org/officeDocument/2006/relationships" xmlns:p="http://schemas.openxmlformats.org/presentationml/2006/main">
  <p:tag name="OFFISYNC_SLIDE_GUID" val="bf0e1961-816c-4548-88cd-3e9c51729530"/>
</p:tagLst>
</file>

<file path=ppt/tags/tag12.xml><?xml version="1.0" encoding="utf-8"?>
<p:tagLst xmlns:a="http://schemas.openxmlformats.org/drawingml/2006/main" xmlns:r="http://schemas.openxmlformats.org/officeDocument/2006/relationships" xmlns:p="http://schemas.openxmlformats.org/presentationml/2006/main">
  <p:tag name="OFFISYNC_SLIDE_GUID" val="54ea491c-84b7-4939-ab50-90b470aefc7c"/>
</p:tagLst>
</file>

<file path=ppt/tags/tag13.xml><?xml version="1.0" encoding="utf-8"?>
<p:tagLst xmlns:a="http://schemas.openxmlformats.org/drawingml/2006/main" xmlns:r="http://schemas.openxmlformats.org/officeDocument/2006/relationships" xmlns:p="http://schemas.openxmlformats.org/presentationml/2006/main">
  <p:tag name="OFFISYNC_SLIDE_GUID" val="48bbd91b-62e5-489c-a7e4-d5f8533b332b"/>
</p:tagLst>
</file>

<file path=ppt/tags/tag14.xml><?xml version="1.0" encoding="utf-8"?>
<p:tagLst xmlns:a="http://schemas.openxmlformats.org/drawingml/2006/main" xmlns:r="http://schemas.openxmlformats.org/officeDocument/2006/relationships" xmlns:p="http://schemas.openxmlformats.org/presentationml/2006/main">
  <p:tag name="OFFISYNC_SLIDE_GUID" val="52f5a268-6481-44f1-aeea-1aa276ac1722"/>
</p:tagLst>
</file>

<file path=ppt/tags/tag15.xml><?xml version="1.0" encoding="utf-8"?>
<p:tagLst xmlns:a="http://schemas.openxmlformats.org/drawingml/2006/main" xmlns:r="http://schemas.openxmlformats.org/officeDocument/2006/relationships" xmlns:p="http://schemas.openxmlformats.org/presentationml/2006/main">
  <p:tag name="OFFISYNC_SLIDE_GUID" val="ad6bd65c-d75a-46b2-aec5-7241947bd47a"/>
</p:tagLst>
</file>

<file path=ppt/tags/tag16.xml><?xml version="1.0" encoding="utf-8"?>
<p:tagLst xmlns:a="http://schemas.openxmlformats.org/drawingml/2006/main" xmlns:r="http://schemas.openxmlformats.org/officeDocument/2006/relationships" xmlns:p="http://schemas.openxmlformats.org/presentationml/2006/main">
  <p:tag name="OFFISYNC_SLIDE_GUID" val="886de33f-e300-43d0-b8d1-535897ca336e"/>
</p:tagLst>
</file>

<file path=ppt/tags/tag2.xml><?xml version="1.0" encoding="utf-8"?>
<p:tagLst xmlns:a="http://schemas.openxmlformats.org/drawingml/2006/main" xmlns:r="http://schemas.openxmlformats.org/officeDocument/2006/relationships" xmlns:p="http://schemas.openxmlformats.org/presentationml/2006/main">
  <p:tag name="OFFISYNC_SLIDE_GUID" val="ac99077b-b27d-4c8e-876c-162bb2294bee"/>
</p:tagLst>
</file>

<file path=ppt/tags/tag3.xml><?xml version="1.0" encoding="utf-8"?>
<p:tagLst xmlns:a="http://schemas.openxmlformats.org/drawingml/2006/main" xmlns:r="http://schemas.openxmlformats.org/officeDocument/2006/relationships" xmlns:p="http://schemas.openxmlformats.org/presentationml/2006/main">
  <p:tag name="OFFISYNC_SLIDE_GUID" val="a6c900f2-d203-4fab-b27d-702a771a433d"/>
</p:tagLst>
</file>

<file path=ppt/tags/tag4.xml><?xml version="1.0" encoding="utf-8"?>
<p:tagLst xmlns:a="http://schemas.openxmlformats.org/drawingml/2006/main" xmlns:r="http://schemas.openxmlformats.org/officeDocument/2006/relationships" xmlns:p="http://schemas.openxmlformats.org/presentationml/2006/main">
  <p:tag name="OFFISYNC_SLIDE_GUID" val="9409ab62-16e8-4efd-ac8c-8340f7e2a6de"/>
</p:tagLst>
</file>

<file path=ppt/tags/tag5.xml><?xml version="1.0" encoding="utf-8"?>
<p:tagLst xmlns:a="http://schemas.openxmlformats.org/drawingml/2006/main" xmlns:r="http://schemas.openxmlformats.org/officeDocument/2006/relationships" xmlns:p="http://schemas.openxmlformats.org/presentationml/2006/main">
  <p:tag name="OFFISYNC_SLIDE_GUID" val="ed2748f2-4d1e-420b-81d1-36a9f796275e"/>
</p:tagLst>
</file>

<file path=ppt/tags/tag6.xml><?xml version="1.0" encoding="utf-8"?>
<p:tagLst xmlns:a="http://schemas.openxmlformats.org/drawingml/2006/main" xmlns:r="http://schemas.openxmlformats.org/officeDocument/2006/relationships" xmlns:p="http://schemas.openxmlformats.org/presentationml/2006/main">
  <p:tag name="OFFISYNC_SLIDE_GUID" val="574cdcea-4ec5-475c-afb9-a12667eae310"/>
</p:tagLst>
</file>

<file path=ppt/tags/tag7.xml><?xml version="1.0" encoding="utf-8"?>
<p:tagLst xmlns:a="http://schemas.openxmlformats.org/drawingml/2006/main" xmlns:r="http://schemas.openxmlformats.org/officeDocument/2006/relationships" xmlns:p="http://schemas.openxmlformats.org/presentationml/2006/main">
  <p:tag name="OFFISYNC_SLIDE_GUID" val="31b6b6ba-0b0d-4e37-928d-be0042738a48"/>
</p:tagLst>
</file>

<file path=ppt/tags/tag8.xml><?xml version="1.0" encoding="utf-8"?>
<p:tagLst xmlns:a="http://schemas.openxmlformats.org/drawingml/2006/main" xmlns:r="http://schemas.openxmlformats.org/officeDocument/2006/relationships" xmlns:p="http://schemas.openxmlformats.org/presentationml/2006/main">
  <p:tag name="OFFISYNC_SLIDE_GUID" val="2094f115-ad05-4cda-a574-9670f8762afc"/>
</p:tagLst>
</file>

<file path=ppt/tags/tag9.xml><?xml version="1.0" encoding="utf-8"?>
<p:tagLst xmlns:a="http://schemas.openxmlformats.org/drawingml/2006/main" xmlns:r="http://schemas.openxmlformats.org/officeDocument/2006/relationships" xmlns:p="http://schemas.openxmlformats.org/presentationml/2006/main">
  <p:tag name="OFFISYNC_SLIDE_GUID" val="9d97d2a6-3df1-4a0a-93f4-4aebba44bfbf"/>
</p:tagLst>
</file>

<file path=ppt/theme/theme1.xml><?xml version="1.0" encoding="utf-8"?>
<a:theme xmlns:a="http://schemas.openxmlformats.org/drawingml/2006/main" name="blank">
  <a:themeElements>
    <a:clrScheme name="Orange WHT Secondary">
      <a:dk1>
        <a:srgbClr val="000000"/>
      </a:dk1>
      <a:lt1>
        <a:srgbClr val="FFFFFF"/>
      </a:lt1>
      <a:dk2>
        <a:srgbClr val="8F8F8F"/>
      </a:dk2>
      <a:lt2>
        <a:srgbClr val="FF7900"/>
      </a:lt2>
      <a:accent1>
        <a:srgbClr val="FF7900"/>
      </a:accent1>
      <a:accent2>
        <a:srgbClr val="4BB4E6"/>
      </a:accent2>
      <a:accent3>
        <a:srgbClr val="50BE87"/>
      </a:accent3>
      <a:accent4>
        <a:srgbClr val="FFB4E6"/>
      </a:accent4>
      <a:accent5>
        <a:srgbClr val="A885D8"/>
      </a:accent5>
      <a:accent6>
        <a:srgbClr val="FFD200"/>
      </a:accent6>
      <a:hlink>
        <a:srgbClr val="FF7900"/>
      </a:hlink>
      <a:folHlink>
        <a:srgbClr val="FF7900"/>
      </a:folHlink>
    </a:clrScheme>
    <a:fontScheme name="Orange">
      <a:majorFont>
        <a:latin typeface="Helvetica 75 Bold"/>
        <a:ea typeface=""/>
        <a:cs typeface=""/>
      </a:majorFont>
      <a:minorFont>
        <a:latin typeface="Helvetica 75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600" dirty="0" smtClean="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bodyPr wrap="none" lIns="0" tIns="0" rIns="0" bIns="0" rtlCol="0">
        <a:spAutoFit/>
      </a:bodyPr>
      <a:lstStyle>
        <a:defPPr>
          <a:defRPr sz="1400" dirty="0" err="1" smtClean="0"/>
        </a:defPPr>
      </a:lstStyle>
    </a:txDef>
  </a:objectDefaults>
  <a:extraClrSchemeLst/>
  <a:extLst>
    <a:ext uri="{05A4C25C-085E-4340-85A3-A5531E510DB2}">
      <thm15:themeFamily xmlns:thm15="http://schemas.microsoft.com/office/thememl/2012/main" xmlns="" name="OFR_OBS-template_external.potx" id="{8E63A4C0-0D5B-4AB0-9B17-28650E3A1109}" vid="{213D95EF-7056-43E0-9767-0E799F788926}"/>
    </a:ext>
  </a:extLst>
</a:theme>
</file>

<file path=ppt/theme/theme2.xml><?xml version="1.0" encoding="utf-8"?>
<a:theme xmlns:a="http://schemas.openxmlformats.org/drawingml/2006/main" name="1_blank">
  <a:themeElements>
    <a:clrScheme name="Orange 00">
      <a:dk1>
        <a:sysClr val="windowText" lastClr="000000"/>
      </a:dk1>
      <a:lt1>
        <a:sysClr val="window" lastClr="FFFFFF"/>
      </a:lt1>
      <a:dk2>
        <a:srgbClr val="000000"/>
      </a:dk2>
      <a:lt2>
        <a:srgbClr val="F8F8F8"/>
      </a:lt2>
      <a:accent1>
        <a:srgbClr val="FF6600"/>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range standard">
      <a:majorFont>
        <a:latin typeface="Helvetica 55 Roman"/>
        <a:ea typeface=""/>
        <a:cs typeface=""/>
      </a:majorFont>
      <a:minorFont>
        <a:latin typeface="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3888</TotalTime>
  <Words>1532</Words>
  <Application>Microsoft Office PowerPoint</Application>
  <PresentationFormat>On-screen Show (16:9)</PresentationFormat>
  <Paragraphs>211</Paragraphs>
  <Slides>15</Slides>
  <Notes>2</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blank</vt:lpstr>
      <vt:lpstr>1_blank</vt:lpstr>
      <vt:lpstr>ONAP/external API </vt:lpstr>
      <vt:lpstr>Global Picture</vt:lpstr>
      <vt:lpstr>Available APIs &amp; operations</vt:lpstr>
      <vt:lpstr>PowerPoint Presentation</vt:lpstr>
      <vt:lpstr>Assumption</vt:lpstr>
      <vt:lpstr>How External API works ?</vt:lpstr>
      <vt:lpstr>ServiceCatalog API</vt:lpstr>
      <vt:lpstr>ServiceCatalog API</vt:lpstr>
      <vt:lpstr>ServiceOrder API</vt:lpstr>
      <vt:lpstr>ServiceOrder API</vt:lpstr>
      <vt:lpstr>ServiceOrder API</vt:lpstr>
      <vt:lpstr>ServiceOrder API</vt:lpstr>
      <vt:lpstr>ServiceOrder API</vt:lpstr>
      <vt:lpstr>ServiceInventory API</vt:lpstr>
      <vt:lpstr>ServiceInventory API</vt:lpstr>
    </vt:vector>
  </TitlesOfParts>
  <Company>ORANGE FT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Contribution to ONAP</dc:title>
  <dc:creator>ROBERT Ludovic IMT/IBNF</dc:creator>
  <cp:lastModifiedBy>ROBERT Ludovic IMT/IBNF</cp:lastModifiedBy>
  <cp:revision>130</cp:revision>
  <dcterms:created xsi:type="dcterms:W3CDTF">2017-09-12T12:57:17Z</dcterms:created>
  <dcterms:modified xsi:type="dcterms:W3CDTF">2018-03-14T11:10:32Z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714143</vt:lpwstr>
  </property>
  <property fmtid="{D5CDD505-2E9C-101B-9397-08002B2CF9AE}" pid="3" name="Offisync_UpdateToken">
    <vt:lpwstr>20</vt:lpwstr>
  </property>
  <property fmtid="{D5CDD505-2E9C-101B-9397-08002B2CF9AE}" pid="4" name="Jive_VersionGuid">
    <vt:lpwstr>3b3e7ccbc8dc40629fc478fbb3617ec9</vt:lpwstr>
  </property>
  <property fmtid="{D5CDD505-2E9C-101B-9397-08002B2CF9AE}" pid="5" name="Offisync_ServerID">
    <vt:lpwstr>1abe28f6-4eb5-42e6-bbff-1356c852cf7b</vt:lpwstr>
  </property>
  <property fmtid="{D5CDD505-2E9C-101B-9397-08002B2CF9AE}" pid="6" name="Offisync_ProviderInitializationData">
    <vt:lpwstr>https://plazza.orange.com/</vt:lpwstr>
  </property>
  <property fmtid="{D5CDD505-2E9C-101B-9397-08002B2CF9AE}" pid="7" name="Jive_LatestUserAccountName">
    <vt:lpwstr>ludovic.robert@orange.com</vt:lpwstr>
  </property>
  <property fmtid="{D5CDD505-2E9C-101B-9397-08002B2CF9AE}" pid="8" name="Jive_LatestFileFullName">
    <vt:lpwstr>054e52de570a05b7ee894d76903bcd74</vt:lpwstr>
  </property>
  <property fmtid="{D5CDD505-2E9C-101B-9397-08002B2CF9AE}" pid="9" name="Jive_VersionGuid_v2.5">
    <vt:lpwstr>a5304cd74b264e31832fc8a73974a010</vt:lpwstr>
  </property>
  <property fmtid="{D5CDD505-2E9C-101B-9397-08002B2CF9AE}" pid="10" name="Jive_PrevVersionNumber">
    <vt:lpwstr>19</vt:lpwstr>
  </property>
  <property fmtid="{D5CDD505-2E9C-101B-9397-08002B2CF9AE}" pid="11" name="Jive_ModifiedButNotPublished">
    <vt:lpwstr>False</vt:lpwstr>
  </property>
</Properties>
</file>