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3"/>
  </p:notesMasterIdLst>
  <p:sldIdLst>
    <p:sldId id="269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222" autoAdjust="0"/>
  </p:normalViewPr>
  <p:slideViewPr>
    <p:cSldViewPr showGuides="1">
      <p:cViewPr varScale="1">
        <p:scale>
          <a:sx n="149" d="100"/>
          <a:sy n="149" d="100"/>
        </p:scale>
        <p:origin x="-874" y="-67"/>
      </p:cViewPr>
      <p:guideLst>
        <p:guide orient="horz" pos="169"/>
        <p:guide orient="horz" pos="637"/>
        <p:guide orient="horz" pos="746"/>
        <p:guide orient="horz" pos="1619"/>
        <p:guide orient="horz" pos="2866"/>
        <p:guide pos="2880"/>
        <p:guide pos="198"/>
        <p:guide pos="556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-3835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21/03/2019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38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73898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42858" y="1175978"/>
            <a:ext cx="8189581" cy="2664296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5615" y="1635646"/>
            <a:ext cx="2843825" cy="7920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12" name="Cylindre 11"/>
          <p:cNvSpPr/>
          <p:nvPr/>
        </p:nvSpPr>
        <p:spPr>
          <a:xfrm>
            <a:off x="3433668" y="1691739"/>
            <a:ext cx="404456" cy="340806"/>
          </a:xfrm>
          <a:prstGeom prst="can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Hub DB</a:t>
            </a:r>
            <a:endParaRPr lang="fr-FR" sz="800" dirty="0" smtClean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168758" y="1713644"/>
            <a:ext cx="439294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HUB API</a:t>
            </a:r>
            <a:endParaRPr lang="fr-FR" sz="800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1180378" y="2273265"/>
            <a:ext cx="1951462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ONAP </a:t>
            </a:r>
            <a:r>
              <a:rPr lang="fr-FR" sz="800" dirty="0" err="1" smtClean="0"/>
              <a:t>Notif</a:t>
            </a:r>
            <a:r>
              <a:rPr lang="fr-FR" sz="800" dirty="0" smtClean="0"/>
              <a:t> call</a:t>
            </a:r>
            <a:endParaRPr lang="fr-FR" sz="800" dirty="0" smtClean="0"/>
          </a:p>
        </p:txBody>
      </p:sp>
      <p:sp>
        <p:nvSpPr>
          <p:cNvPr id="16" name="ZoneTexte 15"/>
          <p:cNvSpPr txBox="1"/>
          <p:nvPr/>
        </p:nvSpPr>
        <p:spPr>
          <a:xfrm>
            <a:off x="1172957" y="1970134"/>
            <a:ext cx="302699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hub</a:t>
            </a:r>
            <a:endParaRPr lang="fr-FR" sz="800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1547664" y="1970990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GET</a:t>
            </a:r>
            <a:endParaRPr lang="fr-FR" sz="800" dirty="0" smtClean="0"/>
          </a:p>
        </p:txBody>
      </p:sp>
      <p:sp>
        <p:nvSpPr>
          <p:cNvPr id="19" name="ZoneTexte 18"/>
          <p:cNvSpPr txBox="1"/>
          <p:nvPr/>
        </p:nvSpPr>
        <p:spPr>
          <a:xfrm>
            <a:off x="1860293" y="1970990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LIST</a:t>
            </a:r>
            <a:endParaRPr lang="fr-FR" sz="8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4579566" y="1658407"/>
            <a:ext cx="2584722" cy="7920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21" name="Cylindre 20"/>
          <p:cNvSpPr/>
          <p:nvPr/>
        </p:nvSpPr>
        <p:spPr>
          <a:xfrm>
            <a:off x="6660232" y="1764038"/>
            <a:ext cx="404456" cy="340806"/>
          </a:xfrm>
          <a:prstGeom prst="can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SO DB</a:t>
            </a:r>
            <a:endParaRPr lang="fr-FR" sz="800" dirty="0" smtClean="0">
              <a:solidFill>
                <a:srgbClr val="00000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4788024" y="1718139"/>
            <a:ext cx="972108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 smtClean="0"/>
              <a:t>ServiceOrder</a:t>
            </a:r>
            <a:r>
              <a:rPr lang="fr-FR" sz="800" dirty="0" smtClean="0"/>
              <a:t> API</a:t>
            </a:r>
            <a:endParaRPr lang="fr-FR" sz="800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4788024" y="1992895"/>
            <a:ext cx="766721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 smtClean="0"/>
              <a:t>serviceOrder</a:t>
            </a:r>
            <a:endParaRPr lang="fr-FR" sz="800" dirty="0" smtClean="0"/>
          </a:p>
        </p:txBody>
      </p:sp>
      <p:sp>
        <p:nvSpPr>
          <p:cNvPr id="25" name="ZoneTexte 24"/>
          <p:cNvSpPr txBox="1"/>
          <p:nvPr/>
        </p:nvSpPr>
        <p:spPr>
          <a:xfrm>
            <a:off x="5971057" y="1992895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GET</a:t>
            </a:r>
            <a:endParaRPr lang="fr-FR" sz="800" dirty="0" smtClean="0"/>
          </a:p>
        </p:txBody>
      </p:sp>
      <p:sp>
        <p:nvSpPr>
          <p:cNvPr id="26" name="ZoneTexte 25"/>
          <p:cNvSpPr txBox="1"/>
          <p:nvPr/>
        </p:nvSpPr>
        <p:spPr>
          <a:xfrm>
            <a:off x="6300192" y="1992895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LIST</a:t>
            </a:r>
            <a:endParaRPr lang="fr-FR" sz="800" dirty="0" smtClean="0"/>
          </a:p>
        </p:txBody>
      </p:sp>
      <p:sp>
        <p:nvSpPr>
          <p:cNvPr id="27" name="ZoneTexte 26"/>
          <p:cNvSpPr txBox="1"/>
          <p:nvPr/>
        </p:nvSpPr>
        <p:spPr>
          <a:xfrm>
            <a:off x="5639705" y="1992895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POST</a:t>
            </a:r>
            <a:endParaRPr lang="fr-FR" sz="800" dirty="0" smtClean="0"/>
          </a:p>
        </p:txBody>
      </p:sp>
      <p:sp>
        <p:nvSpPr>
          <p:cNvPr id="28" name="ZoneTexte 27"/>
          <p:cNvSpPr txBox="1"/>
          <p:nvPr/>
        </p:nvSpPr>
        <p:spPr>
          <a:xfrm>
            <a:off x="4995326" y="2304623"/>
            <a:ext cx="1951462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ONAP SO API call</a:t>
            </a:r>
            <a:endParaRPr lang="fr-FR" sz="800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575556" y="2804544"/>
            <a:ext cx="3060340" cy="7920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30" name="Cylindre 29"/>
          <p:cNvSpPr/>
          <p:nvPr/>
        </p:nvSpPr>
        <p:spPr>
          <a:xfrm>
            <a:off x="2041675" y="2859782"/>
            <a:ext cx="802652" cy="340806"/>
          </a:xfrm>
          <a:prstGeom prst="can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ServiceSpec</a:t>
            </a:r>
            <a:r>
              <a:rPr lang="fr-FR" sz="800" dirty="0" smtClean="0">
                <a:solidFill>
                  <a:srgbClr val="000000"/>
                </a:solidFill>
              </a:rPr>
              <a:t> DB</a:t>
            </a:r>
            <a:endParaRPr lang="fr-FR" sz="800" dirty="0" smtClean="0">
              <a:solidFill>
                <a:srgbClr val="000000"/>
              </a:solidFill>
            </a:endParaRPr>
          </a:p>
        </p:txBody>
      </p:sp>
      <p:sp>
        <p:nvSpPr>
          <p:cNvPr id="31" name="Cylindre 30"/>
          <p:cNvSpPr/>
          <p:nvPr/>
        </p:nvSpPr>
        <p:spPr>
          <a:xfrm>
            <a:off x="2915816" y="2859782"/>
            <a:ext cx="684234" cy="340806"/>
          </a:xfrm>
          <a:prstGeom prst="can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Schema</a:t>
            </a:r>
            <a:r>
              <a:rPr lang="fr-FR" sz="800" dirty="0" smtClean="0">
                <a:solidFill>
                  <a:srgbClr val="000000"/>
                </a:solidFill>
              </a:rPr>
              <a:t> DB</a:t>
            </a:r>
            <a:endParaRPr lang="fr-FR" sz="800" dirty="0" smtClean="0">
              <a:solidFill>
                <a:srgbClr val="00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80764" y="2861267"/>
            <a:ext cx="1010915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 smtClean="0"/>
              <a:t>ServiceCatalog</a:t>
            </a:r>
            <a:r>
              <a:rPr lang="fr-FR" sz="800" dirty="0" smtClean="0"/>
              <a:t> API</a:t>
            </a:r>
            <a:endParaRPr lang="fr-FR" sz="800" dirty="0" smtClean="0"/>
          </a:p>
        </p:txBody>
      </p:sp>
      <p:sp>
        <p:nvSpPr>
          <p:cNvPr id="35" name="ZoneTexte 34"/>
          <p:cNvSpPr txBox="1"/>
          <p:nvPr/>
        </p:nvSpPr>
        <p:spPr>
          <a:xfrm>
            <a:off x="647477" y="3264890"/>
            <a:ext cx="1077487" cy="1231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 smtClean="0"/>
              <a:t>serviceSpecification</a:t>
            </a:r>
            <a:endParaRPr lang="fr-FR" sz="800" dirty="0" smtClean="0"/>
          </a:p>
        </p:txBody>
      </p:sp>
      <p:sp>
        <p:nvSpPr>
          <p:cNvPr id="36" name="ZoneTexte 35"/>
          <p:cNvSpPr txBox="1"/>
          <p:nvPr/>
        </p:nvSpPr>
        <p:spPr>
          <a:xfrm>
            <a:off x="1803027" y="3268302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GET</a:t>
            </a:r>
            <a:endParaRPr lang="fr-FR" sz="800" dirty="0" smtClean="0"/>
          </a:p>
        </p:txBody>
      </p:sp>
      <p:sp>
        <p:nvSpPr>
          <p:cNvPr id="37" name="ZoneTexte 36"/>
          <p:cNvSpPr txBox="1"/>
          <p:nvPr/>
        </p:nvSpPr>
        <p:spPr>
          <a:xfrm>
            <a:off x="2156109" y="3268302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LIST</a:t>
            </a:r>
            <a:endParaRPr lang="fr-FR" sz="800" dirty="0" smtClean="0"/>
          </a:p>
        </p:txBody>
      </p:sp>
      <p:sp>
        <p:nvSpPr>
          <p:cNvPr id="38" name="ZoneTexte 37"/>
          <p:cNvSpPr txBox="1"/>
          <p:nvPr/>
        </p:nvSpPr>
        <p:spPr>
          <a:xfrm>
            <a:off x="2195736" y="1970990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POST</a:t>
            </a:r>
            <a:endParaRPr lang="fr-FR" sz="800" dirty="0" smtClean="0"/>
          </a:p>
        </p:txBody>
      </p:sp>
      <p:sp>
        <p:nvSpPr>
          <p:cNvPr id="39" name="Rectangle 38"/>
          <p:cNvSpPr/>
          <p:nvPr/>
        </p:nvSpPr>
        <p:spPr>
          <a:xfrm>
            <a:off x="4843305" y="2715765"/>
            <a:ext cx="2900883" cy="79208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 smtClean="0">
              <a:solidFill>
                <a:srgbClr val="00000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150855" y="3446298"/>
            <a:ext cx="1951462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ONAP SDC API call</a:t>
            </a:r>
            <a:endParaRPr lang="fr-FR" sz="800" dirty="0" smtClean="0"/>
          </a:p>
        </p:txBody>
      </p:sp>
      <p:sp>
        <p:nvSpPr>
          <p:cNvPr id="41" name="ZoneTexte 40"/>
          <p:cNvSpPr txBox="1"/>
          <p:nvPr/>
        </p:nvSpPr>
        <p:spPr>
          <a:xfrm>
            <a:off x="4940424" y="2805416"/>
            <a:ext cx="1071736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err="1" smtClean="0"/>
              <a:t>ServiceInventory</a:t>
            </a:r>
            <a:r>
              <a:rPr lang="fr-FR" sz="800" dirty="0" smtClean="0"/>
              <a:t> API</a:t>
            </a:r>
            <a:endParaRPr lang="fr-FR" sz="800" dirty="0" smtClean="0"/>
          </a:p>
        </p:txBody>
      </p:sp>
      <p:sp>
        <p:nvSpPr>
          <p:cNvPr id="42" name="ZoneTexte 41"/>
          <p:cNvSpPr txBox="1"/>
          <p:nvPr/>
        </p:nvSpPr>
        <p:spPr>
          <a:xfrm>
            <a:off x="4926701" y="3087469"/>
            <a:ext cx="383360" cy="1231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service</a:t>
            </a:r>
            <a:endParaRPr lang="fr-FR" sz="800" dirty="0" smtClean="0"/>
          </a:p>
        </p:txBody>
      </p:sp>
      <p:sp>
        <p:nvSpPr>
          <p:cNvPr id="44" name="ZoneTexte 43"/>
          <p:cNvSpPr txBox="1"/>
          <p:nvPr/>
        </p:nvSpPr>
        <p:spPr>
          <a:xfrm>
            <a:off x="5337006" y="3094809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GET</a:t>
            </a:r>
            <a:endParaRPr lang="fr-FR" sz="800" dirty="0" smtClean="0"/>
          </a:p>
        </p:txBody>
      </p:sp>
      <p:sp>
        <p:nvSpPr>
          <p:cNvPr id="45" name="ZoneTexte 44"/>
          <p:cNvSpPr txBox="1"/>
          <p:nvPr/>
        </p:nvSpPr>
        <p:spPr>
          <a:xfrm>
            <a:off x="5682411" y="3093940"/>
            <a:ext cx="302699" cy="1231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LIST</a:t>
            </a:r>
            <a:endParaRPr lang="fr-FR" sz="800" dirty="0" smtClean="0"/>
          </a:p>
        </p:txBody>
      </p:sp>
      <p:sp>
        <p:nvSpPr>
          <p:cNvPr id="46" name="ZoneTexte 45"/>
          <p:cNvSpPr txBox="1"/>
          <p:nvPr/>
        </p:nvSpPr>
        <p:spPr>
          <a:xfrm>
            <a:off x="5146675" y="3369297"/>
            <a:ext cx="1951462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ONAP AAI API call</a:t>
            </a:r>
            <a:endParaRPr lang="fr-FR" sz="800" dirty="0" smtClean="0"/>
          </a:p>
        </p:txBody>
      </p:sp>
      <p:cxnSp>
        <p:nvCxnSpPr>
          <p:cNvPr id="48" name="Connecteur en angle 47"/>
          <p:cNvCxnSpPr>
            <a:endCxn id="20" idx="1"/>
          </p:cNvCxnSpPr>
          <p:nvPr/>
        </p:nvCxnSpPr>
        <p:spPr>
          <a:xfrm>
            <a:off x="3959440" y="2054450"/>
            <a:ext cx="620126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ngle 49"/>
          <p:cNvCxnSpPr/>
          <p:nvPr/>
        </p:nvCxnSpPr>
        <p:spPr>
          <a:xfrm rot="16200000" flipV="1">
            <a:off x="5467488" y="2468231"/>
            <a:ext cx="278644" cy="268740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en angle 52"/>
          <p:cNvCxnSpPr/>
          <p:nvPr/>
        </p:nvCxnSpPr>
        <p:spPr>
          <a:xfrm flipV="1">
            <a:off x="3635896" y="2273265"/>
            <a:ext cx="943670" cy="937316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 flipV="1">
            <a:off x="899592" y="699542"/>
            <a:ext cx="0" cy="21050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 flipV="1">
            <a:off x="2771800" y="699542"/>
            <a:ext cx="0" cy="9361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flipV="1">
            <a:off x="7289948" y="772241"/>
            <a:ext cx="0" cy="19435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5292080" y="699542"/>
            <a:ext cx="0" cy="95886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369503" y="576431"/>
            <a:ext cx="1478969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/</a:t>
            </a:r>
            <a:r>
              <a:rPr lang="fr-FR" sz="800" dirty="0" err="1" smtClean="0"/>
              <a:t>nbi</a:t>
            </a:r>
            <a:r>
              <a:rPr lang="fr-FR" sz="800" dirty="0" smtClean="0"/>
              <a:t>/api/</a:t>
            </a:r>
            <a:r>
              <a:rPr lang="fr-FR" sz="800" dirty="0" err="1" smtClean="0"/>
              <a:t>serviceSpecification</a:t>
            </a:r>
            <a:endParaRPr lang="fr-FR" sz="800" dirty="0" smtClean="0"/>
          </a:p>
        </p:txBody>
      </p:sp>
      <p:sp>
        <p:nvSpPr>
          <p:cNvPr id="70" name="ZoneTexte 69"/>
          <p:cNvSpPr txBox="1"/>
          <p:nvPr/>
        </p:nvSpPr>
        <p:spPr>
          <a:xfrm>
            <a:off x="2117473" y="585267"/>
            <a:ext cx="1478969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/</a:t>
            </a:r>
            <a:r>
              <a:rPr lang="fr-FR" sz="800" dirty="0" err="1" smtClean="0"/>
              <a:t>nbi</a:t>
            </a:r>
            <a:r>
              <a:rPr lang="fr-FR" sz="800" dirty="0" smtClean="0"/>
              <a:t>/api/hub</a:t>
            </a:r>
            <a:endParaRPr lang="fr-FR" sz="800" dirty="0" smtClean="0"/>
          </a:p>
        </p:txBody>
      </p:sp>
      <p:sp>
        <p:nvSpPr>
          <p:cNvPr id="71" name="ZoneTexte 70"/>
          <p:cNvSpPr txBox="1"/>
          <p:nvPr/>
        </p:nvSpPr>
        <p:spPr>
          <a:xfrm>
            <a:off x="4579566" y="585828"/>
            <a:ext cx="1478969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/</a:t>
            </a:r>
            <a:r>
              <a:rPr lang="fr-FR" sz="800" dirty="0" err="1" smtClean="0"/>
              <a:t>nbi</a:t>
            </a:r>
            <a:r>
              <a:rPr lang="fr-FR" sz="800" dirty="0" smtClean="0"/>
              <a:t>/api/</a:t>
            </a:r>
            <a:r>
              <a:rPr lang="fr-FR" sz="800" dirty="0" err="1" smtClean="0"/>
              <a:t>serviceOrder</a:t>
            </a:r>
            <a:endParaRPr lang="fr-FR" sz="800" dirty="0" smtClean="0"/>
          </a:p>
        </p:txBody>
      </p:sp>
      <p:sp>
        <p:nvSpPr>
          <p:cNvPr id="72" name="ZoneTexte 71"/>
          <p:cNvSpPr txBox="1"/>
          <p:nvPr/>
        </p:nvSpPr>
        <p:spPr>
          <a:xfrm>
            <a:off x="6451374" y="652569"/>
            <a:ext cx="1478969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/</a:t>
            </a:r>
            <a:r>
              <a:rPr lang="fr-FR" sz="800" dirty="0" err="1" smtClean="0"/>
              <a:t>nbi</a:t>
            </a:r>
            <a:r>
              <a:rPr lang="fr-FR" sz="800" dirty="0" smtClean="0"/>
              <a:t>/api/service</a:t>
            </a:r>
            <a:endParaRPr lang="fr-FR" sz="800" dirty="0" smtClean="0"/>
          </a:p>
        </p:txBody>
      </p:sp>
      <p:cxnSp>
        <p:nvCxnSpPr>
          <p:cNvPr id="73" name="Connecteur droit avec flèche 72"/>
          <p:cNvCxnSpPr/>
          <p:nvPr/>
        </p:nvCxnSpPr>
        <p:spPr>
          <a:xfrm flipV="1">
            <a:off x="2142991" y="339502"/>
            <a:ext cx="0" cy="12961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ZoneTexte 74"/>
          <p:cNvSpPr txBox="1"/>
          <p:nvPr/>
        </p:nvSpPr>
        <p:spPr>
          <a:xfrm>
            <a:off x="1526957" y="205125"/>
            <a:ext cx="1478969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800" dirty="0" smtClean="0"/>
              <a:t>Callback for </a:t>
            </a:r>
            <a:r>
              <a:rPr lang="fr-FR" sz="800" dirty="0" err="1" smtClean="0"/>
              <a:t>listener</a:t>
            </a:r>
            <a:endParaRPr lang="fr-FR" sz="800" dirty="0" smtClean="0"/>
          </a:p>
        </p:txBody>
      </p:sp>
      <p:cxnSp>
        <p:nvCxnSpPr>
          <p:cNvPr id="83" name="Connecteur droit avec flèche 82"/>
          <p:cNvCxnSpPr/>
          <p:nvPr/>
        </p:nvCxnSpPr>
        <p:spPr>
          <a:xfrm>
            <a:off x="4716016" y="2463277"/>
            <a:ext cx="0" cy="1812041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 flipH="1">
            <a:off x="1547664" y="3596632"/>
            <a:ext cx="1" cy="6786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>
            <a:off x="6396461" y="3507854"/>
            <a:ext cx="1025" cy="7713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2627785" y="4275318"/>
            <a:ext cx="1711408" cy="600688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DMAAP API RESOURCE</a:t>
            </a:r>
          </a:p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/</a:t>
            </a:r>
            <a:r>
              <a:rPr lang="fr-FR" sz="800" dirty="0" err="1" smtClean="0">
                <a:solidFill>
                  <a:srgbClr val="000000"/>
                </a:solidFill>
              </a:rPr>
              <a:t>events</a:t>
            </a:r>
            <a:r>
              <a:rPr lang="fr-FR" sz="800" dirty="0" smtClean="0">
                <a:solidFill>
                  <a:srgbClr val="000000"/>
                </a:solidFill>
              </a:rPr>
              <a:t>/$</a:t>
            </a:r>
            <a:r>
              <a:rPr lang="fr-FR" sz="800" dirty="0" err="1" smtClean="0">
                <a:solidFill>
                  <a:srgbClr val="000000"/>
                </a:solidFill>
              </a:rPr>
              <a:t>topic</a:t>
            </a:r>
            <a:r>
              <a:rPr lang="fr-FR" sz="800" dirty="0" smtClean="0">
                <a:solidFill>
                  <a:srgbClr val="000000"/>
                </a:solidFill>
              </a:rPr>
              <a:t>/NBIGC1/NBIC1</a:t>
            </a: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58425" y="4286504"/>
            <a:ext cx="1637935" cy="58950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SDC API Resource</a:t>
            </a:r>
          </a:p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sdc</a:t>
            </a:r>
            <a:r>
              <a:rPr lang="fr-FR" sz="800" dirty="0" smtClean="0">
                <a:solidFill>
                  <a:srgbClr val="000000"/>
                </a:solidFill>
              </a:rPr>
              <a:t>/v1/</a:t>
            </a:r>
            <a:r>
              <a:rPr lang="fr-FR" sz="800" dirty="0" err="1" smtClean="0">
                <a:solidFill>
                  <a:srgbClr val="000000"/>
                </a:solidFill>
              </a:rPr>
              <a:t>catalog</a:t>
            </a:r>
            <a:r>
              <a:rPr lang="fr-FR" sz="800" dirty="0" smtClean="0">
                <a:solidFill>
                  <a:srgbClr val="000000"/>
                </a:solidFill>
              </a:rPr>
              <a:t>/service</a:t>
            </a:r>
          </a:p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sdc</a:t>
            </a:r>
            <a:r>
              <a:rPr lang="fr-FR" sz="800" dirty="0" smtClean="0">
                <a:solidFill>
                  <a:srgbClr val="000000"/>
                </a:solidFill>
              </a:rPr>
              <a:t>/v1/</a:t>
            </a:r>
            <a:r>
              <a:rPr lang="fr-FR" sz="800" dirty="0" err="1" smtClean="0">
                <a:solidFill>
                  <a:srgbClr val="000000"/>
                </a:solidFill>
              </a:rPr>
              <a:t>catalog</a:t>
            </a:r>
            <a:r>
              <a:rPr lang="fr-FR" sz="800" dirty="0" smtClean="0">
                <a:solidFill>
                  <a:srgbClr val="000000"/>
                </a:solidFill>
              </a:rPr>
              <a:t>/</a:t>
            </a:r>
            <a:r>
              <a:rPr lang="fr-FR" sz="800" dirty="0" err="1" smtClean="0">
                <a:solidFill>
                  <a:srgbClr val="000000"/>
                </a:solidFill>
              </a:rPr>
              <a:t>resource</a:t>
            </a:r>
            <a:endParaRPr lang="fr-FR" sz="800" dirty="0" smtClean="0">
              <a:solidFill>
                <a:srgbClr val="000000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4423459" y="4279178"/>
            <a:ext cx="1637935" cy="59682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SO API RESOURCE</a:t>
            </a:r>
          </a:p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so</a:t>
            </a:r>
            <a:r>
              <a:rPr lang="fr-FR" sz="800" dirty="0" smtClean="0">
                <a:solidFill>
                  <a:srgbClr val="000000"/>
                </a:solidFill>
              </a:rPr>
              <a:t>/e2eServiceInstances/v3</a:t>
            </a:r>
          </a:p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so</a:t>
            </a:r>
            <a:r>
              <a:rPr lang="fr-FR" sz="800" dirty="0" smtClean="0">
                <a:solidFill>
                  <a:srgbClr val="000000"/>
                </a:solidFill>
              </a:rPr>
              <a:t>/</a:t>
            </a:r>
            <a:r>
              <a:rPr lang="fr-FR" sz="800" dirty="0" err="1" smtClean="0">
                <a:solidFill>
                  <a:srgbClr val="000000"/>
                </a:solidFill>
              </a:rPr>
              <a:t>serviceInstances</a:t>
            </a:r>
            <a:r>
              <a:rPr lang="fr-FR" sz="800" dirty="0" smtClean="0">
                <a:solidFill>
                  <a:srgbClr val="000000"/>
                </a:solidFill>
              </a:rPr>
              <a:t>/v7</a:t>
            </a:r>
          </a:p>
          <a:p>
            <a:pPr algn="ctr"/>
            <a:r>
              <a:rPr lang="fr-FR" sz="800" dirty="0" err="1" smtClean="0">
                <a:solidFill>
                  <a:srgbClr val="000000"/>
                </a:solidFill>
              </a:rPr>
              <a:t>so</a:t>
            </a:r>
            <a:r>
              <a:rPr lang="fr-FR" sz="800" dirty="0" smtClean="0">
                <a:solidFill>
                  <a:srgbClr val="000000"/>
                </a:solidFill>
              </a:rPr>
              <a:t>/</a:t>
            </a:r>
            <a:r>
              <a:rPr lang="fr-FR" sz="800" dirty="0" err="1" smtClean="0">
                <a:solidFill>
                  <a:srgbClr val="000000"/>
                </a:solidFill>
              </a:rPr>
              <a:t>orchestrationRequest</a:t>
            </a:r>
            <a:r>
              <a:rPr lang="fr-FR" sz="800" dirty="0" smtClean="0">
                <a:solidFill>
                  <a:srgbClr val="000000"/>
                </a:solidFill>
              </a:rPr>
              <a:t>/v7</a:t>
            </a: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6195193" y="4286504"/>
            <a:ext cx="2841303" cy="58950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800" dirty="0" smtClean="0">
              <a:solidFill>
                <a:srgbClr val="000000"/>
              </a:solidFill>
            </a:endParaRPr>
          </a:p>
          <a:p>
            <a:pPr algn="ctr"/>
            <a:r>
              <a:rPr lang="fr-FR" sz="800" dirty="0" smtClean="0">
                <a:solidFill>
                  <a:srgbClr val="000000"/>
                </a:solidFill>
              </a:rPr>
              <a:t>AAI API RESOURCE</a:t>
            </a:r>
            <a:endParaRPr lang="fr-FR" sz="800" dirty="0" smtClean="0">
              <a:solidFill>
                <a:srgbClr val="000000"/>
              </a:solidFill>
            </a:endParaRPr>
          </a:p>
          <a:p>
            <a:r>
              <a:rPr lang="fr-FR" sz="800" dirty="0" err="1" smtClean="0">
                <a:solidFill>
                  <a:srgbClr val="000000"/>
                </a:solidFill>
              </a:rPr>
              <a:t>aai</a:t>
            </a:r>
            <a:r>
              <a:rPr lang="fr-FR" sz="800" dirty="0" smtClean="0">
                <a:solidFill>
                  <a:srgbClr val="000000"/>
                </a:solidFill>
              </a:rPr>
              <a:t>/v14/</a:t>
            </a:r>
            <a:r>
              <a:rPr lang="fr-FR" sz="800" dirty="0" err="1" smtClean="0">
                <a:solidFill>
                  <a:srgbClr val="000000"/>
                </a:solidFill>
              </a:rPr>
              <a:t>customers</a:t>
            </a:r>
            <a:endParaRPr lang="fr-FR" sz="800" dirty="0" smtClean="0">
              <a:solidFill>
                <a:srgbClr val="000000"/>
              </a:solidFill>
            </a:endParaRPr>
          </a:p>
          <a:p>
            <a:r>
              <a:rPr lang="fr-FR" sz="800" dirty="0" err="1" smtClean="0">
                <a:solidFill>
                  <a:srgbClr val="000000"/>
                </a:solidFill>
              </a:rPr>
              <a:t>aai</a:t>
            </a:r>
            <a:r>
              <a:rPr lang="fr-FR" sz="800" dirty="0" smtClean="0">
                <a:solidFill>
                  <a:srgbClr val="000000"/>
                </a:solidFill>
              </a:rPr>
              <a:t>/v14/</a:t>
            </a:r>
            <a:r>
              <a:rPr lang="fr-FR" sz="800" dirty="0" err="1" smtClean="0">
                <a:solidFill>
                  <a:srgbClr val="000000"/>
                </a:solidFill>
              </a:rPr>
              <a:t>customers</a:t>
            </a:r>
            <a:r>
              <a:rPr lang="fr-FR" sz="800" dirty="0" smtClean="0">
                <a:solidFill>
                  <a:srgbClr val="000000"/>
                </a:solidFill>
              </a:rPr>
              <a:t>/service-</a:t>
            </a:r>
            <a:r>
              <a:rPr lang="fr-FR" sz="800" dirty="0" err="1" smtClean="0">
                <a:solidFill>
                  <a:srgbClr val="000000"/>
                </a:solidFill>
              </a:rPr>
              <a:t>subscription</a:t>
            </a:r>
            <a:endParaRPr lang="fr-FR" sz="800" dirty="0">
              <a:solidFill>
                <a:srgbClr val="000000"/>
              </a:solidFill>
            </a:endParaRPr>
          </a:p>
          <a:p>
            <a:r>
              <a:rPr lang="fr-FR" sz="800" dirty="0" err="1" smtClean="0">
                <a:solidFill>
                  <a:srgbClr val="000000"/>
                </a:solidFill>
              </a:rPr>
              <a:t>aai</a:t>
            </a:r>
            <a:r>
              <a:rPr lang="fr-FR" sz="800" dirty="0" smtClean="0">
                <a:solidFill>
                  <a:srgbClr val="000000"/>
                </a:solidFill>
              </a:rPr>
              <a:t>/v14/</a:t>
            </a:r>
            <a:r>
              <a:rPr lang="fr-FR" sz="800" dirty="0" err="1" smtClean="0">
                <a:solidFill>
                  <a:srgbClr val="000000"/>
                </a:solidFill>
              </a:rPr>
              <a:t>customers</a:t>
            </a:r>
            <a:r>
              <a:rPr lang="fr-FR" sz="800" dirty="0" smtClean="0">
                <a:solidFill>
                  <a:srgbClr val="000000"/>
                </a:solidFill>
              </a:rPr>
              <a:t>/service-</a:t>
            </a:r>
            <a:r>
              <a:rPr lang="fr-FR" sz="800" dirty="0" err="1" smtClean="0">
                <a:solidFill>
                  <a:srgbClr val="000000"/>
                </a:solidFill>
              </a:rPr>
              <a:t>subscription</a:t>
            </a:r>
            <a:r>
              <a:rPr lang="fr-FR" sz="800" dirty="0" smtClean="0">
                <a:solidFill>
                  <a:srgbClr val="000000"/>
                </a:solidFill>
              </a:rPr>
              <a:t>/service-instance</a:t>
            </a:r>
            <a:endParaRPr lang="fr-FR" sz="800" dirty="0">
              <a:solidFill>
                <a:srgbClr val="000000"/>
              </a:solidFill>
            </a:endParaRPr>
          </a:p>
          <a:p>
            <a:pPr algn="ctr"/>
            <a:endParaRPr lang="fr-FR" sz="800" dirty="0">
              <a:solidFill>
                <a:srgbClr val="000000"/>
              </a:solidFill>
            </a:endParaRPr>
          </a:p>
        </p:txBody>
      </p:sp>
      <p:pic>
        <p:nvPicPr>
          <p:cNvPr id="1026" name="Picture 2" descr="C:\Users\raag8290\Downloads\logo_onap_20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68" y="4121779"/>
            <a:ext cx="605953" cy="12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2" descr="C:\Users\raag8290\Downloads\logo_onap_20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144" y="4121779"/>
            <a:ext cx="605953" cy="12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C:\Users\raag8290\Downloads\logo_onap_20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069" y="4117244"/>
            <a:ext cx="605953" cy="12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2" descr="C:\Users\raag8290\Downloads\logo_onap_20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52" y="4115601"/>
            <a:ext cx="605953" cy="12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aag8290\Downloads\tmfor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01" y="508314"/>
            <a:ext cx="394367" cy="8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3" descr="C:\Users\raag8290\Downloads\tmfor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326" y="501935"/>
            <a:ext cx="394367" cy="8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3" descr="C:\Users\raag8290\Downloads\tmfor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144" y="498819"/>
            <a:ext cx="394367" cy="8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3" descr="C:\Users\raag8290\Downloads\tmfor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674" y="560374"/>
            <a:ext cx="394367" cy="8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3" descr="C:\Users\raag8290\Downloads\tmforu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25" y="118677"/>
            <a:ext cx="394367" cy="8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C:\Users\raag8290\Downloads\logo_onap_20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057" y="1257080"/>
            <a:ext cx="605953" cy="12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ZoneTexte 107"/>
          <p:cNvSpPr txBox="1"/>
          <p:nvPr/>
        </p:nvSpPr>
        <p:spPr>
          <a:xfrm>
            <a:off x="1614035" y="4114902"/>
            <a:ext cx="413737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 smtClean="0"/>
              <a:t>SDC </a:t>
            </a:r>
            <a:endParaRPr lang="fr-FR" sz="1200" dirty="0" smtClean="0"/>
          </a:p>
        </p:txBody>
      </p:sp>
      <p:sp>
        <p:nvSpPr>
          <p:cNvPr id="109" name="ZoneTexte 108"/>
          <p:cNvSpPr txBox="1"/>
          <p:nvPr/>
        </p:nvSpPr>
        <p:spPr>
          <a:xfrm>
            <a:off x="3731410" y="4090652"/>
            <a:ext cx="607783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 smtClean="0"/>
              <a:t>DMAAP</a:t>
            </a:r>
            <a:endParaRPr lang="fr-FR" sz="1200" dirty="0" smtClean="0"/>
          </a:p>
        </p:txBody>
      </p:sp>
      <p:sp>
        <p:nvSpPr>
          <p:cNvPr id="110" name="ZoneTexte 109"/>
          <p:cNvSpPr txBox="1"/>
          <p:nvPr/>
        </p:nvSpPr>
        <p:spPr>
          <a:xfrm>
            <a:off x="5472440" y="4089672"/>
            <a:ext cx="313619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 smtClean="0"/>
              <a:t>SO</a:t>
            </a:r>
            <a:endParaRPr lang="fr-FR" sz="1200" dirty="0" smtClean="0"/>
          </a:p>
        </p:txBody>
      </p:sp>
      <p:sp>
        <p:nvSpPr>
          <p:cNvPr id="111" name="ZoneTexte 110"/>
          <p:cNvSpPr txBox="1"/>
          <p:nvPr/>
        </p:nvSpPr>
        <p:spPr>
          <a:xfrm>
            <a:off x="7168637" y="4088029"/>
            <a:ext cx="413737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200" dirty="0" smtClean="0"/>
              <a:t>AAI</a:t>
            </a:r>
            <a:endParaRPr lang="fr-FR" sz="1200" dirty="0" smtClean="0"/>
          </a:p>
        </p:txBody>
      </p:sp>
      <p:cxnSp>
        <p:nvCxnSpPr>
          <p:cNvPr id="107" name="Connecteur droit avec flèche 106"/>
          <p:cNvCxnSpPr/>
          <p:nvPr/>
        </p:nvCxnSpPr>
        <p:spPr>
          <a:xfrm>
            <a:off x="7416863" y="205915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avec flèche 113"/>
          <p:cNvCxnSpPr/>
          <p:nvPr/>
        </p:nvCxnSpPr>
        <p:spPr>
          <a:xfrm>
            <a:off x="7426287" y="411510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ZoneTexte 115"/>
          <p:cNvSpPr txBox="1"/>
          <p:nvPr/>
        </p:nvSpPr>
        <p:spPr>
          <a:xfrm>
            <a:off x="7945151" y="149862"/>
            <a:ext cx="936104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NBI provider</a:t>
            </a:r>
            <a:endParaRPr lang="fr-FR" sz="800" dirty="0" smtClean="0"/>
          </a:p>
        </p:txBody>
      </p:sp>
      <p:sp>
        <p:nvSpPr>
          <p:cNvPr id="119" name="ZoneTexte 118"/>
          <p:cNvSpPr txBox="1"/>
          <p:nvPr/>
        </p:nvSpPr>
        <p:spPr>
          <a:xfrm>
            <a:off x="7959468" y="349954"/>
            <a:ext cx="984095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dirty="0" smtClean="0"/>
              <a:t>NBI client</a:t>
            </a:r>
            <a:endParaRPr lang="fr-FR" sz="800" dirty="0" smtClean="0"/>
          </a:p>
        </p:txBody>
      </p:sp>
      <p:cxnSp>
        <p:nvCxnSpPr>
          <p:cNvPr id="128" name="Connecteur droit avec flèche 127"/>
          <p:cNvCxnSpPr/>
          <p:nvPr/>
        </p:nvCxnSpPr>
        <p:spPr>
          <a:xfrm>
            <a:off x="3707904" y="2427734"/>
            <a:ext cx="0" cy="18475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123</TotalTime>
  <Words>89</Words>
  <Application>Microsoft Office PowerPoint</Application>
  <PresentationFormat>Affichage à l'écran (16:9)</PresentationFormat>
  <Paragraphs>52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blank</vt:lpstr>
      <vt:lpstr>Présentation PowerPoint</vt:lpstr>
    </vt:vector>
  </TitlesOfParts>
  <Company>Orange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GIMBERT Romain IMT/OLS</dc:creator>
  <cp:lastModifiedBy>GIMBERT Romain IMT/OLS</cp:lastModifiedBy>
  <cp:revision>27</cp:revision>
  <dcterms:created xsi:type="dcterms:W3CDTF">2019-03-21T09:30:48Z</dcterms:created>
  <dcterms:modified xsi:type="dcterms:W3CDTF">2019-03-21T11:34:05Z</dcterms:modified>
</cp:coreProperties>
</file>